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Constructions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50" name="Group 149"/>
          <p:cNvGrpSpPr/>
          <p:nvPr/>
        </p:nvGrpSpPr>
        <p:grpSpPr>
          <a:xfrm>
            <a:off x="654851" y="5854701"/>
            <a:ext cx="582612" cy="401638"/>
            <a:chOff x="661988" y="5854701"/>
            <a:chExt cx="582612" cy="401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661988" y="5854701"/>
              <a:ext cx="582612" cy="401638"/>
            </a:xfrm>
            <a:custGeom>
              <a:avLst/>
              <a:gdLst>
                <a:gd name="T0" fmla="*/ 649 w 3299"/>
                <a:gd name="T1" fmla="*/ 1836 h 2281"/>
                <a:gd name="T2" fmla="*/ 626 w 3299"/>
                <a:gd name="T3" fmla="*/ 1883 h 2281"/>
                <a:gd name="T4" fmla="*/ 649 w 3299"/>
                <a:gd name="T5" fmla="*/ 1928 h 2281"/>
                <a:gd name="T6" fmla="*/ 2616 w 3299"/>
                <a:gd name="T7" fmla="*/ 1939 h 2281"/>
                <a:gd name="T8" fmla="*/ 2662 w 3299"/>
                <a:gd name="T9" fmla="*/ 1916 h 2281"/>
                <a:gd name="T10" fmla="*/ 2670 w 3299"/>
                <a:gd name="T11" fmla="*/ 1865 h 2281"/>
                <a:gd name="T12" fmla="*/ 2634 w 3299"/>
                <a:gd name="T13" fmla="*/ 1828 h 2281"/>
                <a:gd name="T14" fmla="*/ 1362 w 3299"/>
                <a:gd name="T15" fmla="*/ 0 h 2281"/>
                <a:gd name="T16" fmla="*/ 1595 w 3299"/>
                <a:gd name="T17" fmla="*/ 816 h 2281"/>
                <a:gd name="T18" fmla="*/ 1631 w 3299"/>
                <a:gd name="T19" fmla="*/ 852 h 2281"/>
                <a:gd name="T20" fmla="*/ 1683 w 3299"/>
                <a:gd name="T21" fmla="*/ 844 h 2281"/>
                <a:gd name="T22" fmla="*/ 1707 w 3299"/>
                <a:gd name="T23" fmla="*/ 799 h 2281"/>
                <a:gd name="T24" fmla="*/ 1967 w 3299"/>
                <a:gd name="T25" fmla="*/ 3 h 2281"/>
                <a:gd name="T26" fmla="*/ 2045 w 3299"/>
                <a:gd name="T27" fmla="*/ 40 h 2281"/>
                <a:gd name="T28" fmla="*/ 2094 w 3299"/>
                <a:gd name="T29" fmla="*/ 109 h 2281"/>
                <a:gd name="T30" fmla="*/ 2104 w 3299"/>
                <a:gd name="T31" fmla="*/ 188 h 2281"/>
                <a:gd name="T32" fmla="*/ 2335 w 3299"/>
                <a:gd name="T33" fmla="*/ 295 h 2281"/>
                <a:gd name="T34" fmla="*/ 2106 w 3299"/>
                <a:gd name="T35" fmla="*/ 1041 h 2281"/>
                <a:gd name="T36" fmla="*/ 2134 w 3299"/>
                <a:gd name="T37" fmla="*/ 1077 h 2281"/>
                <a:gd name="T38" fmla="*/ 2171 w 3299"/>
                <a:gd name="T39" fmla="*/ 1083 h 2281"/>
                <a:gd name="T40" fmla="*/ 2910 w 3299"/>
                <a:gd name="T41" fmla="*/ 902 h 2281"/>
                <a:gd name="T42" fmla="*/ 3006 w 3299"/>
                <a:gd name="T43" fmla="*/ 1141 h 2281"/>
                <a:gd name="T44" fmla="*/ 3061 w 3299"/>
                <a:gd name="T45" fmla="*/ 1395 h 2281"/>
                <a:gd name="T46" fmla="*/ 3071 w 3299"/>
                <a:gd name="T47" fmla="*/ 1769 h 2281"/>
                <a:gd name="T48" fmla="*/ 3094 w 3299"/>
                <a:gd name="T49" fmla="*/ 1814 h 2281"/>
                <a:gd name="T50" fmla="*/ 3242 w 3299"/>
                <a:gd name="T51" fmla="*/ 1825 h 2281"/>
                <a:gd name="T52" fmla="*/ 3288 w 3299"/>
                <a:gd name="T53" fmla="*/ 1848 h 2281"/>
                <a:gd name="T54" fmla="*/ 3299 w 3299"/>
                <a:gd name="T55" fmla="*/ 2224 h 2281"/>
                <a:gd name="T56" fmla="*/ 3275 w 3299"/>
                <a:gd name="T57" fmla="*/ 2270 h 2281"/>
                <a:gd name="T58" fmla="*/ 57 w 3299"/>
                <a:gd name="T59" fmla="*/ 2281 h 2281"/>
                <a:gd name="T60" fmla="*/ 11 w 3299"/>
                <a:gd name="T61" fmla="*/ 2258 h 2281"/>
                <a:gd name="T62" fmla="*/ 0 w 3299"/>
                <a:gd name="T63" fmla="*/ 1883 h 2281"/>
                <a:gd name="T64" fmla="*/ 23 w 3299"/>
                <a:gd name="T65" fmla="*/ 1836 h 2281"/>
                <a:gd name="T66" fmla="*/ 172 w 3299"/>
                <a:gd name="T67" fmla="*/ 1825 h 2281"/>
                <a:gd name="T68" fmla="*/ 217 w 3299"/>
                <a:gd name="T69" fmla="*/ 1802 h 2281"/>
                <a:gd name="T70" fmla="*/ 227 w 3299"/>
                <a:gd name="T71" fmla="*/ 1540 h 2281"/>
                <a:gd name="T72" fmla="*/ 255 w 3299"/>
                <a:gd name="T73" fmla="*/ 1265 h 2281"/>
                <a:gd name="T74" fmla="*/ 333 w 3299"/>
                <a:gd name="T75" fmla="*/ 1007 h 2281"/>
                <a:gd name="T76" fmla="*/ 1119 w 3299"/>
                <a:gd name="T77" fmla="*/ 1081 h 2281"/>
                <a:gd name="T78" fmla="*/ 1166 w 3299"/>
                <a:gd name="T79" fmla="*/ 1076 h 2281"/>
                <a:gd name="T80" fmla="*/ 1193 w 3299"/>
                <a:gd name="T81" fmla="*/ 1040 h 2281"/>
                <a:gd name="T82" fmla="*/ 947 w 3299"/>
                <a:gd name="T83" fmla="*/ 300 h 2281"/>
                <a:gd name="T84" fmla="*/ 1130 w 3299"/>
                <a:gd name="T85" fmla="*/ 211 h 2281"/>
                <a:gd name="T86" fmla="*/ 1197 w 3299"/>
                <a:gd name="T87" fmla="*/ 139 h 2281"/>
                <a:gd name="T88" fmla="*/ 1234 w 3299"/>
                <a:gd name="T89" fmla="*/ 60 h 2281"/>
                <a:gd name="T90" fmla="*/ 1303 w 3299"/>
                <a:gd name="T91" fmla="*/ 11 h 2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9" h="2281">
                  <a:moveTo>
                    <a:pt x="683" y="1825"/>
                  </a:moveTo>
                  <a:lnTo>
                    <a:pt x="665" y="1828"/>
                  </a:lnTo>
                  <a:lnTo>
                    <a:pt x="649" y="1836"/>
                  </a:lnTo>
                  <a:lnTo>
                    <a:pt x="637" y="1848"/>
                  </a:lnTo>
                  <a:lnTo>
                    <a:pt x="629" y="1865"/>
                  </a:lnTo>
                  <a:lnTo>
                    <a:pt x="626" y="1883"/>
                  </a:lnTo>
                  <a:lnTo>
                    <a:pt x="629" y="1901"/>
                  </a:lnTo>
                  <a:lnTo>
                    <a:pt x="637" y="1916"/>
                  </a:lnTo>
                  <a:lnTo>
                    <a:pt x="649" y="1928"/>
                  </a:lnTo>
                  <a:lnTo>
                    <a:pt x="665" y="1936"/>
                  </a:lnTo>
                  <a:lnTo>
                    <a:pt x="683" y="1939"/>
                  </a:lnTo>
                  <a:lnTo>
                    <a:pt x="2616" y="1939"/>
                  </a:lnTo>
                  <a:lnTo>
                    <a:pt x="2634" y="1936"/>
                  </a:lnTo>
                  <a:lnTo>
                    <a:pt x="2649" y="1928"/>
                  </a:lnTo>
                  <a:lnTo>
                    <a:pt x="2662" y="1916"/>
                  </a:lnTo>
                  <a:lnTo>
                    <a:pt x="2670" y="1901"/>
                  </a:lnTo>
                  <a:lnTo>
                    <a:pt x="2673" y="1883"/>
                  </a:lnTo>
                  <a:lnTo>
                    <a:pt x="2670" y="1865"/>
                  </a:lnTo>
                  <a:lnTo>
                    <a:pt x="2662" y="1848"/>
                  </a:lnTo>
                  <a:lnTo>
                    <a:pt x="2649" y="1836"/>
                  </a:lnTo>
                  <a:lnTo>
                    <a:pt x="2634" y="1828"/>
                  </a:lnTo>
                  <a:lnTo>
                    <a:pt x="2616" y="1825"/>
                  </a:lnTo>
                  <a:lnTo>
                    <a:pt x="683" y="1825"/>
                  </a:lnTo>
                  <a:close/>
                  <a:moveTo>
                    <a:pt x="1362" y="0"/>
                  </a:moveTo>
                  <a:lnTo>
                    <a:pt x="1592" y="0"/>
                  </a:lnTo>
                  <a:lnTo>
                    <a:pt x="1592" y="799"/>
                  </a:lnTo>
                  <a:lnTo>
                    <a:pt x="1595" y="816"/>
                  </a:lnTo>
                  <a:lnTo>
                    <a:pt x="1603" y="832"/>
                  </a:lnTo>
                  <a:lnTo>
                    <a:pt x="1615" y="844"/>
                  </a:lnTo>
                  <a:lnTo>
                    <a:pt x="1631" y="852"/>
                  </a:lnTo>
                  <a:lnTo>
                    <a:pt x="1649" y="855"/>
                  </a:lnTo>
                  <a:lnTo>
                    <a:pt x="1668" y="852"/>
                  </a:lnTo>
                  <a:lnTo>
                    <a:pt x="1683" y="844"/>
                  </a:lnTo>
                  <a:lnTo>
                    <a:pt x="1696" y="832"/>
                  </a:lnTo>
                  <a:lnTo>
                    <a:pt x="1704" y="816"/>
                  </a:lnTo>
                  <a:lnTo>
                    <a:pt x="1707" y="799"/>
                  </a:lnTo>
                  <a:lnTo>
                    <a:pt x="1707" y="0"/>
                  </a:lnTo>
                  <a:lnTo>
                    <a:pt x="1937" y="0"/>
                  </a:lnTo>
                  <a:lnTo>
                    <a:pt x="1967" y="3"/>
                  </a:lnTo>
                  <a:lnTo>
                    <a:pt x="1995" y="11"/>
                  </a:lnTo>
                  <a:lnTo>
                    <a:pt x="2021" y="23"/>
                  </a:lnTo>
                  <a:lnTo>
                    <a:pt x="2045" y="40"/>
                  </a:lnTo>
                  <a:lnTo>
                    <a:pt x="2065" y="60"/>
                  </a:lnTo>
                  <a:lnTo>
                    <a:pt x="2081" y="83"/>
                  </a:lnTo>
                  <a:lnTo>
                    <a:pt x="2094" y="109"/>
                  </a:lnTo>
                  <a:lnTo>
                    <a:pt x="2102" y="139"/>
                  </a:lnTo>
                  <a:lnTo>
                    <a:pt x="2104" y="169"/>
                  </a:lnTo>
                  <a:lnTo>
                    <a:pt x="2104" y="188"/>
                  </a:lnTo>
                  <a:lnTo>
                    <a:pt x="2184" y="219"/>
                  </a:lnTo>
                  <a:lnTo>
                    <a:pt x="2261" y="255"/>
                  </a:lnTo>
                  <a:lnTo>
                    <a:pt x="2335" y="295"/>
                  </a:lnTo>
                  <a:lnTo>
                    <a:pt x="2107" y="1010"/>
                  </a:lnTo>
                  <a:lnTo>
                    <a:pt x="2104" y="1026"/>
                  </a:lnTo>
                  <a:lnTo>
                    <a:pt x="2106" y="1041"/>
                  </a:lnTo>
                  <a:lnTo>
                    <a:pt x="2112" y="1056"/>
                  </a:lnTo>
                  <a:lnTo>
                    <a:pt x="2122" y="1068"/>
                  </a:lnTo>
                  <a:lnTo>
                    <a:pt x="2134" y="1077"/>
                  </a:lnTo>
                  <a:lnTo>
                    <a:pt x="2147" y="1082"/>
                  </a:lnTo>
                  <a:lnTo>
                    <a:pt x="2161" y="1084"/>
                  </a:lnTo>
                  <a:lnTo>
                    <a:pt x="2171" y="1083"/>
                  </a:lnTo>
                  <a:lnTo>
                    <a:pt x="2181" y="1081"/>
                  </a:lnTo>
                  <a:lnTo>
                    <a:pt x="2869" y="828"/>
                  </a:lnTo>
                  <a:lnTo>
                    <a:pt x="2910" y="902"/>
                  </a:lnTo>
                  <a:lnTo>
                    <a:pt x="2946" y="979"/>
                  </a:lnTo>
                  <a:lnTo>
                    <a:pt x="2979" y="1060"/>
                  </a:lnTo>
                  <a:lnTo>
                    <a:pt x="3006" y="1141"/>
                  </a:lnTo>
                  <a:lnTo>
                    <a:pt x="3029" y="1224"/>
                  </a:lnTo>
                  <a:lnTo>
                    <a:pt x="3047" y="1309"/>
                  </a:lnTo>
                  <a:lnTo>
                    <a:pt x="3061" y="1395"/>
                  </a:lnTo>
                  <a:lnTo>
                    <a:pt x="3069" y="1482"/>
                  </a:lnTo>
                  <a:lnTo>
                    <a:pt x="3071" y="1571"/>
                  </a:lnTo>
                  <a:lnTo>
                    <a:pt x="3071" y="1769"/>
                  </a:lnTo>
                  <a:lnTo>
                    <a:pt x="3074" y="1787"/>
                  </a:lnTo>
                  <a:lnTo>
                    <a:pt x="3082" y="1802"/>
                  </a:lnTo>
                  <a:lnTo>
                    <a:pt x="3094" y="1814"/>
                  </a:lnTo>
                  <a:lnTo>
                    <a:pt x="3109" y="1822"/>
                  </a:lnTo>
                  <a:lnTo>
                    <a:pt x="3127" y="1825"/>
                  </a:lnTo>
                  <a:lnTo>
                    <a:pt x="3242" y="1825"/>
                  </a:lnTo>
                  <a:lnTo>
                    <a:pt x="3260" y="1828"/>
                  </a:lnTo>
                  <a:lnTo>
                    <a:pt x="3275" y="1836"/>
                  </a:lnTo>
                  <a:lnTo>
                    <a:pt x="3288" y="1848"/>
                  </a:lnTo>
                  <a:lnTo>
                    <a:pt x="3296" y="1865"/>
                  </a:lnTo>
                  <a:lnTo>
                    <a:pt x="3299" y="1883"/>
                  </a:lnTo>
                  <a:lnTo>
                    <a:pt x="3299" y="2224"/>
                  </a:lnTo>
                  <a:lnTo>
                    <a:pt x="3296" y="2242"/>
                  </a:lnTo>
                  <a:lnTo>
                    <a:pt x="3288" y="2258"/>
                  </a:lnTo>
                  <a:lnTo>
                    <a:pt x="3275" y="2270"/>
                  </a:lnTo>
                  <a:lnTo>
                    <a:pt x="3260" y="2278"/>
                  </a:lnTo>
                  <a:lnTo>
                    <a:pt x="3242" y="2281"/>
                  </a:lnTo>
                  <a:lnTo>
                    <a:pt x="57" y="2281"/>
                  </a:lnTo>
                  <a:lnTo>
                    <a:pt x="39" y="2278"/>
                  </a:lnTo>
                  <a:lnTo>
                    <a:pt x="23" y="2270"/>
                  </a:lnTo>
                  <a:lnTo>
                    <a:pt x="11" y="2258"/>
                  </a:lnTo>
                  <a:lnTo>
                    <a:pt x="3" y="2242"/>
                  </a:lnTo>
                  <a:lnTo>
                    <a:pt x="0" y="2224"/>
                  </a:lnTo>
                  <a:lnTo>
                    <a:pt x="0" y="1883"/>
                  </a:lnTo>
                  <a:lnTo>
                    <a:pt x="3" y="1865"/>
                  </a:lnTo>
                  <a:lnTo>
                    <a:pt x="11" y="1848"/>
                  </a:lnTo>
                  <a:lnTo>
                    <a:pt x="23" y="1836"/>
                  </a:lnTo>
                  <a:lnTo>
                    <a:pt x="39" y="1828"/>
                  </a:lnTo>
                  <a:lnTo>
                    <a:pt x="57" y="1825"/>
                  </a:lnTo>
                  <a:lnTo>
                    <a:pt x="172" y="1825"/>
                  </a:lnTo>
                  <a:lnTo>
                    <a:pt x="189" y="1822"/>
                  </a:lnTo>
                  <a:lnTo>
                    <a:pt x="204" y="1814"/>
                  </a:lnTo>
                  <a:lnTo>
                    <a:pt x="217" y="1802"/>
                  </a:lnTo>
                  <a:lnTo>
                    <a:pt x="224" y="1787"/>
                  </a:lnTo>
                  <a:lnTo>
                    <a:pt x="227" y="1769"/>
                  </a:lnTo>
                  <a:lnTo>
                    <a:pt x="227" y="1540"/>
                  </a:lnTo>
                  <a:lnTo>
                    <a:pt x="230" y="1447"/>
                  </a:lnTo>
                  <a:lnTo>
                    <a:pt x="240" y="1356"/>
                  </a:lnTo>
                  <a:lnTo>
                    <a:pt x="255" y="1265"/>
                  </a:lnTo>
                  <a:lnTo>
                    <a:pt x="275" y="1177"/>
                  </a:lnTo>
                  <a:lnTo>
                    <a:pt x="301" y="1091"/>
                  </a:lnTo>
                  <a:lnTo>
                    <a:pt x="333" y="1007"/>
                  </a:lnTo>
                  <a:lnTo>
                    <a:pt x="369" y="924"/>
                  </a:lnTo>
                  <a:lnTo>
                    <a:pt x="411" y="844"/>
                  </a:lnTo>
                  <a:lnTo>
                    <a:pt x="1119" y="1081"/>
                  </a:lnTo>
                  <a:lnTo>
                    <a:pt x="1137" y="1084"/>
                  </a:lnTo>
                  <a:lnTo>
                    <a:pt x="1152" y="1082"/>
                  </a:lnTo>
                  <a:lnTo>
                    <a:pt x="1166" y="1076"/>
                  </a:lnTo>
                  <a:lnTo>
                    <a:pt x="1178" y="1067"/>
                  </a:lnTo>
                  <a:lnTo>
                    <a:pt x="1187" y="1054"/>
                  </a:lnTo>
                  <a:lnTo>
                    <a:pt x="1193" y="1040"/>
                  </a:lnTo>
                  <a:lnTo>
                    <a:pt x="1194" y="1024"/>
                  </a:lnTo>
                  <a:lnTo>
                    <a:pt x="1191" y="1009"/>
                  </a:lnTo>
                  <a:lnTo>
                    <a:pt x="947" y="300"/>
                  </a:lnTo>
                  <a:lnTo>
                    <a:pt x="1006" y="268"/>
                  </a:lnTo>
                  <a:lnTo>
                    <a:pt x="1067" y="238"/>
                  </a:lnTo>
                  <a:lnTo>
                    <a:pt x="1130" y="211"/>
                  </a:lnTo>
                  <a:lnTo>
                    <a:pt x="1194" y="187"/>
                  </a:lnTo>
                  <a:lnTo>
                    <a:pt x="1194" y="169"/>
                  </a:lnTo>
                  <a:lnTo>
                    <a:pt x="1197" y="139"/>
                  </a:lnTo>
                  <a:lnTo>
                    <a:pt x="1205" y="109"/>
                  </a:lnTo>
                  <a:lnTo>
                    <a:pt x="1217" y="83"/>
                  </a:lnTo>
                  <a:lnTo>
                    <a:pt x="1234" y="60"/>
                  </a:lnTo>
                  <a:lnTo>
                    <a:pt x="1254" y="40"/>
                  </a:lnTo>
                  <a:lnTo>
                    <a:pt x="1277" y="23"/>
                  </a:lnTo>
                  <a:lnTo>
                    <a:pt x="1303" y="11"/>
                  </a:lnTo>
                  <a:lnTo>
                    <a:pt x="1332" y="3"/>
                  </a:lnTo>
                  <a:lnTo>
                    <a:pt x="1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44538" y="5918201"/>
              <a:ext cx="101600" cy="101600"/>
            </a:xfrm>
            <a:custGeom>
              <a:avLst/>
              <a:gdLst>
                <a:gd name="T0" fmla="*/ 376 w 574"/>
                <a:gd name="T1" fmla="*/ 0 h 573"/>
                <a:gd name="T2" fmla="*/ 574 w 574"/>
                <a:gd name="T3" fmla="*/ 573 h 573"/>
                <a:gd name="T4" fmla="*/ 0 w 574"/>
                <a:gd name="T5" fmla="*/ 382 h 573"/>
                <a:gd name="T6" fmla="*/ 44 w 574"/>
                <a:gd name="T7" fmla="*/ 318 h 573"/>
                <a:gd name="T8" fmla="*/ 93 w 574"/>
                <a:gd name="T9" fmla="*/ 258 h 573"/>
                <a:gd name="T10" fmla="*/ 144 w 574"/>
                <a:gd name="T11" fmla="*/ 201 h 573"/>
                <a:gd name="T12" fmla="*/ 198 w 574"/>
                <a:gd name="T13" fmla="*/ 146 h 573"/>
                <a:gd name="T14" fmla="*/ 254 w 574"/>
                <a:gd name="T15" fmla="*/ 95 h 573"/>
                <a:gd name="T16" fmla="*/ 314 w 574"/>
                <a:gd name="T17" fmla="*/ 45 h 573"/>
                <a:gd name="T18" fmla="*/ 376 w 574"/>
                <a:gd name="T1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3">
                  <a:moveTo>
                    <a:pt x="376" y="0"/>
                  </a:moveTo>
                  <a:lnTo>
                    <a:pt x="574" y="573"/>
                  </a:lnTo>
                  <a:lnTo>
                    <a:pt x="0" y="382"/>
                  </a:lnTo>
                  <a:lnTo>
                    <a:pt x="44" y="318"/>
                  </a:lnTo>
                  <a:lnTo>
                    <a:pt x="93" y="258"/>
                  </a:lnTo>
                  <a:lnTo>
                    <a:pt x="144" y="201"/>
                  </a:lnTo>
                  <a:lnTo>
                    <a:pt x="198" y="146"/>
                  </a:lnTo>
                  <a:lnTo>
                    <a:pt x="254" y="95"/>
                  </a:lnTo>
                  <a:lnTo>
                    <a:pt x="314" y="45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058863" y="5916613"/>
              <a:ext cx="98425" cy="101600"/>
            </a:xfrm>
            <a:custGeom>
              <a:avLst/>
              <a:gdLst>
                <a:gd name="T0" fmla="*/ 183 w 556"/>
                <a:gd name="T1" fmla="*/ 0 h 576"/>
                <a:gd name="T2" fmla="*/ 254 w 556"/>
                <a:gd name="T3" fmla="*/ 52 h 576"/>
                <a:gd name="T4" fmla="*/ 322 w 556"/>
                <a:gd name="T5" fmla="*/ 109 h 576"/>
                <a:gd name="T6" fmla="*/ 386 w 556"/>
                <a:gd name="T7" fmla="*/ 170 h 576"/>
                <a:gd name="T8" fmla="*/ 446 w 556"/>
                <a:gd name="T9" fmla="*/ 233 h 576"/>
                <a:gd name="T10" fmla="*/ 503 w 556"/>
                <a:gd name="T11" fmla="*/ 301 h 576"/>
                <a:gd name="T12" fmla="*/ 556 w 556"/>
                <a:gd name="T13" fmla="*/ 372 h 576"/>
                <a:gd name="T14" fmla="*/ 0 w 556"/>
                <a:gd name="T15" fmla="*/ 576 h 576"/>
                <a:gd name="T16" fmla="*/ 183 w 556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576">
                  <a:moveTo>
                    <a:pt x="183" y="0"/>
                  </a:moveTo>
                  <a:lnTo>
                    <a:pt x="254" y="52"/>
                  </a:lnTo>
                  <a:lnTo>
                    <a:pt x="322" y="109"/>
                  </a:lnTo>
                  <a:lnTo>
                    <a:pt x="386" y="170"/>
                  </a:lnTo>
                  <a:lnTo>
                    <a:pt x="446" y="233"/>
                  </a:lnTo>
                  <a:lnTo>
                    <a:pt x="503" y="301"/>
                  </a:lnTo>
                  <a:lnTo>
                    <a:pt x="556" y="372"/>
                  </a:lnTo>
                  <a:lnTo>
                    <a:pt x="0" y="576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782432" y="5759450"/>
            <a:ext cx="198438" cy="592138"/>
            <a:chOff x="1717675" y="5759450"/>
            <a:chExt cx="1984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776413" y="6026150"/>
              <a:ext cx="60325" cy="58738"/>
            </a:xfrm>
            <a:custGeom>
              <a:avLst/>
              <a:gdLst>
                <a:gd name="T0" fmla="*/ 168 w 337"/>
                <a:gd name="T1" fmla="*/ 0 h 335"/>
                <a:gd name="T2" fmla="*/ 199 w 337"/>
                <a:gd name="T3" fmla="*/ 3 h 335"/>
                <a:gd name="T4" fmla="*/ 227 w 337"/>
                <a:gd name="T5" fmla="*/ 11 h 335"/>
                <a:gd name="T6" fmla="*/ 253 w 337"/>
                <a:gd name="T7" fmla="*/ 23 h 335"/>
                <a:gd name="T8" fmla="*/ 277 w 337"/>
                <a:gd name="T9" fmla="*/ 39 h 335"/>
                <a:gd name="T10" fmla="*/ 297 w 337"/>
                <a:gd name="T11" fmla="*/ 60 h 335"/>
                <a:gd name="T12" fmla="*/ 313 w 337"/>
                <a:gd name="T13" fmla="*/ 83 h 335"/>
                <a:gd name="T14" fmla="*/ 327 w 337"/>
                <a:gd name="T15" fmla="*/ 110 h 335"/>
                <a:gd name="T16" fmla="*/ 334 w 337"/>
                <a:gd name="T17" fmla="*/ 138 h 335"/>
                <a:gd name="T18" fmla="*/ 337 w 337"/>
                <a:gd name="T19" fmla="*/ 168 h 335"/>
                <a:gd name="T20" fmla="*/ 334 w 337"/>
                <a:gd name="T21" fmla="*/ 198 h 335"/>
                <a:gd name="T22" fmla="*/ 327 w 337"/>
                <a:gd name="T23" fmla="*/ 227 h 335"/>
                <a:gd name="T24" fmla="*/ 313 w 337"/>
                <a:gd name="T25" fmla="*/ 252 h 335"/>
                <a:gd name="T26" fmla="*/ 297 w 337"/>
                <a:gd name="T27" fmla="*/ 275 h 335"/>
                <a:gd name="T28" fmla="*/ 277 w 337"/>
                <a:gd name="T29" fmla="*/ 296 h 335"/>
                <a:gd name="T30" fmla="*/ 253 w 337"/>
                <a:gd name="T31" fmla="*/ 313 h 335"/>
                <a:gd name="T32" fmla="*/ 227 w 337"/>
                <a:gd name="T33" fmla="*/ 325 h 335"/>
                <a:gd name="T34" fmla="*/ 199 w 337"/>
                <a:gd name="T35" fmla="*/ 333 h 335"/>
                <a:gd name="T36" fmla="*/ 168 w 337"/>
                <a:gd name="T37" fmla="*/ 335 h 335"/>
                <a:gd name="T38" fmla="*/ 138 w 337"/>
                <a:gd name="T39" fmla="*/ 333 h 335"/>
                <a:gd name="T40" fmla="*/ 109 w 337"/>
                <a:gd name="T41" fmla="*/ 325 h 335"/>
                <a:gd name="T42" fmla="*/ 84 w 337"/>
                <a:gd name="T43" fmla="*/ 313 h 335"/>
                <a:gd name="T44" fmla="*/ 60 w 337"/>
                <a:gd name="T45" fmla="*/ 296 h 335"/>
                <a:gd name="T46" fmla="*/ 40 w 337"/>
                <a:gd name="T47" fmla="*/ 275 h 335"/>
                <a:gd name="T48" fmla="*/ 22 w 337"/>
                <a:gd name="T49" fmla="*/ 252 h 335"/>
                <a:gd name="T50" fmla="*/ 10 w 337"/>
                <a:gd name="T51" fmla="*/ 227 h 335"/>
                <a:gd name="T52" fmla="*/ 3 w 337"/>
                <a:gd name="T53" fmla="*/ 198 h 335"/>
                <a:gd name="T54" fmla="*/ 0 w 337"/>
                <a:gd name="T55" fmla="*/ 168 h 335"/>
                <a:gd name="T56" fmla="*/ 3 w 337"/>
                <a:gd name="T57" fmla="*/ 138 h 335"/>
                <a:gd name="T58" fmla="*/ 10 w 337"/>
                <a:gd name="T59" fmla="*/ 110 h 335"/>
                <a:gd name="T60" fmla="*/ 22 w 337"/>
                <a:gd name="T61" fmla="*/ 83 h 335"/>
                <a:gd name="T62" fmla="*/ 40 w 337"/>
                <a:gd name="T63" fmla="*/ 60 h 335"/>
                <a:gd name="T64" fmla="*/ 60 w 337"/>
                <a:gd name="T65" fmla="*/ 39 h 335"/>
                <a:gd name="T66" fmla="*/ 84 w 337"/>
                <a:gd name="T67" fmla="*/ 23 h 335"/>
                <a:gd name="T68" fmla="*/ 109 w 337"/>
                <a:gd name="T69" fmla="*/ 11 h 335"/>
                <a:gd name="T70" fmla="*/ 138 w 337"/>
                <a:gd name="T71" fmla="*/ 3 h 335"/>
                <a:gd name="T72" fmla="*/ 168 w 337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7" h="335">
                  <a:moveTo>
                    <a:pt x="168" y="0"/>
                  </a:moveTo>
                  <a:lnTo>
                    <a:pt x="199" y="3"/>
                  </a:lnTo>
                  <a:lnTo>
                    <a:pt x="227" y="11"/>
                  </a:lnTo>
                  <a:lnTo>
                    <a:pt x="253" y="23"/>
                  </a:lnTo>
                  <a:lnTo>
                    <a:pt x="277" y="39"/>
                  </a:lnTo>
                  <a:lnTo>
                    <a:pt x="297" y="60"/>
                  </a:lnTo>
                  <a:lnTo>
                    <a:pt x="313" y="83"/>
                  </a:lnTo>
                  <a:lnTo>
                    <a:pt x="327" y="110"/>
                  </a:lnTo>
                  <a:lnTo>
                    <a:pt x="334" y="138"/>
                  </a:lnTo>
                  <a:lnTo>
                    <a:pt x="337" y="168"/>
                  </a:lnTo>
                  <a:lnTo>
                    <a:pt x="334" y="198"/>
                  </a:lnTo>
                  <a:lnTo>
                    <a:pt x="327" y="227"/>
                  </a:lnTo>
                  <a:lnTo>
                    <a:pt x="313" y="252"/>
                  </a:lnTo>
                  <a:lnTo>
                    <a:pt x="297" y="275"/>
                  </a:lnTo>
                  <a:lnTo>
                    <a:pt x="277" y="296"/>
                  </a:lnTo>
                  <a:lnTo>
                    <a:pt x="253" y="313"/>
                  </a:lnTo>
                  <a:lnTo>
                    <a:pt x="227" y="325"/>
                  </a:lnTo>
                  <a:lnTo>
                    <a:pt x="199" y="333"/>
                  </a:lnTo>
                  <a:lnTo>
                    <a:pt x="168" y="335"/>
                  </a:lnTo>
                  <a:lnTo>
                    <a:pt x="138" y="333"/>
                  </a:lnTo>
                  <a:lnTo>
                    <a:pt x="109" y="325"/>
                  </a:lnTo>
                  <a:lnTo>
                    <a:pt x="84" y="313"/>
                  </a:lnTo>
                  <a:lnTo>
                    <a:pt x="60" y="296"/>
                  </a:lnTo>
                  <a:lnTo>
                    <a:pt x="40" y="275"/>
                  </a:lnTo>
                  <a:lnTo>
                    <a:pt x="22" y="252"/>
                  </a:lnTo>
                  <a:lnTo>
                    <a:pt x="10" y="227"/>
                  </a:lnTo>
                  <a:lnTo>
                    <a:pt x="3" y="198"/>
                  </a:lnTo>
                  <a:lnTo>
                    <a:pt x="0" y="168"/>
                  </a:lnTo>
                  <a:lnTo>
                    <a:pt x="3" y="138"/>
                  </a:lnTo>
                  <a:lnTo>
                    <a:pt x="10" y="110"/>
                  </a:lnTo>
                  <a:lnTo>
                    <a:pt x="22" y="83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4" y="23"/>
                  </a:lnTo>
                  <a:lnTo>
                    <a:pt x="109" y="11"/>
                  </a:lnTo>
                  <a:lnTo>
                    <a:pt x="138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17675" y="5967413"/>
              <a:ext cx="198438" cy="384175"/>
            </a:xfrm>
            <a:custGeom>
              <a:avLst/>
              <a:gdLst>
                <a:gd name="T0" fmla="*/ 493 w 1123"/>
                <a:gd name="T1" fmla="*/ 1373 h 2182"/>
                <a:gd name="T2" fmla="*/ 689 w 1123"/>
                <a:gd name="T3" fmla="*/ 1408 h 2182"/>
                <a:gd name="T4" fmla="*/ 859 w 1123"/>
                <a:gd name="T5" fmla="*/ 1535 h 2182"/>
                <a:gd name="T6" fmla="*/ 891 w 1123"/>
                <a:gd name="T7" fmla="*/ 1744 h 2182"/>
                <a:gd name="T8" fmla="*/ 754 w 1123"/>
                <a:gd name="T9" fmla="*/ 1929 h 2182"/>
                <a:gd name="T10" fmla="*/ 553 w 1123"/>
                <a:gd name="T11" fmla="*/ 1953 h 2182"/>
                <a:gd name="T12" fmla="*/ 408 w 1123"/>
                <a:gd name="T13" fmla="*/ 1854 h 2182"/>
                <a:gd name="T14" fmla="*/ 305 w 1123"/>
                <a:gd name="T15" fmla="*/ 1723 h 2182"/>
                <a:gd name="T16" fmla="*/ 259 w 1123"/>
                <a:gd name="T17" fmla="*/ 1775 h 2182"/>
                <a:gd name="T18" fmla="*/ 397 w 1123"/>
                <a:gd name="T19" fmla="*/ 1991 h 2182"/>
                <a:gd name="T20" fmla="*/ 622 w 1123"/>
                <a:gd name="T21" fmla="*/ 2070 h 2182"/>
                <a:gd name="T22" fmla="*/ 842 w 1123"/>
                <a:gd name="T23" fmla="*/ 2002 h 2182"/>
                <a:gd name="T24" fmla="*/ 992 w 1123"/>
                <a:gd name="T25" fmla="*/ 1800 h 2182"/>
                <a:gd name="T26" fmla="*/ 983 w 1123"/>
                <a:gd name="T27" fmla="*/ 1536 h 2182"/>
                <a:gd name="T28" fmla="*/ 811 w 1123"/>
                <a:gd name="T29" fmla="*/ 1338 h 2182"/>
                <a:gd name="T30" fmla="*/ 616 w 1123"/>
                <a:gd name="T31" fmla="*/ 1259 h 2182"/>
                <a:gd name="T32" fmla="*/ 561 w 1123"/>
                <a:gd name="T33" fmla="*/ 1004 h 2182"/>
                <a:gd name="T34" fmla="*/ 425 w 1123"/>
                <a:gd name="T35" fmla="*/ 236 h 2182"/>
                <a:gd name="T36" fmla="*/ 251 w 1123"/>
                <a:gd name="T37" fmla="*/ 385 h 2182"/>
                <a:gd name="T38" fmla="*/ 251 w 1123"/>
                <a:gd name="T39" fmla="*/ 622 h 2182"/>
                <a:gd name="T40" fmla="*/ 425 w 1123"/>
                <a:gd name="T41" fmla="*/ 772 h 2182"/>
                <a:gd name="T42" fmla="*/ 658 w 1123"/>
                <a:gd name="T43" fmla="*/ 738 h 2182"/>
                <a:gd name="T44" fmla="*/ 783 w 1123"/>
                <a:gd name="T45" fmla="*/ 545 h 2182"/>
                <a:gd name="T46" fmla="*/ 717 w 1123"/>
                <a:gd name="T47" fmla="*/ 320 h 2182"/>
                <a:gd name="T48" fmla="*/ 505 w 1123"/>
                <a:gd name="T49" fmla="*/ 224 h 2182"/>
                <a:gd name="T50" fmla="*/ 761 w 1123"/>
                <a:gd name="T51" fmla="*/ 69 h 2182"/>
                <a:gd name="T52" fmla="*/ 966 w 1123"/>
                <a:gd name="T53" fmla="*/ 296 h 2182"/>
                <a:gd name="T54" fmla="*/ 999 w 1123"/>
                <a:gd name="T55" fmla="*/ 610 h 2182"/>
                <a:gd name="T56" fmla="*/ 848 w 1123"/>
                <a:gd name="T57" fmla="*/ 873 h 2182"/>
                <a:gd name="T58" fmla="*/ 676 w 1123"/>
                <a:gd name="T59" fmla="*/ 1157 h 2182"/>
                <a:gd name="T60" fmla="*/ 800 w 1123"/>
                <a:gd name="T61" fmla="*/ 1209 h 2182"/>
                <a:gd name="T62" fmla="*/ 1033 w 1123"/>
                <a:gd name="T63" fmla="*/ 1394 h 2182"/>
                <a:gd name="T64" fmla="*/ 1123 w 1123"/>
                <a:gd name="T65" fmla="*/ 1676 h 2182"/>
                <a:gd name="T66" fmla="*/ 1035 w 1123"/>
                <a:gd name="T67" fmla="*/ 1964 h 2182"/>
                <a:gd name="T68" fmla="*/ 802 w 1123"/>
                <a:gd name="T69" fmla="*/ 2148 h 2182"/>
                <a:gd name="T70" fmla="*/ 529 w 1123"/>
                <a:gd name="T71" fmla="*/ 2173 h 2182"/>
                <a:gd name="T72" fmla="*/ 283 w 1123"/>
                <a:gd name="T73" fmla="*/ 2039 h 2182"/>
                <a:gd name="T74" fmla="*/ 144 w 1123"/>
                <a:gd name="T75" fmla="*/ 1773 h 2182"/>
                <a:gd name="T76" fmla="*/ 172 w 1123"/>
                <a:gd name="T77" fmla="*/ 1493 h 2182"/>
                <a:gd name="T78" fmla="*/ 247 w 1123"/>
                <a:gd name="T79" fmla="*/ 1460 h 2182"/>
                <a:gd name="T80" fmla="*/ 293 w 1123"/>
                <a:gd name="T81" fmla="*/ 1512 h 2182"/>
                <a:gd name="T82" fmla="*/ 376 w 1123"/>
                <a:gd name="T83" fmla="*/ 1629 h 2182"/>
                <a:gd name="T84" fmla="*/ 459 w 1123"/>
                <a:gd name="T85" fmla="*/ 1742 h 2182"/>
                <a:gd name="T86" fmla="*/ 608 w 1123"/>
                <a:gd name="T87" fmla="*/ 1850 h 2182"/>
                <a:gd name="T88" fmla="*/ 755 w 1123"/>
                <a:gd name="T89" fmla="*/ 1777 h 2182"/>
                <a:gd name="T90" fmla="*/ 767 w 1123"/>
                <a:gd name="T91" fmla="*/ 1600 h 2182"/>
                <a:gd name="T92" fmla="*/ 618 w 1123"/>
                <a:gd name="T93" fmla="*/ 1511 h 2182"/>
                <a:gd name="T94" fmla="*/ 404 w 1123"/>
                <a:gd name="T95" fmla="*/ 1444 h 2182"/>
                <a:gd name="T96" fmla="*/ 337 w 1123"/>
                <a:gd name="T97" fmla="*/ 978 h 2182"/>
                <a:gd name="T98" fmla="*/ 95 w 1123"/>
                <a:gd name="T99" fmla="*/ 796 h 2182"/>
                <a:gd name="T100" fmla="*/ 0 w 1123"/>
                <a:gd name="T101" fmla="*/ 504 h 2182"/>
                <a:gd name="T102" fmla="*/ 98 w 1123"/>
                <a:gd name="T103" fmla="*/ 206 h 2182"/>
                <a:gd name="T104" fmla="*/ 346 w 1123"/>
                <a:gd name="T105" fmla="*/ 2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3" h="2182">
                  <a:moveTo>
                    <a:pt x="449" y="1004"/>
                  </a:moveTo>
                  <a:lnTo>
                    <a:pt x="449" y="1283"/>
                  </a:lnTo>
                  <a:lnTo>
                    <a:pt x="452" y="1309"/>
                  </a:lnTo>
                  <a:lnTo>
                    <a:pt x="461" y="1334"/>
                  </a:lnTo>
                  <a:lnTo>
                    <a:pt x="475" y="1355"/>
                  </a:lnTo>
                  <a:lnTo>
                    <a:pt x="493" y="1373"/>
                  </a:lnTo>
                  <a:lnTo>
                    <a:pt x="515" y="1388"/>
                  </a:lnTo>
                  <a:lnTo>
                    <a:pt x="539" y="1396"/>
                  </a:lnTo>
                  <a:lnTo>
                    <a:pt x="566" y="1399"/>
                  </a:lnTo>
                  <a:lnTo>
                    <a:pt x="618" y="1399"/>
                  </a:lnTo>
                  <a:lnTo>
                    <a:pt x="654" y="1402"/>
                  </a:lnTo>
                  <a:lnTo>
                    <a:pt x="689" y="1408"/>
                  </a:lnTo>
                  <a:lnTo>
                    <a:pt x="723" y="1419"/>
                  </a:lnTo>
                  <a:lnTo>
                    <a:pt x="755" y="1435"/>
                  </a:lnTo>
                  <a:lnTo>
                    <a:pt x="785" y="1455"/>
                  </a:lnTo>
                  <a:lnTo>
                    <a:pt x="813" y="1478"/>
                  </a:lnTo>
                  <a:lnTo>
                    <a:pt x="837" y="1504"/>
                  </a:lnTo>
                  <a:lnTo>
                    <a:pt x="859" y="1535"/>
                  </a:lnTo>
                  <a:lnTo>
                    <a:pt x="875" y="1567"/>
                  </a:lnTo>
                  <a:lnTo>
                    <a:pt x="887" y="1600"/>
                  </a:lnTo>
                  <a:lnTo>
                    <a:pt x="895" y="1635"/>
                  </a:lnTo>
                  <a:lnTo>
                    <a:pt x="898" y="1671"/>
                  </a:lnTo>
                  <a:lnTo>
                    <a:pt x="896" y="1707"/>
                  </a:lnTo>
                  <a:lnTo>
                    <a:pt x="891" y="1744"/>
                  </a:lnTo>
                  <a:lnTo>
                    <a:pt x="879" y="1782"/>
                  </a:lnTo>
                  <a:lnTo>
                    <a:pt x="863" y="1818"/>
                  </a:lnTo>
                  <a:lnTo>
                    <a:pt x="841" y="1851"/>
                  </a:lnTo>
                  <a:lnTo>
                    <a:pt x="816" y="1881"/>
                  </a:lnTo>
                  <a:lnTo>
                    <a:pt x="786" y="1907"/>
                  </a:lnTo>
                  <a:lnTo>
                    <a:pt x="754" y="1929"/>
                  </a:lnTo>
                  <a:lnTo>
                    <a:pt x="720" y="1946"/>
                  </a:lnTo>
                  <a:lnTo>
                    <a:pt x="683" y="1957"/>
                  </a:lnTo>
                  <a:lnTo>
                    <a:pt x="648" y="1963"/>
                  </a:lnTo>
                  <a:lnTo>
                    <a:pt x="615" y="1964"/>
                  </a:lnTo>
                  <a:lnTo>
                    <a:pt x="583" y="1960"/>
                  </a:lnTo>
                  <a:lnTo>
                    <a:pt x="553" y="1953"/>
                  </a:lnTo>
                  <a:lnTo>
                    <a:pt x="525" y="1943"/>
                  </a:lnTo>
                  <a:lnTo>
                    <a:pt x="498" y="1929"/>
                  </a:lnTo>
                  <a:lnTo>
                    <a:pt x="474" y="1912"/>
                  </a:lnTo>
                  <a:lnTo>
                    <a:pt x="451" y="1895"/>
                  </a:lnTo>
                  <a:lnTo>
                    <a:pt x="429" y="1875"/>
                  </a:lnTo>
                  <a:lnTo>
                    <a:pt x="408" y="1854"/>
                  </a:lnTo>
                  <a:lnTo>
                    <a:pt x="390" y="1833"/>
                  </a:lnTo>
                  <a:lnTo>
                    <a:pt x="372" y="1812"/>
                  </a:lnTo>
                  <a:lnTo>
                    <a:pt x="357" y="1793"/>
                  </a:lnTo>
                  <a:lnTo>
                    <a:pt x="341" y="1772"/>
                  </a:lnTo>
                  <a:lnTo>
                    <a:pt x="324" y="1749"/>
                  </a:lnTo>
                  <a:lnTo>
                    <a:pt x="305" y="1723"/>
                  </a:lnTo>
                  <a:lnTo>
                    <a:pt x="287" y="1697"/>
                  </a:lnTo>
                  <a:lnTo>
                    <a:pt x="267" y="1670"/>
                  </a:lnTo>
                  <a:lnTo>
                    <a:pt x="249" y="1645"/>
                  </a:lnTo>
                  <a:lnTo>
                    <a:pt x="248" y="1689"/>
                  </a:lnTo>
                  <a:lnTo>
                    <a:pt x="251" y="1732"/>
                  </a:lnTo>
                  <a:lnTo>
                    <a:pt x="259" y="1775"/>
                  </a:lnTo>
                  <a:lnTo>
                    <a:pt x="272" y="1817"/>
                  </a:lnTo>
                  <a:lnTo>
                    <a:pt x="289" y="1856"/>
                  </a:lnTo>
                  <a:lnTo>
                    <a:pt x="310" y="1895"/>
                  </a:lnTo>
                  <a:lnTo>
                    <a:pt x="337" y="1932"/>
                  </a:lnTo>
                  <a:lnTo>
                    <a:pt x="365" y="1963"/>
                  </a:lnTo>
                  <a:lnTo>
                    <a:pt x="397" y="1991"/>
                  </a:lnTo>
                  <a:lnTo>
                    <a:pt x="430" y="2015"/>
                  </a:lnTo>
                  <a:lnTo>
                    <a:pt x="466" y="2034"/>
                  </a:lnTo>
                  <a:lnTo>
                    <a:pt x="502" y="2050"/>
                  </a:lnTo>
                  <a:lnTo>
                    <a:pt x="541" y="2061"/>
                  </a:lnTo>
                  <a:lnTo>
                    <a:pt x="581" y="2068"/>
                  </a:lnTo>
                  <a:lnTo>
                    <a:pt x="622" y="2070"/>
                  </a:lnTo>
                  <a:lnTo>
                    <a:pt x="663" y="2068"/>
                  </a:lnTo>
                  <a:lnTo>
                    <a:pt x="694" y="2063"/>
                  </a:lnTo>
                  <a:lnTo>
                    <a:pt x="725" y="2056"/>
                  </a:lnTo>
                  <a:lnTo>
                    <a:pt x="766" y="2043"/>
                  </a:lnTo>
                  <a:lnTo>
                    <a:pt x="805" y="2024"/>
                  </a:lnTo>
                  <a:lnTo>
                    <a:pt x="842" y="2002"/>
                  </a:lnTo>
                  <a:lnTo>
                    <a:pt x="876" y="1977"/>
                  </a:lnTo>
                  <a:lnTo>
                    <a:pt x="907" y="1947"/>
                  </a:lnTo>
                  <a:lnTo>
                    <a:pt x="934" y="1913"/>
                  </a:lnTo>
                  <a:lnTo>
                    <a:pt x="958" y="1878"/>
                  </a:lnTo>
                  <a:lnTo>
                    <a:pt x="977" y="1840"/>
                  </a:lnTo>
                  <a:lnTo>
                    <a:pt x="992" y="1800"/>
                  </a:lnTo>
                  <a:lnTo>
                    <a:pt x="1004" y="1757"/>
                  </a:lnTo>
                  <a:lnTo>
                    <a:pt x="1010" y="1711"/>
                  </a:lnTo>
                  <a:lnTo>
                    <a:pt x="1011" y="1666"/>
                  </a:lnTo>
                  <a:lnTo>
                    <a:pt x="1007" y="1621"/>
                  </a:lnTo>
                  <a:lnTo>
                    <a:pt x="997" y="1578"/>
                  </a:lnTo>
                  <a:lnTo>
                    <a:pt x="983" y="1536"/>
                  </a:lnTo>
                  <a:lnTo>
                    <a:pt x="965" y="1495"/>
                  </a:lnTo>
                  <a:lnTo>
                    <a:pt x="941" y="1457"/>
                  </a:lnTo>
                  <a:lnTo>
                    <a:pt x="914" y="1421"/>
                  </a:lnTo>
                  <a:lnTo>
                    <a:pt x="882" y="1390"/>
                  </a:lnTo>
                  <a:lnTo>
                    <a:pt x="847" y="1361"/>
                  </a:lnTo>
                  <a:lnTo>
                    <a:pt x="811" y="1338"/>
                  </a:lnTo>
                  <a:lnTo>
                    <a:pt x="770" y="1318"/>
                  </a:lnTo>
                  <a:lnTo>
                    <a:pt x="728" y="1303"/>
                  </a:lnTo>
                  <a:lnTo>
                    <a:pt x="685" y="1293"/>
                  </a:lnTo>
                  <a:lnTo>
                    <a:pt x="659" y="1286"/>
                  </a:lnTo>
                  <a:lnTo>
                    <a:pt x="636" y="1275"/>
                  </a:lnTo>
                  <a:lnTo>
                    <a:pt x="616" y="1259"/>
                  </a:lnTo>
                  <a:lnTo>
                    <a:pt x="597" y="1241"/>
                  </a:lnTo>
                  <a:lnTo>
                    <a:pt x="582" y="1220"/>
                  </a:lnTo>
                  <a:lnTo>
                    <a:pt x="571" y="1195"/>
                  </a:lnTo>
                  <a:lnTo>
                    <a:pt x="564" y="1170"/>
                  </a:lnTo>
                  <a:lnTo>
                    <a:pt x="561" y="1143"/>
                  </a:lnTo>
                  <a:lnTo>
                    <a:pt x="561" y="1004"/>
                  </a:lnTo>
                  <a:lnTo>
                    <a:pt x="508" y="1007"/>
                  </a:lnTo>
                  <a:lnTo>
                    <a:pt x="502" y="1007"/>
                  </a:lnTo>
                  <a:lnTo>
                    <a:pt x="449" y="1004"/>
                  </a:lnTo>
                  <a:close/>
                  <a:moveTo>
                    <a:pt x="505" y="224"/>
                  </a:moveTo>
                  <a:lnTo>
                    <a:pt x="463" y="227"/>
                  </a:lnTo>
                  <a:lnTo>
                    <a:pt x="425" y="236"/>
                  </a:lnTo>
                  <a:lnTo>
                    <a:pt x="387" y="250"/>
                  </a:lnTo>
                  <a:lnTo>
                    <a:pt x="352" y="270"/>
                  </a:lnTo>
                  <a:lnTo>
                    <a:pt x="322" y="293"/>
                  </a:lnTo>
                  <a:lnTo>
                    <a:pt x="293" y="320"/>
                  </a:lnTo>
                  <a:lnTo>
                    <a:pt x="270" y="352"/>
                  </a:lnTo>
                  <a:lnTo>
                    <a:pt x="251" y="385"/>
                  </a:lnTo>
                  <a:lnTo>
                    <a:pt x="237" y="423"/>
                  </a:lnTo>
                  <a:lnTo>
                    <a:pt x="228" y="463"/>
                  </a:lnTo>
                  <a:lnTo>
                    <a:pt x="225" y="504"/>
                  </a:lnTo>
                  <a:lnTo>
                    <a:pt x="228" y="545"/>
                  </a:lnTo>
                  <a:lnTo>
                    <a:pt x="237" y="585"/>
                  </a:lnTo>
                  <a:lnTo>
                    <a:pt x="251" y="622"/>
                  </a:lnTo>
                  <a:lnTo>
                    <a:pt x="270" y="656"/>
                  </a:lnTo>
                  <a:lnTo>
                    <a:pt x="293" y="688"/>
                  </a:lnTo>
                  <a:lnTo>
                    <a:pt x="322" y="715"/>
                  </a:lnTo>
                  <a:lnTo>
                    <a:pt x="352" y="738"/>
                  </a:lnTo>
                  <a:lnTo>
                    <a:pt x="387" y="758"/>
                  </a:lnTo>
                  <a:lnTo>
                    <a:pt x="425" y="772"/>
                  </a:lnTo>
                  <a:lnTo>
                    <a:pt x="463" y="780"/>
                  </a:lnTo>
                  <a:lnTo>
                    <a:pt x="505" y="783"/>
                  </a:lnTo>
                  <a:lnTo>
                    <a:pt x="547" y="780"/>
                  </a:lnTo>
                  <a:lnTo>
                    <a:pt x="586" y="772"/>
                  </a:lnTo>
                  <a:lnTo>
                    <a:pt x="624" y="758"/>
                  </a:lnTo>
                  <a:lnTo>
                    <a:pt x="658" y="738"/>
                  </a:lnTo>
                  <a:lnTo>
                    <a:pt x="689" y="715"/>
                  </a:lnTo>
                  <a:lnTo>
                    <a:pt x="717" y="688"/>
                  </a:lnTo>
                  <a:lnTo>
                    <a:pt x="741" y="656"/>
                  </a:lnTo>
                  <a:lnTo>
                    <a:pt x="760" y="622"/>
                  </a:lnTo>
                  <a:lnTo>
                    <a:pt x="774" y="585"/>
                  </a:lnTo>
                  <a:lnTo>
                    <a:pt x="783" y="545"/>
                  </a:lnTo>
                  <a:lnTo>
                    <a:pt x="786" y="504"/>
                  </a:lnTo>
                  <a:lnTo>
                    <a:pt x="783" y="463"/>
                  </a:lnTo>
                  <a:lnTo>
                    <a:pt x="774" y="423"/>
                  </a:lnTo>
                  <a:lnTo>
                    <a:pt x="760" y="385"/>
                  </a:lnTo>
                  <a:lnTo>
                    <a:pt x="741" y="352"/>
                  </a:lnTo>
                  <a:lnTo>
                    <a:pt x="717" y="320"/>
                  </a:lnTo>
                  <a:lnTo>
                    <a:pt x="689" y="293"/>
                  </a:lnTo>
                  <a:lnTo>
                    <a:pt x="658" y="270"/>
                  </a:lnTo>
                  <a:lnTo>
                    <a:pt x="624" y="250"/>
                  </a:lnTo>
                  <a:lnTo>
                    <a:pt x="586" y="236"/>
                  </a:lnTo>
                  <a:lnTo>
                    <a:pt x="547" y="227"/>
                  </a:lnTo>
                  <a:lnTo>
                    <a:pt x="505" y="224"/>
                  </a:lnTo>
                  <a:close/>
                  <a:moveTo>
                    <a:pt x="505" y="0"/>
                  </a:moveTo>
                  <a:lnTo>
                    <a:pt x="560" y="3"/>
                  </a:lnTo>
                  <a:lnTo>
                    <a:pt x="614" y="12"/>
                  </a:lnTo>
                  <a:lnTo>
                    <a:pt x="665" y="25"/>
                  </a:lnTo>
                  <a:lnTo>
                    <a:pt x="714" y="45"/>
                  </a:lnTo>
                  <a:lnTo>
                    <a:pt x="761" y="69"/>
                  </a:lnTo>
                  <a:lnTo>
                    <a:pt x="803" y="98"/>
                  </a:lnTo>
                  <a:lnTo>
                    <a:pt x="843" y="130"/>
                  </a:lnTo>
                  <a:lnTo>
                    <a:pt x="880" y="167"/>
                  </a:lnTo>
                  <a:lnTo>
                    <a:pt x="913" y="206"/>
                  </a:lnTo>
                  <a:lnTo>
                    <a:pt x="941" y="250"/>
                  </a:lnTo>
                  <a:lnTo>
                    <a:pt x="966" y="296"/>
                  </a:lnTo>
                  <a:lnTo>
                    <a:pt x="985" y="345"/>
                  </a:lnTo>
                  <a:lnTo>
                    <a:pt x="998" y="396"/>
                  </a:lnTo>
                  <a:lnTo>
                    <a:pt x="1008" y="449"/>
                  </a:lnTo>
                  <a:lnTo>
                    <a:pt x="1011" y="504"/>
                  </a:lnTo>
                  <a:lnTo>
                    <a:pt x="1008" y="557"/>
                  </a:lnTo>
                  <a:lnTo>
                    <a:pt x="999" y="610"/>
                  </a:lnTo>
                  <a:lnTo>
                    <a:pt x="985" y="660"/>
                  </a:lnTo>
                  <a:lnTo>
                    <a:pt x="967" y="709"/>
                  </a:lnTo>
                  <a:lnTo>
                    <a:pt x="943" y="754"/>
                  </a:lnTo>
                  <a:lnTo>
                    <a:pt x="916" y="796"/>
                  </a:lnTo>
                  <a:lnTo>
                    <a:pt x="884" y="836"/>
                  </a:lnTo>
                  <a:lnTo>
                    <a:pt x="848" y="873"/>
                  </a:lnTo>
                  <a:lnTo>
                    <a:pt x="809" y="905"/>
                  </a:lnTo>
                  <a:lnTo>
                    <a:pt x="767" y="934"/>
                  </a:lnTo>
                  <a:lnTo>
                    <a:pt x="722" y="958"/>
                  </a:lnTo>
                  <a:lnTo>
                    <a:pt x="674" y="978"/>
                  </a:lnTo>
                  <a:lnTo>
                    <a:pt x="674" y="1143"/>
                  </a:lnTo>
                  <a:lnTo>
                    <a:pt x="676" y="1157"/>
                  </a:lnTo>
                  <a:lnTo>
                    <a:pt x="683" y="1169"/>
                  </a:lnTo>
                  <a:lnTo>
                    <a:pt x="693" y="1178"/>
                  </a:lnTo>
                  <a:lnTo>
                    <a:pt x="704" y="1182"/>
                  </a:lnTo>
                  <a:lnTo>
                    <a:pt x="704" y="1182"/>
                  </a:lnTo>
                  <a:lnTo>
                    <a:pt x="753" y="1193"/>
                  </a:lnTo>
                  <a:lnTo>
                    <a:pt x="800" y="1209"/>
                  </a:lnTo>
                  <a:lnTo>
                    <a:pt x="846" y="1230"/>
                  </a:lnTo>
                  <a:lnTo>
                    <a:pt x="889" y="1255"/>
                  </a:lnTo>
                  <a:lnTo>
                    <a:pt x="930" y="1284"/>
                  </a:lnTo>
                  <a:lnTo>
                    <a:pt x="968" y="1316"/>
                  </a:lnTo>
                  <a:lnTo>
                    <a:pt x="1002" y="1353"/>
                  </a:lnTo>
                  <a:lnTo>
                    <a:pt x="1033" y="1394"/>
                  </a:lnTo>
                  <a:lnTo>
                    <a:pt x="1061" y="1436"/>
                  </a:lnTo>
                  <a:lnTo>
                    <a:pt x="1082" y="1481"/>
                  </a:lnTo>
                  <a:lnTo>
                    <a:pt x="1099" y="1528"/>
                  </a:lnTo>
                  <a:lnTo>
                    <a:pt x="1113" y="1577"/>
                  </a:lnTo>
                  <a:lnTo>
                    <a:pt x="1120" y="1626"/>
                  </a:lnTo>
                  <a:lnTo>
                    <a:pt x="1123" y="1676"/>
                  </a:lnTo>
                  <a:lnTo>
                    <a:pt x="1121" y="1727"/>
                  </a:lnTo>
                  <a:lnTo>
                    <a:pt x="1113" y="1778"/>
                  </a:lnTo>
                  <a:lnTo>
                    <a:pt x="1100" y="1828"/>
                  </a:lnTo>
                  <a:lnTo>
                    <a:pt x="1083" y="1876"/>
                  </a:lnTo>
                  <a:lnTo>
                    <a:pt x="1062" y="1922"/>
                  </a:lnTo>
                  <a:lnTo>
                    <a:pt x="1035" y="1964"/>
                  </a:lnTo>
                  <a:lnTo>
                    <a:pt x="1005" y="2004"/>
                  </a:lnTo>
                  <a:lnTo>
                    <a:pt x="971" y="2041"/>
                  </a:lnTo>
                  <a:lnTo>
                    <a:pt x="933" y="2074"/>
                  </a:lnTo>
                  <a:lnTo>
                    <a:pt x="892" y="2103"/>
                  </a:lnTo>
                  <a:lnTo>
                    <a:pt x="848" y="2128"/>
                  </a:lnTo>
                  <a:lnTo>
                    <a:pt x="802" y="2148"/>
                  </a:lnTo>
                  <a:lnTo>
                    <a:pt x="753" y="2165"/>
                  </a:lnTo>
                  <a:lnTo>
                    <a:pt x="715" y="2173"/>
                  </a:lnTo>
                  <a:lnTo>
                    <a:pt x="675" y="2179"/>
                  </a:lnTo>
                  <a:lnTo>
                    <a:pt x="623" y="2182"/>
                  </a:lnTo>
                  <a:lnTo>
                    <a:pt x="576" y="2180"/>
                  </a:lnTo>
                  <a:lnTo>
                    <a:pt x="529" y="2173"/>
                  </a:lnTo>
                  <a:lnTo>
                    <a:pt x="483" y="2161"/>
                  </a:lnTo>
                  <a:lnTo>
                    <a:pt x="439" y="2144"/>
                  </a:lnTo>
                  <a:lnTo>
                    <a:pt x="396" y="2124"/>
                  </a:lnTo>
                  <a:lnTo>
                    <a:pt x="356" y="2100"/>
                  </a:lnTo>
                  <a:lnTo>
                    <a:pt x="317" y="2071"/>
                  </a:lnTo>
                  <a:lnTo>
                    <a:pt x="283" y="2039"/>
                  </a:lnTo>
                  <a:lnTo>
                    <a:pt x="250" y="2002"/>
                  </a:lnTo>
                  <a:lnTo>
                    <a:pt x="218" y="1960"/>
                  </a:lnTo>
                  <a:lnTo>
                    <a:pt x="193" y="1915"/>
                  </a:lnTo>
                  <a:lnTo>
                    <a:pt x="172" y="1870"/>
                  </a:lnTo>
                  <a:lnTo>
                    <a:pt x="155" y="1822"/>
                  </a:lnTo>
                  <a:lnTo>
                    <a:pt x="144" y="1773"/>
                  </a:lnTo>
                  <a:lnTo>
                    <a:pt x="137" y="1723"/>
                  </a:lnTo>
                  <a:lnTo>
                    <a:pt x="136" y="1672"/>
                  </a:lnTo>
                  <a:lnTo>
                    <a:pt x="139" y="1623"/>
                  </a:lnTo>
                  <a:lnTo>
                    <a:pt x="148" y="1572"/>
                  </a:lnTo>
                  <a:lnTo>
                    <a:pt x="161" y="1522"/>
                  </a:lnTo>
                  <a:lnTo>
                    <a:pt x="172" y="1493"/>
                  </a:lnTo>
                  <a:lnTo>
                    <a:pt x="179" y="1479"/>
                  </a:lnTo>
                  <a:lnTo>
                    <a:pt x="189" y="1468"/>
                  </a:lnTo>
                  <a:lnTo>
                    <a:pt x="202" y="1460"/>
                  </a:lnTo>
                  <a:lnTo>
                    <a:pt x="216" y="1456"/>
                  </a:lnTo>
                  <a:lnTo>
                    <a:pt x="233" y="1456"/>
                  </a:lnTo>
                  <a:lnTo>
                    <a:pt x="247" y="1460"/>
                  </a:lnTo>
                  <a:lnTo>
                    <a:pt x="260" y="1468"/>
                  </a:lnTo>
                  <a:lnTo>
                    <a:pt x="271" y="1479"/>
                  </a:lnTo>
                  <a:lnTo>
                    <a:pt x="273" y="1482"/>
                  </a:lnTo>
                  <a:lnTo>
                    <a:pt x="277" y="1488"/>
                  </a:lnTo>
                  <a:lnTo>
                    <a:pt x="284" y="1498"/>
                  </a:lnTo>
                  <a:lnTo>
                    <a:pt x="293" y="1512"/>
                  </a:lnTo>
                  <a:lnTo>
                    <a:pt x="304" y="1527"/>
                  </a:lnTo>
                  <a:lnTo>
                    <a:pt x="316" y="1544"/>
                  </a:lnTo>
                  <a:lnTo>
                    <a:pt x="330" y="1565"/>
                  </a:lnTo>
                  <a:lnTo>
                    <a:pt x="344" y="1585"/>
                  </a:lnTo>
                  <a:lnTo>
                    <a:pt x="359" y="1606"/>
                  </a:lnTo>
                  <a:lnTo>
                    <a:pt x="376" y="1629"/>
                  </a:lnTo>
                  <a:lnTo>
                    <a:pt x="391" y="1650"/>
                  </a:lnTo>
                  <a:lnTo>
                    <a:pt x="406" y="1671"/>
                  </a:lnTo>
                  <a:lnTo>
                    <a:pt x="421" y="1692"/>
                  </a:lnTo>
                  <a:lnTo>
                    <a:pt x="435" y="1710"/>
                  </a:lnTo>
                  <a:lnTo>
                    <a:pt x="448" y="1727"/>
                  </a:lnTo>
                  <a:lnTo>
                    <a:pt x="459" y="1742"/>
                  </a:lnTo>
                  <a:lnTo>
                    <a:pt x="486" y="1773"/>
                  </a:lnTo>
                  <a:lnTo>
                    <a:pt x="511" y="1798"/>
                  </a:lnTo>
                  <a:lnTo>
                    <a:pt x="537" y="1820"/>
                  </a:lnTo>
                  <a:lnTo>
                    <a:pt x="560" y="1835"/>
                  </a:lnTo>
                  <a:lnTo>
                    <a:pt x="585" y="1845"/>
                  </a:lnTo>
                  <a:lnTo>
                    <a:pt x="608" y="1850"/>
                  </a:lnTo>
                  <a:lnTo>
                    <a:pt x="633" y="1851"/>
                  </a:lnTo>
                  <a:lnTo>
                    <a:pt x="657" y="1848"/>
                  </a:lnTo>
                  <a:lnTo>
                    <a:pt x="686" y="1838"/>
                  </a:lnTo>
                  <a:lnTo>
                    <a:pt x="713" y="1823"/>
                  </a:lnTo>
                  <a:lnTo>
                    <a:pt x="736" y="1802"/>
                  </a:lnTo>
                  <a:lnTo>
                    <a:pt x="755" y="1777"/>
                  </a:lnTo>
                  <a:lnTo>
                    <a:pt x="771" y="1750"/>
                  </a:lnTo>
                  <a:lnTo>
                    <a:pt x="781" y="1719"/>
                  </a:lnTo>
                  <a:lnTo>
                    <a:pt x="786" y="1688"/>
                  </a:lnTo>
                  <a:lnTo>
                    <a:pt x="785" y="1657"/>
                  </a:lnTo>
                  <a:lnTo>
                    <a:pt x="778" y="1628"/>
                  </a:lnTo>
                  <a:lnTo>
                    <a:pt x="767" y="1600"/>
                  </a:lnTo>
                  <a:lnTo>
                    <a:pt x="749" y="1575"/>
                  </a:lnTo>
                  <a:lnTo>
                    <a:pt x="728" y="1552"/>
                  </a:lnTo>
                  <a:lnTo>
                    <a:pt x="704" y="1535"/>
                  </a:lnTo>
                  <a:lnTo>
                    <a:pt x="677" y="1522"/>
                  </a:lnTo>
                  <a:lnTo>
                    <a:pt x="648" y="1514"/>
                  </a:lnTo>
                  <a:lnTo>
                    <a:pt x="618" y="1511"/>
                  </a:lnTo>
                  <a:lnTo>
                    <a:pt x="566" y="1511"/>
                  </a:lnTo>
                  <a:lnTo>
                    <a:pt x="529" y="1508"/>
                  </a:lnTo>
                  <a:lnTo>
                    <a:pt x="493" y="1499"/>
                  </a:lnTo>
                  <a:lnTo>
                    <a:pt x="460" y="1485"/>
                  </a:lnTo>
                  <a:lnTo>
                    <a:pt x="431" y="1467"/>
                  </a:lnTo>
                  <a:lnTo>
                    <a:pt x="404" y="1444"/>
                  </a:lnTo>
                  <a:lnTo>
                    <a:pt x="381" y="1417"/>
                  </a:lnTo>
                  <a:lnTo>
                    <a:pt x="362" y="1388"/>
                  </a:lnTo>
                  <a:lnTo>
                    <a:pt x="348" y="1355"/>
                  </a:lnTo>
                  <a:lnTo>
                    <a:pt x="340" y="1319"/>
                  </a:lnTo>
                  <a:lnTo>
                    <a:pt x="337" y="1283"/>
                  </a:lnTo>
                  <a:lnTo>
                    <a:pt x="337" y="978"/>
                  </a:lnTo>
                  <a:lnTo>
                    <a:pt x="289" y="958"/>
                  </a:lnTo>
                  <a:lnTo>
                    <a:pt x="244" y="934"/>
                  </a:lnTo>
                  <a:lnTo>
                    <a:pt x="201" y="905"/>
                  </a:lnTo>
                  <a:lnTo>
                    <a:pt x="162" y="873"/>
                  </a:lnTo>
                  <a:lnTo>
                    <a:pt x="127" y="836"/>
                  </a:lnTo>
                  <a:lnTo>
                    <a:pt x="95" y="796"/>
                  </a:lnTo>
                  <a:lnTo>
                    <a:pt x="67" y="754"/>
                  </a:lnTo>
                  <a:lnTo>
                    <a:pt x="44" y="709"/>
                  </a:lnTo>
                  <a:lnTo>
                    <a:pt x="25" y="660"/>
                  </a:lnTo>
                  <a:lnTo>
                    <a:pt x="11" y="610"/>
                  </a:lnTo>
                  <a:lnTo>
                    <a:pt x="3" y="557"/>
                  </a:lnTo>
                  <a:lnTo>
                    <a:pt x="0" y="504"/>
                  </a:lnTo>
                  <a:lnTo>
                    <a:pt x="3" y="449"/>
                  </a:lnTo>
                  <a:lnTo>
                    <a:pt x="11" y="396"/>
                  </a:lnTo>
                  <a:lnTo>
                    <a:pt x="26" y="345"/>
                  </a:lnTo>
                  <a:lnTo>
                    <a:pt x="45" y="296"/>
                  </a:lnTo>
                  <a:lnTo>
                    <a:pt x="69" y="250"/>
                  </a:lnTo>
                  <a:lnTo>
                    <a:pt x="98" y="206"/>
                  </a:lnTo>
                  <a:lnTo>
                    <a:pt x="131" y="167"/>
                  </a:lnTo>
                  <a:lnTo>
                    <a:pt x="166" y="130"/>
                  </a:lnTo>
                  <a:lnTo>
                    <a:pt x="207" y="98"/>
                  </a:lnTo>
                  <a:lnTo>
                    <a:pt x="250" y="69"/>
                  </a:lnTo>
                  <a:lnTo>
                    <a:pt x="297" y="45"/>
                  </a:lnTo>
                  <a:lnTo>
                    <a:pt x="346" y="25"/>
                  </a:lnTo>
                  <a:lnTo>
                    <a:pt x="397" y="12"/>
                  </a:lnTo>
                  <a:lnTo>
                    <a:pt x="450" y="3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757363" y="5759450"/>
              <a:ext cx="98425" cy="200025"/>
            </a:xfrm>
            <a:custGeom>
              <a:avLst/>
              <a:gdLst>
                <a:gd name="T0" fmla="*/ 56 w 561"/>
                <a:gd name="T1" fmla="*/ 0 h 1131"/>
                <a:gd name="T2" fmla="*/ 505 w 561"/>
                <a:gd name="T3" fmla="*/ 0 h 1131"/>
                <a:gd name="T4" fmla="*/ 522 w 561"/>
                <a:gd name="T5" fmla="*/ 3 h 1131"/>
                <a:gd name="T6" fmla="*/ 538 w 561"/>
                <a:gd name="T7" fmla="*/ 11 h 1131"/>
                <a:gd name="T8" fmla="*/ 550 w 561"/>
                <a:gd name="T9" fmla="*/ 23 h 1131"/>
                <a:gd name="T10" fmla="*/ 558 w 561"/>
                <a:gd name="T11" fmla="*/ 39 h 1131"/>
                <a:gd name="T12" fmla="*/ 561 w 561"/>
                <a:gd name="T13" fmla="*/ 56 h 1131"/>
                <a:gd name="T14" fmla="*/ 561 w 561"/>
                <a:gd name="T15" fmla="*/ 1131 h 1131"/>
                <a:gd name="T16" fmla="*/ 509 w 561"/>
                <a:gd name="T17" fmla="*/ 1108 h 1131"/>
                <a:gd name="T18" fmla="*/ 455 w 561"/>
                <a:gd name="T19" fmla="*/ 1088 h 1131"/>
                <a:gd name="T20" fmla="*/ 399 w 561"/>
                <a:gd name="T21" fmla="*/ 1075 h 1131"/>
                <a:gd name="T22" fmla="*/ 341 w 561"/>
                <a:gd name="T23" fmla="*/ 1066 h 1131"/>
                <a:gd name="T24" fmla="*/ 280 w 561"/>
                <a:gd name="T25" fmla="*/ 1063 h 1131"/>
                <a:gd name="T26" fmla="*/ 220 w 561"/>
                <a:gd name="T27" fmla="*/ 1066 h 1131"/>
                <a:gd name="T28" fmla="*/ 162 w 561"/>
                <a:gd name="T29" fmla="*/ 1075 h 1131"/>
                <a:gd name="T30" fmla="*/ 106 w 561"/>
                <a:gd name="T31" fmla="*/ 1088 h 1131"/>
                <a:gd name="T32" fmla="*/ 52 w 561"/>
                <a:gd name="T33" fmla="*/ 1108 h 1131"/>
                <a:gd name="T34" fmla="*/ 0 w 561"/>
                <a:gd name="T35" fmla="*/ 1131 h 1131"/>
                <a:gd name="T36" fmla="*/ 0 w 561"/>
                <a:gd name="T37" fmla="*/ 504 h 1131"/>
                <a:gd name="T38" fmla="*/ 224 w 561"/>
                <a:gd name="T39" fmla="*/ 504 h 1131"/>
                <a:gd name="T40" fmla="*/ 242 w 561"/>
                <a:gd name="T41" fmla="*/ 500 h 1131"/>
                <a:gd name="T42" fmla="*/ 257 w 561"/>
                <a:gd name="T43" fmla="*/ 493 h 1131"/>
                <a:gd name="T44" fmla="*/ 269 w 561"/>
                <a:gd name="T45" fmla="*/ 481 h 1131"/>
                <a:gd name="T46" fmla="*/ 277 w 561"/>
                <a:gd name="T47" fmla="*/ 466 h 1131"/>
                <a:gd name="T48" fmla="*/ 280 w 561"/>
                <a:gd name="T49" fmla="*/ 448 h 1131"/>
                <a:gd name="T50" fmla="*/ 277 w 561"/>
                <a:gd name="T51" fmla="*/ 430 h 1131"/>
                <a:gd name="T52" fmla="*/ 269 w 561"/>
                <a:gd name="T53" fmla="*/ 415 h 1131"/>
                <a:gd name="T54" fmla="*/ 257 w 561"/>
                <a:gd name="T55" fmla="*/ 403 h 1131"/>
                <a:gd name="T56" fmla="*/ 242 w 561"/>
                <a:gd name="T57" fmla="*/ 395 h 1131"/>
                <a:gd name="T58" fmla="*/ 224 w 561"/>
                <a:gd name="T59" fmla="*/ 392 h 1131"/>
                <a:gd name="T60" fmla="*/ 0 w 561"/>
                <a:gd name="T61" fmla="*/ 392 h 1131"/>
                <a:gd name="T62" fmla="*/ 0 w 561"/>
                <a:gd name="T63" fmla="*/ 336 h 1131"/>
                <a:gd name="T64" fmla="*/ 224 w 561"/>
                <a:gd name="T65" fmla="*/ 336 h 1131"/>
                <a:gd name="T66" fmla="*/ 242 w 561"/>
                <a:gd name="T67" fmla="*/ 333 h 1131"/>
                <a:gd name="T68" fmla="*/ 257 w 561"/>
                <a:gd name="T69" fmla="*/ 326 h 1131"/>
                <a:gd name="T70" fmla="*/ 269 w 561"/>
                <a:gd name="T71" fmla="*/ 313 h 1131"/>
                <a:gd name="T72" fmla="*/ 277 w 561"/>
                <a:gd name="T73" fmla="*/ 298 h 1131"/>
                <a:gd name="T74" fmla="*/ 280 w 561"/>
                <a:gd name="T75" fmla="*/ 280 h 1131"/>
                <a:gd name="T76" fmla="*/ 277 w 561"/>
                <a:gd name="T77" fmla="*/ 262 h 1131"/>
                <a:gd name="T78" fmla="*/ 269 w 561"/>
                <a:gd name="T79" fmla="*/ 247 h 1131"/>
                <a:gd name="T80" fmla="*/ 257 w 561"/>
                <a:gd name="T81" fmla="*/ 235 h 1131"/>
                <a:gd name="T82" fmla="*/ 242 w 561"/>
                <a:gd name="T83" fmla="*/ 227 h 1131"/>
                <a:gd name="T84" fmla="*/ 224 w 561"/>
                <a:gd name="T85" fmla="*/ 224 h 1131"/>
                <a:gd name="T86" fmla="*/ 0 w 561"/>
                <a:gd name="T87" fmla="*/ 224 h 1131"/>
                <a:gd name="T88" fmla="*/ 0 w 561"/>
                <a:gd name="T89" fmla="*/ 56 h 1131"/>
                <a:gd name="T90" fmla="*/ 3 w 561"/>
                <a:gd name="T91" fmla="*/ 39 h 1131"/>
                <a:gd name="T92" fmla="*/ 11 w 561"/>
                <a:gd name="T93" fmla="*/ 23 h 1131"/>
                <a:gd name="T94" fmla="*/ 22 w 561"/>
                <a:gd name="T95" fmla="*/ 11 h 1131"/>
                <a:gd name="T96" fmla="*/ 38 w 561"/>
                <a:gd name="T97" fmla="*/ 3 h 1131"/>
                <a:gd name="T98" fmla="*/ 56 w 561"/>
                <a:gd name="T99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1" h="1131">
                  <a:moveTo>
                    <a:pt x="56" y="0"/>
                  </a:moveTo>
                  <a:lnTo>
                    <a:pt x="505" y="0"/>
                  </a:lnTo>
                  <a:lnTo>
                    <a:pt x="522" y="3"/>
                  </a:lnTo>
                  <a:lnTo>
                    <a:pt x="538" y="11"/>
                  </a:lnTo>
                  <a:lnTo>
                    <a:pt x="550" y="23"/>
                  </a:lnTo>
                  <a:lnTo>
                    <a:pt x="558" y="39"/>
                  </a:lnTo>
                  <a:lnTo>
                    <a:pt x="561" y="56"/>
                  </a:lnTo>
                  <a:lnTo>
                    <a:pt x="561" y="1131"/>
                  </a:lnTo>
                  <a:lnTo>
                    <a:pt x="509" y="1108"/>
                  </a:lnTo>
                  <a:lnTo>
                    <a:pt x="455" y="1088"/>
                  </a:lnTo>
                  <a:lnTo>
                    <a:pt x="399" y="1075"/>
                  </a:lnTo>
                  <a:lnTo>
                    <a:pt x="341" y="1066"/>
                  </a:lnTo>
                  <a:lnTo>
                    <a:pt x="280" y="1063"/>
                  </a:lnTo>
                  <a:lnTo>
                    <a:pt x="220" y="1066"/>
                  </a:lnTo>
                  <a:lnTo>
                    <a:pt x="162" y="1075"/>
                  </a:lnTo>
                  <a:lnTo>
                    <a:pt x="106" y="1088"/>
                  </a:lnTo>
                  <a:lnTo>
                    <a:pt x="52" y="1108"/>
                  </a:lnTo>
                  <a:lnTo>
                    <a:pt x="0" y="1131"/>
                  </a:lnTo>
                  <a:lnTo>
                    <a:pt x="0" y="504"/>
                  </a:lnTo>
                  <a:lnTo>
                    <a:pt x="224" y="504"/>
                  </a:lnTo>
                  <a:lnTo>
                    <a:pt x="242" y="500"/>
                  </a:lnTo>
                  <a:lnTo>
                    <a:pt x="257" y="493"/>
                  </a:lnTo>
                  <a:lnTo>
                    <a:pt x="269" y="481"/>
                  </a:lnTo>
                  <a:lnTo>
                    <a:pt x="277" y="466"/>
                  </a:lnTo>
                  <a:lnTo>
                    <a:pt x="280" y="448"/>
                  </a:lnTo>
                  <a:lnTo>
                    <a:pt x="277" y="430"/>
                  </a:lnTo>
                  <a:lnTo>
                    <a:pt x="269" y="415"/>
                  </a:lnTo>
                  <a:lnTo>
                    <a:pt x="257" y="403"/>
                  </a:lnTo>
                  <a:lnTo>
                    <a:pt x="242" y="395"/>
                  </a:lnTo>
                  <a:lnTo>
                    <a:pt x="224" y="392"/>
                  </a:lnTo>
                  <a:lnTo>
                    <a:pt x="0" y="392"/>
                  </a:lnTo>
                  <a:lnTo>
                    <a:pt x="0" y="336"/>
                  </a:lnTo>
                  <a:lnTo>
                    <a:pt x="224" y="336"/>
                  </a:lnTo>
                  <a:lnTo>
                    <a:pt x="242" y="333"/>
                  </a:lnTo>
                  <a:lnTo>
                    <a:pt x="257" y="326"/>
                  </a:lnTo>
                  <a:lnTo>
                    <a:pt x="269" y="313"/>
                  </a:lnTo>
                  <a:lnTo>
                    <a:pt x="277" y="298"/>
                  </a:lnTo>
                  <a:lnTo>
                    <a:pt x="280" y="280"/>
                  </a:lnTo>
                  <a:lnTo>
                    <a:pt x="277" y="262"/>
                  </a:lnTo>
                  <a:lnTo>
                    <a:pt x="269" y="247"/>
                  </a:lnTo>
                  <a:lnTo>
                    <a:pt x="257" y="235"/>
                  </a:lnTo>
                  <a:lnTo>
                    <a:pt x="242" y="227"/>
                  </a:lnTo>
                  <a:lnTo>
                    <a:pt x="224" y="224"/>
                  </a:lnTo>
                  <a:lnTo>
                    <a:pt x="0" y="22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520283" y="5759450"/>
            <a:ext cx="593725" cy="592138"/>
            <a:chOff x="2509838" y="5759450"/>
            <a:chExt cx="593725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2509838" y="5759450"/>
              <a:ext cx="593725" cy="592138"/>
            </a:xfrm>
            <a:custGeom>
              <a:avLst/>
              <a:gdLst>
                <a:gd name="T0" fmla="*/ 136 w 3366"/>
                <a:gd name="T1" fmla="*/ 3218 h 3357"/>
                <a:gd name="T2" fmla="*/ 2247 w 3366"/>
                <a:gd name="T3" fmla="*/ 3143 h 3357"/>
                <a:gd name="T4" fmla="*/ 2300 w 3366"/>
                <a:gd name="T5" fmla="*/ 1679 h 3357"/>
                <a:gd name="T6" fmla="*/ 673 w 3366"/>
                <a:gd name="T7" fmla="*/ 1623 h 3357"/>
                <a:gd name="T8" fmla="*/ 620 w 3366"/>
                <a:gd name="T9" fmla="*/ 2816 h 3357"/>
                <a:gd name="T10" fmla="*/ 988 w 3366"/>
                <a:gd name="T11" fmla="*/ 2843 h 3357"/>
                <a:gd name="T12" fmla="*/ 1462 w 3366"/>
                <a:gd name="T13" fmla="*/ 2816 h 3357"/>
                <a:gd name="T14" fmla="*/ 1830 w 3366"/>
                <a:gd name="T15" fmla="*/ 2843 h 3357"/>
                <a:gd name="T16" fmla="*/ 1830 w 3366"/>
                <a:gd name="T17" fmla="*/ 1633 h 3357"/>
                <a:gd name="T18" fmla="*/ 1462 w 3366"/>
                <a:gd name="T19" fmla="*/ 1660 h 3357"/>
                <a:gd name="T20" fmla="*/ 988 w 3366"/>
                <a:gd name="T21" fmla="*/ 1633 h 3357"/>
                <a:gd name="T22" fmla="*/ 119 w 3366"/>
                <a:gd name="T23" fmla="*/ 1243 h 3357"/>
                <a:gd name="T24" fmla="*/ 136 w 3366"/>
                <a:gd name="T25" fmla="*/ 1342 h 3357"/>
                <a:gd name="T26" fmla="*/ 2354 w 3366"/>
                <a:gd name="T27" fmla="*/ 1320 h 3357"/>
                <a:gd name="T28" fmla="*/ 146 w 3366"/>
                <a:gd name="T29" fmla="*/ 1231 h 3357"/>
                <a:gd name="T30" fmla="*/ 1178 w 3366"/>
                <a:gd name="T31" fmla="*/ 224 h 3357"/>
                <a:gd name="T32" fmla="*/ 1234 w 3366"/>
                <a:gd name="T33" fmla="*/ 112 h 3357"/>
                <a:gd name="T34" fmla="*/ 1380 w 3366"/>
                <a:gd name="T35" fmla="*/ 82 h 3357"/>
                <a:gd name="T36" fmla="*/ 1618 w 3366"/>
                <a:gd name="T37" fmla="*/ 307 h 3357"/>
                <a:gd name="T38" fmla="*/ 2013 w 3366"/>
                <a:gd name="T39" fmla="*/ 631 h 3357"/>
                <a:gd name="T40" fmla="*/ 2188 w 3366"/>
                <a:gd name="T41" fmla="*/ 1124 h 3357"/>
                <a:gd name="T42" fmla="*/ 2457 w 3366"/>
                <a:gd name="T43" fmla="*/ 1210 h 3357"/>
                <a:gd name="T44" fmla="*/ 2428 w 3366"/>
                <a:gd name="T45" fmla="*/ 1414 h 3357"/>
                <a:gd name="T46" fmla="*/ 2356 w 3366"/>
                <a:gd name="T47" fmla="*/ 1567 h 3357"/>
                <a:gd name="T48" fmla="*/ 2777 w 3366"/>
                <a:gd name="T49" fmla="*/ 1699 h 3357"/>
                <a:gd name="T50" fmla="*/ 3040 w 3366"/>
                <a:gd name="T51" fmla="*/ 2040 h 3357"/>
                <a:gd name="T52" fmla="*/ 3116 w 3366"/>
                <a:gd name="T53" fmla="*/ 2367 h 3357"/>
                <a:gd name="T54" fmla="*/ 3310 w 3366"/>
                <a:gd name="T55" fmla="*/ 2462 h 3357"/>
                <a:gd name="T56" fmla="*/ 3356 w 3366"/>
                <a:gd name="T57" fmla="*/ 2552 h 3357"/>
                <a:gd name="T58" fmla="*/ 3164 w 3366"/>
                <a:gd name="T59" fmla="*/ 2541 h 3357"/>
                <a:gd name="T60" fmla="*/ 2986 w 3366"/>
                <a:gd name="T61" fmla="*/ 2363 h 3357"/>
                <a:gd name="T62" fmla="*/ 2906 w 3366"/>
                <a:gd name="T63" fmla="*/ 2013 h 3357"/>
                <a:gd name="T64" fmla="*/ 2633 w 3366"/>
                <a:gd name="T65" fmla="*/ 1741 h 3357"/>
                <a:gd name="T66" fmla="*/ 2485 w 3366"/>
                <a:gd name="T67" fmla="*/ 2046 h 3357"/>
                <a:gd name="T68" fmla="*/ 2634 w 3366"/>
                <a:gd name="T69" fmla="*/ 2254 h 3357"/>
                <a:gd name="T70" fmla="*/ 2742 w 3366"/>
                <a:gd name="T71" fmla="*/ 2616 h 3357"/>
                <a:gd name="T72" fmla="*/ 3067 w 3366"/>
                <a:gd name="T73" fmla="*/ 2865 h 3357"/>
                <a:gd name="T74" fmla="*/ 3351 w 3366"/>
                <a:gd name="T75" fmla="*/ 2927 h 3357"/>
                <a:gd name="T76" fmla="*/ 3328 w 3366"/>
                <a:gd name="T77" fmla="*/ 3018 h 3357"/>
                <a:gd name="T78" fmla="*/ 2919 w 3366"/>
                <a:gd name="T79" fmla="*/ 2919 h 3357"/>
                <a:gd name="T80" fmla="*/ 2602 w 3366"/>
                <a:gd name="T81" fmla="*/ 2599 h 3357"/>
                <a:gd name="T82" fmla="*/ 2514 w 3366"/>
                <a:gd name="T83" fmla="*/ 2234 h 3357"/>
                <a:gd name="T84" fmla="*/ 2356 w 3366"/>
                <a:gd name="T85" fmla="*/ 2126 h 3357"/>
                <a:gd name="T86" fmla="*/ 2373 w 3366"/>
                <a:gd name="T87" fmla="*/ 3089 h 3357"/>
                <a:gd name="T88" fmla="*/ 2465 w 3366"/>
                <a:gd name="T89" fmla="*/ 3319 h 3357"/>
                <a:gd name="T90" fmla="*/ 21 w 3366"/>
                <a:gd name="T91" fmla="*/ 3347 h 3357"/>
                <a:gd name="T92" fmla="*/ 45 w 3366"/>
                <a:gd name="T93" fmla="*/ 3147 h 3357"/>
                <a:gd name="T94" fmla="*/ 281 w 3366"/>
                <a:gd name="T95" fmla="*/ 3021 h 3357"/>
                <a:gd name="T96" fmla="*/ 56 w 3366"/>
                <a:gd name="T97" fmla="*/ 2070 h 3357"/>
                <a:gd name="T98" fmla="*/ 281 w 3366"/>
                <a:gd name="T99" fmla="*/ 1567 h 3357"/>
                <a:gd name="T100" fmla="*/ 35 w 3366"/>
                <a:gd name="T101" fmla="*/ 1405 h 3357"/>
                <a:gd name="T102" fmla="*/ 12 w 3366"/>
                <a:gd name="T103" fmla="*/ 1204 h 3357"/>
                <a:gd name="T104" fmla="*/ 286 w 3366"/>
                <a:gd name="T105" fmla="*/ 1119 h 3357"/>
                <a:gd name="T106" fmla="*/ 456 w 3366"/>
                <a:gd name="T107" fmla="*/ 630 h 3357"/>
                <a:gd name="T108" fmla="*/ 851 w 3366"/>
                <a:gd name="T109" fmla="*/ 307 h 3357"/>
                <a:gd name="T110" fmla="*/ 1088 w 3366"/>
                <a:gd name="T111" fmla="*/ 82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6" h="3357">
                  <a:moveTo>
                    <a:pt x="281" y="3133"/>
                  </a:moveTo>
                  <a:lnTo>
                    <a:pt x="250" y="3136"/>
                  </a:lnTo>
                  <a:lnTo>
                    <a:pt x="221" y="3143"/>
                  </a:lnTo>
                  <a:lnTo>
                    <a:pt x="195" y="3157"/>
                  </a:lnTo>
                  <a:lnTo>
                    <a:pt x="171" y="3173"/>
                  </a:lnTo>
                  <a:lnTo>
                    <a:pt x="152" y="3193"/>
                  </a:lnTo>
                  <a:lnTo>
                    <a:pt x="136" y="3218"/>
                  </a:lnTo>
                  <a:lnTo>
                    <a:pt x="123" y="3245"/>
                  </a:lnTo>
                  <a:lnTo>
                    <a:pt x="2345" y="3245"/>
                  </a:lnTo>
                  <a:lnTo>
                    <a:pt x="2333" y="3218"/>
                  </a:lnTo>
                  <a:lnTo>
                    <a:pt x="2316" y="3193"/>
                  </a:lnTo>
                  <a:lnTo>
                    <a:pt x="2297" y="3173"/>
                  </a:lnTo>
                  <a:lnTo>
                    <a:pt x="2274" y="3157"/>
                  </a:lnTo>
                  <a:lnTo>
                    <a:pt x="2247" y="3143"/>
                  </a:lnTo>
                  <a:lnTo>
                    <a:pt x="2219" y="3136"/>
                  </a:lnTo>
                  <a:lnTo>
                    <a:pt x="2188" y="3133"/>
                  </a:lnTo>
                  <a:lnTo>
                    <a:pt x="281" y="3133"/>
                  </a:lnTo>
                  <a:close/>
                  <a:moveTo>
                    <a:pt x="2188" y="1679"/>
                  </a:moveTo>
                  <a:lnTo>
                    <a:pt x="2188" y="2014"/>
                  </a:lnTo>
                  <a:lnTo>
                    <a:pt x="2300" y="2014"/>
                  </a:lnTo>
                  <a:lnTo>
                    <a:pt x="2300" y="1679"/>
                  </a:lnTo>
                  <a:lnTo>
                    <a:pt x="2188" y="1679"/>
                  </a:lnTo>
                  <a:close/>
                  <a:moveTo>
                    <a:pt x="168" y="1679"/>
                  </a:moveTo>
                  <a:lnTo>
                    <a:pt x="168" y="2014"/>
                  </a:lnTo>
                  <a:lnTo>
                    <a:pt x="281" y="2014"/>
                  </a:lnTo>
                  <a:lnTo>
                    <a:pt x="281" y="1679"/>
                  </a:lnTo>
                  <a:lnTo>
                    <a:pt x="168" y="1679"/>
                  </a:lnTo>
                  <a:close/>
                  <a:moveTo>
                    <a:pt x="673" y="1623"/>
                  </a:moveTo>
                  <a:lnTo>
                    <a:pt x="655" y="1626"/>
                  </a:lnTo>
                  <a:lnTo>
                    <a:pt x="639" y="1633"/>
                  </a:lnTo>
                  <a:lnTo>
                    <a:pt x="627" y="1644"/>
                  </a:lnTo>
                  <a:lnTo>
                    <a:pt x="620" y="1660"/>
                  </a:lnTo>
                  <a:lnTo>
                    <a:pt x="617" y="1679"/>
                  </a:lnTo>
                  <a:lnTo>
                    <a:pt x="617" y="2798"/>
                  </a:lnTo>
                  <a:lnTo>
                    <a:pt x="620" y="2816"/>
                  </a:lnTo>
                  <a:lnTo>
                    <a:pt x="627" y="2832"/>
                  </a:lnTo>
                  <a:lnTo>
                    <a:pt x="639" y="2843"/>
                  </a:lnTo>
                  <a:lnTo>
                    <a:pt x="655" y="2850"/>
                  </a:lnTo>
                  <a:lnTo>
                    <a:pt x="673" y="2853"/>
                  </a:lnTo>
                  <a:lnTo>
                    <a:pt x="954" y="2853"/>
                  </a:lnTo>
                  <a:lnTo>
                    <a:pt x="972" y="2850"/>
                  </a:lnTo>
                  <a:lnTo>
                    <a:pt x="988" y="2843"/>
                  </a:lnTo>
                  <a:lnTo>
                    <a:pt x="1000" y="2832"/>
                  </a:lnTo>
                  <a:lnTo>
                    <a:pt x="1007" y="2816"/>
                  </a:lnTo>
                  <a:lnTo>
                    <a:pt x="1010" y="2798"/>
                  </a:lnTo>
                  <a:lnTo>
                    <a:pt x="1010" y="2406"/>
                  </a:lnTo>
                  <a:lnTo>
                    <a:pt x="1459" y="2406"/>
                  </a:lnTo>
                  <a:lnTo>
                    <a:pt x="1459" y="2798"/>
                  </a:lnTo>
                  <a:lnTo>
                    <a:pt x="1462" y="2816"/>
                  </a:lnTo>
                  <a:lnTo>
                    <a:pt x="1469" y="2832"/>
                  </a:lnTo>
                  <a:lnTo>
                    <a:pt x="1480" y="2843"/>
                  </a:lnTo>
                  <a:lnTo>
                    <a:pt x="1496" y="2850"/>
                  </a:lnTo>
                  <a:lnTo>
                    <a:pt x="1515" y="2853"/>
                  </a:lnTo>
                  <a:lnTo>
                    <a:pt x="1795" y="2853"/>
                  </a:lnTo>
                  <a:lnTo>
                    <a:pt x="1814" y="2850"/>
                  </a:lnTo>
                  <a:lnTo>
                    <a:pt x="1830" y="2843"/>
                  </a:lnTo>
                  <a:lnTo>
                    <a:pt x="1841" y="2832"/>
                  </a:lnTo>
                  <a:lnTo>
                    <a:pt x="1848" y="2816"/>
                  </a:lnTo>
                  <a:lnTo>
                    <a:pt x="1851" y="2798"/>
                  </a:lnTo>
                  <a:lnTo>
                    <a:pt x="1851" y="1679"/>
                  </a:lnTo>
                  <a:lnTo>
                    <a:pt x="1848" y="1660"/>
                  </a:lnTo>
                  <a:lnTo>
                    <a:pt x="1841" y="1644"/>
                  </a:lnTo>
                  <a:lnTo>
                    <a:pt x="1830" y="1633"/>
                  </a:lnTo>
                  <a:lnTo>
                    <a:pt x="1814" y="1626"/>
                  </a:lnTo>
                  <a:lnTo>
                    <a:pt x="1795" y="1623"/>
                  </a:lnTo>
                  <a:lnTo>
                    <a:pt x="1515" y="1623"/>
                  </a:lnTo>
                  <a:lnTo>
                    <a:pt x="1496" y="1626"/>
                  </a:lnTo>
                  <a:lnTo>
                    <a:pt x="1480" y="1633"/>
                  </a:lnTo>
                  <a:lnTo>
                    <a:pt x="1469" y="1644"/>
                  </a:lnTo>
                  <a:lnTo>
                    <a:pt x="1462" y="1660"/>
                  </a:lnTo>
                  <a:lnTo>
                    <a:pt x="1459" y="1679"/>
                  </a:lnTo>
                  <a:lnTo>
                    <a:pt x="1459" y="2014"/>
                  </a:lnTo>
                  <a:lnTo>
                    <a:pt x="1010" y="2014"/>
                  </a:lnTo>
                  <a:lnTo>
                    <a:pt x="1010" y="1679"/>
                  </a:lnTo>
                  <a:lnTo>
                    <a:pt x="1007" y="1660"/>
                  </a:lnTo>
                  <a:lnTo>
                    <a:pt x="1000" y="1644"/>
                  </a:lnTo>
                  <a:lnTo>
                    <a:pt x="988" y="1633"/>
                  </a:lnTo>
                  <a:lnTo>
                    <a:pt x="972" y="1626"/>
                  </a:lnTo>
                  <a:lnTo>
                    <a:pt x="954" y="1623"/>
                  </a:lnTo>
                  <a:lnTo>
                    <a:pt x="673" y="1623"/>
                  </a:lnTo>
                  <a:close/>
                  <a:moveTo>
                    <a:pt x="146" y="1231"/>
                  </a:moveTo>
                  <a:lnTo>
                    <a:pt x="136" y="1232"/>
                  </a:lnTo>
                  <a:lnTo>
                    <a:pt x="126" y="1236"/>
                  </a:lnTo>
                  <a:lnTo>
                    <a:pt x="119" y="1243"/>
                  </a:lnTo>
                  <a:lnTo>
                    <a:pt x="114" y="1252"/>
                  </a:lnTo>
                  <a:lnTo>
                    <a:pt x="112" y="1264"/>
                  </a:lnTo>
                  <a:lnTo>
                    <a:pt x="112" y="1314"/>
                  </a:lnTo>
                  <a:lnTo>
                    <a:pt x="114" y="1324"/>
                  </a:lnTo>
                  <a:lnTo>
                    <a:pt x="119" y="1332"/>
                  </a:lnTo>
                  <a:lnTo>
                    <a:pt x="126" y="1338"/>
                  </a:lnTo>
                  <a:lnTo>
                    <a:pt x="136" y="1342"/>
                  </a:lnTo>
                  <a:lnTo>
                    <a:pt x="146" y="1343"/>
                  </a:lnTo>
                  <a:lnTo>
                    <a:pt x="2132" y="1343"/>
                  </a:lnTo>
                  <a:lnTo>
                    <a:pt x="2132" y="1338"/>
                  </a:lnTo>
                  <a:lnTo>
                    <a:pt x="2328" y="1338"/>
                  </a:lnTo>
                  <a:lnTo>
                    <a:pt x="2340" y="1336"/>
                  </a:lnTo>
                  <a:lnTo>
                    <a:pt x="2348" y="1330"/>
                  </a:lnTo>
                  <a:lnTo>
                    <a:pt x="2354" y="1320"/>
                  </a:lnTo>
                  <a:lnTo>
                    <a:pt x="2356" y="1309"/>
                  </a:lnTo>
                  <a:lnTo>
                    <a:pt x="2356" y="1259"/>
                  </a:lnTo>
                  <a:lnTo>
                    <a:pt x="2354" y="1247"/>
                  </a:lnTo>
                  <a:lnTo>
                    <a:pt x="2348" y="1239"/>
                  </a:lnTo>
                  <a:lnTo>
                    <a:pt x="2340" y="1233"/>
                  </a:lnTo>
                  <a:lnTo>
                    <a:pt x="2328" y="1231"/>
                  </a:lnTo>
                  <a:lnTo>
                    <a:pt x="146" y="1231"/>
                  </a:lnTo>
                  <a:close/>
                  <a:moveTo>
                    <a:pt x="1234" y="112"/>
                  </a:moveTo>
                  <a:lnTo>
                    <a:pt x="1216" y="115"/>
                  </a:lnTo>
                  <a:lnTo>
                    <a:pt x="1200" y="122"/>
                  </a:lnTo>
                  <a:lnTo>
                    <a:pt x="1188" y="133"/>
                  </a:lnTo>
                  <a:lnTo>
                    <a:pt x="1181" y="150"/>
                  </a:lnTo>
                  <a:lnTo>
                    <a:pt x="1178" y="168"/>
                  </a:lnTo>
                  <a:lnTo>
                    <a:pt x="1178" y="224"/>
                  </a:lnTo>
                  <a:lnTo>
                    <a:pt x="1290" y="224"/>
                  </a:lnTo>
                  <a:lnTo>
                    <a:pt x="1290" y="168"/>
                  </a:lnTo>
                  <a:lnTo>
                    <a:pt x="1287" y="150"/>
                  </a:lnTo>
                  <a:lnTo>
                    <a:pt x="1280" y="133"/>
                  </a:lnTo>
                  <a:lnTo>
                    <a:pt x="1269" y="122"/>
                  </a:lnTo>
                  <a:lnTo>
                    <a:pt x="1253" y="115"/>
                  </a:lnTo>
                  <a:lnTo>
                    <a:pt x="1234" y="112"/>
                  </a:lnTo>
                  <a:close/>
                  <a:moveTo>
                    <a:pt x="1234" y="0"/>
                  </a:moveTo>
                  <a:lnTo>
                    <a:pt x="1265" y="3"/>
                  </a:lnTo>
                  <a:lnTo>
                    <a:pt x="1294" y="10"/>
                  </a:lnTo>
                  <a:lnTo>
                    <a:pt x="1320" y="22"/>
                  </a:lnTo>
                  <a:lnTo>
                    <a:pt x="1343" y="39"/>
                  </a:lnTo>
                  <a:lnTo>
                    <a:pt x="1364" y="59"/>
                  </a:lnTo>
                  <a:lnTo>
                    <a:pt x="1380" y="82"/>
                  </a:lnTo>
                  <a:lnTo>
                    <a:pt x="1392" y="108"/>
                  </a:lnTo>
                  <a:lnTo>
                    <a:pt x="1399" y="137"/>
                  </a:lnTo>
                  <a:lnTo>
                    <a:pt x="1403" y="168"/>
                  </a:lnTo>
                  <a:lnTo>
                    <a:pt x="1403" y="240"/>
                  </a:lnTo>
                  <a:lnTo>
                    <a:pt x="1477" y="257"/>
                  </a:lnTo>
                  <a:lnTo>
                    <a:pt x="1548" y="280"/>
                  </a:lnTo>
                  <a:lnTo>
                    <a:pt x="1618" y="307"/>
                  </a:lnTo>
                  <a:lnTo>
                    <a:pt x="1685" y="340"/>
                  </a:lnTo>
                  <a:lnTo>
                    <a:pt x="1748" y="377"/>
                  </a:lnTo>
                  <a:lnTo>
                    <a:pt x="1809" y="420"/>
                  </a:lnTo>
                  <a:lnTo>
                    <a:pt x="1867" y="466"/>
                  </a:lnTo>
                  <a:lnTo>
                    <a:pt x="1920" y="517"/>
                  </a:lnTo>
                  <a:lnTo>
                    <a:pt x="1969" y="572"/>
                  </a:lnTo>
                  <a:lnTo>
                    <a:pt x="2013" y="631"/>
                  </a:lnTo>
                  <a:lnTo>
                    <a:pt x="2054" y="693"/>
                  </a:lnTo>
                  <a:lnTo>
                    <a:pt x="2090" y="758"/>
                  </a:lnTo>
                  <a:lnTo>
                    <a:pt x="2121" y="826"/>
                  </a:lnTo>
                  <a:lnTo>
                    <a:pt x="2146" y="897"/>
                  </a:lnTo>
                  <a:lnTo>
                    <a:pt x="2165" y="970"/>
                  </a:lnTo>
                  <a:lnTo>
                    <a:pt x="2180" y="1047"/>
                  </a:lnTo>
                  <a:lnTo>
                    <a:pt x="2188" y="1124"/>
                  </a:lnTo>
                  <a:lnTo>
                    <a:pt x="2328" y="1124"/>
                  </a:lnTo>
                  <a:lnTo>
                    <a:pt x="2357" y="1127"/>
                  </a:lnTo>
                  <a:lnTo>
                    <a:pt x="2383" y="1135"/>
                  </a:lnTo>
                  <a:lnTo>
                    <a:pt x="2407" y="1149"/>
                  </a:lnTo>
                  <a:lnTo>
                    <a:pt x="2428" y="1165"/>
                  </a:lnTo>
                  <a:lnTo>
                    <a:pt x="2445" y="1186"/>
                  </a:lnTo>
                  <a:lnTo>
                    <a:pt x="2457" y="1210"/>
                  </a:lnTo>
                  <a:lnTo>
                    <a:pt x="2465" y="1236"/>
                  </a:lnTo>
                  <a:lnTo>
                    <a:pt x="2468" y="1264"/>
                  </a:lnTo>
                  <a:lnTo>
                    <a:pt x="2468" y="1314"/>
                  </a:lnTo>
                  <a:lnTo>
                    <a:pt x="2465" y="1344"/>
                  </a:lnTo>
                  <a:lnTo>
                    <a:pt x="2457" y="1369"/>
                  </a:lnTo>
                  <a:lnTo>
                    <a:pt x="2445" y="1394"/>
                  </a:lnTo>
                  <a:lnTo>
                    <a:pt x="2428" y="1414"/>
                  </a:lnTo>
                  <a:lnTo>
                    <a:pt x="2407" y="1431"/>
                  </a:lnTo>
                  <a:lnTo>
                    <a:pt x="2383" y="1444"/>
                  </a:lnTo>
                  <a:lnTo>
                    <a:pt x="2357" y="1452"/>
                  </a:lnTo>
                  <a:lnTo>
                    <a:pt x="2328" y="1455"/>
                  </a:lnTo>
                  <a:lnTo>
                    <a:pt x="2188" y="1455"/>
                  </a:lnTo>
                  <a:lnTo>
                    <a:pt x="2188" y="1567"/>
                  </a:lnTo>
                  <a:lnTo>
                    <a:pt x="2356" y="1567"/>
                  </a:lnTo>
                  <a:lnTo>
                    <a:pt x="2423" y="1570"/>
                  </a:lnTo>
                  <a:lnTo>
                    <a:pt x="2488" y="1578"/>
                  </a:lnTo>
                  <a:lnTo>
                    <a:pt x="2550" y="1592"/>
                  </a:lnTo>
                  <a:lnTo>
                    <a:pt x="2611" y="1612"/>
                  </a:lnTo>
                  <a:lnTo>
                    <a:pt x="2669" y="1637"/>
                  </a:lnTo>
                  <a:lnTo>
                    <a:pt x="2724" y="1665"/>
                  </a:lnTo>
                  <a:lnTo>
                    <a:pt x="2777" y="1699"/>
                  </a:lnTo>
                  <a:lnTo>
                    <a:pt x="2826" y="1738"/>
                  </a:lnTo>
                  <a:lnTo>
                    <a:pt x="2872" y="1779"/>
                  </a:lnTo>
                  <a:lnTo>
                    <a:pt x="2914" y="1825"/>
                  </a:lnTo>
                  <a:lnTo>
                    <a:pt x="2953" y="1874"/>
                  </a:lnTo>
                  <a:lnTo>
                    <a:pt x="2987" y="1927"/>
                  </a:lnTo>
                  <a:lnTo>
                    <a:pt x="3015" y="1982"/>
                  </a:lnTo>
                  <a:lnTo>
                    <a:pt x="3040" y="2040"/>
                  </a:lnTo>
                  <a:lnTo>
                    <a:pt x="3060" y="2101"/>
                  </a:lnTo>
                  <a:lnTo>
                    <a:pt x="3074" y="2163"/>
                  </a:lnTo>
                  <a:lnTo>
                    <a:pt x="3082" y="2228"/>
                  </a:lnTo>
                  <a:lnTo>
                    <a:pt x="3086" y="2294"/>
                  </a:lnTo>
                  <a:lnTo>
                    <a:pt x="3090" y="2319"/>
                  </a:lnTo>
                  <a:lnTo>
                    <a:pt x="3100" y="2344"/>
                  </a:lnTo>
                  <a:lnTo>
                    <a:pt x="3116" y="2367"/>
                  </a:lnTo>
                  <a:lnTo>
                    <a:pt x="3138" y="2390"/>
                  </a:lnTo>
                  <a:lnTo>
                    <a:pt x="3162" y="2409"/>
                  </a:lnTo>
                  <a:lnTo>
                    <a:pt x="3190" y="2427"/>
                  </a:lnTo>
                  <a:lnTo>
                    <a:pt x="3219" y="2441"/>
                  </a:lnTo>
                  <a:lnTo>
                    <a:pt x="3250" y="2453"/>
                  </a:lnTo>
                  <a:lnTo>
                    <a:pt x="3280" y="2460"/>
                  </a:lnTo>
                  <a:lnTo>
                    <a:pt x="3310" y="2462"/>
                  </a:lnTo>
                  <a:lnTo>
                    <a:pt x="3328" y="2465"/>
                  </a:lnTo>
                  <a:lnTo>
                    <a:pt x="3345" y="2472"/>
                  </a:lnTo>
                  <a:lnTo>
                    <a:pt x="3356" y="2483"/>
                  </a:lnTo>
                  <a:lnTo>
                    <a:pt x="3363" y="2499"/>
                  </a:lnTo>
                  <a:lnTo>
                    <a:pt x="3366" y="2518"/>
                  </a:lnTo>
                  <a:lnTo>
                    <a:pt x="3363" y="2536"/>
                  </a:lnTo>
                  <a:lnTo>
                    <a:pt x="3356" y="2552"/>
                  </a:lnTo>
                  <a:lnTo>
                    <a:pt x="3345" y="2564"/>
                  </a:lnTo>
                  <a:lnTo>
                    <a:pt x="3328" y="2571"/>
                  </a:lnTo>
                  <a:lnTo>
                    <a:pt x="3310" y="2574"/>
                  </a:lnTo>
                  <a:lnTo>
                    <a:pt x="3273" y="2572"/>
                  </a:lnTo>
                  <a:lnTo>
                    <a:pt x="3236" y="2566"/>
                  </a:lnTo>
                  <a:lnTo>
                    <a:pt x="3200" y="2555"/>
                  </a:lnTo>
                  <a:lnTo>
                    <a:pt x="3164" y="2541"/>
                  </a:lnTo>
                  <a:lnTo>
                    <a:pt x="3130" y="2524"/>
                  </a:lnTo>
                  <a:lnTo>
                    <a:pt x="3098" y="2504"/>
                  </a:lnTo>
                  <a:lnTo>
                    <a:pt x="3068" y="2480"/>
                  </a:lnTo>
                  <a:lnTo>
                    <a:pt x="3042" y="2455"/>
                  </a:lnTo>
                  <a:lnTo>
                    <a:pt x="3018" y="2426"/>
                  </a:lnTo>
                  <a:lnTo>
                    <a:pt x="3000" y="2396"/>
                  </a:lnTo>
                  <a:lnTo>
                    <a:pt x="2986" y="2363"/>
                  </a:lnTo>
                  <a:lnTo>
                    <a:pt x="2976" y="2330"/>
                  </a:lnTo>
                  <a:lnTo>
                    <a:pt x="2973" y="2294"/>
                  </a:lnTo>
                  <a:lnTo>
                    <a:pt x="2970" y="2234"/>
                  </a:lnTo>
                  <a:lnTo>
                    <a:pt x="2962" y="2176"/>
                  </a:lnTo>
                  <a:lnTo>
                    <a:pt x="2949" y="2119"/>
                  </a:lnTo>
                  <a:lnTo>
                    <a:pt x="2929" y="2065"/>
                  </a:lnTo>
                  <a:lnTo>
                    <a:pt x="2906" y="2013"/>
                  </a:lnTo>
                  <a:lnTo>
                    <a:pt x="2878" y="1964"/>
                  </a:lnTo>
                  <a:lnTo>
                    <a:pt x="2847" y="1918"/>
                  </a:lnTo>
                  <a:lnTo>
                    <a:pt x="2811" y="1875"/>
                  </a:lnTo>
                  <a:lnTo>
                    <a:pt x="2771" y="1835"/>
                  </a:lnTo>
                  <a:lnTo>
                    <a:pt x="2727" y="1800"/>
                  </a:lnTo>
                  <a:lnTo>
                    <a:pt x="2682" y="1768"/>
                  </a:lnTo>
                  <a:lnTo>
                    <a:pt x="2633" y="1741"/>
                  </a:lnTo>
                  <a:lnTo>
                    <a:pt x="2581" y="1718"/>
                  </a:lnTo>
                  <a:lnTo>
                    <a:pt x="2527" y="1700"/>
                  </a:lnTo>
                  <a:lnTo>
                    <a:pt x="2470" y="1687"/>
                  </a:lnTo>
                  <a:lnTo>
                    <a:pt x="2412" y="1679"/>
                  </a:lnTo>
                  <a:lnTo>
                    <a:pt x="2412" y="2019"/>
                  </a:lnTo>
                  <a:lnTo>
                    <a:pt x="2450" y="2030"/>
                  </a:lnTo>
                  <a:lnTo>
                    <a:pt x="2485" y="2046"/>
                  </a:lnTo>
                  <a:lnTo>
                    <a:pt x="2517" y="2066"/>
                  </a:lnTo>
                  <a:lnTo>
                    <a:pt x="2547" y="2089"/>
                  </a:lnTo>
                  <a:lnTo>
                    <a:pt x="2572" y="2117"/>
                  </a:lnTo>
                  <a:lnTo>
                    <a:pt x="2595" y="2147"/>
                  </a:lnTo>
                  <a:lnTo>
                    <a:pt x="2612" y="2181"/>
                  </a:lnTo>
                  <a:lnTo>
                    <a:pt x="2625" y="2217"/>
                  </a:lnTo>
                  <a:lnTo>
                    <a:pt x="2634" y="2254"/>
                  </a:lnTo>
                  <a:lnTo>
                    <a:pt x="2637" y="2294"/>
                  </a:lnTo>
                  <a:lnTo>
                    <a:pt x="2640" y="2352"/>
                  </a:lnTo>
                  <a:lnTo>
                    <a:pt x="2649" y="2408"/>
                  </a:lnTo>
                  <a:lnTo>
                    <a:pt x="2664" y="2463"/>
                  </a:lnTo>
                  <a:lnTo>
                    <a:pt x="2686" y="2517"/>
                  </a:lnTo>
                  <a:lnTo>
                    <a:pt x="2711" y="2568"/>
                  </a:lnTo>
                  <a:lnTo>
                    <a:pt x="2742" y="2616"/>
                  </a:lnTo>
                  <a:lnTo>
                    <a:pt x="2777" y="2662"/>
                  </a:lnTo>
                  <a:lnTo>
                    <a:pt x="2817" y="2705"/>
                  </a:lnTo>
                  <a:lnTo>
                    <a:pt x="2861" y="2745"/>
                  </a:lnTo>
                  <a:lnTo>
                    <a:pt x="2908" y="2781"/>
                  </a:lnTo>
                  <a:lnTo>
                    <a:pt x="2958" y="2814"/>
                  </a:lnTo>
                  <a:lnTo>
                    <a:pt x="3012" y="2841"/>
                  </a:lnTo>
                  <a:lnTo>
                    <a:pt x="3067" y="2865"/>
                  </a:lnTo>
                  <a:lnTo>
                    <a:pt x="3125" y="2884"/>
                  </a:lnTo>
                  <a:lnTo>
                    <a:pt x="3185" y="2898"/>
                  </a:lnTo>
                  <a:lnTo>
                    <a:pt x="3247" y="2906"/>
                  </a:lnTo>
                  <a:lnTo>
                    <a:pt x="3310" y="2909"/>
                  </a:lnTo>
                  <a:lnTo>
                    <a:pt x="3326" y="2911"/>
                  </a:lnTo>
                  <a:lnTo>
                    <a:pt x="3339" y="2918"/>
                  </a:lnTo>
                  <a:lnTo>
                    <a:pt x="3351" y="2927"/>
                  </a:lnTo>
                  <a:lnTo>
                    <a:pt x="3359" y="2939"/>
                  </a:lnTo>
                  <a:lnTo>
                    <a:pt x="3364" y="2951"/>
                  </a:lnTo>
                  <a:lnTo>
                    <a:pt x="3366" y="2965"/>
                  </a:lnTo>
                  <a:lnTo>
                    <a:pt x="3363" y="2984"/>
                  </a:lnTo>
                  <a:lnTo>
                    <a:pt x="3356" y="3000"/>
                  </a:lnTo>
                  <a:lnTo>
                    <a:pt x="3345" y="3011"/>
                  </a:lnTo>
                  <a:lnTo>
                    <a:pt x="3328" y="3018"/>
                  </a:lnTo>
                  <a:lnTo>
                    <a:pt x="3310" y="3021"/>
                  </a:lnTo>
                  <a:lnTo>
                    <a:pt x="3241" y="3018"/>
                  </a:lnTo>
                  <a:lnTo>
                    <a:pt x="3172" y="3009"/>
                  </a:lnTo>
                  <a:lnTo>
                    <a:pt x="3106" y="2994"/>
                  </a:lnTo>
                  <a:lnTo>
                    <a:pt x="3041" y="2973"/>
                  </a:lnTo>
                  <a:lnTo>
                    <a:pt x="2978" y="2949"/>
                  </a:lnTo>
                  <a:lnTo>
                    <a:pt x="2919" y="2919"/>
                  </a:lnTo>
                  <a:lnTo>
                    <a:pt x="2862" y="2884"/>
                  </a:lnTo>
                  <a:lnTo>
                    <a:pt x="2809" y="2845"/>
                  </a:lnTo>
                  <a:lnTo>
                    <a:pt x="2759" y="2803"/>
                  </a:lnTo>
                  <a:lnTo>
                    <a:pt x="2713" y="2756"/>
                  </a:lnTo>
                  <a:lnTo>
                    <a:pt x="2671" y="2707"/>
                  </a:lnTo>
                  <a:lnTo>
                    <a:pt x="2635" y="2654"/>
                  </a:lnTo>
                  <a:lnTo>
                    <a:pt x="2602" y="2599"/>
                  </a:lnTo>
                  <a:lnTo>
                    <a:pt x="2576" y="2541"/>
                  </a:lnTo>
                  <a:lnTo>
                    <a:pt x="2553" y="2482"/>
                  </a:lnTo>
                  <a:lnTo>
                    <a:pt x="2538" y="2420"/>
                  </a:lnTo>
                  <a:lnTo>
                    <a:pt x="2528" y="2358"/>
                  </a:lnTo>
                  <a:lnTo>
                    <a:pt x="2525" y="2294"/>
                  </a:lnTo>
                  <a:lnTo>
                    <a:pt x="2521" y="2263"/>
                  </a:lnTo>
                  <a:lnTo>
                    <a:pt x="2514" y="2234"/>
                  </a:lnTo>
                  <a:lnTo>
                    <a:pt x="2502" y="2208"/>
                  </a:lnTo>
                  <a:lnTo>
                    <a:pt x="2486" y="2185"/>
                  </a:lnTo>
                  <a:lnTo>
                    <a:pt x="2465" y="2165"/>
                  </a:lnTo>
                  <a:lnTo>
                    <a:pt x="2442" y="2148"/>
                  </a:lnTo>
                  <a:lnTo>
                    <a:pt x="2416" y="2136"/>
                  </a:lnTo>
                  <a:lnTo>
                    <a:pt x="2387" y="2129"/>
                  </a:lnTo>
                  <a:lnTo>
                    <a:pt x="2356" y="2126"/>
                  </a:lnTo>
                  <a:lnTo>
                    <a:pt x="2188" y="2126"/>
                  </a:lnTo>
                  <a:lnTo>
                    <a:pt x="2188" y="3021"/>
                  </a:lnTo>
                  <a:lnTo>
                    <a:pt x="2230" y="3024"/>
                  </a:lnTo>
                  <a:lnTo>
                    <a:pt x="2270" y="3032"/>
                  </a:lnTo>
                  <a:lnTo>
                    <a:pt x="2307" y="3047"/>
                  </a:lnTo>
                  <a:lnTo>
                    <a:pt x="2342" y="3066"/>
                  </a:lnTo>
                  <a:lnTo>
                    <a:pt x="2373" y="3089"/>
                  </a:lnTo>
                  <a:lnTo>
                    <a:pt x="2400" y="3117"/>
                  </a:lnTo>
                  <a:lnTo>
                    <a:pt x="2424" y="3147"/>
                  </a:lnTo>
                  <a:lnTo>
                    <a:pt x="2443" y="3182"/>
                  </a:lnTo>
                  <a:lnTo>
                    <a:pt x="2457" y="3220"/>
                  </a:lnTo>
                  <a:lnTo>
                    <a:pt x="2465" y="3259"/>
                  </a:lnTo>
                  <a:lnTo>
                    <a:pt x="2468" y="3301"/>
                  </a:lnTo>
                  <a:lnTo>
                    <a:pt x="2465" y="3319"/>
                  </a:lnTo>
                  <a:lnTo>
                    <a:pt x="2458" y="3336"/>
                  </a:lnTo>
                  <a:lnTo>
                    <a:pt x="2447" y="3347"/>
                  </a:lnTo>
                  <a:lnTo>
                    <a:pt x="2431" y="3354"/>
                  </a:lnTo>
                  <a:lnTo>
                    <a:pt x="2412" y="3357"/>
                  </a:lnTo>
                  <a:lnTo>
                    <a:pt x="56" y="3357"/>
                  </a:lnTo>
                  <a:lnTo>
                    <a:pt x="38" y="3354"/>
                  </a:lnTo>
                  <a:lnTo>
                    <a:pt x="21" y="3347"/>
                  </a:lnTo>
                  <a:lnTo>
                    <a:pt x="10" y="3336"/>
                  </a:lnTo>
                  <a:lnTo>
                    <a:pt x="3" y="3319"/>
                  </a:lnTo>
                  <a:lnTo>
                    <a:pt x="0" y="3301"/>
                  </a:lnTo>
                  <a:lnTo>
                    <a:pt x="3" y="3259"/>
                  </a:lnTo>
                  <a:lnTo>
                    <a:pt x="11" y="3220"/>
                  </a:lnTo>
                  <a:lnTo>
                    <a:pt x="26" y="3182"/>
                  </a:lnTo>
                  <a:lnTo>
                    <a:pt x="45" y="3147"/>
                  </a:lnTo>
                  <a:lnTo>
                    <a:pt x="68" y="3117"/>
                  </a:lnTo>
                  <a:lnTo>
                    <a:pt x="96" y="3089"/>
                  </a:lnTo>
                  <a:lnTo>
                    <a:pt x="126" y="3066"/>
                  </a:lnTo>
                  <a:lnTo>
                    <a:pt x="161" y="3047"/>
                  </a:lnTo>
                  <a:lnTo>
                    <a:pt x="199" y="3032"/>
                  </a:lnTo>
                  <a:lnTo>
                    <a:pt x="239" y="3024"/>
                  </a:lnTo>
                  <a:lnTo>
                    <a:pt x="281" y="3021"/>
                  </a:lnTo>
                  <a:lnTo>
                    <a:pt x="281" y="2126"/>
                  </a:lnTo>
                  <a:lnTo>
                    <a:pt x="112" y="2126"/>
                  </a:lnTo>
                  <a:lnTo>
                    <a:pt x="94" y="2123"/>
                  </a:lnTo>
                  <a:lnTo>
                    <a:pt x="78" y="2116"/>
                  </a:lnTo>
                  <a:lnTo>
                    <a:pt x="66" y="2105"/>
                  </a:lnTo>
                  <a:lnTo>
                    <a:pt x="59" y="2088"/>
                  </a:lnTo>
                  <a:lnTo>
                    <a:pt x="56" y="2070"/>
                  </a:lnTo>
                  <a:lnTo>
                    <a:pt x="56" y="1623"/>
                  </a:lnTo>
                  <a:lnTo>
                    <a:pt x="59" y="1604"/>
                  </a:lnTo>
                  <a:lnTo>
                    <a:pt x="66" y="1588"/>
                  </a:lnTo>
                  <a:lnTo>
                    <a:pt x="78" y="1577"/>
                  </a:lnTo>
                  <a:lnTo>
                    <a:pt x="94" y="1570"/>
                  </a:lnTo>
                  <a:lnTo>
                    <a:pt x="112" y="1567"/>
                  </a:lnTo>
                  <a:lnTo>
                    <a:pt x="281" y="1567"/>
                  </a:lnTo>
                  <a:lnTo>
                    <a:pt x="281" y="1455"/>
                  </a:lnTo>
                  <a:lnTo>
                    <a:pt x="146" y="1455"/>
                  </a:lnTo>
                  <a:lnTo>
                    <a:pt x="120" y="1453"/>
                  </a:lnTo>
                  <a:lnTo>
                    <a:pt x="96" y="1446"/>
                  </a:lnTo>
                  <a:lnTo>
                    <a:pt x="73" y="1435"/>
                  </a:lnTo>
                  <a:lnTo>
                    <a:pt x="53" y="1422"/>
                  </a:lnTo>
                  <a:lnTo>
                    <a:pt x="35" y="1405"/>
                  </a:lnTo>
                  <a:lnTo>
                    <a:pt x="20" y="1385"/>
                  </a:lnTo>
                  <a:lnTo>
                    <a:pt x="9" y="1361"/>
                  </a:lnTo>
                  <a:lnTo>
                    <a:pt x="2" y="1337"/>
                  </a:lnTo>
                  <a:lnTo>
                    <a:pt x="0" y="1309"/>
                  </a:lnTo>
                  <a:lnTo>
                    <a:pt x="0" y="1259"/>
                  </a:lnTo>
                  <a:lnTo>
                    <a:pt x="3" y="1230"/>
                  </a:lnTo>
                  <a:lnTo>
                    <a:pt x="12" y="1204"/>
                  </a:lnTo>
                  <a:lnTo>
                    <a:pt x="26" y="1180"/>
                  </a:lnTo>
                  <a:lnTo>
                    <a:pt x="44" y="1160"/>
                  </a:lnTo>
                  <a:lnTo>
                    <a:pt x="65" y="1142"/>
                  </a:lnTo>
                  <a:lnTo>
                    <a:pt x="90" y="1130"/>
                  </a:lnTo>
                  <a:lnTo>
                    <a:pt x="117" y="1122"/>
                  </a:lnTo>
                  <a:lnTo>
                    <a:pt x="146" y="1119"/>
                  </a:lnTo>
                  <a:lnTo>
                    <a:pt x="286" y="1119"/>
                  </a:lnTo>
                  <a:lnTo>
                    <a:pt x="293" y="1042"/>
                  </a:lnTo>
                  <a:lnTo>
                    <a:pt x="306" y="966"/>
                  </a:lnTo>
                  <a:lnTo>
                    <a:pt x="325" y="894"/>
                  </a:lnTo>
                  <a:lnTo>
                    <a:pt x="351" y="824"/>
                  </a:lnTo>
                  <a:lnTo>
                    <a:pt x="380" y="756"/>
                  </a:lnTo>
                  <a:lnTo>
                    <a:pt x="416" y="691"/>
                  </a:lnTo>
                  <a:lnTo>
                    <a:pt x="456" y="630"/>
                  </a:lnTo>
                  <a:lnTo>
                    <a:pt x="501" y="571"/>
                  </a:lnTo>
                  <a:lnTo>
                    <a:pt x="550" y="517"/>
                  </a:lnTo>
                  <a:lnTo>
                    <a:pt x="603" y="466"/>
                  </a:lnTo>
                  <a:lnTo>
                    <a:pt x="660" y="419"/>
                  </a:lnTo>
                  <a:lnTo>
                    <a:pt x="720" y="377"/>
                  </a:lnTo>
                  <a:lnTo>
                    <a:pt x="783" y="340"/>
                  </a:lnTo>
                  <a:lnTo>
                    <a:pt x="851" y="307"/>
                  </a:lnTo>
                  <a:lnTo>
                    <a:pt x="920" y="280"/>
                  </a:lnTo>
                  <a:lnTo>
                    <a:pt x="991" y="257"/>
                  </a:lnTo>
                  <a:lnTo>
                    <a:pt x="1066" y="240"/>
                  </a:lnTo>
                  <a:lnTo>
                    <a:pt x="1066" y="168"/>
                  </a:lnTo>
                  <a:lnTo>
                    <a:pt x="1069" y="137"/>
                  </a:lnTo>
                  <a:lnTo>
                    <a:pt x="1076" y="108"/>
                  </a:lnTo>
                  <a:lnTo>
                    <a:pt x="1088" y="82"/>
                  </a:lnTo>
                  <a:lnTo>
                    <a:pt x="1105" y="59"/>
                  </a:lnTo>
                  <a:lnTo>
                    <a:pt x="1125" y="39"/>
                  </a:lnTo>
                  <a:lnTo>
                    <a:pt x="1149" y="22"/>
                  </a:lnTo>
                  <a:lnTo>
                    <a:pt x="1174" y="10"/>
                  </a:lnTo>
                  <a:lnTo>
                    <a:pt x="1204" y="3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638426" y="6065838"/>
              <a:ext cx="177800" cy="177800"/>
            </a:xfrm>
            <a:custGeom>
              <a:avLst/>
              <a:gdLst>
                <a:gd name="T0" fmla="*/ 0 w 1010"/>
                <a:gd name="T1" fmla="*/ 0 h 1008"/>
                <a:gd name="T2" fmla="*/ 169 w 1010"/>
                <a:gd name="T3" fmla="*/ 0 h 1008"/>
                <a:gd name="T4" fmla="*/ 169 w 1010"/>
                <a:gd name="T5" fmla="*/ 336 h 1008"/>
                <a:gd name="T6" fmla="*/ 171 w 1010"/>
                <a:gd name="T7" fmla="*/ 352 h 1008"/>
                <a:gd name="T8" fmla="*/ 177 w 1010"/>
                <a:gd name="T9" fmla="*/ 366 h 1008"/>
                <a:gd name="T10" fmla="*/ 186 w 1010"/>
                <a:gd name="T11" fmla="*/ 377 h 1008"/>
                <a:gd name="T12" fmla="*/ 198 w 1010"/>
                <a:gd name="T13" fmla="*/ 385 h 1008"/>
                <a:gd name="T14" fmla="*/ 210 w 1010"/>
                <a:gd name="T15" fmla="*/ 390 h 1008"/>
                <a:gd name="T16" fmla="*/ 225 w 1010"/>
                <a:gd name="T17" fmla="*/ 392 h 1008"/>
                <a:gd name="T18" fmla="*/ 786 w 1010"/>
                <a:gd name="T19" fmla="*/ 392 h 1008"/>
                <a:gd name="T20" fmla="*/ 804 w 1010"/>
                <a:gd name="T21" fmla="*/ 389 h 1008"/>
                <a:gd name="T22" fmla="*/ 820 w 1010"/>
                <a:gd name="T23" fmla="*/ 382 h 1008"/>
                <a:gd name="T24" fmla="*/ 832 w 1010"/>
                <a:gd name="T25" fmla="*/ 371 h 1008"/>
                <a:gd name="T26" fmla="*/ 839 w 1010"/>
                <a:gd name="T27" fmla="*/ 354 h 1008"/>
                <a:gd name="T28" fmla="*/ 842 w 1010"/>
                <a:gd name="T29" fmla="*/ 336 h 1008"/>
                <a:gd name="T30" fmla="*/ 842 w 1010"/>
                <a:gd name="T31" fmla="*/ 0 h 1008"/>
                <a:gd name="T32" fmla="*/ 1010 w 1010"/>
                <a:gd name="T33" fmla="*/ 0 h 1008"/>
                <a:gd name="T34" fmla="*/ 1010 w 1010"/>
                <a:gd name="T35" fmla="*/ 1008 h 1008"/>
                <a:gd name="T36" fmla="*/ 842 w 1010"/>
                <a:gd name="T37" fmla="*/ 1008 h 1008"/>
                <a:gd name="T38" fmla="*/ 842 w 1010"/>
                <a:gd name="T39" fmla="*/ 616 h 1008"/>
                <a:gd name="T40" fmla="*/ 839 w 1010"/>
                <a:gd name="T41" fmla="*/ 598 h 1008"/>
                <a:gd name="T42" fmla="*/ 832 w 1010"/>
                <a:gd name="T43" fmla="*/ 581 h 1008"/>
                <a:gd name="T44" fmla="*/ 820 w 1010"/>
                <a:gd name="T45" fmla="*/ 570 h 1008"/>
                <a:gd name="T46" fmla="*/ 804 w 1010"/>
                <a:gd name="T47" fmla="*/ 563 h 1008"/>
                <a:gd name="T48" fmla="*/ 786 w 1010"/>
                <a:gd name="T49" fmla="*/ 560 h 1008"/>
                <a:gd name="T50" fmla="*/ 225 w 1010"/>
                <a:gd name="T51" fmla="*/ 560 h 1008"/>
                <a:gd name="T52" fmla="*/ 206 w 1010"/>
                <a:gd name="T53" fmla="*/ 563 h 1008"/>
                <a:gd name="T54" fmla="*/ 190 w 1010"/>
                <a:gd name="T55" fmla="*/ 570 h 1008"/>
                <a:gd name="T56" fmla="*/ 179 w 1010"/>
                <a:gd name="T57" fmla="*/ 581 h 1008"/>
                <a:gd name="T58" fmla="*/ 172 w 1010"/>
                <a:gd name="T59" fmla="*/ 598 h 1008"/>
                <a:gd name="T60" fmla="*/ 169 w 1010"/>
                <a:gd name="T61" fmla="*/ 616 h 1008"/>
                <a:gd name="T62" fmla="*/ 169 w 1010"/>
                <a:gd name="T63" fmla="*/ 1008 h 1008"/>
                <a:gd name="T64" fmla="*/ 0 w 1010"/>
                <a:gd name="T65" fmla="*/ 1008 h 1008"/>
                <a:gd name="T66" fmla="*/ 0 w 1010"/>
                <a:gd name="T67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0" h="1008">
                  <a:moveTo>
                    <a:pt x="0" y="0"/>
                  </a:moveTo>
                  <a:lnTo>
                    <a:pt x="169" y="0"/>
                  </a:lnTo>
                  <a:lnTo>
                    <a:pt x="169" y="336"/>
                  </a:lnTo>
                  <a:lnTo>
                    <a:pt x="171" y="352"/>
                  </a:lnTo>
                  <a:lnTo>
                    <a:pt x="177" y="366"/>
                  </a:lnTo>
                  <a:lnTo>
                    <a:pt x="186" y="377"/>
                  </a:lnTo>
                  <a:lnTo>
                    <a:pt x="198" y="385"/>
                  </a:lnTo>
                  <a:lnTo>
                    <a:pt x="210" y="390"/>
                  </a:lnTo>
                  <a:lnTo>
                    <a:pt x="225" y="392"/>
                  </a:lnTo>
                  <a:lnTo>
                    <a:pt x="786" y="392"/>
                  </a:lnTo>
                  <a:lnTo>
                    <a:pt x="804" y="389"/>
                  </a:lnTo>
                  <a:lnTo>
                    <a:pt x="820" y="382"/>
                  </a:lnTo>
                  <a:lnTo>
                    <a:pt x="832" y="371"/>
                  </a:lnTo>
                  <a:lnTo>
                    <a:pt x="839" y="354"/>
                  </a:lnTo>
                  <a:lnTo>
                    <a:pt x="842" y="336"/>
                  </a:lnTo>
                  <a:lnTo>
                    <a:pt x="842" y="0"/>
                  </a:lnTo>
                  <a:lnTo>
                    <a:pt x="1010" y="0"/>
                  </a:lnTo>
                  <a:lnTo>
                    <a:pt x="1010" y="1008"/>
                  </a:lnTo>
                  <a:lnTo>
                    <a:pt x="842" y="1008"/>
                  </a:lnTo>
                  <a:lnTo>
                    <a:pt x="842" y="616"/>
                  </a:lnTo>
                  <a:lnTo>
                    <a:pt x="839" y="598"/>
                  </a:lnTo>
                  <a:lnTo>
                    <a:pt x="832" y="581"/>
                  </a:lnTo>
                  <a:lnTo>
                    <a:pt x="820" y="570"/>
                  </a:lnTo>
                  <a:lnTo>
                    <a:pt x="804" y="563"/>
                  </a:lnTo>
                  <a:lnTo>
                    <a:pt x="786" y="560"/>
                  </a:lnTo>
                  <a:lnTo>
                    <a:pt x="225" y="560"/>
                  </a:lnTo>
                  <a:lnTo>
                    <a:pt x="206" y="563"/>
                  </a:lnTo>
                  <a:lnTo>
                    <a:pt x="190" y="570"/>
                  </a:lnTo>
                  <a:lnTo>
                    <a:pt x="179" y="581"/>
                  </a:lnTo>
                  <a:lnTo>
                    <a:pt x="172" y="598"/>
                  </a:lnTo>
                  <a:lnTo>
                    <a:pt x="169" y="616"/>
                  </a:lnTo>
                  <a:lnTo>
                    <a:pt x="169" y="1008"/>
                  </a:lnTo>
                  <a:lnTo>
                    <a:pt x="0" y="10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8" name="Freeform 26"/>
          <p:cNvSpPr>
            <a:spLocks noEditPoints="1"/>
          </p:cNvSpPr>
          <p:nvPr/>
        </p:nvSpPr>
        <p:spPr bwMode="auto">
          <a:xfrm>
            <a:off x="3466095" y="5759451"/>
            <a:ext cx="573088" cy="592138"/>
          </a:xfrm>
          <a:custGeom>
            <a:avLst/>
            <a:gdLst>
              <a:gd name="T0" fmla="*/ 1681 w 3249"/>
              <a:gd name="T1" fmla="*/ 2568 h 3360"/>
              <a:gd name="T2" fmla="*/ 1626 w 3249"/>
              <a:gd name="T3" fmla="*/ 2576 h 3360"/>
              <a:gd name="T4" fmla="*/ 1574 w 3249"/>
              <a:gd name="T5" fmla="*/ 2571 h 3360"/>
              <a:gd name="T6" fmla="*/ 1396 w 3249"/>
              <a:gd name="T7" fmla="*/ 1886 h 3360"/>
              <a:gd name="T8" fmla="*/ 1827 w 3249"/>
              <a:gd name="T9" fmla="*/ 1902 h 3360"/>
              <a:gd name="T10" fmla="*/ 1939 w 3249"/>
              <a:gd name="T11" fmla="*/ 1457 h 3360"/>
              <a:gd name="T12" fmla="*/ 1523 w 3249"/>
              <a:gd name="T13" fmla="*/ 1144 h 3360"/>
              <a:gd name="T14" fmla="*/ 1535 w 3249"/>
              <a:gd name="T15" fmla="*/ 1221 h 3360"/>
              <a:gd name="T16" fmla="*/ 1713 w 3249"/>
              <a:gd name="T17" fmla="*/ 1221 h 3360"/>
              <a:gd name="T18" fmla="*/ 1726 w 3249"/>
              <a:gd name="T19" fmla="*/ 1144 h 3360"/>
              <a:gd name="T20" fmla="*/ 1456 w 3249"/>
              <a:gd name="T21" fmla="*/ 897 h 3360"/>
              <a:gd name="T22" fmla="*/ 1400 w 3249"/>
              <a:gd name="T23" fmla="*/ 953 h 3360"/>
              <a:gd name="T24" fmla="*/ 1456 w 3249"/>
              <a:gd name="T25" fmla="*/ 1009 h 3360"/>
              <a:gd name="T26" fmla="*/ 1846 w 3249"/>
              <a:gd name="T27" fmla="*/ 970 h 3360"/>
              <a:gd name="T28" fmla="*/ 1810 w 3249"/>
              <a:gd name="T29" fmla="*/ 900 h 3360"/>
              <a:gd name="T30" fmla="*/ 1311 w 3249"/>
              <a:gd name="T31" fmla="*/ 684 h 3360"/>
              <a:gd name="T32" fmla="*/ 1299 w 3249"/>
              <a:gd name="T33" fmla="*/ 761 h 3360"/>
              <a:gd name="T34" fmla="*/ 1922 w 3249"/>
              <a:gd name="T35" fmla="*/ 781 h 3360"/>
              <a:gd name="T36" fmla="*/ 1957 w 3249"/>
              <a:gd name="T37" fmla="*/ 711 h 3360"/>
              <a:gd name="T38" fmla="*/ 1344 w 3249"/>
              <a:gd name="T39" fmla="*/ 672 h 3360"/>
              <a:gd name="T40" fmla="*/ 2338 w 3249"/>
              <a:gd name="T41" fmla="*/ 337 h 3360"/>
              <a:gd name="T42" fmla="*/ 911 w 3249"/>
              <a:gd name="T43" fmla="*/ 337 h 3360"/>
              <a:gd name="T44" fmla="*/ 2243 w 3249"/>
              <a:gd name="T45" fmla="*/ 11 h 3360"/>
              <a:gd name="T46" fmla="*/ 2342 w 3249"/>
              <a:gd name="T47" fmla="*/ 110 h 3360"/>
              <a:gd name="T48" fmla="*/ 2692 w 3249"/>
              <a:gd name="T49" fmla="*/ 207 h 3360"/>
              <a:gd name="T50" fmla="*/ 3025 w 3249"/>
              <a:gd name="T51" fmla="*/ 168 h 3360"/>
              <a:gd name="T52" fmla="*/ 3183 w 3249"/>
              <a:gd name="T53" fmla="*/ 234 h 3360"/>
              <a:gd name="T54" fmla="*/ 3249 w 3249"/>
              <a:gd name="T55" fmla="*/ 393 h 3360"/>
              <a:gd name="T56" fmla="*/ 3183 w 3249"/>
              <a:gd name="T57" fmla="*/ 551 h 3360"/>
              <a:gd name="T58" fmla="*/ 3025 w 3249"/>
              <a:gd name="T59" fmla="*/ 616 h 3360"/>
              <a:gd name="T60" fmla="*/ 2692 w 3249"/>
              <a:gd name="T61" fmla="*/ 578 h 3360"/>
              <a:gd name="T62" fmla="*/ 2241 w 3249"/>
              <a:gd name="T63" fmla="*/ 1277 h 3360"/>
              <a:gd name="T64" fmla="*/ 2123 w 3249"/>
              <a:gd name="T65" fmla="*/ 1416 h 3360"/>
              <a:gd name="T66" fmla="*/ 1957 w 3249"/>
              <a:gd name="T67" fmla="*/ 1932 h 3360"/>
              <a:gd name="T68" fmla="*/ 1848 w 3249"/>
              <a:gd name="T69" fmla="*/ 2012 h 3360"/>
              <a:gd name="T70" fmla="*/ 1811 w 3249"/>
              <a:gd name="T71" fmla="*/ 2474 h 3360"/>
              <a:gd name="T72" fmla="*/ 1670 w 3249"/>
              <a:gd name="T73" fmla="*/ 3336 h 3360"/>
              <a:gd name="T74" fmla="*/ 1610 w 3249"/>
              <a:gd name="T75" fmla="*/ 3358 h 3360"/>
              <a:gd name="T76" fmla="*/ 1458 w 3249"/>
              <a:gd name="T77" fmla="*/ 3152 h 3360"/>
              <a:gd name="T78" fmla="*/ 1410 w 3249"/>
              <a:gd name="T79" fmla="*/ 2417 h 3360"/>
              <a:gd name="T80" fmla="*/ 1349 w 3249"/>
              <a:gd name="T81" fmla="*/ 1990 h 3360"/>
              <a:gd name="T82" fmla="*/ 1272 w 3249"/>
              <a:gd name="T83" fmla="*/ 1878 h 3360"/>
              <a:gd name="T84" fmla="*/ 1067 w 3249"/>
              <a:gd name="T85" fmla="*/ 1370 h 3360"/>
              <a:gd name="T86" fmla="*/ 990 w 3249"/>
              <a:gd name="T87" fmla="*/ 1202 h 3360"/>
              <a:gd name="T88" fmla="*/ 537 w 3249"/>
              <a:gd name="T89" fmla="*/ 606 h 3360"/>
              <a:gd name="T90" fmla="*/ 153 w 3249"/>
              <a:gd name="T91" fmla="*/ 605 h 3360"/>
              <a:gd name="T92" fmla="*/ 24 w 3249"/>
              <a:gd name="T93" fmla="*/ 496 h 3360"/>
              <a:gd name="T94" fmla="*/ 11 w 3249"/>
              <a:gd name="T95" fmla="*/ 321 h 3360"/>
              <a:gd name="T96" fmla="*/ 121 w 3249"/>
              <a:gd name="T97" fmla="*/ 194 h 3360"/>
              <a:gd name="T98" fmla="*/ 521 w 3249"/>
              <a:gd name="T99" fmla="*/ 171 h 3360"/>
              <a:gd name="T100" fmla="*/ 901 w 3249"/>
              <a:gd name="T101" fmla="*/ 225 h 3360"/>
              <a:gd name="T102" fmla="*/ 936 w 3249"/>
              <a:gd name="T103" fmla="*/ 61 h 3360"/>
              <a:gd name="T104" fmla="*/ 1064 w 3249"/>
              <a:gd name="T105" fmla="*/ 0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49" h="3360">
                <a:moveTo>
                  <a:pt x="1568" y="2568"/>
                </a:moveTo>
                <a:lnTo>
                  <a:pt x="1568" y="3119"/>
                </a:lnTo>
                <a:lnTo>
                  <a:pt x="1623" y="3203"/>
                </a:lnTo>
                <a:lnTo>
                  <a:pt x="1681" y="3119"/>
                </a:lnTo>
                <a:lnTo>
                  <a:pt x="1681" y="2568"/>
                </a:lnTo>
                <a:lnTo>
                  <a:pt x="1678" y="2570"/>
                </a:lnTo>
                <a:lnTo>
                  <a:pt x="1675" y="2571"/>
                </a:lnTo>
                <a:lnTo>
                  <a:pt x="1663" y="2573"/>
                </a:lnTo>
                <a:lnTo>
                  <a:pt x="1645" y="2575"/>
                </a:lnTo>
                <a:lnTo>
                  <a:pt x="1626" y="2576"/>
                </a:lnTo>
                <a:lnTo>
                  <a:pt x="1623" y="2576"/>
                </a:lnTo>
                <a:lnTo>
                  <a:pt x="1622" y="2576"/>
                </a:lnTo>
                <a:lnTo>
                  <a:pt x="1604" y="2575"/>
                </a:lnTo>
                <a:lnTo>
                  <a:pt x="1586" y="2573"/>
                </a:lnTo>
                <a:lnTo>
                  <a:pt x="1574" y="2571"/>
                </a:lnTo>
                <a:lnTo>
                  <a:pt x="1568" y="2568"/>
                </a:lnTo>
                <a:close/>
                <a:moveTo>
                  <a:pt x="1309" y="1457"/>
                </a:moveTo>
                <a:lnTo>
                  <a:pt x="1383" y="1859"/>
                </a:lnTo>
                <a:lnTo>
                  <a:pt x="1388" y="1873"/>
                </a:lnTo>
                <a:lnTo>
                  <a:pt x="1396" y="1886"/>
                </a:lnTo>
                <a:lnTo>
                  <a:pt x="1408" y="1895"/>
                </a:lnTo>
                <a:lnTo>
                  <a:pt x="1422" y="1902"/>
                </a:lnTo>
                <a:lnTo>
                  <a:pt x="1438" y="1904"/>
                </a:lnTo>
                <a:lnTo>
                  <a:pt x="1811" y="1904"/>
                </a:lnTo>
                <a:lnTo>
                  <a:pt x="1827" y="1902"/>
                </a:lnTo>
                <a:lnTo>
                  <a:pt x="1841" y="1895"/>
                </a:lnTo>
                <a:lnTo>
                  <a:pt x="1852" y="1886"/>
                </a:lnTo>
                <a:lnTo>
                  <a:pt x="1861" y="1873"/>
                </a:lnTo>
                <a:lnTo>
                  <a:pt x="1866" y="1859"/>
                </a:lnTo>
                <a:lnTo>
                  <a:pt x="1939" y="1457"/>
                </a:lnTo>
                <a:lnTo>
                  <a:pt x="1309" y="1457"/>
                </a:lnTo>
                <a:close/>
                <a:moveTo>
                  <a:pt x="1568" y="1120"/>
                </a:moveTo>
                <a:lnTo>
                  <a:pt x="1551" y="1123"/>
                </a:lnTo>
                <a:lnTo>
                  <a:pt x="1535" y="1131"/>
                </a:lnTo>
                <a:lnTo>
                  <a:pt x="1523" y="1144"/>
                </a:lnTo>
                <a:lnTo>
                  <a:pt x="1515" y="1159"/>
                </a:lnTo>
                <a:lnTo>
                  <a:pt x="1512" y="1176"/>
                </a:lnTo>
                <a:lnTo>
                  <a:pt x="1515" y="1195"/>
                </a:lnTo>
                <a:lnTo>
                  <a:pt x="1523" y="1210"/>
                </a:lnTo>
                <a:lnTo>
                  <a:pt x="1535" y="1221"/>
                </a:lnTo>
                <a:lnTo>
                  <a:pt x="1551" y="1229"/>
                </a:lnTo>
                <a:lnTo>
                  <a:pt x="1568" y="1232"/>
                </a:lnTo>
                <a:lnTo>
                  <a:pt x="1681" y="1232"/>
                </a:lnTo>
                <a:lnTo>
                  <a:pt x="1698" y="1229"/>
                </a:lnTo>
                <a:lnTo>
                  <a:pt x="1713" y="1221"/>
                </a:lnTo>
                <a:lnTo>
                  <a:pt x="1726" y="1210"/>
                </a:lnTo>
                <a:lnTo>
                  <a:pt x="1734" y="1195"/>
                </a:lnTo>
                <a:lnTo>
                  <a:pt x="1737" y="1176"/>
                </a:lnTo>
                <a:lnTo>
                  <a:pt x="1734" y="1159"/>
                </a:lnTo>
                <a:lnTo>
                  <a:pt x="1726" y="1144"/>
                </a:lnTo>
                <a:lnTo>
                  <a:pt x="1713" y="1131"/>
                </a:lnTo>
                <a:lnTo>
                  <a:pt x="1698" y="1123"/>
                </a:lnTo>
                <a:lnTo>
                  <a:pt x="1681" y="1120"/>
                </a:lnTo>
                <a:lnTo>
                  <a:pt x="1568" y="1120"/>
                </a:lnTo>
                <a:close/>
                <a:moveTo>
                  <a:pt x="1456" y="897"/>
                </a:moveTo>
                <a:lnTo>
                  <a:pt x="1439" y="900"/>
                </a:lnTo>
                <a:lnTo>
                  <a:pt x="1423" y="907"/>
                </a:lnTo>
                <a:lnTo>
                  <a:pt x="1411" y="919"/>
                </a:lnTo>
                <a:lnTo>
                  <a:pt x="1403" y="934"/>
                </a:lnTo>
                <a:lnTo>
                  <a:pt x="1400" y="953"/>
                </a:lnTo>
                <a:lnTo>
                  <a:pt x="1403" y="970"/>
                </a:lnTo>
                <a:lnTo>
                  <a:pt x="1411" y="985"/>
                </a:lnTo>
                <a:lnTo>
                  <a:pt x="1423" y="998"/>
                </a:lnTo>
                <a:lnTo>
                  <a:pt x="1439" y="1006"/>
                </a:lnTo>
                <a:lnTo>
                  <a:pt x="1456" y="1009"/>
                </a:lnTo>
                <a:lnTo>
                  <a:pt x="1792" y="1009"/>
                </a:lnTo>
                <a:lnTo>
                  <a:pt x="1810" y="1006"/>
                </a:lnTo>
                <a:lnTo>
                  <a:pt x="1826" y="998"/>
                </a:lnTo>
                <a:lnTo>
                  <a:pt x="1838" y="985"/>
                </a:lnTo>
                <a:lnTo>
                  <a:pt x="1846" y="970"/>
                </a:lnTo>
                <a:lnTo>
                  <a:pt x="1848" y="953"/>
                </a:lnTo>
                <a:lnTo>
                  <a:pt x="1846" y="934"/>
                </a:lnTo>
                <a:lnTo>
                  <a:pt x="1838" y="919"/>
                </a:lnTo>
                <a:lnTo>
                  <a:pt x="1826" y="907"/>
                </a:lnTo>
                <a:lnTo>
                  <a:pt x="1810" y="900"/>
                </a:lnTo>
                <a:lnTo>
                  <a:pt x="1792" y="897"/>
                </a:lnTo>
                <a:lnTo>
                  <a:pt x="1456" y="897"/>
                </a:lnTo>
                <a:close/>
                <a:moveTo>
                  <a:pt x="1344" y="672"/>
                </a:moveTo>
                <a:lnTo>
                  <a:pt x="1327" y="675"/>
                </a:lnTo>
                <a:lnTo>
                  <a:pt x="1311" y="684"/>
                </a:lnTo>
                <a:lnTo>
                  <a:pt x="1299" y="696"/>
                </a:lnTo>
                <a:lnTo>
                  <a:pt x="1291" y="711"/>
                </a:lnTo>
                <a:lnTo>
                  <a:pt x="1288" y="728"/>
                </a:lnTo>
                <a:lnTo>
                  <a:pt x="1291" y="746"/>
                </a:lnTo>
                <a:lnTo>
                  <a:pt x="1299" y="761"/>
                </a:lnTo>
                <a:lnTo>
                  <a:pt x="1311" y="773"/>
                </a:lnTo>
                <a:lnTo>
                  <a:pt x="1327" y="781"/>
                </a:lnTo>
                <a:lnTo>
                  <a:pt x="1344" y="785"/>
                </a:lnTo>
                <a:lnTo>
                  <a:pt x="1904" y="785"/>
                </a:lnTo>
                <a:lnTo>
                  <a:pt x="1922" y="781"/>
                </a:lnTo>
                <a:lnTo>
                  <a:pt x="1938" y="773"/>
                </a:lnTo>
                <a:lnTo>
                  <a:pt x="1950" y="761"/>
                </a:lnTo>
                <a:lnTo>
                  <a:pt x="1957" y="746"/>
                </a:lnTo>
                <a:lnTo>
                  <a:pt x="1960" y="728"/>
                </a:lnTo>
                <a:lnTo>
                  <a:pt x="1957" y="711"/>
                </a:lnTo>
                <a:lnTo>
                  <a:pt x="1950" y="696"/>
                </a:lnTo>
                <a:lnTo>
                  <a:pt x="1938" y="684"/>
                </a:lnTo>
                <a:lnTo>
                  <a:pt x="1922" y="675"/>
                </a:lnTo>
                <a:lnTo>
                  <a:pt x="1904" y="672"/>
                </a:lnTo>
                <a:lnTo>
                  <a:pt x="1344" y="672"/>
                </a:lnTo>
                <a:close/>
                <a:moveTo>
                  <a:pt x="2338" y="337"/>
                </a:moveTo>
                <a:lnTo>
                  <a:pt x="2328" y="449"/>
                </a:lnTo>
                <a:lnTo>
                  <a:pt x="2689" y="449"/>
                </a:lnTo>
                <a:lnTo>
                  <a:pt x="2689" y="337"/>
                </a:lnTo>
                <a:lnTo>
                  <a:pt x="2338" y="337"/>
                </a:lnTo>
                <a:close/>
                <a:moveTo>
                  <a:pt x="560" y="337"/>
                </a:moveTo>
                <a:lnTo>
                  <a:pt x="560" y="449"/>
                </a:lnTo>
                <a:lnTo>
                  <a:pt x="921" y="449"/>
                </a:lnTo>
                <a:lnTo>
                  <a:pt x="919" y="428"/>
                </a:lnTo>
                <a:lnTo>
                  <a:pt x="911" y="337"/>
                </a:lnTo>
                <a:lnTo>
                  <a:pt x="560" y="337"/>
                </a:lnTo>
                <a:close/>
                <a:moveTo>
                  <a:pt x="1064" y="0"/>
                </a:moveTo>
                <a:lnTo>
                  <a:pt x="2185" y="0"/>
                </a:lnTo>
                <a:lnTo>
                  <a:pt x="2214" y="3"/>
                </a:lnTo>
                <a:lnTo>
                  <a:pt x="2243" y="11"/>
                </a:lnTo>
                <a:lnTo>
                  <a:pt x="2269" y="24"/>
                </a:lnTo>
                <a:lnTo>
                  <a:pt x="2293" y="40"/>
                </a:lnTo>
                <a:lnTo>
                  <a:pt x="2313" y="60"/>
                </a:lnTo>
                <a:lnTo>
                  <a:pt x="2330" y="84"/>
                </a:lnTo>
                <a:lnTo>
                  <a:pt x="2342" y="110"/>
                </a:lnTo>
                <a:lnTo>
                  <a:pt x="2350" y="139"/>
                </a:lnTo>
                <a:lnTo>
                  <a:pt x="2352" y="168"/>
                </a:lnTo>
                <a:lnTo>
                  <a:pt x="2347" y="225"/>
                </a:lnTo>
                <a:lnTo>
                  <a:pt x="2689" y="225"/>
                </a:lnTo>
                <a:lnTo>
                  <a:pt x="2692" y="207"/>
                </a:lnTo>
                <a:lnTo>
                  <a:pt x="2699" y="192"/>
                </a:lnTo>
                <a:lnTo>
                  <a:pt x="2711" y="180"/>
                </a:lnTo>
                <a:lnTo>
                  <a:pt x="2727" y="171"/>
                </a:lnTo>
                <a:lnTo>
                  <a:pt x="2745" y="168"/>
                </a:lnTo>
                <a:lnTo>
                  <a:pt x="3025" y="168"/>
                </a:lnTo>
                <a:lnTo>
                  <a:pt x="3061" y="171"/>
                </a:lnTo>
                <a:lnTo>
                  <a:pt x="3095" y="180"/>
                </a:lnTo>
                <a:lnTo>
                  <a:pt x="3128" y="194"/>
                </a:lnTo>
                <a:lnTo>
                  <a:pt x="3157" y="212"/>
                </a:lnTo>
                <a:lnTo>
                  <a:pt x="3183" y="234"/>
                </a:lnTo>
                <a:lnTo>
                  <a:pt x="3205" y="260"/>
                </a:lnTo>
                <a:lnTo>
                  <a:pt x="3223" y="290"/>
                </a:lnTo>
                <a:lnTo>
                  <a:pt x="3237" y="321"/>
                </a:lnTo>
                <a:lnTo>
                  <a:pt x="3246" y="356"/>
                </a:lnTo>
                <a:lnTo>
                  <a:pt x="3249" y="393"/>
                </a:lnTo>
                <a:lnTo>
                  <a:pt x="3246" y="429"/>
                </a:lnTo>
                <a:lnTo>
                  <a:pt x="3237" y="463"/>
                </a:lnTo>
                <a:lnTo>
                  <a:pt x="3223" y="496"/>
                </a:lnTo>
                <a:lnTo>
                  <a:pt x="3205" y="524"/>
                </a:lnTo>
                <a:lnTo>
                  <a:pt x="3183" y="551"/>
                </a:lnTo>
                <a:lnTo>
                  <a:pt x="3157" y="573"/>
                </a:lnTo>
                <a:lnTo>
                  <a:pt x="3128" y="592"/>
                </a:lnTo>
                <a:lnTo>
                  <a:pt x="3095" y="605"/>
                </a:lnTo>
                <a:lnTo>
                  <a:pt x="3061" y="613"/>
                </a:lnTo>
                <a:lnTo>
                  <a:pt x="3025" y="616"/>
                </a:lnTo>
                <a:lnTo>
                  <a:pt x="2745" y="616"/>
                </a:lnTo>
                <a:lnTo>
                  <a:pt x="2727" y="613"/>
                </a:lnTo>
                <a:lnTo>
                  <a:pt x="2711" y="606"/>
                </a:lnTo>
                <a:lnTo>
                  <a:pt x="2699" y="594"/>
                </a:lnTo>
                <a:lnTo>
                  <a:pt x="2692" y="578"/>
                </a:lnTo>
                <a:lnTo>
                  <a:pt x="2689" y="560"/>
                </a:lnTo>
                <a:lnTo>
                  <a:pt x="2317" y="560"/>
                </a:lnTo>
                <a:lnTo>
                  <a:pt x="2259" y="1202"/>
                </a:lnTo>
                <a:lnTo>
                  <a:pt x="2252" y="1240"/>
                </a:lnTo>
                <a:lnTo>
                  <a:pt x="2241" y="1277"/>
                </a:lnTo>
                <a:lnTo>
                  <a:pt x="2226" y="1311"/>
                </a:lnTo>
                <a:lnTo>
                  <a:pt x="2205" y="1342"/>
                </a:lnTo>
                <a:lnTo>
                  <a:pt x="2182" y="1370"/>
                </a:lnTo>
                <a:lnTo>
                  <a:pt x="2154" y="1394"/>
                </a:lnTo>
                <a:lnTo>
                  <a:pt x="2123" y="1416"/>
                </a:lnTo>
                <a:lnTo>
                  <a:pt x="2091" y="1432"/>
                </a:lnTo>
                <a:lnTo>
                  <a:pt x="2055" y="1445"/>
                </a:lnTo>
                <a:lnTo>
                  <a:pt x="1977" y="1878"/>
                </a:lnTo>
                <a:lnTo>
                  <a:pt x="1968" y="1907"/>
                </a:lnTo>
                <a:lnTo>
                  <a:pt x="1957" y="1932"/>
                </a:lnTo>
                <a:lnTo>
                  <a:pt x="1941" y="1954"/>
                </a:lnTo>
                <a:lnTo>
                  <a:pt x="1921" y="1974"/>
                </a:lnTo>
                <a:lnTo>
                  <a:pt x="1900" y="1990"/>
                </a:lnTo>
                <a:lnTo>
                  <a:pt x="1876" y="2003"/>
                </a:lnTo>
                <a:lnTo>
                  <a:pt x="1848" y="2012"/>
                </a:lnTo>
                <a:lnTo>
                  <a:pt x="1848" y="2352"/>
                </a:lnTo>
                <a:lnTo>
                  <a:pt x="1846" y="2385"/>
                </a:lnTo>
                <a:lnTo>
                  <a:pt x="1839" y="2417"/>
                </a:lnTo>
                <a:lnTo>
                  <a:pt x="1827" y="2446"/>
                </a:lnTo>
                <a:lnTo>
                  <a:pt x="1811" y="2474"/>
                </a:lnTo>
                <a:lnTo>
                  <a:pt x="1792" y="2499"/>
                </a:lnTo>
                <a:lnTo>
                  <a:pt x="1792" y="3136"/>
                </a:lnTo>
                <a:lnTo>
                  <a:pt x="1790" y="3152"/>
                </a:lnTo>
                <a:lnTo>
                  <a:pt x="1783" y="3167"/>
                </a:lnTo>
                <a:lnTo>
                  <a:pt x="1670" y="3336"/>
                </a:lnTo>
                <a:lnTo>
                  <a:pt x="1662" y="3346"/>
                </a:lnTo>
                <a:lnTo>
                  <a:pt x="1651" y="3354"/>
                </a:lnTo>
                <a:lnTo>
                  <a:pt x="1638" y="3358"/>
                </a:lnTo>
                <a:lnTo>
                  <a:pt x="1623" y="3360"/>
                </a:lnTo>
                <a:lnTo>
                  <a:pt x="1610" y="3358"/>
                </a:lnTo>
                <a:lnTo>
                  <a:pt x="1598" y="3354"/>
                </a:lnTo>
                <a:lnTo>
                  <a:pt x="1587" y="3346"/>
                </a:lnTo>
                <a:lnTo>
                  <a:pt x="1578" y="3336"/>
                </a:lnTo>
                <a:lnTo>
                  <a:pt x="1465" y="3167"/>
                </a:lnTo>
                <a:lnTo>
                  <a:pt x="1458" y="3152"/>
                </a:lnTo>
                <a:lnTo>
                  <a:pt x="1456" y="3136"/>
                </a:lnTo>
                <a:lnTo>
                  <a:pt x="1456" y="2499"/>
                </a:lnTo>
                <a:lnTo>
                  <a:pt x="1437" y="2474"/>
                </a:lnTo>
                <a:lnTo>
                  <a:pt x="1421" y="2446"/>
                </a:lnTo>
                <a:lnTo>
                  <a:pt x="1410" y="2417"/>
                </a:lnTo>
                <a:lnTo>
                  <a:pt x="1403" y="2385"/>
                </a:lnTo>
                <a:lnTo>
                  <a:pt x="1400" y="2352"/>
                </a:lnTo>
                <a:lnTo>
                  <a:pt x="1400" y="2012"/>
                </a:lnTo>
                <a:lnTo>
                  <a:pt x="1373" y="2003"/>
                </a:lnTo>
                <a:lnTo>
                  <a:pt x="1349" y="1990"/>
                </a:lnTo>
                <a:lnTo>
                  <a:pt x="1327" y="1974"/>
                </a:lnTo>
                <a:lnTo>
                  <a:pt x="1307" y="1954"/>
                </a:lnTo>
                <a:lnTo>
                  <a:pt x="1292" y="1932"/>
                </a:lnTo>
                <a:lnTo>
                  <a:pt x="1280" y="1907"/>
                </a:lnTo>
                <a:lnTo>
                  <a:pt x="1272" y="1878"/>
                </a:lnTo>
                <a:lnTo>
                  <a:pt x="1194" y="1445"/>
                </a:lnTo>
                <a:lnTo>
                  <a:pt x="1158" y="1432"/>
                </a:lnTo>
                <a:lnTo>
                  <a:pt x="1124" y="1416"/>
                </a:lnTo>
                <a:lnTo>
                  <a:pt x="1094" y="1394"/>
                </a:lnTo>
                <a:lnTo>
                  <a:pt x="1067" y="1370"/>
                </a:lnTo>
                <a:lnTo>
                  <a:pt x="1043" y="1342"/>
                </a:lnTo>
                <a:lnTo>
                  <a:pt x="1023" y="1311"/>
                </a:lnTo>
                <a:lnTo>
                  <a:pt x="1007" y="1277"/>
                </a:lnTo>
                <a:lnTo>
                  <a:pt x="996" y="1240"/>
                </a:lnTo>
                <a:lnTo>
                  <a:pt x="990" y="1202"/>
                </a:lnTo>
                <a:lnTo>
                  <a:pt x="932" y="560"/>
                </a:lnTo>
                <a:lnTo>
                  <a:pt x="560" y="560"/>
                </a:lnTo>
                <a:lnTo>
                  <a:pt x="557" y="578"/>
                </a:lnTo>
                <a:lnTo>
                  <a:pt x="549" y="594"/>
                </a:lnTo>
                <a:lnTo>
                  <a:pt x="537" y="606"/>
                </a:lnTo>
                <a:lnTo>
                  <a:pt x="521" y="613"/>
                </a:lnTo>
                <a:lnTo>
                  <a:pt x="504" y="616"/>
                </a:lnTo>
                <a:lnTo>
                  <a:pt x="223" y="616"/>
                </a:lnTo>
                <a:lnTo>
                  <a:pt x="188" y="613"/>
                </a:lnTo>
                <a:lnTo>
                  <a:pt x="153" y="605"/>
                </a:lnTo>
                <a:lnTo>
                  <a:pt x="121" y="592"/>
                </a:lnTo>
                <a:lnTo>
                  <a:pt x="92" y="573"/>
                </a:lnTo>
                <a:lnTo>
                  <a:pt x="65" y="551"/>
                </a:lnTo>
                <a:lnTo>
                  <a:pt x="43" y="524"/>
                </a:lnTo>
                <a:lnTo>
                  <a:pt x="24" y="496"/>
                </a:lnTo>
                <a:lnTo>
                  <a:pt x="11" y="463"/>
                </a:lnTo>
                <a:lnTo>
                  <a:pt x="3" y="429"/>
                </a:lnTo>
                <a:lnTo>
                  <a:pt x="0" y="393"/>
                </a:lnTo>
                <a:lnTo>
                  <a:pt x="3" y="356"/>
                </a:lnTo>
                <a:lnTo>
                  <a:pt x="11" y="321"/>
                </a:lnTo>
                <a:lnTo>
                  <a:pt x="24" y="290"/>
                </a:lnTo>
                <a:lnTo>
                  <a:pt x="43" y="260"/>
                </a:lnTo>
                <a:lnTo>
                  <a:pt x="65" y="234"/>
                </a:lnTo>
                <a:lnTo>
                  <a:pt x="92" y="212"/>
                </a:lnTo>
                <a:lnTo>
                  <a:pt x="121" y="194"/>
                </a:lnTo>
                <a:lnTo>
                  <a:pt x="153" y="180"/>
                </a:lnTo>
                <a:lnTo>
                  <a:pt x="188" y="171"/>
                </a:lnTo>
                <a:lnTo>
                  <a:pt x="223" y="168"/>
                </a:lnTo>
                <a:lnTo>
                  <a:pt x="504" y="168"/>
                </a:lnTo>
                <a:lnTo>
                  <a:pt x="521" y="171"/>
                </a:lnTo>
                <a:lnTo>
                  <a:pt x="537" y="180"/>
                </a:lnTo>
                <a:lnTo>
                  <a:pt x="549" y="192"/>
                </a:lnTo>
                <a:lnTo>
                  <a:pt x="557" y="207"/>
                </a:lnTo>
                <a:lnTo>
                  <a:pt x="560" y="225"/>
                </a:lnTo>
                <a:lnTo>
                  <a:pt x="901" y="225"/>
                </a:lnTo>
                <a:lnTo>
                  <a:pt x="896" y="174"/>
                </a:lnTo>
                <a:lnTo>
                  <a:pt x="899" y="142"/>
                </a:lnTo>
                <a:lnTo>
                  <a:pt x="907" y="112"/>
                </a:lnTo>
                <a:lnTo>
                  <a:pt x="919" y="86"/>
                </a:lnTo>
                <a:lnTo>
                  <a:pt x="936" y="61"/>
                </a:lnTo>
                <a:lnTo>
                  <a:pt x="956" y="41"/>
                </a:lnTo>
                <a:lnTo>
                  <a:pt x="980" y="24"/>
                </a:lnTo>
                <a:lnTo>
                  <a:pt x="1005" y="11"/>
                </a:lnTo>
                <a:lnTo>
                  <a:pt x="1034" y="3"/>
                </a:lnTo>
                <a:lnTo>
                  <a:pt x="10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4396033" y="5794375"/>
            <a:ext cx="584200" cy="523875"/>
            <a:chOff x="4375150" y="5794375"/>
            <a:chExt cx="584200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31"/>
            <p:cNvSpPr>
              <a:spLocks/>
            </p:cNvSpPr>
            <p:nvPr/>
          </p:nvSpPr>
          <p:spPr bwMode="auto">
            <a:xfrm>
              <a:off x="4424363" y="6259513"/>
              <a:ext cx="66675" cy="58737"/>
            </a:xfrm>
            <a:custGeom>
              <a:avLst/>
              <a:gdLst>
                <a:gd name="T0" fmla="*/ 55 w 385"/>
                <a:gd name="T1" fmla="*/ 0 h 330"/>
                <a:gd name="T2" fmla="*/ 385 w 385"/>
                <a:gd name="T3" fmla="*/ 0 h 330"/>
                <a:gd name="T4" fmla="*/ 385 w 385"/>
                <a:gd name="T5" fmla="*/ 330 h 330"/>
                <a:gd name="T6" fmla="*/ 55 w 385"/>
                <a:gd name="T7" fmla="*/ 330 h 330"/>
                <a:gd name="T8" fmla="*/ 36 w 385"/>
                <a:gd name="T9" fmla="*/ 328 h 330"/>
                <a:gd name="T10" fmla="*/ 21 w 385"/>
                <a:gd name="T11" fmla="*/ 320 h 330"/>
                <a:gd name="T12" fmla="*/ 10 w 385"/>
                <a:gd name="T13" fmla="*/ 309 h 330"/>
                <a:gd name="T14" fmla="*/ 2 w 385"/>
                <a:gd name="T15" fmla="*/ 294 h 330"/>
                <a:gd name="T16" fmla="*/ 0 w 385"/>
                <a:gd name="T17" fmla="*/ 275 h 330"/>
                <a:gd name="T18" fmla="*/ 0 w 385"/>
                <a:gd name="T19" fmla="*/ 55 h 330"/>
                <a:gd name="T20" fmla="*/ 3 w 385"/>
                <a:gd name="T21" fmla="*/ 38 h 330"/>
                <a:gd name="T22" fmla="*/ 11 w 385"/>
                <a:gd name="T23" fmla="*/ 23 h 330"/>
                <a:gd name="T24" fmla="*/ 24 w 385"/>
                <a:gd name="T25" fmla="*/ 11 h 330"/>
                <a:gd name="T26" fmla="*/ 38 w 385"/>
                <a:gd name="T27" fmla="*/ 3 h 330"/>
                <a:gd name="T28" fmla="*/ 55 w 385"/>
                <a:gd name="T2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5" h="330">
                  <a:moveTo>
                    <a:pt x="55" y="0"/>
                  </a:moveTo>
                  <a:lnTo>
                    <a:pt x="385" y="0"/>
                  </a:lnTo>
                  <a:lnTo>
                    <a:pt x="385" y="330"/>
                  </a:lnTo>
                  <a:lnTo>
                    <a:pt x="55" y="330"/>
                  </a:lnTo>
                  <a:lnTo>
                    <a:pt x="36" y="328"/>
                  </a:lnTo>
                  <a:lnTo>
                    <a:pt x="21" y="320"/>
                  </a:lnTo>
                  <a:lnTo>
                    <a:pt x="10" y="309"/>
                  </a:lnTo>
                  <a:lnTo>
                    <a:pt x="2" y="294"/>
                  </a:lnTo>
                  <a:lnTo>
                    <a:pt x="0" y="275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4491038" y="5919788"/>
              <a:ext cx="350838" cy="96837"/>
            </a:xfrm>
            <a:custGeom>
              <a:avLst/>
              <a:gdLst>
                <a:gd name="T0" fmla="*/ 56 w 1987"/>
                <a:gd name="T1" fmla="*/ 0 h 551"/>
                <a:gd name="T2" fmla="*/ 111 w 1987"/>
                <a:gd name="T3" fmla="*/ 6 h 551"/>
                <a:gd name="T4" fmla="*/ 111 w 1987"/>
                <a:gd name="T5" fmla="*/ 165 h 551"/>
                <a:gd name="T6" fmla="*/ 114 w 1987"/>
                <a:gd name="T7" fmla="*/ 183 h 551"/>
                <a:gd name="T8" fmla="*/ 121 w 1987"/>
                <a:gd name="T9" fmla="*/ 199 h 551"/>
                <a:gd name="T10" fmla="*/ 133 w 1987"/>
                <a:gd name="T11" fmla="*/ 210 h 551"/>
                <a:gd name="T12" fmla="*/ 148 w 1987"/>
                <a:gd name="T13" fmla="*/ 217 h 551"/>
                <a:gd name="T14" fmla="*/ 166 w 1987"/>
                <a:gd name="T15" fmla="*/ 220 h 551"/>
                <a:gd name="T16" fmla="*/ 773 w 1987"/>
                <a:gd name="T17" fmla="*/ 220 h 551"/>
                <a:gd name="T18" fmla="*/ 791 w 1987"/>
                <a:gd name="T19" fmla="*/ 217 h 551"/>
                <a:gd name="T20" fmla="*/ 806 w 1987"/>
                <a:gd name="T21" fmla="*/ 210 h 551"/>
                <a:gd name="T22" fmla="*/ 818 w 1987"/>
                <a:gd name="T23" fmla="*/ 199 h 551"/>
                <a:gd name="T24" fmla="*/ 825 w 1987"/>
                <a:gd name="T25" fmla="*/ 183 h 551"/>
                <a:gd name="T26" fmla="*/ 828 w 1987"/>
                <a:gd name="T27" fmla="*/ 165 h 551"/>
                <a:gd name="T28" fmla="*/ 828 w 1987"/>
                <a:gd name="T29" fmla="*/ 50 h 551"/>
                <a:gd name="T30" fmla="*/ 1766 w 1987"/>
                <a:gd name="T31" fmla="*/ 110 h 551"/>
                <a:gd name="T32" fmla="*/ 1802 w 1987"/>
                <a:gd name="T33" fmla="*/ 113 h 551"/>
                <a:gd name="T34" fmla="*/ 1835 w 1987"/>
                <a:gd name="T35" fmla="*/ 121 h 551"/>
                <a:gd name="T36" fmla="*/ 1867 w 1987"/>
                <a:gd name="T37" fmla="*/ 135 h 551"/>
                <a:gd name="T38" fmla="*/ 1896 w 1987"/>
                <a:gd name="T39" fmla="*/ 153 h 551"/>
                <a:gd name="T40" fmla="*/ 1921 w 1987"/>
                <a:gd name="T41" fmla="*/ 175 h 551"/>
                <a:gd name="T42" fmla="*/ 1943 w 1987"/>
                <a:gd name="T43" fmla="*/ 200 h 551"/>
                <a:gd name="T44" fmla="*/ 1962 w 1987"/>
                <a:gd name="T45" fmla="*/ 229 h 551"/>
                <a:gd name="T46" fmla="*/ 1976 w 1987"/>
                <a:gd name="T47" fmla="*/ 261 h 551"/>
                <a:gd name="T48" fmla="*/ 1984 w 1987"/>
                <a:gd name="T49" fmla="*/ 294 h 551"/>
                <a:gd name="T50" fmla="*/ 1987 w 1987"/>
                <a:gd name="T51" fmla="*/ 330 h 551"/>
                <a:gd name="T52" fmla="*/ 1984 w 1987"/>
                <a:gd name="T53" fmla="*/ 366 h 551"/>
                <a:gd name="T54" fmla="*/ 1976 w 1987"/>
                <a:gd name="T55" fmla="*/ 400 h 551"/>
                <a:gd name="T56" fmla="*/ 1962 w 1987"/>
                <a:gd name="T57" fmla="*/ 432 h 551"/>
                <a:gd name="T58" fmla="*/ 1943 w 1987"/>
                <a:gd name="T59" fmla="*/ 460 h 551"/>
                <a:gd name="T60" fmla="*/ 1921 w 1987"/>
                <a:gd name="T61" fmla="*/ 486 h 551"/>
                <a:gd name="T62" fmla="*/ 1896 w 1987"/>
                <a:gd name="T63" fmla="*/ 508 h 551"/>
                <a:gd name="T64" fmla="*/ 1867 w 1987"/>
                <a:gd name="T65" fmla="*/ 526 h 551"/>
                <a:gd name="T66" fmla="*/ 1835 w 1987"/>
                <a:gd name="T67" fmla="*/ 539 h 551"/>
                <a:gd name="T68" fmla="*/ 1802 w 1987"/>
                <a:gd name="T69" fmla="*/ 548 h 551"/>
                <a:gd name="T70" fmla="*/ 1766 w 1987"/>
                <a:gd name="T71" fmla="*/ 551 h 551"/>
                <a:gd name="T72" fmla="*/ 194 w 1987"/>
                <a:gd name="T73" fmla="*/ 551 h 551"/>
                <a:gd name="T74" fmla="*/ 160 w 1987"/>
                <a:gd name="T75" fmla="*/ 547 h 551"/>
                <a:gd name="T76" fmla="*/ 127 w 1987"/>
                <a:gd name="T77" fmla="*/ 538 h 551"/>
                <a:gd name="T78" fmla="*/ 98 w 1987"/>
                <a:gd name="T79" fmla="*/ 524 h 551"/>
                <a:gd name="T80" fmla="*/ 71 w 1987"/>
                <a:gd name="T81" fmla="*/ 505 h 551"/>
                <a:gd name="T82" fmla="*/ 47 w 1987"/>
                <a:gd name="T83" fmla="*/ 481 h 551"/>
                <a:gd name="T84" fmla="*/ 27 w 1987"/>
                <a:gd name="T85" fmla="*/ 455 h 551"/>
                <a:gd name="T86" fmla="*/ 13 w 1987"/>
                <a:gd name="T87" fmla="*/ 425 h 551"/>
                <a:gd name="T88" fmla="*/ 4 w 1987"/>
                <a:gd name="T89" fmla="*/ 392 h 551"/>
                <a:gd name="T90" fmla="*/ 0 w 1987"/>
                <a:gd name="T91" fmla="*/ 358 h 551"/>
                <a:gd name="T92" fmla="*/ 0 w 1987"/>
                <a:gd name="T93" fmla="*/ 55 h 551"/>
                <a:gd name="T94" fmla="*/ 2 w 1987"/>
                <a:gd name="T95" fmla="*/ 43 h 551"/>
                <a:gd name="T96" fmla="*/ 5 w 1987"/>
                <a:gd name="T97" fmla="*/ 31 h 551"/>
                <a:gd name="T98" fmla="*/ 12 w 1987"/>
                <a:gd name="T99" fmla="*/ 20 h 551"/>
                <a:gd name="T100" fmla="*/ 22 w 1987"/>
                <a:gd name="T101" fmla="*/ 11 h 551"/>
                <a:gd name="T102" fmla="*/ 31 w 1987"/>
                <a:gd name="T103" fmla="*/ 7 h 551"/>
                <a:gd name="T104" fmla="*/ 38 w 1987"/>
                <a:gd name="T105" fmla="*/ 4 h 551"/>
                <a:gd name="T106" fmla="*/ 46 w 1987"/>
                <a:gd name="T107" fmla="*/ 1 h 551"/>
                <a:gd name="T108" fmla="*/ 56 w 1987"/>
                <a:gd name="T10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87" h="551">
                  <a:moveTo>
                    <a:pt x="56" y="0"/>
                  </a:moveTo>
                  <a:lnTo>
                    <a:pt x="111" y="6"/>
                  </a:lnTo>
                  <a:lnTo>
                    <a:pt x="111" y="165"/>
                  </a:lnTo>
                  <a:lnTo>
                    <a:pt x="114" y="183"/>
                  </a:lnTo>
                  <a:lnTo>
                    <a:pt x="121" y="199"/>
                  </a:lnTo>
                  <a:lnTo>
                    <a:pt x="133" y="210"/>
                  </a:lnTo>
                  <a:lnTo>
                    <a:pt x="148" y="217"/>
                  </a:lnTo>
                  <a:lnTo>
                    <a:pt x="166" y="220"/>
                  </a:lnTo>
                  <a:lnTo>
                    <a:pt x="773" y="220"/>
                  </a:lnTo>
                  <a:lnTo>
                    <a:pt x="791" y="217"/>
                  </a:lnTo>
                  <a:lnTo>
                    <a:pt x="806" y="210"/>
                  </a:lnTo>
                  <a:lnTo>
                    <a:pt x="818" y="199"/>
                  </a:lnTo>
                  <a:lnTo>
                    <a:pt x="825" y="183"/>
                  </a:lnTo>
                  <a:lnTo>
                    <a:pt x="828" y="165"/>
                  </a:lnTo>
                  <a:lnTo>
                    <a:pt x="828" y="50"/>
                  </a:lnTo>
                  <a:lnTo>
                    <a:pt x="1766" y="110"/>
                  </a:lnTo>
                  <a:lnTo>
                    <a:pt x="1802" y="113"/>
                  </a:lnTo>
                  <a:lnTo>
                    <a:pt x="1835" y="121"/>
                  </a:lnTo>
                  <a:lnTo>
                    <a:pt x="1867" y="135"/>
                  </a:lnTo>
                  <a:lnTo>
                    <a:pt x="1896" y="153"/>
                  </a:lnTo>
                  <a:lnTo>
                    <a:pt x="1921" y="175"/>
                  </a:lnTo>
                  <a:lnTo>
                    <a:pt x="1943" y="200"/>
                  </a:lnTo>
                  <a:lnTo>
                    <a:pt x="1962" y="229"/>
                  </a:lnTo>
                  <a:lnTo>
                    <a:pt x="1976" y="261"/>
                  </a:lnTo>
                  <a:lnTo>
                    <a:pt x="1984" y="294"/>
                  </a:lnTo>
                  <a:lnTo>
                    <a:pt x="1987" y="330"/>
                  </a:lnTo>
                  <a:lnTo>
                    <a:pt x="1984" y="366"/>
                  </a:lnTo>
                  <a:lnTo>
                    <a:pt x="1976" y="400"/>
                  </a:lnTo>
                  <a:lnTo>
                    <a:pt x="1962" y="432"/>
                  </a:lnTo>
                  <a:lnTo>
                    <a:pt x="1943" y="460"/>
                  </a:lnTo>
                  <a:lnTo>
                    <a:pt x="1921" y="486"/>
                  </a:lnTo>
                  <a:lnTo>
                    <a:pt x="1896" y="508"/>
                  </a:lnTo>
                  <a:lnTo>
                    <a:pt x="1867" y="526"/>
                  </a:lnTo>
                  <a:lnTo>
                    <a:pt x="1835" y="539"/>
                  </a:lnTo>
                  <a:lnTo>
                    <a:pt x="1802" y="548"/>
                  </a:lnTo>
                  <a:lnTo>
                    <a:pt x="1766" y="551"/>
                  </a:lnTo>
                  <a:lnTo>
                    <a:pt x="194" y="551"/>
                  </a:lnTo>
                  <a:lnTo>
                    <a:pt x="160" y="547"/>
                  </a:lnTo>
                  <a:lnTo>
                    <a:pt x="127" y="538"/>
                  </a:lnTo>
                  <a:lnTo>
                    <a:pt x="98" y="524"/>
                  </a:lnTo>
                  <a:lnTo>
                    <a:pt x="71" y="505"/>
                  </a:lnTo>
                  <a:lnTo>
                    <a:pt x="47" y="481"/>
                  </a:lnTo>
                  <a:lnTo>
                    <a:pt x="27" y="455"/>
                  </a:lnTo>
                  <a:lnTo>
                    <a:pt x="13" y="425"/>
                  </a:lnTo>
                  <a:lnTo>
                    <a:pt x="4" y="392"/>
                  </a:lnTo>
                  <a:lnTo>
                    <a:pt x="0" y="358"/>
                  </a:lnTo>
                  <a:lnTo>
                    <a:pt x="0" y="55"/>
                  </a:lnTo>
                  <a:lnTo>
                    <a:pt x="2" y="43"/>
                  </a:lnTo>
                  <a:lnTo>
                    <a:pt x="5" y="31"/>
                  </a:lnTo>
                  <a:lnTo>
                    <a:pt x="12" y="20"/>
                  </a:lnTo>
                  <a:lnTo>
                    <a:pt x="22" y="11"/>
                  </a:lnTo>
                  <a:lnTo>
                    <a:pt x="31" y="7"/>
                  </a:lnTo>
                  <a:lnTo>
                    <a:pt x="38" y="4"/>
                  </a:lnTo>
                  <a:lnTo>
                    <a:pt x="46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4491038" y="6115050"/>
              <a:ext cx="58738" cy="57150"/>
            </a:xfrm>
            <a:custGeom>
              <a:avLst/>
              <a:gdLst>
                <a:gd name="T0" fmla="*/ 0 w 327"/>
                <a:gd name="T1" fmla="*/ 0 h 325"/>
                <a:gd name="T2" fmla="*/ 47 w 327"/>
                <a:gd name="T3" fmla="*/ 11 h 325"/>
                <a:gd name="T4" fmla="*/ 92 w 327"/>
                <a:gd name="T5" fmla="*/ 30 h 325"/>
                <a:gd name="T6" fmla="*/ 134 w 327"/>
                <a:gd name="T7" fmla="*/ 54 h 325"/>
                <a:gd name="T8" fmla="*/ 174 w 327"/>
                <a:gd name="T9" fmla="*/ 83 h 325"/>
                <a:gd name="T10" fmla="*/ 211 w 327"/>
                <a:gd name="T11" fmla="*/ 117 h 325"/>
                <a:gd name="T12" fmla="*/ 244 w 327"/>
                <a:gd name="T13" fmla="*/ 155 h 325"/>
                <a:gd name="T14" fmla="*/ 273 w 327"/>
                <a:gd name="T15" fmla="*/ 195 h 325"/>
                <a:gd name="T16" fmla="*/ 296 w 327"/>
                <a:gd name="T17" fmla="*/ 237 h 325"/>
                <a:gd name="T18" fmla="*/ 315 w 327"/>
                <a:gd name="T19" fmla="*/ 281 h 325"/>
                <a:gd name="T20" fmla="*/ 327 w 327"/>
                <a:gd name="T21" fmla="*/ 325 h 325"/>
                <a:gd name="T22" fmla="*/ 0 w 327"/>
                <a:gd name="T23" fmla="*/ 325 h 325"/>
                <a:gd name="T24" fmla="*/ 0 w 327"/>
                <a:gd name="T2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325">
                  <a:moveTo>
                    <a:pt x="0" y="0"/>
                  </a:moveTo>
                  <a:lnTo>
                    <a:pt x="47" y="11"/>
                  </a:lnTo>
                  <a:lnTo>
                    <a:pt x="92" y="30"/>
                  </a:lnTo>
                  <a:lnTo>
                    <a:pt x="134" y="54"/>
                  </a:lnTo>
                  <a:lnTo>
                    <a:pt x="174" y="83"/>
                  </a:lnTo>
                  <a:lnTo>
                    <a:pt x="211" y="117"/>
                  </a:lnTo>
                  <a:lnTo>
                    <a:pt x="244" y="155"/>
                  </a:lnTo>
                  <a:lnTo>
                    <a:pt x="273" y="195"/>
                  </a:lnTo>
                  <a:lnTo>
                    <a:pt x="296" y="237"/>
                  </a:lnTo>
                  <a:lnTo>
                    <a:pt x="315" y="281"/>
                  </a:lnTo>
                  <a:lnTo>
                    <a:pt x="327" y="325"/>
                  </a:lnTo>
                  <a:lnTo>
                    <a:pt x="0" y="3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>
              <a:off x="4530725" y="5921375"/>
              <a:ext cx="87313" cy="17462"/>
            </a:xfrm>
            <a:custGeom>
              <a:avLst/>
              <a:gdLst>
                <a:gd name="T0" fmla="*/ 0 w 497"/>
                <a:gd name="T1" fmla="*/ 0 h 99"/>
                <a:gd name="T2" fmla="*/ 497 w 497"/>
                <a:gd name="T3" fmla="*/ 33 h 99"/>
                <a:gd name="T4" fmla="*/ 497 w 497"/>
                <a:gd name="T5" fmla="*/ 99 h 99"/>
                <a:gd name="T6" fmla="*/ 0 w 497"/>
                <a:gd name="T7" fmla="*/ 99 h 99"/>
                <a:gd name="T8" fmla="*/ 0 w 4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99">
                  <a:moveTo>
                    <a:pt x="0" y="0"/>
                  </a:moveTo>
                  <a:lnTo>
                    <a:pt x="497" y="33"/>
                  </a:lnTo>
                  <a:lnTo>
                    <a:pt x="497" y="99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5"/>
            <p:cNvSpPr>
              <a:spLocks/>
            </p:cNvSpPr>
            <p:nvPr/>
          </p:nvSpPr>
          <p:spPr bwMode="auto">
            <a:xfrm>
              <a:off x="4511675" y="5799138"/>
              <a:ext cx="311150" cy="60325"/>
            </a:xfrm>
            <a:custGeom>
              <a:avLst/>
              <a:gdLst>
                <a:gd name="T0" fmla="*/ 0 w 1765"/>
                <a:gd name="T1" fmla="*/ 0 h 347"/>
                <a:gd name="T2" fmla="*/ 1765 w 1765"/>
                <a:gd name="T3" fmla="*/ 110 h 347"/>
                <a:gd name="T4" fmla="*/ 1765 w 1765"/>
                <a:gd name="T5" fmla="*/ 199 h 347"/>
                <a:gd name="T6" fmla="*/ 1763 w 1765"/>
                <a:gd name="T7" fmla="*/ 225 h 347"/>
                <a:gd name="T8" fmla="*/ 1757 w 1765"/>
                <a:gd name="T9" fmla="*/ 249 h 347"/>
                <a:gd name="T10" fmla="*/ 1748 w 1765"/>
                <a:gd name="T11" fmla="*/ 271 h 347"/>
                <a:gd name="T12" fmla="*/ 1736 w 1765"/>
                <a:gd name="T13" fmla="*/ 291 h 347"/>
                <a:gd name="T14" fmla="*/ 1721 w 1765"/>
                <a:gd name="T15" fmla="*/ 309 h 347"/>
                <a:gd name="T16" fmla="*/ 1701 w 1765"/>
                <a:gd name="T17" fmla="*/ 323 h 347"/>
                <a:gd name="T18" fmla="*/ 1679 w 1765"/>
                <a:gd name="T19" fmla="*/ 334 h 347"/>
                <a:gd name="T20" fmla="*/ 1657 w 1765"/>
                <a:gd name="T21" fmla="*/ 342 h 347"/>
                <a:gd name="T22" fmla="*/ 1634 w 1765"/>
                <a:gd name="T23" fmla="*/ 346 h 347"/>
                <a:gd name="T24" fmla="*/ 1611 w 1765"/>
                <a:gd name="T25" fmla="*/ 347 h 347"/>
                <a:gd name="T26" fmla="*/ 138 w 1765"/>
                <a:gd name="T27" fmla="*/ 259 h 347"/>
                <a:gd name="T28" fmla="*/ 110 w 1765"/>
                <a:gd name="T29" fmla="*/ 255 h 347"/>
                <a:gd name="T30" fmla="*/ 84 w 1765"/>
                <a:gd name="T31" fmla="*/ 245 h 347"/>
                <a:gd name="T32" fmla="*/ 61 w 1765"/>
                <a:gd name="T33" fmla="*/ 232 h 347"/>
                <a:gd name="T34" fmla="*/ 40 w 1765"/>
                <a:gd name="T35" fmla="*/ 214 h 347"/>
                <a:gd name="T36" fmla="*/ 24 w 1765"/>
                <a:gd name="T37" fmla="*/ 193 h 347"/>
                <a:gd name="T38" fmla="*/ 11 w 1765"/>
                <a:gd name="T39" fmla="*/ 167 h 347"/>
                <a:gd name="T40" fmla="*/ 3 w 1765"/>
                <a:gd name="T41" fmla="*/ 140 h 347"/>
                <a:gd name="T42" fmla="*/ 0 w 1765"/>
                <a:gd name="T43" fmla="*/ 110 h 347"/>
                <a:gd name="T44" fmla="*/ 0 w 1765"/>
                <a:gd name="T4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5" h="347">
                  <a:moveTo>
                    <a:pt x="0" y="0"/>
                  </a:moveTo>
                  <a:lnTo>
                    <a:pt x="1765" y="110"/>
                  </a:lnTo>
                  <a:lnTo>
                    <a:pt x="1765" y="199"/>
                  </a:lnTo>
                  <a:lnTo>
                    <a:pt x="1763" y="225"/>
                  </a:lnTo>
                  <a:lnTo>
                    <a:pt x="1757" y="249"/>
                  </a:lnTo>
                  <a:lnTo>
                    <a:pt x="1748" y="271"/>
                  </a:lnTo>
                  <a:lnTo>
                    <a:pt x="1736" y="291"/>
                  </a:lnTo>
                  <a:lnTo>
                    <a:pt x="1721" y="309"/>
                  </a:lnTo>
                  <a:lnTo>
                    <a:pt x="1701" y="323"/>
                  </a:lnTo>
                  <a:lnTo>
                    <a:pt x="1679" y="334"/>
                  </a:lnTo>
                  <a:lnTo>
                    <a:pt x="1657" y="342"/>
                  </a:lnTo>
                  <a:lnTo>
                    <a:pt x="1634" y="346"/>
                  </a:lnTo>
                  <a:lnTo>
                    <a:pt x="1611" y="347"/>
                  </a:lnTo>
                  <a:lnTo>
                    <a:pt x="138" y="259"/>
                  </a:lnTo>
                  <a:lnTo>
                    <a:pt x="110" y="255"/>
                  </a:lnTo>
                  <a:lnTo>
                    <a:pt x="84" y="245"/>
                  </a:lnTo>
                  <a:lnTo>
                    <a:pt x="61" y="232"/>
                  </a:lnTo>
                  <a:lnTo>
                    <a:pt x="40" y="214"/>
                  </a:lnTo>
                  <a:lnTo>
                    <a:pt x="24" y="193"/>
                  </a:lnTo>
                  <a:lnTo>
                    <a:pt x="11" y="167"/>
                  </a:lnTo>
                  <a:lnTo>
                    <a:pt x="3" y="140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6"/>
            <p:cNvSpPr>
              <a:spLocks noEditPoints="1"/>
            </p:cNvSpPr>
            <p:nvPr/>
          </p:nvSpPr>
          <p:spPr bwMode="auto">
            <a:xfrm>
              <a:off x="4375150" y="5794375"/>
              <a:ext cx="584200" cy="523875"/>
            </a:xfrm>
            <a:custGeom>
              <a:avLst/>
              <a:gdLst>
                <a:gd name="T0" fmla="*/ 2206 w 3309"/>
                <a:gd name="T1" fmla="*/ 2534 h 2974"/>
                <a:gd name="T2" fmla="*/ 2669 w 3309"/>
                <a:gd name="T3" fmla="*/ 2158 h 2974"/>
                <a:gd name="T4" fmla="*/ 2650 w 3309"/>
                <a:gd name="T5" fmla="*/ 2221 h 2974"/>
                <a:gd name="T6" fmla="*/ 2703 w 3309"/>
                <a:gd name="T7" fmla="*/ 2258 h 2974"/>
                <a:gd name="T8" fmla="*/ 3079 w 3309"/>
                <a:gd name="T9" fmla="*/ 2237 h 2974"/>
                <a:gd name="T10" fmla="*/ 3079 w 3309"/>
                <a:gd name="T11" fmla="*/ 2169 h 2974"/>
                <a:gd name="T12" fmla="*/ 2703 w 3309"/>
                <a:gd name="T13" fmla="*/ 2148 h 2974"/>
                <a:gd name="T14" fmla="*/ 2547 w 3309"/>
                <a:gd name="T15" fmla="*/ 1949 h 2974"/>
                <a:gd name="T16" fmla="*/ 2547 w 3309"/>
                <a:gd name="T17" fmla="*/ 2017 h 2974"/>
                <a:gd name="T18" fmla="*/ 3034 w 3309"/>
                <a:gd name="T19" fmla="*/ 2038 h 2974"/>
                <a:gd name="T20" fmla="*/ 3086 w 3309"/>
                <a:gd name="T21" fmla="*/ 2001 h 2974"/>
                <a:gd name="T22" fmla="*/ 3067 w 3309"/>
                <a:gd name="T23" fmla="*/ 1938 h 2974"/>
                <a:gd name="T24" fmla="*/ 2482 w 3309"/>
                <a:gd name="T25" fmla="*/ 1707 h 2974"/>
                <a:gd name="T26" fmla="*/ 2430 w 3309"/>
                <a:gd name="T27" fmla="*/ 1744 h 2974"/>
                <a:gd name="T28" fmla="*/ 2448 w 3309"/>
                <a:gd name="T29" fmla="*/ 1807 h 2974"/>
                <a:gd name="T30" fmla="*/ 3052 w 3309"/>
                <a:gd name="T31" fmla="*/ 1815 h 2974"/>
                <a:gd name="T32" fmla="*/ 3089 w 3309"/>
                <a:gd name="T33" fmla="*/ 1762 h 2974"/>
                <a:gd name="T34" fmla="*/ 3052 w 3309"/>
                <a:gd name="T35" fmla="*/ 1710 h 2974"/>
                <a:gd name="T36" fmla="*/ 588 w 3309"/>
                <a:gd name="T37" fmla="*/ 1710 h 2974"/>
                <a:gd name="T38" fmla="*/ 552 w 3309"/>
                <a:gd name="T39" fmla="*/ 1762 h 2974"/>
                <a:gd name="T40" fmla="*/ 573 w 3309"/>
                <a:gd name="T41" fmla="*/ 2248 h 2974"/>
                <a:gd name="T42" fmla="*/ 1067 w 3309"/>
                <a:gd name="T43" fmla="*/ 2255 h 2974"/>
                <a:gd name="T44" fmla="*/ 1103 w 3309"/>
                <a:gd name="T45" fmla="*/ 2203 h 2974"/>
                <a:gd name="T46" fmla="*/ 1048 w 3309"/>
                <a:gd name="T47" fmla="*/ 1997 h 2974"/>
                <a:gd name="T48" fmla="*/ 906 w 3309"/>
                <a:gd name="T49" fmla="*/ 1824 h 2974"/>
                <a:gd name="T50" fmla="*/ 713 w 3309"/>
                <a:gd name="T51" fmla="*/ 1722 h 2974"/>
                <a:gd name="T52" fmla="*/ 697 w 3309"/>
                <a:gd name="T53" fmla="*/ 607 h 2974"/>
                <a:gd name="T54" fmla="*/ 607 w 3309"/>
                <a:gd name="T55" fmla="*/ 650 h 2974"/>
                <a:gd name="T56" fmla="*/ 557 w 3309"/>
                <a:gd name="T57" fmla="*/ 726 h 2974"/>
                <a:gd name="T58" fmla="*/ 554 w 3309"/>
                <a:gd name="T59" fmla="*/ 1115 h 2974"/>
                <a:gd name="T60" fmla="*/ 615 w 3309"/>
                <a:gd name="T61" fmla="*/ 1258 h 2974"/>
                <a:gd name="T62" fmla="*/ 738 w 3309"/>
                <a:gd name="T63" fmla="*/ 1353 h 2974"/>
                <a:gd name="T64" fmla="*/ 2427 w 3309"/>
                <a:gd name="T65" fmla="*/ 1377 h 2974"/>
                <a:gd name="T66" fmla="*/ 2593 w 3309"/>
                <a:gd name="T67" fmla="*/ 1331 h 2974"/>
                <a:gd name="T68" fmla="*/ 2713 w 3309"/>
                <a:gd name="T69" fmla="*/ 1213 h 2974"/>
                <a:gd name="T70" fmla="*/ 2758 w 3309"/>
                <a:gd name="T71" fmla="*/ 1046 h 2974"/>
                <a:gd name="T72" fmla="*/ 2713 w 3309"/>
                <a:gd name="T73" fmla="*/ 880 h 2974"/>
                <a:gd name="T74" fmla="*/ 2595 w 3309"/>
                <a:gd name="T75" fmla="*/ 761 h 2974"/>
                <a:gd name="T76" fmla="*/ 2433 w 3309"/>
                <a:gd name="T77" fmla="*/ 716 h 2974"/>
                <a:gd name="T78" fmla="*/ 244 w 3309"/>
                <a:gd name="T79" fmla="*/ 0 h 2974"/>
                <a:gd name="T80" fmla="*/ 664 w 3309"/>
                <a:gd name="T81" fmla="*/ 178 h 2974"/>
                <a:gd name="T82" fmla="*/ 720 w 3309"/>
                <a:gd name="T83" fmla="*/ 304 h 2974"/>
                <a:gd name="T84" fmla="*/ 833 w 3309"/>
                <a:gd name="T85" fmla="*/ 383 h 2974"/>
                <a:gd name="T86" fmla="*/ 2389 w 3309"/>
                <a:gd name="T87" fmla="*/ 490 h 2974"/>
                <a:gd name="T88" fmla="*/ 2534 w 3309"/>
                <a:gd name="T89" fmla="*/ 443 h 2974"/>
                <a:gd name="T90" fmla="*/ 2627 w 3309"/>
                <a:gd name="T91" fmla="*/ 333 h 2974"/>
                <a:gd name="T92" fmla="*/ 2648 w 3309"/>
                <a:gd name="T93" fmla="*/ 143 h 2974"/>
                <a:gd name="T94" fmla="*/ 3153 w 3309"/>
                <a:gd name="T95" fmla="*/ 196 h 2974"/>
                <a:gd name="T96" fmla="*/ 3266 w 3309"/>
                <a:gd name="T97" fmla="*/ 297 h 2974"/>
                <a:gd name="T98" fmla="*/ 3309 w 3309"/>
                <a:gd name="T99" fmla="*/ 440 h 2974"/>
                <a:gd name="T100" fmla="*/ 3288 w 3309"/>
                <a:gd name="T101" fmla="*/ 2524 h 2974"/>
                <a:gd name="T102" fmla="*/ 2316 w 3309"/>
                <a:gd name="T103" fmla="*/ 2644 h 2974"/>
                <a:gd name="T104" fmla="*/ 2693 w 3309"/>
                <a:gd name="T105" fmla="*/ 2665 h 2974"/>
                <a:gd name="T106" fmla="*/ 2700 w 3309"/>
                <a:gd name="T107" fmla="*/ 2938 h 2974"/>
                <a:gd name="T108" fmla="*/ 2648 w 3309"/>
                <a:gd name="T109" fmla="*/ 2974 h 2974"/>
                <a:gd name="T110" fmla="*/ 1213 w 3309"/>
                <a:gd name="T111" fmla="*/ 2534 h 2974"/>
                <a:gd name="T112" fmla="*/ 322 w 3309"/>
                <a:gd name="T113" fmla="*/ 2508 h 2974"/>
                <a:gd name="T114" fmla="*/ 226 w 3309"/>
                <a:gd name="T115" fmla="*/ 2410 h 2974"/>
                <a:gd name="T116" fmla="*/ 7 w 3309"/>
                <a:gd name="T117" fmla="*/ 868 h 2974"/>
                <a:gd name="T118" fmla="*/ 3 w 3309"/>
                <a:gd name="T119" fmla="*/ 229 h 2974"/>
                <a:gd name="T120" fmla="*/ 59 w 3309"/>
                <a:gd name="T121" fmla="*/ 98 h 2974"/>
                <a:gd name="T122" fmla="*/ 174 w 3309"/>
                <a:gd name="T123" fmla="*/ 15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09" h="2974">
                  <a:moveTo>
                    <a:pt x="1324" y="2534"/>
                  </a:moveTo>
                  <a:lnTo>
                    <a:pt x="1324" y="2644"/>
                  </a:lnTo>
                  <a:lnTo>
                    <a:pt x="2206" y="2644"/>
                  </a:lnTo>
                  <a:lnTo>
                    <a:pt x="2206" y="2534"/>
                  </a:lnTo>
                  <a:lnTo>
                    <a:pt x="1324" y="2534"/>
                  </a:lnTo>
                  <a:close/>
                  <a:moveTo>
                    <a:pt x="2703" y="2148"/>
                  </a:moveTo>
                  <a:lnTo>
                    <a:pt x="2685" y="2151"/>
                  </a:lnTo>
                  <a:lnTo>
                    <a:pt x="2669" y="2158"/>
                  </a:lnTo>
                  <a:lnTo>
                    <a:pt x="2658" y="2169"/>
                  </a:lnTo>
                  <a:lnTo>
                    <a:pt x="2650" y="2185"/>
                  </a:lnTo>
                  <a:lnTo>
                    <a:pt x="2648" y="2203"/>
                  </a:lnTo>
                  <a:lnTo>
                    <a:pt x="2650" y="2221"/>
                  </a:lnTo>
                  <a:lnTo>
                    <a:pt x="2658" y="2237"/>
                  </a:lnTo>
                  <a:lnTo>
                    <a:pt x="2669" y="2248"/>
                  </a:lnTo>
                  <a:lnTo>
                    <a:pt x="2685" y="2255"/>
                  </a:lnTo>
                  <a:lnTo>
                    <a:pt x="2703" y="2258"/>
                  </a:lnTo>
                  <a:lnTo>
                    <a:pt x="3034" y="2258"/>
                  </a:lnTo>
                  <a:lnTo>
                    <a:pt x="3052" y="2255"/>
                  </a:lnTo>
                  <a:lnTo>
                    <a:pt x="3067" y="2248"/>
                  </a:lnTo>
                  <a:lnTo>
                    <a:pt x="3079" y="2237"/>
                  </a:lnTo>
                  <a:lnTo>
                    <a:pt x="3086" y="2221"/>
                  </a:lnTo>
                  <a:lnTo>
                    <a:pt x="3089" y="2203"/>
                  </a:lnTo>
                  <a:lnTo>
                    <a:pt x="3086" y="2185"/>
                  </a:lnTo>
                  <a:lnTo>
                    <a:pt x="3079" y="2169"/>
                  </a:lnTo>
                  <a:lnTo>
                    <a:pt x="3067" y="2158"/>
                  </a:lnTo>
                  <a:lnTo>
                    <a:pt x="3052" y="2151"/>
                  </a:lnTo>
                  <a:lnTo>
                    <a:pt x="3034" y="2148"/>
                  </a:lnTo>
                  <a:lnTo>
                    <a:pt x="2703" y="2148"/>
                  </a:lnTo>
                  <a:close/>
                  <a:moveTo>
                    <a:pt x="2592" y="1928"/>
                  </a:moveTo>
                  <a:lnTo>
                    <a:pt x="2574" y="1931"/>
                  </a:lnTo>
                  <a:lnTo>
                    <a:pt x="2558" y="1938"/>
                  </a:lnTo>
                  <a:lnTo>
                    <a:pt x="2547" y="1949"/>
                  </a:lnTo>
                  <a:lnTo>
                    <a:pt x="2540" y="1965"/>
                  </a:lnTo>
                  <a:lnTo>
                    <a:pt x="2537" y="1983"/>
                  </a:lnTo>
                  <a:lnTo>
                    <a:pt x="2540" y="2001"/>
                  </a:lnTo>
                  <a:lnTo>
                    <a:pt x="2547" y="2017"/>
                  </a:lnTo>
                  <a:lnTo>
                    <a:pt x="2558" y="2028"/>
                  </a:lnTo>
                  <a:lnTo>
                    <a:pt x="2574" y="2035"/>
                  </a:lnTo>
                  <a:lnTo>
                    <a:pt x="2592" y="2038"/>
                  </a:lnTo>
                  <a:lnTo>
                    <a:pt x="3034" y="2038"/>
                  </a:lnTo>
                  <a:lnTo>
                    <a:pt x="3052" y="2035"/>
                  </a:lnTo>
                  <a:lnTo>
                    <a:pt x="3067" y="2028"/>
                  </a:lnTo>
                  <a:lnTo>
                    <a:pt x="3079" y="2017"/>
                  </a:lnTo>
                  <a:lnTo>
                    <a:pt x="3086" y="2001"/>
                  </a:lnTo>
                  <a:lnTo>
                    <a:pt x="3089" y="1983"/>
                  </a:lnTo>
                  <a:lnTo>
                    <a:pt x="3086" y="1965"/>
                  </a:lnTo>
                  <a:lnTo>
                    <a:pt x="3079" y="1949"/>
                  </a:lnTo>
                  <a:lnTo>
                    <a:pt x="3067" y="1938"/>
                  </a:lnTo>
                  <a:lnTo>
                    <a:pt x="3052" y="1931"/>
                  </a:lnTo>
                  <a:lnTo>
                    <a:pt x="3034" y="1928"/>
                  </a:lnTo>
                  <a:lnTo>
                    <a:pt x="2592" y="1928"/>
                  </a:lnTo>
                  <a:close/>
                  <a:moveTo>
                    <a:pt x="2482" y="1707"/>
                  </a:moveTo>
                  <a:lnTo>
                    <a:pt x="2464" y="1710"/>
                  </a:lnTo>
                  <a:lnTo>
                    <a:pt x="2448" y="1717"/>
                  </a:lnTo>
                  <a:lnTo>
                    <a:pt x="2437" y="1729"/>
                  </a:lnTo>
                  <a:lnTo>
                    <a:pt x="2430" y="1744"/>
                  </a:lnTo>
                  <a:lnTo>
                    <a:pt x="2427" y="1762"/>
                  </a:lnTo>
                  <a:lnTo>
                    <a:pt x="2430" y="1781"/>
                  </a:lnTo>
                  <a:lnTo>
                    <a:pt x="2437" y="1796"/>
                  </a:lnTo>
                  <a:lnTo>
                    <a:pt x="2448" y="1807"/>
                  </a:lnTo>
                  <a:lnTo>
                    <a:pt x="2464" y="1815"/>
                  </a:lnTo>
                  <a:lnTo>
                    <a:pt x="2482" y="1817"/>
                  </a:lnTo>
                  <a:lnTo>
                    <a:pt x="3034" y="1817"/>
                  </a:lnTo>
                  <a:lnTo>
                    <a:pt x="3052" y="1815"/>
                  </a:lnTo>
                  <a:lnTo>
                    <a:pt x="3067" y="1807"/>
                  </a:lnTo>
                  <a:lnTo>
                    <a:pt x="3079" y="1796"/>
                  </a:lnTo>
                  <a:lnTo>
                    <a:pt x="3086" y="1781"/>
                  </a:lnTo>
                  <a:lnTo>
                    <a:pt x="3089" y="1762"/>
                  </a:lnTo>
                  <a:lnTo>
                    <a:pt x="3086" y="1744"/>
                  </a:lnTo>
                  <a:lnTo>
                    <a:pt x="3079" y="1729"/>
                  </a:lnTo>
                  <a:lnTo>
                    <a:pt x="3067" y="1717"/>
                  </a:lnTo>
                  <a:lnTo>
                    <a:pt x="3052" y="1710"/>
                  </a:lnTo>
                  <a:lnTo>
                    <a:pt x="3034" y="1707"/>
                  </a:lnTo>
                  <a:lnTo>
                    <a:pt x="2482" y="1707"/>
                  </a:lnTo>
                  <a:close/>
                  <a:moveTo>
                    <a:pt x="607" y="1707"/>
                  </a:moveTo>
                  <a:lnTo>
                    <a:pt x="588" y="1710"/>
                  </a:lnTo>
                  <a:lnTo>
                    <a:pt x="573" y="1717"/>
                  </a:lnTo>
                  <a:lnTo>
                    <a:pt x="561" y="1729"/>
                  </a:lnTo>
                  <a:lnTo>
                    <a:pt x="554" y="1744"/>
                  </a:lnTo>
                  <a:lnTo>
                    <a:pt x="552" y="1762"/>
                  </a:lnTo>
                  <a:lnTo>
                    <a:pt x="552" y="2203"/>
                  </a:lnTo>
                  <a:lnTo>
                    <a:pt x="554" y="2221"/>
                  </a:lnTo>
                  <a:lnTo>
                    <a:pt x="561" y="2237"/>
                  </a:lnTo>
                  <a:lnTo>
                    <a:pt x="573" y="2248"/>
                  </a:lnTo>
                  <a:lnTo>
                    <a:pt x="588" y="2255"/>
                  </a:lnTo>
                  <a:lnTo>
                    <a:pt x="607" y="2258"/>
                  </a:lnTo>
                  <a:lnTo>
                    <a:pt x="1048" y="2258"/>
                  </a:lnTo>
                  <a:lnTo>
                    <a:pt x="1067" y="2255"/>
                  </a:lnTo>
                  <a:lnTo>
                    <a:pt x="1082" y="2248"/>
                  </a:lnTo>
                  <a:lnTo>
                    <a:pt x="1093" y="2237"/>
                  </a:lnTo>
                  <a:lnTo>
                    <a:pt x="1101" y="2221"/>
                  </a:lnTo>
                  <a:lnTo>
                    <a:pt x="1103" y="2203"/>
                  </a:lnTo>
                  <a:lnTo>
                    <a:pt x="1099" y="2150"/>
                  </a:lnTo>
                  <a:lnTo>
                    <a:pt x="1089" y="2098"/>
                  </a:lnTo>
                  <a:lnTo>
                    <a:pt x="1072" y="2046"/>
                  </a:lnTo>
                  <a:lnTo>
                    <a:pt x="1048" y="1997"/>
                  </a:lnTo>
                  <a:lnTo>
                    <a:pt x="1020" y="1949"/>
                  </a:lnTo>
                  <a:lnTo>
                    <a:pt x="986" y="1903"/>
                  </a:lnTo>
                  <a:lnTo>
                    <a:pt x="948" y="1862"/>
                  </a:lnTo>
                  <a:lnTo>
                    <a:pt x="906" y="1824"/>
                  </a:lnTo>
                  <a:lnTo>
                    <a:pt x="861" y="1791"/>
                  </a:lnTo>
                  <a:lnTo>
                    <a:pt x="814" y="1762"/>
                  </a:lnTo>
                  <a:lnTo>
                    <a:pt x="764" y="1739"/>
                  </a:lnTo>
                  <a:lnTo>
                    <a:pt x="713" y="1722"/>
                  </a:lnTo>
                  <a:lnTo>
                    <a:pt x="659" y="1711"/>
                  </a:lnTo>
                  <a:lnTo>
                    <a:pt x="607" y="1707"/>
                  </a:lnTo>
                  <a:close/>
                  <a:moveTo>
                    <a:pt x="723" y="605"/>
                  </a:moveTo>
                  <a:lnTo>
                    <a:pt x="697" y="607"/>
                  </a:lnTo>
                  <a:lnTo>
                    <a:pt x="672" y="613"/>
                  </a:lnTo>
                  <a:lnTo>
                    <a:pt x="649" y="622"/>
                  </a:lnTo>
                  <a:lnTo>
                    <a:pt x="627" y="635"/>
                  </a:lnTo>
                  <a:lnTo>
                    <a:pt x="607" y="650"/>
                  </a:lnTo>
                  <a:lnTo>
                    <a:pt x="589" y="666"/>
                  </a:lnTo>
                  <a:lnTo>
                    <a:pt x="575" y="684"/>
                  </a:lnTo>
                  <a:lnTo>
                    <a:pt x="565" y="704"/>
                  </a:lnTo>
                  <a:lnTo>
                    <a:pt x="557" y="726"/>
                  </a:lnTo>
                  <a:lnTo>
                    <a:pt x="553" y="749"/>
                  </a:lnTo>
                  <a:lnTo>
                    <a:pt x="552" y="771"/>
                  </a:lnTo>
                  <a:lnTo>
                    <a:pt x="552" y="1074"/>
                  </a:lnTo>
                  <a:lnTo>
                    <a:pt x="554" y="1115"/>
                  </a:lnTo>
                  <a:lnTo>
                    <a:pt x="563" y="1154"/>
                  </a:lnTo>
                  <a:lnTo>
                    <a:pt x="576" y="1191"/>
                  </a:lnTo>
                  <a:lnTo>
                    <a:pt x="593" y="1226"/>
                  </a:lnTo>
                  <a:lnTo>
                    <a:pt x="615" y="1258"/>
                  </a:lnTo>
                  <a:lnTo>
                    <a:pt x="641" y="1287"/>
                  </a:lnTo>
                  <a:lnTo>
                    <a:pt x="670" y="1313"/>
                  </a:lnTo>
                  <a:lnTo>
                    <a:pt x="703" y="1335"/>
                  </a:lnTo>
                  <a:lnTo>
                    <a:pt x="738" y="1353"/>
                  </a:lnTo>
                  <a:lnTo>
                    <a:pt x="775" y="1366"/>
                  </a:lnTo>
                  <a:lnTo>
                    <a:pt x="814" y="1374"/>
                  </a:lnTo>
                  <a:lnTo>
                    <a:pt x="855" y="1377"/>
                  </a:lnTo>
                  <a:lnTo>
                    <a:pt x="2427" y="1377"/>
                  </a:lnTo>
                  <a:lnTo>
                    <a:pt x="2472" y="1374"/>
                  </a:lnTo>
                  <a:lnTo>
                    <a:pt x="2515" y="1365"/>
                  </a:lnTo>
                  <a:lnTo>
                    <a:pt x="2555" y="1351"/>
                  </a:lnTo>
                  <a:lnTo>
                    <a:pt x="2593" y="1331"/>
                  </a:lnTo>
                  <a:lnTo>
                    <a:pt x="2629" y="1308"/>
                  </a:lnTo>
                  <a:lnTo>
                    <a:pt x="2661" y="1280"/>
                  </a:lnTo>
                  <a:lnTo>
                    <a:pt x="2689" y="1248"/>
                  </a:lnTo>
                  <a:lnTo>
                    <a:pt x="2713" y="1213"/>
                  </a:lnTo>
                  <a:lnTo>
                    <a:pt x="2732" y="1175"/>
                  </a:lnTo>
                  <a:lnTo>
                    <a:pt x="2746" y="1134"/>
                  </a:lnTo>
                  <a:lnTo>
                    <a:pt x="2755" y="1091"/>
                  </a:lnTo>
                  <a:lnTo>
                    <a:pt x="2758" y="1046"/>
                  </a:lnTo>
                  <a:lnTo>
                    <a:pt x="2755" y="1001"/>
                  </a:lnTo>
                  <a:lnTo>
                    <a:pt x="2746" y="958"/>
                  </a:lnTo>
                  <a:lnTo>
                    <a:pt x="2732" y="918"/>
                  </a:lnTo>
                  <a:lnTo>
                    <a:pt x="2713" y="880"/>
                  </a:lnTo>
                  <a:lnTo>
                    <a:pt x="2689" y="845"/>
                  </a:lnTo>
                  <a:lnTo>
                    <a:pt x="2662" y="813"/>
                  </a:lnTo>
                  <a:lnTo>
                    <a:pt x="2630" y="785"/>
                  </a:lnTo>
                  <a:lnTo>
                    <a:pt x="2595" y="761"/>
                  </a:lnTo>
                  <a:lnTo>
                    <a:pt x="2557" y="742"/>
                  </a:lnTo>
                  <a:lnTo>
                    <a:pt x="2518" y="728"/>
                  </a:lnTo>
                  <a:lnTo>
                    <a:pt x="2476" y="719"/>
                  </a:lnTo>
                  <a:lnTo>
                    <a:pt x="2433" y="716"/>
                  </a:lnTo>
                  <a:lnTo>
                    <a:pt x="1439" y="650"/>
                  </a:lnTo>
                  <a:lnTo>
                    <a:pt x="1412" y="650"/>
                  </a:lnTo>
                  <a:lnTo>
                    <a:pt x="723" y="605"/>
                  </a:lnTo>
                  <a:close/>
                  <a:moveTo>
                    <a:pt x="244" y="0"/>
                  </a:moveTo>
                  <a:lnTo>
                    <a:pt x="281" y="0"/>
                  </a:lnTo>
                  <a:lnTo>
                    <a:pt x="661" y="22"/>
                  </a:lnTo>
                  <a:lnTo>
                    <a:pt x="661" y="143"/>
                  </a:lnTo>
                  <a:lnTo>
                    <a:pt x="664" y="178"/>
                  </a:lnTo>
                  <a:lnTo>
                    <a:pt x="671" y="213"/>
                  </a:lnTo>
                  <a:lnTo>
                    <a:pt x="683" y="246"/>
                  </a:lnTo>
                  <a:lnTo>
                    <a:pt x="700" y="276"/>
                  </a:lnTo>
                  <a:lnTo>
                    <a:pt x="720" y="304"/>
                  </a:lnTo>
                  <a:lnTo>
                    <a:pt x="744" y="329"/>
                  </a:lnTo>
                  <a:lnTo>
                    <a:pt x="771" y="351"/>
                  </a:lnTo>
                  <a:lnTo>
                    <a:pt x="801" y="369"/>
                  </a:lnTo>
                  <a:lnTo>
                    <a:pt x="833" y="383"/>
                  </a:lnTo>
                  <a:lnTo>
                    <a:pt x="868" y="392"/>
                  </a:lnTo>
                  <a:lnTo>
                    <a:pt x="904" y="396"/>
                  </a:lnTo>
                  <a:lnTo>
                    <a:pt x="2372" y="490"/>
                  </a:lnTo>
                  <a:lnTo>
                    <a:pt x="2389" y="490"/>
                  </a:lnTo>
                  <a:lnTo>
                    <a:pt x="2428" y="487"/>
                  </a:lnTo>
                  <a:lnTo>
                    <a:pt x="2465" y="477"/>
                  </a:lnTo>
                  <a:lnTo>
                    <a:pt x="2500" y="462"/>
                  </a:lnTo>
                  <a:lnTo>
                    <a:pt x="2534" y="443"/>
                  </a:lnTo>
                  <a:lnTo>
                    <a:pt x="2565" y="418"/>
                  </a:lnTo>
                  <a:lnTo>
                    <a:pt x="2590" y="392"/>
                  </a:lnTo>
                  <a:lnTo>
                    <a:pt x="2610" y="364"/>
                  </a:lnTo>
                  <a:lnTo>
                    <a:pt x="2627" y="333"/>
                  </a:lnTo>
                  <a:lnTo>
                    <a:pt x="2639" y="301"/>
                  </a:lnTo>
                  <a:lnTo>
                    <a:pt x="2646" y="267"/>
                  </a:lnTo>
                  <a:lnTo>
                    <a:pt x="2648" y="231"/>
                  </a:lnTo>
                  <a:lnTo>
                    <a:pt x="2648" y="143"/>
                  </a:lnTo>
                  <a:lnTo>
                    <a:pt x="3039" y="164"/>
                  </a:lnTo>
                  <a:lnTo>
                    <a:pt x="3079" y="170"/>
                  </a:lnTo>
                  <a:lnTo>
                    <a:pt x="3117" y="181"/>
                  </a:lnTo>
                  <a:lnTo>
                    <a:pt x="3153" y="196"/>
                  </a:lnTo>
                  <a:lnTo>
                    <a:pt x="3187" y="217"/>
                  </a:lnTo>
                  <a:lnTo>
                    <a:pt x="3217" y="240"/>
                  </a:lnTo>
                  <a:lnTo>
                    <a:pt x="3243" y="267"/>
                  </a:lnTo>
                  <a:lnTo>
                    <a:pt x="3266" y="297"/>
                  </a:lnTo>
                  <a:lnTo>
                    <a:pt x="3284" y="330"/>
                  </a:lnTo>
                  <a:lnTo>
                    <a:pt x="3298" y="365"/>
                  </a:lnTo>
                  <a:lnTo>
                    <a:pt x="3306" y="402"/>
                  </a:lnTo>
                  <a:lnTo>
                    <a:pt x="3309" y="440"/>
                  </a:lnTo>
                  <a:lnTo>
                    <a:pt x="3309" y="2479"/>
                  </a:lnTo>
                  <a:lnTo>
                    <a:pt x="3307" y="2497"/>
                  </a:lnTo>
                  <a:lnTo>
                    <a:pt x="3300" y="2512"/>
                  </a:lnTo>
                  <a:lnTo>
                    <a:pt x="3288" y="2524"/>
                  </a:lnTo>
                  <a:lnTo>
                    <a:pt x="3273" y="2531"/>
                  </a:lnTo>
                  <a:lnTo>
                    <a:pt x="3254" y="2534"/>
                  </a:lnTo>
                  <a:lnTo>
                    <a:pt x="2316" y="2534"/>
                  </a:lnTo>
                  <a:lnTo>
                    <a:pt x="2316" y="2644"/>
                  </a:lnTo>
                  <a:lnTo>
                    <a:pt x="2648" y="2644"/>
                  </a:lnTo>
                  <a:lnTo>
                    <a:pt x="2666" y="2646"/>
                  </a:lnTo>
                  <a:lnTo>
                    <a:pt x="2682" y="2653"/>
                  </a:lnTo>
                  <a:lnTo>
                    <a:pt x="2693" y="2665"/>
                  </a:lnTo>
                  <a:lnTo>
                    <a:pt x="2700" y="2680"/>
                  </a:lnTo>
                  <a:lnTo>
                    <a:pt x="2703" y="2699"/>
                  </a:lnTo>
                  <a:lnTo>
                    <a:pt x="2703" y="2919"/>
                  </a:lnTo>
                  <a:lnTo>
                    <a:pt x="2700" y="2938"/>
                  </a:lnTo>
                  <a:lnTo>
                    <a:pt x="2693" y="2953"/>
                  </a:lnTo>
                  <a:lnTo>
                    <a:pt x="2682" y="2964"/>
                  </a:lnTo>
                  <a:lnTo>
                    <a:pt x="2666" y="2972"/>
                  </a:lnTo>
                  <a:lnTo>
                    <a:pt x="2648" y="2974"/>
                  </a:lnTo>
                  <a:lnTo>
                    <a:pt x="772" y="2974"/>
                  </a:lnTo>
                  <a:lnTo>
                    <a:pt x="772" y="2644"/>
                  </a:lnTo>
                  <a:lnTo>
                    <a:pt x="1213" y="2644"/>
                  </a:lnTo>
                  <a:lnTo>
                    <a:pt x="1213" y="2534"/>
                  </a:lnTo>
                  <a:lnTo>
                    <a:pt x="425" y="2534"/>
                  </a:lnTo>
                  <a:lnTo>
                    <a:pt x="388" y="2531"/>
                  </a:lnTo>
                  <a:lnTo>
                    <a:pt x="354" y="2522"/>
                  </a:lnTo>
                  <a:lnTo>
                    <a:pt x="322" y="2508"/>
                  </a:lnTo>
                  <a:lnTo>
                    <a:pt x="293" y="2490"/>
                  </a:lnTo>
                  <a:lnTo>
                    <a:pt x="267" y="2467"/>
                  </a:lnTo>
                  <a:lnTo>
                    <a:pt x="244" y="2440"/>
                  </a:lnTo>
                  <a:lnTo>
                    <a:pt x="226" y="2410"/>
                  </a:lnTo>
                  <a:lnTo>
                    <a:pt x="213" y="2377"/>
                  </a:lnTo>
                  <a:lnTo>
                    <a:pt x="204" y="2341"/>
                  </a:lnTo>
                  <a:lnTo>
                    <a:pt x="16" y="941"/>
                  </a:lnTo>
                  <a:lnTo>
                    <a:pt x="7" y="868"/>
                  </a:lnTo>
                  <a:lnTo>
                    <a:pt x="2" y="793"/>
                  </a:lnTo>
                  <a:lnTo>
                    <a:pt x="0" y="716"/>
                  </a:lnTo>
                  <a:lnTo>
                    <a:pt x="0" y="264"/>
                  </a:lnTo>
                  <a:lnTo>
                    <a:pt x="3" y="229"/>
                  </a:lnTo>
                  <a:lnTo>
                    <a:pt x="10" y="193"/>
                  </a:lnTo>
                  <a:lnTo>
                    <a:pt x="23" y="159"/>
                  </a:lnTo>
                  <a:lnTo>
                    <a:pt x="39" y="127"/>
                  </a:lnTo>
                  <a:lnTo>
                    <a:pt x="59" y="98"/>
                  </a:lnTo>
                  <a:lnTo>
                    <a:pt x="82" y="71"/>
                  </a:lnTo>
                  <a:lnTo>
                    <a:pt x="111" y="48"/>
                  </a:lnTo>
                  <a:lnTo>
                    <a:pt x="142" y="29"/>
                  </a:lnTo>
                  <a:lnTo>
                    <a:pt x="174" y="15"/>
                  </a:lnTo>
                  <a:lnTo>
                    <a:pt x="208" y="5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534727" y="5759450"/>
            <a:ext cx="177800" cy="592138"/>
            <a:chOff x="5524500" y="5759450"/>
            <a:chExt cx="17780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41"/>
            <p:cNvSpPr>
              <a:spLocks/>
            </p:cNvSpPr>
            <p:nvPr/>
          </p:nvSpPr>
          <p:spPr bwMode="auto">
            <a:xfrm>
              <a:off x="5524500" y="6075363"/>
              <a:ext cx="177800" cy="276225"/>
            </a:xfrm>
            <a:custGeom>
              <a:avLst/>
              <a:gdLst>
                <a:gd name="T0" fmla="*/ 950 w 1006"/>
                <a:gd name="T1" fmla="*/ 0 h 1567"/>
                <a:gd name="T2" fmla="*/ 978 w 1006"/>
                <a:gd name="T3" fmla="*/ 8 h 1567"/>
                <a:gd name="T4" fmla="*/ 999 w 1006"/>
                <a:gd name="T5" fmla="*/ 29 h 1567"/>
                <a:gd name="T6" fmla="*/ 1006 w 1006"/>
                <a:gd name="T7" fmla="*/ 57 h 1567"/>
                <a:gd name="T8" fmla="*/ 998 w 1006"/>
                <a:gd name="T9" fmla="*/ 85 h 1567"/>
                <a:gd name="T10" fmla="*/ 929 w 1006"/>
                <a:gd name="T11" fmla="*/ 220 h 1567"/>
                <a:gd name="T12" fmla="*/ 879 w 1006"/>
                <a:gd name="T13" fmla="*/ 363 h 1567"/>
                <a:gd name="T14" fmla="*/ 848 w 1006"/>
                <a:gd name="T15" fmla="*/ 511 h 1567"/>
                <a:gd name="T16" fmla="*/ 838 w 1006"/>
                <a:gd name="T17" fmla="*/ 663 h 1567"/>
                <a:gd name="T18" fmla="*/ 835 w 1006"/>
                <a:gd name="T19" fmla="*/ 1277 h 1567"/>
                <a:gd name="T20" fmla="*/ 812 w 1006"/>
                <a:gd name="T21" fmla="*/ 1362 h 1567"/>
                <a:gd name="T22" fmla="*/ 768 w 1006"/>
                <a:gd name="T23" fmla="*/ 1437 h 1567"/>
                <a:gd name="T24" fmla="*/ 707 w 1006"/>
                <a:gd name="T25" fmla="*/ 1497 h 1567"/>
                <a:gd name="T26" fmla="*/ 633 w 1006"/>
                <a:gd name="T27" fmla="*/ 1541 h 1567"/>
                <a:gd name="T28" fmla="*/ 548 w 1006"/>
                <a:gd name="T29" fmla="*/ 1564 h 1567"/>
                <a:gd name="T30" fmla="*/ 457 w 1006"/>
                <a:gd name="T31" fmla="*/ 1564 h 1567"/>
                <a:gd name="T32" fmla="*/ 372 w 1006"/>
                <a:gd name="T33" fmla="*/ 1541 h 1567"/>
                <a:gd name="T34" fmla="*/ 298 w 1006"/>
                <a:gd name="T35" fmla="*/ 1497 h 1567"/>
                <a:gd name="T36" fmla="*/ 238 w 1006"/>
                <a:gd name="T37" fmla="*/ 1437 h 1567"/>
                <a:gd name="T38" fmla="*/ 194 w 1006"/>
                <a:gd name="T39" fmla="*/ 1362 h 1567"/>
                <a:gd name="T40" fmla="*/ 171 w 1006"/>
                <a:gd name="T41" fmla="*/ 1277 h 1567"/>
                <a:gd name="T42" fmla="*/ 391 w 1006"/>
                <a:gd name="T43" fmla="*/ 1231 h 1567"/>
                <a:gd name="T44" fmla="*/ 424 w 1006"/>
                <a:gd name="T45" fmla="*/ 1220 h 1567"/>
                <a:gd name="T46" fmla="*/ 444 w 1006"/>
                <a:gd name="T47" fmla="*/ 1193 h 1567"/>
                <a:gd name="T48" fmla="*/ 444 w 1006"/>
                <a:gd name="T49" fmla="*/ 1158 h 1567"/>
                <a:gd name="T50" fmla="*/ 424 w 1006"/>
                <a:gd name="T51" fmla="*/ 1131 h 1567"/>
                <a:gd name="T52" fmla="*/ 391 w 1006"/>
                <a:gd name="T53" fmla="*/ 1119 h 1567"/>
                <a:gd name="T54" fmla="*/ 168 w 1006"/>
                <a:gd name="T55" fmla="*/ 1008 h 1567"/>
                <a:gd name="T56" fmla="*/ 408 w 1006"/>
                <a:gd name="T57" fmla="*/ 1004 h 1567"/>
                <a:gd name="T58" fmla="*/ 436 w 1006"/>
                <a:gd name="T59" fmla="*/ 984 h 1567"/>
                <a:gd name="T60" fmla="*/ 447 w 1006"/>
                <a:gd name="T61" fmla="*/ 952 h 1567"/>
                <a:gd name="T62" fmla="*/ 436 w 1006"/>
                <a:gd name="T63" fmla="*/ 918 h 1567"/>
                <a:gd name="T64" fmla="*/ 408 w 1006"/>
                <a:gd name="T65" fmla="*/ 899 h 1567"/>
                <a:gd name="T66" fmla="*/ 168 w 1006"/>
                <a:gd name="T67" fmla="*/ 896 h 1567"/>
                <a:gd name="T68" fmla="*/ 165 w 1006"/>
                <a:gd name="T69" fmla="*/ 586 h 1567"/>
                <a:gd name="T70" fmla="*/ 144 w 1006"/>
                <a:gd name="T71" fmla="*/ 437 h 1567"/>
                <a:gd name="T72" fmla="*/ 104 w 1006"/>
                <a:gd name="T73" fmla="*/ 290 h 1567"/>
                <a:gd name="T74" fmla="*/ 45 w 1006"/>
                <a:gd name="T75" fmla="*/ 152 h 1567"/>
                <a:gd name="T76" fmla="*/ 2 w 1006"/>
                <a:gd name="T77" fmla="*/ 72 h 1567"/>
                <a:gd name="T78" fmla="*/ 1 w 1006"/>
                <a:gd name="T79" fmla="*/ 42 h 1567"/>
                <a:gd name="T80" fmla="*/ 16 w 1006"/>
                <a:gd name="T81" fmla="*/ 17 h 1567"/>
                <a:gd name="T82" fmla="*/ 41 w 1006"/>
                <a:gd name="T83" fmla="*/ 2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6" h="1567">
                  <a:moveTo>
                    <a:pt x="56" y="0"/>
                  </a:moveTo>
                  <a:lnTo>
                    <a:pt x="950" y="0"/>
                  </a:lnTo>
                  <a:lnTo>
                    <a:pt x="964" y="2"/>
                  </a:lnTo>
                  <a:lnTo>
                    <a:pt x="978" y="8"/>
                  </a:lnTo>
                  <a:lnTo>
                    <a:pt x="990" y="17"/>
                  </a:lnTo>
                  <a:lnTo>
                    <a:pt x="999" y="29"/>
                  </a:lnTo>
                  <a:lnTo>
                    <a:pt x="1004" y="42"/>
                  </a:lnTo>
                  <a:lnTo>
                    <a:pt x="1006" y="57"/>
                  </a:lnTo>
                  <a:lnTo>
                    <a:pt x="1004" y="72"/>
                  </a:lnTo>
                  <a:lnTo>
                    <a:pt x="998" y="85"/>
                  </a:lnTo>
                  <a:lnTo>
                    <a:pt x="961" y="152"/>
                  </a:lnTo>
                  <a:lnTo>
                    <a:pt x="929" y="220"/>
                  </a:lnTo>
                  <a:lnTo>
                    <a:pt x="901" y="290"/>
                  </a:lnTo>
                  <a:lnTo>
                    <a:pt x="879" y="363"/>
                  </a:lnTo>
                  <a:lnTo>
                    <a:pt x="861" y="437"/>
                  </a:lnTo>
                  <a:lnTo>
                    <a:pt x="848" y="511"/>
                  </a:lnTo>
                  <a:lnTo>
                    <a:pt x="840" y="586"/>
                  </a:lnTo>
                  <a:lnTo>
                    <a:pt x="838" y="663"/>
                  </a:lnTo>
                  <a:lnTo>
                    <a:pt x="838" y="1231"/>
                  </a:lnTo>
                  <a:lnTo>
                    <a:pt x="835" y="1277"/>
                  </a:lnTo>
                  <a:lnTo>
                    <a:pt x="826" y="1321"/>
                  </a:lnTo>
                  <a:lnTo>
                    <a:pt x="812" y="1362"/>
                  </a:lnTo>
                  <a:lnTo>
                    <a:pt x="793" y="1400"/>
                  </a:lnTo>
                  <a:lnTo>
                    <a:pt x="768" y="1437"/>
                  </a:lnTo>
                  <a:lnTo>
                    <a:pt x="740" y="1468"/>
                  </a:lnTo>
                  <a:lnTo>
                    <a:pt x="707" y="1497"/>
                  </a:lnTo>
                  <a:lnTo>
                    <a:pt x="672" y="1521"/>
                  </a:lnTo>
                  <a:lnTo>
                    <a:pt x="633" y="1541"/>
                  </a:lnTo>
                  <a:lnTo>
                    <a:pt x="591" y="1555"/>
                  </a:lnTo>
                  <a:lnTo>
                    <a:pt x="548" y="1564"/>
                  </a:lnTo>
                  <a:lnTo>
                    <a:pt x="503" y="1567"/>
                  </a:lnTo>
                  <a:lnTo>
                    <a:pt x="457" y="1564"/>
                  </a:lnTo>
                  <a:lnTo>
                    <a:pt x="414" y="1555"/>
                  </a:lnTo>
                  <a:lnTo>
                    <a:pt x="372" y="1541"/>
                  </a:lnTo>
                  <a:lnTo>
                    <a:pt x="333" y="1521"/>
                  </a:lnTo>
                  <a:lnTo>
                    <a:pt x="298" y="1497"/>
                  </a:lnTo>
                  <a:lnTo>
                    <a:pt x="265" y="1468"/>
                  </a:lnTo>
                  <a:lnTo>
                    <a:pt x="238" y="1437"/>
                  </a:lnTo>
                  <a:lnTo>
                    <a:pt x="213" y="1400"/>
                  </a:lnTo>
                  <a:lnTo>
                    <a:pt x="194" y="1362"/>
                  </a:lnTo>
                  <a:lnTo>
                    <a:pt x="180" y="1321"/>
                  </a:lnTo>
                  <a:lnTo>
                    <a:pt x="171" y="1277"/>
                  </a:lnTo>
                  <a:lnTo>
                    <a:pt x="168" y="1231"/>
                  </a:lnTo>
                  <a:lnTo>
                    <a:pt x="391" y="1231"/>
                  </a:lnTo>
                  <a:lnTo>
                    <a:pt x="408" y="1228"/>
                  </a:lnTo>
                  <a:lnTo>
                    <a:pt x="424" y="1220"/>
                  </a:lnTo>
                  <a:lnTo>
                    <a:pt x="436" y="1208"/>
                  </a:lnTo>
                  <a:lnTo>
                    <a:pt x="444" y="1193"/>
                  </a:lnTo>
                  <a:lnTo>
                    <a:pt x="447" y="1175"/>
                  </a:lnTo>
                  <a:lnTo>
                    <a:pt x="444" y="1158"/>
                  </a:lnTo>
                  <a:lnTo>
                    <a:pt x="436" y="1142"/>
                  </a:lnTo>
                  <a:lnTo>
                    <a:pt x="424" y="1131"/>
                  </a:lnTo>
                  <a:lnTo>
                    <a:pt x="408" y="1122"/>
                  </a:lnTo>
                  <a:lnTo>
                    <a:pt x="391" y="1119"/>
                  </a:lnTo>
                  <a:lnTo>
                    <a:pt x="168" y="1119"/>
                  </a:lnTo>
                  <a:lnTo>
                    <a:pt x="168" y="1008"/>
                  </a:lnTo>
                  <a:lnTo>
                    <a:pt x="391" y="1008"/>
                  </a:lnTo>
                  <a:lnTo>
                    <a:pt x="408" y="1004"/>
                  </a:lnTo>
                  <a:lnTo>
                    <a:pt x="424" y="996"/>
                  </a:lnTo>
                  <a:lnTo>
                    <a:pt x="436" y="984"/>
                  </a:lnTo>
                  <a:lnTo>
                    <a:pt x="444" y="969"/>
                  </a:lnTo>
                  <a:lnTo>
                    <a:pt x="447" y="952"/>
                  </a:lnTo>
                  <a:lnTo>
                    <a:pt x="444" y="934"/>
                  </a:lnTo>
                  <a:lnTo>
                    <a:pt x="436" y="918"/>
                  </a:lnTo>
                  <a:lnTo>
                    <a:pt x="424" y="907"/>
                  </a:lnTo>
                  <a:lnTo>
                    <a:pt x="408" y="899"/>
                  </a:lnTo>
                  <a:lnTo>
                    <a:pt x="391" y="896"/>
                  </a:lnTo>
                  <a:lnTo>
                    <a:pt x="168" y="896"/>
                  </a:lnTo>
                  <a:lnTo>
                    <a:pt x="168" y="663"/>
                  </a:lnTo>
                  <a:lnTo>
                    <a:pt x="165" y="586"/>
                  </a:lnTo>
                  <a:lnTo>
                    <a:pt x="158" y="511"/>
                  </a:lnTo>
                  <a:lnTo>
                    <a:pt x="144" y="437"/>
                  </a:lnTo>
                  <a:lnTo>
                    <a:pt x="127" y="363"/>
                  </a:lnTo>
                  <a:lnTo>
                    <a:pt x="104" y="290"/>
                  </a:lnTo>
                  <a:lnTo>
                    <a:pt x="76" y="220"/>
                  </a:lnTo>
                  <a:lnTo>
                    <a:pt x="45" y="152"/>
                  </a:lnTo>
                  <a:lnTo>
                    <a:pt x="8" y="85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2"/>
            <p:cNvSpPr>
              <a:spLocks noEditPoints="1"/>
            </p:cNvSpPr>
            <p:nvPr/>
          </p:nvSpPr>
          <p:spPr bwMode="auto">
            <a:xfrm>
              <a:off x="5554663" y="5759450"/>
              <a:ext cx="117475" cy="296863"/>
            </a:xfrm>
            <a:custGeom>
              <a:avLst/>
              <a:gdLst>
                <a:gd name="T0" fmla="*/ 266 w 670"/>
                <a:gd name="T1" fmla="*/ 561 h 1679"/>
                <a:gd name="T2" fmla="*/ 240 w 670"/>
                <a:gd name="T3" fmla="*/ 575 h 1679"/>
                <a:gd name="T4" fmla="*/ 225 w 670"/>
                <a:gd name="T5" fmla="*/ 599 h 1679"/>
                <a:gd name="T6" fmla="*/ 224 w 670"/>
                <a:gd name="T7" fmla="*/ 628 h 1679"/>
                <a:gd name="T8" fmla="*/ 257 w 670"/>
                <a:gd name="T9" fmla="*/ 697 h 1679"/>
                <a:gd name="T10" fmla="*/ 299 w 670"/>
                <a:gd name="T11" fmla="*/ 815 h 1679"/>
                <a:gd name="T12" fmla="*/ 326 w 670"/>
                <a:gd name="T13" fmla="*/ 938 h 1679"/>
                <a:gd name="T14" fmla="*/ 335 w 670"/>
                <a:gd name="T15" fmla="*/ 1063 h 1679"/>
                <a:gd name="T16" fmla="*/ 338 w 670"/>
                <a:gd name="T17" fmla="*/ 1416 h 1679"/>
                <a:gd name="T18" fmla="*/ 357 w 670"/>
                <a:gd name="T19" fmla="*/ 1444 h 1679"/>
                <a:gd name="T20" fmla="*/ 391 w 670"/>
                <a:gd name="T21" fmla="*/ 1455 h 1679"/>
                <a:gd name="T22" fmla="*/ 423 w 670"/>
                <a:gd name="T23" fmla="*/ 1444 h 1679"/>
                <a:gd name="T24" fmla="*/ 444 w 670"/>
                <a:gd name="T25" fmla="*/ 1416 h 1679"/>
                <a:gd name="T26" fmla="*/ 447 w 670"/>
                <a:gd name="T27" fmla="*/ 1063 h 1679"/>
                <a:gd name="T28" fmla="*/ 437 w 670"/>
                <a:gd name="T29" fmla="*/ 922 h 1679"/>
                <a:gd name="T30" fmla="*/ 407 w 670"/>
                <a:gd name="T31" fmla="*/ 783 h 1679"/>
                <a:gd name="T32" fmla="*/ 358 w 670"/>
                <a:gd name="T33" fmla="*/ 651 h 1679"/>
                <a:gd name="T34" fmla="*/ 319 w 670"/>
                <a:gd name="T35" fmla="*/ 577 h 1679"/>
                <a:gd name="T36" fmla="*/ 294 w 670"/>
                <a:gd name="T37" fmla="*/ 562 h 1679"/>
                <a:gd name="T38" fmla="*/ 56 w 670"/>
                <a:gd name="T39" fmla="*/ 0 h 1679"/>
                <a:gd name="T40" fmla="*/ 84 w 670"/>
                <a:gd name="T41" fmla="*/ 8 h 1679"/>
                <a:gd name="T42" fmla="*/ 213 w 670"/>
                <a:gd name="T43" fmla="*/ 98 h 1679"/>
                <a:gd name="T44" fmla="*/ 328 w 670"/>
                <a:gd name="T45" fmla="*/ 202 h 1679"/>
                <a:gd name="T46" fmla="*/ 428 w 670"/>
                <a:gd name="T47" fmla="*/ 320 h 1679"/>
                <a:gd name="T48" fmla="*/ 513 w 670"/>
                <a:gd name="T49" fmla="*/ 450 h 1679"/>
                <a:gd name="T50" fmla="*/ 580 w 670"/>
                <a:gd name="T51" fmla="*/ 588 h 1679"/>
                <a:gd name="T52" fmla="*/ 630 w 670"/>
                <a:gd name="T53" fmla="*/ 734 h 1679"/>
                <a:gd name="T54" fmla="*/ 660 w 670"/>
                <a:gd name="T55" fmla="*/ 887 h 1679"/>
                <a:gd name="T56" fmla="*/ 670 w 670"/>
                <a:gd name="T57" fmla="*/ 1044 h 1679"/>
                <a:gd name="T58" fmla="*/ 667 w 670"/>
                <a:gd name="T59" fmla="*/ 1640 h 1679"/>
                <a:gd name="T60" fmla="*/ 647 w 670"/>
                <a:gd name="T61" fmla="*/ 1667 h 1679"/>
                <a:gd name="T62" fmla="*/ 614 w 670"/>
                <a:gd name="T63" fmla="*/ 1679 h 1679"/>
                <a:gd name="T64" fmla="*/ 37 w 670"/>
                <a:gd name="T65" fmla="*/ 1675 h 1679"/>
                <a:gd name="T66" fmla="*/ 10 w 670"/>
                <a:gd name="T67" fmla="*/ 1656 h 1679"/>
                <a:gd name="T68" fmla="*/ 0 w 670"/>
                <a:gd name="T69" fmla="*/ 1623 h 1679"/>
                <a:gd name="T70" fmla="*/ 2 w 670"/>
                <a:gd name="T71" fmla="*/ 42 h 1679"/>
                <a:gd name="T72" fmla="*/ 16 w 670"/>
                <a:gd name="T73" fmla="*/ 16 h 1679"/>
                <a:gd name="T74" fmla="*/ 41 w 670"/>
                <a:gd name="T75" fmla="*/ 2 h 1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0" h="1679">
                  <a:moveTo>
                    <a:pt x="281" y="560"/>
                  </a:moveTo>
                  <a:lnTo>
                    <a:pt x="266" y="561"/>
                  </a:lnTo>
                  <a:lnTo>
                    <a:pt x="253" y="567"/>
                  </a:lnTo>
                  <a:lnTo>
                    <a:pt x="240" y="575"/>
                  </a:lnTo>
                  <a:lnTo>
                    <a:pt x="231" y="586"/>
                  </a:lnTo>
                  <a:lnTo>
                    <a:pt x="225" y="599"/>
                  </a:lnTo>
                  <a:lnTo>
                    <a:pt x="223" y="613"/>
                  </a:lnTo>
                  <a:lnTo>
                    <a:pt x="224" y="628"/>
                  </a:lnTo>
                  <a:lnTo>
                    <a:pt x="229" y="642"/>
                  </a:lnTo>
                  <a:lnTo>
                    <a:pt x="257" y="697"/>
                  </a:lnTo>
                  <a:lnTo>
                    <a:pt x="280" y="755"/>
                  </a:lnTo>
                  <a:lnTo>
                    <a:pt x="299" y="815"/>
                  </a:lnTo>
                  <a:lnTo>
                    <a:pt x="315" y="876"/>
                  </a:lnTo>
                  <a:lnTo>
                    <a:pt x="326" y="938"/>
                  </a:lnTo>
                  <a:lnTo>
                    <a:pt x="332" y="1000"/>
                  </a:lnTo>
                  <a:lnTo>
                    <a:pt x="335" y="1063"/>
                  </a:lnTo>
                  <a:lnTo>
                    <a:pt x="335" y="1399"/>
                  </a:lnTo>
                  <a:lnTo>
                    <a:pt x="338" y="1416"/>
                  </a:lnTo>
                  <a:lnTo>
                    <a:pt x="345" y="1432"/>
                  </a:lnTo>
                  <a:lnTo>
                    <a:pt x="357" y="1444"/>
                  </a:lnTo>
                  <a:lnTo>
                    <a:pt x="373" y="1452"/>
                  </a:lnTo>
                  <a:lnTo>
                    <a:pt x="391" y="1455"/>
                  </a:lnTo>
                  <a:lnTo>
                    <a:pt x="408" y="1452"/>
                  </a:lnTo>
                  <a:lnTo>
                    <a:pt x="423" y="1444"/>
                  </a:lnTo>
                  <a:lnTo>
                    <a:pt x="436" y="1432"/>
                  </a:lnTo>
                  <a:lnTo>
                    <a:pt x="444" y="1416"/>
                  </a:lnTo>
                  <a:lnTo>
                    <a:pt x="447" y="1399"/>
                  </a:lnTo>
                  <a:lnTo>
                    <a:pt x="447" y="1063"/>
                  </a:lnTo>
                  <a:lnTo>
                    <a:pt x="444" y="993"/>
                  </a:lnTo>
                  <a:lnTo>
                    <a:pt x="437" y="922"/>
                  </a:lnTo>
                  <a:lnTo>
                    <a:pt x="423" y="852"/>
                  </a:lnTo>
                  <a:lnTo>
                    <a:pt x="407" y="783"/>
                  </a:lnTo>
                  <a:lnTo>
                    <a:pt x="385" y="716"/>
                  </a:lnTo>
                  <a:lnTo>
                    <a:pt x="358" y="651"/>
                  </a:lnTo>
                  <a:lnTo>
                    <a:pt x="328" y="589"/>
                  </a:lnTo>
                  <a:lnTo>
                    <a:pt x="319" y="577"/>
                  </a:lnTo>
                  <a:lnTo>
                    <a:pt x="308" y="568"/>
                  </a:lnTo>
                  <a:lnTo>
                    <a:pt x="294" y="562"/>
                  </a:lnTo>
                  <a:lnTo>
                    <a:pt x="281" y="560"/>
                  </a:lnTo>
                  <a:close/>
                  <a:moveTo>
                    <a:pt x="56" y="0"/>
                  </a:moveTo>
                  <a:lnTo>
                    <a:pt x="71" y="2"/>
                  </a:lnTo>
                  <a:lnTo>
                    <a:pt x="84" y="8"/>
                  </a:lnTo>
                  <a:lnTo>
                    <a:pt x="150" y="51"/>
                  </a:lnTo>
                  <a:lnTo>
                    <a:pt x="213" y="98"/>
                  </a:lnTo>
                  <a:lnTo>
                    <a:pt x="272" y="149"/>
                  </a:lnTo>
                  <a:lnTo>
                    <a:pt x="328" y="202"/>
                  </a:lnTo>
                  <a:lnTo>
                    <a:pt x="380" y="259"/>
                  </a:lnTo>
                  <a:lnTo>
                    <a:pt x="428" y="320"/>
                  </a:lnTo>
                  <a:lnTo>
                    <a:pt x="472" y="384"/>
                  </a:lnTo>
                  <a:lnTo>
                    <a:pt x="513" y="450"/>
                  </a:lnTo>
                  <a:lnTo>
                    <a:pt x="548" y="518"/>
                  </a:lnTo>
                  <a:lnTo>
                    <a:pt x="580" y="588"/>
                  </a:lnTo>
                  <a:lnTo>
                    <a:pt x="607" y="660"/>
                  </a:lnTo>
                  <a:lnTo>
                    <a:pt x="630" y="734"/>
                  </a:lnTo>
                  <a:lnTo>
                    <a:pt x="647" y="811"/>
                  </a:lnTo>
                  <a:lnTo>
                    <a:pt x="660" y="887"/>
                  </a:lnTo>
                  <a:lnTo>
                    <a:pt x="667" y="965"/>
                  </a:lnTo>
                  <a:lnTo>
                    <a:pt x="670" y="1044"/>
                  </a:lnTo>
                  <a:lnTo>
                    <a:pt x="670" y="1623"/>
                  </a:lnTo>
                  <a:lnTo>
                    <a:pt x="667" y="1640"/>
                  </a:lnTo>
                  <a:lnTo>
                    <a:pt x="659" y="1656"/>
                  </a:lnTo>
                  <a:lnTo>
                    <a:pt x="647" y="1667"/>
                  </a:lnTo>
                  <a:lnTo>
                    <a:pt x="632" y="1675"/>
                  </a:lnTo>
                  <a:lnTo>
                    <a:pt x="614" y="1679"/>
                  </a:lnTo>
                  <a:lnTo>
                    <a:pt x="56" y="1679"/>
                  </a:lnTo>
                  <a:lnTo>
                    <a:pt x="37" y="1675"/>
                  </a:lnTo>
                  <a:lnTo>
                    <a:pt x="22" y="1667"/>
                  </a:lnTo>
                  <a:lnTo>
                    <a:pt x="10" y="1656"/>
                  </a:lnTo>
                  <a:lnTo>
                    <a:pt x="3" y="1640"/>
                  </a:lnTo>
                  <a:lnTo>
                    <a:pt x="0" y="1623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6" name="Freeform 47"/>
          <p:cNvSpPr>
            <a:spLocks noEditPoints="1"/>
          </p:cNvSpPr>
          <p:nvPr/>
        </p:nvSpPr>
        <p:spPr bwMode="auto">
          <a:xfrm>
            <a:off x="6361478" y="5759450"/>
            <a:ext cx="395287" cy="592138"/>
          </a:xfrm>
          <a:custGeom>
            <a:avLst/>
            <a:gdLst>
              <a:gd name="T0" fmla="*/ 1592 w 2237"/>
              <a:gd name="T1" fmla="*/ 3223 h 3357"/>
              <a:gd name="T2" fmla="*/ 1807 w 2237"/>
              <a:gd name="T3" fmla="*/ 3186 h 3357"/>
              <a:gd name="T4" fmla="*/ 391 w 2237"/>
              <a:gd name="T5" fmla="*/ 3077 h 3357"/>
              <a:gd name="T6" fmla="*/ 529 w 2237"/>
              <a:gd name="T7" fmla="*/ 3242 h 3357"/>
              <a:gd name="T8" fmla="*/ 717 w 2237"/>
              <a:gd name="T9" fmla="*/ 3137 h 3357"/>
              <a:gd name="T10" fmla="*/ 1632 w 2237"/>
              <a:gd name="T11" fmla="*/ 2651 h 3357"/>
              <a:gd name="T12" fmla="*/ 1696 w 2237"/>
              <a:gd name="T13" fmla="*/ 2738 h 3357"/>
              <a:gd name="T14" fmla="*/ 1696 w 2237"/>
              <a:gd name="T15" fmla="*/ 2633 h 3357"/>
              <a:gd name="T16" fmla="*/ 505 w 2237"/>
              <a:gd name="T17" fmla="*/ 2704 h 3357"/>
              <a:gd name="T18" fmla="*/ 612 w 2237"/>
              <a:gd name="T19" fmla="*/ 2704 h 3357"/>
              <a:gd name="T20" fmla="*/ 1510 w 2237"/>
              <a:gd name="T21" fmla="*/ 1958 h 3357"/>
              <a:gd name="T22" fmla="*/ 1398 w 2237"/>
              <a:gd name="T23" fmla="*/ 1958 h 3357"/>
              <a:gd name="T24" fmla="*/ 1658 w 2237"/>
              <a:gd name="T25" fmla="*/ 1626 h 3357"/>
              <a:gd name="T26" fmla="*/ 1658 w 2237"/>
              <a:gd name="T27" fmla="*/ 1731 h 3357"/>
              <a:gd name="T28" fmla="*/ 1727 w 2237"/>
              <a:gd name="T29" fmla="*/ 1652 h 3357"/>
              <a:gd name="T30" fmla="*/ 513 w 2237"/>
              <a:gd name="T31" fmla="*/ 1644 h 3357"/>
              <a:gd name="T32" fmla="*/ 578 w 2237"/>
              <a:gd name="T33" fmla="*/ 1731 h 3357"/>
              <a:gd name="T34" fmla="*/ 589 w 2237"/>
              <a:gd name="T35" fmla="*/ 1631 h 3357"/>
              <a:gd name="T36" fmla="*/ 839 w 2237"/>
              <a:gd name="T37" fmla="*/ 951 h 3357"/>
              <a:gd name="T38" fmla="*/ 727 w 2237"/>
              <a:gd name="T39" fmla="*/ 951 h 3357"/>
              <a:gd name="T40" fmla="*/ 1624 w 2237"/>
              <a:gd name="T41" fmla="*/ 690 h 3357"/>
              <a:gd name="T42" fmla="*/ 1731 w 2237"/>
              <a:gd name="T43" fmla="*/ 690 h 3357"/>
              <a:gd name="T44" fmla="*/ 540 w 2237"/>
              <a:gd name="T45" fmla="*/ 619 h 3357"/>
              <a:gd name="T46" fmla="*/ 540 w 2237"/>
              <a:gd name="T47" fmla="*/ 724 h 3357"/>
              <a:gd name="T48" fmla="*/ 605 w 2237"/>
              <a:gd name="T49" fmla="*/ 637 h 3357"/>
              <a:gd name="T50" fmla="*/ 1569 w 2237"/>
              <a:gd name="T51" fmla="*/ 151 h 3357"/>
              <a:gd name="T52" fmla="*/ 1845 w 2237"/>
              <a:gd name="T53" fmla="*/ 280 h 3357"/>
              <a:gd name="T54" fmla="*/ 1708 w 2237"/>
              <a:gd name="T55" fmla="*/ 115 h 3357"/>
              <a:gd name="T56" fmla="*/ 415 w 2237"/>
              <a:gd name="T57" fmla="*/ 194 h 3357"/>
              <a:gd name="T58" fmla="*/ 717 w 2237"/>
              <a:gd name="T59" fmla="*/ 220 h 3357"/>
              <a:gd name="T60" fmla="*/ 559 w 2237"/>
              <a:gd name="T61" fmla="*/ 0 h 3357"/>
              <a:gd name="T62" fmla="*/ 813 w 2237"/>
              <a:gd name="T63" fmla="*/ 161 h 3357"/>
              <a:gd name="T64" fmla="*/ 1409 w 2237"/>
              <a:gd name="T65" fmla="*/ 198 h 3357"/>
              <a:gd name="T66" fmla="*/ 1636 w 2237"/>
              <a:gd name="T67" fmla="*/ 3 h 3357"/>
              <a:gd name="T68" fmla="*/ 1913 w 2237"/>
              <a:gd name="T69" fmla="*/ 126 h 3357"/>
              <a:gd name="T70" fmla="*/ 2076 w 2237"/>
              <a:gd name="T71" fmla="*/ 417 h 3357"/>
              <a:gd name="T72" fmla="*/ 2237 w 2237"/>
              <a:gd name="T73" fmla="*/ 671 h 3357"/>
              <a:gd name="T74" fmla="*/ 2076 w 2237"/>
              <a:gd name="T75" fmla="*/ 926 h 3357"/>
              <a:gd name="T76" fmla="*/ 2111 w 2237"/>
              <a:gd name="T77" fmla="*/ 1444 h 3357"/>
              <a:gd name="T78" fmla="*/ 2234 w 2237"/>
              <a:gd name="T79" fmla="*/ 1720 h 3357"/>
              <a:gd name="T80" fmla="*/ 2039 w 2237"/>
              <a:gd name="T81" fmla="*/ 1947 h 3357"/>
              <a:gd name="T82" fmla="*/ 2141 w 2237"/>
              <a:gd name="T83" fmla="*/ 2474 h 3357"/>
              <a:gd name="T84" fmla="*/ 2225 w 2237"/>
              <a:gd name="T85" fmla="*/ 2767 h 3357"/>
              <a:gd name="T86" fmla="*/ 1999 w 2237"/>
              <a:gd name="T87" fmla="*/ 2962 h 3357"/>
              <a:gd name="T88" fmla="*/ 1862 w 2237"/>
              <a:gd name="T89" fmla="*/ 3289 h 3357"/>
              <a:gd name="T90" fmla="*/ 1559 w 2237"/>
              <a:gd name="T91" fmla="*/ 3332 h 3357"/>
              <a:gd name="T92" fmla="*/ 1398 w 2237"/>
              <a:gd name="T93" fmla="*/ 3077 h 3357"/>
              <a:gd name="T94" fmla="*/ 771 w 2237"/>
              <a:gd name="T95" fmla="*/ 3261 h 3357"/>
              <a:gd name="T96" fmla="*/ 478 w 2237"/>
              <a:gd name="T97" fmla="*/ 3346 h 3357"/>
              <a:gd name="T98" fmla="*/ 283 w 2237"/>
              <a:gd name="T99" fmla="*/ 3119 h 3357"/>
              <a:gd name="T100" fmla="*/ 68 w 2237"/>
              <a:gd name="T101" fmla="*/ 2870 h 3357"/>
              <a:gd name="T102" fmla="*/ 25 w 2237"/>
              <a:gd name="T103" fmla="*/ 2567 h 3357"/>
              <a:gd name="T104" fmla="*/ 280 w 2237"/>
              <a:gd name="T105" fmla="*/ 2406 h 3357"/>
              <a:gd name="T106" fmla="*/ 45 w 2237"/>
              <a:gd name="T107" fmla="*/ 1832 h 3357"/>
              <a:gd name="T108" fmla="*/ 45 w 2237"/>
              <a:gd name="T109" fmla="*/ 1525 h 3357"/>
              <a:gd name="T110" fmla="*/ 280 w 2237"/>
              <a:gd name="T111" fmla="*/ 951 h 3357"/>
              <a:gd name="T112" fmla="*/ 25 w 2237"/>
              <a:gd name="T113" fmla="*/ 790 h 3357"/>
              <a:gd name="T114" fmla="*/ 68 w 2237"/>
              <a:gd name="T115" fmla="*/ 487 h 3357"/>
              <a:gd name="T116" fmla="*/ 283 w 2237"/>
              <a:gd name="T117" fmla="*/ 238 h 3357"/>
              <a:gd name="T118" fmla="*/ 480 w 2237"/>
              <a:gd name="T119" fmla="*/ 11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37" h="3357">
                <a:moveTo>
                  <a:pt x="1510" y="2965"/>
                </a:moveTo>
                <a:lnTo>
                  <a:pt x="1510" y="3077"/>
                </a:lnTo>
                <a:lnTo>
                  <a:pt x="1512" y="3108"/>
                </a:lnTo>
                <a:lnTo>
                  <a:pt x="1520" y="3137"/>
                </a:lnTo>
                <a:lnTo>
                  <a:pt x="1532" y="3163"/>
                </a:lnTo>
                <a:lnTo>
                  <a:pt x="1549" y="3186"/>
                </a:lnTo>
                <a:lnTo>
                  <a:pt x="1569" y="3206"/>
                </a:lnTo>
                <a:lnTo>
                  <a:pt x="1592" y="3223"/>
                </a:lnTo>
                <a:lnTo>
                  <a:pt x="1618" y="3235"/>
                </a:lnTo>
                <a:lnTo>
                  <a:pt x="1647" y="3242"/>
                </a:lnTo>
                <a:lnTo>
                  <a:pt x="1678" y="3245"/>
                </a:lnTo>
                <a:lnTo>
                  <a:pt x="1708" y="3242"/>
                </a:lnTo>
                <a:lnTo>
                  <a:pt x="1737" y="3235"/>
                </a:lnTo>
                <a:lnTo>
                  <a:pt x="1763" y="3223"/>
                </a:lnTo>
                <a:lnTo>
                  <a:pt x="1786" y="3206"/>
                </a:lnTo>
                <a:lnTo>
                  <a:pt x="1807" y="3186"/>
                </a:lnTo>
                <a:lnTo>
                  <a:pt x="1823" y="3163"/>
                </a:lnTo>
                <a:lnTo>
                  <a:pt x="1835" y="3137"/>
                </a:lnTo>
                <a:lnTo>
                  <a:pt x="1842" y="3108"/>
                </a:lnTo>
                <a:lnTo>
                  <a:pt x="1845" y="3077"/>
                </a:lnTo>
                <a:lnTo>
                  <a:pt x="1845" y="2965"/>
                </a:lnTo>
                <a:lnTo>
                  <a:pt x="1510" y="2965"/>
                </a:lnTo>
                <a:close/>
                <a:moveTo>
                  <a:pt x="391" y="2965"/>
                </a:moveTo>
                <a:lnTo>
                  <a:pt x="391" y="3077"/>
                </a:lnTo>
                <a:lnTo>
                  <a:pt x="393" y="3108"/>
                </a:lnTo>
                <a:lnTo>
                  <a:pt x="402" y="3137"/>
                </a:lnTo>
                <a:lnTo>
                  <a:pt x="414" y="3163"/>
                </a:lnTo>
                <a:lnTo>
                  <a:pt x="430" y="3186"/>
                </a:lnTo>
                <a:lnTo>
                  <a:pt x="450" y="3206"/>
                </a:lnTo>
                <a:lnTo>
                  <a:pt x="474" y="3223"/>
                </a:lnTo>
                <a:lnTo>
                  <a:pt x="499" y="3235"/>
                </a:lnTo>
                <a:lnTo>
                  <a:pt x="529" y="3242"/>
                </a:lnTo>
                <a:lnTo>
                  <a:pt x="559" y="3245"/>
                </a:lnTo>
                <a:lnTo>
                  <a:pt x="590" y="3242"/>
                </a:lnTo>
                <a:lnTo>
                  <a:pt x="618" y="3235"/>
                </a:lnTo>
                <a:lnTo>
                  <a:pt x="645" y="3223"/>
                </a:lnTo>
                <a:lnTo>
                  <a:pt x="668" y="3206"/>
                </a:lnTo>
                <a:lnTo>
                  <a:pt x="688" y="3186"/>
                </a:lnTo>
                <a:lnTo>
                  <a:pt x="705" y="3163"/>
                </a:lnTo>
                <a:lnTo>
                  <a:pt x="717" y="3137"/>
                </a:lnTo>
                <a:lnTo>
                  <a:pt x="724" y="3108"/>
                </a:lnTo>
                <a:lnTo>
                  <a:pt x="727" y="3077"/>
                </a:lnTo>
                <a:lnTo>
                  <a:pt x="727" y="2965"/>
                </a:lnTo>
                <a:lnTo>
                  <a:pt x="391" y="2965"/>
                </a:lnTo>
                <a:close/>
                <a:moveTo>
                  <a:pt x="1678" y="2630"/>
                </a:moveTo>
                <a:lnTo>
                  <a:pt x="1658" y="2633"/>
                </a:lnTo>
                <a:lnTo>
                  <a:pt x="1643" y="2640"/>
                </a:lnTo>
                <a:lnTo>
                  <a:pt x="1632" y="2651"/>
                </a:lnTo>
                <a:lnTo>
                  <a:pt x="1624" y="2667"/>
                </a:lnTo>
                <a:lnTo>
                  <a:pt x="1622" y="2686"/>
                </a:lnTo>
                <a:lnTo>
                  <a:pt x="1624" y="2704"/>
                </a:lnTo>
                <a:lnTo>
                  <a:pt x="1632" y="2720"/>
                </a:lnTo>
                <a:lnTo>
                  <a:pt x="1643" y="2731"/>
                </a:lnTo>
                <a:lnTo>
                  <a:pt x="1658" y="2738"/>
                </a:lnTo>
                <a:lnTo>
                  <a:pt x="1678" y="2742"/>
                </a:lnTo>
                <a:lnTo>
                  <a:pt x="1696" y="2738"/>
                </a:lnTo>
                <a:lnTo>
                  <a:pt x="1711" y="2731"/>
                </a:lnTo>
                <a:lnTo>
                  <a:pt x="1723" y="2720"/>
                </a:lnTo>
                <a:lnTo>
                  <a:pt x="1731" y="2704"/>
                </a:lnTo>
                <a:lnTo>
                  <a:pt x="1734" y="2686"/>
                </a:lnTo>
                <a:lnTo>
                  <a:pt x="1731" y="2667"/>
                </a:lnTo>
                <a:lnTo>
                  <a:pt x="1723" y="2651"/>
                </a:lnTo>
                <a:lnTo>
                  <a:pt x="1711" y="2640"/>
                </a:lnTo>
                <a:lnTo>
                  <a:pt x="1696" y="2633"/>
                </a:lnTo>
                <a:lnTo>
                  <a:pt x="1678" y="2630"/>
                </a:lnTo>
                <a:close/>
                <a:moveTo>
                  <a:pt x="559" y="2630"/>
                </a:moveTo>
                <a:lnTo>
                  <a:pt x="540" y="2633"/>
                </a:lnTo>
                <a:lnTo>
                  <a:pt x="525" y="2640"/>
                </a:lnTo>
                <a:lnTo>
                  <a:pt x="513" y="2651"/>
                </a:lnTo>
                <a:lnTo>
                  <a:pt x="505" y="2667"/>
                </a:lnTo>
                <a:lnTo>
                  <a:pt x="503" y="2686"/>
                </a:lnTo>
                <a:lnTo>
                  <a:pt x="505" y="2704"/>
                </a:lnTo>
                <a:lnTo>
                  <a:pt x="513" y="2720"/>
                </a:lnTo>
                <a:lnTo>
                  <a:pt x="525" y="2731"/>
                </a:lnTo>
                <a:lnTo>
                  <a:pt x="540" y="2738"/>
                </a:lnTo>
                <a:lnTo>
                  <a:pt x="559" y="2742"/>
                </a:lnTo>
                <a:lnTo>
                  <a:pt x="578" y="2738"/>
                </a:lnTo>
                <a:lnTo>
                  <a:pt x="593" y="2731"/>
                </a:lnTo>
                <a:lnTo>
                  <a:pt x="605" y="2720"/>
                </a:lnTo>
                <a:lnTo>
                  <a:pt x="612" y="2704"/>
                </a:lnTo>
                <a:lnTo>
                  <a:pt x="615" y="2686"/>
                </a:lnTo>
                <a:lnTo>
                  <a:pt x="613" y="2671"/>
                </a:lnTo>
                <a:lnTo>
                  <a:pt x="608" y="2659"/>
                </a:lnTo>
                <a:lnTo>
                  <a:pt x="600" y="2647"/>
                </a:lnTo>
                <a:lnTo>
                  <a:pt x="589" y="2638"/>
                </a:lnTo>
                <a:lnTo>
                  <a:pt x="574" y="2632"/>
                </a:lnTo>
                <a:lnTo>
                  <a:pt x="559" y="2630"/>
                </a:lnTo>
                <a:close/>
                <a:moveTo>
                  <a:pt x="1510" y="1958"/>
                </a:moveTo>
                <a:lnTo>
                  <a:pt x="1510" y="2406"/>
                </a:lnTo>
                <a:lnTo>
                  <a:pt x="1845" y="2406"/>
                </a:lnTo>
                <a:lnTo>
                  <a:pt x="1845" y="1958"/>
                </a:lnTo>
                <a:lnTo>
                  <a:pt x="1510" y="1958"/>
                </a:lnTo>
                <a:close/>
                <a:moveTo>
                  <a:pt x="839" y="1958"/>
                </a:moveTo>
                <a:lnTo>
                  <a:pt x="839" y="2406"/>
                </a:lnTo>
                <a:lnTo>
                  <a:pt x="1398" y="2406"/>
                </a:lnTo>
                <a:lnTo>
                  <a:pt x="1398" y="1958"/>
                </a:lnTo>
                <a:lnTo>
                  <a:pt x="839" y="1958"/>
                </a:lnTo>
                <a:close/>
                <a:moveTo>
                  <a:pt x="391" y="1958"/>
                </a:moveTo>
                <a:lnTo>
                  <a:pt x="391" y="2406"/>
                </a:lnTo>
                <a:lnTo>
                  <a:pt x="727" y="2406"/>
                </a:lnTo>
                <a:lnTo>
                  <a:pt x="727" y="1958"/>
                </a:lnTo>
                <a:lnTo>
                  <a:pt x="391" y="1958"/>
                </a:lnTo>
                <a:close/>
                <a:moveTo>
                  <a:pt x="1678" y="1623"/>
                </a:moveTo>
                <a:lnTo>
                  <a:pt x="1658" y="1626"/>
                </a:lnTo>
                <a:lnTo>
                  <a:pt x="1643" y="1633"/>
                </a:lnTo>
                <a:lnTo>
                  <a:pt x="1632" y="1644"/>
                </a:lnTo>
                <a:lnTo>
                  <a:pt x="1624" y="1660"/>
                </a:lnTo>
                <a:lnTo>
                  <a:pt x="1622" y="1679"/>
                </a:lnTo>
                <a:lnTo>
                  <a:pt x="1624" y="1697"/>
                </a:lnTo>
                <a:lnTo>
                  <a:pt x="1632" y="1713"/>
                </a:lnTo>
                <a:lnTo>
                  <a:pt x="1643" y="1724"/>
                </a:lnTo>
                <a:lnTo>
                  <a:pt x="1658" y="1731"/>
                </a:lnTo>
                <a:lnTo>
                  <a:pt x="1678" y="1734"/>
                </a:lnTo>
                <a:lnTo>
                  <a:pt x="1696" y="1731"/>
                </a:lnTo>
                <a:lnTo>
                  <a:pt x="1711" y="1724"/>
                </a:lnTo>
                <a:lnTo>
                  <a:pt x="1723" y="1713"/>
                </a:lnTo>
                <a:lnTo>
                  <a:pt x="1731" y="1697"/>
                </a:lnTo>
                <a:lnTo>
                  <a:pt x="1734" y="1679"/>
                </a:lnTo>
                <a:lnTo>
                  <a:pt x="1732" y="1664"/>
                </a:lnTo>
                <a:lnTo>
                  <a:pt x="1727" y="1652"/>
                </a:lnTo>
                <a:lnTo>
                  <a:pt x="1718" y="1640"/>
                </a:lnTo>
                <a:lnTo>
                  <a:pt x="1707" y="1631"/>
                </a:lnTo>
                <a:lnTo>
                  <a:pt x="1693" y="1625"/>
                </a:lnTo>
                <a:lnTo>
                  <a:pt x="1678" y="1623"/>
                </a:lnTo>
                <a:close/>
                <a:moveTo>
                  <a:pt x="559" y="1623"/>
                </a:moveTo>
                <a:lnTo>
                  <a:pt x="540" y="1626"/>
                </a:lnTo>
                <a:lnTo>
                  <a:pt x="525" y="1633"/>
                </a:lnTo>
                <a:lnTo>
                  <a:pt x="513" y="1644"/>
                </a:lnTo>
                <a:lnTo>
                  <a:pt x="505" y="1660"/>
                </a:lnTo>
                <a:lnTo>
                  <a:pt x="503" y="1679"/>
                </a:lnTo>
                <a:lnTo>
                  <a:pt x="505" y="1697"/>
                </a:lnTo>
                <a:lnTo>
                  <a:pt x="513" y="1713"/>
                </a:lnTo>
                <a:lnTo>
                  <a:pt x="525" y="1724"/>
                </a:lnTo>
                <a:lnTo>
                  <a:pt x="540" y="1731"/>
                </a:lnTo>
                <a:lnTo>
                  <a:pt x="559" y="1734"/>
                </a:lnTo>
                <a:lnTo>
                  <a:pt x="578" y="1731"/>
                </a:lnTo>
                <a:lnTo>
                  <a:pt x="593" y="1724"/>
                </a:lnTo>
                <a:lnTo>
                  <a:pt x="605" y="1713"/>
                </a:lnTo>
                <a:lnTo>
                  <a:pt x="612" y="1697"/>
                </a:lnTo>
                <a:lnTo>
                  <a:pt x="615" y="1679"/>
                </a:lnTo>
                <a:lnTo>
                  <a:pt x="613" y="1664"/>
                </a:lnTo>
                <a:lnTo>
                  <a:pt x="608" y="1652"/>
                </a:lnTo>
                <a:lnTo>
                  <a:pt x="600" y="1640"/>
                </a:lnTo>
                <a:lnTo>
                  <a:pt x="589" y="1631"/>
                </a:lnTo>
                <a:lnTo>
                  <a:pt x="574" y="1625"/>
                </a:lnTo>
                <a:lnTo>
                  <a:pt x="559" y="1623"/>
                </a:lnTo>
                <a:close/>
                <a:moveTo>
                  <a:pt x="1510" y="951"/>
                </a:moveTo>
                <a:lnTo>
                  <a:pt x="1510" y="1399"/>
                </a:lnTo>
                <a:lnTo>
                  <a:pt x="1845" y="1399"/>
                </a:lnTo>
                <a:lnTo>
                  <a:pt x="1845" y="951"/>
                </a:lnTo>
                <a:lnTo>
                  <a:pt x="1510" y="951"/>
                </a:lnTo>
                <a:close/>
                <a:moveTo>
                  <a:pt x="839" y="951"/>
                </a:moveTo>
                <a:lnTo>
                  <a:pt x="839" y="1399"/>
                </a:lnTo>
                <a:lnTo>
                  <a:pt x="1398" y="1399"/>
                </a:lnTo>
                <a:lnTo>
                  <a:pt x="1398" y="951"/>
                </a:lnTo>
                <a:lnTo>
                  <a:pt x="839" y="951"/>
                </a:lnTo>
                <a:close/>
                <a:moveTo>
                  <a:pt x="391" y="951"/>
                </a:moveTo>
                <a:lnTo>
                  <a:pt x="391" y="1399"/>
                </a:lnTo>
                <a:lnTo>
                  <a:pt x="727" y="1399"/>
                </a:lnTo>
                <a:lnTo>
                  <a:pt x="727" y="951"/>
                </a:lnTo>
                <a:lnTo>
                  <a:pt x="391" y="951"/>
                </a:lnTo>
                <a:close/>
                <a:moveTo>
                  <a:pt x="1678" y="615"/>
                </a:moveTo>
                <a:lnTo>
                  <a:pt x="1658" y="619"/>
                </a:lnTo>
                <a:lnTo>
                  <a:pt x="1643" y="626"/>
                </a:lnTo>
                <a:lnTo>
                  <a:pt x="1632" y="637"/>
                </a:lnTo>
                <a:lnTo>
                  <a:pt x="1624" y="653"/>
                </a:lnTo>
                <a:lnTo>
                  <a:pt x="1622" y="671"/>
                </a:lnTo>
                <a:lnTo>
                  <a:pt x="1624" y="690"/>
                </a:lnTo>
                <a:lnTo>
                  <a:pt x="1632" y="706"/>
                </a:lnTo>
                <a:lnTo>
                  <a:pt x="1643" y="717"/>
                </a:lnTo>
                <a:lnTo>
                  <a:pt x="1658" y="724"/>
                </a:lnTo>
                <a:lnTo>
                  <a:pt x="1678" y="727"/>
                </a:lnTo>
                <a:lnTo>
                  <a:pt x="1696" y="724"/>
                </a:lnTo>
                <a:lnTo>
                  <a:pt x="1711" y="717"/>
                </a:lnTo>
                <a:lnTo>
                  <a:pt x="1723" y="706"/>
                </a:lnTo>
                <a:lnTo>
                  <a:pt x="1731" y="690"/>
                </a:lnTo>
                <a:lnTo>
                  <a:pt x="1734" y="671"/>
                </a:lnTo>
                <a:lnTo>
                  <a:pt x="1731" y="653"/>
                </a:lnTo>
                <a:lnTo>
                  <a:pt x="1723" y="637"/>
                </a:lnTo>
                <a:lnTo>
                  <a:pt x="1711" y="626"/>
                </a:lnTo>
                <a:lnTo>
                  <a:pt x="1696" y="619"/>
                </a:lnTo>
                <a:lnTo>
                  <a:pt x="1678" y="615"/>
                </a:lnTo>
                <a:close/>
                <a:moveTo>
                  <a:pt x="559" y="615"/>
                </a:moveTo>
                <a:lnTo>
                  <a:pt x="540" y="619"/>
                </a:lnTo>
                <a:lnTo>
                  <a:pt x="525" y="626"/>
                </a:lnTo>
                <a:lnTo>
                  <a:pt x="513" y="637"/>
                </a:lnTo>
                <a:lnTo>
                  <a:pt x="505" y="653"/>
                </a:lnTo>
                <a:lnTo>
                  <a:pt x="503" y="671"/>
                </a:lnTo>
                <a:lnTo>
                  <a:pt x="505" y="690"/>
                </a:lnTo>
                <a:lnTo>
                  <a:pt x="513" y="706"/>
                </a:lnTo>
                <a:lnTo>
                  <a:pt x="525" y="717"/>
                </a:lnTo>
                <a:lnTo>
                  <a:pt x="540" y="724"/>
                </a:lnTo>
                <a:lnTo>
                  <a:pt x="559" y="727"/>
                </a:lnTo>
                <a:lnTo>
                  <a:pt x="578" y="724"/>
                </a:lnTo>
                <a:lnTo>
                  <a:pt x="593" y="717"/>
                </a:lnTo>
                <a:lnTo>
                  <a:pt x="605" y="706"/>
                </a:lnTo>
                <a:lnTo>
                  <a:pt x="612" y="690"/>
                </a:lnTo>
                <a:lnTo>
                  <a:pt x="615" y="671"/>
                </a:lnTo>
                <a:lnTo>
                  <a:pt x="612" y="653"/>
                </a:lnTo>
                <a:lnTo>
                  <a:pt x="605" y="637"/>
                </a:lnTo>
                <a:lnTo>
                  <a:pt x="593" y="626"/>
                </a:lnTo>
                <a:lnTo>
                  <a:pt x="578" y="619"/>
                </a:lnTo>
                <a:lnTo>
                  <a:pt x="559" y="615"/>
                </a:lnTo>
                <a:close/>
                <a:moveTo>
                  <a:pt x="1678" y="112"/>
                </a:moveTo>
                <a:lnTo>
                  <a:pt x="1647" y="115"/>
                </a:lnTo>
                <a:lnTo>
                  <a:pt x="1618" y="122"/>
                </a:lnTo>
                <a:lnTo>
                  <a:pt x="1592" y="134"/>
                </a:lnTo>
                <a:lnTo>
                  <a:pt x="1569" y="151"/>
                </a:lnTo>
                <a:lnTo>
                  <a:pt x="1549" y="171"/>
                </a:lnTo>
                <a:lnTo>
                  <a:pt x="1532" y="194"/>
                </a:lnTo>
                <a:lnTo>
                  <a:pt x="1520" y="220"/>
                </a:lnTo>
                <a:lnTo>
                  <a:pt x="1512" y="249"/>
                </a:lnTo>
                <a:lnTo>
                  <a:pt x="1510" y="280"/>
                </a:lnTo>
                <a:lnTo>
                  <a:pt x="1510" y="392"/>
                </a:lnTo>
                <a:lnTo>
                  <a:pt x="1845" y="392"/>
                </a:lnTo>
                <a:lnTo>
                  <a:pt x="1845" y="280"/>
                </a:lnTo>
                <a:lnTo>
                  <a:pt x="1842" y="249"/>
                </a:lnTo>
                <a:lnTo>
                  <a:pt x="1835" y="220"/>
                </a:lnTo>
                <a:lnTo>
                  <a:pt x="1823" y="194"/>
                </a:lnTo>
                <a:lnTo>
                  <a:pt x="1807" y="171"/>
                </a:lnTo>
                <a:lnTo>
                  <a:pt x="1786" y="151"/>
                </a:lnTo>
                <a:lnTo>
                  <a:pt x="1763" y="134"/>
                </a:lnTo>
                <a:lnTo>
                  <a:pt x="1737" y="122"/>
                </a:lnTo>
                <a:lnTo>
                  <a:pt x="1708" y="115"/>
                </a:lnTo>
                <a:lnTo>
                  <a:pt x="1678" y="112"/>
                </a:lnTo>
                <a:close/>
                <a:moveTo>
                  <a:pt x="559" y="112"/>
                </a:moveTo>
                <a:lnTo>
                  <a:pt x="530" y="115"/>
                </a:lnTo>
                <a:lnTo>
                  <a:pt x="502" y="122"/>
                </a:lnTo>
                <a:lnTo>
                  <a:pt x="476" y="134"/>
                </a:lnTo>
                <a:lnTo>
                  <a:pt x="452" y="151"/>
                </a:lnTo>
                <a:lnTo>
                  <a:pt x="432" y="171"/>
                </a:lnTo>
                <a:lnTo>
                  <a:pt x="415" y="194"/>
                </a:lnTo>
                <a:lnTo>
                  <a:pt x="403" y="220"/>
                </a:lnTo>
                <a:lnTo>
                  <a:pt x="395" y="249"/>
                </a:lnTo>
                <a:lnTo>
                  <a:pt x="391" y="280"/>
                </a:lnTo>
                <a:lnTo>
                  <a:pt x="391" y="392"/>
                </a:lnTo>
                <a:lnTo>
                  <a:pt x="727" y="392"/>
                </a:lnTo>
                <a:lnTo>
                  <a:pt x="727" y="280"/>
                </a:lnTo>
                <a:lnTo>
                  <a:pt x="724" y="249"/>
                </a:lnTo>
                <a:lnTo>
                  <a:pt x="717" y="220"/>
                </a:lnTo>
                <a:lnTo>
                  <a:pt x="705" y="194"/>
                </a:lnTo>
                <a:lnTo>
                  <a:pt x="688" y="171"/>
                </a:lnTo>
                <a:lnTo>
                  <a:pt x="668" y="151"/>
                </a:lnTo>
                <a:lnTo>
                  <a:pt x="645" y="134"/>
                </a:lnTo>
                <a:lnTo>
                  <a:pt x="618" y="122"/>
                </a:lnTo>
                <a:lnTo>
                  <a:pt x="590" y="115"/>
                </a:lnTo>
                <a:lnTo>
                  <a:pt x="559" y="112"/>
                </a:lnTo>
                <a:close/>
                <a:moveTo>
                  <a:pt x="559" y="0"/>
                </a:moveTo>
                <a:lnTo>
                  <a:pt x="601" y="3"/>
                </a:lnTo>
                <a:lnTo>
                  <a:pt x="641" y="11"/>
                </a:lnTo>
                <a:lnTo>
                  <a:pt x="678" y="25"/>
                </a:lnTo>
                <a:lnTo>
                  <a:pt x="713" y="45"/>
                </a:lnTo>
                <a:lnTo>
                  <a:pt x="743" y="68"/>
                </a:lnTo>
                <a:lnTo>
                  <a:pt x="771" y="96"/>
                </a:lnTo>
                <a:lnTo>
                  <a:pt x="794" y="126"/>
                </a:lnTo>
                <a:lnTo>
                  <a:pt x="813" y="161"/>
                </a:lnTo>
                <a:lnTo>
                  <a:pt x="827" y="198"/>
                </a:lnTo>
                <a:lnTo>
                  <a:pt x="836" y="238"/>
                </a:lnTo>
                <a:lnTo>
                  <a:pt x="839" y="280"/>
                </a:lnTo>
                <a:lnTo>
                  <a:pt x="839" y="392"/>
                </a:lnTo>
                <a:lnTo>
                  <a:pt x="1398" y="392"/>
                </a:lnTo>
                <a:lnTo>
                  <a:pt x="1398" y="280"/>
                </a:lnTo>
                <a:lnTo>
                  <a:pt x="1401" y="238"/>
                </a:lnTo>
                <a:lnTo>
                  <a:pt x="1409" y="198"/>
                </a:lnTo>
                <a:lnTo>
                  <a:pt x="1424" y="161"/>
                </a:lnTo>
                <a:lnTo>
                  <a:pt x="1443" y="126"/>
                </a:lnTo>
                <a:lnTo>
                  <a:pt x="1466" y="96"/>
                </a:lnTo>
                <a:lnTo>
                  <a:pt x="1494" y="68"/>
                </a:lnTo>
                <a:lnTo>
                  <a:pt x="1524" y="45"/>
                </a:lnTo>
                <a:lnTo>
                  <a:pt x="1559" y="25"/>
                </a:lnTo>
                <a:lnTo>
                  <a:pt x="1596" y="11"/>
                </a:lnTo>
                <a:lnTo>
                  <a:pt x="1636" y="3"/>
                </a:lnTo>
                <a:lnTo>
                  <a:pt x="1678" y="0"/>
                </a:lnTo>
                <a:lnTo>
                  <a:pt x="1719" y="3"/>
                </a:lnTo>
                <a:lnTo>
                  <a:pt x="1759" y="11"/>
                </a:lnTo>
                <a:lnTo>
                  <a:pt x="1797" y="25"/>
                </a:lnTo>
                <a:lnTo>
                  <a:pt x="1831" y="45"/>
                </a:lnTo>
                <a:lnTo>
                  <a:pt x="1862" y="68"/>
                </a:lnTo>
                <a:lnTo>
                  <a:pt x="1889" y="96"/>
                </a:lnTo>
                <a:lnTo>
                  <a:pt x="1913" y="126"/>
                </a:lnTo>
                <a:lnTo>
                  <a:pt x="1932" y="161"/>
                </a:lnTo>
                <a:lnTo>
                  <a:pt x="1945" y="198"/>
                </a:lnTo>
                <a:lnTo>
                  <a:pt x="1954" y="238"/>
                </a:lnTo>
                <a:lnTo>
                  <a:pt x="1957" y="280"/>
                </a:lnTo>
                <a:lnTo>
                  <a:pt x="1957" y="392"/>
                </a:lnTo>
                <a:lnTo>
                  <a:pt x="1999" y="395"/>
                </a:lnTo>
                <a:lnTo>
                  <a:pt x="2039" y="403"/>
                </a:lnTo>
                <a:lnTo>
                  <a:pt x="2076" y="417"/>
                </a:lnTo>
                <a:lnTo>
                  <a:pt x="2111" y="436"/>
                </a:lnTo>
                <a:lnTo>
                  <a:pt x="2141" y="460"/>
                </a:lnTo>
                <a:lnTo>
                  <a:pt x="2169" y="487"/>
                </a:lnTo>
                <a:lnTo>
                  <a:pt x="2192" y="518"/>
                </a:lnTo>
                <a:lnTo>
                  <a:pt x="2212" y="552"/>
                </a:lnTo>
                <a:lnTo>
                  <a:pt x="2225" y="590"/>
                </a:lnTo>
                <a:lnTo>
                  <a:pt x="2234" y="630"/>
                </a:lnTo>
                <a:lnTo>
                  <a:pt x="2237" y="671"/>
                </a:lnTo>
                <a:lnTo>
                  <a:pt x="2234" y="713"/>
                </a:lnTo>
                <a:lnTo>
                  <a:pt x="2225" y="753"/>
                </a:lnTo>
                <a:lnTo>
                  <a:pt x="2212" y="790"/>
                </a:lnTo>
                <a:lnTo>
                  <a:pt x="2192" y="825"/>
                </a:lnTo>
                <a:lnTo>
                  <a:pt x="2169" y="856"/>
                </a:lnTo>
                <a:lnTo>
                  <a:pt x="2141" y="883"/>
                </a:lnTo>
                <a:lnTo>
                  <a:pt x="2111" y="906"/>
                </a:lnTo>
                <a:lnTo>
                  <a:pt x="2076" y="926"/>
                </a:lnTo>
                <a:lnTo>
                  <a:pt x="2039" y="940"/>
                </a:lnTo>
                <a:lnTo>
                  <a:pt x="1999" y="948"/>
                </a:lnTo>
                <a:lnTo>
                  <a:pt x="1957" y="951"/>
                </a:lnTo>
                <a:lnTo>
                  <a:pt x="1957" y="1399"/>
                </a:lnTo>
                <a:lnTo>
                  <a:pt x="1999" y="1402"/>
                </a:lnTo>
                <a:lnTo>
                  <a:pt x="2039" y="1410"/>
                </a:lnTo>
                <a:lnTo>
                  <a:pt x="2076" y="1424"/>
                </a:lnTo>
                <a:lnTo>
                  <a:pt x="2111" y="1444"/>
                </a:lnTo>
                <a:lnTo>
                  <a:pt x="2141" y="1467"/>
                </a:lnTo>
                <a:lnTo>
                  <a:pt x="2169" y="1494"/>
                </a:lnTo>
                <a:lnTo>
                  <a:pt x="2192" y="1525"/>
                </a:lnTo>
                <a:lnTo>
                  <a:pt x="2212" y="1559"/>
                </a:lnTo>
                <a:lnTo>
                  <a:pt x="2225" y="1597"/>
                </a:lnTo>
                <a:lnTo>
                  <a:pt x="2234" y="1637"/>
                </a:lnTo>
                <a:lnTo>
                  <a:pt x="2237" y="1679"/>
                </a:lnTo>
                <a:lnTo>
                  <a:pt x="2234" y="1720"/>
                </a:lnTo>
                <a:lnTo>
                  <a:pt x="2225" y="1760"/>
                </a:lnTo>
                <a:lnTo>
                  <a:pt x="2212" y="1798"/>
                </a:lnTo>
                <a:lnTo>
                  <a:pt x="2192" y="1832"/>
                </a:lnTo>
                <a:lnTo>
                  <a:pt x="2169" y="1863"/>
                </a:lnTo>
                <a:lnTo>
                  <a:pt x="2141" y="1890"/>
                </a:lnTo>
                <a:lnTo>
                  <a:pt x="2111" y="1913"/>
                </a:lnTo>
                <a:lnTo>
                  <a:pt x="2076" y="1933"/>
                </a:lnTo>
                <a:lnTo>
                  <a:pt x="2039" y="1947"/>
                </a:lnTo>
                <a:lnTo>
                  <a:pt x="1999" y="1955"/>
                </a:lnTo>
                <a:lnTo>
                  <a:pt x="1957" y="1958"/>
                </a:lnTo>
                <a:lnTo>
                  <a:pt x="1957" y="2406"/>
                </a:lnTo>
                <a:lnTo>
                  <a:pt x="1999" y="2409"/>
                </a:lnTo>
                <a:lnTo>
                  <a:pt x="2039" y="2417"/>
                </a:lnTo>
                <a:lnTo>
                  <a:pt x="2076" y="2431"/>
                </a:lnTo>
                <a:lnTo>
                  <a:pt x="2111" y="2451"/>
                </a:lnTo>
                <a:lnTo>
                  <a:pt x="2141" y="2474"/>
                </a:lnTo>
                <a:lnTo>
                  <a:pt x="2169" y="2501"/>
                </a:lnTo>
                <a:lnTo>
                  <a:pt x="2192" y="2532"/>
                </a:lnTo>
                <a:lnTo>
                  <a:pt x="2212" y="2567"/>
                </a:lnTo>
                <a:lnTo>
                  <a:pt x="2225" y="2604"/>
                </a:lnTo>
                <a:lnTo>
                  <a:pt x="2234" y="2644"/>
                </a:lnTo>
                <a:lnTo>
                  <a:pt x="2237" y="2686"/>
                </a:lnTo>
                <a:lnTo>
                  <a:pt x="2234" y="2727"/>
                </a:lnTo>
                <a:lnTo>
                  <a:pt x="2225" y="2767"/>
                </a:lnTo>
                <a:lnTo>
                  <a:pt x="2212" y="2805"/>
                </a:lnTo>
                <a:lnTo>
                  <a:pt x="2192" y="2839"/>
                </a:lnTo>
                <a:lnTo>
                  <a:pt x="2169" y="2870"/>
                </a:lnTo>
                <a:lnTo>
                  <a:pt x="2141" y="2897"/>
                </a:lnTo>
                <a:lnTo>
                  <a:pt x="2111" y="2921"/>
                </a:lnTo>
                <a:lnTo>
                  <a:pt x="2076" y="2940"/>
                </a:lnTo>
                <a:lnTo>
                  <a:pt x="2039" y="2954"/>
                </a:lnTo>
                <a:lnTo>
                  <a:pt x="1999" y="2962"/>
                </a:lnTo>
                <a:lnTo>
                  <a:pt x="1957" y="2965"/>
                </a:lnTo>
                <a:lnTo>
                  <a:pt x="1957" y="3077"/>
                </a:lnTo>
                <a:lnTo>
                  <a:pt x="1954" y="3119"/>
                </a:lnTo>
                <a:lnTo>
                  <a:pt x="1945" y="3159"/>
                </a:lnTo>
                <a:lnTo>
                  <a:pt x="1932" y="3196"/>
                </a:lnTo>
                <a:lnTo>
                  <a:pt x="1913" y="3231"/>
                </a:lnTo>
                <a:lnTo>
                  <a:pt x="1889" y="3261"/>
                </a:lnTo>
                <a:lnTo>
                  <a:pt x="1862" y="3289"/>
                </a:lnTo>
                <a:lnTo>
                  <a:pt x="1831" y="3312"/>
                </a:lnTo>
                <a:lnTo>
                  <a:pt x="1797" y="3332"/>
                </a:lnTo>
                <a:lnTo>
                  <a:pt x="1759" y="3346"/>
                </a:lnTo>
                <a:lnTo>
                  <a:pt x="1719" y="3354"/>
                </a:lnTo>
                <a:lnTo>
                  <a:pt x="1678" y="3357"/>
                </a:lnTo>
                <a:lnTo>
                  <a:pt x="1636" y="3354"/>
                </a:lnTo>
                <a:lnTo>
                  <a:pt x="1596" y="3346"/>
                </a:lnTo>
                <a:lnTo>
                  <a:pt x="1559" y="3332"/>
                </a:lnTo>
                <a:lnTo>
                  <a:pt x="1524" y="3312"/>
                </a:lnTo>
                <a:lnTo>
                  <a:pt x="1494" y="3289"/>
                </a:lnTo>
                <a:lnTo>
                  <a:pt x="1466" y="3261"/>
                </a:lnTo>
                <a:lnTo>
                  <a:pt x="1443" y="3231"/>
                </a:lnTo>
                <a:lnTo>
                  <a:pt x="1424" y="3196"/>
                </a:lnTo>
                <a:lnTo>
                  <a:pt x="1409" y="3159"/>
                </a:lnTo>
                <a:lnTo>
                  <a:pt x="1401" y="3119"/>
                </a:lnTo>
                <a:lnTo>
                  <a:pt x="1398" y="3077"/>
                </a:lnTo>
                <a:lnTo>
                  <a:pt x="1398" y="2965"/>
                </a:lnTo>
                <a:lnTo>
                  <a:pt x="839" y="2965"/>
                </a:lnTo>
                <a:lnTo>
                  <a:pt x="839" y="3077"/>
                </a:lnTo>
                <a:lnTo>
                  <a:pt x="836" y="3119"/>
                </a:lnTo>
                <a:lnTo>
                  <a:pt x="827" y="3159"/>
                </a:lnTo>
                <a:lnTo>
                  <a:pt x="813" y="3196"/>
                </a:lnTo>
                <a:lnTo>
                  <a:pt x="794" y="3231"/>
                </a:lnTo>
                <a:lnTo>
                  <a:pt x="771" y="3261"/>
                </a:lnTo>
                <a:lnTo>
                  <a:pt x="743" y="3289"/>
                </a:lnTo>
                <a:lnTo>
                  <a:pt x="713" y="3312"/>
                </a:lnTo>
                <a:lnTo>
                  <a:pt x="678" y="3332"/>
                </a:lnTo>
                <a:lnTo>
                  <a:pt x="641" y="3346"/>
                </a:lnTo>
                <a:lnTo>
                  <a:pt x="601" y="3354"/>
                </a:lnTo>
                <a:lnTo>
                  <a:pt x="559" y="3357"/>
                </a:lnTo>
                <a:lnTo>
                  <a:pt x="518" y="3354"/>
                </a:lnTo>
                <a:lnTo>
                  <a:pt x="478" y="3346"/>
                </a:lnTo>
                <a:lnTo>
                  <a:pt x="440" y="3332"/>
                </a:lnTo>
                <a:lnTo>
                  <a:pt x="406" y="3312"/>
                </a:lnTo>
                <a:lnTo>
                  <a:pt x="375" y="3289"/>
                </a:lnTo>
                <a:lnTo>
                  <a:pt x="348" y="3261"/>
                </a:lnTo>
                <a:lnTo>
                  <a:pt x="324" y="3231"/>
                </a:lnTo>
                <a:lnTo>
                  <a:pt x="305" y="3196"/>
                </a:lnTo>
                <a:lnTo>
                  <a:pt x="291" y="3159"/>
                </a:lnTo>
                <a:lnTo>
                  <a:pt x="283" y="3119"/>
                </a:lnTo>
                <a:lnTo>
                  <a:pt x="280" y="3077"/>
                </a:lnTo>
                <a:lnTo>
                  <a:pt x="280" y="2965"/>
                </a:lnTo>
                <a:lnTo>
                  <a:pt x="238" y="2962"/>
                </a:lnTo>
                <a:lnTo>
                  <a:pt x="198" y="2954"/>
                </a:lnTo>
                <a:lnTo>
                  <a:pt x="161" y="2940"/>
                </a:lnTo>
                <a:lnTo>
                  <a:pt x="126" y="2921"/>
                </a:lnTo>
                <a:lnTo>
                  <a:pt x="96" y="2897"/>
                </a:lnTo>
                <a:lnTo>
                  <a:pt x="68" y="2870"/>
                </a:lnTo>
                <a:lnTo>
                  <a:pt x="45" y="2839"/>
                </a:lnTo>
                <a:lnTo>
                  <a:pt x="25" y="2805"/>
                </a:lnTo>
                <a:lnTo>
                  <a:pt x="11" y="2767"/>
                </a:lnTo>
                <a:lnTo>
                  <a:pt x="3" y="2727"/>
                </a:lnTo>
                <a:lnTo>
                  <a:pt x="0" y="2686"/>
                </a:lnTo>
                <a:lnTo>
                  <a:pt x="3" y="2644"/>
                </a:lnTo>
                <a:lnTo>
                  <a:pt x="11" y="2604"/>
                </a:lnTo>
                <a:lnTo>
                  <a:pt x="25" y="2567"/>
                </a:lnTo>
                <a:lnTo>
                  <a:pt x="45" y="2532"/>
                </a:lnTo>
                <a:lnTo>
                  <a:pt x="68" y="2501"/>
                </a:lnTo>
                <a:lnTo>
                  <a:pt x="96" y="2474"/>
                </a:lnTo>
                <a:lnTo>
                  <a:pt x="126" y="2451"/>
                </a:lnTo>
                <a:lnTo>
                  <a:pt x="161" y="2431"/>
                </a:lnTo>
                <a:lnTo>
                  <a:pt x="198" y="2417"/>
                </a:lnTo>
                <a:lnTo>
                  <a:pt x="238" y="2409"/>
                </a:lnTo>
                <a:lnTo>
                  <a:pt x="280" y="2406"/>
                </a:lnTo>
                <a:lnTo>
                  <a:pt x="280" y="1958"/>
                </a:lnTo>
                <a:lnTo>
                  <a:pt x="238" y="1955"/>
                </a:lnTo>
                <a:lnTo>
                  <a:pt x="198" y="1947"/>
                </a:lnTo>
                <a:lnTo>
                  <a:pt x="161" y="1933"/>
                </a:lnTo>
                <a:lnTo>
                  <a:pt x="126" y="1913"/>
                </a:lnTo>
                <a:lnTo>
                  <a:pt x="96" y="1890"/>
                </a:lnTo>
                <a:lnTo>
                  <a:pt x="68" y="1863"/>
                </a:lnTo>
                <a:lnTo>
                  <a:pt x="45" y="1832"/>
                </a:lnTo>
                <a:lnTo>
                  <a:pt x="25" y="1798"/>
                </a:lnTo>
                <a:lnTo>
                  <a:pt x="11" y="1760"/>
                </a:lnTo>
                <a:lnTo>
                  <a:pt x="3" y="1720"/>
                </a:lnTo>
                <a:lnTo>
                  <a:pt x="0" y="1679"/>
                </a:lnTo>
                <a:lnTo>
                  <a:pt x="3" y="1637"/>
                </a:lnTo>
                <a:lnTo>
                  <a:pt x="11" y="1597"/>
                </a:lnTo>
                <a:lnTo>
                  <a:pt x="25" y="1559"/>
                </a:lnTo>
                <a:lnTo>
                  <a:pt x="45" y="1525"/>
                </a:lnTo>
                <a:lnTo>
                  <a:pt x="68" y="1494"/>
                </a:lnTo>
                <a:lnTo>
                  <a:pt x="96" y="1467"/>
                </a:lnTo>
                <a:lnTo>
                  <a:pt x="126" y="1444"/>
                </a:lnTo>
                <a:lnTo>
                  <a:pt x="161" y="1424"/>
                </a:lnTo>
                <a:lnTo>
                  <a:pt x="198" y="1410"/>
                </a:lnTo>
                <a:lnTo>
                  <a:pt x="238" y="1402"/>
                </a:lnTo>
                <a:lnTo>
                  <a:pt x="280" y="1399"/>
                </a:lnTo>
                <a:lnTo>
                  <a:pt x="280" y="951"/>
                </a:lnTo>
                <a:lnTo>
                  <a:pt x="238" y="948"/>
                </a:lnTo>
                <a:lnTo>
                  <a:pt x="198" y="940"/>
                </a:lnTo>
                <a:lnTo>
                  <a:pt x="161" y="926"/>
                </a:lnTo>
                <a:lnTo>
                  <a:pt x="126" y="906"/>
                </a:lnTo>
                <a:lnTo>
                  <a:pt x="96" y="883"/>
                </a:lnTo>
                <a:lnTo>
                  <a:pt x="68" y="856"/>
                </a:lnTo>
                <a:lnTo>
                  <a:pt x="45" y="825"/>
                </a:lnTo>
                <a:lnTo>
                  <a:pt x="25" y="790"/>
                </a:lnTo>
                <a:lnTo>
                  <a:pt x="11" y="753"/>
                </a:lnTo>
                <a:lnTo>
                  <a:pt x="3" y="713"/>
                </a:lnTo>
                <a:lnTo>
                  <a:pt x="0" y="671"/>
                </a:lnTo>
                <a:lnTo>
                  <a:pt x="3" y="630"/>
                </a:lnTo>
                <a:lnTo>
                  <a:pt x="11" y="590"/>
                </a:lnTo>
                <a:lnTo>
                  <a:pt x="25" y="552"/>
                </a:lnTo>
                <a:lnTo>
                  <a:pt x="45" y="518"/>
                </a:lnTo>
                <a:lnTo>
                  <a:pt x="68" y="487"/>
                </a:lnTo>
                <a:lnTo>
                  <a:pt x="96" y="460"/>
                </a:lnTo>
                <a:lnTo>
                  <a:pt x="126" y="436"/>
                </a:lnTo>
                <a:lnTo>
                  <a:pt x="161" y="417"/>
                </a:lnTo>
                <a:lnTo>
                  <a:pt x="198" y="403"/>
                </a:lnTo>
                <a:lnTo>
                  <a:pt x="238" y="395"/>
                </a:lnTo>
                <a:lnTo>
                  <a:pt x="280" y="392"/>
                </a:lnTo>
                <a:lnTo>
                  <a:pt x="280" y="280"/>
                </a:lnTo>
                <a:lnTo>
                  <a:pt x="283" y="238"/>
                </a:lnTo>
                <a:lnTo>
                  <a:pt x="292" y="198"/>
                </a:lnTo>
                <a:lnTo>
                  <a:pt x="306" y="161"/>
                </a:lnTo>
                <a:lnTo>
                  <a:pt x="325" y="126"/>
                </a:lnTo>
                <a:lnTo>
                  <a:pt x="349" y="96"/>
                </a:lnTo>
                <a:lnTo>
                  <a:pt x="377" y="68"/>
                </a:lnTo>
                <a:lnTo>
                  <a:pt x="409" y="45"/>
                </a:lnTo>
                <a:lnTo>
                  <a:pt x="442" y="25"/>
                </a:lnTo>
                <a:lnTo>
                  <a:pt x="480" y="11"/>
                </a:lnTo>
                <a:lnTo>
                  <a:pt x="519" y="3"/>
                </a:lnTo>
                <a:lnTo>
                  <a:pt x="5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7262841" y="5759450"/>
            <a:ext cx="463549" cy="592138"/>
            <a:chOff x="7231063" y="5759450"/>
            <a:chExt cx="463549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52"/>
            <p:cNvSpPr>
              <a:spLocks/>
            </p:cNvSpPr>
            <p:nvPr/>
          </p:nvSpPr>
          <p:spPr bwMode="auto">
            <a:xfrm>
              <a:off x="7626350" y="6105525"/>
              <a:ext cx="39687" cy="38100"/>
            </a:xfrm>
            <a:custGeom>
              <a:avLst/>
              <a:gdLst>
                <a:gd name="T0" fmla="*/ 159 w 223"/>
                <a:gd name="T1" fmla="*/ 0 h 223"/>
                <a:gd name="T2" fmla="*/ 176 w 223"/>
                <a:gd name="T3" fmla="*/ 0 h 223"/>
                <a:gd name="T4" fmla="*/ 192 w 223"/>
                <a:gd name="T5" fmla="*/ 5 h 223"/>
                <a:gd name="T6" fmla="*/ 207 w 223"/>
                <a:gd name="T7" fmla="*/ 17 h 223"/>
                <a:gd name="T8" fmla="*/ 218 w 223"/>
                <a:gd name="T9" fmla="*/ 31 h 223"/>
                <a:gd name="T10" fmla="*/ 223 w 223"/>
                <a:gd name="T11" fmla="*/ 47 h 223"/>
                <a:gd name="T12" fmla="*/ 223 w 223"/>
                <a:gd name="T13" fmla="*/ 63 h 223"/>
                <a:gd name="T14" fmla="*/ 218 w 223"/>
                <a:gd name="T15" fmla="*/ 80 h 223"/>
                <a:gd name="T16" fmla="*/ 207 w 223"/>
                <a:gd name="T17" fmla="*/ 94 h 223"/>
                <a:gd name="T18" fmla="*/ 95 w 223"/>
                <a:gd name="T19" fmla="*/ 207 h 223"/>
                <a:gd name="T20" fmla="*/ 82 w 223"/>
                <a:gd name="T21" fmla="*/ 216 h 223"/>
                <a:gd name="T22" fmla="*/ 68 w 223"/>
                <a:gd name="T23" fmla="*/ 221 h 223"/>
                <a:gd name="T24" fmla="*/ 55 w 223"/>
                <a:gd name="T25" fmla="*/ 223 h 223"/>
                <a:gd name="T26" fmla="*/ 43 w 223"/>
                <a:gd name="T27" fmla="*/ 221 h 223"/>
                <a:gd name="T28" fmla="*/ 29 w 223"/>
                <a:gd name="T29" fmla="*/ 216 h 223"/>
                <a:gd name="T30" fmla="*/ 16 w 223"/>
                <a:gd name="T31" fmla="*/ 207 h 223"/>
                <a:gd name="T32" fmla="*/ 5 w 223"/>
                <a:gd name="T33" fmla="*/ 192 h 223"/>
                <a:gd name="T34" fmla="*/ 0 w 223"/>
                <a:gd name="T35" fmla="*/ 175 h 223"/>
                <a:gd name="T36" fmla="*/ 0 w 223"/>
                <a:gd name="T37" fmla="*/ 159 h 223"/>
                <a:gd name="T38" fmla="*/ 5 w 223"/>
                <a:gd name="T39" fmla="*/ 143 h 223"/>
                <a:gd name="T40" fmla="*/ 16 w 223"/>
                <a:gd name="T41" fmla="*/ 127 h 223"/>
                <a:gd name="T42" fmla="*/ 128 w 223"/>
                <a:gd name="T43" fmla="*/ 17 h 223"/>
                <a:gd name="T44" fmla="*/ 143 w 223"/>
                <a:gd name="T45" fmla="*/ 5 h 223"/>
                <a:gd name="T46" fmla="*/ 159 w 223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3" h="223">
                  <a:moveTo>
                    <a:pt x="159" y="0"/>
                  </a:moveTo>
                  <a:lnTo>
                    <a:pt x="176" y="0"/>
                  </a:lnTo>
                  <a:lnTo>
                    <a:pt x="192" y="5"/>
                  </a:lnTo>
                  <a:lnTo>
                    <a:pt x="207" y="17"/>
                  </a:lnTo>
                  <a:lnTo>
                    <a:pt x="218" y="31"/>
                  </a:lnTo>
                  <a:lnTo>
                    <a:pt x="223" y="47"/>
                  </a:lnTo>
                  <a:lnTo>
                    <a:pt x="223" y="63"/>
                  </a:lnTo>
                  <a:lnTo>
                    <a:pt x="218" y="80"/>
                  </a:lnTo>
                  <a:lnTo>
                    <a:pt x="207" y="94"/>
                  </a:lnTo>
                  <a:lnTo>
                    <a:pt x="95" y="207"/>
                  </a:lnTo>
                  <a:lnTo>
                    <a:pt x="82" y="216"/>
                  </a:lnTo>
                  <a:lnTo>
                    <a:pt x="68" y="221"/>
                  </a:lnTo>
                  <a:lnTo>
                    <a:pt x="55" y="223"/>
                  </a:lnTo>
                  <a:lnTo>
                    <a:pt x="43" y="221"/>
                  </a:lnTo>
                  <a:lnTo>
                    <a:pt x="29" y="216"/>
                  </a:lnTo>
                  <a:lnTo>
                    <a:pt x="16" y="207"/>
                  </a:lnTo>
                  <a:lnTo>
                    <a:pt x="5" y="192"/>
                  </a:lnTo>
                  <a:lnTo>
                    <a:pt x="0" y="175"/>
                  </a:lnTo>
                  <a:lnTo>
                    <a:pt x="0" y="159"/>
                  </a:lnTo>
                  <a:lnTo>
                    <a:pt x="5" y="143"/>
                  </a:lnTo>
                  <a:lnTo>
                    <a:pt x="16" y="127"/>
                  </a:lnTo>
                  <a:lnTo>
                    <a:pt x="128" y="17"/>
                  </a:lnTo>
                  <a:lnTo>
                    <a:pt x="143" y="5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3"/>
            <p:cNvSpPr>
              <a:spLocks/>
            </p:cNvSpPr>
            <p:nvPr/>
          </p:nvSpPr>
          <p:spPr bwMode="auto">
            <a:xfrm>
              <a:off x="7645400" y="6164263"/>
              <a:ext cx="49212" cy="19050"/>
            </a:xfrm>
            <a:custGeom>
              <a:avLst/>
              <a:gdLst>
                <a:gd name="T0" fmla="*/ 56 w 280"/>
                <a:gd name="T1" fmla="*/ 0 h 112"/>
                <a:gd name="T2" fmla="*/ 224 w 280"/>
                <a:gd name="T3" fmla="*/ 0 h 112"/>
                <a:gd name="T4" fmla="*/ 240 w 280"/>
                <a:gd name="T5" fmla="*/ 2 h 112"/>
                <a:gd name="T6" fmla="*/ 253 w 280"/>
                <a:gd name="T7" fmla="*/ 8 h 112"/>
                <a:gd name="T8" fmla="*/ 265 w 280"/>
                <a:gd name="T9" fmla="*/ 17 h 112"/>
                <a:gd name="T10" fmla="*/ 274 w 280"/>
                <a:gd name="T11" fmla="*/ 29 h 112"/>
                <a:gd name="T12" fmla="*/ 279 w 280"/>
                <a:gd name="T13" fmla="*/ 42 h 112"/>
                <a:gd name="T14" fmla="*/ 280 w 280"/>
                <a:gd name="T15" fmla="*/ 56 h 112"/>
                <a:gd name="T16" fmla="*/ 278 w 280"/>
                <a:gd name="T17" fmla="*/ 74 h 112"/>
                <a:gd name="T18" fmla="*/ 271 w 280"/>
                <a:gd name="T19" fmla="*/ 90 h 112"/>
                <a:gd name="T20" fmla="*/ 259 w 280"/>
                <a:gd name="T21" fmla="*/ 102 h 112"/>
                <a:gd name="T22" fmla="*/ 243 w 280"/>
                <a:gd name="T23" fmla="*/ 109 h 112"/>
                <a:gd name="T24" fmla="*/ 224 w 280"/>
                <a:gd name="T25" fmla="*/ 112 h 112"/>
                <a:gd name="T26" fmla="*/ 56 w 280"/>
                <a:gd name="T27" fmla="*/ 112 h 112"/>
                <a:gd name="T28" fmla="*/ 38 w 280"/>
                <a:gd name="T29" fmla="*/ 109 h 112"/>
                <a:gd name="T30" fmla="*/ 22 w 280"/>
                <a:gd name="T31" fmla="*/ 102 h 112"/>
                <a:gd name="T32" fmla="*/ 10 w 280"/>
                <a:gd name="T33" fmla="*/ 90 h 112"/>
                <a:gd name="T34" fmla="*/ 3 w 280"/>
                <a:gd name="T35" fmla="*/ 74 h 112"/>
                <a:gd name="T36" fmla="*/ 0 w 280"/>
                <a:gd name="T37" fmla="*/ 56 h 112"/>
                <a:gd name="T38" fmla="*/ 3 w 280"/>
                <a:gd name="T39" fmla="*/ 38 h 112"/>
                <a:gd name="T40" fmla="*/ 10 w 280"/>
                <a:gd name="T41" fmla="*/ 21 h 112"/>
                <a:gd name="T42" fmla="*/ 22 w 280"/>
                <a:gd name="T43" fmla="*/ 10 h 112"/>
                <a:gd name="T44" fmla="*/ 38 w 280"/>
                <a:gd name="T45" fmla="*/ 3 h 112"/>
                <a:gd name="T46" fmla="*/ 56 w 280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112">
                  <a:moveTo>
                    <a:pt x="56" y="0"/>
                  </a:moveTo>
                  <a:lnTo>
                    <a:pt x="224" y="0"/>
                  </a:lnTo>
                  <a:lnTo>
                    <a:pt x="240" y="2"/>
                  </a:lnTo>
                  <a:lnTo>
                    <a:pt x="253" y="8"/>
                  </a:lnTo>
                  <a:lnTo>
                    <a:pt x="265" y="17"/>
                  </a:lnTo>
                  <a:lnTo>
                    <a:pt x="274" y="29"/>
                  </a:lnTo>
                  <a:lnTo>
                    <a:pt x="279" y="42"/>
                  </a:lnTo>
                  <a:lnTo>
                    <a:pt x="280" y="56"/>
                  </a:lnTo>
                  <a:lnTo>
                    <a:pt x="278" y="74"/>
                  </a:lnTo>
                  <a:lnTo>
                    <a:pt x="271" y="90"/>
                  </a:lnTo>
                  <a:lnTo>
                    <a:pt x="259" y="102"/>
                  </a:lnTo>
                  <a:lnTo>
                    <a:pt x="243" y="109"/>
                  </a:lnTo>
                  <a:lnTo>
                    <a:pt x="224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4"/>
            <p:cNvSpPr>
              <a:spLocks/>
            </p:cNvSpPr>
            <p:nvPr/>
          </p:nvSpPr>
          <p:spPr bwMode="auto">
            <a:xfrm>
              <a:off x="7626350" y="6203950"/>
              <a:ext cx="39687" cy="39688"/>
            </a:xfrm>
            <a:custGeom>
              <a:avLst/>
              <a:gdLst>
                <a:gd name="T0" fmla="*/ 47 w 223"/>
                <a:gd name="T1" fmla="*/ 0 h 223"/>
                <a:gd name="T2" fmla="*/ 64 w 223"/>
                <a:gd name="T3" fmla="*/ 0 h 223"/>
                <a:gd name="T4" fmla="*/ 80 w 223"/>
                <a:gd name="T5" fmla="*/ 5 h 223"/>
                <a:gd name="T6" fmla="*/ 95 w 223"/>
                <a:gd name="T7" fmla="*/ 16 h 223"/>
                <a:gd name="T8" fmla="*/ 207 w 223"/>
                <a:gd name="T9" fmla="*/ 128 h 223"/>
                <a:gd name="T10" fmla="*/ 218 w 223"/>
                <a:gd name="T11" fmla="*/ 142 h 223"/>
                <a:gd name="T12" fmla="*/ 223 w 223"/>
                <a:gd name="T13" fmla="*/ 158 h 223"/>
                <a:gd name="T14" fmla="*/ 223 w 223"/>
                <a:gd name="T15" fmla="*/ 175 h 223"/>
                <a:gd name="T16" fmla="*/ 218 w 223"/>
                <a:gd name="T17" fmla="*/ 191 h 223"/>
                <a:gd name="T18" fmla="*/ 207 w 223"/>
                <a:gd name="T19" fmla="*/ 205 h 223"/>
                <a:gd name="T20" fmla="*/ 195 w 223"/>
                <a:gd name="T21" fmla="*/ 215 h 223"/>
                <a:gd name="T22" fmla="*/ 182 w 223"/>
                <a:gd name="T23" fmla="*/ 221 h 223"/>
                <a:gd name="T24" fmla="*/ 167 w 223"/>
                <a:gd name="T25" fmla="*/ 223 h 223"/>
                <a:gd name="T26" fmla="*/ 155 w 223"/>
                <a:gd name="T27" fmla="*/ 221 h 223"/>
                <a:gd name="T28" fmla="*/ 141 w 223"/>
                <a:gd name="T29" fmla="*/ 215 h 223"/>
                <a:gd name="T30" fmla="*/ 128 w 223"/>
                <a:gd name="T31" fmla="*/ 205 h 223"/>
                <a:gd name="T32" fmla="*/ 16 w 223"/>
                <a:gd name="T33" fmla="*/ 94 h 223"/>
                <a:gd name="T34" fmla="*/ 5 w 223"/>
                <a:gd name="T35" fmla="*/ 79 h 223"/>
                <a:gd name="T36" fmla="*/ 0 w 223"/>
                <a:gd name="T37" fmla="*/ 63 h 223"/>
                <a:gd name="T38" fmla="*/ 0 w 223"/>
                <a:gd name="T39" fmla="*/ 47 h 223"/>
                <a:gd name="T40" fmla="*/ 5 w 223"/>
                <a:gd name="T41" fmla="*/ 30 h 223"/>
                <a:gd name="T42" fmla="*/ 16 w 223"/>
                <a:gd name="T43" fmla="*/ 16 h 223"/>
                <a:gd name="T44" fmla="*/ 31 w 223"/>
                <a:gd name="T45" fmla="*/ 5 h 223"/>
                <a:gd name="T46" fmla="*/ 47 w 223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3" h="223">
                  <a:moveTo>
                    <a:pt x="47" y="0"/>
                  </a:moveTo>
                  <a:lnTo>
                    <a:pt x="64" y="0"/>
                  </a:lnTo>
                  <a:lnTo>
                    <a:pt x="80" y="5"/>
                  </a:lnTo>
                  <a:lnTo>
                    <a:pt x="95" y="16"/>
                  </a:lnTo>
                  <a:lnTo>
                    <a:pt x="207" y="128"/>
                  </a:lnTo>
                  <a:lnTo>
                    <a:pt x="218" y="142"/>
                  </a:lnTo>
                  <a:lnTo>
                    <a:pt x="223" y="158"/>
                  </a:lnTo>
                  <a:lnTo>
                    <a:pt x="223" y="175"/>
                  </a:lnTo>
                  <a:lnTo>
                    <a:pt x="218" y="191"/>
                  </a:lnTo>
                  <a:lnTo>
                    <a:pt x="207" y="205"/>
                  </a:lnTo>
                  <a:lnTo>
                    <a:pt x="195" y="215"/>
                  </a:lnTo>
                  <a:lnTo>
                    <a:pt x="182" y="221"/>
                  </a:lnTo>
                  <a:lnTo>
                    <a:pt x="167" y="223"/>
                  </a:lnTo>
                  <a:lnTo>
                    <a:pt x="155" y="221"/>
                  </a:lnTo>
                  <a:lnTo>
                    <a:pt x="141" y="215"/>
                  </a:lnTo>
                  <a:lnTo>
                    <a:pt x="128" y="205"/>
                  </a:lnTo>
                  <a:lnTo>
                    <a:pt x="16" y="94"/>
                  </a:lnTo>
                  <a:lnTo>
                    <a:pt x="5" y="79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5" y="30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5"/>
            <p:cNvSpPr>
              <a:spLocks noEditPoints="1"/>
            </p:cNvSpPr>
            <p:nvPr/>
          </p:nvSpPr>
          <p:spPr bwMode="auto">
            <a:xfrm>
              <a:off x="7231063" y="5759450"/>
              <a:ext cx="395287" cy="592138"/>
            </a:xfrm>
            <a:custGeom>
              <a:avLst/>
              <a:gdLst>
                <a:gd name="T0" fmla="*/ 1620 w 2245"/>
                <a:gd name="T1" fmla="*/ 3235 h 3357"/>
                <a:gd name="T2" fmla="*/ 1841 w 2245"/>
                <a:gd name="T3" fmla="*/ 3130 h 3357"/>
                <a:gd name="T4" fmla="*/ 432 w 2245"/>
                <a:gd name="T5" fmla="*/ 3186 h 3357"/>
                <a:gd name="T6" fmla="*/ 670 w 2245"/>
                <a:gd name="T7" fmla="*/ 3206 h 3357"/>
                <a:gd name="T8" fmla="*/ 1648 w 2245"/>
                <a:gd name="T9" fmla="*/ 2734 h 3357"/>
                <a:gd name="T10" fmla="*/ 1673 w 2245"/>
                <a:gd name="T11" fmla="*/ 2843 h 3357"/>
                <a:gd name="T12" fmla="*/ 1696 w 2245"/>
                <a:gd name="T13" fmla="*/ 2736 h 3357"/>
                <a:gd name="T14" fmla="*/ 521 w 2245"/>
                <a:gd name="T15" fmla="*/ 2613 h 3357"/>
                <a:gd name="T16" fmla="*/ 627 w 2245"/>
                <a:gd name="T17" fmla="*/ 2602 h 3357"/>
                <a:gd name="T18" fmla="*/ 1556 w 2245"/>
                <a:gd name="T19" fmla="*/ 2171 h 3357"/>
                <a:gd name="T20" fmla="*/ 1847 w 2245"/>
                <a:gd name="T21" fmla="*/ 2148 h 3357"/>
                <a:gd name="T22" fmla="*/ 1679 w 2245"/>
                <a:gd name="T23" fmla="*/ 1623 h 3357"/>
                <a:gd name="T24" fmla="*/ 1661 w 2245"/>
                <a:gd name="T25" fmla="*/ 1731 h 3357"/>
                <a:gd name="T26" fmla="*/ 1714 w 2245"/>
                <a:gd name="T27" fmla="*/ 1633 h 3357"/>
                <a:gd name="T28" fmla="*/ 507 w 2245"/>
                <a:gd name="T29" fmla="*/ 1697 h 3357"/>
                <a:gd name="T30" fmla="*/ 616 w 2245"/>
                <a:gd name="T31" fmla="*/ 1679 h 3357"/>
                <a:gd name="T32" fmla="*/ 1847 w 2245"/>
                <a:gd name="T33" fmla="*/ 951 h 3357"/>
                <a:gd name="T34" fmla="*/ 728 w 2245"/>
                <a:gd name="T35" fmla="*/ 1399 h 3357"/>
                <a:gd name="T36" fmla="*/ 1626 w 2245"/>
                <a:gd name="T37" fmla="*/ 690 h 3357"/>
                <a:gd name="T38" fmla="*/ 1735 w 2245"/>
                <a:gd name="T39" fmla="*/ 671 h 3357"/>
                <a:gd name="T40" fmla="*/ 514 w 2245"/>
                <a:gd name="T41" fmla="*/ 637 h 3357"/>
                <a:gd name="T42" fmla="*/ 594 w 2245"/>
                <a:gd name="T43" fmla="*/ 717 h 3357"/>
                <a:gd name="T44" fmla="*/ 1679 w 2245"/>
                <a:gd name="T45" fmla="*/ 112 h 3357"/>
                <a:gd name="T46" fmla="*/ 1511 w 2245"/>
                <a:gd name="T47" fmla="*/ 280 h 3357"/>
                <a:gd name="T48" fmla="*/ 1766 w 2245"/>
                <a:gd name="T49" fmla="*/ 134 h 3357"/>
                <a:gd name="T50" fmla="*/ 432 w 2245"/>
                <a:gd name="T51" fmla="*/ 171 h 3357"/>
                <a:gd name="T52" fmla="*/ 717 w 2245"/>
                <a:gd name="T53" fmla="*/ 220 h 3357"/>
                <a:gd name="T54" fmla="*/ 602 w 2245"/>
                <a:gd name="T55" fmla="*/ 3 h 3357"/>
                <a:gd name="T56" fmla="*/ 838 w 2245"/>
                <a:gd name="T57" fmla="*/ 238 h 3357"/>
                <a:gd name="T58" fmla="*/ 1474 w 2245"/>
                <a:gd name="T59" fmla="*/ 96 h 3357"/>
                <a:gd name="T60" fmla="*/ 1804 w 2245"/>
                <a:gd name="T61" fmla="*/ 25 h 3357"/>
                <a:gd name="T62" fmla="*/ 1965 w 2245"/>
                <a:gd name="T63" fmla="*/ 392 h 3357"/>
                <a:gd name="T64" fmla="*/ 2234 w 2245"/>
                <a:gd name="T65" fmla="*/ 590 h 3357"/>
                <a:gd name="T66" fmla="*/ 2119 w 2245"/>
                <a:gd name="T67" fmla="*/ 906 h 3357"/>
                <a:gd name="T68" fmla="*/ 2119 w 2245"/>
                <a:gd name="T69" fmla="*/ 1444 h 3357"/>
                <a:gd name="T70" fmla="*/ 2234 w 2245"/>
                <a:gd name="T71" fmla="*/ 1760 h 3357"/>
                <a:gd name="T72" fmla="*/ 1965 w 2245"/>
                <a:gd name="T73" fmla="*/ 1958 h 3357"/>
                <a:gd name="T74" fmla="*/ 1806 w 2245"/>
                <a:gd name="T75" fmla="*/ 2294 h 3357"/>
                <a:gd name="T76" fmla="*/ 1562 w 2245"/>
                <a:gd name="T77" fmla="*/ 2294 h 3357"/>
                <a:gd name="T78" fmla="*/ 840 w 2245"/>
                <a:gd name="T79" fmla="*/ 2350 h 3357"/>
                <a:gd name="T80" fmla="*/ 2214 w 2245"/>
                <a:gd name="T81" fmla="*/ 2753 h 3357"/>
                <a:gd name="T82" fmla="*/ 2105 w 2245"/>
                <a:gd name="T83" fmla="*/ 3060 h 3357"/>
                <a:gd name="T84" fmla="*/ 1901 w 2245"/>
                <a:gd name="T85" fmla="*/ 3246 h 3357"/>
                <a:gd name="T86" fmla="*/ 1598 w 2245"/>
                <a:gd name="T87" fmla="*/ 3346 h 3357"/>
                <a:gd name="T88" fmla="*/ 1399 w 2245"/>
                <a:gd name="T89" fmla="*/ 3077 h 3357"/>
                <a:gd name="T90" fmla="*/ 745 w 2245"/>
                <a:gd name="T91" fmla="*/ 3289 h 3357"/>
                <a:gd name="T92" fmla="*/ 407 w 2245"/>
                <a:gd name="T93" fmla="*/ 3312 h 3357"/>
                <a:gd name="T94" fmla="*/ 241 w 2245"/>
                <a:gd name="T95" fmla="*/ 2815 h 3357"/>
                <a:gd name="T96" fmla="*/ 26 w 2245"/>
                <a:gd name="T97" fmla="*/ 2618 h 3357"/>
                <a:gd name="T98" fmla="*/ 134 w 2245"/>
                <a:gd name="T99" fmla="*/ 2311 h 3357"/>
                <a:gd name="T100" fmla="*/ 162 w 2245"/>
                <a:gd name="T101" fmla="*/ 1933 h 3357"/>
                <a:gd name="T102" fmla="*/ 3 w 2245"/>
                <a:gd name="T103" fmla="*/ 1637 h 3357"/>
                <a:gd name="T104" fmla="*/ 238 w 2245"/>
                <a:gd name="T105" fmla="*/ 1402 h 3357"/>
                <a:gd name="T106" fmla="*/ 45 w 2245"/>
                <a:gd name="T107" fmla="*/ 825 h 3357"/>
                <a:gd name="T108" fmla="*/ 68 w 2245"/>
                <a:gd name="T109" fmla="*/ 487 h 3357"/>
                <a:gd name="T110" fmla="*/ 292 w 2245"/>
                <a:gd name="T111" fmla="*/ 198 h 3357"/>
                <a:gd name="T112" fmla="*/ 560 w 2245"/>
                <a:gd name="T113" fmla="*/ 0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5" h="3357">
                  <a:moveTo>
                    <a:pt x="1511" y="3039"/>
                  </a:moveTo>
                  <a:lnTo>
                    <a:pt x="1511" y="3077"/>
                  </a:lnTo>
                  <a:lnTo>
                    <a:pt x="1514" y="3108"/>
                  </a:lnTo>
                  <a:lnTo>
                    <a:pt x="1523" y="3137"/>
                  </a:lnTo>
                  <a:lnTo>
                    <a:pt x="1534" y="3163"/>
                  </a:lnTo>
                  <a:lnTo>
                    <a:pt x="1551" y="3186"/>
                  </a:lnTo>
                  <a:lnTo>
                    <a:pt x="1570" y="3206"/>
                  </a:lnTo>
                  <a:lnTo>
                    <a:pt x="1594" y="3223"/>
                  </a:lnTo>
                  <a:lnTo>
                    <a:pt x="1620" y="3235"/>
                  </a:lnTo>
                  <a:lnTo>
                    <a:pt x="1649" y="3242"/>
                  </a:lnTo>
                  <a:lnTo>
                    <a:pt x="1679" y="3245"/>
                  </a:lnTo>
                  <a:lnTo>
                    <a:pt x="1712" y="3242"/>
                  </a:lnTo>
                  <a:lnTo>
                    <a:pt x="1742" y="3234"/>
                  </a:lnTo>
                  <a:lnTo>
                    <a:pt x="1769" y="3222"/>
                  </a:lnTo>
                  <a:lnTo>
                    <a:pt x="1793" y="3203"/>
                  </a:lnTo>
                  <a:lnTo>
                    <a:pt x="1814" y="3183"/>
                  </a:lnTo>
                  <a:lnTo>
                    <a:pt x="1829" y="3158"/>
                  </a:lnTo>
                  <a:lnTo>
                    <a:pt x="1841" y="3130"/>
                  </a:lnTo>
                  <a:lnTo>
                    <a:pt x="1847" y="3100"/>
                  </a:lnTo>
                  <a:lnTo>
                    <a:pt x="1545" y="3044"/>
                  </a:lnTo>
                  <a:lnTo>
                    <a:pt x="1511" y="3039"/>
                  </a:lnTo>
                  <a:close/>
                  <a:moveTo>
                    <a:pt x="392" y="2842"/>
                  </a:moveTo>
                  <a:lnTo>
                    <a:pt x="392" y="3077"/>
                  </a:lnTo>
                  <a:lnTo>
                    <a:pt x="395" y="3108"/>
                  </a:lnTo>
                  <a:lnTo>
                    <a:pt x="403" y="3137"/>
                  </a:lnTo>
                  <a:lnTo>
                    <a:pt x="414" y="3163"/>
                  </a:lnTo>
                  <a:lnTo>
                    <a:pt x="432" y="3186"/>
                  </a:lnTo>
                  <a:lnTo>
                    <a:pt x="451" y="3206"/>
                  </a:lnTo>
                  <a:lnTo>
                    <a:pt x="474" y="3223"/>
                  </a:lnTo>
                  <a:lnTo>
                    <a:pt x="501" y="3235"/>
                  </a:lnTo>
                  <a:lnTo>
                    <a:pt x="529" y="3242"/>
                  </a:lnTo>
                  <a:lnTo>
                    <a:pt x="560" y="3245"/>
                  </a:lnTo>
                  <a:lnTo>
                    <a:pt x="591" y="3242"/>
                  </a:lnTo>
                  <a:lnTo>
                    <a:pt x="620" y="3235"/>
                  </a:lnTo>
                  <a:lnTo>
                    <a:pt x="646" y="3223"/>
                  </a:lnTo>
                  <a:lnTo>
                    <a:pt x="670" y="3206"/>
                  </a:lnTo>
                  <a:lnTo>
                    <a:pt x="689" y="3186"/>
                  </a:lnTo>
                  <a:lnTo>
                    <a:pt x="705" y="3163"/>
                  </a:lnTo>
                  <a:lnTo>
                    <a:pt x="717" y="3137"/>
                  </a:lnTo>
                  <a:lnTo>
                    <a:pt x="726" y="3108"/>
                  </a:lnTo>
                  <a:lnTo>
                    <a:pt x="728" y="3077"/>
                  </a:lnTo>
                  <a:lnTo>
                    <a:pt x="728" y="2904"/>
                  </a:lnTo>
                  <a:lnTo>
                    <a:pt x="392" y="2842"/>
                  </a:lnTo>
                  <a:close/>
                  <a:moveTo>
                    <a:pt x="1663" y="2729"/>
                  </a:moveTo>
                  <a:lnTo>
                    <a:pt x="1648" y="2734"/>
                  </a:lnTo>
                  <a:lnTo>
                    <a:pt x="1633" y="2744"/>
                  </a:lnTo>
                  <a:lnTo>
                    <a:pt x="1621" y="2757"/>
                  </a:lnTo>
                  <a:lnTo>
                    <a:pt x="1612" y="2775"/>
                  </a:lnTo>
                  <a:lnTo>
                    <a:pt x="1612" y="2794"/>
                  </a:lnTo>
                  <a:lnTo>
                    <a:pt x="1618" y="2812"/>
                  </a:lnTo>
                  <a:lnTo>
                    <a:pt x="1628" y="2826"/>
                  </a:lnTo>
                  <a:lnTo>
                    <a:pt x="1642" y="2836"/>
                  </a:lnTo>
                  <a:lnTo>
                    <a:pt x="1657" y="2842"/>
                  </a:lnTo>
                  <a:lnTo>
                    <a:pt x="1673" y="2843"/>
                  </a:lnTo>
                  <a:lnTo>
                    <a:pt x="1688" y="2840"/>
                  </a:lnTo>
                  <a:lnTo>
                    <a:pt x="1702" y="2834"/>
                  </a:lnTo>
                  <a:lnTo>
                    <a:pt x="1712" y="2825"/>
                  </a:lnTo>
                  <a:lnTo>
                    <a:pt x="1720" y="2813"/>
                  </a:lnTo>
                  <a:lnTo>
                    <a:pt x="1724" y="2798"/>
                  </a:lnTo>
                  <a:lnTo>
                    <a:pt x="1725" y="2778"/>
                  </a:lnTo>
                  <a:lnTo>
                    <a:pt x="1719" y="2761"/>
                  </a:lnTo>
                  <a:lnTo>
                    <a:pt x="1709" y="2747"/>
                  </a:lnTo>
                  <a:lnTo>
                    <a:pt x="1696" y="2736"/>
                  </a:lnTo>
                  <a:lnTo>
                    <a:pt x="1679" y="2730"/>
                  </a:lnTo>
                  <a:lnTo>
                    <a:pt x="1663" y="2729"/>
                  </a:lnTo>
                  <a:close/>
                  <a:moveTo>
                    <a:pt x="563" y="2534"/>
                  </a:moveTo>
                  <a:lnTo>
                    <a:pt x="547" y="2540"/>
                  </a:lnTo>
                  <a:lnTo>
                    <a:pt x="532" y="2550"/>
                  </a:lnTo>
                  <a:lnTo>
                    <a:pt x="521" y="2564"/>
                  </a:lnTo>
                  <a:lnTo>
                    <a:pt x="515" y="2580"/>
                  </a:lnTo>
                  <a:lnTo>
                    <a:pt x="515" y="2596"/>
                  </a:lnTo>
                  <a:lnTo>
                    <a:pt x="521" y="2613"/>
                  </a:lnTo>
                  <a:lnTo>
                    <a:pt x="531" y="2629"/>
                  </a:lnTo>
                  <a:lnTo>
                    <a:pt x="544" y="2640"/>
                  </a:lnTo>
                  <a:lnTo>
                    <a:pt x="560" y="2647"/>
                  </a:lnTo>
                  <a:lnTo>
                    <a:pt x="576" y="2647"/>
                  </a:lnTo>
                  <a:lnTo>
                    <a:pt x="591" y="2645"/>
                  </a:lnTo>
                  <a:lnTo>
                    <a:pt x="605" y="2639"/>
                  </a:lnTo>
                  <a:lnTo>
                    <a:pt x="615" y="2630"/>
                  </a:lnTo>
                  <a:lnTo>
                    <a:pt x="623" y="2617"/>
                  </a:lnTo>
                  <a:lnTo>
                    <a:pt x="627" y="2602"/>
                  </a:lnTo>
                  <a:lnTo>
                    <a:pt x="628" y="2582"/>
                  </a:lnTo>
                  <a:lnTo>
                    <a:pt x="622" y="2566"/>
                  </a:lnTo>
                  <a:lnTo>
                    <a:pt x="612" y="2551"/>
                  </a:lnTo>
                  <a:lnTo>
                    <a:pt x="598" y="2540"/>
                  </a:lnTo>
                  <a:lnTo>
                    <a:pt x="582" y="2535"/>
                  </a:lnTo>
                  <a:lnTo>
                    <a:pt x="563" y="2534"/>
                  </a:lnTo>
                  <a:close/>
                  <a:moveTo>
                    <a:pt x="1511" y="1958"/>
                  </a:moveTo>
                  <a:lnTo>
                    <a:pt x="1511" y="2148"/>
                  </a:lnTo>
                  <a:lnTo>
                    <a:pt x="1556" y="2171"/>
                  </a:lnTo>
                  <a:lnTo>
                    <a:pt x="1641" y="2086"/>
                  </a:lnTo>
                  <a:lnTo>
                    <a:pt x="1652" y="2077"/>
                  </a:lnTo>
                  <a:lnTo>
                    <a:pt x="1665" y="2072"/>
                  </a:lnTo>
                  <a:lnTo>
                    <a:pt x="1679" y="2070"/>
                  </a:lnTo>
                  <a:lnTo>
                    <a:pt x="1695" y="2072"/>
                  </a:lnTo>
                  <a:lnTo>
                    <a:pt x="1708" y="2077"/>
                  </a:lnTo>
                  <a:lnTo>
                    <a:pt x="1719" y="2086"/>
                  </a:lnTo>
                  <a:lnTo>
                    <a:pt x="1802" y="2171"/>
                  </a:lnTo>
                  <a:lnTo>
                    <a:pt x="1847" y="2148"/>
                  </a:lnTo>
                  <a:lnTo>
                    <a:pt x="1847" y="1958"/>
                  </a:lnTo>
                  <a:lnTo>
                    <a:pt x="1511" y="1958"/>
                  </a:lnTo>
                  <a:close/>
                  <a:moveTo>
                    <a:pt x="392" y="1958"/>
                  </a:moveTo>
                  <a:lnTo>
                    <a:pt x="392" y="2278"/>
                  </a:lnTo>
                  <a:lnTo>
                    <a:pt x="723" y="2334"/>
                  </a:lnTo>
                  <a:lnTo>
                    <a:pt x="728" y="2334"/>
                  </a:lnTo>
                  <a:lnTo>
                    <a:pt x="728" y="1958"/>
                  </a:lnTo>
                  <a:lnTo>
                    <a:pt x="392" y="1958"/>
                  </a:lnTo>
                  <a:close/>
                  <a:moveTo>
                    <a:pt x="1679" y="1623"/>
                  </a:moveTo>
                  <a:lnTo>
                    <a:pt x="1661" y="1626"/>
                  </a:lnTo>
                  <a:lnTo>
                    <a:pt x="1646" y="1633"/>
                  </a:lnTo>
                  <a:lnTo>
                    <a:pt x="1633" y="1644"/>
                  </a:lnTo>
                  <a:lnTo>
                    <a:pt x="1626" y="1660"/>
                  </a:lnTo>
                  <a:lnTo>
                    <a:pt x="1623" y="1679"/>
                  </a:lnTo>
                  <a:lnTo>
                    <a:pt x="1626" y="1697"/>
                  </a:lnTo>
                  <a:lnTo>
                    <a:pt x="1633" y="1713"/>
                  </a:lnTo>
                  <a:lnTo>
                    <a:pt x="1646" y="1724"/>
                  </a:lnTo>
                  <a:lnTo>
                    <a:pt x="1661" y="1731"/>
                  </a:lnTo>
                  <a:lnTo>
                    <a:pt x="1679" y="1734"/>
                  </a:lnTo>
                  <a:lnTo>
                    <a:pt x="1699" y="1731"/>
                  </a:lnTo>
                  <a:lnTo>
                    <a:pt x="1714" y="1724"/>
                  </a:lnTo>
                  <a:lnTo>
                    <a:pt x="1726" y="1713"/>
                  </a:lnTo>
                  <a:lnTo>
                    <a:pt x="1733" y="1697"/>
                  </a:lnTo>
                  <a:lnTo>
                    <a:pt x="1735" y="1679"/>
                  </a:lnTo>
                  <a:lnTo>
                    <a:pt x="1733" y="1660"/>
                  </a:lnTo>
                  <a:lnTo>
                    <a:pt x="1726" y="1644"/>
                  </a:lnTo>
                  <a:lnTo>
                    <a:pt x="1714" y="1633"/>
                  </a:lnTo>
                  <a:lnTo>
                    <a:pt x="1699" y="1626"/>
                  </a:lnTo>
                  <a:lnTo>
                    <a:pt x="1679" y="1623"/>
                  </a:lnTo>
                  <a:close/>
                  <a:moveTo>
                    <a:pt x="560" y="1623"/>
                  </a:moveTo>
                  <a:lnTo>
                    <a:pt x="541" y="1626"/>
                  </a:lnTo>
                  <a:lnTo>
                    <a:pt x="526" y="1633"/>
                  </a:lnTo>
                  <a:lnTo>
                    <a:pt x="514" y="1644"/>
                  </a:lnTo>
                  <a:lnTo>
                    <a:pt x="507" y="1660"/>
                  </a:lnTo>
                  <a:lnTo>
                    <a:pt x="504" y="1679"/>
                  </a:lnTo>
                  <a:lnTo>
                    <a:pt x="507" y="1697"/>
                  </a:lnTo>
                  <a:lnTo>
                    <a:pt x="514" y="1713"/>
                  </a:lnTo>
                  <a:lnTo>
                    <a:pt x="526" y="1724"/>
                  </a:lnTo>
                  <a:lnTo>
                    <a:pt x="541" y="1731"/>
                  </a:lnTo>
                  <a:lnTo>
                    <a:pt x="560" y="1734"/>
                  </a:lnTo>
                  <a:lnTo>
                    <a:pt x="579" y="1731"/>
                  </a:lnTo>
                  <a:lnTo>
                    <a:pt x="594" y="1724"/>
                  </a:lnTo>
                  <a:lnTo>
                    <a:pt x="607" y="1713"/>
                  </a:lnTo>
                  <a:lnTo>
                    <a:pt x="614" y="1697"/>
                  </a:lnTo>
                  <a:lnTo>
                    <a:pt x="616" y="1679"/>
                  </a:lnTo>
                  <a:lnTo>
                    <a:pt x="614" y="1660"/>
                  </a:lnTo>
                  <a:lnTo>
                    <a:pt x="607" y="1644"/>
                  </a:lnTo>
                  <a:lnTo>
                    <a:pt x="594" y="1633"/>
                  </a:lnTo>
                  <a:lnTo>
                    <a:pt x="579" y="1626"/>
                  </a:lnTo>
                  <a:lnTo>
                    <a:pt x="560" y="1623"/>
                  </a:lnTo>
                  <a:close/>
                  <a:moveTo>
                    <a:pt x="1511" y="951"/>
                  </a:moveTo>
                  <a:lnTo>
                    <a:pt x="1511" y="1399"/>
                  </a:lnTo>
                  <a:lnTo>
                    <a:pt x="1847" y="1399"/>
                  </a:lnTo>
                  <a:lnTo>
                    <a:pt x="1847" y="951"/>
                  </a:lnTo>
                  <a:lnTo>
                    <a:pt x="1511" y="951"/>
                  </a:lnTo>
                  <a:close/>
                  <a:moveTo>
                    <a:pt x="840" y="951"/>
                  </a:moveTo>
                  <a:lnTo>
                    <a:pt x="840" y="1399"/>
                  </a:lnTo>
                  <a:lnTo>
                    <a:pt x="1399" y="1399"/>
                  </a:lnTo>
                  <a:lnTo>
                    <a:pt x="1399" y="951"/>
                  </a:lnTo>
                  <a:lnTo>
                    <a:pt x="840" y="951"/>
                  </a:lnTo>
                  <a:close/>
                  <a:moveTo>
                    <a:pt x="392" y="951"/>
                  </a:moveTo>
                  <a:lnTo>
                    <a:pt x="392" y="1399"/>
                  </a:lnTo>
                  <a:lnTo>
                    <a:pt x="728" y="1399"/>
                  </a:lnTo>
                  <a:lnTo>
                    <a:pt x="728" y="951"/>
                  </a:lnTo>
                  <a:lnTo>
                    <a:pt x="392" y="951"/>
                  </a:lnTo>
                  <a:close/>
                  <a:moveTo>
                    <a:pt x="1679" y="615"/>
                  </a:moveTo>
                  <a:lnTo>
                    <a:pt x="1661" y="619"/>
                  </a:lnTo>
                  <a:lnTo>
                    <a:pt x="1646" y="626"/>
                  </a:lnTo>
                  <a:lnTo>
                    <a:pt x="1633" y="637"/>
                  </a:lnTo>
                  <a:lnTo>
                    <a:pt x="1626" y="653"/>
                  </a:lnTo>
                  <a:lnTo>
                    <a:pt x="1623" y="671"/>
                  </a:lnTo>
                  <a:lnTo>
                    <a:pt x="1626" y="690"/>
                  </a:lnTo>
                  <a:lnTo>
                    <a:pt x="1633" y="706"/>
                  </a:lnTo>
                  <a:lnTo>
                    <a:pt x="1646" y="717"/>
                  </a:lnTo>
                  <a:lnTo>
                    <a:pt x="1661" y="724"/>
                  </a:lnTo>
                  <a:lnTo>
                    <a:pt x="1679" y="727"/>
                  </a:lnTo>
                  <a:lnTo>
                    <a:pt x="1699" y="724"/>
                  </a:lnTo>
                  <a:lnTo>
                    <a:pt x="1714" y="717"/>
                  </a:lnTo>
                  <a:lnTo>
                    <a:pt x="1726" y="706"/>
                  </a:lnTo>
                  <a:lnTo>
                    <a:pt x="1733" y="690"/>
                  </a:lnTo>
                  <a:lnTo>
                    <a:pt x="1735" y="671"/>
                  </a:lnTo>
                  <a:lnTo>
                    <a:pt x="1733" y="653"/>
                  </a:lnTo>
                  <a:lnTo>
                    <a:pt x="1726" y="637"/>
                  </a:lnTo>
                  <a:lnTo>
                    <a:pt x="1714" y="626"/>
                  </a:lnTo>
                  <a:lnTo>
                    <a:pt x="1699" y="619"/>
                  </a:lnTo>
                  <a:lnTo>
                    <a:pt x="1679" y="615"/>
                  </a:lnTo>
                  <a:close/>
                  <a:moveTo>
                    <a:pt x="560" y="615"/>
                  </a:moveTo>
                  <a:lnTo>
                    <a:pt x="541" y="619"/>
                  </a:lnTo>
                  <a:lnTo>
                    <a:pt x="526" y="626"/>
                  </a:lnTo>
                  <a:lnTo>
                    <a:pt x="514" y="637"/>
                  </a:lnTo>
                  <a:lnTo>
                    <a:pt x="507" y="653"/>
                  </a:lnTo>
                  <a:lnTo>
                    <a:pt x="504" y="671"/>
                  </a:lnTo>
                  <a:lnTo>
                    <a:pt x="507" y="690"/>
                  </a:lnTo>
                  <a:lnTo>
                    <a:pt x="514" y="706"/>
                  </a:lnTo>
                  <a:lnTo>
                    <a:pt x="526" y="717"/>
                  </a:lnTo>
                  <a:lnTo>
                    <a:pt x="541" y="724"/>
                  </a:lnTo>
                  <a:lnTo>
                    <a:pt x="560" y="727"/>
                  </a:lnTo>
                  <a:lnTo>
                    <a:pt x="579" y="724"/>
                  </a:lnTo>
                  <a:lnTo>
                    <a:pt x="594" y="717"/>
                  </a:lnTo>
                  <a:lnTo>
                    <a:pt x="607" y="706"/>
                  </a:lnTo>
                  <a:lnTo>
                    <a:pt x="614" y="690"/>
                  </a:lnTo>
                  <a:lnTo>
                    <a:pt x="616" y="671"/>
                  </a:lnTo>
                  <a:lnTo>
                    <a:pt x="614" y="653"/>
                  </a:lnTo>
                  <a:lnTo>
                    <a:pt x="607" y="637"/>
                  </a:lnTo>
                  <a:lnTo>
                    <a:pt x="594" y="626"/>
                  </a:lnTo>
                  <a:lnTo>
                    <a:pt x="579" y="619"/>
                  </a:lnTo>
                  <a:lnTo>
                    <a:pt x="560" y="615"/>
                  </a:lnTo>
                  <a:close/>
                  <a:moveTo>
                    <a:pt x="1679" y="112"/>
                  </a:moveTo>
                  <a:lnTo>
                    <a:pt x="1649" y="115"/>
                  </a:lnTo>
                  <a:lnTo>
                    <a:pt x="1620" y="122"/>
                  </a:lnTo>
                  <a:lnTo>
                    <a:pt x="1594" y="134"/>
                  </a:lnTo>
                  <a:lnTo>
                    <a:pt x="1570" y="151"/>
                  </a:lnTo>
                  <a:lnTo>
                    <a:pt x="1551" y="171"/>
                  </a:lnTo>
                  <a:lnTo>
                    <a:pt x="1534" y="194"/>
                  </a:lnTo>
                  <a:lnTo>
                    <a:pt x="1523" y="220"/>
                  </a:lnTo>
                  <a:lnTo>
                    <a:pt x="1514" y="249"/>
                  </a:lnTo>
                  <a:lnTo>
                    <a:pt x="1511" y="280"/>
                  </a:lnTo>
                  <a:lnTo>
                    <a:pt x="1511" y="392"/>
                  </a:lnTo>
                  <a:lnTo>
                    <a:pt x="1847" y="392"/>
                  </a:lnTo>
                  <a:lnTo>
                    <a:pt x="1847" y="280"/>
                  </a:lnTo>
                  <a:lnTo>
                    <a:pt x="1845" y="249"/>
                  </a:lnTo>
                  <a:lnTo>
                    <a:pt x="1837" y="220"/>
                  </a:lnTo>
                  <a:lnTo>
                    <a:pt x="1825" y="194"/>
                  </a:lnTo>
                  <a:lnTo>
                    <a:pt x="1809" y="171"/>
                  </a:lnTo>
                  <a:lnTo>
                    <a:pt x="1789" y="151"/>
                  </a:lnTo>
                  <a:lnTo>
                    <a:pt x="1766" y="134"/>
                  </a:lnTo>
                  <a:lnTo>
                    <a:pt x="1739" y="122"/>
                  </a:lnTo>
                  <a:lnTo>
                    <a:pt x="1711" y="115"/>
                  </a:lnTo>
                  <a:lnTo>
                    <a:pt x="1679" y="112"/>
                  </a:lnTo>
                  <a:close/>
                  <a:moveTo>
                    <a:pt x="560" y="112"/>
                  </a:moveTo>
                  <a:lnTo>
                    <a:pt x="529" y="115"/>
                  </a:lnTo>
                  <a:lnTo>
                    <a:pt x="501" y="122"/>
                  </a:lnTo>
                  <a:lnTo>
                    <a:pt x="474" y="134"/>
                  </a:lnTo>
                  <a:lnTo>
                    <a:pt x="451" y="151"/>
                  </a:lnTo>
                  <a:lnTo>
                    <a:pt x="432" y="171"/>
                  </a:lnTo>
                  <a:lnTo>
                    <a:pt x="414" y="194"/>
                  </a:lnTo>
                  <a:lnTo>
                    <a:pt x="403" y="220"/>
                  </a:lnTo>
                  <a:lnTo>
                    <a:pt x="395" y="249"/>
                  </a:lnTo>
                  <a:lnTo>
                    <a:pt x="392" y="280"/>
                  </a:lnTo>
                  <a:lnTo>
                    <a:pt x="392" y="392"/>
                  </a:lnTo>
                  <a:lnTo>
                    <a:pt x="728" y="392"/>
                  </a:lnTo>
                  <a:lnTo>
                    <a:pt x="728" y="280"/>
                  </a:lnTo>
                  <a:lnTo>
                    <a:pt x="726" y="249"/>
                  </a:lnTo>
                  <a:lnTo>
                    <a:pt x="717" y="220"/>
                  </a:lnTo>
                  <a:lnTo>
                    <a:pt x="705" y="194"/>
                  </a:lnTo>
                  <a:lnTo>
                    <a:pt x="689" y="171"/>
                  </a:lnTo>
                  <a:lnTo>
                    <a:pt x="670" y="151"/>
                  </a:lnTo>
                  <a:lnTo>
                    <a:pt x="646" y="134"/>
                  </a:lnTo>
                  <a:lnTo>
                    <a:pt x="620" y="122"/>
                  </a:lnTo>
                  <a:lnTo>
                    <a:pt x="591" y="115"/>
                  </a:lnTo>
                  <a:lnTo>
                    <a:pt x="560" y="112"/>
                  </a:lnTo>
                  <a:close/>
                  <a:moveTo>
                    <a:pt x="560" y="0"/>
                  </a:moveTo>
                  <a:lnTo>
                    <a:pt x="602" y="3"/>
                  </a:lnTo>
                  <a:lnTo>
                    <a:pt x="642" y="11"/>
                  </a:lnTo>
                  <a:lnTo>
                    <a:pt x="679" y="25"/>
                  </a:lnTo>
                  <a:lnTo>
                    <a:pt x="713" y="45"/>
                  </a:lnTo>
                  <a:lnTo>
                    <a:pt x="745" y="68"/>
                  </a:lnTo>
                  <a:lnTo>
                    <a:pt x="772" y="96"/>
                  </a:lnTo>
                  <a:lnTo>
                    <a:pt x="796" y="126"/>
                  </a:lnTo>
                  <a:lnTo>
                    <a:pt x="814" y="161"/>
                  </a:lnTo>
                  <a:lnTo>
                    <a:pt x="828" y="198"/>
                  </a:lnTo>
                  <a:lnTo>
                    <a:pt x="838" y="238"/>
                  </a:lnTo>
                  <a:lnTo>
                    <a:pt x="840" y="280"/>
                  </a:lnTo>
                  <a:lnTo>
                    <a:pt x="840" y="392"/>
                  </a:lnTo>
                  <a:lnTo>
                    <a:pt x="1406" y="392"/>
                  </a:lnTo>
                  <a:lnTo>
                    <a:pt x="1406" y="280"/>
                  </a:lnTo>
                  <a:lnTo>
                    <a:pt x="1409" y="238"/>
                  </a:lnTo>
                  <a:lnTo>
                    <a:pt x="1417" y="198"/>
                  </a:lnTo>
                  <a:lnTo>
                    <a:pt x="1431" y="161"/>
                  </a:lnTo>
                  <a:lnTo>
                    <a:pt x="1450" y="126"/>
                  </a:lnTo>
                  <a:lnTo>
                    <a:pt x="1474" y="96"/>
                  </a:lnTo>
                  <a:lnTo>
                    <a:pt x="1501" y="68"/>
                  </a:lnTo>
                  <a:lnTo>
                    <a:pt x="1532" y="45"/>
                  </a:lnTo>
                  <a:lnTo>
                    <a:pt x="1566" y="25"/>
                  </a:lnTo>
                  <a:lnTo>
                    <a:pt x="1604" y="11"/>
                  </a:lnTo>
                  <a:lnTo>
                    <a:pt x="1644" y="3"/>
                  </a:lnTo>
                  <a:lnTo>
                    <a:pt x="1685" y="0"/>
                  </a:lnTo>
                  <a:lnTo>
                    <a:pt x="1727" y="3"/>
                  </a:lnTo>
                  <a:lnTo>
                    <a:pt x="1767" y="11"/>
                  </a:lnTo>
                  <a:lnTo>
                    <a:pt x="1804" y="25"/>
                  </a:lnTo>
                  <a:lnTo>
                    <a:pt x="1839" y="45"/>
                  </a:lnTo>
                  <a:lnTo>
                    <a:pt x="1870" y="68"/>
                  </a:lnTo>
                  <a:lnTo>
                    <a:pt x="1897" y="96"/>
                  </a:lnTo>
                  <a:lnTo>
                    <a:pt x="1920" y="126"/>
                  </a:lnTo>
                  <a:lnTo>
                    <a:pt x="1940" y="161"/>
                  </a:lnTo>
                  <a:lnTo>
                    <a:pt x="1954" y="198"/>
                  </a:lnTo>
                  <a:lnTo>
                    <a:pt x="1962" y="238"/>
                  </a:lnTo>
                  <a:lnTo>
                    <a:pt x="1965" y="280"/>
                  </a:lnTo>
                  <a:lnTo>
                    <a:pt x="1965" y="392"/>
                  </a:lnTo>
                  <a:lnTo>
                    <a:pt x="2007" y="395"/>
                  </a:lnTo>
                  <a:lnTo>
                    <a:pt x="2047" y="403"/>
                  </a:lnTo>
                  <a:lnTo>
                    <a:pt x="2084" y="417"/>
                  </a:lnTo>
                  <a:lnTo>
                    <a:pt x="2119" y="436"/>
                  </a:lnTo>
                  <a:lnTo>
                    <a:pt x="2149" y="460"/>
                  </a:lnTo>
                  <a:lnTo>
                    <a:pt x="2177" y="487"/>
                  </a:lnTo>
                  <a:lnTo>
                    <a:pt x="2200" y="518"/>
                  </a:lnTo>
                  <a:lnTo>
                    <a:pt x="2220" y="552"/>
                  </a:lnTo>
                  <a:lnTo>
                    <a:pt x="2234" y="590"/>
                  </a:lnTo>
                  <a:lnTo>
                    <a:pt x="2242" y="630"/>
                  </a:lnTo>
                  <a:lnTo>
                    <a:pt x="2245" y="671"/>
                  </a:lnTo>
                  <a:lnTo>
                    <a:pt x="2242" y="713"/>
                  </a:lnTo>
                  <a:lnTo>
                    <a:pt x="2234" y="753"/>
                  </a:lnTo>
                  <a:lnTo>
                    <a:pt x="2220" y="790"/>
                  </a:lnTo>
                  <a:lnTo>
                    <a:pt x="2200" y="825"/>
                  </a:lnTo>
                  <a:lnTo>
                    <a:pt x="2177" y="856"/>
                  </a:lnTo>
                  <a:lnTo>
                    <a:pt x="2149" y="883"/>
                  </a:lnTo>
                  <a:lnTo>
                    <a:pt x="2119" y="906"/>
                  </a:lnTo>
                  <a:lnTo>
                    <a:pt x="2084" y="926"/>
                  </a:lnTo>
                  <a:lnTo>
                    <a:pt x="2047" y="940"/>
                  </a:lnTo>
                  <a:lnTo>
                    <a:pt x="2007" y="948"/>
                  </a:lnTo>
                  <a:lnTo>
                    <a:pt x="1965" y="951"/>
                  </a:lnTo>
                  <a:lnTo>
                    <a:pt x="1965" y="1399"/>
                  </a:lnTo>
                  <a:lnTo>
                    <a:pt x="2007" y="1402"/>
                  </a:lnTo>
                  <a:lnTo>
                    <a:pt x="2047" y="1410"/>
                  </a:lnTo>
                  <a:lnTo>
                    <a:pt x="2084" y="1424"/>
                  </a:lnTo>
                  <a:lnTo>
                    <a:pt x="2119" y="1444"/>
                  </a:lnTo>
                  <a:lnTo>
                    <a:pt x="2149" y="1467"/>
                  </a:lnTo>
                  <a:lnTo>
                    <a:pt x="2177" y="1494"/>
                  </a:lnTo>
                  <a:lnTo>
                    <a:pt x="2200" y="1525"/>
                  </a:lnTo>
                  <a:lnTo>
                    <a:pt x="2220" y="1559"/>
                  </a:lnTo>
                  <a:lnTo>
                    <a:pt x="2234" y="1597"/>
                  </a:lnTo>
                  <a:lnTo>
                    <a:pt x="2242" y="1637"/>
                  </a:lnTo>
                  <a:lnTo>
                    <a:pt x="2245" y="1679"/>
                  </a:lnTo>
                  <a:lnTo>
                    <a:pt x="2242" y="1720"/>
                  </a:lnTo>
                  <a:lnTo>
                    <a:pt x="2234" y="1760"/>
                  </a:lnTo>
                  <a:lnTo>
                    <a:pt x="2220" y="1798"/>
                  </a:lnTo>
                  <a:lnTo>
                    <a:pt x="2200" y="1832"/>
                  </a:lnTo>
                  <a:lnTo>
                    <a:pt x="2177" y="1863"/>
                  </a:lnTo>
                  <a:lnTo>
                    <a:pt x="2149" y="1890"/>
                  </a:lnTo>
                  <a:lnTo>
                    <a:pt x="2119" y="1913"/>
                  </a:lnTo>
                  <a:lnTo>
                    <a:pt x="2084" y="1933"/>
                  </a:lnTo>
                  <a:lnTo>
                    <a:pt x="2047" y="1947"/>
                  </a:lnTo>
                  <a:lnTo>
                    <a:pt x="2007" y="1955"/>
                  </a:lnTo>
                  <a:lnTo>
                    <a:pt x="1965" y="1958"/>
                  </a:lnTo>
                  <a:lnTo>
                    <a:pt x="1965" y="2182"/>
                  </a:lnTo>
                  <a:lnTo>
                    <a:pt x="1963" y="2195"/>
                  </a:lnTo>
                  <a:lnTo>
                    <a:pt x="1958" y="2206"/>
                  </a:lnTo>
                  <a:lnTo>
                    <a:pt x="1951" y="2217"/>
                  </a:lnTo>
                  <a:lnTo>
                    <a:pt x="1942" y="2225"/>
                  </a:lnTo>
                  <a:lnTo>
                    <a:pt x="1932" y="2233"/>
                  </a:lnTo>
                  <a:lnTo>
                    <a:pt x="1820" y="2288"/>
                  </a:lnTo>
                  <a:lnTo>
                    <a:pt x="1814" y="2292"/>
                  </a:lnTo>
                  <a:lnTo>
                    <a:pt x="1806" y="2294"/>
                  </a:lnTo>
                  <a:lnTo>
                    <a:pt x="1797" y="2294"/>
                  </a:lnTo>
                  <a:lnTo>
                    <a:pt x="1782" y="2292"/>
                  </a:lnTo>
                  <a:lnTo>
                    <a:pt x="1770" y="2287"/>
                  </a:lnTo>
                  <a:lnTo>
                    <a:pt x="1758" y="2278"/>
                  </a:lnTo>
                  <a:lnTo>
                    <a:pt x="1685" y="2204"/>
                  </a:lnTo>
                  <a:lnTo>
                    <a:pt x="1612" y="2278"/>
                  </a:lnTo>
                  <a:lnTo>
                    <a:pt x="1596" y="2288"/>
                  </a:lnTo>
                  <a:lnTo>
                    <a:pt x="1579" y="2293"/>
                  </a:lnTo>
                  <a:lnTo>
                    <a:pt x="1562" y="2294"/>
                  </a:lnTo>
                  <a:lnTo>
                    <a:pt x="1545" y="2288"/>
                  </a:lnTo>
                  <a:lnTo>
                    <a:pt x="1433" y="2233"/>
                  </a:lnTo>
                  <a:lnTo>
                    <a:pt x="1419" y="2223"/>
                  </a:lnTo>
                  <a:lnTo>
                    <a:pt x="1409" y="2212"/>
                  </a:lnTo>
                  <a:lnTo>
                    <a:pt x="1402" y="2197"/>
                  </a:lnTo>
                  <a:lnTo>
                    <a:pt x="1399" y="2182"/>
                  </a:lnTo>
                  <a:lnTo>
                    <a:pt x="1399" y="1958"/>
                  </a:lnTo>
                  <a:lnTo>
                    <a:pt x="840" y="1958"/>
                  </a:lnTo>
                  <a:lnTo>
                    <a:pt x="840" y="2350"/>
                  </a:lnTo>
                  <a:lnTo>
                    <a:pt x="1999" y="2556"/>
                  </a:lnTo>
                  <a:lnTo>
                    <a:pt x="2034" y="2568"/>
                  </a:lnTo>
                  <a:lnTo>
                    <a:pt x="2068" y="2581"/>
                  </a:lnTo>
                  <a:lnTo>
                    <a:pt x="2099" y="2599"/>
                  </a:lnTo>
                  <a:lnTo>
                    <a:pt x="2128" y="2620"/>
                  </a:lnTo>
                  <a:lnTo>
                    <a:pt x="2155" y="2646"/>
                  </a:lnTo>
                  <a:lnTo>
                    <a:pt x="2178" y="2674"/>
                  </a:lnTo>
                  <a:lnTo>
                    <a:pt x="2198" y="2713"/>
                  </a:lnTo>
                  <a:lnTo>
                    <a:pt x="2214" y="2753"/>
                  </a:lnTo>
                  <a:lnTo>
                    <a:pt x="2223" y="2794"/>
                  </a:lnTo>
                  <a:lnTo>
                    <a:pt x="2226" y="2838"/>
                  </a:lnTo>
                  <a:lnTo>
                    <a:pt x="2223" y="2882"/>
                  </a:lnTo>
                  <a:lnTo>
                    <a:pt x="2213" y="2917"/>
                  </a:lnTo>
                  <a:lnTo>
                    <a:pt x="2198" y="2950"/>
                  </a:lnTo>
                  <a:lnTo>
                    <a:pt x="2181" y="2982"/>
                  </a:lnTo>
                  <a:lnTo>
                    <a:pt x="2160" y="3010"/>
                  </a:lnTo>
                  <a:lnTo>
                    <a:pt x="2134" y="3037"/>
                  </a:lnTo>
                  <a:lnTo>
                    <a:pt x="2105" y="3060"/>
                  </a:lnTo>
                  <a:lnTo>
                    <a:pt x="2077" y="3078"/>
                  </a:lnTo>
                  <a:lnTo>
                    <a:pt x="2049" y="3093"/>
                  </a:lnTo>
                  <a:lnTo>
                    <a:pt x="2018" y="3103"/>
                  </a:lnTo>
                  <a:lnTo>
                    <a:pt x="1987" y="3109"/>
                  </a:lnTo>
                  <a:lnTo>
                    <a:pt x="1954" y="3111"/>
                  </a:lnTo>
                  <a:lnTo>
                    <a:pt x="1947" y="3148"/>
                  </a:lnTo>
                  <a:lnTo>
                    <a:pt x="1936" y="3183"/>
                  </a:lnTo>
                  <a:lnTo>
                    <a:pt x="1920" y="3217"/>
                  </a:lnTo>
                  <a:lnTo>
                    <a:pt x="1901" y="3246"/>
                  </a:lnTo>
                  <a:lnTo>
                    <a:pt x="1878" y="3274"/>
                  </a:lnTo>
                  <a:lnTo>
                    <a:pt x="1851" y="3298"/>
                  </a:lnTo>
                  <a:lnTo>
                    <a:pt x="1822" y="3318"/>
                  </a:lnTo>
                  <a:lnTo>
                    <a:pt x="1790" y="3335"/>
                  </a:lnTo>
                  <a:lnTo>
                    <a:pt x="1756" y="3347"/>
                  </a:lnTo>
                  <a:lnTo>
                    <a:pt x="1719" y="3354"/>
                  </a:lnTo>
                  <a:lnTo>
                    <a:pt x="1679" y="3357"/>
                  </a:lnTo>
                  <a:lnTo>
                    <a:pt x="1638" y="3354"/>
                  </a:lnTo>
                  <a:lnTo>
                    <a:pt x="1598" y="3346"/>
                  </a:lnTo>
                  <a:lnTo>
                    <a:pt x="1561" y="3332"/>
                  </a:lnTo>
                  <a:lnTo>
                    <a:pt x="1527" y="3312"/>
                  </a:lnTo>
                  <a:lnTo>
                    <a:pt x="1495" y="3289"/>
                  </a:lnTo>
                  <a:lnTo>
                    <a:pt x="1468" y="3261"/>
                  </a:lnTo>
                  <a:lnTo>
                    <a:pt x="1444" y="3231"/>
                  </a:lnTo>
                  <a:lnTo>
                    <a:pt x="1426" y="3196"/>
                  </a:lnTo>
                  <a:lnTo>
                    <a:pt x="1412" y="3159"/>
                  </a:lnTo>
                  <a:lnTo>
                    <a:pt x="1402" y="3119"/>
                  </a:lnTo>
                  <a:lnTo>
                    <a:pt x="1399" y="3077"/>
                  </a:lnTo>
                  <a:lnTo>
                    <a:pt x="1399" y="3021"/>
                  </a:lnTo>
                  <a:lnTo>
                    <a:pt x="840" y="2921"/>
                  </a:lnTo>
                  <a:lnTo>
                    <a:pt x="840" y="3077"/>
                  </a:lnTo>
                  <a:lnTo>
                    <a:pt x="838" y="3119"/>
                  </a:lnTo>
                  <a:lnTo>
                    <a:pt x="828" y="3159"/>
                  </a:lnTo>
                  <a:lnTo>
                    <a:pt x="814" y="3196"/>
                  </a:lnTo>
                  <a:lnTo>
                    <a:pt x="796" y="3231"/>
                  </a:lnTo>
                  <a:lnTo>
                    <a:pt x="772" y="3261"/>
                  </a:lnTo>
                  <a:lnTo>
                    <a:pt x="745" y="3289"/>
                  </a:lnTo>
                  <a:lnTo>
                    <a:pt x="713" y="3312"/>
                  </a:lnTo>
                  <a:lnTo>
                    <a:pt x="679" y="3332"/>
                  </a:lnTo>
                  <a:lnTo>
                    <a:pt x="642" y="3346"/>
                  </a:lnTo>
                  <a:lnTo>
                    <a:pt x="602" y="3354"/>
                  </a:lnTo>
                  <a:lnTo>
                    <a:pt x="560" y="3357"/>
                  </a:lnTo>
                  <a:lnTo>
                    <a:pt x="518" y="3354"/>
                  </a:lnTo>
                  <a:lnTo>
                    <a:pt x="478" y="3346"/>
                  </a:lnTo>
                  <a:lnTo>
                    <a:pt x="442" y="3332"/>
                  </a:lnTo>
                  <a:lnTo>
                    <a:pt x="407" y="3312"/>
                  </a:lnTo>
                  <a:lnTo>
                    <a:pt x="376" y="3289"/>
                  </a:lnTo>
                  <a:lnTo>
                    <a:pt x="348" y="3261"/>
                  </a:lnTo>
                  <a:lnTo>
                    <a:pt x="325" y="3231"/>
                  </a:lnTo>
                  <a:lnTo>
                    <a:pt x="306" y="3196"/>
                  </a:lnTo>
                  <a:lnTo>
                    <a:pt x="292" y="3159"/>
                  </a:lnTo>
                  <a:lnTo>
                    <a:pt x="283" y="3119"/>
                  </a:lnTo>
                  <a:lnTo>
                    <a:pt x="280" y="3077"/>
                  </a:lnTo>
                  <a:lnTo>
                    <a:pt x="280" y="2820"/>
                  </a:lnTo>
                  <a:lnTo>
                    <a:pt x="241" y="2815"/>
                  </a:lnTo>
                  <a:lnTo>
                    <a:pt x="211" y="2806"/>
                  </a:lnTo>
                  <a:lnTo>
                    <a:pt x="181" y="2794"/>
                  </a:lnTo>
                  <a:lnTo>
                    <a:pt x="153" y="2780"/>
                  </a:lnTo>
                  <a:lnTo>
                    <a:pt x="126" y="2764"/>
                  </a:lnTo>
                  <a:lnTo>
                    <a:pt x="102" y="2744"/>
                  </a:lnTo>
                  <a:lnTo>
                    <a:pt x="80" y="2722"/>
                  </a:lnTo>
                  <a:lnTo>
                    <a:pt x="62" y="2697"/>
                  </a:lnTo>
                  <a:lnTo>
                    <a:pt x="42" y="2658"/>
                  </a:lnTo>
                  <a:lnTo>
                    <a:pt x="26" y="2618"/>
                  </a:lnTo>
                  <a:lnTo>
                    <a:pt x="17" y="2577"/>
                  </a:lnTo>
                  <a:lnTo>
                    <a:pt x="14" y="2533"/>
                  </a:lnTo>
                  <a:lnTo>
                    <a:pt x="17" y="2489"/>
                  </a:lnTo>
                  <a:lnTo>
                    <a:pt x="27" y="2455"/>
                  </a:lnTo>
                  <a:lnTo>
                    <a:pt x="42" y="2421"/>
                  </a:lnTo>
                  <a:lnTo>
                    <a:pt x="59" y="2390"/>
                  </a:lnTo>
                  <a:lnTo>
                    <a:pt x="80" y="2361"/>
                  </a:lnTo>
                  <a:lnTo>
                    <a:pt x="106" y="2335"/>
                  </a:lnTo>
                  <a:lnTo>
                    <a:pt x="134" y="2311"/>
                  </a:lnTo>
                  <a:lnTo>
                    <a:pt x="163" y="2293"/>
                  </a:lnTo>
                  <a:lnTo>
                    <a:pt x="191" y="2279"/>
                  </a:lnTo>
                  <a:lnTo>
                    <a:pt x="220" y="2269"/>
                  </a:lnTo>
                  <a:lnTo>
                    <a:pt x="250" y="2262"/>
                  </a:lnTo>
                  <a:lnTo>
                    <a:pt x="280" y="2260"/>
                  </a:lnTo>
                  <a:lnTo>
                    <a:pt x="280" y="1958"/>
                  </a:lnTo>
                  <a:lnTo>
                    <a:pt x="238" y="1955"/>
                  </a:lnTo>
                  <a:lnTo>
                    <a:pt x="198" y="1947"/>
                  </a:lnTo>
                  <a:lnTo>
                    <a:pt x="162" y="1933"/>
                  </a:lnTo>
                  <a:lnTo>
                    <a:pt x="127" y="1913"/>
                  </a:lnTo>
                  <a:lnTo>
                    <a:pt x="96" y="1890"/>
                  </a:lnTo>
                  <a:lnTo>
                    <a:pt x="68" y="1863"/>
                  </a:lnTo>
                  <a:lnTo>
                    <a:pt x="45" y="1832"/>
                  </a:lnTo>
                  <a:lnTo>
                    <a:pt x="26" y="1798"/>
                  </a:lnTo>
                  <a:lnTo>
                    <a:pt x="12" y="1760"/>
                  </a:lnTo>
                  <a:lnTo>
                    <a:pt x="3" y="1720"/>
                  </a:lnTo>
                  <a:lnTo>
                    <a:pt x="0" y="1679"/>
                  </a:lnTo>
                  <a:lnTo>
                    <a:pt x="3" y="1637"/>
                  </a:lnTo>
                  <a:lnTo>
                    <a:pt x="12" y="1597"/>
                  </a:lnTo>
                  <a:lnTo>
                    <a:pt x="26" y="1559"/>
                  </a:lnTo>
                  <a:lnTo>
                    <a:pt x="45" y="1525"/>
                  </a:lnTo>
                  <a:lnTo>
                    <a:pt x="68" y="1494"/>
                  </a:lnTo>
                  <a:lnTo>
                    <a:pt x="96" y="1467"/>
                  </a:lnTo>
                  <a:lnTo>
                    <a:pt x="127" y="1444"/>
                  </a:lnTo>
                  <a:lnTo>
                    <a:pt x="162" y="1424"/>
                  </a:lnTo>
                  <a:lnTo>
                    <a:pt x="198" y="1410"/>
                  </a:lnTo>
                  <a:lnTo>
                    <a:pt x="238" y="1402"/>
                  </a:lnTo>
                  <a:lnTo>
                    <a:pt x="280" y="1399"/>
                  </a:lnTo>
                  <a:lnTo>
                    <a:pt x="280" y="951"/>
                  </a:lnTo>
                  <a:lnTo>
                    <a:pt x="238" y="948"/>
                  </a:lnTo>
                  <a:lnTo>
                    <a:pt x="198" y="940"/>
                  </a:lnTo>
                  <a:lnTo>
                    <a:pt x="162" y="926"/>
                  </a:lnTo>
                  <a:lnTo>
                    <a:pt x="127" y="906"/>
                  </a:lnTo>
                  <a:lnTo>
                    <a:pt x="96" y="883"/>
                  </a:lnTo>
                  <a:lnTo>
                    <a:pt x="68" y="856"/>
                  </a:lnTo>
                  <a:lnTo>
                    <a:pt x="45" y="825"/>
                  </a:lnTo>
                  <a:lnTo>
                    <a:pt x="26" y="790"/>
                  </a:lnTo>
                  <a:lnTo>
                    <a:pt x="12" y="753"/>
                  </a:lnTo>
                  <a:lnTo>
                    <a:pt x="3" y="713"/>
                  </a:lnTo>
                  <a:lnTo>
                    <a:pt x="0" y="671"/>
                  </a:lnTo>
                  <a:lnTo>
                    <a:pt x="3" y="630"/>
                  </a:lnTo>
                  <a:lnTo>
                    <a:pt x="12" y="590"/>
                  </a:lnTo>
                  <a:lnTo>
                    <a:pt x="26" y="552"/>
                  </a:lnTo>
                  <a:lnTo>
                    <a:pt x="45" y="518"/>
                  </a:lnTo>
                  <a:lnTo>
                    <a:pt x="68" y="487"/>
                  </a:lnTo>
                  <a:lnTo>
                    <a:pt x="96" y="460"/>
                  </a:lnTo>
                  <a:lnTo>
                    <a:pt x="127" y="436"/>
                  </a:lnTo>
                  <a:lnTo>
                    <a:pt x="162" y="417"/>
                  </a:lnTo>
                  <a:lnTo>
                    <a:pt x="198" y="403"/>
                  </a:lnTo>
                  <a:lnTo>
                    <a:pt x="238" y="395"/>
                  </a:lnTo>
                  <a:lnTo>
                    <a:pt x="280" y="392"/>
                  </a:lnTo>
                  <a:lnTo>
                    <a:pt x="280" y="280"/>
                  </a:lnTo>
                  <a:lnTo>
                    <a:pt x="284" y="238"/>
                  </a:lnTo>
                  <a:lnTo>
                    <a:pt x="292" y="198"/>
                  </a:lnTo>
                  <a:lnTo>
                    <a:pt x="307" y="161"/>
                  </a:lnTo>
                  <a:lnTo>
                    <a:pt x="327" y="126"/>
                  </a:lnTo>
                  <a:lnTo>
                    <a:pt x="350" y="96"/>
                  </a:lnTo>
                  <a:lnTo>
                    <a:pt x="378" y="68"/>
                  </a:lnTo>
                  <a:lnTo>
                    <a:pt x="409" y="45"/>
                  </a:lnTo>
                  <a:lnTo>
                    <a:pt x="444" y="25"/>
                  </a:lnTo>
                  <a:lnTo>
                    <a:pt x="480" y="11"/>
                  </a:lnTo>
                  <a:lnTo>
                    <a:pt x="520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Freeform 60"/>
          <p:cNvSpPr>
            <a:spLocks noEditPoints="1"/>
          </p:cNvSpPr>
          <p:nvPr/>
        </p:nvSpPr>
        <p:spPr bwMode="auto">
          <a:xfrm>
            <a:off x="8222147" y="5759450"/>
            <a:ext cx="415925" cy="592138"/>
          </a:xfrm>
          <a:custGeom>
            <a:avLst/>
            <a:gdLst>
              <a:gd name="T0" fmla="*/ 1682 w 2355"/>
              <a:gd name="T1" fmla="*/ 2853 h 3357"/>
              <a:gd name="T2" fmla="*/ 336 w 2355"/>
              <a:gd name="T3" fmla="*/ 2853 h 3357"/>
              <a:gd name="T4" fmla="*/ 1797 w 2355"/>
              <a:gd name="T5" fmla="*/ 2555 h 3357"/>
              <a:gd name="T6" fmla="*/ 1832 w 2355"/>
              <a:gd name="T7" fmla="*/ 2627 h 3357"/>
              <a:gd name="T8" fmla="*/ 1904 w 2355"/>
              <a:gd name="T9" fmla="*/ 2592 h 3357"/>
              <a:gd name="T10" fmla="*/ 1869 w 2355"/>
              <a:gd name="T11" fmla="*/ 2521 h 3357"/>
              <a:gd name="T12" fmla="*/ 459 w 2355"/>
              <a:gd name="T13" fmla="*/ 2539 h 3357"/>
              <a:gd name="T14" fmla="*/ 470 w 2355"/>
              <a:gd name="T15" fmla="*/ 2619 h 3357"/>
              <a:gd name="T16" fmla="*/ 550 w 2355"/>
              <a:gd name="T17" fmla="*/ 2608 h 3357"/>
              <a:gd name="T18" fmla="*/ 539 w 2355"/>
              <a:gd name="T19" fmla="*/ 2528 h 3357"/>
              <a:gd name="T20" fmla="*/ 2019 w 2355"/>
              <a:gd name="T21" fmla="*/ 2294 h 3357"/>
              <a:gd name="T22" fmla="*/ 1570 w 2355"/>
              <a:gd name="T23" fmla="*/ 2294 h 3357"/>
              <a:gd name="T24" fmla="*/ 673 w 2355"/>
              <a:gd name="T25" fmla="*/ 2294 h 3357"/>
              <a:gd name="T26" fmla="*/ 1816 w 2355"/>
              <a:gd name="T27" fmla="*/ 1577 h 3357"/>
              <a:gd name="T28" fmla="*/ 1804 w 2355"/>
              <a:gd name="T29" fmla="*/ 1657 h 3357"/>
              <a:gd name="T30" fmla="*/ 1885 w 2355"/>
              <a:gd name="T31" fmla="*/ 1668 h 3357"/>
              <a:gd name="T32" fmla="*/ 1896 w 2355"/>
              <a:gd name="T33" fmla="*/ 1588 h 3357"/>
              <a:gd name="T34" fmla="*/ 486 w 2355"/>
              <a:gd name="T35" fmla="*/ 1570 h 3357"/>
              <a:gd name="T36" fmla="*/ 452 w 2355"/>
              <a:gd name="T37" fmla="*/ 1641 h 3357"/>
              <a:gd name="T38" fmla="*/ 523 w 2355"/>
              <a:gd name="T39" fmla="*/ 1675 h 3357"/>
              <a:gd name="T40" fmla="*/ 559 w 2355"/>
              <a:gd name="T41" fmla="*/ 1604 h 3357"/>
              <a:gd name="T42" fmla="*/ 1682 w 2355"/>
              <a:gd name="T43" fmla="*/ 951 h 3357"/>
              <a:gd name="T44" fmla="*/ 785 w 2355"/>
              <a:gd name="T45" fmla="*/ 951 h 3357"/>
              <a:gd name="T46" fmla="*/ 336 w 2355"/>
              <a:gd name="T47" fmla="*/ 951 h 3357"/>
              <a:gd name="T48" fmla="*/ 1850 w 2355"/>
              <a:gd name="T49" fmla="*/ 615 h 3357"/>
              <a:gd name="T50" fmla="*/ 1794 w 2355"/>
              <a:gd name="T51" fmla="*/ 671 h 3357"/>
              <a:gd name="T52" fmla="*/ 1850 w 2355"/>
              <a:gd name="T53" fmla="*/ 727 h 3357"/>
              <a:gd name="T54" fmla="*/ 1906 w 2355"/>
              <a:gd name="T55" fmla="*/ 671 h 3357"/>
              <a:gd name="T56" fmla="*/ 1850 w 2355"/>
              <a:gd name="T57" fmla="*/ 615 h 3357"/>
              <a:gd name="T58" fmla="*/ 452 w 2355"/>
              <a:gd name="T59" fmla="*/ 653 h 3357"/>
              <a:gd name="T60" fmla="*/ 486 w 2355"/>
              <a:gd name="T61" fmla="*/ 724 h 3357"/>
              <a:gd name="T62" fmla="*/ 559 w 2355"/>
              <a:gd name="T63" fmla="*/ 690 h 3357"/>
              <a:gd name="T64" fmla="*/ 523 w 2355"/>
              <a:gd name="T65" fmla="*/ 619 h 3357"/>
              <a:gd name="T66" fmla="*/ 2019 w 2355"/>
              <a:gd name="T67" fmla="*/ 112 h 3357"/>
              <a:gd name="T68" fmla="*/ 673 w 2355"/>
              <a:gd name="T69" fmla="*/ 112 h 3357"/>
              <a:gd name="T70" fmla="*/ 764 w 2355"/>
              <a:gd name="T71" fmla="*/ 10 h 3357"/>
              <a:gd name="T72" fmla="*/ 1570 w 2355"/>
              <a:gd name="T73" fmla="*/ 392 h 3357"/>
              <a:gd name="T74" fmla="*/ 1608 w 2355"/>
              <a:gd name="T75" fmla="*/ 3 h 3357"/>
              <a:gd name="T76" fmla="*/ 2120 w 2355"/>
              <a:gd name="T77" fmla="*/ 21 h 3357"/>
              <a:gd name="T78" fmla="*/ 2317 w 2355"/>
              <a:gd name="T79" fmla="*/ 395 h 3357"/>
              <a:gd name="T80" fmla="*/ 2355 w 2355"/>
              <a:gd name="T81" fmla="*/ 895 h 3357"/>
              <a:gd name="T82" fmla="*/ 2299 w 2355"/>
              <a:gd name="T83" fmla="*/ 951 h 3357"/>
              <a:gd name="T84" fmla="*/ 2334 w 2355"/>
              <a:gd name="T85" fmla="*/ 1353 h 3357"/>
              <a:gd name="T86" fmla="*/ 2353 w 2355"/>
              <a:gd name="T87" fmla="*/ 1865 h 3357"/>
              <a:gd name="T88" fmla="*/ 2131 w 2355"/>
              <a:gd name="T89" fmla="*/ 1902 h 3357"/>
              <a:gd name="T90" fmla="*/ 2345 w 2355"/>
              <a:gd name="T91" fmla="*/ 2315 h 3357"/>
              <a:gd name="T92" fmla="*/ 2345 w 2355"/>
              <a:gd name="T93" fmla="*/ 2832 h 3357"/>
              <a:gd name="T94" fmla="*/ 2131 w 2355"/>
              <a:gd name="T95" fmla="*/ 3301 h 3357"/>
              <a:gd name="T96" fmla="*/ 2075 w 2355"/>
              <a:gd name="T97" fmla="*/ 3357 h 3357"/>
              <a:gd name="T98" fmla="*/ 1573 w 2355"/>
              <a:gd name="T99" fmla="*/ 3319 h 3357"/>
              <a:gd name="T100" fmla="*/ 783 w 2355"/>
              <a:gd name="T101" fmla="*/ 3319 h 3357"/>
              <a:gd name="T102" fmla="*/ 280 w 2355"/>
              <a:gd name="T103" fmla="*/ 3357 h 3357"/>
              <a:gd name="T104" fmla="*/ 224 w 2355"/>
              <a:gd name="T105" fmla="*/ 3301 h 3357"/>
              <a:gd name="T106" fmla="*/ 10 w 2355"/>
              <a:gd name="T107" fmla="*/ 2832 h 3357"/>
              <a:gd name="T108" fmla="*/ 10 w 2355"/>
              <a:gd name="T109" fmla="*/ 2315 h 3357"/>
              <a:gd name="T110" fmla="*/ 224 w 2355"/>
              <a:gd name="T111" fmla="*/ 1902 h 3357"/>
              <a:gd name="T112" fmla="*/ 3 w 2355"/>
              <a:gd name="T113" fmla="*/ 1865 h 3357"/>
              <a:gd name="T114" fmla="*/ 21 w 2355"/>
              <a:gd name="T115" fmla="*/ 1353 h 3357"/>
              <a:gd name="T116" fmla="*/ 56 w 2355"/>
              <a:gd name="T117" fmla="*/ 951 h 3357"/>
              <a:gd name="T118" fmla="*/ 0 w 2355"/>
              <a:gd name="T119" fmla="*/ 895 h 3357"/>
              <a:gd name="T120" fmla="*/ 40 w 2355"/>
              <a:gd name="T121" fmla="*/ 395 h 3357"/>
              <a:gd name="T122" fmla="*/ 236 w 2355"/>
              <a:gd name="T123" fmla="*/ 24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5" h="3357">
                <a:moveTo>
                  <a:pt x="1682" y="2853"/>
                </a:moveTo>
                <a:lnTo>
                  <a:pt x="1682" y="3245"/>
                </a:lnTo>
                <a:lnTo>
                  <a:pt x="2019" y="3245"/>
                </a:lnTo>
                <a:lnTo>
                  <a:pt x="2019" y="2853"/>
                </a:lnTo>
                <a:lnTo>
                  <a:pt x="1682" y="2853"/>
                </a:lnTo>
                <a:close/>
                <a:moveTo>
                  <a:pt x="336" y="2853"/>
                </a:moveTo>
                <a:lnTo>
                  <a:pt x="336" y="3245"/>
                </a:lnTo>
                <a:lnTo>
                  <a:pt x="673" y="3245"/>
                </a:lnTo>
                <a:lnTo>
                  <a:pt x="673" y="2853"/>
                </a:lnTo>
                <a:lnTo>
                  <a:pt x="336" y="2853"/>
                </a:lnTo>
                <a:close/>
                <a:moveTo>
                  <a:pt x="1850" y="2518"/>
                </a:moveTo>
                <a:lnTo>
                  <a:pt x="1832" y="2521"/>
                </a:lnTo>
                <a:lnTo>
                  <a:pt x="1816" y="2528"/>
                </a:lnTo>
                <a:lnTo>
                  <a:pt x="1804" y="2539"/>
                </a:lnTo>
                <a:lnTo>
                  <a:pt x="1797" y="2555"/>
                </a:lnTo>
                <a:lnTo>
                  <a:pt x="1794" y="2574"/>
                </a:lnTo>
                <a:lnTo>
                  <a:pt x="1797" y="2592"/>
                </a:lnTo>
                <a:lnTo>
                  <a:pt x="1804" y="2608"/>
                </a:lnTo>
                <a:lnTo>
                  <a:pt x="1816" y="2619"/>
                </a:lnTo>
                <a:lnTo>
                  <a:pt x="1832" y="2627"/>
                </a:lnTo>
                <a:lnTo>
                  <a:pt x="1850" y="2630"/>
                </a:lnTo>
                <a:lnTo>
                  <a:pt x="1869" y="2627"/>
                </a:lnTo>
                <a:lnTo>
                  <a:pt x="1885" y="2619"/>
                </a:lnTo>
                <a:lnTo>
                  <a:pt x="1896" y="2608"/>
                </a:lnTo>
                <a:lnTo>
                  <a:pt x="1904" y="2592"/>
                </a:lnTo>
                <a:lnTo>
                  <a:pt x="1906" y="2574"/>
                </a:lnTo>
                <a:lnTo>
                  <a:pt x="1904" y="2555"/>
                </a:lnTo>
                <a:lnTo>
                  <a:pt x="1896" y="2539"/>
                </a:lnTo>
                <a:lnTo>
                  <a:pt x="1885" y="2528"/>
                </a:lnTo>
                <a:lnTo>
                  <a:pt x="1869" y="2521"/>
                </a:lnTo>
                <a:lnTo>
                  <a:pt x="1850" y="2518"/>
                </a:lnTo>
                <a:close/>
                <a:moveTo>
                  <a:pt x="505" y="2518"/>
                </a:moveTo>
                <a:lnTo>
                  <a:pt x="486" y="2521"/>
                </a:lnTo>
                <a:lnTo>
                  <a:pt x="470" y="2528"/>
                </a:lnTo>
                <a:lnTo>
                  <a:pt x="459" y="2539"/>
                </a:lnTo>
                <a:lnTo>
                  <a:pt x="452" y="2555"/>
                </a:lnTo>
                <a:lnTo>
                  <a:pt x="449" y="2574"/>
                </a:lnTo>
                <a:lnTo>
                  <a:pt x="452" y="2592"/>
                </a:lnTo>
                <a:lnTo>
                  <a:pt x="459" y="2608"/>
                </a:lnTo>
                <a:lnTo>
                  <a:pt x="470" y="2619"/>
                </a:lnTo>
                <a:lnTo>
                  <a:pt x="486" y="2627"/>
                </a:lnTo>
                <a:lnTo>
                  <a:pt x="505" y="2630"/>
                </a:lnTo>
                <a:lnTo>
                  <a:pt x="523" y="2627"/>
                </a:lnTo>
                <a:lnTo>
                  <a:pt x="539" y="2619"/>
                </a:lnTo>
                <a:lnTo>
                  <a:pt x="550" y="2608"/>
                </a:lnTo>
                <a:lnTo>
                  <a:pt x="559" y="2592"/>
                </a:lnTo>
                <a:lnTo>
                  <a:pt x="561" y="2574"/>
                </a:lnTo>
                <a:lnTo>
                  <a:pt x="559" y="2555"/>
                </a:lnTo>
                <a:lnTo>
                  <a:pt x="550" y="2539"/>
                </a:lnTo>
                <a:lnTo>
                  <a:pt x="539" y="2528"/>
                </a:lnTo>
                <a:lnTo>
                  <a:pt x="523" y="2521"/>
                </a:lnTo>
                <a:lnTo>
                  <a:pt x="505" y="2518"/>
                </a:lnTo>
                <a:close/>
                <a:moveTo>
                  <a:pt x="1682" y="1902"/>
                </a:moveTo>
                <a:lnTo>
                  <a:pt x="1682" y="2294"/>
                </a:lnTo>
                <a:lnTo>
                  <a:pt x="2019" y="2294"/>
                </a:lnTo>
                <a:lnTo>
                  <a:pt x="2019" y="1902"/>
                </a:lnTo>
                <a:lnTo>
                  <a:pt x="1682" y="1902"/>
                </a:lnTo>
                <a:close/>
                <a:moveTo>
                  <a:pt x="785" y="1902"/>
                </a:moveTo>
                <a:lnTo>
                  <a:pt x="785" y="2294"/>
                </a:lnTo>
                <a:lnTo>
                  <a:pt x="1570" y="2294"/>
                </a:lnTo>
                <a:lnTo>
                  <a:pt x="1570" y="1902"/>
                </a:lnTo>
                <a:lnTo>
                  <a:pt x="785" y="1902"/>
                </a:lnTo>
                <a:close/>
                <a:moveTo>
                  <a:pt x="336" y="1902"/>
                </a:moveTo>
                <a:lnTo>
                  <a:pt x="336" y="2294"/>
                </a:lnTo>
                <a:lnTo>
                  <a:pt x="673" y="2294"/>
                </a:lnTo>
                <a:lnTo>
                  <a:pt x="673" y="1902"/>
                </a:lnTo>
                <a:lnTo>
                  <a:pt x="336" y="1902"/>
                </a:lnTo>
                <a:close/>
                <a:moveTo>
                  <a:pt x="1850" y="1567"/>
                </a:moveTo>
                <a:lnTo>
                  <a:pt x="1832" y="1570"/>
                </a:lnTo>
                <a:lnTo>
                  <a:pt x="1816" y="1577"/>
                </a:lnTo>
                <a:lnTo>
                  <a:pt x="1804" y="1588"/>
                </a:lnTo>
                <a:lnTo>
                  <a:pt x="1797" y="1604"/>
                </a:lnTo>
                <a:lnTo>
                  <a:pt x="1794" y="1623"/>
                </a:lnTo>
                <a:lnTo>
                  <a:pt x="1797" y="1641"/>
                </a:lnTo>
                <a:lnTo>
                  <a:pt x="1804" y="1657"/>
                </a:lnTo>
                <a:lnTo>
                  <a:pt x="1816" y="1668"/>
                </a:lnTo>
                <a:lnTo>
                  <a:pt x="1832" y="1675"/>
                </a:lnTo>
                <a:lnTo>
                  <a:pt x="1850" y="1679"/>
                </a:lnTo>
                <a:lnTo>
                  <a:pt x="1869" y="1675"/>
                </a:lnTo>
                <a:lnTo>
                  <a:pt x="1885" y="1668"/>
                </a:lnTo>
                <a:lnTo>
                  <a:pt x="1896" y="1657"/>
                </a:lnTo>
                <a:lnTo>
                  <a:pt x="1904" y="1641"/>
                </a:lnTo>
                <a:lnTo>
                  <a:pt x="1906" y="1623"/>
                </a:lnTo>
                <a:lnTo>
                  <a:pt x="1904" y="1604"/>
                </a:lnTo>
                <a:lnTo>
                  <a:pt x="1896" y="1588"/>
                </a:lnTo>
                <a:lnTo>
                  <a:pt x="1885" y="1577"/>
                </a:lnTo>
                <a:lnTo>
                  <a:pt x="1869" y="1570"/>
                </a:lnTo>
                <a:lnTo>
                  <a:pt x="1850" y="1567"/>
                </a:lnTo>
                <a:close/>
                <a:moveTo>
                  <a:pt x="505" y="1567"/>
                </a:moveTo>
                <a:lnTo>
                  <a:pt x="486" y="1570"/>
                </a:lnTo>
                <a:lnTo>
                  <a:pt x="470" y="1577"/>
                </a:lnTo>
                <a:lnTo>
                  <a:pt x="459" y="1588"/>
                </a:lnTo>
                <a:lnTo>
                  <a:pt x="452" y="1604"/>
                </a:lnTo>
                <a:lnTo>
                  <a:pt x="449" y="1623"/>
                </a:lnTo>
                <a:lnTo>
                  <a:pt x="452" y="1641"/>
                </a:lnTo>
                <a:lnTo>
                  <a:pt x="459" y="1657"/>
                </a:lnTo>
                <a:lnTo>
                  <a:pt x="470" y="1668"/>
                </a:lnTo>
                <a:lnTo>
                  <a:pt x="486" y="1675"/>
                </a:lnTo>
                <a:lnTo>
                  <a:pt x="505" y="1679"/>
                </a:lnTo>
                <a:lnTo>
                  <a:pt x="523" y="1675"/>
                </a:lnTo>
                <a:lnTo>
                  <a:pt x="539" y="1668"/>
                </a:lnTo>
                <a:lnTo>
                  <a:pt x="550" y="1657"/>
                </a:lnTo>
                <a:lnTo>
                  <a:pt x="559" y="1641"/>
                </a:lnTo>
                <a:lnTo>
                  <a:pt x="561" y="1623"/>
                </a:lnTo>
                <a:lnTo>
                  <a:pt x="559" y="1604"/>
                </a:lnTo>
                <a:lnTo>
                  <a:pt x="550" y="1588"/>
                </a:lnTo>
                <a:lnTo>
                  <a:pt x="539" y="1577"/>
                </a:lnTo>
                <a:lnTo>
                  <a:pt x="523" y="1570"/>
                </a:lnTo>
                <a:lnTo>
                  <a:pt x="505" y="1567"/>
                </a:lnTo>
                <a:close/>
                <a:moveTo>
                  <a:pt x="1682" y="951"/>
                </a:moveTo>
                <a:lnTo>
                  <a:pt x="1682" y="1343"/>
                </a:lnTo>
                <a:lnTo>
                  <a:pt x="2019" y="1343"/>
                </a:lnTo>
                <a:lnTo>
                  <a:pt x="2019" y="951"/>
                </a:lnTo>
                <a:lnTo>
                  <a:pt x="1682" y="951"/>
                </a:lnTo>
                <a:close/>
                <a:moveTo>
                  <a:pt x="785" y="951"/>
                </a:moveTo>
                <a:lnTo>
                  <a:pt x="785" y="1343"/>
                </a:lnTo>
                <a:lnTo>
                  <a:pt x="1570" y="1343"/>
                </a:lnTo>
                <a:lnTo>
                  <a:pt x="1570" y="951"/>
                </a:lnTo>
                <a:lnTo>
                  <a:pt x="785" y="951"/>
                </a:lnTo>
                <a:close/>
                <a:moveTo>
                  <a:pt x="336" y="951"/>
                </a:moveTo>
                <a:lnTo>
                  <a:pt x="336" y="1343"/>
                </a:lnTo>
                <a:lnTo>
                  <a:pt x="673" y="1343"/>
                </a:lnTo>
                <a:lnTo>
                  <a:pt x="673" y="951"/>
                </a:lnTo>
                <a:lnTo>
                  <a:pt x="336" y="951"/>
                </a:lnTo>
                <a:close/>
                <a:moveTo>
                  <a:pt x="1850" y="615"/>
                </a:moveTo>
                <a:lnTo>
                  <a:pt x="1832" y="619"/>
                </a:lnTo>
                <a:lnTo>
                  <a:pt x="1816" y="626"/>
                </a:lnTo>
                <a:lnTo>
                  <a:pt x="1804" y="637"/>
                </a:lnTo>
                <a:lnTo>
                  <a:pt x="1797" y="653"/>
                </a:lnTo>
                <a:lnTo>
                  <a:pt x="1794" y="671"/>
                </a:lnTo>
                <a:lnTo>
                  <a:pt x="1797" y="690"/>
                </a:lnTo>
                <a:lnTo>
                  <a:pt x="1804" y="706"/>
                </a:lnTo>
                <a:lnTo>
                  <a:pt x="1816" y="717"/>
                </a:lnTo>
                <a:lnTo>
                  <a:pt x="1832" y="724"/>
                </a:lnTo>
                <a:lnTo>
                  <a:pt x="1850" y="727"/>
                </a:lnTo>
                <a:lnTo>
                  <a:pt x="1869" y="724"/>
                </a:lnTo>
                <a:lnTo>
                  <a:pt x="1885" y="717"/>
                </a:lnTo>
                <a:lnTo>
                  <a:pt x="1896" y="706"/>
                </a:lnTo>
                <a:lnTo>
                  <a:pt x="1904" y="690"/>
                </a:lnTo>
                <a:lnTo>
                  <a:pt x="1906" y="671"/>
                </a:lnTo>
                <a:lnTo>
                  <a:pt x="1904" y="653"/>
                </a:lnTo>
                <a:lnTo>
                  <a:pt x="1896" y="637"/>
                </a:lnTo>
                <a:lnTo>
                  <a:pt x="1885" y="626"/>
                </a:lnTo>
                <a:lnTo>
                  <a:pt x="1869" y="619"/>
                </a:lnTo>
                <a:lnTo>
                  <a:pt x="1850" y="615"/>
                </a:lnTo>
                <a:close/>
                <a:moveTo>
                  <a:pt x="505" y="615"/>
                </a:moveTo>
                <a:lnTo>
                  <a:pt x="486" y="619"/>
                </a:lnTo>
                <a:lnTo>
                  <a:pt x="470" y="626"/>
                </a:lnTo>
                <a:lnTo>
                  <a:pt x="459" y="637"/>
                </a:lnTo>
                <a:lnTo>
                  <a:pt x="452" y="653"/>
                </a:lnTo>
                <a:lnTo>
                  <a:pt x="449" y="671"/>
                </a:lnTo>
                <a:lnTo>
                  <a:pt x="452" y="690"/>
                </a:lnTo>
                <a:lnTo>
                  <a:pt x="459" y="706"/>
                </a:lnTo>
                <a:lnTo>
                  <a:pt x="470" y="717"/>
                </a:lnTo>
                <a:lnTo>
                  <a:pt x="486" y="724"/>
                </a:lnTo>
                <a:lnTo>
                  <a:pt x="505" y="727"/>
                </a:lnTo>
                <a:lnTo>
                  <a:pt x="523" y="724"/>
                </a:lnTo>
                <a:lnTo>
                  <a:pt x="539" y="717"/>
                </a:lnTo>
                <a:lnTo>
                  <a:pt x="550" y="706"/>
                </a:lnTo>
                <a:lnTo>
                  <a:pt x="559" y="690"/>
                </a:lnTo>
                <a:lnTo>
                  <a:pt x="561" y="671"/>
                </a:lnTo>
                <a:lnTo>
                  <a:pt x="559" y="653"/>
                </a:lnTo>
                <a:lnTo>
                  <a:pt x="550" y="637"/>
                </a:lnTo>
                <a:lnTo>
                  <a:pt x="539" y="626"/>
                </a:lnTo>
                <a:lnTo>
                  <a:pt x="523" y="619"/>
                </a:lnTo>
                <a:lnTo>
                  <a:pt x="505" y="615"/>
                </a:lnTo>
                <a:close/>
                <a:moveTo>
                  <a:pt x="1682" y="112"/>
                </a:moveTo>
                <a:lnTo>
                  <a:pt x="1682" y="392"/>
                </a:lnTo>
                <a:lnTo>
                  <a:pt x="2019" y="392"/>
                </a:lnTo>
                <a:lnTo>
                  <a:pt x="2019" y="112"/>
                </a:lnTo>
                <a:lnTo>
                  <a:pt x="1682" y="112"/>
                </a:lnTo>
                <a:close/>
                <a:moveTo>
                  <a:pt x="336" y="112"/>
                </a:moveTo>
                <a:lnTo>
                  <a:pt x="336" y="392"/>
                </a:lnTo>
                <a:lnTo>
                  <a:pt x="673" y="392"/>
                </a:lnTo>
                <a:lnTo>
                  <a:pt x="673" y="112"/>
                </a:lnTo>
                <a:lnTo>
                  <a:pt x="336" y="112"/>
                </a:lnTo>
                <a:close/>
                <a:moveTo>
                  <a:pt x="280" y="0"/>
                </a:moveTo>
                <a:lnTo>
                  <a:pt x="729" y="0"/>
                </a:lnTo>
                <a:lnTo>
                  <a:pt x="747" y="3"/>
                </a:lnTo>
                <a:lnTo>
                  <a:pt x="764" y="10"/>
                </a:lnTo>
                <a:lnTo>
                  <a:pt x="775" y="21"/>
                </a:lnTo>
                <a:lnTo>
                  <a:pt x="783" y="38"/>
                </a:lnTo>
                <a:lnTo>
                  <a:pt x="785" y="56"/>
                </a:lnTo>
                <a:lnTo>
                  <a:pt x="785" y="392"/>
                </a:lnTo>
                <a:lnTo>
                  <a:pt x="1570" y="392"/>
                </a:lnTo>
                <a:lnTo>
                  <a:pt x="1570" y="56"/>
                </a:lnTo>
                <a:lnTo>
                  <a:pt x="1573" y="38"/>
                </a:lnTo>
                <a:lnTo>
                  <a:pt x="1580" y="21"/>
                </a:lnTo>
                <a:lnTo>
                  <a:pt x="1591" y="10"/>
                </a:lnTo>
                <a:lnTo>
                  <a:pt x="1608" y="3"/>
                </a:lnTo>
                <a:lnTo>
                  <a:pt x="1626" y="0"/>
                </a:lnTo>
                <a:lnTo>
                  <a:pt x="2075" y="0"/>
                </a:lnTo>
                <a:lnTo>
                  <a:pt x="2093" y="3"/>
                </a:lnTo>
                <a:lnTo>
                  <a:pt x="2109" y="10"/>
                </a:lnTo>
                <a:lnTo>
                  <a:pt x="2120" y="21"/>
                </a:lnTo>
                <a:lnTo>
                  <a:pt x="2129" y="38"/>
                </a:lnTo>
                <a:lnTo>
                  <a:pt x="2131" y="56"/>
                </a:lnTo>
                <a:lnTo>
                  <a:pt x="2131" y="392"/>
                </a:lnTo>
                <a:lnTo>
                  <a:pt x="2299" y="392"/>
                </a:lnTo>
                <a:lnTo>
                  <a:pt x="2317" y="395"/>
                </a:lnTo>
                <a:lnTo>
                  <a:pt x="2334" y="402"/>
                </a:lnTo>
                <a:lnTo>
                  <a:pt x="2345" y="413"/>
                </a:lnTo>
                <a:lnTo>
                  <a:pt x="2353" y="429"/>
                </a:lnTo>
                <a:lnTo>
                  <a:pt x="2355" y="448"/>
                </a:lnTo>
                <a:lnTo>
                  <a:pt x="2355" y="895"/>
                </a:lnTo>
                <a:lnTo>
                  <a:pt x="2353" y="914"/>
                </a:lnTo>
                <a:lnTo>
                  <a:pt x="2345" y="930"/>
                </a:lnTo>
                <a:lnTo>
                  <a:pt x="2334" y="941"/>
                </a:lnTo>
                <a:lnTo>
                  <a:pt x="2317" y="948"/>
                </a:lnTo>
                <a:lnTo>
                  <a:pt x="2299" y="951"/>
                </a:lnTo>
                <a:lnTo>
                  <a:pt x="2131" y="951"/>
                </a:lnTo>
                <a:lnTo>
                  <a:pt x="2131" y="1343"/>
                </a:lnTo>
                <a:lnTo>
                  <a:pt x="2299" y="1343"/>
                </a:lnTo>
                <a:lnTo>
                  <a:pt x="2317" y="1346"/>
                </a:lnTo>
                <a:lnTo>
                  <a:pt x="2334" y="1353"/>
                </a:lnTo>
                <a:lnTo>
                  <a:pt x="2345" y="1364"/>
                </a:lnTo>
                <a:lnTo>
                  <a:pt x="2353" y="1380"/>
                </a:lnTo>
                <a:lnTo>
                  <a:pt x="2355" y="1399"/>
                </a:lnTo>
                <a:lnTo>
                  <a:pt x="2355" y="1846"/>
                </a:lnTo>
                <a:lnTo>
                  <a:pt x="2353" y="1865"/>
                </a:lnTo>
                <a:lnTo>
                  <a:pt x="2345" y="1881"/>
                </a:lnTo>
                <a:lnTo>
                  <a:pt x="2334" y="1892"/>
                </a:lnTo>
                <a:lnTo>
                  <a:pt x="2317" y="1899"/>
                </a:lnTo>
                <a:lnTo>
                  <a:pt x="2299" y="1902"/>
                </a:lnTo>
                <a:lnTo>
                  <a:pt x="2131" y="1902"/>
                </a:lnTo>
                <a:lnTo>
                  <a:pt x="2131" y="2294"/>
                </a:lnTo>
                <a:lnTo>
                  <a:pt x="2299" y="2294"/>
                </a:lnTo>
                <a:lnTo>
                  <a:pt x="2317" y="2297"/>
                </a:lnTo>
                <a:lnTo>
                  <a:pt x="2334" y="2304"/>
                </a:lnTo>
                <a:lnTo>
                  <a:pt x="2345" y="2315"/>
                </a:lnTo>
                <a:lnTo>
                  <a:pt x="2353" y="2332"/>
                </a:lnTo>
                <a:lnTo>
                  <a:pt x="2355" y="2350"/>
                </a:lnTo>
                <a:lnTo>
                  <a:pt x="2355" y="2798"/>
                </a:lnTo>
                <a:lnTo>
                  <a:pt x="2353" y="2816"/>
                </a:lnTo>
                <a:lnTo>
                  <a:pt x="2345" y="2832"/>
                </a:lnTo>
                <a:lnTo>
                  <a:pt x="2334" y="2843"/>
                </a:lnTo>
                <a:lnTo>
                  <a:pt x="2317" y="2850"/>
                </a:lnTo>
                <a:lnTo>
                  <a:pt x="2299" y="2853"/>
                </a:lnTo>
                <a:lnTo>
                  <a:pt x="2131" y="2853"/>
                </a:lnTo>
                <a:lnTo>
                  <a:pt x="2131" y="3301"/>
                </a:lnTo>
                <a:lnTo>
                  <a:pt x="2129" y="3319"/>
                </a:lnTo>
                <a:lnTo>
                  <a:pt x="2120" y="3336"/>
                </a:lnTo>
                <a:lnTo>
                  <a:pt x="2109" y="3347"/>
                </a:lnTo>
                <a:lnTo>
                  <a:pt x="2093" y="3354"/>
                </a:lnTo>
                <a:lnTo>
                  <a:pt x="2075" y="3357"/>
                </a:lnTo>
                <a:lnTo>
                  <a:pt x="1626" y="3357"/>
                </a:lnTo>
                <a:lnTo>
                  <a:pt x="1608" y="3354"/>
                </a:lnTo>
                <a:lnTo>
                  <a:pt x="1591" y="3347"/>
                </a:lnTo>
                <a:lnTo>
                  <a:pt x="1580" y="3336"/>
                </a:lnTo>
                <a:lnTo>
                  <a:pt x="1573" y="3319"/>
                </a:lnTo>
                <a:lnTo>
                  <a:pt x="1570" y="3301"/>
                </a:lnTo>
                <a:lnTo>
                  <a:pt x="1570" y="2853"/>
                </a:lnTo>
                <a:lnTo>
                  <a:pt x="785" y="2853"/>
                </a:lnTo>
                <a:lnTo>
                  <a:pt x="785" y="3301"/>
                </a:lnTo>
                <a:lnTo>
                  <a:pt x="783" y="3319"/>
                </a:lnTo>
                <a:lnTo>
                  <a:pt x="775" y="3336"/>
                </a:lnTo>
                <a:lnTo>
                  <a:pt x="764" y="3347"/>
                </a:lnTo>
                <a:lnTo>
                  <a:pt x="747" y="3354"/>
                </a:lnTo>
                <a:lnTo>
                  <a:pt x="729" y="3357"/>
                </a:lnTo>
                <a:lnTo>
                  <a:pt x="280" y="3357"/>
                </a:lnTo>
                <a:lnTo>
                  <a:pt x="262" y="3354"/>
                </a:lnTo>
                <a:lnTo>
                  <a:pt x="246" y="3347"/>
                </a:lnTo>
                <a:lnTo>
                  <a:pt x="234" y="3336"/>
                </a:lnTo>
                <a:lnTo>
                  <a:pt x="227" y="3319"/>
                </a:lnTo>
                <a:lnTo>
                  <a:pt x="224" y="3301"/>
                </a:lnTo>
                <a:lnTo>
                  <a:pt x="224" y="2853"/>
                </a:lnTo>
                <a:lnTo>
                  <a:pt x="56" y="2853"/>
                </a:lnTo>
                <a:lnTo>
                  <a:pt x="38" y="2850"/>
                </a:lnTo>
                <a:lnTo>
                  <a:pt x="21" y="2843"/>
                </a:lnTo>
                <a:lnTo>
                  <a:pt x="10" y="2832"/>
                </a:lnTo>
                <a:lnTo>
                  <a:pt x="3" y="2816"/>
                </a:lnTo>
                <a:lnTo>
                  <a:pt x="0" y="2798"/>
                </a:lnTo>
                <a:lnTo>
                  <a:pt x="0" y="2350"/>
                </a:lnTo>
                <a:lnTo>
                  <a:pt x="3" y="2332"/>
                </a:lnTo>
                <a:lnTo>
                  <a:pt x="10" y="2315"/>
                </a:lnTo>
                <a:lnTo>
                  <a:pt x="21" y="2304"/>
                </a:lnTo>
                <a:lnTo>
                  <a:pt x="38" y="2297"/>
                </a:lnTo>
                <a:lnTo>
                  <a:pt x="56" y="2294"/>
                </a:lnTo>
                <a:lnTo>
                  <a:pt x="224" y="2294"/>
                </a:lnTo>
                <a:lnTo>
                  <a:pt x="224" y="1902"/>
                </a:lnTo>
                <a:lnTo>
                  <a:pt x="56" y="1902"/>
                </a:lnTo>
                <a:lnTo>
                  <a:pt x="38" y="1899"/>
                </a:lnTo>
                <a:lnTo>
                  <a:pt x="21" y="1892"/>
                </a:lnTo>
                <a:lnTo>
                  <a:pt x="10" y="1881"/>
                </a:lnTo>
                <a:lnTo>
                  <a:pt x="3" y="1865"/>
                </a:lnTo>
                <a:lnTo>
                  <a:pt x="0" y="1846"/>
                </a:lnTo>
                <a:lnTo>
                  <a:pt x="0" y="1399"/>
                </a:lnTo>
                <a:lnTo>
                  <a:pt x="3" y="1380"/>
                </a:lnTo>
                <a:lnTo>
                  <a:pt x="10" y="1364"/>
                </a:lnTo>
                <a:lnTo>
                  <a:pt x="21" y="1353"/>
                </a:lnTo>
                <a:lnTo>
                  <a:pt x="38" y="1346"/>
                </a:lnTo>
                <a:lnTo>
                  <a:pt x="56" y="1343"/>
                </a:lnTo>
                <a:lnTo>
                  <a:pt x="224" y="1343"/>
                </a:lnTo>
                <a:lnTo>
                  <a:pt x="224" y="951"/>
                </a:lnTo>
                <a:lnTo>
                  <a:pt x="56" y="951"/>
                </a:lnTo>
                <a:lnTo>
                  <a:pt x="38" y="948"/>
                </a:lnTo>
                <a:lnTo>
                  <a:pt x="21" y="941"/>
                </a:lnTo>
                <a:lnTo>
                  <a:pt x="10" y="930"/>
                </a:lnTo>
                <a:lnTo>
                  <a:pt x="3" y="914"/>
                </a:lnTo>
                <a:lnTo>
                  <a:pt x="0" y="895"/>
                </a:lnTo>
                <a:lnTo>
                  <a:pt x="0" y="448"/>
                </a:lnTo>
                <a:lnTo>
                  <a:pt x="3" y="431"/>
                </a:lnTo>
                <a:lnTo>
                  <a:pt x="12" y="416"/>
                </a:lnTo>
                <a:lnTo>
                  <a:pt x="24" y="403"/>
                </a:lnTo>
                <a:lnTo>
                  <a:pt x="40" y="395"/>
                </a:lnTo>
                <a:lnTo>
                  <a:pt x="56" y="392"/>
                </a:lnTo>
                <a:lnTo>
                  <a:pt x="224" y="392"/>
                </a:lnTo>
                <a:lnTo>
                  <a:pt x="224" y="56"/>
                </a:lnTo>
                <a:lnTo>
                  <a:pt x="227" y="40"/>
                </a:lnTo>
                <a:lnTo>
                  <a:pt x="236" y="24"/>
                </a:lnTo>
                <a:lnTo>
                  <a:pt x="249" y="11"/>
                </a:lnTo>
                <a:lnTo>
                  <a:pt x="264" y="3"/>
                </a:lnTo>
                <a:lnTo>
                  <a:pt x="2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9117160" y="5759450"/>
            <a:ext cx="496887" cy="592138"/>
            <a:chOff x="9117013" y="5759450"/>
            <a:chExt cx="496887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9544050" y="6094413"/>
              <a:ext cx="39687" cy="39688"/>
            </a:xfrm>
            <a:custGeom>
              <a:avLst/>
              <a:gdLst>
                <a:gd name="T0" fmla="*/ 158 w 222"/>
                <a:gd name="T1" fmla="*/ 0 h 223"/>
                <a:gd name="T2" fmla="*/ 175 w 222"/>
                <a:gd name="T3" fmla="*/ 0 h 223"/>
                <a:gd name="T4" fmla="*/ 192 w 222"/>
                <a:gd name="T5" fmla="*/ 5 h 223"/>
                <a:gd name="T6" fmla="*/ 206 w 222"/>
                <a:gd name="T7" fmla="*/ 16 h 223"/>
                <a:gd name="T8" fmla="*/ 217 w 222"/>
                <a:gd name="T9" fmla="*/ 31 h 223"/>
                <a:gd name="T10" fmla="*/ 222 w 222"/>
                <a:gd name="T11" fmla="*/ 47 h 223"/>
                <a:gd name="T12" fmla="*/ 222 w 222"/>
                <a:gd name="T13" fmla="*/ 63 h 223"/>
                <a:gd name="T14" fmla="*/ 217 w 222"/>
                <a:gd name="T15" fmla="*/ 80 h 223"/>
                <a:gd name="T16" fmla="*/ 206 w 222"/>
                <a:gd name="T17" fmla="*/ 95 h 223"/>
                <a:gd name="T18" fmla="*/ 94 w 222"/>
                <a:gd name="T19" fmla="*/ 207 h 223"/>
                <a:gd name="T20" fmla="*/ 83 w 222"/>
                <a:gd name="T21" fmla="*/ 216 h 223"/>
                <a:gd name="T22" fmla="*/ 70 w 222"/>
                <a:gd name="T23" fmla="*/ 221 h 223"/>
                <a:gd name="T24" fmla="*/ 55 w 222"/>
                <a:gd name="T25" fmla="*/ 223 h 223"/>
                <a:gd name="T26" fmla="*/ 42 w 222"/>
                <a:gd name="T27" fmla="*/ 221 h 223"/>
                <a:gd name="T28" fmla="*/ 29 w 222"/>
                <a:gd name="T29" fmla="*/ 216 h 223"/>
                <a:gd name="T30" fmla="*/ 16 w 222"/>
                <a:gd name="T31" fmla="*/ 207 h 223"/>
                <a:gd name="T32" fmla="*/ 6 w 222"/>
                <a:gd name="T33" fmla="*/ 192 h 223"/>
                <a:gd name="T34" fmla="*/ 0 w 222"/>
                <a:gd name="T35" fmla="*/ 175 h 223"/>
                <a:gd name="T36" fmla="*/ 0 w 222"/>
                <a:gd name="T37" fmla="*/ 159 h 223"/>
                <a:gd name="T38" fmla="*/ 6 w 222"/>
                <a:gd name="T39" fmla="*/ 143 h 223"/>
                <a:gd name="T40" fmla="*/ 16 w 222"/>
                <a:gd name="T41" fmla="*/ 128 h 223"/>
                <a:gd name="T42" fmla="*/ 128 w 222"/>
                <a:gd name="T43" fmla="*/ 16 h 223"/>
                <a:gd name="T44" fmla="*/ 142 w 222"/>
                <a:gd name="T45" fmla="*/ 5 h 223"/>
                <a:gd name="T46" fmla="*/ 158 w 222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2" h="223">
                  <a:moveTo>
                    <a:pt x="158" y="0"/>
                  </a:moveTo>
                  <a:lnTo>
                    <a:pt x="175" y="0"/>
                  </a:lnTo>
                  <a:lnTo>
                    <a:pt x="192" y="5"/>
                  </a:lnTo>
                  <a:lnTo>
                    <a:pt x="206" y="16"/>
                  </a:lnTo>
                  <a:lnTo>
                    <a:pt x="217" y="31"/>
                  </a:lnTo>
                  <a:lnTo>
                    <a:pt x="222" y="47"/>
                  </a:lnTo>
                  <a:lnTo>
                    <a:pt x="222" y="63"/>
                  </a:lnTo>
                  <a:lnTo>
                    <a:pt x="217" y="80"/>
                  </a:lnTo>
                  <a:lnTo>
                    <a:pt x="206" y="95"/>
                  </a:lnTo>
                  <a:lnTo>
                    <a:pt x="94" y="207"/>
                  </a:lnTo>
                  <a:lnTo>
                    <a:pt x="83" y="216"/>
                  </a:lnTo>
                  <a:lnTo>
                    <a:pt x="70" y="221"/>
                  </a:lnTo>
                  <a:lnTo>
                    <a:pt x="55" y="223"/>
                  </a:lnTo>
                  <a:lnTo>
                    <a:pt x="42" y="221"/>
                  </a:lnTo>
                  <a:lnTo>
                    <a:pt x="29" y="216"/>
                  </a:lnTo>
                  <a:lnTo>
                    <a:pt x="16" y="207"/>
                  </a:lnTo>
                  <a:lnTo>
                    <a:pt x="6" y="192"/>
                  </a:lnTo>
                  <a:lnTo>
                    <a:pt x="0" y="175"/>
                  </a:lnTo>
                  <a:lnTo>
                    <a:pt x="0" y="159"/>
                  </a:lnTo>
                  <a:lnTo>
                    <a:pt x="6" y="143"/>
                  </a:lnTo>
                  <a:lnTo>
                    <a:pt x="16" y="128"/>
                  </a:lnTo>
                  <a:lnTo>
                    <a:pt x="128" y="16"/>
                  </a:lnTo>
                  <a:lnTo>
                    <a:pt x="142" y="5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6"/>
            <p:cNvSpPr>
              <a:spLocks/>
            </p:cNvSpPr>
            <p:nvPr/>
          </p:nvSpPr>
          <p:spPr bwMode="auto">
            <a:xfrm>
              <a:off x="9563100" y="6154738"/>
              <a:ext cx="50800" cy="19050"/>
            </a:xfrm>
            <a:custGeom>
              <a:avLst/>
              <a:gdLst>
                <a:gd name="T0" fmla="*/ 56 w 280"/>
                <a:gd name="T1" fmla="*/ 0 h 112"/>
                <a:gd name="T2" fmla="*/ 224 w 280"/>
                <a:gd name="T3" fmla="*/ 0 h 112"/>
                <a:gd name="T4" fmla="*/ 239 w 280"/>
                <a:gd name="T5" fmla="*/ 2 h 112"/>
                <a:gd name="T6" fmla="*/ 254 w 280"/>
                <a:gd name="T7" fmla="*/ 8 h 112"/>
                <a:gd name="T8" fmla="*/ 264 w 280"/>
                <a:gd name="T9" fmla="*/ 17 h 112"/>
                <a:gd name="T10" fmla="*/ 273 w 280"/>
                <a:gd name="T11" fmla="*/ 30 h 112"/>
                <a:gd name="T12" fmla="*/ 278 w 280"/>
                <a:gd name="T13" fmla="*/ 42 h 112"/>
                <a:gd name="T14" fmla="*/ 280 w 280"/>
                <a:gd name="T15" fmla="*/ 56 h 112"/>
                <a:gd name="T16" fmla="*/ 277 w 280"/>
                <a:gd name="T17" fmla="*/ 74 h 112"/>
                <a:gd name="T18" fmla="*/ 270 w 280"/>
                <a:gd name="T19" fmla="*/ 91 h 112"/>
                <a:gd name="T20" fmla="*/ 258 w 280"/>
                <a:gd name="T21" fmla="*/ 102 h 112"/>
                <a:gd name="T22" fmla="*/ 242 w 280"/>
                <a:gd name="T23" fmla="*/ 109 h 112"/>
                <a:gd name="T24" fmla="*/ 224 w 280"/>
                <a:gd name="T25" fmla="*/ 112 h 112"/>
                <a:gd name="T26" fmla="*/ 56 w 280"/>
                <a:gd name="T27" fmla="*/ 112 h 112"/>
                <a:gd name="T28" fmla="*/ 37 w 280"/>
                <a:gd name="T29" fmla="*/ 109 h 112"/>
                <a:gd name="T30" fmla="*/ 22 w 280"/>
                <a:gd name="T31" fmla="*/ 102 h 112"/>
                <a:gd name="T32" fmla="*/ 10 w 280"/>
                <a:gd name="T33" fmla="*/ 91 h 112"/>
                <a:gd name="T34" fmla="*/ 2 w 280"/>
                <a:gd name="T35" fmla="*/ 74 h 112"/>
                <a:gd name="T36" fmla="*/ 0 w 280"/>
                <a:gd name="T37" fmla="*/ 56 h 112"/>
                <a:gd name="T38" fmla="*/ 2 w 280"/>
                <a:gd name="T39" fmla="*/ 38 h 112"/>
                <a:gd name="T40" fmla="*/ 10 w 280"/>
                <a:gd name="T41" fmla="*/ 21 h 112"/>
                <a:gd name="T42" fmla="*/ 22 w 280"/>
                <a:gd name="T43" fmla="*/ 10 h 112"/>
                <a:gd name="T44" fmla="*/ 37 w 280"/>
                <a:gd name="T45" fmla="*/ 3 h 112"/>
                <a:gd name="T46" fmla="*/ 56 w 280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112">
                  <a:moveTo>
                    <a:pt x="56" y="0"/>
                  </a:moveTo>
                  <a:lnTo>
                    <a:pt x="224" y="0"/>
                  </a:lnTo>
                  <a:lnTo>
                    <a:pt x="239" y="2"/>
                  </a:lnTo>
                  <a:lnTo>
                    <a:pt x="254" y="8"/>
                  </a:lnTo>
                  <a:lnTo>
                    <a:pt x="264" y="17"/>
                  </a:lnTo>
                  <a:lnTo>
                    <a:pt x="273" y="30"/>
                  </a:lnTo>
                  <a:lnTo>
                    <a:pt x="278" y="42"/>
                  </a:lnTo>
                  <a:lnTo>
                    <a:pt x="280" y="56"/>
                  </a:lnTo>
                  <a:lnTo>
                    <a:pt x="277" y="74"/>
                  </a:lnTo>
                  <a:lnTo>
                    <a:pt x="270" y="91"/>
                  </a:lnTo>
                  <a:lnTo>
                    <a:pt x="258" y="102"/>
                  </a:lnTo>
                  <a:lnTo>
                    <a:pt x="242" y="109"/>
                  </a:lnTo>
                  <a:lnTo>
                    <a:pt x="224" y="112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2"/>
                  </a:lnTo>
                  <a:lnTo>
                    <a:pt x="10" y="91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7"/>
            <p:cNvSpPr>
              <a:spLocks/>
            </p:cNvSpPr>
            <p:nvPr/>
          </p:nvSpPr>
          <p:spPr bwMode="auto">
            <a:xfrm>
              <a:off x="9544050" y="6194425"/>
              <a:ext cx="39687" cy="38100"/>
            </a:xfrm>
            <a:custGeom>
              <a:avLst/>
              <a:gdLst>
                <a:gd name="T0" fmla="*/ 64 w 222"/>
                <a:gd name="T1" fmla="*/ 0 h 223"/>
                <a:gd name="T2" fmla="*/ 80 w 222"/>
                <a:gd name="T3" fmla="*/ 5 h 223"/>
                <a:gd name="T4" fmla="*/ 94 w 222"/>
                <a:gd name="T5" fmla="*/ 16 h 223"/>
                <a:gd name="T6" fmla="*/ 206 w 222"/>
                <a:gd name="T7" fmla="*/ 127 h 223"/>
                <a:gd name="T8" fmla="*/ 217 w 222"/>
                <a:gd name="T9" fmla="*/ 142 h 223"/>
                <a:gd name="T10" fmla="*/ 222 w 222"/>
                <a:gd name="T11" fmla="*/ 159 h 223"/>
                <a:gd name="T12" fmla="*/ 222 w 222"/>
                <a:gd name="T13" fmla="*/ 175 h 223"/>
                <a:gd name="T14" fmla="*/ 217 w 222"/>
                <a:gd name="T15" fmla="*/ 191 h 223"/>
                <a:gd name="T16" fmla="*/ 206 w 222"/>
                <a:gd name="T17" fmla="*/ 206 h 223"/>
                <a:gd name="T18" fmla="*/ 195 w 222"/>
                <a:gd name="T19" fmla="*/ 215 h 223"/>
                <a:gd name="T20" fmla="*/ 182 w 222"/>
                <a:gd name="T21" fmla="*/ 221 h 223"/>
                <a:gd name="T22" fmla="*/ 167 w 222"/>
                <a:gd name="T23" fmla="*/ 223 h 223"/>
                <a:gd name="T24" fmla="*/ 154 w 222"/>
                <a:gd name="T25" fmla="*/ 221 h 223"/>
                <a:gd name="T26" fmla="*/ 141 w 222"/>
                <a:gd name="T27" fmla="*/ 215 h 223"/>
                <a:gd name="T28" fmla="*/ 128 w 222"/>
                <a:gd name="T29" fmla="*/ 206 h 223"/>
                <a:gd name="T30" fmla="*/ 16 w 222"/>
                <a:gd name="T31" fmla="*/ 93 h 223"/>
                <a:gd name="T32" fmla="*/ 6 w 222"/>
                <a:gd name="T33" fmla="*/ 79 h 223"/>
                <a:gd name="T34" fmla="*/ 0 w 222"/>
                <a:gd name="T35" fmla="*/ 63 h 223"/>
                <a:gd name="T36" fmla="*/ 0 w 222"/>
                <a:gd name="T37" fmla="*/ 47 h 223"/>
                <a:gd name="T38" fmla="*/ 6 w 222"/>
                <a:gd name="T39" fmla="*/ 30 h 223"/>
                <a:gd name="T40" fmla="*/ 16 w 222"/>
                <a:gd name="T41" fmla="*/ 16 h 223"/>
                <a:gd name="T42" fmla="*/ 30 w 222"/>
                <a:gd name="T43" fmla="*/ 5 h 223"/>
                <a:gd name="T44" fmla="*/ 46 w 222"/>
                <a:gd name="T45" fmla="*/ 0 h 223"/>
                <a:gd name="T46" fmla="*/ 64 w 222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2" h="223">
                  <a:moveTo>
                    <a:pt x="64" y="0"/>
                  </a:moveTo>
                  <a:lnTo>
                    <a:pt x="80" y="5"/>
                  </a:lnTo>
                  <a:lnTo>
                    <a:pt x="94" y="16"/>
                  </a:lnTo>
                  <a:lnTo>
                    <a:pt x="206" y="127"/>
                  </a:lnTo>
                  <a:lnTo>
                    <a:pt x="217" y="142"/>
                  </a:lnTo>
                  <a:lnTo>
                    <a:pt x="222" y="159"/>
                  </a:lnTo>
                  <a:lnTo>
                    <a:pt x="222" y="175"/>
                  </a:lnTo>
                  <a:lnTo>
                    <a:pt x="217" y="191"/>
                  </a:lnTo>
                  <a:lnTo>
                    <a:pt x="206" y="206"/>
                  </a:lnTo>
                  <a:lnTo>
                    <a:pt x="195" y="215"/>
                  </a:lnTo>
                  <a:lnTo>
                    <a:pt x="182" y="221"/>
                  </a:lnTo>
                  <a:lnTo>
                    <a:pt x="167" y="223"/>
                  </a:lnTo>
                  <a:lnTo>
                    <a:pt x="154" y="221"/>
                  </a:lnTo>
                  <a:lnTo>
                    <a:pt x="141" y="215"/>
                  </a:lnTo>
                  <a:lnTo>
                    <a:pt x="128" y="206"/>
                  </a:lnTo>
                  <a:lnTo>
                    <a:pt x="16" y="93"/>
                  </a:lnTo>
                  <a:lnTo>
                    <a:pt x="6" y="79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6" y="16"/>
                  </a:lnTo>
                  <a:lnTo>
                    <a:pt x="30" y="5"/>
                  </a:lnTo>
                  <a:lnTo>
                    <a:pt x="46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8"/>
            <p:cNvSpPr>
              <a:spLocks noEditPoints="1"/>
            </p:cNvSpPr>
            <p:nvPr/>
          </p:nvSpPr>
          <p:spPr bwMode="auto">
            <a:xfrm>
              <a:off x="9117013" y="5759450"/>
              <a:ext cx="420687" cy="592138"/>
            </a:xfrm>
            <a:custGeom>
              <a:avLst/>
              <a:gdLst>
                <a:gd name="T0" fmla="*/ 1695 w 2388"/>
                <a:gd name="T1" fmla="*/ 3066 h 3357"/>
                <a:gd name="T2" fmla="*/ 1862 w 2388"/>
                <a:gd name="T3" fmla="*/ 2758 h 3357"/>
                <a:gd name="T4" fmla="*/ 1806 w 2388"/>
                <a:gd name="T5" fmla="*/ 2815 h 3357"/>
                <a:gd name="T6" fmla="*/ 1881 w 2388"/>
                <a:gd name="T7" fmla="*/ 2868 h 3357"/>
                <a:gd name="T8" fmla="*/ 1908 w 2388"/>
                <a:gd name="T9" fmla="*/ 2780 h 3357"/>
                <a:gd name="T10" fmla="*/ 486 w 2388"/>
                <a:gd name="T11" fmla="*/ 2528 h 3357"/>
                <a:gd name="T12" fmla="*/ 486 w 2388"/>
                <a:gd name="T13" fmla="*/ 2619 h 3357"/>
                <a:gd name="T14" fmla="*/ 573 w 2388"/>
                <a:gd name="T15" fmla="*/ 2592 h 3357"/>
                <a:gd name="T16" fmla="*/ 520 w 2388"/>
                <a:gd name="T17" fmla="*/ 2518 h 3357"/>
                <a:gd name="T18" fmla="*/ 1847 w 2388"/>
                <a:gd name="T19" fmla="*/ 2016 h 3357"/>
                <a:gd name="T20" fmla="*/ 2030 w 2388"/>
                <a:gd name="T21" fmla="*/ 2093 h 3357"/>
                <a:gd name="T22" fmla="*/ 688 w 2388"/>
                <a:gd name="T23" fmla="*/ 2334 h 3357"/>
                <a:gd name="T24" fmla="*/ 1816 w 2388"/>
                <a:gd name="T25" fmla="*/ 1588 h 3357"/>
                <a:gd name="T26" fmla="*/ 1843 w 2388"/>
                <a:gd name="T27" fmla="*/ 1675 h 3357"/>
                <a:gd name="T28" fmla="*/ 1918 w 2388"/>
                <a:gd name="T29" fmla="*/ 1623 h 3357"/>
                <a:gd name="T30" fmla="*/ 1862 w 2388"/>
                <a:gd name="T31" fmla="*/ 1567 h 3357"/>
                <a:gd name="T32" fmla="*/ 465 w 2388"/>
                <a:gd name="T33" fmla="*/ 1623 h 3357"/>
                <a:gd name="T34" fmla="*/ 539 w 2388"/>
                <a:gd name="T35" fmla="*/ 1675 h 3357"/>
                <a:gd name="T36" fmla="*/ 566 w 2388"/>
                <a:gd name="T37" fmla="*/ 1588 h 3357"/>
                <a:gd name="T38" fmla="*/ 2030 w 2388"/>
                <a:gd name="T39" fmla="*/ 1343 h 3357"/>
                <a:gd name="T40" fmla="*/ 1583 w 2388"/>
                <a:gd name="T41" fmla="*/ 951 h 3357"/>
                <a:gd name="T42" fmla="*/ 353 w 2388"/>
                <a:gd name="T43" fmla="*/ 951 h 3357"/>
                <a:gd name="T44" fmla="*/ 1806 w 2388"/>
                <a:gd name="T45" fmla="*/ 671 h 3357"/>
                <a:gd name="T46" fmla="*/ 1881 w 2388"/>
                <a:gd name="T47" fmla="*/ 724 h 3357"/>
                <a:gd name="T48" fmla="*/ 1911 w 2388"/>
                <a:gd name="T49" fmla="*/ 645 h 3357"/>
                <a:gd name="T50" fmla="*/ 501 w 2388"/>
                <a:gd name="T51" fmla="*/ 619 h 3357"/>
                <a:gd name="T52" fmla="*/ 474 w 2388"/>
                <a:gd name="T53" fmla="*/ 706 h 3357"/>
                <a:gd name="T54" fmla="*/ 566 w 2388"/>
                <a:gd name="T55" fmla="*/ 706 h 3357"/>
                <a:gd name="T56" fmla="*/ 539 w 2388"/>
                <a:gd name="T57" fmla="*/ 619 h 3357"/>
                <a:gd name="T58" fmla="*/ 1695 w 2388"/>
                <a:gd name="T59" fmla="*/ 112 h 3357"/>
                <a:gd name="T60" fmla="*/ 297 w 2388"/>
                <a:gd name="T61" fmla="*/ 0 h 3357"/>
                <a:gd name="T62" fmla="*/ 800 w 2388"/>
                <a:gd name="T63" fmla="*/ 56 h 3357"/>
                <a:gd name="T64" fmla="*/ 1609 w 2388"/>
                <a:gd name="T65" fmla="*/ 10 h 3357"/>
                <a:gd name="T66" fmla="*/ 2137 w 2388"/>
                <a:gd name="T67" fmla="*/ 21 h 3357"/>
                <a:gd name="T68" fmla="*/ 2349 w 2388"/>
                <a:gd name="T69" fmla="*/ 402 h 3357"/>
                <a:gd name="T70" fmla="*/ 2361 w 2388"/>
                <a:gd name="T71" fmla="*/ 930 h 3357"/>
                <a:gd name="T72" fmla="*/ 2315 w 2388"/>
                <a:gd name="T73" fmla="*/ 1343 h 3357"/>
                <a:gd name="T74" fmla="*/ 2371 w 2388"/>
                <a:gd name="T75" fmla="*/ 1846 h 3357"/>
                <a:gd name="T76" fmla="*/ 2147 w 2388"/>
                <a:gd name="T77" fmla="*/ 1902 h 3357"/>
                <a:gd name="T78" fmla="*/ 2114 w 2388"/>
                <a:gd name="T79" fmla="*/ 2177 h 3357"/>
                <a:gd name="T80" fmla="*/ 1952 w 2388"/>
                <a:gd name="T81" fmla="*/ 2231 h 3357"/>
                <a:gd name="T82" fmla="*/ 1744 w 2388"/>
                <a:gd name="T83" fmla="*/ 2238 h 3357"/>
                <a:gd name="T84" fmla="*/ 1583 w 2388"/>
                <a:gd name="T85" fmla="*/ 2126 h 3357"/>
                <a:gd name="T86" fmla="*/ 2362 w 2388"/>
                <a:gd name="T87" fmla="*/ 2619 h 3357"/>
                <a:gd name="T88" fmla="*/ 2315 w 2388"/>
                <a:gd name="T89" fmla="*/ 3111 h 3357"/>
                <a:gd name="T90" fmla="*/ 2256 w 2388"/>
                <a:gd name="T91" fmla="*/ 3156 h 3357"/>
                <a:gd name="T92" fmla="*/ 2142 w 2388"/>
                <a:gd name="T93" fmla="*/ 3301 h 3357"/>
                <a:gd name="T94" fmla="*/ 1639 w 2388"/>
                <a:gd name="T95" fmla="*/ 3357 h 3357"/>
                <a:gd name="T96" fmla="*/ 1583 w 2388"/>
                <a:gd name="T97" fmla="*/ 3044 h 3357"/>
                <a:gd name="T98" fmla="*/ 762 w 2388"/>
                <a:gd name="T99" fmla="*/ 3354 h 3357"/>
                <a:gd name="T100" fmla="*/ 243 w 2388"/>
                <a:gd name="T101" fmla="*/ 3319 h 3357"/>
                <a:gd name="T102" fmla="*/ 5 w 2388"/>
                <a:gd name="T103" fmla="*/ 2759 h 3357"/>
                <a:gd name="T104" fmla="*/ 80 w 2388"/>
                <a:gd name="T105" fmla="*/ 2260 h 3357"/>
                <a:gd name="T106" fmla="*/ 241 w 2388"/>
                <a:gd name="T107" fmla="*/ 2254 h 3357"/>
                <a:gd name="T108" fmla="*/ 19 w 2388"/>
                <a:gd name="T109" fmla="*/ 1865 h 3357"/>
                <a:gd name="T110" fmla="*/ 54 w 2388"/>
                <a:gd name="T111" fmla="*/ 1346 h 3357"/>
                <a:gd name="T112" fmla="*/ 39 w 2388"/>
                <a:gd name="T113" fmla="*/ 941 h 3357"/>
                <a:gd name="T114" fmla="*/ 28 w 2388"/>
                <a:gd name="T115" fmla="*/ 416 h 3357"/>
                <a:gd name="T116" fmla="*/ 244 w 2388"/>
                <a:gd name="T117" fmla="*/ 40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8" h="3357">
                  <a:moveTo>
                    <a:pt x="1695" y="3066"/>
                  </a:moveTo>
                  <a:lnTo>
                    <a:pt x="1695" y="3245"/>
                  </a:lnTo>
                  <a:lnTo>
                    <a:pt x="2030" y="3245"/>
                  </a:lnTo>
                  <a:lnTo>
                    <a:pt x="2030" y="3122"/>
                  </a:lnTo>
                  <a:lnTo>
                    <a:pt x="1773" y="3077"/>
                  </a:lnTo>
                  <a:lnTo>
                    <a:pt x="1695" y="3066"/>
                  </a:lnTo>
                  <a:close/>
                  <a:moveTo>
                    <a:pt x="353" y="2842"/>
                  </a:moveTo>
                  <a:lnTo>
                    <a:pt x="353" y="3245"/>
                  </a:lnTo>
                  <a:lnTo>
                    <a:pt x="688" y="3245"/>
                  </a:lnTo>
                  <a:lnTo>
                    <a:pt x="688" y="2898"/>
                  </a:lnTo>
                  <a:lnTo>
                    <a:pt x="353" y="2842"/>
                  </a:lnTo>
                  <a:close/>
                  <a:moveTo>
                    <a:pt x="1862" y="2758"/>
                  </a:moveTo>
                  <a:lnTo>
                    <a:pt x="1848" y="2760"/>
                  </a:lnTo>
                  <a:lnTo>
                    <a:pt x="1835" y="2765"/>
                  </a:lnTo>
                  <a:lnTo>
                    <a:pt x="1824" y="2774"/>
                  </a:lnTo>
                  <a:lnTo>
                    <a:pt x="1815" y="2785"/>
                  </a:lnTo>
                  <a:lnTo>
                    <a:pt x="1809" y="2799"/>
                  </a:lnTo>
                  <a:lnTo>
                    <a:pt x="1806" y="2815"/>
                  </a:lnTo>
                  <a:lnTo>
                    <a:pt x="1809" y="2833"/>
                  </a:lnTo>
                  <a:lnTo>
                    <a:pt x="1816" y="2848"/>
                  </a:lnTo>
                  <a:lnTo>
                    <a:pt x="1828" y="2861"/>
                  </a:lnTo>
                  <a:lnTo>
                    <a:pt x="1843" y="2868"/>
                  </a:lnTo>
                  <a:lnTo>
                    <a:pt x="1862" y="2871"/>
                  </a:lnTo>
                  <a:lnTo>
                    <a:pt x="1881" y="2868"/>
                  </a:lnTo>
                  <a:lnTo>
                    <a:pt x="1896" y="2861"/>
                  </a:lnTo>
                  <a:lnTo>
                    <a:pt x="1908" y="2848"/>
                  </a:lnTo>
                  <a:lnTo>
                    <a:pt x="1915" y="2833"/>
                  </a:lnTo>
                  <a:lnTo>
                    <a:pt x="1918" y="2815"/>
                  </a:lnTo>
                  <a:lnTo>
                    <a:pt x="1915" y="2795"/>
                  </a:lnTo>
                  <a:lnTo>
                    <a:pt x="1908" y="2780"/>
                  </a:lnTo>
                  <a:lnTo>
                    <a:pt x="1896" y="2768"/>
                  </a:lnTo>
                  <a:lnTo>
                    <a:pt x="1881" y="2761"/>
                  </a:lnTo>
                  <a:lnTo>
                    <a:pt x="1862" y="2758"/>
                  </a:lnTo>
                  <a:close/>
                  <a:moveTo>
                    <a:pt x="520" y="2518"/>
                  </a:moveTo>
                  <a:lnTo>
                    <a:pt x="501" y="2521"/>
                  </a:lnTo>
                  <a:lnTo>
                    <a:pt x="486" y="2528"/>
                  </a:lnTo>
                  <a:lnTo>
                    <a:pt x="474" y="2539"/>
                  </a:lnTo>
                  <a:lnTo>
                    <a:pt x="467" y="2555"/>
                  </a:lnTo>
                  <a:lnTo>
                    <a:pt x="465" y="2574"/>
                  </a:lnTo>
                  <a:lnTo>
                    <a:pt x="467" y="2592"/>
                  </a:lnTo>
                  <a:lnTo>
                    <a:pt x="474" y="2608"/>
                  </a:lnTo>
                  <a:lnTo>
                    <a:pt x="486" y="2619"/>
                  </a:lnTo>
                  <a:lnTo>
                    <a:pt x="501" y="2627"/>
                  </a:lnTo>
                  <a:lnTo>
                    <a:pt x="520" y="2630"/>
                  </a:lnTo>
                  <a:lnTo>
                    <a:pt x="539" y="2627"/>
                  </a:lnTo>
                  <a:lnTo>
                    <a:pt x="554" y="2619"/>
                  </a:lnTo>
                  <a:lnTo>
                    <a:pt x="566" y="2608"/>
                  </a:lnTo>
                  <a:lnTo>
                    <a:pt x="573" y="2592"/>
                  </a:lnTo>
                  <a:lnTo>
                    <a:pt x="576" y="2574"/>
                  </a:lnTo>
                  <a:lnTo>
                    <a:pt x="573" y="2555"/>
                  </a:lnTo>
                  <a:lnTo>
                    <a:pt x="566" y="2539"/>
                  </a:lnTo>
                  <a:lnTo>
                    <a:pt x="554" y="2528"/>
                  </a:lnTo>
                  <a:lnTo>
                    <a:pt x="539" y="2521"/>
                  </a:lnTo>
                  <a:lnTo>
                    <a:pt x="520" y="2518"/>
                  </a:lnTo>
                  <a:close/>
                  <a:moveTo>
                    <a:pt x="1695" y="1902"/>
                  </a:moveTo>
                  <a:lnTo>
                    <a:pt x="1695" y="2093"/>
                  </a:lnTo>
                  <a:lnTo>
                    <a:pt x="1739" y="2115"/>
                  </a:lnTo>
                  <a:lnTo>
                    <a:pt x="1823" y="2031"/>
                  </a:lnTo>
                  <a:lnTo>
                    <a:pt x="1834" y="2021"/>
                  </a:lnTo>
                  <a:lnTo>
                    <a:pt x="1847" y="2016"/>
                  </a:lnTo>
                  <a:lnTo>
                    <a:pt x="1862" y="2014"/>
                  </a:lnTo>
                  <a:lnTo>
                    <a:pt x="1877" y="2016"/>
                  </a:lnTo>
                  <a:lnTo>
                    <a:pt x="1890" y="2021"/>
                  </a:lnTo>
                  <a:lnTo>
                    <a:pt x="1901" y="2031"/>
                  </a:lnTo>
                  <a:lnTo>
                    <a:pt x="1985" y="2115"/>
                  </a:lnTo>
                  <a:lnTo>
                    <a:pt x="2030" y="2093"/>
                  </a:lnTo>
                  <a:lnTo>
                    <a:pt x="2030" y="1902"/>
                  </a:lnTo>
                  <a:lnTo>
                    <a:pt x="1695" y="1902"/>
                  </a:lnTo>
                  <a:close/>
                  <a:moveTo>
                    <a:pt x="353" y="1902"/>
                  </a:moveTo>
                  <a:lnTo>
                    <a:pt x="353" y="2278"/>
                  </a:lnTo>
                  <a:lnTo>
                    <a:pt x="465" y="2294"/>
                  </a:lnTo>
                  <a:lnTo>
                    <a:pt x="688" y="2334"/>
                  </a:lnTo>
                  <a:lnTo>
                    <a:pt x="688" y="1902"/>
                  </a:lnTo>
                  <a:lnTo>
                    <a:pt x="353" y="1902"/>
                  </a:lnTo>
                  <a:close/>
                  <a:moveTo>
                    <a:pt x="1862" y="1567"/>
                  </a:moveTo>
                  <a:lnTo>
                    <a:pt x="1843" y="1570"/>
                  </a:lnTo>
                  <a:lnTo>
                    <a:pt x="1828" y="1577"/>
                  </a:lnTo>
                  <a:lnTo>
                    <a:pt x="1816" y="1588"/>
                  </a:lnTo>
                  <a:lnTo>
                    <a:pt x="1809" y="1604"/>
                  </a:lnTo>
                  <a:lnTo>
                    <a:pt x="1806" y="1623"/>
                  </a:lnTo>
                  <a:lnTo>
                    <a:pt x="1809" y="1641"/>
                  </a:lnTo>
                  <a:lnTo>
                    <a:pt x="1816" y="1657"/>
                  </a:lnTo>
                  <a:lnTo>
                    <a:pt x="1828" y="1668"/>
                  </a:lnTo>
                  <a:lnTo>
                    <a:pt x="1843" y="1675"/>
                  </a:lnTo>
                  <a:lnTo>
                    <a:pt x="1862" y="1679"/>
                  </a:lnTo>
                  <a:lnTo>
                    <a:pt x="1881" y="1675"/>
                  </a:lnTo>
                  <a:lnTo>
                    <a:pt x="1896" y="1668"/>
                  </a:lnTo>
                  <a:lnTo>
                    <a:pt x="1908" y="1657"/>
                  </a:lnTo>
                  <a:lnTo>
                    <a:pt x="1915" y="1641"/>
                  </a:lnTo>
                  <a:lnTo>
                    <a:pt x="1918" y="1623"/>
                  </a:lnTo>
                  <a:lnTo>
                    <a:pt x="1916" y="1608"/>
                  </a:lnTo>
                  <a:lnTo>
                    <a:pt x="1911" y="1596"/>
                  </a:lnTo>
                  <a:lnTo>
                    <a:pt x="1902" y="1584"/>
                  </a:lnTo>
                  <a:lnTo>
                    <a:pt x="1892" y="1575"/>
                  </a:lnTo>
                  <a:lnTo>
                    <a:pt x="1878" y="1569"/>
                  </a:lnTo>
                  <a:lnTo>
                    <a:pt x="1862" y="1567"/>
                  </a:lnTo>
                  <a:close/>
                  <a:moveTo>
                    <a:pt x="520" y="1567"/>
                  </a:moveTo>
                  <a:lnTo>
                    <a:pt x="501" y="1570"/>
                  </a:lnTo>
                  <a:lnTo>
                    <a:pt x="486" y="1577"/>
                  </a:lnTo>
                  <a:lnTo>
                    <a:pt x="474" y="1588"/>
                  </a:lnTo>
                  <a:lnTo>
                    <a:pt x="467" y="1604"/>
                  </a:lnTo>
                  <a:lnTo>
                    <a:pt x="465" y="1623"/>
                  </a:lnTo>
                  <a:lnTo>
                    <a:pt x="467" y="1641"/>
                  </a:lnTo>
                  <a:lnTo>
                    <a:pt x="474" y="1657"/>
                  </a:lnTo>
                  <a:lnTo>
                    <a:pt x="486" y="1668"/>
                  </a:lnTo>
                  <a:lnTo>
                    <a:pt x="501" y="1675"/>
                  </a:lnTo>
                  <a:lnTo>
                    <a:pt x="520" y="1679"/>
                  </a:lnTo>
                  <a:lnTo>
                    <a:pt x="539" y="1675"/>
                  </a:lnTo>
                  <a:lnTo>
                    <a:pt x="554" y="1668"/>
                  </a:lnTo>
                  <a:lnTo>
                    <a:pt x="566" y="1657"/>
                  </a:lnTo>
                  <a:lnTo>
                    <a:pt x="573" y="1641"/>
                  </a:lnTo>
                  <a:lnTo>
                    <a:pt x="576" y="1623"/>
                  </a:lnTo>
                  <a:lnTo>
                    <a:pt x="573" y="1604"/>
                  </a:lnTo>
                  <a:lnTo>
                    <a:pt x="566" y="1588"/>
                  </a:lnTo>
                  <a:lnTo>
                    <a:pt x="554" y="1577"/>
                  </a:lnTo>
                  <a:lnTo>
                    <a:pt x="539" y="1570"/>
                  </a:lnTo>
                  <a:lnTo>
                    <a:pt x="520" y="1567"/>
                  </a:lnTo>
                  <a:close/>
                  <a:moveTo>
                    <a:pt x="1695" y="951"/>
                  </a:moveTo>
                  <a:lnTo>
                    <a:pt x="1695" y="1343"/>
                  </a:lnTo>
                  <a:lnTo>
                    <a:pt x="2030" y="1343"/>
                  </a:lnTo>
                  <a:lnTo>
                    <a:pt x="2030" y="951"/>
                  </a:lnTo>
                  <a:lnTo>
                    <a:pt x="1695" y="951"/>
                  </a:lnTo>
                  <a:close/>
                  <a:moveTo>
                    <a:pt x="800" y="951"/>
                  </a:moveTo>
                  <a:lnTo>
                    <a:pt x="800" y="1343"/>
                  </a:lnTo>
                  <a:lnTo>
                    <a:pt x="1583" y="1343"/>
                  </a:lnTo>
                  <a:lnTo>
                    <a:pt x="1583" y="951"/>
                  </a:lnTo>
                  <a:lnTo>
                    <a:pt x="800" y="951"/>
                  </a:lnTo>
                  <a:close/>
                  <a:moveTo>
                    <a:pt x="353" y="951"/>
                  </a:moveTo>
                  <a:lnTo>
                    <a:pt x="353" y="1343"/>
                  </a:lnTo>
                  <a:lnTo>
                    <a:pt x="688" y="1343"/>
                  </a:lnTo>
                  <a:lnTo>
                    <a:pt x="688" y="951"/>
                  </a:lnTo>
                  <a:lnTo>
                    <a:pt x="353" y="951"/>
                  </a:lnTo>
                  <a:close/>
                  <a:moveTo>
                    <a:pt x="1862" y="615"/>
                  </a:moveTo>
                  <a:lnTo>
                    <a:pt x="1843" y="619"/>
                  </a:lnTo>
                  <a:lnTo>
                    <a:pt x="1828" y="626"/>
                  </a:lnTo>
                  <a:lnTo>
                    <a:pt x="1816" y="637"/>
                  </a:lnTo>
                  <a:lnTo>
                    <a:pt x="1809" y="653"/>
                  </a:lnTo>
                  <a:lnTo>
                    <a:pt x="1806" y="671"/>
                  </a:lnTo>
                  <a:lnTo>
                    <a:pt x="1809" y="690"/>
                  </a:lnTo>
                  <a:lnTo>
                    <a:pt x="1816" y="706"/>
                  </a:lnTo>
                  <a:lnTo>
                    <a:pt x="1828" y="717"/>
                  </a:lnTo>
                  <a:lnTo>
                    <a:pt x="1843" y="724"/>
                  </a:lnTo>
                  <a:lnTo>
                    <a:pt x="1862" y="727"/>
                  </a:lnTo>
                  <a:lnTo>
                    <a:pt x="1881" y="724"/>
                  </a:lnTo>
                  <a:lnTo>
                    <a:pt x="1896" y="717"/>
                  </a:lnTo>
                  <a:lnTo>
                    <a:pt x="1908" y="706"/>
                  </a:lnTo>
                  <a:lnTo>
                    <a:pt x="1915" y="690"/>
                  </a:lnTo>
                  <a:lnTo>
                    <a:pt x="1918" y="671"/>
                  </a:lnTo>
                  <a:lnTo>
                    <a:pt x="1916" y="657"/>
                  </a:lnTo>
                  <a:lnTo>
                    <a:pt x="1911" y="645"/>
                  </a:lnTo>
                  <a:lnTo>
                    <a:pt x="1902" y="633"/>
                  </a:lnTo>
                  <a:lnTo>
                    <a:pt x="1892" y="624"/>
                  </a:lnTo>
                  <a:lnTo>
                    <a:pt x="1878" y="617"/>
                  </a:lnTo>
                  <a:lnTo>
                    <a:pt x="1862" y="615"/>
                  </a:lnTo>
                  <a:close/>
                  <a:moveTo>
                    <a:pt x="520" y="615"/>
                  </a:moveTo>
                  <a:lnTo>
                    <a:pt x="501" y="619"/>
                  </a:lnTo>
                  <a:lnTo>
                    <a:pt x="486" y="626"/>
                  </a:lnTo>
                  <a:lnTo>
                    <a:pt x="474" y="637"/>
                  </a:lnTo>
                  <a:lnTo>
                    <a:pt x="467" y="653"/>
                  </a:lnTo>
                  <a:lnTo>
                    <a:pt x="465" y="671"/>
                  </a:lnTo>
                  <a:lnTo>
                    <a:pt x="467" y="690"/>
                  </a:lnTo>
                  <a:lnTo>
                    <a:pt x="474" y="706"/>
                  </a:lnTo>
                  <a:lnTo>
                    <a:pt x="486" y="717"/>
                  </a:lnTo>
                  <a:lnTo>
                    <a:pt x="501" y="724"/>
                  </a:lnTo>
                  <a:lnTo>
                    <a:pt x="520" y="727"/>
                  </a:lnTo>
                  <a:lnTo>
                    <a:pt x="539" y="724"/>
                  </a:lnTo>
                  <a:lnTo>
                    <a:pt x="554" y="717"/>
                  </a:lnTo>
                  <a:lnTo>
                    <a:pt x="566" y="706"/>
                  </a:lnTo>
                  <a:lnTo>
                    <a:pt x="573" y="690"/>
                  </a:lnTo>
                  <a:lnTo>
                    <a:pt x="576" y="671"/>
                  </a:lnTo>
                  <a:lnTo>
                    <a:pt x="573" y="653"/>
                  </a:lnTo>
                  <a:lnTo>
                    <a:pt x="566" y="637"/>
                  </a:lnTo>
                  <a:lnTo>
                    <a:pt x="554" y="626"/>
                  </a:lnTo>
                  <a:lnTo>
                    <a:pt x="539" y="619"/>
                  </a:lnTo>
                  <a:lnTo>
                    <a:pt x="520" y="615"/>
                  </a:lnTo>
                  <a:close/>
                  <a:moveTo>
                    <a:pt x="1695" y="112"/>
                  </a:moveTo>
                  <a:lnTo>
                    <a:pt x="1695" y="392"/>
                  </a:lnTo>
                  <a:lnTo>
                    <a:pt x="2030" y="392"/>
                  </a:lnTo>
                  <a:lnTo>
                    <a:pt x="2030" y="112"/>
                  </a:lnTo>
                  <a:lnTo>
                    <a:pt x="1695" y="112"/>
                  </a:lnTo>
                  <a:close/>
                  <a:moveTo>
                    <a:pt x="353" y="112"/>
                  </a:moveTo>
                  <a:lnTo>
                    <a:pt x="353" y="392"/>
                  </a:lnTo>
                  <a:lnTo>
                    <a:pt x="688" y="392"/>
                  </a:lnTo>
                  <a:lnTo>
                    <a:pt x="688" y="112"/>
                  </a:lnTo>
                  <a:lnTo>
                    <a:pt x="353" y="112"/>
                  </a:lnTo>
                  <a:close/>
                  <a:moveTo>
                    <a:pt x="297" y="0"/>
                  </a:moveTo>
                  <a:lnTo>
                    <a:pt x="744" y="0"/>
                  </a:lnTo>
                  <a:lnTo>
                    <a:pt x="762" y="3"/>
                  </a:lnTo>
                  <a:lnTo>
                    <a:pt x="778" y="10"/>
                  </a:lnTo>
                  <a:lnTo>
                    <a:pt x="790" y="21"/>
                  </a:lnTo>
                  <a:lnTo>
                    <a:pt x="797" y="38"/>
                  </a:lnTo>
                  <a:lnTo>
                    <a:pt x="800" y="56"/>
                  </a:lnTo>
                  <a:lnTo>
                    <a:pt x="800" y="392"/>
                  </a:lnTo>
                  <a:lnTo>
                    <a:pt x="1588" y="392"/>
                  </a:lnTo>
                  <a:lnTo>
                    <a:pt x="1588" y="56"/>
                  </a:lnTo>
                  <a:lnTo>
                    <a:pt x="1591" y="38"/>
                  </a:lnTo>
                  <a:lnTo>
                    <a:pt x="1598" y="21"/>
                  </a:lnTo>
                  <a:lnTo>
                    <a:pt x="1609" y="10"/>
                  </a:lnTo>
                  <a:lnTo>
                    <a:pt x="1626" y="3"/>
                  </a:lnTo>
                  <a:lnTo>
                    <a:pt x="1644" y="0"/>
                  </a:lnTo>
                  <a:lnTo>
                    <a:pt x="2091" y="0"/>
                  </a:lnTo>
                  <a:lnTo>
                    <a:pt x="2109" y="3"/>
                  </a:lnTo>
                  <a:lnTo>
                    <a:pt x="2126" y="10"/>
                  </a:lnTo>
                  <a:lnTo>
                    <a:pt x="2137" y="21"/>
                  </a:lnTo>
                  <a:lnTo>
                    <a:pt x="2145" y="38"/>
                  </a:lnTo>
                  <a:lnTo>
                    <a:pt x="2147" y="56"/>
                  </a:lnTo>
                  <a:lnTo>
                    <a:pt x="2147" y="392"/>
                  </a:lnTo>
                  <a:lnTo>
                    <a:pt x="2315" y="392"/>
                  </a:lnTo>
                  <a:lnTo>
                    <a:pt x="2334" y="395"/>
                  </a:lnTo>
                  <a:lnTo>
                    <a:pt x="2349" y="402"/>
                  </a:lnTo>
                  <a:lnTo>
                    <a:pt x="2361" y="413"/>
                  </a:lnTo>
                  <a:lnTo>
                    <a:pt x="2369" y="429"/>
                  </a:lnTo>
                  <a:lnTo>
                    <a:pt x="2371" y="448"/>
                  </a:lnTo>
                  <a:lnTo>
                    <a:pt x="2371" y="895"/>
                  </a:lnTo>
                  <a:lnTo>
                    <a:pt x="2369" y="914"/>
                  </a:lnTo>
                  <a:lnTo>
                    <a:pt x="2361" y="930"/>
                  </a:lnTo>
                  <a:lnTo>
                    <a:pt x="2349" y="941"/>
                  </a:lnTo>
                  <a:lnTo>
                    <a:pt x="2334" y="948"/>
                  </a:lnTo>
                  <a:lnTo>
                    <a:pt x="2315" y="951"/>
                  </a:lnTo>
                  <a:lnTo>
                    <a:pt x="2147" y="951"/>
                  </a:lnTo>
                  <a:lnTo>
                    <a:pt x="2147" y="1343"/>
                  </a:lnTo>
                  <a:lnTo>
                    <a:pt x="2315" y="1343"/>
                  </a:lnTo>
                  <a:lnTo>
                    <a:pt x="2334" y="1346"/>
                  </a:lnTo>
                  <a:lnTo>
                    <a:pt x="2349" y="1353"/>
                  </a:lnTo>
                  <a:lnTo>
                    <a:pt x="2361" y="1364"/>
                  </a:lnTo>
                  <a:lnTo>
                    <a:pt x="2369" y="1380"/>
                  </a:lnTo>
                  <a:lnTo>
                    <a:pt x="2371" y="1399"/>
                  </a:lnTo>
                  <a:lnTo>
                    <a:pt x="2371" y="1846"/>
                  </a:lnTo>
                  <a:lnTo>
                    <a:pt x="2369" y="1865"/>
                  </a:lnTo>
                  <a:lnTo>
                    <a:pt x="2361" y="1881"/>
                  </a:lnTo>
                  <a:lnTo>
                    <a:pt x="2349" y="1892"/>
                  </a:lnTo>
                  <a:lnTo>
                    <a:pt x="2334" y="1899"/>
                  </a:lnTo>
                  <a:lnTo>
                    <a:pt x="2315" y="1902"/>
                  </a:lnTo>
                  <a:lnTo>
                    <a:pt x="2147" y="1902"/>
                  </a:lnTo>
                  <a:lnTo>
                    <a:pt x="2147" y="2126"/>
                  </a:lnTo>
                  <a:lnTo>
                    <a:pt x="2145" y="2139"/>
                  </a:lnTo>
                  <a:lnTo>
                    <a:pt x="2140" y="2151"/>
                  </a:lnTo>
                  <a:lnTo>
                    <a:pt x="2133" y="2161"/>
                  </a:lnTo>
                  <a:lnTo>
                    <a:pt x="2124" y="2169"/>
                  </a:lnTo>
                  <a:lnTo>
                    <a:pt x="2114" y="2177"/>
                  </a:lnTo>
                  <a:lnTo>
                    <a:pt x="2002" y="2233"/>
                  </a:lnTo>
                  <a:lnTo>
                    <a:pt x="1996" y="2236"/>
                  </a:lnTo>
                  <a:lnTo>
                    <a:pt x="1988" y="2238"/>
                  </a:lnTo>
                  <a:lnTo>
                    <a:pt x="1979" y="2238"/>
                  </a:lnTo>
                  <a:lnTo>
                    <a:pt x="1964" y="2236"/>
                  </a:lnTo>
                  <a:lnTo>
                    <a:pt x="1952" y="2231"/>
                  </a:lnTo>
                  <a:lnTo>
                    <a:pt x="1941" y="2221"/>
                  </a:lnTo>
                  <a:lnTo>
                    <a:pt x="1867" y="2148"/>
                  </a:lnTo>
                  <a:lnTo>
                    <a:pt x="1795" y="2221"/>
                  </a:lnTo>
                  <a:lnTo>
                    <a:pt x="1778" y="2232"/>
                  </a:lnTo>
                  <a:lnTo>
                    <a:pt x="1762" y="2237"/>
                  </a:lnTo>
                  <a:lnTo>
                    <a:pt x="1744" y="2238"/>
                  </a:lnTo>
                  <a:lnTo>
                    <a:pt x="1728" y="2233"/>
                  </a:lnTo>
                  <a:lnTo>
                    <a:pt x="1616" y="2177"/>
                  </a:lnTo>
                  <a:lnTo>
                    <a:pt x="1601" y="2167"/>
                  </a:lnTo>
                  <a:lnTo>
                    <a:pt x="1591" y="2156"/>
                  </a:lnTo>
                  <a:lnTo>
                    <a:pt x="1585" y="2141"/>
                  </a:lnTo>
                  <a:lnTo>
                    <a:pt x="1583" y="2126"/>
                  </a:lnTo>
                  <a:lnTo>
                    <a:pt x="1583" y="1902"/>
                  </a:lnTo>
                  <a:lnTo>
                    <a:pt x="800" y="1902"/>
                  </a:lnTo>
                  <a:lnTo>
                    <a:pt x="800" y="2350"/>
                  </a:lnTo>
                  <a:lnTo>
                    <a:pt x="2343" y="2613"/>
                  </a:lnTo>
                  <a:lnTo>
                    <a:pt x="2352" y="2614"/>
                  </a:lnTo>
                  <a:lnTo>
                    <a:pt x="2362" y="2619"/>
                  </a:lnTo>
                  <a:lnTo>
                    <a:pt x="2371" y="2627"/>
                  </a:lnTo>
                  <a:lnTo>
                    <a:pt x="2377" y="2636"/>
                  </a:lnTo>
                  <a:lnTo>
                    <a:pt x="2384" y="2647"/>
                  </a:lnTo>
                  <a:lnTo>
                    <a:pt x="2387" y="2659"/>
                  </a:lnTo>
                  <a:lnTo>
                    <a:pt x="2388" y="2674"/>
                  </a:lnTo>
                  <a:lnTo>
                    <a:pt x="2315" y="3111"/>
                  </a:lnTo>
                  <a:lnTo>
                    <a:pt x="2310" y="3126"/>
                  </a:lnTo>
                  <a:lnTo>
                    <a:pt x="2301" y="3138"/>
                  </a:lnTo>
                  <a:lnTo>
                    <a:pt x="2289" y="3147"/>
                  </a:lnTo>
                  <a:lnTo>
                    <a:pt x="2275" y="3154"/>
                  </a:lnTo>
                  <a:lnTo>
                    <a:pt x="2259" y="3156"/>
                  </a:lnTo>
                  <a:lnTo>
                    <a:pt x="2256" y="3156"/>
                  </a:lnTo>
                  <a:lnTo>
                    <a:pt x="2254" y="3156"/>
                  </a:lnTo>
                  <a:lnTo>
                    <a:pt x="2253" y="3156"/>
                  </a:lnTo>
                  <a:lnTo>
                    <a:pt x="2251" y="3156"/>
                  </a:lnTo>
                  <a:lnTo>
                    <a:pt x="2248" y="3156"/>
                  </a:lnTo>
                  <a:lnTo>
                    <a:pt x="2142" y="3139"/>
                  </a:lnTo>
                  <a:lnTo>
                    <a:pt x="2142" y="3301"/>
                  </a:lnTo>
                  <a:lnTo>
                    <a:pt x="2139" y="3319"/>
                  </a:lnTo>
                  <a:lnTo>
                    <a:pt x="2132" y="3336"/>
                  </a:lnTo>
                  <a:lnTo>
                    <a:pt x="2120" y="3347"/>
                  </a:lnTo>
                  <a:lnTo>
                    <a:pt x="2104" y="3354"/>
                  </a:lnTo>
                  <a:lnTo>
                    <a:pt x="2086" y="3357"/>
                  </a:lnTo>
                  <a:lnTo>
                    <a:pt x="1639" y="3357"/>
                  </a:lnTo>
                  <a:lnTo>
                    <a:pt x="1619" y="3354"/>
                  </a:lnTo>
                  <a:lnTo>
                    <a:pt x="1604" y="3347"/>
                  </a:lnTo>
                  <a:lnTo>
                    <a:pt x="1592" y="3336"/>
                  </a:lnTo>
                  <a:lnTo>
                    <a:pt x="1585" y="3319"/>
                  </a:lnTo>
                  <a:lnTo>
                    <a:pt x="1583" y="3301"/>
                  </a:lnTo>
                  <a:lnTo>
                    <a:pt x="1583" y="3044"/>
                  </a:lnTo>
                  <a:lnTo>
                    <a:pt x="800" y="2916"/>
                  </a:lnTo>
                  <a:lnTo>
                    <a:pt x="800" y="3301"/>
                  </a:lnTo>
                  <a:lnTo>
                    <a:pt x="797" y="3319"/>
                  </a:lnTo>
                  <a:lnTo>
                    <a:pt x="790" y="3336"/>
                  </a:lnTo>
                  <a:lnTo>
                    <a:pt x="778" y="3347"/>
                  </a:lnTo>
                  <a:lnTo>
                    <a:pt x="762" y="3354"/>
                  </a:lnTo>
                  <a:lnTo>
                    <a:pt x="744" y="3357"/>
                  </a:lnTo>
                  <a:lnTo>
                    <a:pt x="297" y="3357"/>
                  </a:lnTo>
                  <a:lnTo>
                    <a:pt x="278" y="3354"/>
                  </a:lnTo>
                  <a:lnTo>
                    <a:pt x="262" y="3347"/>
                  </a:lnTo>
                  <a:lnTo>
                    <a:pt x="250" y="3336"/>
                  </a:lnTo>
                  <a:lnTo>
                    <a:pt x="243" y="3319"/>
                  </a:lnTo>
                  <a:lnTo>
                    <a:pt x="241" y="3301"/>
                  </a:lnTo>
                  <a:lnTo>
                    <a:pt x="241" y="2825"/>
                  </a:lnTo>
                  <a:lnTo>
                    <a:pt x="45" y="2791"/>
                  </a:lnTo>
                  <a:lnTo>
                    <a:pt x="28" y="2785"/>
                  </a:lnTo>
                  <a:lnTo>
                    <a:pt x="15" y="2774"/>
                  </a:lnTo>
                  <a:lnTo>
                    <a:pt x="5" y="2759"/>
                  </a:lnTo>
                  <a:lnTo>
                    <a:pt x="0" y="2742"/>
                  </a:lnTo>
                  <a:lnTo>
                    <a:pt x="0" y="2724"/>
                  </a:lnTo>
                  <a:lnTo>
                    <a:pt x="73" y="2283"/>
                  </a:lnTo>
                  <a:lnTo>
                    <a:pt x="73" y="2276"/>
                  </a:lnTo>
                  <a:lnTo>
                    <a:pt x="76" y="2268"/>
                  </a:lnTo>
                  <a:lnTo>
                    <a:pt x="80" y="2260"/>
                  </a:lnTo>
                  <a:lnTo>
                    <a:pt x="86" y="2253"/>
                  </a:lnTo>
                  <a:lnTo>
                    <a:pt x="96" y="2249"/>
                  </a:lnTo>
                  <a:lnTo>
                    <a:pt x="107" y="2241"/>
                  </a:lnTo>
                  <a:lnTo>
                    <a:pt x="119" y="2238"/>
                  </a:lnTo>
                  <a:lnTo>
                    <a:pt x="134" y="2238"/>
                  </a:lnTo>
                  <a:lnTo>
                    <a:pt x="241" y="2254"/>
                  </a:lnTo>
                  <a:lnTo>
                    <a:pt x="241" y="1902"/>
                  </a:lnTo>
                  <a:lnTo>
                    <a:pt x="73" y="1902"/>
                  </a:lnTo>
                  <a:lnTo>
                    <a:pt x="54" y="1899"/>
                  </a:lnTo>
                  <a:lnTo>
                    <a:pt x="39" y="1892"/>
                  </a:lnTo>
                  <a:lnTo>
                    <a:pt x="26" y="1881"/>
                  </a:lnTo>
                  <a:lnTo>
                    <a:pt x="19" y="1865"/>
                  </a:lnTo>
                  <a:lnTo>
                    <a:pt x="17" y="1846"/>
                  </a:lnTo>
                  <a:lnTo>
                    <a:pt x="17" y="1399"/>
                  </a:lnTo>
                  <a:lnTo>
                    <a:pt x="19" y="1380"/>
                  </a:lnTo>
                  <a:lnTo>
                    <a:pt x="26" y="1364"/>
                  </a:lnTo>
                  <a:lnTo>
                    <a:pt x="39" y="1353"/>
                  </a:lnTo>
                  <a:lnTo>
                    <a:pt x="54" y="1346"/>
                  </a:lnTo>
                  <a:lnTo>
                    <a:pt x="73" y="1343"/>
                  </a:lnTo>
                  <a:lnTo>
                    <a:pt x="241" y="1343"/>
                  </a:lnTo>
                  <a:lnTo>
                    <a:pt x="241" y="951"/>
                  </a:lnTo>
                  <a:lnTo>
                    <a:pt x="73" y="951"/>
                  </a:lnTo>
                  <a:lnTo>
                    <a:pt x="54" y="948"/>
                  </a:lnTo>
                  <a:lnTo>
                    <a:pt x="39" y="941"/>
                  </a:lnTo>
                  <a:lnTo>
                    <a:pt x="26" y="930"/>
                  </a:lnTo>
                  <a:lnTo>
                    <a:pt x="19" y="914"/>
                  </a:lnTo>
                  <a:lnTo>
                    <a:pt x="17" y="895"/>
                  </a:lnTo>
                  <a:lnTo>
                    <a:pt x="17" y="448"/>
                  </a:lnTo>
                  <a:lnTo>
                    <a:pt x="20" y="431"/>
                  </a:lnTo>
                  <a:lnTo>
                    <a:pt x="28" y="416"/>
                  </a:lnTo>
                  <a:lnTo>
                    <a:pt x="41" y="403"/>
                  </a:lnTo>
                  <a:lnTo>
                    <a:pt x="56" y="395"/>
                  </a:lnTo>
                  <a:lnTo>
                    <a:pt x="73" y="392"/>
                  </a:lnTo>
                  <a:lnTo>
                    <a:pt x="241" y="392"/>
                  </a:lnTo>
                  <a:lnTo>
                    <a:pt x="241" y="56"/>
                  </a:lnTo>
                  <a:lnTo>
                    <a:pt x="244" y="40"/>
                  </a:lnTo>
                  <a:lnTo>
                    <a:pt x="252" y="24"/>
                  </a:lnTo>
                  <a:lnTo>
                    <a:pt x="264" y="11"/>
                  </a:lnTo>
                  <a:lnTo>
                    <a:pt x="280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8" name="Freeform 73"/>
          <p:cNvSpPr>
            <a:spLocks noEditPoints="1"/>
          </p:cNvSpPr>
          <p:nvPr/>
        </p:nvSpPr>
        <p:spPr bwMode="auto">
          <a:xfrm>
            <a:off x="10162985" y="5759450"/>
            <a:ext cx="276225" cy="592138"/>
          </a:xfrm>
          <a:custGeom>
            <a:avLst/>
            <a:gdLst>
              <a:gd name="T0" fmla="*/ 503 w 1566"/>
              <a:gd name="T1" fmla="*/ 3021 h 3357"/>
              <a:gd name="T2" fmla="*/ 1063 w 1566"/>
              <a:gd name="T3" fmla="*/ 2686 h 3357"/>
              <a:gd name="T4" fmla="*/ 503 w 1566"/>
              <a:gd name="T5" fmla="*/ 2014 h 3357"/>
              <a:gd name="T6" fmla="*/ 1063 w 1566"/>
              <a:gd name="T7" fmla="*/ 2350 h 3357"/>
              <a:gd name="T8" fmla="*/ 503 w 1566"/>
              <a:gd name="T9" fmla="*/ 2014 h 3357"/>
              <a:gd name="T10" fmla="*/ 503 w 1566"/>
              <a:gd name="T11" fmla="*/ 1679 h 3357"/>
              <a:gd name="T12" fmla="*/ 1063 w 1566"/>
              <a:gd name="T13" fmla="*/ 1343 h 3357"/>
              <a:gd name="T14" fmla="*/ 503 w 1566"/>
              <a:gd name="T15" fmla="*/ 671 h 3357"/>
              <a:gd name="T16" fmla="*/ 1063 w 1566"/>
              <a:gd name="T17" fmla="*/ 1007 h 3357"/>
              <a:gd name="T18" fmla="*/ 503 w 1566"/>
              <a:gd name="T19" fmla="*/ 671 h 3357"/>
              <a:gd name="T20" fmla="*/ 447 w 1566"/>
              <a:gd name="T21" fmla="*/ 0 h 3357"/>
              <a:gd name="T22" fmla="*/ 481 w 1566"/>
              <a:gd name="T23" fmla="*/ 10 h 3357"/>
              <a:gd name="T24" fmla="*/ 500 w 1566"/>
              <a:gd name="T25" fmla="*/ 38 h 3357"/>
              <a:gd name="T26" fmla="*/ 503 w 1566"/>
              <a:gd name="T27" fmla="*/ 336 h 3357"/>
              <a:gd name="T28" fmla="*/ 1063 w 1566"/>
              <a:gd name="T29" fmla="*/ 56 h 3357"/>
              <a:gd name="T30" fmla="*/ 1073 w 1566"/>
              <a:gd name="T31" fmla="*/ 21 h 3357"/>
              <a:gd name="T32" fmla="*/ 1099 w 1566"/>
              <a:gd name="T33" fmla="*/ 3 h 3357"/>
              <a:gd name="T34" fmla="*/ 1342 w 1566"/>
              <a:gd name="T35" fmla="*/ 0 h 3357"/>
              <a:gd name="T36" fmla="*/ 1376 w 1566"/>
              <a:gd name="T37" fmla="*/ 10 h 3357"/>
              <a:gd name="T38" fmla="*/ 1395 w 1566"/>
              <a:gd name="T39" fmla="*/ 38 h 3357"/>
              <a:gd name="T40" fmla="*/ 1398 w 1566"/>
              <a:gd name="T41" fmla="*/ 3021 h 3357"/>
              <a:gd name="T42" fmla="*/ 1525 w 1566"/>
              <a:gd name="T43" fmla="*/ 3023 h 3357"/>
              <a:gd name="T44" fmla="*/ 1551 w 1566"/>
              <a:gd name="T45" fmla="*/ 3039 h 3357"/>
              <a:gd name="T46" fmla="*/ 1564 w 1566"/>
              <a:gd name="T47" fmla="*/ 3063 h 3357"/>
              <a:gd name="T48" fmla="*/ 1566 w 1566"/>
              <a:gd name="T49" fmla="*/ 3301 h 3357"/>
              <a:gd name="T50" fmla="*/ 1556 w 1566"/>
              <a:gd name="T51" fmla="*/ 3336 h 3357"/>
              <a:gd name="T52" fmla="*/ 1528 w 1566"/>
              <a:gd name="T53" fmla="*/ 3354 h 3357"/>
              <a:gd name="T54" fmla="*/ 56 w 1566"/>
              <a:gd name="T55" fmla="*/ 3357 h 3357"/>
              <a:gd name="T56" fmla="*/ 21 w 1566"/>
              <a:gd name="T57" fmla="*/ 3347 h 3357"/>
              <a:gd name="T58" fmla="*/ 2 w 1566"/>
              <a:gd name="T59" fmla="*/ 3319 h 3357"/>
              <a:gd name="T60" fmla="*/ 0 w 1566"/>
              <a:gd name="T61" fmla="*/ 3077 h 3357"/>
              <a:gd name="T62" fmla="*/ 10 w 1566"/>
              <a:gd name="T63" fmla="*/ 3043 h 3357"/>
              <a:gd name="T64" fmla="*/ 37 w 1566"/>
              <a:gd name="T65" fmla="*/ 3024 h 3357"/>
              <a:gd name="T66" fmla="*/ 168 w 1566"/>
              <a:gd name="T67" fmla="*/ 3021 h 3357"/>
              <a:gd name="T68" fmla="*/ 171 w 1566"/>
              <a:gd name="T69" fmla="*/ 40 h 3357"/>
              <a:gd name="T70" fmla="*/ 192 w 1566"/>
              <a:gd name="T71" fmla="*/ 11 h 3357"/>
              <a:gd name="T72" fmla="*/ 224 w 1566"/>
              <a:gd name="T73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66" h="3357">
                <a:moveTo>
                  <a:pt x="503" y="2686"/>
                </a:moveTo>
                <a:lnTo>
                  <a:pt x="503" y="3021"/>
                </a:lnTo>
                <a:lnTo>
                  <a:pt x="1063" y="3021"/>
                </a:lnTo>
                <a:lnTo>
                  <a:pt x="1063" y="2686"/>
                </a:lnTo>
                <a:lnTo>
                  <a:pt x="503" y="2686"/>
                </a:lnTo>
                <a:close/>
                <a:moveTo>
                  <a:pt x="503" y="2014"/>
                </a:moveTo>
                <a:lnTo>
                  <a:pt x="503" y="2350"/>
                </a:lnTo>
                <a:lnTo>
                  <a:pt x="1063" y="2350"/>
                </a:lnTo>
                <a:lnTo>
                  <a:pt x="1063" y="2014"/>
                </a:lnTo>
                <a:lnTo>
                  <a:pt x="503" y="2014"/>
                </a:lnTo>
                <a:close/>
                <a:moveTo>
                  <a:pt x="503" y="1343"/>
                </a:moveTo>
                <a:lnTo>
                  <a:pt x="503" y="1679"/>
                </a:lnTo>
                <a:lnTo>
                  <a:pt x="1063" y="1679"/>
                </a:lnTo>
                <a:lnTo>
                  <a:pt x="1063" y="1343"/>
                </a:lnTo>
                <a:lnTo>
                  <a:pt x="503" y="1343"/>
                </a:lnTo>
                <a:close/>
                <a:moveTo>
                  <a:pt x="503" y="671"/>
                </a:moveTo>
                <a:lnTo>
                  <a:pt x="503" y="1007"/>
                </a:lnTo>
                <a:lnTo>
                  <a:pt x="1063" y="1007"/>
                </a:lnTo>
                <a:lnTo>
                  <a:pt x="1063" y="671"/>
                </a:lnTo>
                <a:lnTo>
                  <a:pt x="503" y="671"/>
                </a:lnTo>
                <a:close/>
                <a:moveTo>
                  <a:pt x="224" y="0"/>
                </a:moveTo>
                <a:lnTo>
                  <a:pt x="447" y="0"/>
                </a:lnTo>
                <a:lnTo>
                  <a:pt x="466" y="3"/>
                </a:lnTo>
                <a:lnTo>
                  <a:pt x="481" y="10"/>
                </a:lnTo>
                <a:lnTo>
                  <a:pt x="493" y="21"/>
                </a:lnTo>
                <a:lnTo>
                  <a:pt x="500" y="38"/>
                </a:lnTo>
                <a:lnTo>
                  <a:pt x="503" y="56"/>
                </a:lnTo>
                <a:lnTo>
                  <a:pt x="503" y="336"/>
                </a:lnTo>
                <a:lnTo>
                  <a:pt x="1063" y="336"/>
                </a:lnTo>
                <a:lnTo>
                  <a:pt x="1063" y="56"/>
                </a:lnTo>
                <a:lnTo>
                  <a:pt x="1065" y="38"/>
                </a:lnTo>
                <a:lnTo>
                  <a:pt x="1073" y="21"/>
                </a:lnTo>
                <a:lnTo>
                  <a:pt x="1084" y="10"/>
                </a:lnTo>
                <a:lnTo>
                  <a:pt x="1099" y="3"/>
                </a:lnTo>
                <a:lnTo>
                  <a:pt x="1119" y="0"/>
                </a:lnTo>
                <a:lnTo>
                  <a:pt x="1342" y="0"/>
                </a:lnTo>
                <a:lnTo>
                  <a:pt x="1361" y="3"/>
                </a:lnTo>
                <a:lnTo>
                  <a:pt x="1376" y="10"/>
                </a:lnTo>
                <a:lnTo>
                  <a:pt x="1388" y="21"/>
                </a:lnTo>
                <a:lnTo>
                  <a:pt x="1395" y="38"/>
                </a:lnTo>
                <a:lnTo>
                  <a:pt x="1398" y="56"/>
                </a:lnTo>
                <a:lnTo>
                  <a:pt x="1398" y="3021"/>
                </a:lnTo>
                <a:lnTo>
                  <a:pt x="1510" y="3021"/>
                </a:lnTo>
                <a:lnTo>
                  <a:pt x="1525" y="3023"/>
                </a:lnTo>
                <a:lnTo>
                  <a:pt x="1540" y="3029"/>
                </a:lnTo>
                <a:lnTo>
                  <a:pt x="1551" y="3039"/>
                </a:lnTo>
                <a:lnTo>
                  <a:pt x="1559" y="3051"/>
                </a:lnTo>
                <a:lnTo>
                  <a:pt x="1564" y="3063"/>
                </a:lnTo>
                <a:lnTo>
                  <a:pt x="1566" y="3077"/>
                </a:lnTo>
                <a:lnTo>
                  <a:pt x="1566" y="3301"/>
                </a:lnTo>
                <a:lnTo>
                  <a:pt x="1563" y="3319"/>
                </a:lnTo>
                <a:lnTo>
                  <a:pt x="1556" y="3336"/>
                </a:lnTo>
                <a:lnTo>
                  <a:pt x="1544" y="3347"/>
                </a:lnTo>
                <a:lnTo>
                  <a:pt x="1528" y="3354"/>
                </a:lnTo>
                <a:lnTo>
                  <a:pt x="1510" y="3357"/>
                </a:lnTo>
                <a:lnTo>
                  <a:pt x="56" y="3357"/>
                </a:lnTo>
                <a:lnTo>
                  <a:pt x="37" y="3354"/>
                </a:lnTo>
                <a:lnTo>
                  <a:pt x="21" y="3347"/>
                </a:lnTo>
                <a:lnTo>
                  <a:pt x="10" y="3336"/>
                </a:lnTo>
                <a:lnTo>
                  <a:pt x="2" y="3319"/>
                </a:lnTo>
                <a:lnTo>
                  <a:pt x="0" y="3301"/>
                </a:lnTo>
                <a:lnTo>
                  <a:pt x="0" y="3077"/>
                </a:lnTo>
                <a:lnTo>
                  <a:pt x="2" y="3059"/>
                </a:lnTo>
                <a:lnTo>
                  <a:pt x="10" y="3043"/>
                </a:lnTo>
                <a:lnTo>
                  <a:pt x="21" y="3031"/>
                </a:lnTo>
                <a:lnTo>
                  <a:pt x="37" y="3024"/>
                </a:lnTo>
                <a:lnTo>
                  <a:pt x="56" y="3021"/>
                </a:lnTo>
                <a:lnTo>
                  <a:pt x="168" y="3021"/>
                </a:lnTo>
                <a:lnTo>
                  <a:pt x="168" y="56"/>
                </a:lnTo>
                <a:lnTo>
                  <a:pt x="171" y="40"/>
                </a:lnTo>
                <a:lnTo>
                  <a:pt x="179" y="24"/>
                </a:lnTo>
                <a:lnTo>
                  <a:pt x="192" y="11"/>
                </a:lnTo>
                <a:lnTo>
                  <a:pt x="207" y="3"/>
                </a:lnTo>
                <a:lnTo>
                  <a:pt x="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10944496" y="5957888"/>
            <a:ext cx="584201" cy="195262"/>
            <a:chOff x="10944225" y="5957888"/>
            <a:chExt cx="584201" cy="195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" name="Freeform 78"/>
            <p:cNvSpPr>
              <a:spLocks/>
            </p:cNvSpPr>
            <p:nvPr/>
          </p:nvSpPr>
          <p:spPr bwMode="auto">
            <a:xfrm>
              <a:off x="11344275" y="6016625"/>
              <a:ext cx="74613" cy="28575"/>
            </a:xfrm>
            <a:custGeom>
              <a:avLst/>
              <a:gdLst>
                <a:gd name="T0" fmla="*/ 213 w 426"/>
                <a:gd name="T1" fmla="*/ 0 h 165"/>
                <a:gd name="T2" fmla="*/ 246 w 426"/>
                <a:gd name="T3" fmla="*/ 2 h 165"/>
                <a:gd name="T4" fmla="*/ 278 w 426"/>
                <a:gd name="T5" fmla="*/ 10 h 165"/>
                <a:gd name="T6" fmla="*/ 308 w 426"/>
                <a:gd name="T7" fmla="*/ 21 h 165"/>
                <a:gd name="T8" fmla="*/ 335 w 426"/>
                <a:gd name="T9" fmla="*/ 37 h 165"/>
                <a:gd name="T10" fmla="*/ 361 w 426"/>
                <a:gd name="T11" fmla="*/ 57 h 165"/>
                <a:gd name="T12" fmla="*/ 383 w 426"/>
                <a:gd name="T13" fmla="*/ 81 h 165"/>
                <a:gd name="T14" fmla="*/ 401 w 426"/>
                <a:gd name="T15" fmla="*/ 107 h 165"/>
                <a:gd name="T16" fmla="*/ 416 w 426"/>
                <a:gd name="T17" fmla="*/ 135 h 165"/>
                <a:gd name="T18" fmla="*/ 426 w 426"/>
                <a:gd name="T19" fmla="*/ 165 h 165"/>
                <a:gd name="T20" fmla="*/ 0 w 426"/>
                <a:gd name="T21" fmla="*/ 165 h 165"/>
                <a:gd name="T22" fmla="*/ 10 w 426"/>
                <a:gd name="T23" fmla="*/ 135 h 165"/>
                <a:gd name="T24" fmla="*/ 25 w 426"/>
                <a:gd name="T25" fmla="*/ 107 h 165"/>
                <a:gd name="T26" fmla="*/ 43 w 426"/>
                <a:gd name="T27" fmla="*/ 81 h 165"/>
                <a:gd name="T28" fmla="*/ 65 w 426"/>
                <a:gd name="T29" fmla="*/ 57 h 165"/>
                <a:gd name="T30" fmla="*/ 91 w 426"/>
                <a:gd name="T31" fmla="*/ 37 h 165"/>
                <a:gd name="T32" fmla="*/ 118 w 426"/>
                <a:gd name="T33" fmla="*/ 21 h 165"/>
                <a:gd name="T34" fmla="*/ 148 w 426"/>
                <a:gd name="T35" fmla="*/ 10 h 165"/>
                <a:gd name="T36" fmla="*/ 180 w 426"/>
                <a:gd name="T37" fmla="*/ 2 h 165"/>
                <a:gd name="T38" fmla="*/ 213 w 426"/>
                <a:gd name="T3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165">
                  <a:moveTo>
                    <a:pt x="213" y="0"/>
                  </a:moveTo>
                  <a:lnTo>
                    <a:pt x="246" y="2"/>
                  </a:lnTo>
                  <a:lnTo>
                    <a:pt x="278" y="10"/>
                  </a:lnTo>
                  <a:lnTo>
                    <a:pt x="308" y="21"/>
                  </a:lnTo>
                  <a:lnTo>
                    <a:pt x="335" y="37"/>
                  </a:lnTo>
                  <a:lnTo>
                    <a:pt x="361" y="57"/>
                  </a:lnTo>
                  <a:lnTo>
                    <a:pt x="383" y="81"/>
                  </a:lnTo>
                  <a:lnTo>
                    <a:pt x="401" y="107"/>
                  </a:lnTo>
                  <a:lnTo>
                    <a:pt x="416" y="135"/>
                  </a:lnTo>
                  <a:lnTo>
                    <a:pt x="426" y="165"/>
                  </a:lnTo>
                  <a:lnTo>
                    <a:pt x="0" y="165"/>
                  </a:lnTo>
                  <a:lnTo>
                    <a:pt x="10" y="135"/>
                  </a:lnTo>
                  <a:lnTo>
                    <a:pt x="25" y="107"/>
                  </a:lnTo>
                  <a:lnTo>
                    <a:pt x="43" y="81"/>
                  </a:lnTo>
                  <a:lnTo>
                    <a:pt x="65" y="57"/>
                  </a:lnTo>
                  <a:lnTo>
                    <a:pt x="91" y="37"/>
                  </a:lnTo>
                  <a:lnTo>
                    <a:pt x="118" y="21"/>
                  </a:lnTo>
                  <a:lnTo>
                    <a:pt x="148" y="10"/>
                  </a:lnTo>
                  <a:lnTo>
                    <a:pt x="180" y="2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79"/>
            <p:cNvSpPr>
              <a:spLocks/>
            </p:cNvSpPr>
            <p:nvPr/>
          </p:nvSpPr>
          <p:spPr bwMode="auto">
            <a:xfrm>
              <a:off x="11344275" y="6065838"/>
              <a:ext cx="74613" cy="28575"/>
            </a:xfrm>
            <a:custGeom>
              <a:avLst/>
              <a:gdLst>
                <a:gd name="T0" fmla="*/ 0 w 426"/>
                <a:gd name="T1" fmla="*/ 0 h 166"/>
                <a:gd name="T2" fmla="*/ 426 w 426"/>
                <a:gd name="T3" fmla="*/ 0 h 166"/>
                <a:gd name="T4" fmla="*/ 416 w 426"/>
                <a:gd name="T5" fmla="*/ 31 h 166"/>
                <a:gd name="T6" fmla="*/ 401 w 426"/>
                <a:gd name="T7" fmla="*/ 59 h 166"/>
                <a:gd name="T8" fmla="*/ 383 w 426"/>
                <a:gd name="T9" fmla="*/ 85 h 166"/>
                <a:gd name="T10" fmla="*/ 361 w 426"/>
                <a:gd name="T11" fmla="*/ 109 h 166"/>
                <a:gd name="T12" fmla="*/ 335 w 426"/>
                <a:gd name="T13" fmla="*/ 129 h 166"/>
                <a:gd name="T14" fmla="*/ 308 w 426"/>
                <a:gd name="T15" fmla="*/ 145 h 166"/>
                <a:gd name="T16" fmla="*/ 278 w 426"/>
                <a:gd name="T17" fmla="*/ 156 h 166"/>
                <a:gd name="T18" fmla="*/ 246 w 426"/>
                <a:gd name="T19" fmla="*/ 164 h 166"/>
                <a:gd name="T20" fmla="*/ 213 w 426"/>
                <a:gd name="T21" fmla="*/ 166 h 166"/>
                <a:gd name="T22" fmla="*/ 180 w 426"/>
                <a:gd name="T23" fmla="*/ 164 h 166"/>
                <a:gd name="T24" fmla="*/ 148 w 426"/>
                <a:gd name="T25" fmla="*/ 156 h 166"/>
                <a:gd name="T26" fmla="*/ 118 w 426"/>
                <a:gd name="T27" fmla="*/ 145 h 166"/>
                <a:gd name="T28" fmla="*/ 91 w 426"/>
                <a:gd name="T29" fmla="*/ 129 h 166"/>
                <a:gd name="T30" fmla="*/ 65 w 426"/>
                <a:gd name="T31" fmla="*/ 109 h 166"/>
                <a:gd name="T32" fmla="*/ 43 w 426"/>
                <a:gd name="T33" fmla="*/ 85 h 166"/>
                <a:gd name="T34" fmla="*/ 25 w 426"/>
                <a:gd name="T35" fmla="*/ 59 h 166"/>
                <a:gd name="T36" fmla="*/ 10 w 426"/>
                <a:gd name="T37" fmla="*/ 31 h 166"/>
                <a:gd name="T38" fmla="*/ 0 w 426"/>
                <a:gd name="T3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166">
                  <a:moveTo>
                    <a:pt x="0" y="0"/>
                  </a:moveTo>
                  <a:lnTo>
                    <a:pt x="426" y="0"/>
                  </a:lnTo>
                  <a:lnTo>
                    <a:pt x="416" y="31"/>
                  </a:lnTo>
                  <a:lnTo>
                    <a:pt x="401" y="59"/>
                  </a:lnTo>
                  <a:lnTo>
                    <a:pt x="383" y="85"/>
                  </a:lnTo>
                  <a:lnTo>
                    <a:pt x="361" y="109"/>
                  </a:lnTo>
                  <a:lnTo>
                    <a:pt x="335" y="129"/>
                  </a:lnTo>
                  <a:lnTo>
                    <a:pt x="308" y="145"/>
                  </a:lnTo>
                  <a:lnTo>
                    <a:pt x="278" y="156"/>
                  </a:lnTo>
                  <a:lnTo>
                    <a:pt x="246" y="164"/>
                  </a:lnTo>
                  <a:lnTo>
                    <a:pt x="213" y="166"/>
                  </a:lnTo>
                  <a:lnTo>
                    <a:pt x="180" y="164"/>
                  </a:lnTo>
                  <a:lnTo>
                    <a:pt x="148" y="156"/>
                  </a:lnTo>
                  <a:lnTo>
                    <a:pt x="118" y="145"/>
                  </a:lnTo>
                  <a:lnTo>
                    <a:pt x="91" y="129"/>
                  </a:lnTo>
                  <a:lnTo>
                    <a:pt x="65" y="109"/>
                  </a:lnTo>
                  <a:lnTo>
                    <a:pt x="43" y="85"/>
                  </a:lnTo>
                  <a:lnTo>
                    <a:pt x="25" y="59"/>
                  </a:lnTo>
                  <a:lnTo>
                    <a:pt x="10" y="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0"/>
            <p:cNvSpPr>
              <a:spLocks/>
            </p:cNvSpPr>
            <p:nvPr/>
          </p:nvSpPr>
          <p:spPr bwMode="auto">
            <a:xfrm>
              <a:off x="11052175" y="6016625"/>
              <a:ext cx="76200" cy="28575"/>
            </a:xfrm>
            <a:custGeom>
              <a:avLst/>
              <a:gdLst>
                <a:gd name="T0" fmla="*/ 213 w 426"/>
                <a:gd name="T1" fmla="*/ 0 h 165"/>
                <a:gd name="T2" fmla="*/ 247 w 426"/>
                <a:gd name="T3" fmla="*/ 2 h 165"/>
                <a:gd name="T4" fmla="*/ 278 w 426"/>
                <a:gd name="T5" fmla="*/ 10 h 165"/>
                <a:gd name="T6" fmla="*/ 308 w 426"/>
                <a:gd name="T7" fmla="*/ 21 h 165"/>
                <a:gd name="T8" fmla="*/ 336 w 426"/>
                <a:gd name="T9" fmla="*/ 37 h 165"/>
                <a:gd name="T10" fmla="*/ 361 w 426"/>
                <a:gd name="T11" fmla="*/ 57 h 165"/>
                <a:gd name="T12" fmla="*/ 383 w 426"/>
                <a:gd name="T13" fmla="*/ 81 h 165"/>
                <a:gd name="T14" fmla="*/ 401 w 426"/>
                <a:gd name="T15" fmla="*/ 107 h 165"/>
                <a:gd name="T16" fmla="*/ 416 w 426"/>
                <a:gd name="T17" fmla="*/ 135 h 165"/>
                <a:gd name="T18" fmla="*/ 426 w 426"/>
                <a:gd name="T19" fmla="*/ 165 h 165"/>
                <a:gd name="T20" fmla="*/ 0 w 426"/>
                <a:gd name="T21" fmla="*/ 165 h 165"/>
                <a:gd name="T22" fmla="*/ 11 w 426"/>
                <a:gd name="T23" fmla="*/ 135 h 165"/>
                <a:gd name="T24" fmla="*/ 25 w 426"/>
                <a:gd name="T25" fmla="*/ 107 h 165"/>
                <a:gd name="T26" fmla="*/ 44 w 426"/>
                <a:gd name="T27" fmla="*/ 81 h 165"/>
                <a:gd name="T28" fmla="*/ 65 w 426"/>
                <a:gd name="T29" fmla="*/ 57 h 165"/>
                <a:gd name="T30" fmla="*/ 91 w 426"/>
                <a:gd name="T31" fmla="*/ 37 h 165"/>
                <a:gd name="T32" fmla="*/ 118 w 426"/>
                <a:gd name="T33" fmla="*/ 21 h 165"/>
                <a:gd name="T34" fmla="*/ 148 w 426"/>
                <a:gd name="T35" fmla="*/ 10 h 165"/>
                <a:gd name="T36" fmla="*/ 180 w 426"/>
                <a:gd name="T37" fmla="*/ 2 h 165"/>
                <a:gd name="T38" fmla="*/ 213 w 426"/>
                <a:gd name="T3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165">
                  <a:moveTo>
                    <a:pt x="213" y="0"/>
                  </a:moveTo>
                  <a:lnTo>
                    <a:pt x="247" y="2"/>
                  </a:lnTo>
                  <a:lnTo>
                    <a:pt x="278" y="10"/>
                  </a:lnTo>
                  <a:lnTo>
                    <a:pt x="308" y="21"/>
                  </a:lnTo>
                  <a:lnTo>
                    <a:pt x="336" y="37"/>
                  </a:lnTo>
                  <a:lnTo>
                    <a:pt x="361" y="57"/>
                  </a:lnTo>
                  <a:lnTo>
                    <a:pt x="383" y="81"/>
                  </a:lnTo>
                  <a:lnTo>
                    <a:pt x="401" y="107"/>
                  </a:lnTo>
                  <a:lnTo>
                    <a:pt x="416" y="135"/>
                  </a:lnTo>
                  <a:lnTo>
                    <a:pt x="426" y="165"/>
                  </a:lnTo>
                  <a:lnTo>
                    <a:pt x="0" y="165"/>
                  </a:lnTo>
                  <a:lnTo>
                    <a:pt x="11" y="135"/>
                  </a:lnTo>
                  <a:lnTo>
                    <a:pt x="25" y="107"/>
                  </a:lnTo>
                  <a:lnTo>
                    <a:pt x="44" y="81"/>
                  </a:lnTo>
                  <a:lnTo>
                    <a:pt x="65" y="57"/>
                  </a:lnTo>
                  <a:lnTo>
                    <a:pt x="91" y="37"/>
                  </a:lnTo>
                  <a:lnTo>
                    <a:pt x="118" y="21"/>
                  </a:lnTo>
                  <a:lnTo>
                    <a:pt x="148" y="10"/>
                  </a:lnTo>
                  <a:lnTo>
                    <a:pt x="180" y="2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81"/>
            <p:cNvSpPr>
              <a:spLocks/>
            </p:cNvSpPr>
            <p:nvPr/>
          </p:nvSpPr>
          <p:spPr bwMode="auto">
            <a:xfrm>
              <a:off x="11187113" y="5957888"/>
              <a:ext cx="96838" cy="49212"/>
            </a:xfrm>
            <a:custGeom>
              <a:avLst/>
              <a:gdLst>
                <a:gd name="T0" fmla="*/ 0 w 551"/>
                <a:gd name="T1" fmla="*/ 0 h 277"/>
                <a:gd name="T2" fmla="*/ 551 w 551"/>
                <a:gd name="T3" fmla="*/ 0 h 277"/>
                <a:gd name="T4" fmla="*/ 551 w 551"/>
                <a:gd name="T5" fmla="*/ 221 h 277"/>
                <a:gd name="T6" fmla="*/ 549 w 551"/>
                <a:gd name="T7" fmla="*/ 239 h 277"/>
                <a:gd name="T8" fmla="*/ 541 w 551"/>
                <a:gd name="T9" fmla="*/ 254 h 277"/>
                <a:gd name="T10" fmla="*/ 529 w 551"/>
                <a:gd name="T11" fmla="*/ 266 h 277"/>
                <a:gd name="T12" fmla="*/ 514 w 551"/>
                <a:gd name="T13" fmla="*/ 274 h 277"/>
                <a:gd name="T14" fmla="*/ 497 w 551"/>
                <a:gd name="T15" fmla="*/ 277 h 277"/>
                <a:gd name="T16" fmla="*/ 55 w 551"/>
                <a:gd name="T17" fmla="*/ 277 h 277"/>
                <a:gd name="T18" fmla="*/ 38 w 551"/>
                <a:gd name="T19" fmla="*/ 274 h 277"/>
                <a:gd name="T20" fmla="*/ 22 w 551"/>
                <a:gd name="T21" fmla="*/ 266 h 277"/>
                <a:gd name="T22" fmla="*/ 11 w 551"/>
                <a:gd name="T23" fmla="*/ 254 h 277"/>
                <a:gd name="T24" fmla="*/ 3 w 551"/>
                <a:gd name="T25" fmla="*/ 239 h 277"/>
                <a:gd name="T26" fmla="*/ 0 w 551"/>
                <a:gd name="T27" fmla="*/ 221 h 277"/>
                <a:gd name="T28" fmla="*/ 0 w 551"/>
                <a:gd name="T2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1" h="277">
                  <a:moveTo>
                    <a:pt x="0" y="0"/>
                  </a:moveTo>
                  <a:lnTo>
                    <a:pt x="551" y="0"/>
                  </a:lnTo>
                  <a:lnTo>
                    <a:pt x="551" y="221"/>
                  </a:lnTo>
                  <a:lnTo>
                    <a:pt x="549" y="239"/>
                  </a:lnTo>
                  <a:lnTo>
                    <a:pt x="541" y="254"/>
                  </a:lnTo>
                  <a:lnTo>
                    <a:pt x="529" y="266"/>
                  </a:lnTo>
                  <a:lnTo>
                    <a:pt x="514" y="274"/>
                  </a:lnTo>
                  <a:lnTo>
                    <a:pt x="497" y="277"/>
                  </a:lnTo>
                  <a:lnTo>
                    <a:pt x="55" y="277"/>
                  </a:lnTo>
                  <a:lnTo>
                    <a:pt x="38" y="274"/>
                  </a:lnTo>
                  <a:lnTo>
                    <a:pt x="22" y="266"/>
                  </a:lnTo>
                  <a:lnTo>
                    <a:pt x="11" y="254"/>
                  </a:lnTo>
                  <a:lnTo>
                    <a:pt x="3" y="239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82"/>
            <p:cNvSpPr>
              <a:spLocks/>
            </p:cNvSpPr>
            <p:nvPr/>
          </p:nvSpPr>
          <p:spPr bwMode="auto">
            <a:xfrm>
              <a:off x="10944225" y="5957888"/>
              <a:ext cx="49213" cy="195262"/>
            </a:xfrm>
            <a:custGeom>
              <a:avLst/>
              <a:gdLst>
                <a:gd name="T0" fmla="*/ 166 w 276"/>
                <a:gd name="T1" fmla="*/ 0 h 1106"/>
                <a:gd name="T2" fmla="*/ 276 w 276"/>
                <a:gd name="T3" fmla="*/ 0 h 1106"/>
                <a:gd name="T4" fmla="*/ 276 w 276"/>
                <a:gd name="T5" fmla="*/ 1106 h 1106"/>
                <a:gd name="T6" fmla="*/ 166 w 276"/>
                <a:gd name="T7" fmla="*/ 1106 h 1106"/>
                <a:gd name="T8" fmla="*/ 135 w 276"/>
                <a:gd name="T9" fmla="*/ 1103 h 1106"/>
                <a:gd name="T10" fmla="*/ 107 w 276"/>
                <a:gd name="T11" fmla="*/ 1096 h 1106"/>
                <a:gd name="T12" fmla="*/ 82 w 276"/>
                <a:gd name="T13" fmla="*/ 1083 h 1106"/>
                <a:gd name="T14" fmla="*/ 59 w 276"/>
                <a:gd name="T15" fmla="*/ 1067 h 1106"/>
                <a:gd name="T16" fmla="*/ 39 w 276"/>
                <a:gd name="T17" fmla="*/ 1047 h 1106"/>
                <a:gd name="T18" fmla="*/ 23 w 276"/>
                <a:gd name="T19" fmla="*/ 1023 h 1106"/>
                <a:gd name="T20" fmla="*/ 10 w 276"/>
                <a:gd name="T21" fmla="*/ 998 h 1106"/>
                <a:gd name="T22" fmla="*/ 3 w 276"/>
                <a:gd name="T23" fmla="*/ 970 h 1106"/>
                <a:gd name="T24" fmla="*/ 0 w 276"/>
                <a:gd name="T25" fmla="*/ 940 h 1106"/>
                <a:gd name="T26" fmla="*/ 0 w 276"/>
                <a:gd name="T27" fmla="*/ 166 h 1106"/>
                <a:gd name="T28" fmla="*/ 3 w 276"/>
                <a:gd name="T29" fmla="*/ 136 h 1106"/>
                <a:gd name="T30" fmla="*/ 10 w 276"/>
                <a:gd name="T31" fmla="*/ 108 h 1106"/>
                <a:gd name="T32" fmla="*/ 23 w 276"/>
                <a:gd name="T33" fmla="*/ 83 h 1106"/>
                <a:gd name="T34" fmla="*/ 39 w 276"/>
                <a:gd name="T35" fmla="*/ 59 h 1106"/>
                <a:gd name="T36" fmla="*/ 59 w 276"/>
                <a:gd name="T37" fmla="*/ 39 h 1106"/>
                <a:gd name="T38" fmla="*/ 82 w 276"/>
                <a:gd name="T39" fmla="*/ 22 h 1106"/>
                <a:gd name="T40" fmla="*/ 107 w 276"/>
                <a:gd name="T41" fmla="*/ 10 h 1106"/>
                <a:gd name="T42" fmla="*/ 135 w 276"/>
                <a:gd name="T43" fmla="*/ 3 h 1106"/>
                <a:gd name="T44" fmla="*/ 166 w 276"/>
                <a:gd name="T4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6" h="1106">
                  <a:moveTo>
                    <a:pt x="166" y="0"/>
                  </a:moveTo>
                  <a:lnTo>
                    <a:pt x="276" y="0"/>
                  </a:lnTo>
                  <a:lnTo>
                    <a:pt x="276" y="1106"/>
                  </a:lnTo>
                  <a:lnTo>
                    <a:pt x="166" y="1106"/>
                  </a:lnTo>
                  <a:lnTo>
                    <a:pt x="135" y="1103"/>
                  </a:lnTo>
                  <a:lnTo>
                    <a:pt x="107" y="1096"/>
                  </a:lnTo>
                  <a:lnTo>
                    <a:pt x="82" y="1083"/>
                  </a:lnTo>
                  <a:lnTo>
                    <a:pt x="59" y="1067"/>
                  </a:lnTo>
                  <a:lnTo>
                    <a:pt x="39" y="1047"/>
                  </a:lnTo>
                  <a:lnTo>
                    <a:pt x="23" y="1023"/>
                  </a:lnTo>
                  <a:lnTo>
                    <a:pt x="10" y="998"/>
                  </a:lnTo>
                  <a:lnTo>
                    <a:pt x="3" y="970"/>
                  </a:lnTo>
                  <a:lnTo>
                    <a:pt x="0" y="940"/>
                  </a:lnTo>
                  <a:lnTo>
                    <a:pt x="0" y="166"/>
                  </a:lnTo>
                  <a:lnTo>
                    <a:pt x="3" y="136"/>
                  </a:lnTo>
                  <a:lnTo>
                    <a:pt x="10" y="108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2" y="22"/>
                  </a:lnTo>
                  <a:lnTo>
                    <a:pt x="107" y="10"/>
                  </a:lnTo>
                  <a:lnTo>
                    <a:pt x="135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3"/>
            <p:cNvSpPr>
              <a:spLocks noEditPoints="1"/>
            </p:cNvSpPr>
            <p:nvPr/>
          </p:nvSpPr>
          <p:spPr bwMode="auto">
            <a:xfrm>
              <a:off x="11012488" y="5957888"/>
              <a:ext cx="447675" cy="195262"/>
            </a:xfrm>
            <a:custGeom>
              <a:avLst/>
              <a:gdLst>
                <a:gd name="T0" fmla="*/ 2051 w 2538"/>
                <a:gd name="T1" fmla="*/ 224 h 1106"/>
                <a:gd name="T2" fmla="*/ 1968 w 2538"/>
                <a:gd name="T3" fmla="*/ 248 h 1106"/>
                <a:gd name="T4" fmla="*/ 1894 w 2538"/>
                <a:gd name="T5" fmla="*/ 290 h 1106"/>
                <a:gd name="T6" fmla="*/ 1834 w 2538"/>
                <a:gd name="T7" fmla="*/ 350 h 1106"/>
                <a:gd name="T8" fmla="*/ 1791 w 2538"/>
                <a:gd name="T9" fmla="*/ 424 h 1106"/>
                <a:gd name="T10" fmla="*/ 1768 w 2538"/>
                <a:gd name="T11" fmla="*/ 508 h 1106"/>
                <a:gd name="T12" fmla="*/ 1768 w 2538"/>
                <a:gd name="T13" fmla="*/ 598 h 1106"/>
                <a:gd name="T14" fmla="*/ 1791 w 2538"/>
                <a:gd name="T15" fmla="*/ 682 h 1106"/>
                <a:gd name="T16" fmla="*/ 1834 w 2538"/>
                <a:gd name="T17" fmla="*/ 756 h 1106"/>
                <a:gd name="T18" fmla="*/ 1894 w 2538"/>
                <a:gd name="T19" fmla="*/ 815 h 1106"/>
                <a:gd name="T20" fmla="*/ 1968 w 2538"/>
                <a:gd name="T21" fmla="*/ 858 h 1106"/>
                <a:gd name="T22" fmla="*/ 2051 w 2538"/>
                <a:gd name="T23" fmla="*/ 882 h 1106"/>
                <a:gd name="T24" fmla="*/ 2141 w 2538"/>
                <a:gd name="T25" fmla="*/ 882 h 1106"/>
                <a:gd name="T26" fmla="*/ 2224 w 2538"/>
                <a:gd name="T27" fmla="*/ 858 h 1106"/>
                <a:gd name="T28" fmla="*/ 2298 w 2538"/>
                <a:gd name="T29" fmla="*/ 815 h 1106"/>
                <a:gd name="T30" fmla="*/ 2358 w 2538"/>
                <a:gd name="T31" fmla="*/ 756 h 1106"/>
                <a:gd name="T32" fmla="*/ 2401 w 2538"/>
                <a:gd name="T33" fmla="*/ 682 h 1106"/>
                <a:gd name="T34" fmla="*/ 2424 w 2538"/>
                <a:gd name="T35" fmla="*/ 598 h 1106"/>
                <a:gd name="T36" fmla="*/ 2424 w 2538"/>
                <a:gd name="T37" fmla="*/ 508 h 1106"/>
                <a:gd name="T38" fmla="*/ 2401 w 2538"/>
                <a:gd name="T39" fmla="*/ 424 h 1106"/>
                <a:gd name="T40" fmla="*/ 2358 w 2538"/>
                <a:gd name="T41" fmla="*/ 350 h 1106"/>
                <a:gd name="T42" fmla="*/ 2298 w 2538"/>
                <a:gd name="T43" fmla="*/ 290 h 1106"/>
                <a:gd name="T44" fmla="*/ 2224 w 2538"/>
                <a:gd name="T45" fmla="*/ 248 h 1106"/>
                <a:gd name="T46" fmla="*/ 2141 w 2538"/>
                <a:gd name="T47" fmla="*/ 224 h 1106"/>
                <a:gd name="T48" fmla="*/ 441 w 2538"/>
                <a:gd name="T49" fmla="*/ 221 h 1106"/>
                <a:gd name="T50" fmla="*/ 354 w 2538"/>
                <a:gd name="T51" fmla="*/ 232 h 1106"/>
                <a:gd name="T52" fmla="*/ 274 w 2538"/>
                <a:gd name="T53" fmla="*/ 267 h 1106"/>
                <a:gd name="T54" fmla="*/ 207 w 2538"/>
                <a:gd name="T55" fmla="*/ 318 h 1106"/>
                <a:gd name="T56" fmla="*/ 156 w 2538"/>
                <a:gd name="T57" fmla="*/ 385 h 1106"/>
                <a:gd name="T58" fmla="*/ 122 w 2538"/>
                <a:gd name="T59" fmla="*/ 465 h 1106"/>
                <a:gd name="T60" fmla="*/ 111 w 2538"/>
                <a:gd name="T61" fmla="*/ 553 h 1106"/>
                <a:gd name="T62" fmla="*/ 122 w 2538"/>
                <a:gd name="T63" fmla="*/ 641 h 1106"/>
                <a:gd name="T64" fmla="*/ 156 w 2538"/>
                <a:gd name="T65" fmla="*/ 721 h 1106"/>
                <a:gd name="T66" fmla="*/ 207 w 2538"/>
                <a:gd name="T67" fmla="*/ 787 h 1106"/>
                <a:gd name="T68" fmla="*/ 274 w 2538"/>
                <a:gd name="T69" fmla="*/ 839 h 1106"/>
                <a:gd name="T70" fmla="*/ 354 w 2538"/>
                <a:gd name="T71" fmla="*/ 873 h 1106"/>
                <a:gd name="T72" fmla="*/ 441 w 2538"/>
                <a:gd name="T73" fmla="*/ 885 h 1106"/>
                <a:gd name="T74" fmla="*/ 529 w 2538"/>
                <a:gd name="T75" fmla="*/ 873 h 1106"/>
                <a:gd name="T76" fmla="*/ 609 w 2538"/>
                <a:gd name="T77" fmla="*/ 839 h 1106"/>
                <a:gd name="T78" fmla="*/ 675 w 2538"/>
                <a:gd name="T79" fmla="*/ 787 h 1106"/>
                <a:gd name="T80" fmla="*/ 727 w 2538"/>
                <a:gd name="T81" fmla="*/ 721 h 1106"/>
                <a:gd name="T82" fmla="*/ 760 w 2538"/>
                <a:gd name="T83" fmla="*/ 641 h 1106"/>
                <a:gd name="T84" fmla="*/ 772 w 2538"/>
                <a:gd name="T85" fmla="*/ 553 h 1106"/>
                <a:gd name="T86" fmla="*/ 760 w 2538"/>
                <a:gd name="T87" fmla="*/ 465 h 1106"/>
                <a:gd name="T88" fmla="*/ 727 w 2538"/>
                <a:gd name="T89" fmla="*/ 385 h 1106"/>
                <a:gd name="T90" fmla="*/ 675 w 2538"/>
                <a:gd name="T91" fmla="*/ 318 h 1106"/>
                <a:gd name="T92" fmla="*/ 609 w 2538"/>
                <a:gd name="T93" fmla="*/ 267 h 1106"/>
                <a:gd name="T94" fmla="*/ 529 w 2538"/>
                <a:gd name="T95" fmla="*/ 232 h 1106"/>
                <a:gd name="T96" fmla="*/ 441 w 2538"/>
                <a:gd name="T97" fmla="*/ 221 h 1106"/>
                <a:gd name="T98" fmla="*/ 883 w 2538"/>
                <a:gd name="T99" fmla="*/ 0 h 1106"/>
                <a:gd name="T100" fmla="*/ 886 w 2538"/>
                <a:gd name="T101" fmla="*/ 251 h 1106"/>
                <a:gd name="T102" fmla="*/ 906 w 2538"/>
                <a:gd name="T103" fmla="*/ 305 h 1106"/>
                <a:gd name="T104" fmla="*/ 942 w 2538"/>
                <a:gd name="T105" fmla="*/ 348 h 1106"/>
                <a:gd name="T106" fmla="*/ 990 w 2538"/>
                <a:gd name="T107" fmla="*/ 376 h 1106"/>
                <a:gd name="T108" fmla="*/ 1048 w 2538"/>
                <a:gd name="T109" fmla="*/ 387 h 1106"/>
                <a:gd name="T110" fmla="*/ 1519 w 2538"/>
                <a:gd name="T111" fmla="*/ 384 h 1106"/>
                <a:gd name="T112" fmla="*/ 1573 w 2538"/>
                <a:gd name="T113" fmla="*/ 364 h 1106"/>
                <a:gd name="T114" fmla="*/ 1616 w 2538"/>
                <a:gd name="T115" fmla="*/ 328 h 1106"/>
                <a:gd name="T116" fmla="*/ 1644 w 2538"/>
                <a:gd name="T117" fmla="*/ 279 h 1106"/>
                <a:gd name="T118" fmla="*/ 1654 w 2538"/>
                <a:gd name="T119" fmla="*/ 221 h 1106"/>
                <a:gd name="T120" fmla="*/ 2538 w 2538"/>
                <a:gd name="T121" fmla="*/ 0 h 1106"/>
                <a:gd name="T122" fmla="*/ 0 w 2538"/>
                <a:gd name="T123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1106">
                  <a:moveTo>
                    <a:pt x="2096" y="221"/>
                  </a:moveTo>
                  <a:lnTo>
                    <a:pt x="2051" y="224"/>
                  </a:lnTo>
                  <a:lnTo>
                    <a:pt x="2008" y="232"/>
                  </a:lnTo>
                  <a:lnTo>
                    <a:pt x="1968" y="248"/>
                  </a:lnTo>
                  <a:lnTo>
                    <a:pt x="1929" y="267"/>
                  </a:lnTo>
                  <a:lnTo>
                    <a:pt x="1894" y="290"/>
                  </a:lnTo>
                  <a:lnTo>
                    <a:pt x="1862" y="318"/>
                  </a:lnTo>
                  <a:lnTo>
                    <a:pt x="1834" y="350"/>
                  </a:lnTo>
                  <a:lnTo>
                    <a:pt x="1810" y="385"/>
                  </a:lnTo>
                  <a:lnTo>
                    <a:pt x="1791" y="424"/>
                  </a:lnTo>
                  <a:lnTo>
                    <a:pt x="1777" y="465"/>
                  </a:lnTo>
                  <a:lnTo>
                    <a:pt x="1768" y="508"/>
                  </a:lnTo>
                  <a:lnTo>
                    <a:pt x="1765" y="553"/>
                  </a:lnTo>
                  <a:lnTo>
                    <a:pt x="1768" y="598"/>
                  </a:lnTo>
                  <a:lnTo>
                    <a:pt x="1777" y="641"/>
                  </a:lnTo>
                  <a:lnTo>
                    <a:pt x="1791" y="682"/>
                  </a:lnTo>
                  <a:lnTo>
                    <a:pt x="1810" y="721"/>
                  </a:lnTo>
                  <a:lnTo>
                    <a:pt x="1834" y="756"/>
                  </a:lnTo>
                  <a:lnTo>
                    <a:pt x="1862" y="787"/>
                  </a:lnTo>
                  <a:lnTo>
                    <a:pt x="1894" y="815"/>
                  </a:lnTo>
                  <a:lnTo>
                    <a:pt x="1929" y="839"/>
                  </a:lnTo>
                  <a:lnTo>
                    <a:pt x="1968" y="858"/>
                  </a:lnTo>
                  <a:lnTo>
                    <a:pt x="2008" y="873"/>
                  </a:lnTo>
                  <a:lnTo>
                    <a:pt x="2051" y="882"/>
                  </a:lnTo>
                  <a:lnTo>
                    <a:pt x="2096" y="885"/>
                  </a:lnTo>
                  <a:lnTo>
                    <a:pt x="2141" y="882"/>
                  </a:lnTo>
                  <a:lnTo>
                    <a:pt x="2184" y="873"/>
                  </a:lnTo>
                  <a:lnTo>
                    <a:pt x="2224" y="858"/>
                  </a:lnTo>
                  <a:lnTo>
                    <a:pt x="2263" y="839"/>
                  </a:lnTo>
                  <a:lnTo>
                    <a:pt x="2298" y="815"/>
                  </a:lnTo>
                  <a:lnTo>
                    <a:pt x="2330" y="787"/>
                  </a:lnTo>
                  <a:lnTo>
                    <a:pt x="2358" y="756"/>
                  </a:lnTo>
                  <a:lnTo>
                    <a:pt x="2382" y="721"/>
                  </a:lnTo>
                  <a:lnTo>
                    <a:pt x="2401" y="682"/>
                  </a:lnTo>
                  <a:lnTo>
                    <a:pt x="2415" y="641"/>
                  </a:lnTo>
                  <a:lnTo>
                    <a:pt x="2424" y="598"/>
                  </a:lnTo>
                  <a:lnTo>
                    <a:pt x="2427" y="553"/>
                  </a:lnTo>
                  <a:lnTo>
                    <a:pt x="2424" y="508"/>
                  </a:lnTo>
                  <a:lnTo>
                    <a:pt x="2415" y="465"/>
                  </a:lnTo>
                  <a:lnTo>
                    <a:pt x="2401" y="424"/>
                  </a:lnTo>
                  <a:lnTo>
                    <a:pt x="2382" y="385"/>
                  </a:lnTo>
                  <a:lnTo>
                    <a:pt x="2358" y="350"/>
                  </a:lnTo>
                  <a:lnTo>
                    <a:pt x="2330" y="318"/>
                  </a:lnTo>
                  <a:lnTo>
                    <a:pt x="2298" y="290"/>
                  </a:lnTo>
                  <a:lnTo>
                    <a:pt x="2263" y="267"/>
                  </a:lnTo>
                  <a:lnTo>
                    <a:pt x="2224" y="248"/>
                  </a:lnTo>
                  <a:lnTo>
                    <a:pt x="2184" y="232"/>
                  </a:lnTo>
                  <a:lnTo>
                    <a:pt x="2141" y="224"/>
                  </a:lnTo>
                  <a:lnTo>
                    <a:pt x="2096" y="221"/>
                  </a:lnTo>
                  <a:close/>
                  <a:moveTo>
                    <a:pt x="441" y="221"/>
                  </a:moveTo>
                  <a:lnTo>
                    <a:pt x="397" y="224"/>
                  </a:lnTo>
                  <a:lnTo>
                    <a:pt x="354" y="232"/>
                  </a:lnTo>
                  <a:lnTo>
                    <a:pt x="313" y="248"/>
                  </a:lnTo>
                  <a:lnTo>
                    <a:pt x="274" y="267"/>
                  </a:lnTo>
                  <a:lnTo>
                    <a:pt x="239" y="290"/>
                  </a:lnTo>
                  <a:lnTo>
                    <a:pt x="207" y="318"/>
                  </a:lnTo>
                  <a:lnTo>
                    <a:pt x="179" y="350"/>
                  </a:lnTo>
                  <a:lnTo>
                    <a:pt x="156" y="385"/>
                  </a:lnTo>
                  <a:lnTo>
                    <a:pt x="137" y="424"/>
                  </a:lnTo>
                  <a:lnTo>
                    <a:pt x="122" y="465"/>
                  </a:lnTo>
                  <a:lnTo>
                    <a:pt x="114" y="508"/>
                  </a:lnTo>
                  <a:lnTo>
                    <a:pt x="111" y="553"/>
                  </a:lnTo>
                  <a:lnTo>
                    <a:pt x="114" y="598"/>
                  </a:lnTo>
                  <a:lnTo>
                    <a:pt x="122" y="641"/>
                  </a:lnTo>
                  <a:lnTo>
                    <a:pt x="137" y="682"/>
                  </a:lnTo>
                  <a:lnTo>
                    <a:pt x="156" y="721"/>
                  </a:lnTo>
                  <a:lnTo>
                    <a:pt x="179" y="756"/>
                  </a:lnTo>
                  <a:lnTo>
                    <a:pt x="207" y="787"/>
                  </a:lnTo>
                  <a:lnTo>
                    <a:pt x="239" y="815"/>
                  </a:lnTo>
                  <a:lnTo>
                    <a:pt x="274" y="839"/>
                  </a:lnTo>
                  <a:lnTo>
                    <a:pt x="313" y="858"/>
                  </a:lnTo>
                  <a:lnTo>
                    <a:pt x="354" y="873"/>
                  </a:lnTo>
                  <a:lnTo>
                    <a:pt x="397" y="882"/>
                  </a:lnTo>
                  <a:lnTo>
                    <a:pt x="441" y="885"/>
                  </a:lnTo>
                  <a:lnTo>
                    <a:pt x="486" y="882"/>
                  </a:lnTo>
                  <a:lnTo>
                    <a:pt x="529" y="873"/>
                  </a:lnTo>
                  <a:lnTo>
                    <a:pt x="570" y="858"/>
                  </a:lnTo>
                  <a:lnTo>
                    <a:pt x="609" y="839"/>
                  </a:lnTo>
                  <a:lnTo>
                    <a:pt x="644" y="815"/>
                  </a:lnTo>
                  <a:lnTo>
                    <a:pt x="675" y="787"/>
                  </a:lnTo>
                  <a:lnTo>
                    <a:pt x="703" y="756"/>
                  </a:lnTo>
                  <a:lnTo>
                    <a:pt x="727" y="721"/>
                  </a:lnTo>
                  <a:lnTo>
                    <a:pt x="746" y="682"/>
                  </a:lnTo>
                  <a:lnTo>
                    <a:pt x="760" y="641"/>
                  </a:lnTo>
                  <a:lnTo>
                    <a:pt x="769" y="598"/>
                  </a:lnTo>
                  <a:lnTo>
                    <a:pt x="772" y="553"/>
                  </a:lnTo>
                  <a:lnTo>
                    <a:pt x="769" y="508"/>
                  </a:lnTo>
                  <a:lnTo>
                    <a:pt x="760" y="465"/>
                  </a:lnTo>
                  <a:lnTo>
                    <a:pt x="746" y="424"/>
                  </a:lnTo>
                  <a:lnTo>
                    <a:pt x="727" y="385"/>
                  </a:lnTo>
                  <a:lnTo>
                    <a:pt x="703" y="350"/>
                  </a:lnTo>
                  <a:lnTo>
                    <a:pt x="675" y="318"/>
                  </a:lnTo>
                  <a:lnTo>
                    <a:pt x="644" y="290"/>
                  </a:lnTo>
                  <a:lnTo>
                    <a:pt x="609" y="267"/>
                  </a:lnTo>
                  <a:lnTo>
                    <a:pt x="570" y="248"/>
                  </a:lnTo>
                  <a:lnTo>
                    <a:pt x="529" y="232"/>
                  </a:lnTo>
                  <a:lnTo>
                    <a:pt x="486" y="224"/>
                  </a:lnTo>
                  <a:lnTo>
                    <a:pt x="441" y="221"/>
                  </a:lnTo>
                  <a:close/>
                  <a:moveTo>
                    <a:pt x="0" y="0"/>
                  </a:moveTo>
                  <a:lnTo>
                    <a:pt x="883" y="0"/>
                  </a:lnTo>
                  <a:lnTo>
                    <a:pt x="883" y="221"/>
                  </a:lnTo>
                  <a:lnTo>
                    <a:pt x="886" y="251"/>
                  </a:lnTo>
                  <a:lnTo>
                    <a:pt x="893" y="279"/>
                  </a:lnTo>
                  <a:lnTo>
                    <a:pt x="906" y="305"/>
                  </a:lnTo>
                  <a:lnTo>
                    <a:pt x="922" y="328"/>
                  </a:lnTo>
                  <a:lnTo>
                    <a:pt x="942" y="348"/>
                  </a:lnTo>
                  <a:lnTo>
                    <a:pt x="965" y="364"/>
                  </a:lnTo>
                  <a:lnTo>
                    <a:pt x="990" y="376"/>
                  </a:lnTo>
                  <a:lnTo>
                    <a:pt x="1018" y="384"/>
                  </a:lnTo>
                  <a:lnTo>
                    <a:pt x="1048" y="387"/>
                  </a:lnTo>
                  <a:lnTo>
                    <a:pt x="1490" y="387"/>
                  </a:lnTo>
                  <a:lnTo>
                    <a:pt x="1519" y="384"/>
                  </a:lnTo>
                  <a:lnTo>
                    <a:pt x="1547" y="376"/>
                  </a:lnTo>
                  <a:lnTo>
                    <a:pt x="1573" y="364"/>
                  </a:lnTo>
                  <a:lnTo>
                    <a:pt x="1596" y="348"/>
                  </a:lnTo>
                  <a:lnTo>
                    <a:pt x="1616" y="328"/>
                  </a:lnTo>
                  <a:lnTo>
                    <a:pt x="1632" y="305"/>
                  </a:lnTo>
                  <a:lnTo>
                    <a:pt x="1644" y="279"/>
                  </a:lnTo>
                  <a:lnTo>
                    <a:pt x="1652" y="251"/>
                  </a:lnTo>
                  <a:lnTo>
                    <a:pt x="1654" y="221"/>
                  </a:lnTo>
                  <a:lnTo>
                    <a:pt x="1654" y="0"/>
                  </a:lnTo>
                  <a:lnTo>
                    <a:pt x="2538" y="0"/>
                  </a:lnTo>
                  <a:lnTo>
                    <a:pt x="2538" y="1106"/>
                  </a:lnTo>
                  <a:lnTo>
                    <a:pt x="0" y="11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4"/>
            <p:cNvSpPr>
              <a:spLocks/>
            </p:cNvSpPr>
            <p:nvPr/>
          </p:nvSpPr>
          <p:spPr bwMode="auto">
            <a:xfrm>
              <a:off x="11052175" y="6065838"/>
              <a:ext cx="76200" cy="28575"/>
            </a:xfrm>
            <a:custGeom>
              <a:avLst/>
              <a:gdLst>
                <a:gd name="T0" fmla="*/ 0 w 426"/>
                <a:gd name="T1" fmla="*/ 0 h 166"/>
                <a:gd name="T2" fmla="*/ 426 w 426"/>
                <a:gd name="T3" fmla="*/ 0 h 166"/>
                <a:gd name="T4" fmla="*/ 416 w 426"/>
                <a:gd name="T5" fmla="*/ 31 h 166"/>
                <a:gd name="T6" fmla="*/ 401 w 426"/>
                <a:gd name="T7" fmla="*/ 59 h 166"/>
                <a:gd name="T8" fmla="*/ 383 w 426"/>
                <a:gd name="T9" fmla="*/ 85 h 166"/>
                <a:gd name="T10" fmla="*/ 361 w 426"/>
                <a:gd name="T11" fmla="*/ 109 h 166"/>
                <a:gd name="T12" fmla="*/ 336 w 426"/>
                <a:gd name="T13" fmla="*/ 129 h 166"/>
                <a:gd name="T14" fmla="*/ 308 w 426"/>
                <a:gd name="T15" fmla="*/ 145 h 166"/>
                <a:gd name="T16" fmla="*/ 278 w 426"/>
                <a:gd name="T17" fmla="*/ 156 h 166"/>
                <a:gd name="T18" fmla="*/ 247 w 426"/>
                <a:gd name="T19" fmla="*/ 164 h 166"/>
                <a:gd name="T20" fmla="*/ 213 w 426"/>
                <a:gd name="T21" fmla="*/ 166 h 166"/>
                <a:gd name="T22" fmla="*/ 180 w 426"/>
                <a:gd name="T23" fmla="*/ 164 h 166"/>
                <a:gd name="T24" fmla="*/ 148 w 426"/>
                <a:gd name="T25" fmla="*/ 156 h 166"/>
                <a:gd name="T26" fmla="*/ 118 w 426"/>
                <a:gd name="T27" fmla="*/ 145 h 166"/>
                <a:gd name="T28" fmla="*/ 91 w 426"/>
                <a:gd name="T29" fmla="*/ 129 h 166"/>
                <a:gd name="T30" fmla="*/ 65 w 426"/>
                <a:gd name="T31" fmla="*/ 109 h 166"/>
                <a:gd name="T32" fmla="*/ 44 w 426"/>
                <a:gd name="T33" fmla="*/ 85 h 166"/>
                <a:gd name="T34" fmla="*/ 25 w 426"/>
                <a:gd name="T35" fmla="*/ 59 h 166"/>
                <a:gd name="T36" fmla="*/ 11 w 426"/>
                <a:gd name="T37" fmla="*/ 31 h 166"/>
                <a:gd name="T38" fmla="*/ 0 w 426"/>
                <a:gd name="T3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166">
                  <a:moveTo>
                    <a:pt x="0" y="0"/>
                  </a:moveTo>
                  <a:lnTo>
                    <a:pt x="426" y="0"/>
                  </a:lnTo>
                  <a:lnTo>
                    <a:pt x="416" y="31"/>
                  </a:lnTo>
                  <a:lnTo>
                    <a:pt x="401" y="59"/>
                  </a:lnTo>
                  <a:lnTo>
                    <a:pt x="383" y="85"/>
                  </a:lnTo>
                  <a:lnTo>
                    <a:pt x="361" y="109"/>
                  </a:lnTo>
                  <a:lnTo>
                    <a:pt x="336" y="129"/>
                  </a:lnTo>
                  <a:lnTo>
                    <a:pt x="308" y="145"/>
                  </a:lnTo>
                  <a:lnTo>
                    <a:pt x="278" y="156"/>
                  </a:lnTo>
                  <a:lnTo>
                    <a:pt x="247" y="164"/>
                  </a:lnTo>
                  <a:lnTo>
                    <a:pt x="213" y="166"/>
                  </a:lnTo>
                  <a:lnTo>
                    <a:pt x="180" y="164"/>
                  </a:lnTo>
                  <a:lnTo>
                    <a:pt x="148" y="156"/>
                  </a:lnTo>
                  <a:lnTo>
                    <a:pt x="118" y="145"/>
                  </a:lnTo>
                  <a:lnTo>
                    <a:pt x="91" y="129"/>
                  </a:lnTo>
                  <a:lnTo>
                    <a:pt x="65" y="109"/>
                  </a:lnTo>
                  <a:lnTo>
                    <a:pt x="44" y="85"/>
                  </a:lnTo>
                  <a:lnTo>
                    <a:pt x="25" y="59"/>
                  </a:lnTo>
                  <a:lnTo>
                    <a:pt x="11" y="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11479213" y="5957888"/>
              <a:ext cx="49213" cy="195262"/>
            </a:xfrm>
            <a:custGeom>
              <a:avLst/>
              <a:gdLst>
                <a:gd name="T0" fmla="*/ 0 w 275"/>
                <a:gd name="T1" fmla="*/ 0 h 1106"/>
                <a:gd name="T2" fmla="*/ 110 w 275"/>
                <a:gd name="T3" fmla="*/ 0 h 1106"/>
                <a:gd name="T4" fmla="*/ 139 w 275"/>
                <a:gd name="T5" fmla="*/ 3 h 1106"/>
                <a:gd name="T6" fmla="*/ 168 w 275"/>
                <a:gd name="T7" fmla="*/ 10 h 1106"/>
                <a:gd name="T8" fmla="*/ 194 w 275"/>
                <a:gd name="T9" fmla="*/ 22 h 1106"/>
                <a:gd name="T10" fmla="*/ 217 w 275"/>
                <a:gd name="T11" fmla="*/ 39 h 1106"/>
                <a:gd name="T12" fmla="*/ 237 w 275"/>
                <a:gd name="T13" fmla="*/ 59 h 1106"/>
                <a:gd name="T14" fmla="*/ 253 w 275"/>
                <a:gd name="T15" fmla="*/ 83 h 1106"/>
                <a:gd name="T16" fmla="*/ 265 w 275"/>
                <a:gd name="T17" fmla="*/ 108 h 1106"/>
                <a:gd name="T18" fmla="*/ 273 w 275"/>
                <a:gd name="T19" fmla="*/ 136 h 1106"/>
                <a:gd name="T20" fmla="*/ 275 w 275"/>
                <a:gd name="T21" fmla="*/ 166 h 1106"/>
                <a:gd name="T22" fmla="*/ 275 w 275"/>
                <a:gd name="T23" fmla="*/ 940 h 1106"/>
                <a:gd name="T24" fmla="*/ 273 w 275"/>
                <a:gd name="T25" fmla="*/ 970 h 1106"/>
                <a:gd name="T26" fmla="*/ 265 w 275"/>
                <a:gd name="T27" fmla="*/ 998 h 1106"/>
                <a:gd name="T28" fmla="*/ 253 w 275"/>
                <a:gd name="T29" fmla="*/ 1023 h 1106"/>
                <a:gd name="T30" fmla="*/ 237 w 275"/>
                <a:gd name="T31" fmla="*/ 1047 h 1106"/>
                <a:gd name="T32" fmla="*/ 217 w 275"/>
                <a:gd name="T33" fmla="*/ 1067 h 1106"/>
                <a:gd name="T34" fmla="*/ 194 w 275"/>
                <a:gd name="T35" fmla="*/ 1083 h 1106"/>
                <a:gd name="T36" fmla="*/ 168 w 275"/>
                <a:gd name="T37" fmla="*/ 1096 h 1106"/>
                <a:gd name="T38" fmla="*/ 139 w 275"/>
                <a:gd name="T39" fmla="*/ 1103 h 1106"/>
                <a:gd name="T40" fmla="*/ 110 w 275"/>
                <a:gd name="T41" fmla="*/ 1106 h 1106"/>
                <a:gd name="T42" fmla="*/ 0 w 275"/>
                <a:gd name="T43" fmla="*/ 1106 h 1106"/>
                <a:gd name="T44" fmla="*/ 0 w 275"/>
                <a:gd name="T4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" h="1106">
                  <a:moveTo>
                    <a:pt x="0" y="0"/>
                  </a:moveTo>
                  <a:lnTo>
                    <a:pt x="110" y="0"/>
                  </a:lnTo>
                  <a:lnTo>
                    <a:pt x="139" y="3"/>
                  </a:lnTo>
                  <a:lnTo>
                    <a:pt x="168" y="10"/>
                  </a:lnTo>
                  <a:lnTo>
                    <a:pt x="194" y="22"/>
                  </a:lnTo>
                  <a:lnTo>
                    <a:pt x="217" y="39"/>
                  </a:lnTo>
                  <a:lnTo>
                    <a:pt x="237" y="59"/>
                  </a:lnTo>
                  <a:lnTo>
                    <a:pt x="253" y="83"/>
                  </a:lnTo>
                  <a:lnTo>
                    <a:pt x="265" y="108"/>
                  </a:lnTo>
                  <a:lnTo>
                    <a:pt x="273" y="136"/>
                  </a:lnTo>
                  <a:lnTo>
                    <a:pt x="275" y="166"/>
                  </a:lnTo>
                  <a:lnTo>
                    <a:pt x="275" y="940"/>
                  </a:lnTo>
                  <a:lnTo>
                    <a:pt x="273" y="970"/>
                  </a:lnTo>
                  <a:lnTo>
                    <a:pt x="265" y="998"/>
                  </a:lnTo>
                  <a:lnTo>
                    <a:pt x="253" y="1023"/>
                  </a:lnTo>
                  <a:lnTo>
                    <a:pt x="237" y="1047"/>
                  </a:lnTo>
                  <a:lnTo>
                    <a:pt x="217" y="1067"/>
                  </a:lnTo>
                  <a:lnTo>
                    <a:pt x="194" y="1083"/>
                  </a:lnTo>
                  <a:lnTo>
                    <a:pt x="168" y="1096"/>
                  </a:lnTo>
                  <a:lnTo>
                    <a:pt x="139" y="1103"/>
                  </a:lnTo>
                  <a:lnTo>
                    <a:pt x="110" y="1106"/>
                  </a:lnTo>
                  <a:lnTo>
                    <a:pt x="0" y="11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654057" y="4991100"/>
            <a:ext cx="584200" cy="584200"/>
            <a:chOff x="673100" y="4991100"/>
            <a:chExt cx="584200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Rectangle 90"/>
            <p:cNvSpPr>
              <a:spLocks noChangeArrowheads="1"/>
            </p:cNvSpPr>
            <p:nvPr/>
          </p:nvSpPr>
          <p:spPr bwMode="auto">
            <a:xfrm>
              <a:off x="779463" y="5049838"/>
              <a:ext cx="587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20725" y="4991100"/>
              <a:ext cx="176213" cy="185738"/>
            </a:xfrm>
            <a:custGeom>
              <a:avLst/>
              <a:gdLst>
                <a:gd name="T0" fmla="*/ 278 w 995"/>
                <a:gd name="T1" fmla="*/ 220 h 1048"/>
                <a:gd name="T2" fmla="*/ 260 w 995"/>
                <a:gd name="T3" fmla="*/ 223 h 1048"/>
                <a:gd name="T4" fmla="*/ 245 w 995"/>
                <a:gd name="T5" fmla="*/ 231 h 1048"/>
                <a:gd name="T6" fmla="*/ 233 w 995"/>
                <a:gd name="T7" fmla="*/ 243 h 1048"/>
                <a:gd name="T8" fmla="*/ 225 w 995"/>
                <a:gd name="T9" fmla="*/ 258 h 1048"/>
                <a:gd name="T10" fmla="*/ 223 w 995"/>
                <a:gd name="T11" fmla="*/ 275 h 1048"/>
                <a:gd name="T12" fmla="*/ 223 w 995"/>
                <a:gd name="T13" fmla="*/ 661 h 1048"/>
                <a:gd name="T14" fmla="*/ 225 w 995"/>
                <a:gd name="T15" fmla="*/ 678 h 1048"/>
                <a:gd name="T16" fmla="*/ 233 w 995"/>
                <a:gd name="T17" fmla="*/ 695 h 1048"/>
                <a:gd name="T18" fmla="*/ 245 w 995"/>
                <a:gd name="T19" fmla="*/ 706 h 1048"/>
                <a:gd name="T20" fmla="*/ 260 w 995"/>
                <a:gd name="T21" fmla="*/ 714 h 1048"/>
                <a:gd name="T22" fmla="*/ 278 w 995"/>
                <a:gd name="T23" fmla="*/ 717 h 1048"/>
                <a:gd name="T24" fmla="*/ 719 w 995"/>
                <a:gd name="T25" fmla="*/ 717 h 1048"/>
                <a:gd name="T26" fmla="*/ 737 w 995"/>
                <a:gd name="T27" fmla="*/ 714 h 1048"/>
                <a:gd name="T28" fmla="*/ 752 w 995"/>
                <a:gd name="T29" fmla="*/ 706 h 1048"/>
                <a:gd name="T30" fmla="*/ 764 w 995"/>
                <a:gd name="T31" fmla="*/ 695 h 1048"/>
                <a:gd name="T32" fmla="*/ 771 w 995"/>
                <a:gd name="T33" fmla="*/ 678 h 1048"/>
                <a:gd name="T34" fmla="*/ 774 w 995"/>
                <a:gd name="T35" fmla="*/ 661 h 1048"/>
                <a:gd name="T36" fmla="*/ 774 w 995"/>
                <a:gd name="T37" fmla="*/ 275 h 1048"/>
                <a:gd name="T38" fmla="*/ 771 w 995"/>
                <a:gd name="T39" fmla="*/ 258 h 1048"/>
                <a:gd name="T40" fmla="*/ 764 w 995"/>
                <a:gd name="T41" fmla="*/ 243 h 1048"/>
                <a:gd name="T42" fmla="*/ 752 w 995"/>
                <a:gd name="T43" fmla="*/ 231 h 1048"/>
                <a:gd name="T44" fmla="*/ 737 w 995"/>
                <a:gd name="T45" fmla="*/ 223 h 1048"/>
                <a:gd name="T46" fmla="*/ 719 w 995"/>
                <a:gd name="T47" fmla="*/ 220 h 1048"/>
                <a:gd name="T48" fmla="*/ 278 w 995"/>
                <a:gd name="T49" fmla="*/ 220 h 1048"/>
                <a:gd name="T50" fmla="*/ 55 w 995"/>
                <a:gd name="T51" fmla="*/ 0 h 1048"/>
                <a:gd name="T52" fmla="*/ 938 w 995"/>
                <a:gd name="T53" fmla="*/ 0 h 1048"/>
                <a:gd name="T54" fmla="*/ 955 w 995"/>
                <a:gd name="T55" fmla="*/ 2 h 1048"/>
                <a:gd name="T56" fmla="*/ 971 w 995"/>
                <a:gd name="T57" fmla="*/ 10 h 1048"/>
                <a:gd name="T58" fmla="*/ 983 w 995"/>
                <a:gd name="T59" fmla="*/ 22 h 1048"/>
                <a:gd name="T60" fmla="*/ 991 w 995"/>
                <a:gd name="T61" fmla="*/ 37 h 1048"/>
                <a:gd name="T62" fmla="*/ 994 w 995"/>
                <a:gd name="T63" fmla="*/ 54 h 1048"/>
                <a:gd name="T64" fmla="*/ 995 w 995"/>
                <a:gd name="T65" fmla="*/ 1048 h 1048"/>
                <a:gd name="T66" fmla="*/ 2 w 995"/>
                <a:gd name="T67" fmla="*/ 1048 h 1048"/>
                <a:gd name="T68" fmla="*/ 0 w 995"/>
                <a:gd name="T69" fmla="*/ 55 h 1048"/>
                <a:gd name="T70" fmla="*/ 2 w 995"/>
                <a:gd name="T71" fmla="*/ 40 h 1048"/>
                <a:gd name="T72" fmla="*/ 8 w 995"/>
                <a:gd name="T73" fmla="*/ 27 h 1048"/>
                <a:gd name="T74" fmla="*/ 16 w 995"/>
                <a:gd name="T75" fmla="*/ 16 h 1048"/>
                <a:gd name="T76" fmla="*/ 28 w 995"/>
                <a:gd name="T77" fmla="*/ 7 h 1048"/>
                <a:gd name="T78" fmla="*/ 41 w 995"/>
                <a:gd name="T79" fmla="*/ 1 h 1048"/>
                <a:gd name="T80" fmla="*/ 55 w 995"/>
                <a:gd name="T8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5" h="1048">
                  <a:moveTo>
                    <a:pt x="278" y="220"/>
                  </a:moveTo>
                  <a:lnTo>
                    <a:pt x="260" y="223"/>
                  </a:lnTo>
                  <a:lnTo>
                    <a:pt x="245" y="231"/>
                  </a:lnTo>
                  <a:lnTo>
                    <a:pt x="233" y="243"/>
                  </a:lnTo>
                  <a:lnTo>
                    <a:pt x="225" y="258"/>
                  </a:lnTo>
                  <a:lnTo>
                    <a:pt x="223" y="275"/>
                  </a:lnTo>
                  <a:lnTo>
                    <a:pt x="223" y="661"/>
                  </a:lnTo>
                  <a:lnTo>
                    <a:pt x="225" y="678"/>
                  </a:lnTo>
                  <a:lnTo>
                    <a:pt x="233" y="695"/>
                  </a:lnTo>
                  <a:lnTo>
                    <a:pt x="245" y="706"/>
                  </a:lnTo>
                  <a:lnTo>
                    <a:pt x="260" y="714"/>
                  </a:lnTo>
                  <a:lnTo>
                    <a:pt x="278" y="717"/>
                  </a:lnTo>
                  <a:lnTo>
                    <a:pt x="719" y="717"/>
                  </a:lnTo>
                  <a:lnTo>
                    <a:pt x="737" y="714"/>
                  </a:lnTo>
                  <a:lnTo>
                    <a:pt x="752" y="706"/>
                  </a:lnTo>
                  <a:lnTo>
                    <a:pt x="764" y="695"/>
                  </a:lnTo>
                  <a:lnTo>
                    <a:pt x="771" y="678"/>
                  </a:lnTo>
                  <a:lnTo>
                    <a:pt x="774" y="661"/>
                  </a:lnTo>
                  <a:lnTo>
                    <a:pt x="774" y="275"/>
                  </a:lnTo>
                  <a:lnTo>
                    <a:pt x="771" y="258"/>
                  </a:lnTo>
                  <a:lnTo>
                    <a:pt x="764" y="243"/>
                  </a:lnTo>
                  <a:lnTo>
                    <a:pt x="752" y="231"/>
                  </a:lnTo>
                  <a:lnTo>
                    <a:pt x="737" y="223"/>
                  </a:lnTo>
                  <a:lnTo>
                    <a:pt x="719" y="220"/>
                  </a:lnTo>
                  <a:lnTo>
                    <a:pt x="278" y="220"/>
                  </a:lnTo>
                  <a:close/>
                  <a:moveTo>
                    <a:pt x="55" y="0"/>
                  </a:moveTo>
                  <a:lnTo>
                    <a:pt x="938" y="0"/>
                  </a:lnTo>
                  <a:lnTo>
                    <a:pt x="955" y="2"/>
                  </a:lnTo>
                  <a:lnTo>
                    <a:pt x="971" y="10"/>
                  </a:lnTo>
                  <a:lnTo>
                    <a:pt x="983" y="22"/>
                  </a:lnTo>
                  <a:lnTo>
                    <a:pt x="991" y="37"/>
                  </a:lnTo>
                  <a:lnTo>
                    <a:pt x="994" y="54"/>
                  </a:lnTo>
                  <a:lnTo>
                    <a:pt x="995" y="1048"/>
                  </a:lnTo>
                  <a:lnTo>
                    <a:pt x="2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73100" y="5195888"/>
              <a:ext cx="273050" cy="174625"/>
            </a:xfrm>
            <a:custGeom>
              <a:avLst/>
              <a:gdLst>
                <a:gd name="T0" fmla="*/ 439 w 1545"/>
                <a:gd name="T1" fmla="*/ 622 h 993"/>
                <a:gd name="T2" fmla="*/ 502 w 1545"/>
                <a:gd name="T3" fmla="*/ 518 h 993"/>
                <a:gd name="T4" fmla="*/ 499 w 1545"/>
                <a:gd name="T5" fmla="*/ 506 h 993"/>
                <a:gd name="T6" fmla="*/ 497 w 1545"/>
                <a:gd name="T7" fmla="*/ 494 h 993"/>
                <a:gd name="T8" fmla="*/ 500 w 1545"/>
                <a:gd name="T9" fmla="*/ 482 h 993"/>
                <a:gd name="T10" fmla="*/ 502 w 1545"/>
                <a:gd name="T11" fmla="*/ 469 h 993"/>
                <a:gd name="T12" fmla="*/ 439 w 1545"/>
                <a:gd name="T13" fmla="*/ 371 h 993"/>
                <a:gd name="T14" fmla="*/ 1105 w 1545"/>
                <a:gd name="T15" fmla="*/ 369 h 993"/>
                <a:gd name="T16" fmla="*/ 1042 w 1545"/>
                <a:gd name="T17" fmla="*/ 472 h 993"/>
                <a:gd name="T18" fmla="*/ 1042 w 1545"/>
                <a:gd name="T19" fmla="*/ 521 h 993"/>
                <a:gd name="T20" fmla="*/ 1105 w 1545"/>
                <a:gd name="T21" fmla="*/ 619 h 993"/>
                <a:gd name="T22" fmla="*/ 696 w 1545"/>
                <a:gd name="T23" fmla="*/ 328 h 993"/>
                <a:gd name="T24" fmla="*/ 683 w 1545"/>
                <a:gd name="T25" fmla="*/ 355 h 993"/>
                <a:gd name="T26" fmla="*/ 848 w 1545"/>
                <a:gd name="T27" fmla="*/ 660 h 993"/>
                <a:gd name="T28" fmla="*/ 860 w 1545"/>
                <a:gd name="T29" fmla="*/ 352 h 993"/>
                <a:gd name="T30" fmla="*/ 147 w 1545"/>
                <a:gd name="T31" fmla="*/ 277 h 993"/>
                <a:gd name="T32" fmla="*/ 127 w 1545"/>
                <a:gd name="T33" fmla="*/ 282 h 993"/>
                <a:gd name="T34" fmla="*/ 112 w 1545"/>
                <a:gd name="T35" fmla="*/ 301 h 993"/>
                <a:gd name="T36" fmla="*/ 112 w 1545"/>
                <a:gd name="T37" fmla="*/ 691 h 993"/>
                <a:gd name="T38" fmla="*/ 127 w 1545"/>
                <a:gd name="T39" fmla="*/ 710 h 993"/>
                <a:gd name="T40" fmla="*/ 152 w 1545"/>
                <a:gd name="T41" fmla="*/ 715 h 993"/>
                <a:gd name="T42" fmla="*/ 275 w 1545"/>
                <a:gd name="T43" fmla="*/ 665 h 993"/>
                <a:gd name="T44" fmla="*/ 164 w 1545"/>
                <a:gd name="T45" fmla="*/ 281 h 993"/>
                <a:gd name="T46" fmla="*/ 1393 w 1545"/>
                <a:gd name="T47" fmla="*/ 275 h 993"/>
                <a:gd name="T48" fmla="*/ 1268 w 1545"/>
                <a:gd name="T49" fmla="*/ 325 h 993"/>
                <a:gd name="T50" fmla="*/ 1381 w 1545"/>
                <a:gd name="T51" fmla="*/ 709 h 993"/>
                <a:gd name="T52" fmla="*/ 1411 w 1545"/>
                <a:gd name="T53" fmla="*/ 711 h 993"/>
                <a:gd name="T54" fmla="*/ 1427 w 1545"/>
                <a:gd name="T55" fmla="*/ 698 h 993"/>
                <a:gd name="T56" fmla="*/ 1434 w 1545"/>
                <a:gd name="T57" fmla="*/ 311 h 993"/>
                <a:gd name="T58" fmla="*/ 1421 w 1545"/>
                <a:gd name="T59" fmla="*/ 284 h 993"/>
                <a:gd name="T60" fmla="*/ 1403 w 1545"/>
                <a:gd name="T61" fmla="*/ 275 h 993"/>
                <a:gd name="T62" fmla="*/ 1269 w 1545"/>
                <a:gd name="T63" fmla="*/ 0 h 993"/>
                <a:gd name="T64" fmla="*/ 1332 w 1545"/>
                <a:gd name="T65" fmla="*/ 180 h 993"/>
                <a:gd name="T66" fmla="*/ 1404 w 1545"/>
                <a:gd name="T67" fmla="*/ 165 h 993"/>
                <a:gd name="T68" fmla="*/ 1474 w 1545"/>
                <a:gd name="T69" fmla="*/ 187 h 993"/>
                <a:gd name="T70" fmla="*/ 1526 w 1545"/>
                <a:gd name="T71" fmla="*/ 240 h 993"/>
                <a:gd name="T72" fmla="*/ 1545 w 1545"/>
                <a:gd name="T73" fmla="*/ 311 h 993"/>
                <a:gd name="T74" fmla="*/ 1536 w 1545"/>
                <a:gd name="T75" fmla="*/ 726 h 993"/>
                <a:gd name="T76" fmla="*/ 1495 w 1545"/>
                <a:gd name="T77" fmla="*/ 786 h 993"/>
                <a:gd name="T78" fmla="*/ 1424 w 1545"/>
                <a:gd name="T79" fmla="*/ 821 h 993"/>
                <a:gd name="T80" fmla="*/ 1353 w 1545"/>
                <a:gd name="T81" fmla="*/ 816 h 993"/>
                <a:gd name="T82" fmla="*/ 1268 w 1545"/>
                <a:gd name="T83" fmla="*/ 780 h 993"/>
                <a:gd name="T84" fmla="*/ 275 w 1545"/>
                <a:gd name="T85" fmla="*/ 783 h 993"/>
                <a:gd name="T86" fmla="*/ 192 w 1545"/>
                <a:gd name="T87" fmla="*/ 819 h 993"/>
                <a:gd name="T88" fmla="*/ 120 w 1545"/>
                <a:gd name="T89" fmla="*/ 823 h 993"/>
                <a:gd name="T90" fmla="*/ 49 w 1545"/>
                <a:gd name="T91" fmla="*/ 789 h 993"/>
                <a:gd name="T92" fmla="*/ 8 w 1545"/>
                <a:gd name="T93" fmla="*/ 728 h 993"/>
                <a:gd name="T94" fmla="*/ 0 w 1545"/>
                <a:gd name="T95" fmla="*/ 313 h 993"/>
                <a:gd name="T96" fmla="*/ 18 w 1545"/>
                <a:gd name="T97" fmla="*/ 242 h 993"/>
                <a:gd name="T98" fmla="*/ 69 w 1545"/>
                <a:gd name="T99" fmla="*/ 189 h 993"/>
                <a:gd name="T100" fmla="*/ 141 w 1545"/>
                <a:gd name="T101" fmla="*/ 167 h 993"/>
                <a:gd name="T102" fmla="*/ 213 w 1545"/>
                <a:gd name="T103" fmla="*/ 183 h 993"/>
                <a:gd name="T104" fmla="*/ 276 w 1545"/>
                <a:gd name="T105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5" h="993">
                  <a:moveTo>
                    <a:pt x="385" y="360"/>
                  </a:moveTo>
                  <a:lnTo>
                    <a:pt x="385" y="634"/>
                  </a:lnTo>
                  <a:lnTo>
                    <a:pt x="439" y="622"/>
                  </a:lnTo>
                  <a:lnTo>
                    <a:pt x="493" y="613"/>
                  </a:lnTo>
                  <a:lnTo>
                    <a:pt x="547" y="608"/>
                  </a:lnTo>
                  <a:lnTo>
                    <a:pt x="502" y="518"/>
                  </a:lnTo>
                  <a:lnTo>
                    <a:pt x="501" y="514"/>
                  </a:lnTo>
                  <a:lnTo>
                    <a:pt x="500" y="510"/>
                  </a:lnTo>
                  <a:lnTo>
                    <a:pt x="499" y="506"/>
                  </a:lnTo>
                  <a:lnTo>
                    <a:pt x="498" y="502"/>
                  </a:lnTo>
                  <a:lnTo>
                    <a:pt x="497" y="498"/>
                  </a:lnTo>
                  <a:lnTo>
                    <a:pt x="497" y="494"/>
                  </a:lnTo>
                  <a:lnTo>
                    <a:pt x="497" y="490"/>
                  </a:lnTo>
                  <a:lnTo>
                    <a:pt x="498" y="486"/>
                  </a:lnTo>
                  <a:lnTo>
                    <a:pt x="500" y="482"/>
                  </a:lnTo>
                  <a:lnTo>
                    <a:pt x="500" y="478"/>
                  </a:lnTo>
                  <a:lnTo>
                    <a:pt x="501" y="473"/>
                  </a:lnTo>
                  <a:lnTo>
                    <a:pt x="502" y="469"/>
                  </a:lnTo>
                  <a:lnTo>
                    <a:pt x="545" y="384"/>
                  </a:lnTo>
                  <a:lnTo>
                    <a:pt x="492" y="379"/>
                  </a:lnTo>
                  <a:lnTo>
                    <a:pt x="439" y="371"/>
                  </a:lnTo>
                  <a:lnTo>
                    <a:pt x="385" y="360"/>
                  </a:lnTo>
                  <a:close/>
                  <a:moveTo>
                    <a:pt x="1158" y="358"/>
                  </a:moveTo>
                  <a:lnTo>
                    <a:pt x="1105" y="369"/>
                  </a:lnTo>
                  <a:lnTo>
                    <a:pt x="1052" y="377"/>
                  </a:lnTo>
                  <a:lnTo>
                    <a:pt x="998" y="382"/>
                  </a:lnTo>
                  <a:lnTo>
                    <a:pt x="1042" y="472"/>
                  </a:lnTo>
                  <a:lnTo>
                    <a:pt x="1048" y="488"/>
                  </a:lnTo>
                  <a:lnTo>
                    <a:pt x="1047" y="505"/>
                  </a:lnTo>
                  <a:lnTo>
                    <a:pt x="1042" y="521"/>
                  </a:lnTo>
                  <a:lnTo>
                    <a:pt x="999" y="606"/>
                  </a:lnTo>
                  <a:lnTo>
                    <a:pt x="1052" y="611"/>
                  </a:lnTo>
                  <a:lnTo>
                    <a:pt x="1105" y="619"/>
                  </a:lnTo>
                  <a:lnTo>
                    <a:pt x="1157" y="630"/>
                  </a:lnTo>
                  <a:lnTo>
                    <a:pt x="1158" y="358"/>
                  </a:lnTo>
                  <a:close/>
                  <a:moveTo>
                    <a:pt x="696" y="328"/>
                  </a:moveTo>
                  <a:lnTo>
                    <a:pt x="685" y="350"/>
                  </a:lnTo>
                  <a:lnTo>
                    <a:pt x="684" y="352"/>
                  </a:lnTo>
                  <a:lnTo>
                    <a:pt x="683" y="355"/>
                  </a:lnTo>
                  <a:lnTo>
                    <a:pt x="613" y="494"/>
                  </a:lnTo>
                  <a:lnTo>
                    <a:pt x="696" y="660"/>
                  </a:lnTo>
                  <a:lnTo>
                    <a:pt x="848" y="660"/>
                  </a:lnTo>
                  <a:lnTo>
                    <a:pt x="931" y="496"/>
                  </a:lnTo>
                  <a:lnTo>
                    <a:pt x="860" y="353"/>
                  </a:lnTo>
                  <a:lnTo>
                    <a:pt x="860" y="352"/>
                  </a:lnTo>
                  <a:lnTo>
                    <a:pt x="848" y="328"/>
                  </a:lnTo>
                  <a:lnTo>
                    <a:pt x="696" y="328"/>
                  </a:lnTo>
                  <a:close/>
                  <a:moveTo>
                    <a:pt x="147" y="277"/>
                  </a:moveTo>
                  <a:lnTo>
                    <a:pt x="139" y="278"/>
                  </a:lnTo>
                  <a:lnTo>
                    <a:pt x="132" y="280"/>
                  </a:lnTo>
                  <a:lnTo>
                    <a:pt x="127" y="282"/>
                  </a:lnTo>
                  <a:lnTo>
                    <a:pt x="122" y="286"/>
                  </a:lnTo>
                  <a:lnTo>
                    <a:pt x="117" y="292"/>
                  </a:lnTo>
                  <a:lnTo>
                    <a:pt x="112" y="301"/>
                  </a:lnTo>
                  <a:lnTo>
                    <a:pt x="110" y="313"/>
                  </a:lnTo>
                  <a:lnTo>
                    <a:pt x="110" y="679"/>
                  </a:lnTo>
                  <a:lnTo>
                    <a:pt x="112" y="691"/>
                  </a:lnTo>
                  <a:lnTo>
                    <a:pt x="117" y="700"/>
                  </a:lnTo>
                  <a:lnTo>
                    <a:pt x="122" y="706"/>
                  </a:lnTo>
                  <a:lnTo>
                    <a:pt x="127" y="710"/>
                  </a:lnTo>
                  <a:lnTo>
                    <a:pt x="133" y="713"/>
                  </a:lnTo>
                  <a:lnTo>
                    <a:pt x="142" y="715"/>
                  </a:lnTo>
                  <a:lnTo>
                    <a:pt x="152" y="715"/>
                  </a:lnTo>
                  <a:lnTo>
                    <a:pt x="164" y="712"/>
                  </a:lnTo>
                  <a:lnTo>
                    <a:pt x="219" y="687"/>
                  </a:lnTo>
                  <a:lnTo>
                    <a:pt x="275" y="665"/>
                  </a:lnTo>
                  <a:lnTo>
                    <a:pt x="275" y="327"/>
                  </a:lnTo>
                  <a:lnTo>
                    <a:pt x="219" y="306"/>
                  </a:lnTo>
                  <a:lnTo>
                    <a:pt x="164" y="281"/>
                  </a:lnTo>
                  <a:lnTo>
                    <a:pt x="155" y="278"/>
                  </a:lnTo>
                  <a:lnTo>
                    <a:pt x="147" y="277"/>
                  </a:lnTo>
                  <a:close/>
                  <a:moveTo>
                    <a:pt x="1393" y="275"/>
                  </a:moveTo>
                  <a:lnTo>
                    <a:pt x="1381" y="279"/>
                  </a:lnTo>
                  <a:lnTo>
                    <a:pt x="1326" y="304"/>
                  </a:lnTo>
                  <a:lnTo>
                    <a:pt x="1268" y="325"/>
                  </a:lnTo>
                  <a:lnTo>
                    <a:pt x="1268" y="662"/>
                  </a:lnTo>
                  <a:lnTo>
                    <a:pt x="1325" y="684"/>
                  </a:lnTo>
                  <a:lnTo>
                    <a:pt x="1381" y="709"/>
                  </a:lnTo>
                  <a:lnTo>
                    <a:pt x="1393" y="713"/>
                  </a:lnTo>
                  <a:lnTo>
                    <a:pt x="1403" y="713"/>
                  </a:lnTo>
                  <a:lnTo>
                    <a:pt x="1411" y="711"/>
                  </a:lnTo>
                  <a:lnTo>
                    <a:pt x="1417" y="708"/>
                  </a:lnTo>
                  <a:lnTo>
                    <a:pt x="1421" y="704"/>
                  </a:lnTo>
                  <a:lnTo>
                    <a:pt x="1427" y="698"/>
                  </a:lnTo>
                  <a:lnTo>
                    <a:pt x="1432" y="689"/>
                  </a:lnTo>
                  <a:lnTo>
                    <a:pt x="1434" y="677"/>
                  </a:lnTo>
                  <a:lnTo>
                    <a:pt x="1434" y="311"/>
                  </a:lnTo>
                  <a:lnTo>
                    <a:pt x="1432" y="299"/>
                  </a:lnTo>
                  <a:lnTo>
                    <a:pt x="1427" y="290"/>
                  </a:lnTo>
                  <a:lnTo>
                    <a:pt x="1421" y="284"/>
                  </a:lnTo>
                  <a:lnTo>
                    <a:pt x="1417" y="280"/>
                  </a:lnTo>
                  <a:lnTo>
                    <a:pt x="1411" y="277"/>
                  </a:lnTo>
                  <a:lnTo>
                    <a:pt x="1403" y="275"/>
                  </a:lnTo>
                  <a:lnTo>
                    <a:pt x="1393" y="275"/>
                  </a:lnTo>
                  <a:close/>
                  <a:moveTo>
                    <a:pt x="276" y="0"/>
                  </a:moveTo>
                  <a:lnTo>
                    <a:pt x="1269" y="0"/>
                  </a:lnTo>
                  <a:lnTo>
                    <a:pt x="1269" y="207"/>
                  </a:lnTo>
                  <a:lnTo>
                    <a:pt x="1301" y="194"/>
                  </a:lnTo>
                  <a:lnTo>
                    <a:pt x="1332" y="180"/>
                  </a:lnTo>
                  <a:lnTo>
                    <a:pt x="1355" y="171"/>
                  </a:lnTo>
                  <a:lnTo>
                    <a:pt x="1380" y="166"/>
                  </a:lnTo>
                  <a:lnTo>
                    <a:pt x="1404" y="165"/>
                  </a:lnTo>
                  <a:lnTo>
                    <a:pt x="1428" y="168"/>
                  </a:lnTo>
                  <a:lnTo>
                    <a:pt x="1452" y="175"/>
                  </a:lnTo>
                  <a:lnTo>
                    <a:pt x="1474" y="187"/>
                  </a:lnTo>
                  <a:lnTo>
                    <a:pt x="1495" y="202"/>
                  </a:lnTo>
                  <a:lnTo>
                    <a:pt x="1512" y="220"/>
                  </a:lnTo>
                  <a:lnTo>
                    <a:pt x="1526" y="240"/>
                  </a:lnTo>
                  <a:lnTo>
                    <a:pt x="1536" y="262"/>
                  </a:lnTo>
                  <a:lnTo>
                    <a:pt x="1543" y="286"/>
                  </a:lnTo>
                  <a:lnTo>
                    <a:pt x="1545" y="311"/>
                  </a:lnTo>
                  <a:lnTo>
                    <a:pt x="1545" y="677"/>
                  </a:lnTo>
                  <a:lnTo>
                    <a:pt x="1543" y="702"/>
                  </a:lnTo>
                  <a:lnTo>
                    <a:pt x="1536" y="726"/>
                  </a:lnTo>
                  <a:lnTo>
                    <a:pt x="1526" y="748"/>
                  </a:lnTo>
                  <a:lnTo>
                    <a:pt x="1512" y="769"/>
                  </a:lnTo>
                  <a:lnTo>
                    <a:pt x="1495" y="786"/>
                  </a:lnTo>
                  <a:lnTo>
                    <a:pt x="1474" y="801"/>
                  </a:lnTo>
                  <a:lnTo>
                    <a:pt x="1450" y="814"/>
                  </a:lnTo>
                  <a:lnTo>
                    <a:pt x="1424" y="821"/>
                  </a:lnTo>
                  <a:lnTo>
                    <a:pt x="1398" y="823"/>
                  </a:lnTo>
                  <a:lnTo>
                    <a:pt x="1375" y="822"/>
                  </a:lnTo>
                  <a:lnTo>
                    <a:pt x="1353" y="816"/>
                  </a:lnTo>
                  <a:lnTo>
                    <a:pt x="1332" y="808"/>
                  </a:lnTo>
                  <a:lnTo>
                    <a:pt x="1300" y="793"/>
                  </a:lnTo>
                  <a:lnTo>
                    <a:pt x="1268" y="780"/>
                  </a:lnTo>
                  <a:lnTo>
                    <a:pt x="1268" y="993"/>
                  </a:lnTo>
                  <a:lnTo>
                    <a:pt x="274" y="993"/>
                  </a:lnTo>
                  <a:lnTo>
                    <a:pt x="275" y="783"/>
                  </a:lnTo>
                  <a:lnTo>
                    <a:pt x="243" y="796"/>
                  </a:lnTo>
                  <a:lnTo>
                    <a:pt x="213" y="810"/>
                  </a:lnTo>
                  <a:lnTo>
                    <a:pt x="192" y="819"/>
                  </a:lnTo>
                  <a:lnTo>
                    <a:pt x="170" y="824"/>
                  </a:lnTo>
                  <a:lnTo>
                    <a:pt x="147" y="826"/>
                  </a:lnTo>
                  <a:lnTo>
                    <a:pt x="120" y="823"/>
                  </a:lnTo>
                  <a:lnTo>
                    <a:pt x="94" y="816"/>
                  </a:lnTo>
                  <a:lnTo>
                    <a:pt x="69" y="804"/>
                  </a:lnTo>
                  <a:lnTo>
                    <a:pt x="49" y="789"/>
                  </a:lnTo>
                  <a:lnTo>
                    <a:pt x="32" y="771"/>
                  </a:lnTo>
                  <a:lnTo>
                    <a:pt x="18" y="750"/>
                  </a:lnTo>
                  <a:lnTo>
                    <a:pt x="8" y="728"/>
                  </a:lnTo>
                  <a:lnTo>
                    <a:pt x="2" y="704"/>
                  </a:lnTo>
                  <a:lnTo>
                    <a:pt x="0" y="679"/>
                  </a:lnTo>
                  <a:lnTo>
                    <a:pt x="0" y="313"/>
                  </a:lnTo>
                  <a:lnTo>
                    <a:pt x="2" y="288"/>
                  </a:lnTo>
                  <a:lnTo>
                    <a:pt x="8" y="264"/>
                  </a:lnTo>
                  <a:lnTo>
                    <a:pt x="18" y="242"/>
                  </a:lnTo>
                  <a:lnTo>
                    <a:pt x="32" y="222"/>
                  </a:lnTo>
                  <a:lnTo>
                    <a:pt x="49" y="204"/>
                  </a:lnTo>
                  <a:lnTo>
                    <a:pt x="69" y="189"/>
                  </a:lnTo>
                  <a:lnTo>
                    <a:pt x="92" y="178"/>
                  </a:lnTo>
                  <a:lnTo>
                    <a:pt x="116" y="170"/>
                  </a:lnTo>
                  <a:lnTo>
                    <a:pt x="141" y="167"/>
                  </a:lnTo>
                  <a:lnTo>
                    <a:pt x="165" y="168"/>
                  </a:lnTo>
                  <a:lnTo>
                    <a:pt x="189" y="173"/>
                  </a:lnTo>
                  <a:lnTo>
                    <a:pt x="213" y="183"/>
                  </a:lnTo>
                  <a:lnTo>
                    <a:pt x="244" y="197"/>
                  </a:lnTo>
                  <a:lnTo>
                    <a:pt x="275" y="209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3"/>
            <p:cNvSpPr>
              <a:spLocks/>
            </p:cNvSpPr>
            <p:nvPr/>
          </p:nvSpPr>
          <p:spPr bwMode="auto">
            <a:xfrm>
              <a:off x="720725" y="5391150"/>
              <a:ext cx="176213" cy="184150"/>
            </a:xfrm>
            <a:custGeom>
              <a:avLst/>
              <a:gdLst>
                <a:gd name="T0" fmla="*/ 2 w 995"/>
                <a:gd name="T1" fmla="*/ 0 h 1048"/>
                <a:gd name="T2" fmla="*/ 995 w 995"/>
                <a:gd name="T3" fmla="*/ 0 h 1048"/>
                <a:gd name="T4" fmla="*/ 994 w 995"/>
                <a:gd name="T5" fmla="*/ 993 h 1048"/>
                <a:gd name="T6" fmla="*/ 991 w 995"/>
                <a:gd name="T7" fmla="*/ 1010 h 1048"/>
                <a:gd name="T8" fmla="*/ 983 w 995"/>
                <a:gd name="T9" fmla="*/ 1026 h 1048"/>
                <a:gd name="T10" fmla="*/ 971 w 995"/>
                <a:gd name="T11" fmla="*/ 1037 h 1048"/>
                <a:gd name="T12" fmla="*/ 955 w 995"/>
                <a:gd name="T13" fmla="*/ 1045 h 1048"/>
                <a:gd name="T14" fmla="*/ 938 w 995"/>
                <a:gd name="T15" fmla="*/ 1048 h 1048"/>
                <a:gd name="T16" fmla="*/ 55 w 995"/>
                <a:gd name="T17" fmla="*/ 1048 h 1048"/>
                <a:gd name="T18" fmla="*/ 41 w 995"/>
                <a:gd name="T19" fmla="*/ 1046 h 1048"/>
                <a:gd name="T20" fmla="*/ 28 w 995"/>
                <a:gd name="T21" fmla="*/ 1041 h 1048"/>
                <a:gd name="T22" fmla="*/ 16 w 995"/>
                <a:gd name="T23" fmla="*/ 1032 h 1048"/>
                <a:gd name="T24" fmla="*/ 8 w 995"/>
                <a:gd name="T25" fmla="*/ 1020 h 1048"/>
                <a:gd name="T26" fmla="*/ 2 w 995"/>
                <a:gd name="T27" fmla="*/ 1007 h 1048"/>
                <a:gd name="T28" fmla="*/ 0 w 995"/>
                <a:gd name="T29" fmla="*/ 993 h 1048"/>
                <a:gd name="T30" fmla="*/ 2 w 995"/>
                <a:gd name="T3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5" h="1048">
                  <a:moveTo>
                    <a:pt x="2" y="0"/>
                  </a:moveTo>
                  <a:lnTo>
                    <a:pt x="995" y="0"/>
                  </a:lnTo>
                  <a:lnTo>
                    <a:pt x="994" y="993"/>
                  </a:lnTo>
                  <a:lnTo>
                    <a:pt x="991" y="1010"/>
                  </a:lnTo>
                  <a:lnTo>
                    <a:pt x="983" y="1026"/>
                  </a:lnTo>
                  <a:lnTo>
                    <a:pt x="971" y="1037"/>
                  </a:lnTo>
                  <a:lnTo>
                    <a:pt x="955" y="1045"/>
                  </a:lnTo>
                  <a:lnTo>
                    <a:pt x="938" y="1048"/>
                  </a:lnTo>
                  <a:lnTo>
                    <a:pt x="55" y="1048"/>
                  </a:lnTo>
                  <a:lnTo>
                    <a:pt x="41" y="1046"/>
                  </a:lnTo>
                  <a:lnTo>
                    <a:pt x="28" y="1041"/>
                  </a:lnTo>
                  <a:lnTo>
                    <a:pt x="16" y="1032"/>
                  </a:lnTo>
                  <a:lnTo>
                    <a:pt x="8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94"/>
            <p:cNvSpPr>
              <a:spLocks noChangeArrowheads="1"/>
            </p:cNvSpPr>
            <p:nvPr/>
          </p:nvSpPr>
          <p:spPr bwMode="auto">
            <a:xfrm>
              <a:off x="1092200" y="5049838"/>
              <a:ext cx="57150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5"/>
            <p:cNvSpPr>
              <a:spLocks noEditPoints="1"/>
            </p:cNvSpPr>
            <p:nvPr/>
          </p:nvSpPr>
          <p:spPr bwMode="auto">
            <a:xfrm>
              <a:off x="1033463" y="4991100"/>
              <a:ext cx="174625" cy="185738"/>
            </a:xfrm>
            <a:custGeom>
              <a:avLst/>
              <a:gdLst>
                <a:gd name="T0" fmla="*/ 277 w 995"/>
                <a:gd name="T1" fmla="*/ 220 h 1048"/>
                <a:gd name="T2" fmla="*/ 260 w 995"/>
                <a:gd name="T3" fmla="*/ 223 h 1048"/>
                <a:gd name="T4" fmla="*/ 245 w 995"/>
                <a:gd name="T5" fmla="*/ 231 h 1048"/>
                <a:gd name="T6" fmla="*/ 233 w 995"/>
                <a:gd name="T7" fmla="*/ 243 h 1048"/>
                <a:gd name="T8" fmla="*/ 225 w 995"/>
                <a:gd name="T9" fmla="*/ 258 h 1048"/>
                <a:gd name="T10" fmla="*/ 222 w 995"/>
                <a:gd name="T11" fmla="*/ 275 h 1048"/>
                <a:gd name="T12" fmla="*/ 222 w 995"/>
                <a:gd name="T13" fmla="*/ 661 h 1048"/>
                <a:gd name="T14" fmla="*/ 225 w 995"/>
                <a:gd name="T15" fmla="*/ 678 h 1048"/>
                <a:gd name="T16" fmla="*/ 233 w 995"/>
                <a:gd name="T17" fmla="*/ 695 h 1048"/>
                <a:gd name="T18" fmla="*/ 245 w 995"/>
                <a:gd name="T19" fmla="*/ 706 h 1048"/>
                <a:gd name="T20" fmla="*/ 260 w 995"/>
                <a:gd name="T21" fmla="*/ 714 h 1048"/>
                <a:gd name="T22" fmla="*/ 277 w 995"/>
                <a:gd name="T23" fmla="*/ 717 h 1048"/>
                <a:gd name="T24" fmla="*/ 719 w 995"/>
                <a:gd name="T25" fmla="*/ 717 h 1048"/>
                <a:gd name="T26" fmla="*/ 736 w 995"/>
                <a:gd name="T27" fmla="*/ 714 h 1048"/>
                <a:gd name="T28" fmla="*/ 751 w 995"/>
                <a:gd name="T29" fmla="*/ 706 h 1048"/>
                <a:gd name="T30" fmla="*/ 763 w 995"/>
                <a:gd name="T31" fmla="*/ 695 h 1048"/>
                <a:gd name="T32" fmla="*/ 771 w 995"/>
                <a:gd name="T33" fmla="*/ 678 h 1048"/>
                <a:gd name="T34" fmla="*/ 774 w 995"/>
                <a:gd name="T35" fmla="*/ 661 h 1048"/>
                <a:gd name="T36" fmla="*/ 774 w 995"/>
                <a:gd name="T37" fmla="*/ 275 h 1048"/>
                <a:gd name="T38" fmla="*/ 771 w 995"/>
                <a:gd name="T39" fmla="*/ 258 h 1048"/>
                <a:gd name="T40" fmla="*/ 763 w 995"/>
                <a:gd name="T41" fmla="*/ 243 h 1048"/>
                <a:gd name="T42" fmla="*/ 751 w 995"/>
                <a:gd name="T43" fmla="*/ 231 h 1048"/>
                <a:gd name="T44" fmla="*/ 736 w 995"/>
                <a:gd name="T45" fmla="*/ 223 h 1048"/>
                <a:gd name="T46" fmla="*/ 719 w 995"/>
                <a:gd name="T47" fmla="*/ 220 h 1048"/>
                <a:gd name="T48" fmla="*/ 277 w 995"/>
                <a:gd name="T49" fmla="*/ 220 h 1048"/>
                <a:gd name="T50" fmla="*/ 56 w 995"/>
                <a:gd name="T51" fmla="*/ 0 h 1048"/>
                <a:gd name="T52" fmla="*/ 938 w 995"/>
                <a:gd name="T53" fmla="*/ 0 h 1048"/>
                <a:gd name="T54" fmla="*/ 956 w 995"/>
                <a:gd name="T55" fmla="*/ 2 h 1048"/>
                <a:gd name="T56" fmla="*/ 971 w 995"/>
                <a:gd name="T57" fmla="*/ 10 h 1048"/>
                <a:gd name="T58" fmla="*/ 983 w 995"/>
                <a:gd name="T59" fmla="*/ 22 h 1048"/>
                <a:gd name="T60" fmla="*/ 990 w 995"/>
                <a:gd name="T61" fmla="*/ 37 h 1048"/>
                <a:gd name="T62" fmla="*/ 993 w 995"/>
                <a:gd name="T63" fmla="*/ 54 h 1048"/>
                <a:gd name="T64" fmla="*/ 995 w 995"/>
                <a:gd name="T65" fmla="*/ 1048 h 1048"/>
                <a:gd name="T66" fmla="*/ 1 w 995"/>
                <a:gd name="T67" fmla="*/ 1048 h 1048"/>
                <a:gd name="T68" fmla="*/ 0 w 995"/>
                <a:gd name="T69" fmla="*/ 55 h 1048"/>
                <a:gd name="T70" fmla="*/ 2 w 995"/>
                <a:gd name="T71" fmla="*/ 40 h 1048"/>
                <a:gd name="T72" fmla="*/ 7 w 995"/>
                <a:gd name="T73" fmla="*/ 27 h 1048"/>
                <a:gd name="T74" fmla="*/ 16 w 995"/>
                <a:gd name="T75" fmla="*/ 16 h 1048"/>
                <a:gd name="T76" fmla="*/ 27 w 995"/>
                <a:gd name="T77" fmla="*/ 7 h 1048"/>
                <a:gd name="T78" fmla="*/ 42 w 995"/>
                <a:gd name="T79" fmla="*/ 1 h 1048"/>
                <a:gd name="T80" fmla="*/ 56 w 995"/>
                <a:gd name="T8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5" h="1048">
                  <a:moveTo>
                    <a:pt x="277" y="220"/>
                  </a:moveTo>
                  <a:lnTo>
                    <a:pt x="260" y="223"/>
                  </a:lnTo>
                  <a:lnTo>
                    <a:pt x="245" y="231"/>
                  </a:lnTo>
                  <a:lnTo>
                    <a:pt x="233" y="243"/>
                  </a:lnTo>
                  <a:lnTo>
                    <a:pt x="225" y="258"/>
                  </a:lnTo>
                  <a:lnTo>
                    <a:pt x="222" y="275"/>
                  </a:lnTo>
                  <a:lnTo>
                    <a:pt x="222" y="661"/>
                  </a:lnTo>
                  <a:lnTo>
                    <a:pt x="225" y="678"/>
                  </a:lnTo>
                  <a:lnTo>
                    <a:pt x="233" y="695"/>
                  </a:lnTo>
                  <a:lnTo>
                    <a:pt x="245" y="706"/>
                  </a:lnTo>
                  <a:lnTo>
                    <a:pt x="260" y="714"/>
                  </a:lnTo>
                  <a:lnTo>
                    <a:pt x="277" y="717"/>
                  </a:lnTo>
                  <a:lnTo>
                    <a:pt x="719" y="717"/>
                  </a:lnTo>
                  <a:lnTo>
                    <a:pt x="736" y="714"/>
                  </a:lnTo>
                  <a:lnTo>
                    <a:pt x="751" y="706"/>
                  </a:lnTo>
                  <a:lnTo>
                    <a:pt x="763" y="695"/>
                  </a:lnTo>
                  <a:lnTo>
                    <a:pt x="771" y="678"/>
                  </a:lnTo>
                  <a:lnTo>
                    <a:pt x="774" y="661"/>
                  </a:lnTo>
                  <a:lnTo>
                    <a:pt x="774" y="275"/>
                  </a:lnTo>
                  <a:lnTo>
                    <a:pt x="771" y="258"/>
                  </a:lnTo>
                  <a:lnTo>
                    <a:pt x="763" y="243"/>
                  </a:lnTo>
                  <a:lnTo>
                    <a:pt x="751" y="231"/>
                  </a:lnTo>
                  <a:lnTo>
                    <a:pt x="736" y="223"/>
                  </a:lnTo>
                  <a:lnTo>
                    <a:pt x="719" y="220"/>
                  </a:lnTo>
                  <a:lnTo>
                    <a:pt x="277" y="220"/>
                  </a:lnTo>
                  <a:close/>
                  <a:moveTo>
                    <a:pt x="56" y="0"/>
                  </a:moveTo>
                  <a:lnTo>
                    <a:pt x="938" y="0"/>
                  </a:lnTo>
                  <a:lnTo>
                    <a:pt x="956" y="2"/>
                  </a:lnTo>
                  <a:lnTo>
                    <a:pt x="971" y="10"/>
                  </a:lnTo>
                  <a:lnTo>
                    <a:pt x="983" y="22"/>
                  </a:lnTo>
                  <a:lnTo>
                    <a:pt x="990" y="37"/>
                  </a:lnTo>
                  <a:lnTo>
                    <a:pt x="993" y="54"/>
                  </a:lnTo>
                  <a:lnTo>
                    <a:pt x="995" y="1048"/>
                  </a:lnTo>
                  <a:lnTo>
                    <a:pt x="1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6"/>
            <p:cNvSpPr>
              <a:spLocks noEditPoints="1"/>
            </p:cNvSpPr>
            <p:nvPr/>
          </p:nvSpPr>
          <p:spPr bwMode="auto">
            <a:xfrm>
              <a:off x="984250" y="5195888"/>
              <a:ext cx="273050" cy="174625"/>
            </a:xfrm>
            <a:custGeom>
              <a:avLst/>
              <a:gdLst>
                <a:gd name="T0" fmla="*/ 439 w 1544"/>
                <a:gd name="T1" fmla="*/ 622 h 993"/>
                <a:gd name="T2" fmla="*/ 502 w 1544"/>
                <a:gd name="T3" fmla="*/ 518 h 993"/>
                <a:gd name="T4" fmla="*/ 499 w 1544"/>
                <a:gd name="T5" fmla="*/ 506 h 993"/>
                <a:gd name="T6" fmla="*/ 496 w 1544"/>
                <a:gd name="T7" fmla="*/ 494 h 993"/>
                <a:gd name="T8" fmla="*/ 499 w 1544"/>
                <a:gd name="T9" fmla="*/ 482 h 993"/>
                <a:gd name="T10" fmla="*/ 502 w 1544"/>
                <a:gd name="T11" fmla="*/ 469 h 993"/>
                <a:gd name="T12" fmla="*/ 438 w 1544"/>
                <a:gd name="T13" fmla="*/ 371 h 993"/>
                <a:gd name="T14" fmla="*/ 1104 w 1544"/>
                <a:gd name="T15" fmla="*/ 369 h 993"/>
                <a:gd name="T16" fmla="*/ 1042 w 1544"/>
                <a:gd name="T17" fmla="*/ 472 h 993"/>
                <a:gd name="T18" fmla="*/ 1042 w 1544"/>
                <a:gd name="T19" fmla="*/ 521 h 993"/>
                <a:gd name="T20" fmla="*/ 1105 w 1544"/>
                <a:gd name="T21" fmla="*/ 619 h 993"/>
                <a:gd name="T22" fmla="*/ 696 w 1544"/>
                <a:gd name="T23" fmla="*/ 328 h 993"/>
                <a:gd name="T24" fmla="*/ 683 w 1544"/>
                <a:gd name="T25" fmla="*/ 355 h 993"/>
                <a:gd name="T26" fmla="*/ 848 w 1544"/>
                <a:gd name="T27" fmla="*/ 660 h 993"/>
                <a:gd name="T28" fmla="*/ 861 w 1544"/>
                <a:gd name="T29" fmla="*/ 352 h 993"/>
                <a:gd name="T30" fmla="*/ 147 w 1544"/>
                <a:gd name="T31" fmla="*/ 277 h 993"/>
                <a:gd name="T32" fmla="*/ 128 w 1544"/>
                <a:gd name="T33" fmla="*/ 282 h 993"/>
                <a:gd name="T34" fmla="*/ 113 w 1544"/>
                <a:gd name="T35" fmla="*/ 301 h 993"/>
                <a:gd name="T36" fmla="*/ 113 w 1544"/>
                <a:gd name="T37" fmla="*/ 691 h 993"/>
                <a:gd name="T38" fmla="*/ 128 w 1544"/>
                <a:gd name="T39" fmla="*/ 710 h 993"/>
                <a:gd name="T40" fmla="*/ 152 w 1544"/>
                <a:gd name="T41" fmla="*/ 715 h 993"/>
                <a:gd name="T42" fmla="*/ 274 w 1544"/>
                <a:gd name="T43" fmla="*/ 665 h 993"/>
                <a:gd name="T44" fmla="*/ 163 w 1544"/>
                <a:gd name="T45" fmla="*/ 281 h 993"/>
                <a:gd name="T46" fmla="*/ 1392 w 1544"/>
                <a:gd name="T47" fmla="*/ 275 h 993"/>
                <a:gd name="T48" fmla="*/ 1268 w 1544"/>
                <a:gd name="T49" fmla="*/ 325 h 993"/>
                <a:gd name="T50" fmla="*/ 1381 w 1544"/>
                <a:gd name="T51" fmla="*/ 709 h 993"/>
                <a:gd name="T52" fmla="*/ 1412 w 1544"/>
                <a:gd name="T53" fmla="*/ 711 h 993"/>
                <a:gd name="T54" fmla="*/ 1428 w 1544"/>
                <a:gd name="T55" fmla="*/ 698 h 993"/>
                <a:gd name="T56" fmla="*/ 1435 w 1544"/>
                <a:gd name="T57" fmla="*/ 311 h 993"/>
                <a:gd name="T58" fmla="*/ 1422 w 1544"/>
                <a:gd name="T59" fmla="*/ 284 h 993"/>
                <a:gd name="T60" fmla="*/ 1403 w 1544"/>
                <a:gd name="T61" fmla="*/ 275 h 993"/>
                <a:gd name="T62" fmla="*/ 1269 w 1544"/>
                <a:gd name="T63" fmla="*/ 0 h 993"/>
                <a:gd name="T64" fmla="*/ 1332 w 1544"/>
                <a:gd name="T65" fmla="*/ 180 h 993"/>
                <a:gd name="T66" fmla="*/ 1404 w 1544"/>
                <a:gd name="T67" fmla="*/ 165 h 993"/>
                <a:gd name="T68" fmla="*/ 1475 w 1544"/>
                <a:gd name="T69" fmla="*/ 187 h 993"/>
                <a:gd name="T70" fmla="*/ 1526 w 1544"/>
                <a:gd name="T71" fmla="*/ 240 h 993"/>
                <a:gd name="T72" fmla="*/ 1544 w 1544"/>
                <a:gd name="T73" fmla="*/ 311 h 993"/>
                <a:gd name="T74" fmla="*/ 1536 w 1544"/>
                <a:gd name="T75" fmla="*/ 726 h 993"/>
                <a:gd name="T76" fmla="*/ 1495 w 1544"/>
                <a:gd name="T77" fmla="*/ 786 h 993"/>
                <a:gd name="T78" fmla="*/ 1425 w 1544"/>
                <a:gd name="T79" fmla="*/ 821 h 993"/>
                <a:gd name="T80" fmla="*/ 1353 w 1544"/>
                <a:gd name="T81" fmla="*/ 816 h 993"/>
                <a:gd name="T82" fmla="*/ 1268 w 1544"/>
                <a:gd name="T83" fmla="*/ 780 h 993"/>
                <a:gd name="T84" fmla="*/ 274 w 1544"/>
                <a:gd name="T85" fmla="*/ 783 h 993"/>
                <a:gd name="T86" fmla="*/ 191 w 1544"/>
                <a:gd name="T87" fmla="*/ 819 h 993"/>
                <a:gd name="T88" fmla="*/ 120 w 1544"/>
                <a:gd name="T89" fmla="*/ 823 h 993"/>
                <a:gd name="T90" fmla="*/ 50 w 1544"/>
                <a:gd name="T91" fmla="*/ 789 h 993"/>
                <a:gd name="T92" fmla="*/ 8 w 1544"/>
                <a:gd name="T93" fmla="*/ 728 h 993"/>
                <a:gd name="T94" fmla="*/ 0 w 1544"/>
                <a:gd name="T95" fmla="*/ 313 h 993"/>
                <a:gd name="T96" fmla="*/ 18 w 1544"/>
                <a:gd name="T97" fmla="*/ 242 h 993"/>
                <a:gd name="T98" fmla="*/ 70 w 1544"/>
                <a:gd name="T99" fmla="*/ 189 h 993"/>
                <a:gd name="T100" fmla="*/ 140 w 1544"/>
                <a:gd name="T101" fmla="*/ 167 h 993"/>
                <a:gd name="T102" fmla="*/ 212 w 1544"/>
                <a:gd name="T103" fmla="*/ 183 h 993"/>
                <a:gd name="T104" fmla="*/ 275 w 1544"/>
                <a:gd name="T105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4" h="993">
                  <a:moveTo>
                    <a:pt x="386" y="360"/>
                  </a:moveTo>
                  <a:lnTo>
                    <a:pt x="385" y="634"/>
                  </a:lnTo>
                  <a:lnTo>
                    <a:pt x="439" y="622"/>
                  </a:lnTo>
                  <a:lnTo>
                    <a:pt x="492" y="613"/>
                  </a:lnTo>
                  <a:lnTo>
                    <a:pt x="546" y="608"/>
                  </a:lnTo>
                  <a:lnTo>
                    <a:pt x="502" y="518"/>
                  </a:lnTo>
                  <a:lnTo>
                    <a:pt x="501" y="514"/>
                  </a:lnTo>
                  <a:lnTo>
                    <a:pt x="500" y="510"/>
                  </a:lnTo>
                  <a:lnTo>
                    <a:pt x="499" y="506"/>
                  </a:lnTo>
                  <a:lnTo>
                    <a:pt x="498" y="502"/>
                  </a:lnTo>
                  <a:lnTo>
                    <a:pt x="497" y="498"/>
                  </a:lnTo>
                  <a:lnTo>
                    <a:pt x="496" y="494"/>
                  </a:lnTo>
                  <a:lnTo>
                    <a:pt x="497" y="490"/>
                  </a:lnTo>
                  <a:lnTo>
                    <a:pt x="498" y="486"/>
                  </a:lnTo>
                  <a:lnTo>
                    <a:pt x="499" y="482"/>
                  </a:lnTo>
                  <a:lnTo>
                    <a:pt x="500" y="478"/>
                  </a:lnTo>
                  <a:lnTo>
                    <a:pt x="501" y="473"/>
                  </a:lnTo>
                  <a:lnTo>
                    <a:pt x="502" y="469"/>
                  </a:lnTo>
                  <a:lnTo>
                    <a:pt x="545" y="384"/>
                  </a:lnTo>
                  <a:lnTo>
                    <a:pt x="491" y="379"/>
                  </a:lnTo>
                  <a:lnTo>
                    <a:pt x="438" y="371"/>
                  </a:lnTo>
                  <a:lnTo>
                    <a:pt x="386" y="360"/>
                  </a:lnTo>
                  <a:close/>
                  <a:moveTo>
                    <a:pt x="1158" y="358"/>
                  </a:moveTo>
                  <a:lnTo>
                    <a:pt x="1104" y="369"/>
                  </a:lnTo>
                  <a:lnTo>
                    <a:pt x="1051" y="377"/>
                  </a:lnTo>
                  <a:lnTo>
                    <a:pt x="998" y="382"/>
                  </a:lnTo>
                  <a:lnTo>
                    <a:pt x="1042" y="472"/>
                  </a:lnTo>
                  <a:lnTo>
                    <a:pt x="1047" y="488"/>
                  </a:lnTo>
                  <a:lnTo>
                    <a:pt x="1047" y="505"/>
                  </a:lnTo>
                  <a:lnTo>
                    <a:pt x="1042" y="521"/>
                  </a:lnTo>
                  <a:lnTo>
                    <a:pt x="999" y="606"/>
                  </a:lnTo>
                  <a:lnTo>
                    <a:pt x="1052" y="611"/>
                  </a:lnTo>
                  <a:lnTo>
                    <a:pt x="1105" y="619"/>
                  </a:lnTo>
                  <a:lnTo>
                    <a:pt x="1158" y="630"/>
                  </a:lnTo>
                  <a:lnTo>
                    <a:pt x="1158" y="358"/>
                  </a:lnTo>
                  <a:close/>
                  <a:moveTo>
                    <a:pt x="696" y="328"/>
                  </a:moveTo>
                  <a:lnTo>
                    <a:pt x="685" y="350"/>
                  </a:lnTo>
                  <a:lnTo>
                    <a:pt x="684" y="352"/>
                  </a:lnTo>
                  <a:lnTo>
                    <a:pt x="683" y="355"/>
                  </a:lnTo>
                  <a:lnTo>
                    <a:pt x="614" y="494"/>
                  </a:lnTo>
                  <a:lnTo>
                    <a:pt x="696" y="660"/>
                  </a:lnTo>
                  <a:lnTo>
                    <a:pt x="848" y="660"/>
                  </a:lnTo>
                  <a:lnTo>
                    <a:pt x="931" y="496"/>
                  </a:lnTo>
                  <a:lnTo>
                    <a:pt x="861" y="353"/>
                  </a:lnTo>
                  <a:lnTo>
                    <a:pt x="861" y="352"/>
                  </a:lnTo>
                  <a:lnTo>
                    <a:pt x="848" y="328"/>
                  </a:lnTo>
                  <a:lnTo>
                    <a:pt x="696" y="328"/>
                  </a:lnTo>
                  <a:close/>
                  <a:moveTo>
                    <a:pt x="147" y="277"/>
                  </a:moveTo>
                  <a:lnTo>
                    <a:pt x="139" y="278"/>
                  </a:lnTo>
                  <a:lnTo>
                    <a:pt x="132" y="280"/>
                  </a:lnTo>
                  <a:lnTo>
                    <a:pt x="128" y="282"/>
                  </a:lnTo>
                  <a:lnTo>
                    <a:pt x="123" y="286"/>
                  </a:lnTo>
                  <a:lnTo>
                    <a:pt x="117" y="292"/>
                  </a:lnTo>
                  <a:lnTo>
                    <a:pt x="113" y="301"/>
                  </a:lnTo>
                  <a:lnTo>
                    <a:pt x="111" y="313"/>
                  </a:lnTo>
                  <a:lnTo>
                    <a:pt x="111" y="679"/>
                  </a:lnTo>
                  <a:lnTo>
                    <a:pt x="113" y="691"/>
                  </a:lnTo>
                  <a:lnTo>
                    <a:pt x="117" y="700"/>
                  </a:lnTo>
                  <a:lnTo>
                    <a:pt x="123" y="706"/>
                  </a:lnTo>
                  <a:lnTo>
                    <a:pt x="128" y="710"/>
                  </a:lnTo>
                  <a:lnTo>
                    <a:pt x="133" y="713"/>
                  </a:lnTo>
                  <a:lnTo>
                    <a:pt x="141" y="715"/>
                  </a:lnTo>
                  <a:lnTo>
                    <a:pt x="152" y="715"/>
                  </a:lnTo>
                  <a:lnTo>
                    <a:pt x="163" y="712"/>
                  </a:lnTo>
                  <a:lnTo>
                    <a:pt x="218" y="687"/>
                  </a:lnTo>
                  <a:lnTo>
                    <a:pt x="274" y="665"/>
                  </a:lnTo>
                  <a:lnTo>
                    <a:pt x="275" y="327"/>
                  </a:lnTo>
                  <a:lnTo>
                    <a:pt x="218" y="306"/>
                  </a:lnTo>
                  <a:lnTo>
                    <a:pt x="163" y="281"/>
                  </a:lnTo>
                  <a:lnTo>
                    <a:pt x="155" y="278"/>
                  </a:lnTo>
                  <a:lnTo>
                    <a:pt x="147" y="277"/>
                  </a:lnTo>
                  <a:close/>
                  <a:moveTo>
                    <a:pt x="1392" y="275"/>
                  </a:moveTo>
                  <a:lnTo>
                    <a:pt x="1381" y="279"/>
                  </a:lnTo>
                  <a:lnTo>
                    <a:pt x="1325" y="304"/>
                  </a:lnTo>
                  <a:lnTo>
                    <a:pt x="1268" y="325"/>
                  </a:lnTo>
                  <a:lnTo>
                    <a:pt x="1268" y="662"/>
                  </a:lnTo>
                  <a:lnTo>
                    <a:pt x="1325" y="684"/>
                  </a:lnTo>
                  <a:lnTo>
                    <a:pt x="1381" y="709"/>
                  </a:lnTo>
                  <a:lnTo>
                    <a:pt x="1392" y="713"/>
                  </a:lnTo>
                  <a:lnTo>
                    <a:pt x="1403" y="713"/>
                  </a:lnTo>
                  <a:lnTo>
                    <a:pt x="1412" y="711"/>
                  </a:lnTo>
                  <a:lnTo>
                    <a:pt x="1417" y="708"/>
                  </a:lnTo>
                  <a:lnTo>
                    <a:pt x="1422" y="704"/>
                  </a:lnTo>
                  <a:lnTo>
                    <a:pt x="1428" y="698"/>
                  </a:lnTo>
                  <a:lnTo>
                    <a:pt x="1433" y="689"/>
                  </a:lnTo>
                  <a:lnTo>
                    <a:pt x="1435" y="677"/>
                  </a:lnTo>
                  <a:lnTo>
                    <a:pt x="1435" y="311"/>
                  </a:lnTo>
                  <a:lnTo>
                    <a:pt x="1433" y="299"/>
                  </a:lnTo>
                  <a:lnTo>
                    <a:pt x="1428" y="290"/>
                  </a:lnTo>
                  <a:lnTo>
                    <a:pt x="1422" y="284"/>
                  </a:lnTo>
                  <a:lnTo>
                    <a:pt x="1417" y="280"/>
                  </a:lnTo>
                  <a:lnTo>
                    <a:pt x="1412" y="277"/>
                  </a:lnTo>
                  <a:lnTo>
                    <a:pt x="1403" y="275"/>
                  </a:lnTo>
                  <a:lnTo>
                    <a:pt x="1392" y="275"/>
                  </a:lnTo>
                  <a:close/>
                  <a:moveTo>
                    <a:pt x="275" y="0"/>
                  </a:moveTo>
                  <a:lnTo>
                    <a:pt x="1269" y="0"/>
                  </a:lnTo>
                  <a:lnTo>
                    <a:pt x="1268" y="207"/>
                  </a:lnTo>
                  <a:lnTo>
                    <a:pt x="1300" y="194"/>
                  </a:lnTo>
                  <a:lnTo>
                    <a:pt x="1332" y="180"/>
                  </a:lnTo>
                  <a:lnTo>
                    <a:pt x="1355" y="171"/>
                  </a:lnTo>
                  <a:lnTo>
                    <a:pt x="1379" y="166"/>
                  </a:lnTo>
                  <a:lnTo>
                    <a:pt x="1404" y="165"/>
                  </a:lnTo>
                  <a:lnTo>
                    <a:pt x="1429" y="168"/>
                  </a:lnTo>
                  <a:lnTo>
                    <a:pt x="1453" y="175"/>
                  </a:lnTo>
                  <a:lnTo>
                    <a:pt x="1475" y="187"/>
                  </a:lnTo>
                  <a:lnTo>
                    <a:pt x="1495" y="202"/>
                  </a:lnTo>
                  <a:lnTo>
                    <a:pt x="1512" y="220"/>
                  </a:lnTo>
                  <a:lnTo>
                    <a:pt x="1526" y="240"/>
                  </a:lnTo>
                  <a:lnTo>
                    <a:pt x="1536" y="262"/>
                  </a:lnTo>
                  <a:lnTo>
                    <a:pt x="1542" y="286"/>
                  </a:lnTo>
                  <a:lnTo>
                    <a:pt x="1544" y="311"/>
                  </a:lnTo>
                  <a:lnTo>
                    <a:pt x="1544" y="677"/>
                  </a:lnTo>
                  <a:lnTo>
                    <a:pt x="1542" y="702"/>
                  </a:lnTo>
                  <a:lnTo>
                    <a:pt x="1536" y="726"/>
                  </a:lnTo>
                  <a:lnTo>
                    <a:pt x="1526" y="748"/>
                  </a:lnTo>
                  <a:lnTo>
                    <a:pt x="1512" y="769"/>
                  </a:lnTo>
                  <a:lnTo>
                    <a:pt x="1495" y="786"/>
                  </a:lnTo>
                  <a:lnTo>
                    <a:pt x="1475" y="801"/>
                  </a:lnTo>
                  <a:lnTo>
                    <a:pt x="1450" y="814"/>
                  </a:lnTo>
                  <a:lnTo>
                    <a:pt x="1425" y="821"/>
                  </a:lnTo>
                  <a:lnTo>
                    <a:pt x="1397" y="823"/>
                  </a:lnTo>
                  <a:lnTo>
                    <a:pt x="1375" y="822"/>
                  </a:lnTo>
                  <a:lnTo>
                    <a:pt x="1353" y="816"/>
                  </a:lnTo>
                  <a:lnTo>
                    <a:pt x="1332" y="808"/>
                  </a:lnTo>
                  <a:lnTo>
                    <a:pt x="1300" y="793"/>
                  </a:lnTo>
                  <a:lnTo>
                    <a:pt x="1268" y="780"/>
                  </a:lnTo>
                  <a:lnTo>
                    <a:pt x="1267" y="993"/>
                  </a:lnTo>
                  <a:lnTo>
                    <a:pt x="274" y="993"/>
                  </a:lnTo>
                  <a:lnTo>
                    <a:pt x="274" y="783"/>
                  </a:lnTo>
                  <a:lnTo>
                    <a:pt x="243" y="796"/>
                  </a:lnTo>
                  <a:lnTo>
                    <a:pt x="212" y="810"/>
                  </a:lnTo>
                  <a:lnTo>
                    <a:pt x="191" y="819"/>
                  </a:lnTo>
                  <a:lnTo>
                    <a:pt x="169" y="824"/>
                  </a:lnTo>
                  <a:lnTo>
                    <a:pt x="147" y="826"/>
                  </a:lnTo>
                  <a:lnTo>
                    <a:pt x="120" y="823"/>
                  </a:lnTo>
                  <a:lnTo>
                    <a:pt x="95" y="816"/>
                  </a:lnTo>
                  <a:lnTo>
                    <a:pt x="70" y="804"/>
                  </a:lnTo>
                  <a:lnTo>
                    <a:pt x="50" y="789"/>
                  </a:lnTo>
                  <a:lnTo>
                    <a:pt x="33" y="771"/>
                  </a:lnTo>
                  <a:lnTo>
                    <a:pt x="18" y="750"/>
                  </a:lnTo>
                  <a:lnTo>
                    <a:pt x="8" y="728"/>
                  </a:lnTo>
                  <a:lnTo>
                    <a:pt x="2" y="704"/>
                  </a:lnTo>
                  <a:lnTo>
                    <a:pt x="0" y="679"/>
                  </a:lnTo>
                  <a:lnTo>
                    <a:pt x="0" y="313"/>
                  </a:lnTo>
                  <a:lnTo>
                    <a:pt x="2" y="288"/>
                  </a:lnTo>
                  <a:lnTo>
                    <a:pt x="8" y="264"/>
                  </a:lnTo>
                  <a:lnTo>
                    <a:pt x="18" y="242"/>
                  </a:lnTo>
                  <a:lnTo>
                    <a:pt x="33" y="222"/>
                  </a:lnTo>
                  <a:lnTo>
                    <a:pt x="50" y="204"/>
                  </a:lnTo>
                  <a:lnTo>
                    <a:pt x="70" y="189"/>
                  </a:lnTo>
                  <a:lnTo>
                    <a:pt x="93" y="178"/>
                  </a:lnTo>
                  <a:lnTo>
                    <a:pt x="116" y="170"/>
                  </a:lnTo>
                  <a:lnTo>
                    <a:pt x="140" y="167"/>
                  </a:lnTo>
                  <a:lnTo>
                    <a:pt x="165" y="168"/>
                  </a:lnTo>
                  <a:lnTo>
                    <a:pt x="189" y="173"/>
                  </a:lnTo>
                  <a:lnTo>
                    <a:pt x="212" y="183"/>
                  </a:lnTo>
                  <a:lnTo>
                    <a:pt x="243" y="197"/>
                  </a:lnTo>
                  <a:lnTo>
                    <a:pt x="275" y="209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7"/>
            <p:cNvSpPr>
              <a:spLocks/>
            </p:cNvSpPr>
            <p:nvPr/>
          </p:nvSpPr>
          <p:spPr bwMode="auto">
            <a:xfrm>
              <a:off x="1033463" y="5391150"/>
              <a:ext cx="174625" cy="184150"/>
            </a:xfrm>
            <a:custGeom>
              <a:avLst/>
              <a:gdLst>
                <a:gd name="T0" fmla="*/ 1 w 995"/>
                <a:gd name="T1" fmla="*/ 0 h 1048"/>
                <a:gd name="T2" fmla="*/ 995 w 995"/>
                <a:gd name="T3" fmla="*/ 0 h 1048"/>
                <a:gd name="T4" fmla="*/ 993 w 995"/>
                <a:gd name="T5" fmla="*/ 993 h 1048"/>
                <a:gd name="T6" fmla="*/ 990 w 995"/>
                <a:gd name="T7" fmla="*/ 1010 h 1048"/>
                <a:gd name="T8" fmla="*/ 983 w 995"/>
                <a:gd name="T9" fmla="*/ 1026 h 1048"/>
                <a:gd name="T10" fmla="*/ 971 w 995"/>
                <a:gd name="T11" fmla="*/ 1037 h 1048"/>
                <a:gd name="T12" fmla="*/ 956 w 995"/>
                <a:gd name="T13" fmla="*/ 1045 h 1048"/>
                <a:gd name="T14" fmla="*/ 938 w 995"/>
                <a:gd name="T15" fmla="*/ 1048 h 1048"/>
                <a:gd name="T16" fmla="*/ 56 w 995"/>
                <a:gd name="T17" fmla="*/ 1048 h 1048"/>
                <a:gd name="T18" fmla="*/ 42 w 995"/>
                <a:gd name="T19" fmla="*/ 1046 h 1048"/>
                <a:gd name="T20" fmla="*/ 27 w 995"/>
                <a:gd name="T21" fmla="*/ 1041 h 1048"/>
                <a:gd name="T22" fmla="*/ 16 w 995"/>
                <a:gd name="T23" fmla="*/ 1032 h 1048"/>
                <a:gd name="T24" fmla="*/ 7 w 995"/>
                <a:gd name="T25" fmla="*/ 1020 h 1048"/>
                <a:gd name="T26" fmla="*/ 2 w 995"/>
                <a:gd name="T27" fmla="*/ 1007 h 1048"/>
                <a:gd name="T28" fmla="*/ 0 w 995"/>
                <a:gd name="T29" fmla="*/ 993 h 1048"/>
                <a:gd name="T30" fmla="*/ 1 w 995"/>
                <a:gd name="T3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5" h="1048">
                  <a:moveTo>
                    <a:pt x="1" y="0"/>
                  </a:moveTo>
                  <a:lnTo>
                    <a:pt x="995" y="0"/>
                  </a:lnTo>
                  <a:lnTo>
                    <a:pt x="993" y="993"/>
                  </a:lnTo>
                  <a:lnTo>
                    <a:pt x="990" y="1010"/>
                  </a:lnTo>
                  <a:lnTo>
                    <a:pt x="983" y="1026"/>
                  </a:lnTo>
                  <a:lnTo>
                    <a:pt x="971" y="1037"/>
                  </a:lnTo>
                  <a:lnTo>
                    <a:pt x="956" y="1045"/>
                  </a:lnTo>
                  <a:lnTo>
                    <a:pt x="938" y="1048"/>
                  </a:lnTo>
                  <a:lnTo>
                    <a:pt x="56" y="1048"/>
                  </a:lnTo>
                  <a:lnTo>
                    <a:pt x="42" y="1046"/>
                  </a:lnTo>
                  <a:lnTo>
                    <a:pt x="27" y="1041"/>
                  </a:lnTo>
                  <a:lnTo>
                    <a:pt x="16" y="1032"/>
                  </a:lnTo>
                  <a:lnTo>
                    <a:pt x="7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1614157" y="4991100"/>
            <a:ext cx="534988" cy="584200"/>
            <a:chOff x="1549400" y="4991100"/>
            <a:chExt cx="53498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Rectangle 102"/>
            <p:cNvSpPr>
              <a:spLocks noChangeArrowheads="1"/>
            </p:cNvSpPr>
            <p:nvPr/>
          </p:nvSpPr>
          <p:spPr bwMode="auto">
            <a:xfrm>
              <a:off x="1655763" y="5049838"/>
              <a:ext cx="587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3"/>
            <p:cNvSpPr>
              <a:spLocks noEditPoints="1"/>
            </p:cNvSpPr>
            <p:nvPr/>
          </p:nvSpPr>
          <p:spPr bwMode="auto">
            <a:xfrm>
              <a:off x="1597025" y="4991100"/>
              <a:ext cx="176213" cy="185738"/>
            </a:xfrm>
            <a:custGeom>
              <a:avLst/>
              <a:gdLst>
                <a:gd name="T0" fmla="*/ 276 w 992"/>
                <a:gd name="T1" fmla="*/ 220 h 1048"/>
                <a:gd name="T2" fmla="*/ 259 w 992"/>
                <a:gd name="T3" fmla="*/ 223 h 1048"/>
                <a:gd name="T4" fmla="*/ 244 w 992"/>
                <a:gd name="T5" fmla="*/ 231 h 1048"/>
                <a:gd name="T6" fmla="*/ 232 w 992"/>
                <a:gd name="T7" fmla="*/ 243 h 1048"/>
                <a:gd name="T8" fmla="*/ 224 w 992"/>
                <a:gd name="T9" fmla="*/ 258 h 1048"/>
                <a:gd name="T10" fmla="*/ 221 w 992"/>
                <a:gd name="T11" fmla="*/ 275 h 1048"/>
                <a:gd name="T12" fmla="*/ 221 w 992"/>
                <a:gd name="T13" fmla="*/ 661 h 1048"/>
                <a:gd name="T14" fmla="*/ 224 w 992"/>
                <a:gd name="T15" fmla="*/ 678 h 1048"/>
                <a:gd name="T16" fmla="*/ 232 w 992"/>
                <a:gd name="T17" fmla="*/ 695 h 1048"/>
                <a:gd name="T18" fmla="*/ 244 w 992"/>
                <a:gd name="T19" fmla="*/ 706 h 1048"/>
                <a:gd name="T20" fmla="*/ 259 w 992"/>
                <a:gd name="T21" fmla="*/ 714 h 1048"/>
                <a:gd name="T22" fmla="*/ 276 w 992"/>
                <a:gd name="T23" fmla="*/ 717 h 1048"/>
                <a:gd name="T24" fmla="*/ 718 w 992"/>
                <a:gd name="T25" fmla="*/ 717 h 1048"/>
                <a:gd name="T26" fmla="*/ 735 w 992"/>
                <a:gd name="T27" fmla="*/ 714 h 1048"/>
                <a:gd name="T28" fmla="*/ 750 w 992"/>
                <a:gd name="T29" fmla="*/ 706 h 1048"/>
                <a:gd name="T30" fmla="*/ 762 w 992"/>
                <a:gd name="T31" fmla="*/ 695 h 1048"/>
                <a:gd name="T32" fmla="*/ 770 w 992"/>
                <a:gd name="T33" fmla="*/ 678 h 1048"/>
                <a:gd name="T34" fmla="*/ 773 w 992"/>
                <a:gd name="T35" fmla="*/ 661 h 1048"/>
                <a:gd name="T36" fmla="*/ 773 w 992"/>
                <a:gd name="T37" fmla="*/ 275 h 1048"/>
                <a:gd name="T38" fmla="*/ 770 w 992"/>
                <a:gd name="T39" fmla="*/ 258 h 1048"/>
                <a:gd name="T40" fmla="*/ 762 w 992"/>
                <a:gd name="T41" fmla="*/ 243 h 1048"/>
                <a:gd name="T42" fmla="*/ 750 w 992"/>
                <a:gd name="T43" fmla="*/ 231 h 1048"/>
                <a:gd name="T44" fmla="*/ 735 w 992"/>
                <a:gd name="T45" fmla="*/ 223 h 1048"/>
                <a:gd name="T46" fmla="*/ 718 w 992"/>
                <a:gd name="T47" fmla="*/ 220 h 1048"/>
                <a:gd name="T48" fmla="*/ 276 w 992"/>
                <a:gd name="T49" fmla="*/ 220 h 1048"/>
                <a:gd name="T50" fmla="*/ 55 w 992"/>
                <a:gd name="T51" fmla="*/ 0 h 1048"/>
                <a:gd name="T52" fmla="*/ 936 w 992"/>
                <a:gd name="T53" fmla="*/ 0 h 1048"/>
                <a:gd name="T54" fmla="*/ 953 w 992"/>
                <a:gd name="T55" fmla="*/ 2 h 1048"/>
                <a:gd name="T56" fmla="*/ 969 w 992"/>
                <a:gd name="T57" fmla="*/ 10 h 1048"/>
                <a:gd name="T58" fmla="*/ 980 w 992"/>
                <a:gd name="T59" fmla="*/ 22 h 1048"/>
                <a:gd name="T60" fmla="*/ 988 w 992"/>
                <a:gd name="T61" fmla="*/ 37 h 1048"/>
                <a:gd name="T62" fmla="*/ 991 w 992"/>
                <a:gd name="T63" fmla="*/ 54 h 1048"/>
                <a:gd name="T64" fmla="*/ 992 w 992"/>
                <a:gd name="T65" fmla="*/ 1048 h 1048"/>
                <a:gd name="T66" fmla="*/ 1 w 992"/>
                <a:gd name="T67" fmla="*/ 1048 h 1048"/>
                <a:gd name="T68" fmla="*/ 0 w 992"/>
                <a:gd name="T69" fmla="*/ 55 h 1048"/>
                <a:gd name="T70" fmla="*/ 2 w 992"/>
                <a:gd name="T71" fmla="*/ 40 h 1048"/>
                <a:gd name="T72" fmla="*/ 7 w 992"/>
                <a:gd name="T73" fmla="*/ 27 h 1048"/>
                <a:gd name="T74" fmla="*/ 16 w 992"/>
                <a:gd name="T75" fmla="*/ 16 h 1048"/>
                <a:gd name="T76" fmla="*/ 27 w 992"/>
                <a:gd name="T77" fmla="*/ 7 h 1048"/>
                <a:gd name="T78" fmla="*/ 40 w 992"/>
                <a:gd name="T79" fmla="*/ 1 h 1048"/>
                <a:gd name="T80" fmla="*/ 55 w 992"/>
                <a:gd name="T8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2" h="1048">
                  <a:moveTo>
                    <a:pt x="276" y="220"/>
                  </a:moveTo>
                  <a:lnTo>
                    <a:pt x="259" y="223"/>
                  </a:lnTo>
                  <a:lnTo>
                    <a:pt x="244" y="231"/>
                  </a:lnTo>
                  <a:lnTo>
                    <a:pt x="232" y="243"/>
                  </a:lnTo>
                  <a:lnTo>
                    <a:pt x="224" y="258"/>
                  </a:lnTo>
                  <a:lnTo>
                    <a:pt x="221" y="275"/>
                  </a:lnTo>
                  <a:lnTo>
                    <a:pt x="221" y="661"/>
                  </a:lnTo>
                  <a:lnTo>
                    <a:pt x="224" y="678"/>
                  </a:lnTo>
                  <a:lnTo>
                    <a:pt x="232" y="695"/>
                  </a:lnTo>
                  <a:lnTo>
                    <a:pt x="244" y="706"/>
                  </a:lnTo>
                  <a:lnTo>
                    <a:pt x="259" y="714"/>
                  </a:lnTo>
                  <a:lnTo>
                    <a:pt x="276" y="717"/>
                  </a:lnTo>
                  <a:lnTo>
                    <a:pt x="718" y="717"/>
                  </a:lnTo>
                  <a:lnTo>
                    <a:pt x="735" y="714"/>
                  </a:lnTo>
                  <a:lnTo>
                    <a:pt x="750" y="706"/>
                  </a:lnTo>
                  <a:lnTo>
                    <a:pt x="762" y="695"/>
                  </a:lnTo>
                  <a:lnTo>
                    <a:pt x="770" y="678"/>
                  </a:lnTo>
                  <a:lnTo>
                    <a:pt x="773" y="661"/>
                  </a:lnTo>
                  <a:lnTo>
                    <a:pt x="773" y="275"/>
                  </a:lnTo>
                  <a:lnTo>
                    <a:pt x="770" y="258"/>
                  </a:lnTo>
                  <a:lnTo>
                    <a:pt x="762" y="243"/>
                  </a:lnTo>
                  <a:lnTo>
                    <a:pt x="750" y="231"/>
                  </a:lnTo>
                  <a:lnTo>
                    <a:pt x="735" y="223"/>
                  </a:lnTo>
                  <a:lnTo>
                    <a:pt x="718" y="220"/>
                  </a:lnTo>
                  <a:lnTo>
                    <a:pt x="276" y="220"/>
                  </a:lnTo>
                  <a:close/>
                  <a:moveTo>
                    <a:pt x="55" y="0"/>
                  </a:moveTo>
                  <a:lnTo>
                    <a:pt x="936" y="0"/>
                  </a:lnTo>
                  <a:lnTo>
                    <a:pt x="953" y="2"/>
                  </a:lnTo>
                  <a:lnTo>
                    <a:pt x="969" y="10"/>
                  </a:lnTo>
                  <a:lnTo>
                    <a:pt x="980" y="22"/>
                  </a:lnTo>
                  <a:lnTo>
                    <a:pt x="988" y="37"/>
                  </a:lnTo>
                  <a:lnTo>
                    <a:pt x="991" y="54"/>
                  </a:lnTo>
                  <a:lnTo>
                    <a:pt x="992" y="1048"/>
                  </a:lnTo>
                  <a:lnTo>
                    <a:pt x="1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0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04"/>
            <p:cNvSpPr>
              <a:spLocks noEditPoints="1"/>
            </p:cNvSpPr>
            <p:nvPr/>
          </p:nvSpPr>
          <p:spPr bwMode="auto">
            <a:xfrm>
              <a:off x="1549400" y="5195888"/>
              <a:ext cx="271463" cy="174625"/>
            </a:xfrm>
            <a:custGeom>
              <a:avLst/>
              <a:gdLst>
                <a:gd name="T0" fmla="*/ 438 w 1543"/>
                <a:gd name="T1" fmla="*/ 622 h 993"/>
                <a:gd name="T2" fmla="*/ 502 w 1543"/>
                <a:gd name="T3" fmla="*/ 518 h 993"/>
                <a:gd name="T4" fmla="*/ 499 w 1543"/>
                <a:gd name="T5" fmla="*/ 506 h 993"/>
                <a:gd name="T6" fmla="*/ 496 w 1543"/>
                <a:gd name="T7" fmla="*/ 494 h 993"/>
                <a:gd name="T8" fmla="*/ 499 w 1543"/>
                <a:gd name="T9" fmla="*/ 482 h 993"/>
                <a:gd name="T10" fmla="*/ 502 w 1543"/>
                <a:gd name="T11" fmla="*/ 469 h 993"/>
                <a:gd name="T12" fmla="*/ 438 w 1543"/>
                <a:gd name="T13" fmla="*/ 371 h 993"/>
                <a:gd name="T14" fmla="*/ 1104 w 1543"/>
                <a:gd name="T15" fmla="*/ 369 h 993"/>
                <a:gd name="T16" fmla="*/ 1042 w 1543"/>
                <a:gd name="T17" fmla="*/ 472 h 993"/>
                <a:gd name="T18" fmla="*/ 1042 w 1543"/>
                <a:gd name="T19" fmla="*/ 521 h 993"/>
                <a:gd name="T20" fmla="*/ 1104 w 1543"/>
                <a:gd name="T21" fmla="*/ 619 h 993"/>
                <a:gd name="T22" fmla="*/ 696 w 1543"/>
                <a:gd name="T23" fmla="*/ 328 h 993"/>
                <a:gd name="T24" fmla="*/ 683 w 1543"/>
                <a:gd name="T25" fmla="*/ 355 h 993"/>
                <a:gd name="T26" fmla="*/ 848 w 1543"/>
                <a:gd name="T27" fmla="*/ 660 h 993"/>
                <a:gd name="T28" fmla="*/ 860 w 1543"/>
                <a:gd name="T29" fmla="*/ 352 h 993"/>
                <a:gd name="T30" fmla="*/ 147 w 1543"/>
                <a:gd name="T31" fmla="*/ 277 h 993"/>
                <a:gd name="T32" fmla="*/ 128 w 1543"/>
                <a:gd name="T33" fmla="*/ 282 h 993"/>
                <a:gd name="T34" fmla="*/ 112 w 1543"/>
                <a:gd name="T35" fmla="*/ 301 h 993"/>
                <a:gd name="T36" fmla="*/ 112 w 1543"/>
                <a:gd name="T37" fmla="*/ 691 h 993"/>
                <a:gd name="T38" fmla="*/ 128 w 1543"/>
                <a:gd name="T39" fmla="*/ 710 h 993"/>
                <a:gd name="T40" fmla="*/ 151 w 1543"/>
                <a:gd name="T41" fmla="*/ 715 h 993"/>
                <a:gd name="T42" fmla="*/ 275 w 1543"/>
                <a:gd name="T43" fmla="*/ 665 h 993"/>
                <a:gd name="T44" fmla="*/ 163 w 1543"/>
                <a:gd name="T45" fmla="*/ 281 h 993"/>
                <a:gd name="T46" fmla="*/ 1392 w 1543"/>
                <a:gd name="T47" fmla="*/ 275 h 993"/>
                <a:gd name="T48" fmla="*/ 1267 w 1543"/>
                <a:gd name="T49" fmla="*/ 325 h 993"/>
                <a:gd name="T50" fmla="*/ 1381 w 1543"/>
                <a:gd name="T51" fmla="*/ 709 h 993"/>
                <a:gd name="T52" fmla="*/ 1411 w 1543"/>
                <a:gd name="T53" fmla="*/ 711 h 993"/>
                <a:gd name="T54" fmla="*/ 1427 w 1543"/>
                <a:gd name="T55" fmla="*/ 698 h 993"/>
                <a:gd name="T56" fmla="*/ 1433 w 1543"/>
                <a:gd name="T57" fmla="*/ 311 h 993"/>
                <a:gd name="T58" fmla="*/ 1421 w 1543"/>
                <a:gd name="T59" fmla="*/ 284 h 993"/>
                <a:gd name="T60" fmla="*/ 1403 w 1543"/>
                <a:gd name="T61" fmla="*/ 275 h 993"/>
                <a:gd name="T62" fmla="*/ 1267 w 1543"/>
                <a:gd name="T63" fmla="*/ 0 h 993"/>
                <a:gd name="T64" fmla="*/ 1331 w 1543"/>
                <a:gd name="T65" fmla="*/ 180 h 993"/>
                <a:gd name="T66" fmla="*/ 1404 w 1543"/>
                <a:gd name="T67" fmla="*/ 165 h 993"/>
                <a:gd name="T68" fmla="*/ 1474 w 1543"/>
                <a:gd name="T69" fmla="*/ 187 h 993"/>
                <a:gd name="T70" fmla="*/ 1525 w 1543"/>
                <a:gd name="T71" fmla="*/ 240 h 993"/>
                <a:gd name="T72" fmla="*/ 1543 w 1543"/>
                <a:gd name="T73" fmla="*/ 311 h 993"/>
                <a:gd name="T74" fmla="*/ 1535 w 1543"/>
                <a:gd name="T75" fmla="*/ 726 h 993"/>
                <a:gd name="T76" fmla="*/ 1494 w 1543"/>
                <a:gd name="T77" fmla="*/ 786 h 993"/>
                <a:gd name="T78" fmla="*/ 1423 w 1543"/>
                <a:gd name="T79" fmla="*/ 821 h 993"/>
                <a:gd name="T80" fmla="*/ 1353 w 1543"/>
                <a:gd name="T81" fmla="*/ 816 h 993"/>
                <a:gd name="T82" fmla="*/ 1266 w 1543"/>
                <a:gd name="T83" fmla="*/ 780 h 993"/>
                <a:gd name="T84" fmla="*/ 275 w 1543"/>
                <a:gd name="T85" fmla="*/ 783 h 993"/>
                <a:gd name="T86" fmla="*/ 192 w 1543"/>
                <a:gd name="T87" fmla="*/ 819 h 993"/>
                <a:gd name="T88" fmla="*/ 120 w 1543"/>
                <a:gd name="T89" fmla="*/ 823 h 993"/>
                <a:gd name="T90" fmla="*/ 50 w 1543"/>
                <a:gd name="T91" fmla="*/ 789 h 993"/>
                <a:gd name="T92" fmla="*/ 9 w 1543"/>
                <a:gd name="T93" fmla="*/ 728 h 993"/>
                <a:gd name="T94" fmla="*/ 0 w 1543"/>
                <a:gd name="T95" fmla="*/ 313 h 993"/>
                <a:gd name="T96" fmla="*/ 19 w 1543"/>
                <a:gd name="T97" fmla="*/ 242 h 993"/>
                <a:gd name="T98" fmla="*/ 70 w 1543"/>
                <a:gd name="T99" fmla="*/ 189 h 993"/>
                <a:gd name="T100" fmla="*/ 140 w 1543"/>
                <a:gd name="T101" fmla="*/ 167 h 993"/>
                <a:gd name="T102" fmla="*/ 213 w 1543"/>
                <a:gd name="T103" fmla="*/ 183 h 993"/>
                <a:gd name="T104" fmla="*/ 276 w 1543"/>
                <a:gd name="T105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3" h="993">
                  <a:moveTo>
                    <a:pt x="386" y="360"/>
                  </a:moveTo>
                  <a:lnTo>
                    <a:pt x="385" y="634"/>
                  </a:lnTo>
                  <a:lnTo>
                    <a:pt x="438" y="622"/>
                  </a:lnTo>
                  <a:lnTo>
                    <a:pt x="492" y="613"/>
                  </a:lnTo>
                  <a:lnTo>
                    <a:pt x="546" y="608"/>
                  </a:lnTo>
                  <a:lnTo>
                    <a:pt x="502" y="518"/>
                  </a:lnTo>
                  <a:lnTo>
                    <a:pt x="500" y="514"/>
                  </a:lnTo>
                  <a:lnTo>
                    <a:pt x="500" y="510"/>
                  </a:lnTo>
                  <a:lnTo>
                    <a:pt x="499" y="506"/>
                  </a:lnTo>
                  <a:lnTo>
                    <a:pt x="498" y="502"/>
                  </a:lnTo>
                  <a:lnTo>
                    <a:pt x="497" y="498"/>
                  </a:lnTo>
                  <a:lnTo>
                    <a:pt x="496" y="494"/>
                  </a:lnTo>
                  <a:lnTo>
                    <a:pt x="497" y="490"/>
                  </a:lnTo>
                  <a:lnTo>
                    <a:pt x="498" y="486"/>
                  </a:lnTo>
                  <a:lnTo>
                    <a:pt x="499" y="482"/>
                  </a:lnTo>
                  <a:lnTo>
                    <a:pt x="500" y="478"/>
                  </a:lnTo>
                  <a:lnTo>
                    <a:pt x="500" y="473"/>
                  </a:lnTo>
                  <a:lnTo>
                    <a:pt x="502" y="469"/>
                  </a:lnTo>
                  <a:lnTo>
                    <a:pt x="544" y="384"/>
                  </a:lnTo>
                  <a:lnTo>
                    <a:pt x="491" y="379"/>
                  </a:lnTo>
                  <a:lnTo>
                    <a:pt x="438" y="371"/>
                  </a:lnTo>
                  <a:lnTo>
                    <a:pt x="386" y="360"/>
                  </a:lnTo>
                  <a:close/>
                  <a:moveTo>
                    <a:pt x="1157" y="358"/>
                  </a:moveTo>
                  <a:lnTo>
                    <a:pt x="1104" y="369"/>
                  </a:lnTo>
                  <a:lnTo>
                    <a:pt x="1051" y="377"/>
                  </a:lnTo>
                  <a:lnTo>
                    <a:pt x="998" y="382"/>
                  </a:lnTo>
                  <a:lnTo>
                    <a:pt x="1042" y="472"/>
                  </a:lnTo>
                  <a:lnTo>
                    <a:pt x="1047" y="488"/>
                  </a:lnTo>
                  <a:lnTo>
                    <a:pt x="1047" y="505"/>
                  </a:lnTo>
                  <a:lnTo>
                    <a:pt x="1042" y="521"/>
                  </a:lnTo>
                  <a:lnTo>
                    <a:pt x="999" y="606"/>
                  </a:lnTo>
                  <a:lnTo>
                    <a:pt x="1052" y="611"/>
                  </a:lnTo>
                  <a:lnTo>
                    <a:pt x="1104" y="619"/>
                  </a:lnTo>
                  <a:lnTo>
                    <a:pt x="1157" y="630"/>
                  </a:lnTo>
                  <a:lnTo>
                    <a:pt x="1157" y="358"/>
                  </a:lnTo>
                  <a:close/>
                  <a:moveTo>
                    <a:pt x="696" y="328"/>
                  </a:moveTo>
                  <a:lnTo>
                    <a:pt x="685" y="350"/>
                  </a:lnTo>
                  <a:lnTo>
                    <a:pt x="684" y="352"/>
                  </a:lnTo>
                  <a:lnTo>
                    <a:pt x="683" y="355"/>
                  </a:lnTo>
                  <a:lnTo>
                    <a:pt x="614" y="494"/>
                  </a:lnTo>
                  <a:lnTo>
                    <a:pt x="696" y="660"/>
                  </a:lnTo>
                  <a:lnTo>
                    <a:pt x="848" y="660"/>
                  </a:lnTo>
                  <a:lnTo>
                    <a:pt x="930" y="496"/>
                  </a:lnTo>
                  <a:lnTo>
                    <a:pt x="860" y="352"/>
                  </a:lnTo>
                  <a:lnTo>
                    <a:pt x="860" y="352"/>
                  </a:lnTo>
                  <a:lnTo>
                    <a:pt x="848" y="328"/>
                  </a:lnTo>
                  <a:lnTo>
                    <a:pt x="696" y="328"/>
                  </a:lnTo>
                  <a:close/>
                  <a:moveTo>
                    <a:pt x="147" y="277"/>
                  </a:moveTo>
                  <a:lnTo>
                    <a:pt x="139" y="278"/>
                  </a:lnTo>
                  <a:lnTo>
                    <a:pt x="132" y="280"/>
                  </a:lnTo>
                  <a:lnTo>
                    <a:pt x="128" y="282"/>
                  </a:lnTo>
                  <a:lnTo>
                    <a:pt x="123" y="286"/>
                  </a:lnTo>
                  <a:lnTo>
                    <a:pt x="117" y="292"/>
                  </a:lnTo>
                  <a:lnTo>
                    <a:pt x="112" y="301"/>
                  </a:lnTo>
                  <a:lnTo>
                    <a:pt x="110" y="313"/>
                  </a:lnTo>
                  <a:lnTo>
                    <a:pt x="110" y="679"/>
                  </a:lnTo>
                  <a:lnTo>
                    <a:pt x="112" y="691"/>
                  </a:lnTo>
                  <a:lnTo>
                    <a:pt x="117" y="700"/>
                  </a:lnTo>
                  <a:lnTo>
                    <a:pt x="123" y="706"/>
                  </a:lnTo>
                  <a:lnTo>
                    <a:pt x="128" y="710"/>
                  </a:lnTo>
                  <a:lnTo>
                    <a:pt x="133" y="713"/>
                  </a:lnTo>
                  <a:lnTo>
                    <a:pt x="141" y="715"/>
                  </a:lnTo>
                  <a:lnTo>
                    <a:pt x="151" y="715"/>
                  </a:lnTo>
                  <a:lnTo>
                    <a:pt x="163" y="712"/>
                  </a:lnTo>
                  <a:lnTo>
                    <a:pt x="219" y="687"/>
                  </a:lnTo>
                  <a:lnTo>
                    <a:pt x="275" y="665"/>
                  </a:lnTo>
                  <a:lnTo>
                    <a:pt x="276" y="327"/>
                  </a:lnTo>
                  <a:lnTo>
                    <a:pt x="219" y="306"/>
                  </a:lnTo>
                  <a:lnTo>
                    <a:pt x="163" y="281"/>
                  </a:lnTo>
                  <a:lnTo>
                    <a:pt x="155" y="278"/>
                  </a:lnTo>
                  <a:lnTo>
                    <a:pt x="147" y="277"/>
                  </a:lnTo>
                  <a:close/>
                  <a:moveTo>
                    <a:pt x="1392" y="275"/>
                  </a:moveTo>
                  <a:lnTo>
                    <a:pt x="1381" y="279"/>
                  </a:lnTo>
                  <a:lnTo>
                    <a:pt x="1324" y="304"/>
                  </a:lnTo>
                  <a:lnTo>
                    <a:pt x="1267" y="325"/>
                  </a:lnTo>
                  <a:lnTo>
                    <a:pt x="1267" y="662"/>
                  </a:lnTo>
                  <a:lnTo>
                    <a:pt x="1324" y="684"/>
                  </a:lnTo>
                  <a:lnTo>
                    <a:pt x="1381" y="709"/>
                  </a:lnTo>
                  <a:lnTo>
                    <a:pt x="1392" y="713"/>
                  </a:lnTo>
                  <a:lnTo>
                    <a:pt x="1402" y="713"/>
                  </a:lnTo>
                  <a:lnTo>
                    <a:pt x="1411" y="711"/>
                  </a:lnTo>
                  <a:lnTo>
                    <a:pt x="1416" y="708"/>
                  </a:lnTo>
                  <a:lnTo>
                    <a:pt x="1421" y="704"/>
                  </a:lnTo>
                  <a:lnTo>
                    <a:pt x="1427" y="698"/>
                  </a:lnTo>
                  <a:lnTo>
                    <a:pt x="1431" y="689"/>
                  </a:lnTo>
                  <a:lnTo>
                    <a:pt x="1433" y="677"/>
                  </a:lnTo>
                  <a:lnTo>
                    <a:pt x="1433" y="311"/>
                  </a:lnTo>
                  <a:lnTo>
                    <a:pt x="1431" y="299"/>
                  </a:lnTo>
                  <a:lnTo>
                    <a:pt x="1427" y="290"/>
                  </a:lnTo>
                  <a:lnTo>
                    <a:pt x="1421" y="284"/>
                  </a:lnTo>
                  <a:lnTo>
                    <a:pt x="1416" y="280"/>
                  </a:lnTo>
                  <a:lnTo>
                    <a:pt x="1411" y="277"/>
                  </a:lnTo>
                  <a:lnTo>
                    <a:pt x="1403" y="275"/>
                  </a:lnTo>
                  <a:lnTo>
                    <a:pt x="1392" y="275"/>
                  </a:lnTo>
                  <a:close/>
                  <a:moveTo>
                    <a:pt x="276" y="0"/>
                  </a:moveTo>
                  <a:lnTo>
                    <a:pt x="1267" y="0"/>
                  </a:lnTo>
                  <a:lnTo>
                    <a:pt x="1267" y="207"/>
                  </a:lnTo>
                  <a:lnTo>
                    <a:pt x="1299" y="194"/>
                  </a:lnTo>
                  <a:lnTo>
                    <a:pt x="1331" y="180"/>
                  </a:lnTo>
                  <a:lnTo>
                    <a:pt x="1355" y="171"/>
                  </a:lnTo>
                  <a:lnTo>
                    <a:pt x="1379" y="166"/>
                  </a:lnTo>
                  <a:lnTo>
                    <a:pt x="1404" y="165"/>
                  </a:lnTo>
                  <a:lnTo>
                    <a:pt x="1428" y="168"/>
                  </a:lnTo>
                  <a:lnTo>
                    <a:pt x="1451" y="175"/>
                  </a:lnTo>
                  <a:lnTo>
                    <a:pt x="1474" y="187"/>
                  </a:lnTo>
                  <a:lnTo>
                    <a:pt x="1494" y="202"/>
                  </a:lnTo>
                  <a:lnTo>
                    <a:pt x="1511" y="220"/>
                  </a:lnTo>
                  <a:lnTo>
                    <a:pt x="1525" y="240"/>
                  </a:lnTo>
                  <a:lnTo>
                    <a:pt x="1535" y="262"/>
                  </a:lnTo>
                  <a:lnTo>
                    <a:pt x="1541" y="286"/>
                  </a:lnTo>
                  <a:lnTo>
                    <a:pt x="1543" y="311"/>
                  </a:lnTo>
                  <a:lnTo>
                    <a:pt x="1543" y="677"/>
                  </a:lnTo>
                  <a:lnTo>
                    <a:pt x="1541" y="702"/>
                  </a:lnTo>
                  <a:lnTo>
                    <a:pt x="1535" y="726"/>
                  </a:lnTo>
                  <a:lnTo>
                    <a:pt x="1525" y="748"/>
                  </a:lnTo>
                  <a:lnTo>
                    <a:pt x="1511" y="769"/>
                  </a:lnTo>
                  <a:lnTo>
                    <a:pt x="1494" y="786"/>
                  </a:lnTo>
                  <a:lnTo>
                    <a:pt x="1474" y="801"/>
                  </a:lnTo>
                  <a:lnTo>
                    <a:pt x="1449" y="814"/>
                  </a:lnTo>
                  <a:lnTo>
                    <a:pt x="1423" y="821"/>
                  </a:lnTo>
                  <a:lnTo>
                    <a:pt x="1397" y="823"/>
                  </a:lnTo>
                  <a:lnTo>
                    <a:pt x="1375" y="822"/>
                  </a:lnTo>
                  <a:lnTo>
                    <a:pt x="1353" y="816"/>
                  </a:lnTo>
                  <a:lnTo>
                    <a:pt x="1331" y="808"/>
                  </a:lnTo>
                  <a:lnTo>
                    <a:pt x="1299" y="793"/>
                  </a:lnTo>
                  <a:lnTo>
                    <a:pt x="1266" y="780"/>
                  </a:lnTo>
                  <a:lnTo>
                    <a:pt x="1266" y="993"/>
                  </a:lnTo>
                  <a:lnTo>
                    <a:pt x="275" y="993"/>
                  </a:lnTo>
                  <a:lnTo>
                    <a:pt x="275" y="783"/>
                  </a:lnTo>
                  <a:lnTo>
                    <a:pt x="244" y="796"/>
                  </a:lnTo>
                  <a:lnTo>
                    <a:pt x="213" y="810"/>
                  </a:lnTo>
                  <a:lnTo>
                    <a:pt x="192" y="819"/>
                  </a:lnTo>
                  <a:lnTo>
                    <a:pt x="169" y="824"/>
                  </a:lnTo>
                  <a:lnTo>
                    <a:pt x="147" y="826"/>
                  </a:lnTo>
                  <a:lnTo>
                    <a:pt x="120" y="823"/>
                  </a:lnTo>
                  <a:lnTo>
                    <a:pt x="94" y="816"/>
                  </a:lnTo>
                  <a:lnTo>
                    <a:pt x="70" y="804"/>
                  </a:lnTo>
                  <a:lnTo>
                    <a:pt x="50" y="789"/>
                  </a:lnTo>
                  <a:lnTo>
                    <a:pt x="33" y="771"/>
                  </a:lnTo>
                  <a:lnTo>
                    <a:pt x="19" y="750"/>
                  </a:lnTo>
                  <a:lnTo>
                    <a:pt x="9" y="728"/>
                  </a:lnTo>
                  <a:lnTo>
                    <a:pt x="3" y="704"/>
                  </a:lnTo>
                  <a:lnTo>
                    <a:pt x="0" y="679"/>
                  </a:lnTo>
                  <a:lnTo>
                    <a:pt x="0" y="313"/>
                  </a:lnTo>
                  <a:lnTo>
                    <a:pt x="3" y="288"/>
                  </a:lnTo>
                  <a:lnTo>
                    <a:pt x="9" y="264"/>
                  </a:lnTo>
                  <a:lnTo>
                    <a:pt x="19" y="242"/>
                  </a:lnTo>
                  <a:lnTo>
                    <a:pt x="33" y="222"/>
                  </a:lnTo>
                  <a:lnTo>
                    <a:pt x="50" y="204"/>
                  </a:lnTo>
                  <a:lnTo>
                    <a:pt x="70" y="189"/>
                  </a:lnTo>
                  <a:lnTo>
                    <a:pt x="92" y="178"/>
                  </a:lnTo>
                  <a:lnTo>
                    <a:pt x="116" y="170"/>
                  </a:lnTo>
                  <a:lnTo>
                    <a:pt x="140" y="167"/>
                  </a:lnTo>
                  <a:lnTo>
                    <a:pt x="165" y="168"/>
                  </a:lnTo>
                  <a:lnTo>
                    <a:pt x="189" y="173"/>
                  </a:lnTo>
                  <a:lnTo>
                    <a:pt x="213" y="183"/>
                  </a:lnTo>
                  <a:lnTo>
                    <a:pt x="244" y="197"/>
                  </a:lnTo>
                  <a:lnTo>
                    <a:pt x="276" y="209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05"/>
            <p:cNvSpPr>
              <a:spLocks/>
            </p:cNvSpPr>
            <p:nvPr/>
          </p:nvSpPr>
          <p:spPr bwMode="auto">
            <a:xfrm>
              <a:off x="1597025" y="5391150"/>
              <a:ext cx="176213" cy="184150"/>
            </a:xfrm>
            <a:custGeom>
              <a:avLst/>
              <a:gdLst>
                <a:gd name="T0" fmla="*/ 1 w 992"/>
                <a:gd name="T1" fmla="*/ 0 h 1048"/>
                <a:gd name="T2" fmla="*/ 992 w 992"/>
                <a:gd name="T3" fmla="*/ 0 h 1048"/>
                <a:gd name="T4" fmla="*/ 991 w 992"/>
                <a:gd name="T5" fmla="*/ 993 h 1048"/>
                <a:gd name="T6" fmla="*/ 988 w 992"/>
                <a:gd name="T7" fmla="*/ 1010 h 1048"/>
                <a:gd name="T8" fmla="*/ 980 w 992"/>
                <a:gd name="T9" fmla="*/ 1026 h 1048"/>
                <a:gd name="T10" fmla="*/ 968 w 992"/>
                <a:gd name="T11" fmla="*/ 1037 h 1048"/>
                <a:gd name="T12" fmla="*/ 953 w 992"/>
                <a:gd name="T13" fmla="*/ 1045 h 1048"/>
                <a:gd name="T14" fmla="*/ 936 w 992"/>
                <a:gd name="T15" fmla="*/ 1048 h 1048"/>
                <a:gd name="T16" fmla="*/ 55 w 992"/>
                <a:gd name="T17" fmla="*/ 1048 h 1048"/>
                <a:gd name="T18" fmla="*/ 40 w 992"/>
                <a:gd name="T19" fmla="*/ 1046 h 1048"/>
                <a:gd name="T20" fmla="*/ 27 w 992"/>
                <a:gd name="T21" fmla="*/ 1041 h 1048"/>
                <a:gd name="T22" fmla="*/ 16 w 992"/>
                <a:gd name="T23" fmla="*/ 1032 h 1048"/>
                <a:gd name="T24" fmla="*/ 7 w 992"/>
                <a:gd name="T25" fmla="*/ 1020 h 1048"/>
                <a:gd name="T26" fmla="*/ 2 w 992"/>
                <a:gd name="T27" fmla="*/ 1007 h 1048"/>
                <a:gd name="T28" fmla="*/ 0 w 992"/>
                <a:gd name="T29" fmla="*/ 993 h 1048"/>
                <a:gd name="T30" fmla="*/ 1 w 992"/>
                <a:gd name="T3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2" h="1048">
                  <a:moveTo>
                    <a:pt x="1" y="0"/>
                  </a:moveTo>
                  <a:lnTo>
                    <a:pt x="992" y="0"/>
                  </a:lnTo>
                  <a:lnTo>
                    <a:pt x="991" y="993"/>
                  </a:lnTo>
                  <a:lnTo>
                    <a:pt x="988" y="1010"/>
                  </a:lnTo>
                  <a:lnTo>
                    <a:pt x="980" y="1026"/>
                  </a:lnTo>
                  <a:lnTo>
                    <a:pt x="968" y="1037"/>
                  </a:lnTo>
                  <a:lnTo>
                    <a:pt x="953" y="1045"/>
                  </a:lnTo>
                  <a:lnTo>
                    <a:pt x="936" y="1048"/>
                  </a:lnTo>
                  <a:lnTo>
                    <a:pt x="55" y="1048"/>
                  </a:lnTo>
                  <a:lnTo>
                    <a:pt x="40" y="1046"/>
                  </a:lnTo>
                  <a:lnTo>
                    <a:pt x="27" y="1041"/>
                  </a:lnTo>
                  <a:lnTo>
                    <a:pt x="16" y="1032"/>
                  </a:lnTo>
                  <a:lnTo>
                    <a:pt x="7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06"/>
            <p:cNvSpPr>
              <a:spLocks/>
            </p:cNvSpPr>
            <p:nvPr/>
          </p:nvSpPr>
          <p:spPr bwMode="auto">
            <a:xfrm>
              <a:off x="1957388" y="5167313"/>
              <a:ext cx="77788" cy="76200"/>
            </a:xfrm>
            <a:custGeom>
              <a:avLst/>
              <a:gdLst>
                <a:gd name="T0" fmla="*/ 37 w 438"/>
                <a:gd name="T1" fmla="*/ 0 h 436"/>
                <a:gd name="T2" fmla="*/ 401 w 438"/>
                <a:gd name="T3" fmla="*/ 0 h 436"/>
                <a:gd name="T4" fmla="*/ 413 w 438"/>
                <a:gd name="T5" fmla="*/ 2 h 436"/>
                <a:gd name="T6" fmla="*/ 422 w 438"/>
                <a:gd name="T7" fmla="*/ 6 h 436"/>
                <a:gd name="T8" fmla="*/ 429 w 438"/>
                <a:gd name="T9" fmla="*/ 12 h 436"/>
                <a:gd name="T10" fmla="*/ 432 w 438"/>
                <a:gd name="T11" fmla="*/ 17 h 436"/>
                <a:gd name="T12" fmla="*/ 435 w 438"/>
                <a:gd name="T13" fmla="*/ 22 h 436"/>
                <a:gd name="T14" fmla="*/ 437 w 438"/>
                <a:gd name="T15" fmla="*/ 31 h 436"/>
                <a:gd name="T16" fmla="*/ 438 w 438"/>
                <a:gd name="T17" fmla="*/ 41 h 436"/>
                <a:gd name="T18" fmla="*/ 434 w 438"/>
                <a:gd name="T19" fmla="*/ 53 h 436"/>
                <a:gd name="T20" fmla="*/ 426 w 438"/>
                <a:gd name="T21" fmla="*/ 69 h 436"/>
                <a:gd name="T22" fmla="*/ 419 w 438"/>
                <a:gd name="T23" fmla="*/ 87 h 436"/>
                <a:gd name="T24" fmla="*/ 418 w 438"/>
                <a:gd name="T25" fmla="*/ 90 h 436"/>
                <a:gd name="T26" fmla="*/ 391 w 438"/>
                <a:gd name="T27" fmla="*/ 156 h 436"/>
                <a:gd name="T28" fmla="*/ 368 w 438"/>
                <a:gd name="T29" fmla="*/ 224 h 436"/>
                <a:gd name="T30" fmla="*/ 351 w 438"/>
                <a:gd name="T31" fmla="*/ 294 h 436"/>
                <a:gd name="T32" fmla="*/ 339 w 438"/>
                <a:gd name="T33" fmla="*/ 364 h 436"/>
                <a:gd name="T34" fmla="*/ 331 w 438"/>
                <a:gd name="T35" fmla="*/ 434 h 436"/>
                <a:gd name="T36" fmla="*/ 316 w 438"/>
                <a:gd name="T37" fmla="*/ 426 h 436"/>
                <a:gd name="T38" fmla="*/ 247 w 438"/>
                <a:gd name="T39" fmla="*/ 391 h 436"/>
                <a:gd name="T40" fmla="*/ 237 w 438"/>
                <a:gd name="T41" fmla="*/ 388 h 436"/>
                <a:gd name="T42" fmla="*/ 227 w 438"/>
                <a:gd name="T43" fmla="*/ 387 h 436"/>
                <a:gd name="T44" fmla="*/ 224 w 438"/>
                <a:gd name="T45" fmla="*/ 386 h 436"/>
                <a:gd name="T46" fmla="*/ 222 w 438"/>
                <a:gd name="T47" fmla="*/ 385 h 436"/>
                <a:gd name="T48" fmla="*/ 209 w 438"/>
                <a:gd name="T49" fmla="*/ 387 h 436"/>
                <a:gd name="T50" fmla="*/ 197 w 438"/>
                <a:gd name="T51" fmla="*/ 391 h 436"/>
                <a:gd name="T52" fmla="*/ 107 w 438"/>
                <a:gd name="T53" fmla="*/ 436 h 436"/>
                <a:gd name="T54" fmla="*/ 100 w 438"/>
                <a:gd name="T55" fmla="*/ 365 h 436"/>
                <a:gd name="T56" fmla="*/ 87 w 438"/>
                <a:gd name="T57" fmla="*/ 294 h 436"/>
                <a:gd name="T58" fmla="*/ 70 w 438"/>
                <a:gd name="T59" fmla="*/ 224 h 436"/>
                <a:gd name="T60" fmla="*/ 47 w 438"/>
                <a:gd name="T61" fmla="*/ 156 h 436"/>
                <a:gd name="T62" fmla="*/ 20 w 438"/>
                <a:gd name="T63" fmla="*/ 90 h 436"/>
                <a:gd name="T64" fmla="*/ 19 w 438"/>
                <a:gd name="T65" fmla="*/ 87 h 436"/>
                <a:gd name="T66" fmla="*/ 12 w 438"/>
                <a:gd name="T67" fmla="*/ 69 h 436"/>
                <a:gd name="T68" fmla="*/ 4 w 438"/>
                <a:gd name="T69" fmla="*/ 53 h 436"/>
                <a:gd name="T70" fmla="*/ 0 w 438"/>
                <a:gd name="T71" fmla="*/ 41 h 436"/>
                <a:gd name="T72" fmla="*/ 1 w 438"/>
                <a:gd name="T73" fmla="*/ 31 h 436"/>
                <a:gd name="T74" fmla="*/ 3 w 438"/>
                <a:gd name="T75" fmla="*/ 22 h 436"/>
                <a:gd name="T76" fmla="*/ 6 w 438"/>
                <a:gd name="T77" fmla="*/ 17 h 436"/>
                <a:gd name="T78" fmla="*/ 9 w 438"/>
                <a:gd name="T79" fmla="*/ 12 h 436"/>
                <a:gd name="T80" fmla="*/ 16 w 438"/>
                <a:gd name="T81" fmla="*/ 6 h 436"/>
                <a:gd name="T82" fmla="*/ 25 w 438"/>
                <a:gd name="T83" fmla="*/ 2 h 436"/>
                <a:gd name="T84" fmla="*/ 37 w 438"/>
                <a:gd name="T8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8" h="436">
                  <a:moveTo>
                    <a:pt x="37" y="0"/>
                  </a:moveTo>
                  <a:lnTo>
                    <a:pt x="401" y="0"/>
                  </a:lnTo>
                  <a:lnTo>
                    <a:pt x="413" y="2"/>
                  </a:lnTo>
                  <a:lnTo>
                    <a:pt x="422" y="6"/>
                  </a:lnTo>
                  <a:lnTo>
                    <a:pt x="429" y="12"/>
                  </a:lnTo>
                  <a:lnTo>
                    <a:pt x="432" y="17"/>
                  </a:lnTo>
                  <a:lnTo>
                    <a:pt x="435" y="22"/>
                  </a:lnTo>
                  <a:lnTo>
                    <a:pt x="437" y="31"/>
                  </a:lnTo>
                  <a:lnTo>
                    <a:pt x="438" y="41"/>
                  </a:lnTo>
                  <a:lnTo>
                    <a:pt x="434" y="53"/>
                  </a:lnTo>
                  <a:lnTo>
                    <a:pt x="426" y="69"/>
                  </a:lnTo>
                  <a:lnTo>
                    <a:pt x="419" y="87"/>
                  </a:lnTo>
                  <a:lnTo>
                    <a:pt x="418" y="90"/>
                  </a:lnTo>
                  <a:lnTo>
                    <a:pt x="391" y="156"/>
                  </a:lnTo>
                  <a:lnTo>
                    <a:pt x="368" y="224"/>
                  </a:lnTo>
                  <a:lnTo>
                    <a:pt x="351" y="294"/>
                  </a:lnTo>
                  <a:lnTo>
                    <a:pt x="339" y="364"/>
                  </a:lnTo>
                  <a:lnTo>
                    <a:pt x="331" y="434"/>
                  </a:lnTo>
                  <a:lnTo>
                    <a:pt x="316" y="426"/>
                  </a:lnTo>
                  <a:lnTo>
                    <a:pt x="247" y="391"/>
                  </a:lnTo>
                  <a:lnTo>
                    <a:pt x="237" y="388"/>
                  </a:lnTo>
                  <a:lnTo>
                    <a:pt x="227" y="387"/>
                  </a:lnTo>
                  <a:lnTo>
                    <a:pt x="224" y="386"/>
                  </a:lnTo>
                  <a:lnTo>
                    <a:pt x="222" y="385"/>
                  </a:lnTo>
                  <a:lnTo>
                    <a:pt x="209" y="387"/>
                  </a:lnTo>
                  <a:lnTo>
                    <a:pt x="197" y="391"/>
                  </a:lnTo>
                  <a:lnTo>
                    <a:pt x="107" y="436"/>
                  </a:lnTo>
                  <a:lnTo>
                    <a:pt x="100" y="365"/>
                  </a:lnTo>
                  <a:lnTo>
                    <a:pt x="87" y="294"/>
                  </a:lnTo>
                  <a:lnTo>
                    <a:pt x="70" y="224"/>
                  </a:lnTo>
                  <a:lnTo>
                    <a:pt x="47" y="156"/>
                  </a:lnTo>
                  <a:lnTo>
                    <a:pt x="20" y="90"/>
                  </a:lnTo>
                  <a:lnTo>
                    <a:pt x="19" y="87"/>
                  </a:lnTo>
                  <a:lnTo>
                    <a:pt x="12" y="69"/>
                  </a:lnTo>
                  <a:lnTo>
                    <a:pt x="4" y="53"/>
                  </a:lnTo>
                  <a:lnTo>
                    <a:pt x="0" y="41"/>
                  </a:lnTo>
                  <a:lnTo>
                    <a:pt x="1" y="31"/>
                  </a:lnTo>
                  <a:lnTo>
                    <a:pt x="3" y="22"/>
                  </a:lnTo>
                  <a:lnTo>
                    <a:pt x="6" y="17"/>
                  </a:lnTo>
                  <a:lnTo>
                    <a:pt x="9" y="12"/>
                  </a:lnTo>
                  <a:lnTo>
                    <a:pt x="16" y="6"/>
                  </a:lnTo>
                  <a:lnTo>
                    <a:pt x="25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07"/>
            <p:cNvSpPr>
              <a:spLocks noEditPoints="1"/>
            </p:cNvSpPr>
            <p:nvPr/>
          </p:nvSpPr>
          <p:spPr bwMode="auto">
            <a:xfrm>
              <a:off x="1908175" y="4991100"/>
              <a:ext cx="176213" cy="185738"/>
            </a:xfrm>
            <a:custGeom>
              <a:avLst/>
              <a:gdLst>
                <a:gd name="T0" fmla="*/ 276 w 993"/>
                <a:gd name="T1" fmla="*/ 220 h 1048"/>
                <a:gd name="T2" fmla="*/ 258 w 993"/>
                <a:gd name="T3" fmla="*/ 223 h 1048"/>
                <a:gd name="T4" fmla="*/ 243 w 993"/>
                <a:gd name="T5" fmla="*/ 231 h 1048"/>
                <a:gd name="T6" fmla="*/ 231 w 993"/>
                <a:gd name="T7" fmla="*/ 243 h 1048"/>
                <a:gd name="T8" fmla="*/ 224 w 993"/>
                <a:gd name="T9" fmla="*/ 258 h 1048"/>
                <a:gd name="T10" fmla="*/ 221 w 993"/>
                <a:gd name="T11" fmla="*/ 275 h 1048"/>
                <a:gd name="T12" fmla="*/ 221 w 993"/>
                <a:gd name="T13" fmla="*/ 661 h 1048"/>
                <a:gd name="T14" fmla="*/ 224 w 993"/>
                <a:gd name="T15" fmla="*/ 678 h 1048"/>
                <a:gd name="T16" fmla="*/ 231 w 993"/>
                <a:gd name="T17" fmla="*/ 695 h 1048"/>
                <a:gd name="T18" fmla="*/ 243 w 993"/>
                <a:gd name="T19" fmla="*/ 706 h 1048"/>
                <a:gd name="T20" fmla="*/ 258 w 993"/>
                <a:gd name="T21" fmla="*/ 714 h 1048"/>
                <a:gd name="T22" fmla="*/ 276 w 993"/>
                <a:gd name="T23" fmla="*/ 717 h 1048"/>
                <a:gd name="T24" fmla="*/ 716 w 993"/>
                <a:gd name="T25" fmla="*/ 717 h 1048"/>
                <a:gd name="T26" fmla="*/ 734 w 993"/>
                <a:gd name="T27" fmla="*/ 714 h 1048"/>
                <a:gd name="T28" fmla="*/ 749 w 993"/>
                <a:gd name="T29" fmla="*/ 706 h 1048"/>
                <a:gd name="T30" fmla="*/ 761 w 993"/>
                <a:gd name="T31" fmla="*/ 695 h 1048"/>
                <a:gd name="T32" fmla="*/ 768 w 993"/>
                <a:gd name="T33" fmla="*/ 678 h 1048"/>
                <a:gd name="T34" fmla="*/ 771 w 993"/>
                <a:gd name="T35" fmla="*/ 661 h 1048"/>
                <a:gd name="T36" fmla="*/ 771 w 993"/>
                <a:gd name="T37" fmla="*/ 275 h 1048"/>
                <a:gd name="T38" fmla="*/ 768 w 993"/>
                <a:gd name="T39" fmla="*/ 258 h 1048"/>
                <a:gd name="T40" fmla="*/ 761 w 993"/>
                <a:gd name="T41" fmla="*/ 243 h 1048"/>
                <a:gd name="T42" fmla="*/ 749 w 993"/>
                <a:gd name="T43" fmla="*/ 231 h 1048"/>
                <a:gd name="T44" fmla="*/ 734 w 993"/>
                <a:gd name="T45" fmla="*/ 223 h 1048"/>
                <a:gd name="T46" fmla="*/ 716 w 993"/>
                <a:gd name="T47" fmla="*/ 220 h 1048"/>
                <a:gd name="T48" fmla="*/ 276 w 993"/>
                <a:gd name="T49" fmla="*/ 220 h 1048"/>
                <a:gd name="T50" fmla="*/ 56 w 993"/>
                <a:gd name="T51" fmla="*/ 0 h 1048"/>
                <a:gd name="T52" fmla="*/ 937 w 993"/>
                <a:gd name="T53" fmla="*/ 0 h 1048"/>
                <a:gd name="T54" fmla="*/ 955 w 993"/>
                <a:gd name="T55" fmla="*/ 2 h 1048"/>
                <a:gd name="T56" fmla="*/ 970 w 993"/>
                <a:gd name="T57" fmla="*/ 10 h 1048"/>
                <a:gd name="T58" fmla="*/ 981 w 993"/>
                <a:gd name="T59" fmla="*/ 22 h 1048"/>
                <a:gd name="T60" fmla="*/ 989 w 993"/>
                <a:gd name="T61" fmla="*/ 37 h 1048"/>
                <a:gd name="T62" fmla="*/ 992 w 993"/>
                <a:gd name="T63" fmla="*/ 54 h 1048"/>
                <a:gd name="T64" fmla="*/ 993 w 993"/>
                <a:gd name="T65" fmla="*/ 1048 h 1048"/>
                <a:gd name="T66" fmla="*/ 824 w 993"/>
                <a:gd name="T67" fmla="*/ 1048 h 1048"/>
                <a:gd name="T68" fmla="*/ 825 w 993"/>
                <a:gd name="T69" fmla="*/ 1023 h 1048"/>
                <a:gd name="T70" fmla="*/ 822 w 993"/>
                <a:gd name="T71" fmla="*/ 999 h 1048"/>
                <a:gd name="T72" fmla="*/ 815 w 993"/>
                <a:gd name="T73" fmla="*/ 975 h 1048"/>
                <a:gd name="T74" fmla="*/ 803 w 993"/>
                <a:gd name="T75" fmla="*/ 951 h 1048"/>
                <a:gd name="T76" fmla="*/ 788 w 993"/>
                <a:gd name="T77" fmla="*/ 931 h 1048"/>
                <a:gd name="T78" fmla="*/ 770 w 993"/>
                <a:gd name="T79" fmla="*/ 914 h 1048"/>
                <a:gd name="T80" fmla="*/ 750 w 993"/>
                <a:gd name="T81" fmla="*/ 900 h 1048"/>
                <a:gd name="T82" fmla="*/ 727 w 993"/>
                <a:gd name="T83" fmla="*/ 890 h 1048"/>
                <a:gd name="T84" fmla="*/ 703 w 993"/>
                <a:gd name="T85" fmla="*/ 884 h 1048"/>
                <a:gd name="T86" fmla="*/ 678 w 993"/>
                <a:gd name="T87" fmla="*/ 882 h 1048"/>
                <a:gd name="T88" fmla="*/ 314 w 993"/>
                <a:gd name="T89" fmla="*/ 882 h 1048"/>
                <a:gd name="T90" fmla="*/ 289 w 993"/>
                <a:gd name="T91" fmla="*/ 884 h 1048"/>
                <a:gd name="T92" fmla="*/ 265 w 993"/>
                <a:gd name="T93" fmla="*/ 890 h 1048"/>
                <a:gd name="T94" fmla="*/ 242 w 993"/>
                <a:gd name="T95" fmla="*/ 900 h 1048"/>
                <a:gd name="T96" fmla="*/ 222 w 993"/>
                <a:gd name="T97" fmla="*/ 914 h 1048"/>
                <a:gd name="T98" fmla="*/ 204 w 993"/>
                <a:gd name="T99" fmla="*/ 931 h 1048"/>
                <a:gd name="T100" fmla="*/ 189 w 993"/>
                <a:gd name="T101" fmla="*/ 951 h 1048"/>
                <a:gd name="T102" fmla="*/ 178 w 993"/>
                <a:gd name="T103" fmla="*/ 975 h 1048"/>
                <a:gd name="T104" fmla="*/ 171 w 993"/>
                <a:gd name="T105" fmla="*/ 999 h 1048"/>
                <a:gd name="T106" fmla="*/ 168 w 993"/>
                <a:gd name="T107" fmla="*/ 1023 h 1048"/>
                <a:gd name="T108" fmla="*/ 169 w 993"/>
                <a:gd name="T109" fmla="*/ 1048 h 1048"/>
                <a:gd name="T110" fmla="*/ 1 w 993"/>
                <a:gd name="T111" fmla="*/ 1048 h 1048"/>
                <a:gd name="T112" fmla="*/ 0 w 993"/>
                <a:gd name="T113" fmla="*/ 55 h 1048"/>
                <a:gd name="T114" fmla="*/ 2 w 993"/>
                <a:gd name="T115" fmla="*/ 40 h 1048"/>
                <a:gd name="T116" fmla="*/ 7 w 993"/>
                <a:gd name="T117" fmla="*/ 27 h 1048"/>
                <a:gd name="T118" fmla="*/ 16 w 993"/>
                <a:gd name="T119" fmla="*/ 16 h 1048"/>
                <a:gd name="T120" fmla="*/ 27 w 993"/>
                <a:gd name="T121" fmla="*/ 7 h 1048"/>
                <a:gd name="T122" fmla="*/ 41 w 993"/>
                <a:gd name="T123" fmla="*/ 1 h 1048"/>
                <a:gd name="T124" fmla="*/ 56 w 993"/>
                <a:gd name="T12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3" h="1048">
                  <a:moveTo>
                    <a:pt x="276" y="220"/>
                  </a:moveTo>
                  <a:lnTo>
                    <a:pt x="258" y="223"/>
                  </a:lnTo>
                  <a:lnTo>
                    <a:pt x="243" y="231"/>
                  </a:lnTo>
                  <a:lnTo>
                    <a:pt x="231" y="243"/>
                  </a:lnTo>
                  <a:lnTo>
                    <a:pt x="224" y="258"/>
                  </a:lnTo>
                  <a:lnTo>
                    <a:pt x="221" y="275"/>
                  </a:lnTo>
                  <a:lnTo>
                    <a:pt x="221" y="661"/>
                  </a:lnTo>
                  <a:lnTo>
                    <a:pt x="224" y="678"/>
                  </a:lnTo>
                  <a:lnTo>
                    <a:pt x="231" y="695"/>
                  </a:lnTo>
                  <a:lnTo>
                    <a:pt x="243" y="706"/>
                  </a:lnTo>
                  <a:lnTo>
                    <a:pt x="258" y="714"/>
                  </a:lnTo>
                  <a:lnTo>
                    <a:pt x="276" y="717"/>
                  </a:lnTo>
                  <a:lnTo>
                    <a:pt x="716" y="717"/>
                  </a:lnTo>
                  <a:lnTo>
                    <a:pt x="734" y="714"/>
                  </a:lnTo>
                  <a:lnTo>
                    <a:pt x="749" y="706"/>
                  </a:lnTo>
                  <a:lnTo>
                    <a:pt x="761" y="695"/>
                  </a:lnTo>
                  <a:lnTo>
                    <a:pt x="768" y="678"/>
                  </a:lnTo>
                  <a:lnTo>
                    <a:pt x="771" y="661"/>
                  </a:lnTo>
                  <a:lnTo>
                    <a:pt x="771" y="275"/>
                  </a:lnTo>
                  <a:lnTo>
                    <a:pt x="768" y="258"/>
                  </a:lnTo>
                  <a:lnTo>
                    <a:pt x="761" y="243"/>
                  </a:lnTo>
                  <a:lnTo>
                    <a:pt x="749" y="231"/>
                  </a:lnTo>
                  <a:lnTo>
                    <a:pt x="734" y="223"/>
                  </a:lnTo>
                  <a:lnTo>
                    <a:pt x="716" y="220"/>
                  </a:lnTo>
                  <a:lnTo>
                    <a:pt x="276" y="220"/>
                  </a:lnTo>
                  <a:close/>
                  <a:moveTo>
                    <a:pt x="56" y="0"/>
                  </a:moveTo>
                  <a:lnTo>
                    <a:pt x="937" y="0"/>
                  </a:lnTo>
                  <a:lnTo>
                    <a:pt x="955" y="2"/>
                  </a:lnTo>
                  <a:lnTo>
                    <a:pt x="970" y="10"/>
                  </a:lnTo>
                  <a:lnTo>
                    <a:pt x="981" y="22"/>
                  </a:lnTo>
                  <a:lnTo>
                    <a:pt x="989" y="37"/>
                  </a:lnTo>
                  <a:lnTo>
                    <a:pt x="992" y="54"/>
                  </a:lnTo>
                  <a:lnTo>
                    <a:pt x="993" y="1048"/>
                  </a:lnTo>
                  <a:lnTo>
                    <a:pt x="824" y="1048"/>
                  </a:lnTo>
                  <a:lnTo>
                    <a:pt x="825" y="1023"/>
                  </a:lnTo>
                  <a:lnTo>
                    <a:pt x="822" y="999"/>
                  </a:lnTo>
                  <a:lnTo>
                    <a:pt x="815" y="975"/>
                  </a:lnTo>
                  <a:lnTo>
                    <a:pt x="803" y="951"/>
                  </a:lnTo>
                  <a:lnTo>
                    <a:pt x="788" y="931"/>
                  </a:lnTo>
                  <a:lnTo>
                    <a:pt x="770" y="914"/>
                  </a:lnTo>
                  <a:lnTo>
                    <a:pt x="750" y="900"/>
                  </a:lnTo>
                  <a:lnTo>
                    <a:pt x="727" y="890"/>
                  </a:lnTo>
                  <a:lnTo>
                    <a:pt x="703" y="884"/>
                  </a:lnTo>
                  <a:lnTo>
                    <a:pt x="678" y="882"/>
                  </a:lnTo>
                  <a:lnTo>
                    <a:pt x="314" y="882"/>
                  </a:lnTo>
                  <a:lnTo>
                    <a:pt x="289" y="884"/>
                  </a:lnTo>
                  <a:lnTo>
                    <a:pt x="265" y="890"/>
                  </a:lnTo>
                  <a:lnTo>
                    <a:pt x="242" y="900"/>
                  </a:lnTo>
                  <a:lnTo>
                    <a:pt x="222" y="914"/>
                  </a:lnTo>
                  <a:lnTo>
                    <a:pt x="204" y="931"/>
                  </a:lnTo>
                  <a:lnTo>
                    <a:pt x="189" y="951"/>
                  </a:lnTo>
                  <a:lnTo>
                    <a:pt x="178" y="975"/>
                  </a:lnTo>
                  <a:lnTo>
                    <a:pt x="171" y="999"/>
                  </a:lnTo>
                  <a:lnTo>
                    <a:pt x="168" y="1023"/>
                  </a:lnTo>
                  <a:lnTo>
                    <a:pt x="169" y="1048"/>
                  </a:lnTo>
                  <a:lnTo>
                    <a:pt x="1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8"/>
            <p:cNvSpPr>
              <a:spLocks/>
            </p:cNvSpPr>
            <p:nvPr/>
          </p:nvSpPr>
          <p:spPr bwMode="auto">
            <a:xfrm>
              <a:off x="2035175" y="5195888"/>
              <a:ext cx="49213" cy="174625"/>
            </a:xfrm>
            <a:custGeom>
              <a:avLst/>
              <a:gdLst>
                <a:gd name="T0" fmla="*/ 65 w 276"/>
                <a:gd name="T1" fmla="*/ 0 h 993"/>
                <a:gd name="T2" fmla="*/ 276 w 276"/>
                <a:gd name="T3" fmla="*/ 0 h 993"/>
                <a:gd name="T4" fmla="*/ 275 w 276"/>
                <a:gd name="T5" fmla="*/ 993 h 993"/>
                <a:gd name="T6" fmla="*/ 68 w 276"/>
                <a:gd name="T7" fmla="*/ 993 h 993"/>
                <a:gd name="T8" fmla="*/ 45 w 276"/>
                <a:gd name="T9" fmla="*/ 930 h 993"/>
                <a:gd name="T10" fmla="*/ 27 w 276"/>
                <a:gd name="T11" fmla="*/ 865 h 993"/>
                <a:gd name="T12" fmla="*/ 13 w 276"/>
                <a:gd name="T13" fmla="*/ 800 h 993"/>
                <a:gd name="T14" fmla="*/ 5 w 276"/>
                <a:gd name="T15" fmla="*/ 734 h 993"/>
                <a:gd name="T16" fmla="*/ 2 w 276"/>
                <a:gd name="T17" fmla="*/ 667 h 993"/>
                <a:gd name="T18" fmla="*/ 24 w 276"/>
                <a:gd name="T19" fmla="*/ 656 h 993"/>
                <a:gd name="T20" fmla="*/ 36 w 276"/>
                <a:gd name="T21" fmla="*/ 648 h 993"/>
                <a:gd name="T22" fmla="*/ 46 w 276"/>
                <a:gd name="T23" fmla="*/ 636 h 993"/>
                <a:gd name="T24" fmla="*/ 52 w 276"/>
                <a:gd name="T25" fmla="*/ 621 h 993"/>
                <a:gd name="T26" fmla="*/ 54 w 276"/>
                <a:gd name="T27" fmla="*/ 606 h 993"/>
                <a:gd name="T28" fmla="*/ 54 w 276"/>
                <a:gd name="T29" fmla="*/ 386 h 993"/>
                <a:gd name="T30" fmla="*/ 52 w 276"/>
                <a:gd name="T31" fmla="*/ 371 h 993"/>
                <a:gd name="T32" fmla="*/ 46 w 276"/>
                <a:gd name="T33" fmla="*/ 358 h 993"/>
                <a:gd name="T34" fmla="*/ 37 w 276"/>
                <a:gd name="T35" fmla="*/ 345 h 993"/>
                <a:gd name="T36" fmla="*/ 24 w 276"/>
                <a:gd name="T37" fmla="*/ 336 h 993"/>
                <a:gd name="T38" fmla="*/ 0 w 276"/>
                <a:gd name="T39" fmla="*/ 324 h 993"/>
                <a:gd name="T40" fmla="*/ 3 w 276"/>
                <a:gd name="T41" fmla="*/ 258 h 993"/>
                <a:gd name="T42" fmla="*/ 11 w 276"/>
                <a:gd name="T43" fmla="*/ 192 h 993"/>
                <a:gd name="T44" fmla="*/ 25 w 276"/>
                <a:gd name="T45" fmla="*/ 127 h 993"/>
                <a:gd name="T46" fmla="*/ 43 w 276"/>
                <a:gd name="T47" fmla="*/ 62 h 993"/>
                <a:gd name="T48" fmla="*/ 65 w 276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993">
                  <a:moveTo>
                    <a:pt x="65" y="0"/>
                  </a:moveTo>
                  <a:lnTo>
                    <a:pt x="276" y="0"/>
                  </a:lnTo>
                  <a:lnTo>
                    <a:pt x="275" y="993"/>
                  </a:lnTo>
                  <a:lnTo>
                    <a:pt x="68" y="993"/>
                  </a:lnTo>
                  <a:lnTo>
                    <a:pt x="45" y="930"/>
                  </a:lnTo>
                  <a:lnTo>
                    <a:pt x="27" y="865"/>
                  </a:lnTo>
                  <a:lnTo>
                    <a:pt x="13" y="800"/>
                  </a:lnTo>
                  <a:lnTo>
                    <a:pt x="5" y="734"/>
                  </a:lnTo>
                  <a:lnTo>
                    <a:pt x="2" y="667"/>
                  </a:lnTo>
                  <a:lnTo>
                    <a:pt x="24" y="656"/>
                  </a:lnTo>
                  <a:lnTo>
                    <a:pt x="36" y="648"/>
                  </a:lnTo>
                  <a:lnTo>
                    <a:pt x="46" y="636"/>
                  </a:lnTo>
                  <a:lnTo>
                    <a:pt x="52" y="621"/>
                  </a:lnTo>
                  <a:lnTo>
                    <a:pt x="54" y="606"/>
                  </a:lnTo>
                  <a:lnTo>
                    <a:pt x="54" y="386"/>
                  </a:lnTo>
                  <a:lnTo>
                    <a:pt x="52" y="371"/>
                  </a:lnTo>
                  <a:lnTo>
                    <a:pt x="46" y="358"/>
                  </a:lnTo>
                  <a:lnTo>
                    <a:pt x="37" y="345"/>
                  </a:lnTo>
                  <a:lnTo>
                    <a:pt x="24" y="336"/>
                  </a:lnTo>
                  <a:lnTo>
                    <a:pt x="0" y="324"/>
                  </a:lnTo>
                  <a:lnTo>
                    <a:pt x="3" y="258"/>
                  </a:lnTo>
                  <a:lnTo>
                    <a:pt x="11" y="192"/>
                  </a:lnTo>
                  <a:lnTo>
                    <a:pt x="25" y="127"/>
                  </a:lnTo>
                  <a:lnTo>
                    <a:pt x="43" y="6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9"/>
            <p:cNvSpPr>
              <a:spLocks/>
            </p:cNvSpPr>
            <p:nvPr/>
          </p:nvSpPr>
          <p:spPr bwMode="auto">
            <a:xfrm>
              <a:off x="1958975" y="5322888"/>
              <a:ext cx="76200" cy="77788"/>
            </a:xfrm>
            <a:custGeom>
              <a:avLst/>
              <a:gdLst>
                <a:gd name="T0" fmla="*/ 331 w 437"/>
                <a:gd name="T1" fmla="*/ 0 h 436"/>
                <a:gd name="T2" fmla="*/ 338 w 437"/>
                <a:gd name="T3" fmla="*/ 70 h 436"/>
                <a:gd name="T4" fmla="*/ 350 w 437"/>
                <a:gd name="T5" fmla="*/ 139 h 436"/>
                <a:gd name="T6" fmla="*/ 367 w 437"/>
                <a:gd name="T7" fmla="*/ 209 h 436"/>
                <a:gd name="T8" fmla="*/ 388 w 437"/>
                <a:gd name="T9" fmla="*/ 276 h 436"/>
                <a:gd name="T10" fmla="*/ 415 w 437"/>
                <a:gd name="T11" fmla="*/ 341 h 436"/>
                <a:gd name="T12" fmla="*/ 417 w 437"/>
                <a:gd name="T13" fmla="*/ 347 h 436"/>
                <a:gd name="T14" fmla="*/ 420 w 437"/>
                <a:gd name="T15" fmla="*/ 354 h 436"/>
                <a:gd name="T16" fmla="*/ 427 w 437"/>
                <a:gd name="T17" fmla="*/ 368 h 436"/>
                <a:gd name="T18" fmla="*/ 433 w 437"/>
                <a:gd name="T19" fmla="*/ 383 h 436"/>
                <a:gd name="T20" fmla="*/ 437 w 437"/>
                <a:gd name="T21" fmla="*/ 395 h 436"/>
                <a:gd name="T22" fmla="*/ 437 w 437"/>
                <a:gd name="T23" fmla="*/ 405 h 436"/>
                <a:gd name="T24" fmla="*/ 434 w 437"/>
                <a:gd name="T25" fmla="*/ 413 h 436"/>
                <a:gd name="T26" fmla="*/ 432 w 437"/>
                <a:gd name="T27" fmla="*/ 419 h 436"/>
                <a:gd name="T28" fmla="*/ 428 w 437"/>
                <a:gd name="T29" fmla="*/ 423 h 436"/>
                <a:gd name="T30" fmla="*/ 422 w 437"/>
                <a:gd name="T31" fmla="*/ 429 h 436"/>
                <a:gd name="T32" fmla="*/ 413 w 437"/>
                <a:gd name="T33" fmla="*/ 434 h 436"/>
                <a:gd name="T34" fmla="*/ 401 w 437"/>
                <a:gd name="T35" fmla="*/ 436 h 436"/>
                <a:gd name="T36" fmla="*/ 36 w 437"/>
                <a:gd name="T37" fmla="*/ 436 h 436"/>
                <a:gd name="T38" fmla="*/ 24 w 437"/>
                <a:gd name="T39" fmla="*/ 434 h 436"/>
                <a:gd name="T40" fmla="*/ 15 w 437"/>
                <a:gd name="T41" fmla="*/ 429 h 436"/>
                <a:gd name="T42" fmla="*/ 9 w 437"/>
                <a:gd name="T43" fmla="*/ 423 h 436"/>
                <a:gd name="T44" fmla="*/ 5 w 437"/>
                <a:gd name="T45" fmla="*/ 419 h 436"/>
                <a:gd name="T46" fmla="*/ 2 w 437"/>
                <a:gd name="T47" fmla="*/ 413 h 436"/>
                <a:gd name="T48" fmla="*/ 0 w 437"/>
                <a:gd name="T49" fmla="*/ 405 h 436"/>
                <a:gd name="T50" fmla="*/ 0 w 437"/>
                <a:gd name="T51" fmla="*/ 395 h 436"/>
                <a:gd name="T52" fmla="*/ 3 w 437"/>
                <a:gd name="T53" fmla="*/ 383 h 436"/>
                <a:gd name="T54" fmla="*/ 10 w 437"/>
                <a:gd name="T55" fmla="*/ 368 h 436"/>
                <a:gd name="T56" fmla="*/ 16 w 437"/>
                <a:gd name="T57" fmla="*/ 353 h 436"/>
                <a:gd name="T58" fmla="*/ 19 w 437"/>
                <a:gd name="T59" fmla="*/ 347 h 436"/>
                <a:gd name="T60" fmla="*/ 22 w 437"/>
                <a:gd name="T61" fmla="*/ 341 h 436"/>
                <a:gd name="T62" fmla="*/ 48 w 437"/>
                <a:gd name="T63" fmla="*/ 276 h 436"/>
                <a:gd name="T64" fmla="*/ 70 w 437"/>
                <a:gd name="T65" fmla="*/ 209 h 436"/>
                <a:gd name="T66" fmla="*/ 87 w 437"/>
                <a:gd name="T67" fmla="*/ 140 h 436"/>
                <a:gd name="T68" fmla="*/ 99 w 437"/>
                <a:gd name="T69" fmla="*/ 71 h 436"/>
                <a:gd name="T70" fmla="*/ 106 w 437"/>
                <a:gd name="T71" fmla="*/ 2 h 436"/>
                <a:gd name="T72" fmla="*/ 192 w 437"/>
                <a:gd name="T73" fmla="*/ 44 h 436"/>
                <a:gd name="T74" fmla="*/ 196 w 437"/>
                <a:gd name="T75" fmla="*/ 46 h 436"/>
                <a:gd name="T76" fmla="*/ 200 w 437"/>
                <a:gd name="T77" fmla="*/ 46 h 436"/>
                <a:gd name="T78" fmla="*/ 204 w 437"/>
                <a:gd name="T79" fmla="*/ 47 h 436"/>
                <a:gd name="T80" fmla="*/ 208 w 437"/>
                <a:gd name="T81" fmla="*/ 48 h 436"/>
                <a:gd name="T82" fmla="*/ 212 w 437"/>
                <a:gd name="T83" fmla="*/ 49 h 436"/>
                <a:gd name="T84" fmla="*/ 216 w 437"/>
                <a:gd name="T85" fmla="*/ 50 h 436"/>
                <a:gd name="T86" fmla="*/ 216 w 437"/>
                <a:gd name="T87" fmla="*/ 50 h 436"/>
                <a:gd name="T88" fmla="*/ 220 w 437"/>
                <a:gd name="T89" fmla="*/ 50 h 436"/>
                <a:gd name="T90" fmla="*/ 224 w 437"/>
                <a:gd name="T91" fmla="*/ 48 h 436"/>
                <a:gd name="T92" fmla="*/ 228 w 437"/>
                <a:gd name="T93" fmla="*/ 47 h 436"/>
                <a:gd name="T94" fmla="*/ 233 w 437"/>
                <a:gd name="T95" fmla="*/ 47 h 436"/>
                <a:gd name="T96" fmla="*/ 237 w 437"/>
                <a:gd name="T97" fmla="*/ 46 h 436"/>
                <a:gd name="T98" fmla="*/ 241 w 437"/>
                <a:gd name="T99" fmla="*/ 44 h 436"/>
                <a:gd name="T100" fmla="*/ 331 w 437"/>
                <a:gd name="T10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7" h="436">
                  <a:moveTo>
                    <a:pt x="331" y="0"/>
                  </a:moveTo>
                  <a:lnTo>
                    <a:pt x="338" y="70"/>
                  </a:lnTo>
                  <a:lnTo>
                    <a:pt x="350" y="139"/>
                  </a:lnTo>
                  <a:lnTo>
                    <a:pt x="367" y="209"/>
                  </a:lnTo>
                  <a:lnTo>
                    <a:pt x="388" y="276"/>
                  </a:lnTo>
                  <a:lnTo>
                    <a:pt x="415" y="341"/>
                  </a:lnTo>
                  <a:lnTo>
                    <a:pt x="417" y="347"/>
                  </a:lnTo>
                  <a:lnTo>
                    <a:pt x="420" y="354"/>
                  </a:lnTo>
                  <a:lnTo>
                    <a:pt x="427" y="368"/>
                  </a:lnTo>
                  <a:lnTo>
                    <a:pt x="433" y="383"/>
                  </a:lnTo>
                  <a:lnTo>
                    <a:pt x="437" y="395"/>
                  </a:lnTo>
                  <a:lnTo>
                    <a:pt x="437" y="405"/>
                  </a:lnTo>
                  <a:lnTo>
                    <a:pt x="434" y="413"/>
                  </a:lnTo>
                  <a:lnTo>
                    <a:pt x="432" y="419"/>
                  </a:lnTo>
                  <a:lnTo>
                    <a:pt x="428" y="423"/>
                  </a:lnTo>
                  <a:lnTo>
                    <a:pt x="422" y="429"/>
                  </a:lnTo>
                  <a:lnTo>
                    <a:pt x="413" y="434"/>
                  </a:lnTo>
                  <a:lnTo>
                    <a:pt x="401" y="436"/>
                  </a:lnTo>
                  <a:lnTo>
                    <a:pt x="36" y="436"/>
                  </a:lnTo>
                  <a:lnTo>
                    <a:pt x="24" y="434"/>
                  </a:lnTo>
                  <a:lnTo>
                    <a:pt x="15" y="429"/>
                  </a:lnTo>
                  <a:lnTo>
                    <a:pt x="9" y="423"/>
                  </a:lnTo>
                  <a:lnTo>
                    <a:pt x="5" y="419"/>
                  </a:lnTo>
                  <a:lnTo>
                    <a:pt x="2" y="413"/>
                  </a:lnTo>
                  <a:lnTo>
                    <a:pt x="0" y="405"/>
                  </a:lnTo>
                  <a:lnTo>
                    <a:pt x="0" y="395"/>
                  </a:lnTo>
                  <a:lnTo>
                    <a:pt x="3" y="383"/>
                  </a:lnTo>
                  <a:lnTo>
                    <a:pt x="10" y="368"/>
                  </a:lnTo>
                  <a:lnTo>
                    <a:pt x="16" y="353"/>
                  </a:lnTo>
                  <a:lnTo>
                    <a:pt x="19" y="347"/>
                  </a:lnTo>
                  <a:lnTo>
                    <a:pt x="22" y="341"/>
                  </a:lnTo>
                  <a:lnTo>
                    <a:pt x="48" y="276"/>
                  </a:lnTo>
                  <a:lnTo>
                    <a:pt x="70" y="209"/>
                  </a:lnTo>
                  <a:lnTo>
                    <a:pt x="87" y="140"/>
                  </a:lnTo>
                  <a:lnTo>
                    <a:pt x="99" y="71"/>
                  </a:lnTo>
                  <a:lnTo>
                    <a:pt x="106" y="2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4" y="47"/>
                  </a:lnTo>
                  <a:lnTo>
                    <a:pt x="208" y="48"/>
                  </a:lnTo>
                  <a:lnTo>
                    <a:pt x="212" y="49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20" y="50"/>
                  </a:lnTo>
                  <a:lnTo>
                    <a:pt x="224" y="48"/>
                  </a:lnTo>
                  <a:lnTo>
                    <a:pt x="228" y="47"/>
                  </a:lnTo>
                  <a:lnTo>
                    <a:pt x="233" y="47"/>
                  </a:lnTo>
                  <a:lnTo>
                    <a:pt x="237" y="46"/>
                  </a:lnTo>
                  <a:lnTo>
                    <a:pt x="241" y="44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10"/>
            <p:cNvSpPr>
              <a:spLocks/>
            </p:cNvSpPr>
            <p:nvPr/>
          </p:nvSpPr>
          <p:spPr bwMode="auto">
            <a:xfrm>
              <a:off x="1908175" y="5391150"/>
              <a:ext cx="176213" cy="184150"/>
            </a:xfrm>
            <a:custGeom>
              <a:avLst/>
              <a:gdLst>
                <a:gd name="T0" fmla="*/ 1 w 993"/>
                <a:gd name="T1" fmla="*/ 0 h 1048"/>
                <a:gd name="T2" fmla="*/ 172 w 993"/>
                <a:gd name="T3" fmla="*/ 0 h 1048"/>
                <a:gd name="T4" fmla="*/ 170 w 993"/>
                <a:gd name="T5" fmla="*/ 24 h 1048"/>
                <a:gd name="T6" fmla="*/ 173 w 993"/>
                <a:gd name="T7" fmla="*/ 49 h 1048"/>
                <a:gd name="T8" fmla="*/ 180 w 993"/>
                <a:gd name="T9" fmla="*/ 73 h 1048"/>
                <a:gd name="T10" fmla="*/ 191 w 993"/>
                <a:gd name="T11" fmla="*/ 96 h 1048"/>
                <a:gd name="T12" fmla="*/ 206 w 993"/>
                <a:gd name="T13" fmla="*/ 116 h 1048"/>
                <a:gd name="T14" fmla="*/ 224 w 993"/>
                <a:gd name="T15" fmla="*/ 134 h 1048"/>
                <a:gd name="T16" fmla="*/ 245 w 993"/>
                <a:gd name="T17" fmla="*/ 147 h 1048"/>
                <a:gd name="T18" fmla="*/ 267 w 993"/>
                <a:gd name="T19" fmla="*/ 157 h 1048"/>
                <a:gd name="T20" fmla="*/ 291 w 993"/>
                <a:gd name="T21" fmla="*/ 164 h 1048"/>
                <a:gd name="T22" fmla="*/ 316 w 993"/>
                <a:gd name="T23" fmla="*/ 166 h 1048"/>
                <a:gd name="T24" fmla="*/ 681 w 993"/>
                <a:gd name="T25" fmla="*/ 166 h 1048"/>
                <a:gd name="T26" fmla="*/ 706 w 993"/>
                <a:gd name="T27" fmla="*/ 164 h 1048"/>
                <a:gd name="T28" fmla="*/ 730 w 993"/>
                <a:gd name="T29" fmla="*/ 157 h 1048"/>
                <a:gd name="T30" fmla="*/ 752 w 993"/>
                <a:gd name="T31" fmla="*/ 147 h 1048"/>
                <a:gd name="T32" fmla="*/ 772 w 993"/>
                <a:gd name="T33" fmla="*/ 134 h 1048"/>
                <a:gd name="T34" fmla="*/ 790 w 993"/>
                <a:gd name="T35" fmla="*/ 117 h 1048"/>
                <a:gd name="T36" fmla="*/ 806 w 993"/>
                <a:gd name="T37" fmla="*/ 96 h 1048"/>
                <a:gd name="T38" fmla="*/ 817 w 993"/>
                <a:gd name="T39" fmla="*/ 73 h 1048"/>
                <a:gd name="T40" fmla="*/ 824 w 993"/>
                <a:gd name="T41" fmla="*/ 49 h 1048"/>
                <a:gd name="T42" fmla="*/ 827 w 993"/>
                <a:gd name="T43" fmla="*/ 24 h 1048"/>
                <a:gd name="T44" fmla="*/ 826 w 993"/>
                <a:gd name="T45" fmla="*/ 0 h 1048"/>
                <a:gd name="T46" fmla="*/ 993 w 993"/>
                <a:gd name="T47" fmla="*/ 0 h 1048"/>
                <a:gd name="T48" fmla="*/ 992 w 993"/>
                <a:gd name="T49" fmla="*/ 993 h 1048"/>
                <a:gd name="T50" fmla="*/ 989 w 993"/>
                <a:gd name="T51" fmla="*/ 1010 h 1048"/>
                <a:gd name="T52" fmla="*/ 981 w 993"/>
                <a:gd name="T53" fmla="*/ 1026 h 1048"/>
                <a:gd name="T54" fmla="*/ 970 w 993"/>
                <a:gd name="T55" fmla="*/ 1037 h 1048"/>
                <a:gd name="T56" fmla="*/ 955 w 993"/>
                <a:gd name="T57" fmla="*/ 1045 h 1048"/>
                <a:gd name="T58" fmla="*/ 937 w 993"/>
                <a:gd name="T59" fmla="*/ 1048 h 1048"/>
                <a:gd name="T60" fmla="*/ 56 w 993"/>
                <a:gd name="T61" fmla="*/ 1048 h 1048"/>
                <a:gd name="T62" fmla="*/ 41 w 993"/>
                <a:gd name="T63" fmla="*/ 1046 h 1048"/>
                <a:gd name="T64" fmla="*/ 27 w 993"/>
                <a:gd name="T65" fmla="*/ 1041 h 1048"/>
                <a:gd name="T66" fmla="*/ 16 w 993"/>
                <a:gd name="T67" fmla="*/ 1032 h 1048"/>
                <a:gd name="T68" fmla="*/ 7 w 993"/>
                <a:gd name="T69" fmla="*/ 1020 h 1048"/>
                <a:gd name="T70" fmla="*/ 2 w 993"/>
                <a:gd name="T71" fmla="*/ 1007 h 1048"/>
                <a:gd name="T72" fmla="*/ 0 w 993"/>
                <a:gd name="T73" fmla="*/ 993 h 1048"/>
                <a:gd name="T74" fmla="*/ 1 w 993"/>
                <a:gd name="T7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3" h="1048">
                  <a:moveTo>
                    <a:pt x="1" y="0"/>
                  </a:moveTo>
                  <a:lnTo>
                    <a:pt x="172" y="0"/>
                  </a:lnTo>
                  <a:lnTo>
                    <a:pt x="170" y="24"/>
                  </a:lnTo>
                  <a:lnTo>
                    <a:pt x="173" y="49"/>
                  </a:lnTo>
                  <a:lnTo>
                    <a:pt x="180" y="73"/>
                  </a:lnTo>
                  <a:lnTo>
                    <a:pt x="191" y="96"/>
                  </a:lnTo>
                  <a:lnTo>
                    <a:pt x="206" y="116"/>
                  </a:lnTo>
                  <a:lnTo>
                    <a:pt x="224" y="134"/>
                  </a:lnTo>
                  <a:lnTo>
                    <a:pt x="245" y="147"/>
                  </a:lnTo>
                  <a:lnTo>
                    <a:pt x="267" y="157"/>
                  </a:lnTo>
                  <a:lnTo>
                    <a:pt x="291" y="164"/>
                  </a:lnTo>
                  <a:lnTo>
                    <a:pt x="316" y="166"/>
                  </a:lnTo>
                  <a:lnTo>
                    <a:pt x="681" y="166"/>
                  </a:lnTo>
                  <a:lnTo>
                    <a:pt x="706" y="164"/>
                  </a:lnTo>
                  <a:lnTo>
                    <a:pt x="730" y="157"/>
                  </a:lnTo>
                  <a:lnTo>
                    <a:pt x="752" y="147"/>
                  </a:lnTo>
                  <a:lnTo>
                    <a:pt x="772" y="134"/>
                  </a:lnTo>
                  <a:lnTo>
                    <a:pt x="790" y="117"/>
                  </a:lnTo>
                  <a:lnTo>
                    <a:pt x="806" y="96"/>
                  </a:lnTo>
                  <a:lnTo>
                    <a:pt x="817" y="73"/>
                  </a:lnTo>
                  <a:lnTo>
                    <a:pt x="824" y="49"/>
                  </a:lnTo>
                  <a:lnTo>
                    <a:pt x="827" y="24"/>
                  </a:lnTo>
                  <a:lnTo>
                    <a:pt x="826" y="0"/>
                  </a:lnTo>
                  <a:lnTo>
                    <a:pt x="993" y="0"/>
                  </a:lnTo>
                  <a:lnTo>
                    <a:pt x="992" y="993"/>
                  </a:lnTo>
                  <a:lnTo>
                    <a:pt x="989" y="1010"/>
                  </a:lnTo>
                  <a:lnTo>
                    <a:pt x="981" y="1026"/>
                  </a:lnTo>
                  <a:lnTo>
                    <a:pt x="970" y="1037"/>
                  </a:lnTo>
                  <a:lnTo>
                    <a:pt x="955" y="1045"/>
                  </a:lnTo>
                  <a:lnTo>
                    <a:pt x="937" y="1048"/>
                  </a:lnTo>
                  <a:lnTo>
                    <a:pt x="56" y="1048"/>
                  </a:lnTo>
                  <a:lnTo>
                    <a:pt x="41" y="1046"/>
                  </a:lnTo>
                  <a:lnTo>
                    <a:pt x="27" y="1041"/>
                  </a:lnTo>
                  <a:lnTo>
                    <a:pt x="16" y="1032"/>
                  </a:lnTo>
                  <a:lnTo>
                    <a:pt x="7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11"/>
            <p:cNvSpPr>
              <a:spLocks/>
            </p:cNvSpPr>
            <p:nvPr/>
          </p:nvSpPr>
          <p:spPr bwMode="auto">
            <a:xfrm>
              <a:off x="1908175" y="5195888"/>
              <a:ext cx="49213" cy="174625"/>
            </a:xfrm>
            <a:custGeom>
              <a:avLst/>
              <a:gdLst>
                <a:gd name="T0" fmla="*/ 1 w 277"/>
                <a:gd name="T1" fmla="*/ 0 h 993"/>
                <a:gd name="T2" fmla="*/ 210 w 277"/>
                <a:gd name="T3" fmla="*/ 0 h 993"/>
                <a:gd name="T4" fmla="*/ 232 w 277"/>
                <a:gd name="T5" fmla="*/ 62 h 993"/>
                <a:gd name="T6" fmla="*/ 251 w 277"/>
                <a:gd name="T7" fmla="*/ 127 h 993"/>
                <a:gd name="T8" fmla="*/ 264 w 277"/>
                <a:gd name="T9" fmla="*/ 192 h 993"/>
                <a:gd name="T10" fmla="*/ 272 w 277"/>
                <a:gd name="T11" fmla="*/ 258 h 993"/>
                <a:gd name="T12" fmla="*/ 275 w 277"/>
                <a:gd name="T13" fmla="*/ 324 h 993"/>
                <a:gd name="T14" fmla="*/ 251 w 277"/>
                <a:gd name="T15" fmla="*/ 336 h 993"/>
                <a:gd name="T16" fmla="*/ 239 w 277"/>
                <a:gd name="T17" fmla="*/ 345 h 993"/>
                <a:gd name="T18" fmla="*/ 229 w 277"/>
                <a:gd name="T19" fmla="*/ 356 h 993"/>
                <a:gd name="T20" fmla="*/ 223 w 277"/>
                <a:gd name="T21" fmla="*/ 371 h 993"/>
                <a:gd name="T22" fmla="*/ 221 w 277"/>
                <a:gd name="T23" fmla="*/ 386 h 993"/>
                <a:gd name="T24" fmla="*/ 221 w 277"/>
                <a:gd name="T25" fmla="*/ 606 h 993"/>
                <a:gd name="T26" fmla="*/ 223 w 277"/>
                <a:gd name="T27" fmla="*/ 621 h 993"/>
                <a:gd name="T28" fmla="*/ 229 w 277"/>
                <a:gd name="T29" fmla="*/ 636 h 993"/>
                <a:gd name="T30" fmla="*/ 238 w 277"/>
                <a:gd name="T31" fmla="*/ 648 h 993"/>
                <a:gd name="T32" fmla="*/ 251 w 277"/>
                <a:gd name="T33" fmla="*/ 656 h 993"/>
                <a:gd name="T34" fmla="*/ 277 w 277"/>
                <a:gd name="T35" fmla="*/ 670 h 993"/>
                <a:gd name="T36" fmla="*/ 274 w 277"/>
                <a:gd name="T37" fmla="*/ 736 h 993"/>
                <a:gd name="T38" fmla="*/ 266 w 277"/>
                <a:gd name="T39" fmla="*/ 801 h 993"/>
                <a:gd name="T40" fmla="*/ 253 w 277"/>
                <a:gd name="T41" fmla="*/ 866 h 993"/>
                <a:gd name="T42" fmla="*/ 235 w 277"/>
                <a:gd name="T43" fmla="*/ 931 h 993"/>
                <a:gd name="T44" fmla="*/ 212 w 277"/>
                <a:gd name="T45" fmla="*/ 993 h 993"/>
                <a:gd name="T46" fmla="*/ 0 w 277"/>
                <a:gd name="T47" fmla="*/ 993 h 993"/>
                <a:gd name="T48" fmla="*/ 1 w 277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993">
                  <a:moveTo>
                    <a:pt x="1" y="0"/>
                  </a:moveTo>
                  <a:lnTo>
                    <a:pt x="210" y="0"/>
                  </a:lnTo>
                  <a:lnTo>
                    <a:pt x="232" y="62"/>
                  </a:lnTo>
                  <a:lnTo>
                    <a:pt x="251" y="127"/>
                  </a:lnTo>
                  <a:lnTo>
                    <a:pt x="264" y="192"/>
                  </a:lnTo>
                  <a:lnTo>
                    <a:pt x="272" y="258"/>
                  </a:lnTo>
                  <a:lnTo>
                    <a:pt x="275" y="324"/>
                  </a:lnTo>
                  <a:lnTo>
                    <a:pt x="251" y="336"/>
                  </a:lnTo>
                  <a:lnTo>
                    <a:pt x="239" y="345"/>
                  </a:lnTo>
                  <a:lnTo>
                    <a:pt x="229" y="356"/>
                  </a:lnTo>
                  <a:lnTo>
                    <a:pt x="223" y="371"/>
                  </a:lnTo>
                  <a:lnTo>
                    <a:pt x="221" y="386"/>
                  </a:lnTo>
                  <a:lnTo>
                    <a:pt x="221" y="606"/>
                  </a:lnTo>
                  <a:lnTo>
                    <a:pt x="223" y="621"/>
                  </a:lnTo>
                  <a:lnTo>
                    <a:pt x="229" y="636"/>
                  </a:lnTo>
                  <a:lnTo>
                    <a:pt x="238" y="648"/>
                  </a:lnTo>
                  <a:lnTo>
                    <a:pt x="251" y="656"/>
                  </a:lnTo>
                  <a:lnTo>
                    <a:pt x="277" y="670"/>
                  </a:lnTo>
                  <a:lnTo>
                    <a:pt x="274" y="736"/>
                  </a:lnTo>
                  <a:lnTo>
                    <a:pt x="266" y="801"/>
                  </a:lnTo>
                  <a:lnTo>
                    <a:pt x="253" y="866"/>
                  </a:lnTo>
                  <a:lnTo>
                    <a:pt x="235" y="931"/>
                  </a:lnTo>
                  <a:lnTo>
                    <a:pt x="212" y="993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12"/>
            <p:cNvSpPr>
              <a:spLocks/>
            </p:cNvSpPr>
            <p:nvPr/>
          </p:nvSpPr>
          <p:spPr bwMode="auto">
            <a:xfrm>
              <a:off x="1966913" y="5254625"/>
              <a:ext cx="58738" cy="57150"/>
            </a:xfrm>
            <a:custGeom>
              <a:avLst/>
              <a:gdLst>
                <a:gd name="T0" fmla="*/ 168 w 330"/>
                <a:gd name="T1" fmla="*/ 0 h 319"/>
                <a:gd name="T2" fmla="*/ 306 w 330"/>
                <a:gd name="T3" fmla="*/ 71 h 319"/>
                <a:gd name="T4" fmla="*/ 306 w 330"/>
                <a:gd name="T5" fmla="*/ 71 h 319"/>
                <a:gd name="T6" fmla="*/ 330 w 330"/>
                <a:gd name="T7" fmla="*/ 83 h 319"/>
                <a:gd name="T8" fmla="*/ 330 w 330"/>
                <a:gd name="T9" fmla="*/ 235 h 319"/>
                <a:gd name="T10" fmla="*/ 166 w 330"/>
                <a:gd name="T11" fmla="*/ 319 h 319"/>
                <a:gd name="T12" fmla="*/ 27 w 330"/>
                <a:gd name="T13" fmla="*/ 248 h 319"/>
                <a:gd name="T14" fmla="*/ 24 w 330"/>
                <a:gd name="T15" fmla="*/ 247 h 319"/>
                <a:gd name="T16" fmla="*/ 21 w 330"/>
                <a:gd name="T17" fmla="*/ 246 h 319"/>
                <a:gd name="T18" fmla="*/ 0 w 330"/>
                <a:gd name="T19" fmla="*/ 235 h 319"/>
                <a:gd name="T20" fmla="*/ 0 w 330"/>
                <a:gd name="T21" fmla="*/ 83 h 319"/>
                <a:gd name="T22" fmla="*/ 168 w 330"/>
                <a:gd name="T2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19">
                  <a:moveTo>
                    <a:pt x="168" y="0"/>
                  </a:moveTo>
                  <a:lnTo>
                    <a:pt x="306" y="71"/>
                  </a:lnTo>
                  <a:lnTo>
                    <a:pt x="306" y="71"/>
                  </a:lnTo>
                  <a:lnTo>
                    <a:pt x="330" y="83"/>
                  </a:lnTo>
                  <a:lnTo>
                    <a:pt x="330" y="235"/>
                  </a:lnTo>
                  <a:lnTo>
                    <a:pt x="166" y="319"/>
                  </a:lnTo>
                  <a:lnTo>
                    <a:pt x="27" y="248"/>
                  </a:lnTo>
                  <a:lnTo>
                    <a:pt x="24" y="247"/>
                  </a:lnTo>
                  <a:lnTo>
                    <a:pt x="21" y="246"/>
                  </a:lnTo>
                  <a:lnTo>
                    <a:pt x="0" y="235"/>
                  </a:lnTo>
                  <a:lnTo>
                    <a:pt x="0" y="8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113"/>
            <p:cNvSpPr>
              <a:spLocks noChangeArrowheads="1"/>
            </p:cNvSpPr>
            <p:nvPr/>
          </p:nvSpPr>
          <p:spPr bwMode="auto">
            <a:xfrm>
              <a:off x="1966913" y="5049838"/>
              <a:ext cx="587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2575051" y="4991100"/>
            <a:ext cx="484188" cy="584200"/>
            <a:chOff x="2597150" y="4991100"/>
            <a:chExt cx="48418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18"/>
            <p:cNvSpPr>
              <a:spLocks/>
            </p:cNvSpPr>
            <p:nvPr/>
          </p:nvSpPr>
          <p:spPr bwMode="auto">
            <a:xfrm>
              <a:off x="2646363" y="5167313"/>
              <a:ext cx="76200" cy="76200"/>
            </a:xfrm>
            <a:custGeom>
              <a:avLst/>
              <a:gdLst>
                <a:gd name="T0" fmla="*/ 42 w 485"/>
                <a:gd name="T1" fmla="*/ 0 h 436"/>
                <a:gd name="T2" fmla="*/ 445 w 485"/>
                <a:gd name="T3" fmla="*/ 0 h 436"/>
                <a:gd name="T4" fmla="*/ 458 w 485"/>
                <a:gd name="T5" fmla="*/ 2 h 436"/>
                <a:gd name="T6" fmla="*/ 468 w 485"/>
                <a:gd name="T7" fmla="*/ 6 h 436"/>
                <a:gd name="T8" fmla="*/ 476 w 485"/>
                <a:gd name="T9" fmla="*/ 12 h 436"/>
                <a:gd name="T10" fmla="*/ 479 w 485"/>
                <a:gd name="T11" fmla="*/ 17 h 436"/>
                <a:gd name="T12" fmla="*/ 482 w 485"/>
                <a:gd name="T13" fmla="*/ 22 h 436"/>
                <a:gd name="T14" fmla="*/ 485 w 485"/>
                <a:gd name="T15" fmla="*/ 31 h 436"/>
                <a:gd name="T16" fmla="*/ 485 w 485"/>
                <a:gd name="T17" fmla="*/ 41 h 436"/>
                <a:gd name="T18" fmla="*/ 481 w 485"/>
                <a:gd name="T19" fmla="*/ 53 h 436"/>
                <a:gd name="T20" fmla="*/ 472 w 485"/>
                <a:gd name="T21" fmla="*/ 69 h 436"/>
                <a:gd name="T22" fmla="*/ 465 w 485"/>
                <a:gd name="T23" fmla="*/ 87 h 436"/>
                <a:gd name="T24" fmla="*/ 462 w 485"/>
                <a:gd name="T25" fmla="*/ 90 h 436"/>
                <a:gd name="T26" fmla="*/ 433 w 485"/>
                <a:gd name="T27" fmla="*/ 156 h 436"/>
                <a:gd name="T28" fmla="*/ 408 w 485"/>
                <a:gd name="T29" fmla="*/ 224 h 436"/>
                <a:gd name="T30" fmla="*/ 389 w 485"/>
                <a:gd name="T31" fmla="*/ 294 h 436"/>
                <a:gd name="T32" fmla="*/ 375 w 485"/>
                <a:gd name="T33" fmla="*/ 364 h 436"/>
                <a:gd name="T34" fmla="*/ 367 w 485"/>
                <a:gd name="T35" fmla="*/ 434 h 436"/>
                <a:gd name="T36" fmla="*/ 349 w 485"/>
                <a:gd name="T37" fmla="*/ 426 h 436"/>
                <a:gd name="T38" fmla="*/ 272 w 485"/>
                <a:gd name="T39" fmla="*/ 391 h 436"/>
                <a:gd name="T40" fmla="*/ 262 w 485"/>
                <a:gd name="T41" fmla="*/ 388 h 436"/>
                <a:gd name="T42" fmla="*/ 251 w 485"/>
                <a:gd name="T43" fmla="*/ 387 h 436"/>
                <a:gd name="T44" fmla="*/ 248 w 485"/>
                <a:gd name="T45" fmla="*/ 386 h 436"/>
                <a:gd name="T46" fmla="*/ 246 w 485"/>
                <a:gd name="T47" fmla="*/ 385 h 436"/>
                <a:gd name="T48" fmla="*/ 231 w 485"/>
                <a:gd name="T49" fmla="*/ 387 h 436"/>
                <a:gd name="T50" fmla="*/ 218 w 485"/>
                <a:gd name="T51" fmla="*/ 391 h 436"/>
                <a:gd name="T52" fmla="*/ 119 w 485"/>
                <a:gd name="T53" fmla="*/ 436 h 436"/>
                <a:gd name="T54" fmla="*/ 110 w 485"/>
                <a:gd name="T55" fmla="*/ 365 h 436"/>
                <a:gd name="T56" fmla="*/ 97 w 485"/>
                <a:gd name="T57" fmla="*/ 294 h 436"/>
                <a:gd name="T58" fmla="*/ 78 w 485"/>
                <a:gd name="T59" fmla="*/ 224 h 436"/>
                <a:gd name="T60" fmla="*/ 53 w 485"/>
                <a:gd name="T61" fmla="*/ 156 h 436"/>
                <a:gd name="T62" fmla="*/ 23 w 485"/>
                <a:gd name="T63" fmla="*/ 90 h 436"/>
                <a:gd name="T64" fmla="*/ 22 w 485"/>
                <a:gd name="T65" fmla="*/ 87 h 436"/>
                <a:gd name="T66" fmla="*/ 14 w 485"/>
                <a:gd name="T67" fmla="*/ 69 h 436"/>
                <a:gd name="T68" fmla="*/ 5 w 485"/>
                <a:gd name="T69" fmla="*/ 53 h 436"/>
                <a:gd name="T70" fmla="*/ 0 w 485"/>
                <a:gd name="T71" fmla="*/ 41 h 436"/>
                <a:gd name="T72" fmla="*/ 0 w 485"/>
                <a:gd name="T73" fmla="*/ 31 h 436"/>
                <a:gd name="T74" fmla="*/ 4 w 485"/>
                <a:gd name="T75" fmla="*/ 22 h 436"/>
                <a:gd name="T76" fmla="*/ 7 w 485"/>
                <a:gd name="T77" fmla="*/ 17 h 436"/>
                <a:gd name="T78" fmla="*/ 10 w 485"/>
                <a:gd name="T79" fmla="*/ 12 h 436"/>
                <a:gd name="T80" fmla="*/ 17 w 485"/>
                <a:gd name="T81" fmla="*/ 6 h 436"/>
                <a:gd name="T82" fmla="*/ 27 w 485"/>
                <a:gd name="T83" fmla="*/ 2 h 436"/>
                <a:gd name="T84" fmla="*/ 42 w 485"/>
                <a:gd name="T8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5" h="436">
                  <a:moveTo>
                    <a:pt x="42" y="0"/>
                  </a:moveTo>
                  <a:lnTo>
                    <a:pt x="445" y="0"/>
                  </a:lnTo>
                  <a:lnTo>
                    <a:pt x="458" y="2"/>
                  </a:lnTo>
                  <a:lnTo>
                    <a:pt x="468" y="6"/>
                  </a:lnTo>
                  <a:lnTo>
                    <a:pt x="476" y="12"/>
                  </a:lnTo>
                  <a:lnTo>
                    <a:pt x="479" y="17"/>
                  </a:lnTo>
                  <a:lnTo>
                    <a:pt x="482" y="22"/>
                  </a:lnTo>
                  <a:lnTo>
                    <a:pt x="485" y="31"/>
                  </a:lnTo>
                  <a:lnTo>
                    <a:pt x="485" y="41"/>
                  </a:lnTo>
                  <a:lnTo>
                    <a:pt x="481" y="53"/>
                  </a:lnTo>
                  <a:lnTo>
                    <a:pt x="472" y="69"/>
                  </a:lnTo>
                  <a:lnTo>
                    <a:pt x="465" y="87"/>
                  </a:lnTo>
                  <a:lnTo>
                    <a:pt x="462" y="90"/>
                  </a:lnTo>
                  <a:lnTo>
                    <a:pt x="433" y="156"/>
                  </a:lnTo>
                  <a:lnTo>
                    <a:pt x="408" y="224"/>
                  </a:lnTo>
                  <a:lnTo>
                    <a:pt x="389" y="294"/>
                  </a:lnTo>
                  <a:lnTo>
                    <a:pt x="375" y="364"/>
                  </a:lnTo>
                  <a:lnTo>
                    <a:pt x="367" y="434"/>
                  </a:lnTo>
                  <a:lnTo>
                    <a:pt x="349" y="426"/>
                  </a:lnTo>
                  <a:lnTo>
                    <a:pt x="272" y="391"/>
                  </a:lnTo>
                  <a:lnTo>
                    <a:pt x="262" y="388"/>
                  </a:lnTo>
                  <a:lnTo>
                    <a:pt x="251" y="387"/>
                  </a:lnTo>
                  <a:lnTo>
                    <a:pt x="248" y="386"/>
                  </a:lnTo>
                  <a:lnTo>
                    <a:pt x="246" y="385"/>
                  </a:lnTo>
                  <a:lnTo>
                    <a:pt x="231" y="387"/>
                  </a:lnTo>
                  <a:lnTo>
                    <a:pt x="218" y="391"/>
                  </a:lnTo>
                  <a:lnTo>
                    <a:pt x="119" y="436"/>
                  </a:lnTo>
                  <a:lnTo>
                    <a:pt x="110" y="365"/>
                  </a:lnTo>
                  <a:lnTo>
                    <a:pt x="97" y="294"/>
                  </a:lnTo>
                  <a:lnTo>
                    <a:pt x="78" y="224"/>
                  </a:lnTo>
                  <a:lnTo>
                    <a:pt x="53" y="156"/>
                  </a:lnTo>
                  <a:lnTo>
                    <a:pt x="23" y="90"/>
                  </a:lnTo>
                  <a:lnTo>
                    <a:pt x="22" y="87"/>
                  </a:lnTo>
                  <a:lnTo>
                    <a:pt x="14" y="69"/>
                  </a:lnTo>
                  <a:lnTo>
                    <a:pt x="5" y="53"/>
                  </a:lnTo>
                  <a:lnTo>
                    <a:pt x="0" y="41"/>
                  </a:lnTo>
                  <a:lnTo>
                    <a:pt x="0" y="31"/>
                  </a:lnTo>
                  <a:lnTo>
                    <a:pt x="4" y="22"/>
                  </a:lnTo>
                  <a:lnTo>
                    <a:pt x="7" y="17"/>
                  </a:lnTo>
                  <a:lnTo>
                    <a:pt x="10" y="12"/>
                  </a:lnTo>
                  <a:lnTo>
                    <a:pt x="17" y="6"/>
                  </a:lnTo>
                  <a:lnTo>
                    <a:pt x="27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19"/>
            <p:cNvSpPr>
              <a:spLocks noEditPoints="1"/>
            </p:cNvSpPr>
            <p:nvPr/>
          </p:nvSpPr>
          <p:spPr bwMode="auto">
            <a:xfrm>
              <a:off x="2597150" y="4991100"/>
              <a:ext cx="174625" cy="185738"/>
            </a:xfrm>
            <a:custGeom>
              <a:avLst/>
              <a:gdLst>
                <a:gd name="T0" fmla="*/ 305 w 1099"/>
                <a:gd name="T1" fmla="*/ 220 h 1048"/>
                <a:gd name="T2" fmla="*/ 285 w 1099"/>
                <a:gd name="T3" fmla="*/ 223 h 1048"/>
                <a:gd name="T4" fmla="*/ 269 w 1099"/>
                <a:gd name="T5" fmla="*/ 231 h 1048"/>
                <a:gd name="T6" fmla="*/ 255 w 1099"/>
                <a:gd name="T7" fmla="*/ 243 h 1048"/>
                <a:gd name="T8" fmla="*/ 246 w 1099"/>
                <a:gd name="T9" fmla="*/ 258 h 1048"/>
                <a:gd name="T10" fmla="*/ 244 w 1099"/>
                <a:gd name="T11" fmla="*/ 275 h 1048"/>
                <a:gd name="T12" fmla="*/ 244 w 1099"/>
                <a:gd name="T13" fmla="*/ 661 h 1048"/>
                <a:gd name="T14" fmla="*/ 246 w 1099"/>
                <a:gd name="T15" fmla="*/ 678 h 1048"/>
                <a:gd name="T16" fmla="*/ 255 w 1099"/>
                <a:gd name="T17" fmla="*/ 695 h 1048"/>
                <a:gd name="T18" fmla="*/ 269 w 1099"/>
                <a:gd name="T19" fmla="*/ 706 h 1048"/>
                <a:gd name="T20" fmla="*/ 285 w 1099"/>
                <a:gd name="T21" fmla="*/ 714 h 1048"/>
                <a:gd name="T22" fmla="*/ 305 w 1099"/>
                <a:gd name="T23" fmla="*/ 717 h 1048"/>
                <a:gd name="T24" fmla="*/ 793 w 1099"/>
                <a:gd name="T25" fmla="*/ 717 h 1048"/>
                <a:gd name="T26" fmla="*/ 813 w 1099"/>
                <a:gd name="T27" fmla="*/ 714 h 1048"/>
                <a:gd name="T28" fmla="*/ 829 w 1099"/>
                <a:gd name="T29" fmla="*/ 706 h 1048"/>
                <a:gd name="T30" fmla="*/ 843 w 1099"/>
                <a:gd name="T31" fmla="*/ 695 h 1048"/>
                <a:gd name="T32" fmla="*/ 850 w 1099"/>
                <a:gd name="T33" fmla="*/ 678 h 1048"/>
                <a:gd name="T34" fmla="*/ 854 w 1099"/>
                <a:gd name="T35" fmla="*/ 661 h 1048"/>
                <a:gd name="T36" fmla="*/ 854 w 1099"/>
                <a:gd name="T37" fmla="*/ 275 h 1048"/>
                <a:gd name="T38" fmla="*/ 850 w 1099"/>
                <a:gd name="T39" fmla="*/ 258 h 1048"/>
                <a:gd name="T40" fmla="*/ 843 w 1099"/>
                <a:gd name="T41" fmla="*/ 243 h 1048"/>
                <a:gd name="T42" fmla="*/ 829 w 1099"/>
                <a:gd name="T43" fmla="*/ 231 h 1048"/>
                <a:gd name="T44" fmla="*/ 813 w 1099"/>
                <a:gd name="T45" fmla="*/ 223 h 1048"/>
                <a:gd name="T46" fmla="*/ 793 w 1099"/>
                <a:gd name="T47" fmla="*/ 220 h 1048"/>
                <a:gd name="T48" fmla="*/ 305 w 1099"/>
                <a:gd name="T49" fmla="*/ 220 h 1048"/>
                <a:gd name="T50" fmla="*/ 61 w 1099"/>
                <a:gd name="T51" fmla="*/ 0 h 1048"/>
                <a:gd name="T52" fmla="*/ 1037 w 1099"/>
                <a:gd name="T53" fmla="*/ 0 h 1048"/>
                <a:gd name="T54" fmla="*/ 1056 w 1099"/>
                <a:gd name="T55" fmla="*/ 2 h 1048"/>
                <a:gd name="T56" fmla="*/ 1073 w 1099"/>
                <a:gd name="T57" fmla="*/ 10 h 1048"/>
                <a:gd name="T58" fmla="*/ 1086 w 1099"/>
                <a:gd name="T59" fmla="*/ 22 h 1048"/>
                <a:gd name="T60" fmla="*/ 1095 w 1099"/>
                <a:gd name="T61" fmla="*/ 37 h 1048"/>
                <a:gd name="T62" fmla="*/ 1098 w 1099"/>
                <a:gd name="T63" fmla="*/ 54 h 1048"/>
                <a:gd name="T64" fmla="*/ 1099 w 1099"/>
                <a:gd name="T65" fmla="*/ 1048 h 1048"/>
                <a:gd name="T66" fmla="*/ 910 w 1099"/>
                <a:gd name="T67" fmla="*/ 1048 h 1048"/>
                <a:gd name="T68" fmla="*/ 913 w 1099"/>
                <a:gd name="T69" fmla="*/ 1023 h 1048"/>
                <a:gd name="T70" fmla="*/ 909 w 1099"/>
                <a:gd name="T71" fmla="*/ 999 h 1048"/>
                <a:gd name="T72" fmla="*/ 902 w 1099"/>
                <a:gd name="T73" fmla="*/ 975 h 1048"/>
                <a:gd name="T74" fmla="*/ 889 w 1099"/>
                <a:gd name="T75" fmla="*/ 951 h 1048"/>
                <a:gd name="T76" fmla="*/ 873 w 1099"/>
                <a:gd name="T77" fmla="*/ 931 h 1048"/>
                <a:gd name="T78" fmla="*/ 853 w 1099"/>
                <a:gd name="T79" fmla="*/ 914 h 1048"/>
                <a:gd name="T80" fmla="*/ 831 w 1099"/>
                <a:gd name="T81" fmla="*/ 900 h 1048"/>
                <a:gd name="T82" fmla="*/ 805 w 1099"/>
                <a:gd name="T83" fmla="*/ 890 h 1048"/>
                <a:gd name="T84" fmla="*/ 778 w 1099"/>
                <a:gd name="T85" fmla="*/ 884 h 1048"/>
                <a:gd name="T86" fmla="*/ 751 w 1099"/>
                <a:gd name="T87" fmla="*/ 882 h 1048"/>
                <a:gd name="T88" fmla="*/ 348 w 1099"/>
                <a:gd name="T89" fmla="*/ 882 h 1048"/>
                <a:gd name="T90" fmla="*/ 319 w 1099"/>
                <a:gd name="T91" fmla="*/ 884 h 1048"/>
                <a:gd name="T92" fmla="*/ 293 w 1099"/>
                <a:gd name="T93" fmla="*/ 890 h 1048"/>
                <a:gd name="T94" fmla="*/ 268 w 1099"/>
                <a:gd name="T95" fmla="*/ 900 h 1048"/>
                <a:gd name="T96" fmla="*/ 245 w 1099"/>
                <a:gd name="T97" fmla="*/ 914 h 1048"/>
                <a:gd name="T98" fmla="*/ 225 w 1099"/>
                <a:gd name="T99" fmla="*/ 931 h 1048"/>
                <a:gd name="T100" fmla="*/ 209 w 1099"/>
                <a:gd name="T101" fmla="*/ 951 h 1048"/>
                <a:gd name="T102" fmla="*/ 197 w 1099"/>
                <a:gd name="T103" fmla="*/ 975 h 1048"/>
                <a:gd name="T104" fmla="*/ 189 w 1099"/>
                <a:gd name="T105" fmla="*/ 999 h 1048"/>
                <a:gd name="T106" fmla="*/ 185 w 1099"/>
                <a:gd name="T107" fmla="*/ 1023 h 1048"/>
                <a:gd name="T108" fmla="*/ 187 w 1099"/>
                <a:gd name="T109" fmla="*/ 1048 h 1048"/>
                <a:gd name="T110" fmla="*/ 1 w 1099"/>
                <a:gd name="T111" fmla="*/ 1048 h 1048"/>
                <a:gd name="T112" fmla="*/ 0 w 1099"/>
                <a:gd name="T113" fmla="*/ 55 h 1048"/>
                <a:gd name="T114" fmla="*/ 2 w 1099"/>
                <a:gd name="T115" fmla="*/ 40 h 1048"/>
                <a:gd name="T116" fmla="*/ 8 w 1099"/>
                <a:gd name="T117" fmla="*/ 27 h 1048"/>
                <a:gd name="T118" fmla="*/ 18 w 1099"/>
                <a:gd name="T119" fmla="*/ 16 h 1048"/>
                <a:gd name="T120" fmla="*/ 30 w 1099"/>
                <a:gd name="T121" fmla="*/ 7 h 1048"/>
                <a:gd name="T122" fmla="*/ 44 w 1099"/>
                <a:gd name="T123" fmla="*/ 1 h 1048"/>
                <a:gd name="T124" fmla="*/ 61 w 1099"/>
                <a:gd name="T12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1048">
                  <a:moveTo>
                    <a:pt x="305" y="220"/>
                  </a:moveTo>
                  <a:lnTo>
                    <a:pt x="285" y="223"/>
                  </a:lnTo>
                  <a:lnTo>
                    <a:pt x="269" y="231"/>
                  </a:lnTo>
                  <a:lnTo>
                    <a:pt x="255" y="243"/>
                  </a:lnTo>
                  <a:lnTo>
                    <a:pt x="246" y="258"/>
                  </a:lnTo>
                  <a:lnTo>
                    <a:pt x="244" y="275"/>
                  </a:lnTo>
                  <a:lnTo>
                    <a:pt x="244" y="661"/>
                  </a:lnTo>
                  <a:lnTo>
                    <a:pt x="246" y="678"/>
                  </a:lnTo>
                  <a:lnTo>
                    <a:pt x="255" y="695"/>
                  </a:lnTo>
                  <a:lnTo>
                    <a:pt x="269" y="706"/>
                  </a:lnTo>
                  <a:lnTo>
                    <a:pt x="285" y="714"/>
                  </a:lnTo>
                  <a:lnTo>
                    <a:pt x="305" y="717"/>
                  </a:lnTo>
                  <a:lnTo>
                    <a:pt x="793" y="717"/>
                  </a:lnTo>
                  <a:lnTo>
                    <a:pt x="813" y="714"/>
                  </a:lnTo>
                  <a:lnTo>
                    <a:pt x="829" y="706"/>
                  </a:lnTo>
                  <a:lnTo>
                    <a:pt x="843" y="695"/>
                  </a:lnTo>
                  <a:lnTo>
                    <a:pt x="850" y="678"/>
                  </a:lnTo>
                  <a:lnTo>
                    <a:pt x="854" y="661"/>
                  </a:lnTo>
                  <a:lnTo>
                    <a:pt x="854" y="275"/>
                  </a:lnTo>
                  <a:lnTo>
                    <a:pt x="850" y="258"/>
                  </a:lnTo>
                  <a:lnTo>
                    <a:pt x="843" y="243"/>
                  </a:lnTo>
                  <a:lnTo>
                    <a:pt x="829" y="231"/>
                  </a:lnTo>
                  <a:lnTo>
                    <a:pt x="813" y="223"/>
                  </a:lnTo>
                  <a:lnTo>
                    <a:pt x="793" y="220"/>
                  </a:lnTo>
                  <a:lnTo>
                    <a:pt x="305" y="220"/>
                  </a:lnTo>
                  <a:close/>
                  <a:moveTo>
                    <a:pt x="61" y="0"/>
                  </a:moveTo>
                  <a:lnTo>
                    <a:pt x="1037" y="0"/>
                  </a:lnTo>
                  <a:lnTo>
                    <a:pt x="1056" y="2"/>
                  </a:lnTo>
                  <a:lnTo>
                    <a:pt x="1073" y="10"/>
                  </a:lnTo>
                  <a:lnTo>
                    <a:pt x="1086" y="22"/>
                  </a:lnTo>
                  <a:lnTo>
                    <a:pt x="1095" y="37"/>
                  </a:lnTo>
                  <a:lnTo>
                    <a:pt x="1098" y="54"/>
                  </a:lnTo>
                  <a:lnTo>
                    <a:pt x="1099" y="1048"/>
                  </a:lnTo>
                  <a:lnTo>
                    <a:pt x="910" y="1048"/>
                  </a:lnTo>
                  <a:lnTo>
                    <a:pt x="913" y="1023"/>
                  </a:lnTo>
                  <a:lnTo>
                    <a:pt x="909" y="999"/>
                  </a:lnTo>
                  <a:lnTo>
                    <a:pt x="902" y="975"/>
                  </a:lnTo>
                  <a:lnTo>
                    <a:pt x="889" y="951"/>
                  </a:lnTo>
                  <a:lnTo>
                    <a:pt x="873" y="931"/>
                  </a:lnTo>
                  <a:lnTo>
                    <a:pt x="853" y="914"/>
                  </a:lnTo>
                  <a:lnTo>
                    <a:pt x="831" y="900"/>
                  </a:lnTo>
                  <a:lnTo>
                    <a:pt x="805" y="890"/>
                  </a:lnTo>
                  <a:lnTo>
                    <a:pt x="778" y="884"/>
                  </a:lnTo>
                  <a:lnTo>
                    <a:pt x="751" y="882"/>
                  </a:lnTo>
                  <a:lnTo>
                    <a:pt x="348" y="882"/>
                  </a:lnTo>
                  <a:lnTo>
                    <a:pt x="319" y="884"/>
                  </a:lnTo>
                  <a:lnTo>
                    <a:pt x="293" y="890"/>
                  </a:lnTo>
                  <a:lnTo>
                    <a:pt x="268" y="900"/>
                  </a:lnTo>
                  <a:lnTo>
                    <a:pt x="245" y="914"/>
                  </a:lnTo>
                  <a:lnTo>
                    <a:pt x="225" y="931"/>
                  </a:lnTo>
                  <a:lnTo>
                    <a:pt x="209" y="951"/>
                  </a:lnTo>
                  <a:lnTo>
                    <a:pt x="197" y="975"/>
                  </a:lnTo>
                  <a:lnTo>
                    <a:pt x="189" y="999"/>
                  </a:lnTo>
                  <a:lnTo>
                    <a:pt x="185" y="1023"/>
                  </a:lnTo>
                  <a:lnTo>
                    <a:pt x="187" y="1048"/>
                  </a:lnTo>
                  <a:lnTo>
                    <a:pt x="1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8" y="16"/>
                  </a:lnTo>
                  <a:lnTo>
                    <a:pt x="30" y="7"/>
                  </a:lnTo>
                  <a:lnTo>
                    <a:pt x="44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20"/>
            <p:cNvSpPr>
              <a:spLocks/>
            </p:cNvSpPr>
            <p:nvPr/>
          </p:nvSpPr>
          <p:spPr bwMode="auto">
            <a:xfrm>
              <a:off x="2722563" y="5195888"/>
              <a:ext cx="49213" cy="174625"/>
            </a:xfrm>
            <a:custGeom>
              <a:avLst/>
              <a:gdLst>
                <a:gd name="T0" fmla="*/ 72 w 305"/>
                <a:gd name="T1" fmla="*/ 0 h 993"/>
                <a:gd name="T2" fmla="*/ 305 w 305"/>
                <a:gd name="T3" fmla="*/ 0 h 993"/>
                <a:gd name="T4" fmla="*/ 304 w 305"/>
                <a:gd name="T5" fmla="*/ 993 h 993"/>
                <a:gd name="T6" fmla="*/ 74 w 305"/>
                <a:gd name="T7" fmla="*/ 993 h 993"/>
                <a:gd name="T8" fmla="*/ 50 w 305"/>
                <a:gd name="T9" fmla="*/ 930 h 993"/>
                <a:gd name="T10" fmla="*/ 30 w 305"/>
                <a:gd name="T11" fmla="*/ 865 h 993"/>
                <a:gd name="T12" fmla="*/ 14 w 305"/>
                <a:gd name="T13" fmla="*/ 800 h 993"/>
                <a:gd name="T14" fmla="*/ 5 w 305"/>
                <a:gd name="T15" fmla="*/ 734 h 993"/>
                <a:gd name="T16" fmla="*/ 2 w 305"/>
                <a:gd name="T17" fmla="*/ 667 h 993"/>
                <a:gd name="T18" fmla="*/ 27 w 305"/>
                <a:gd name="T19" fmla="*/ 656 h 993"/>
                <a:gd name="T20" fmla="*/ 40 w 305"/>
                <a:gd name="T21" fmla="*/ 648 h 993"/>
                <a:gd name="T22" fmla="*/ 51 w 305"/>
                <a:gd name="T23" fmla="*/ 636 h 993"/>
                <a:gd name="T24" fmla="*/ 58 w 305"/>
                <a:gd name="T25" fmla="*/ 621 h 993"/>
                <a:gd name="T26" fmla="*/ 60 w 305"/>
                <a:gd name="T27" fmla="*/ 606 h 993"/>
                <a:gd name="T28" fmla="*/ 60 w 305"/>
                <a:gd name="T29" fmla="*/ 386 h 993"/>
                <a:gd name="T30" fmla="*/ 58 w 305"/>
                <a:gd name="T31" fmla="*/ 371 h 993"/>
                <a:gd name="T32" fmla="*/ 51 w 305"/>
                <a:gd name="T33" fmla="*/ 358 h 993"/>
                <a:gd name="T34" fmla="*/ 40 w 305"/>
                <a:gd name="T35" fmla="*/ 345 h 993"/>
                <a:gd name="T36" fmla="*/ 27 w 305"/>
                <a:gd name="T37" fmla="*/ 336 h 993"/>
                <a:gd name="T38" fmla="*/ 0 w 305"/>
                <a:gd name="T39" fmla="*/ 324 h 993"/>
                <a:gd name="T40" fmla="*/ 3 w 305"/>
                <a:gd name="T41" fmla="*/ 258 h 993"/>
                <a:gd name="T42" fmla="*/ 12 w 305"/>
                <a:gd name="T43" fmla="*/ 192 h 993"/>
                <a:gd name="T44" fmla="*/ 27 w 305"/>
                <a:gd name="T45" fmla="*/ 127 h 993"/>
                <a:gd name="T46" fmla="*/ 47 w 305"/>
                <a:gd name="T47" fmla="*/ 62 h 993"/>
                <a:gd name="T48" fmla="*/ 72 w 305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5" h="993">
                  <a:moveTo>
                    <a:pt x="72" y="0"/>
                  </a:moveTo>
                  <a:lnTo>
                    <a:pt x="305" y="0"/>
                  </a:lnTo>
                  <a:lnTo>
                    <a:pt x="304" y="993"/>
                  </a:lnTo>
                  <a:lnTo>
                    <a:pt x="74" y="993"/>
                  </a:lnTo>
                  <a:lnTo>
                    <a:pt x="50" y="930"/>
                  </a:lnTo>
                  <a:lnTo>
                    <a:pt x="30" y="865"/>
                  </a:lnTo>
                  <a:lnTo>
                    <a:pt x="14" y="800"/>
                  </a:lnTo>
                  <a:lnTo>
                    <a:pt x="5" y="734"/>
                  </a:lnTo>
                  <a:lnTo>
                    <a:pt x="2" y="667"/>
                  </a:lnTo>
                  <a:lnTo>
                    <a:pt x="27" y="656"/>
                  </a:lnTo>
                  <a:lnTo>
                    <a:pt x="40" y="648"/>
                  </a:lnTo>
                  <a:lnTo>
                    <a:pt x="51" y="636"/>
                  </a:lnTo>
                  <a:lnTo>
                    <a:pt x="58" y="621"/>
                  </a:lnTo>
                  <a:lnTo>
                    <a:pt x="60" y="606"/>
                  </a:lnTo>
                  <a:lnTo>
                    <a:pt x="60" y="386"/>
                  </a:lnTo>
                  <a:lnTo>
                    <a:pt x="58" y="371"/>
                  </a:lnTo>
                  <a:lnTo>
                    <a:pt x="51" y="358"/>
                  </a:lnTo>
                  <a:lnTo>
                    <a:pt x="40" y="345"/>
                  </a:lnTo>
                  <a:lnTo>
                    <a:pt x="27" y="336"/>
                  </a:lnTo>
                  <a:lnTo>
                    <a:pt x="0" y="324"/>
                  </a:lnTo>
                  <a:lnTo>
                    <a:pt x="3" y="258"/>
                  </a:lnTo>
                  <a:lnTo>
                    <a:pt x="12" y="192"/>
                  </a:lnTo>
                  <a:lnTo>
                    <a:pt x="27" y="127"/>
                  </a:lnTo>
                  <a:lnTo>
                    <a:pt x="47" y="6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21"/>
            <p:cNvSpPr>
              <a:spLocks/>
            </p:cNvSpPr>
            <p:nvPr/>
          </p:nvSpPr>
          <p:spPr bwMode="auto">
            <a:xfrm>
              <a:off x="2646363" y="5322888"/>
              <a:ext cx="76200" cy="77788"/>
            </a:xfrm>
            <a:custGeom>
              <a:avLst/>
              <a:gdLst>
                <a:gd name="T0" fmla="*/ 365 w 484"/>
                <a:gd name="T1" fmla="*/ 0 h 436"/>
                <a:gd name="T2" fmla="*/ 373 w 484"/>
                <a:gd name="T3" fmla="*/ 70 h 436"/>
                <a:gd name="T4" fmla="*/ 387 w 484"/>
                <a:gd name="T5" fmla="*/ 139 h 436"/>
                <a:gd name="T6" fmla="*/ 406 w 484"/>
                <a:gd name="T7" fmla="*/ 209 h 436"/>
                <a:gd name="T8" fmla="*/ 429 w 484"/>
                <a:gd name="T9" fmla="*/ 276 h 436"/>
                <a:gd name="T10" fmla="*/ 459 w 484"/>
                <a:gd name="T11" fmla="*/ 341 h 436"/>
                <a:gd name="T12" fmla="*/ 462 w 484"/>
                <a:gd name="T13" fmla="*/ 347 h 436"/>
                <a:gd name="T14" fmla="*/ 465 w 484"/>
                <a:gd name="T15" fmla="*/ 354 h 436"/>
                <a:gd name="T16" fmla="*/ 472 w 484"/>
                <a:gd name="T17" fmla="*/ 368 h 436"/>
                <a:gd name="T18" fmla="*/ 479 w 484"/>
                <a:gd name="T19" fmla="*/ 383 h 436"/>
                <a:gd name="T20" fmla="*/ 484 w 484"/>
                <a:gd name="T21" fmla="*/ 395 h 436"/>
                <a:gd name="T22" fmla="*/ 484 w 484"/>
                <a:gd name="T23" fmla="*/ 405 h 436"/>
                <a:gd name="T24" fmla="*/ 481 w 484"/>
                <a:gd name="T25" fmla="*/ 413 h 436"/>
                <a:gd name="T26" fmla="*/ 477 w 484"/>
                <a:gd name="T27" fmla="*/ 419 h 436"/>
                <a:gd name="T28" fmla="*/ 474 w 484"/>
                <a:gd name="T29" fmla="*/ 423 h 436"/>
                <a:gd name="T30" fmla="*/ 467 w 484"/>
                <a:gd name="T31" fmla="*/ 429 h 436"/>
                <a:gd name="T32" fmla="*/ 457 w 484"/>
                <a:gd name="T33" fmla="*/ 434 h 436"/>
                <a:gd name="T34" fmla="*/ 443 w 484"/>
                <a:gd name="T35" fmla="*/ 436 h 436"/>
                <a:gd name="T36" fmla="*/ 40 w 484"/>
                <a:gd name="T37" fmla="*/ 436 h 436"/>
                <a:gd name="T38" fmla="*/ 26 w 484"/>
                <a:gd name="T39" fmla="*/ 434 h 436"/>
                <a:gd name="T40" fmla="*/ 16 w 484"/>
                <a:gd name="T41" fmla="*/ 429 h 436"/>
                <a:gd name="T42" fmla="*/ 9 w 484"/>
                <a:gd name="T43" fmla="*/ 423 h 436"/>
                <a:gd name="T44" fmla="*/ 5 w 484"/>
                <a:gd name="T45" fmla="*/ 419 h 436"/>
                <a:gd name="T46" fmla="*/ 2 w 484"/>
                <a:gd name="T47" fmla="*/ 413 h 436"/>
                <a:gd name="T48" fmla="*/ 0 w 484"/>
                <a:gd name="T49" fmla="*/ 405 h 436"/>
                <a:gd name="T50" fmla="*/ 0 w 484"/>
                <a:gd name="T51" fmla="*/ 395 h 436"/>
                <a:gd name="T52" fmla="*/ 3 w 484"/>
                <a:gd name="T53" fmla="*/ 383 h 436"/>
                <a:gd name="T54" fmla="*/ 11 w 484"/>
                <a:gd name="T55" fmla="*/ 368 h 436"/>
                <a:gd name="T56" fmla="*/ 18 w 484"/>
                <a:gd name="T57" fmla="*/ 353 h 436"/>
                <a:gd name="T58" fmla="*/ 21 w 484"/>
                <a:gd name="T59" fmla="*/ 347 h 436"/>
                <a:gd name="T60" fmla="*/ 24 w 484"/>
                <a:gd name="T61" fmla="*/ 341 h 436"/>
                <a:gd name="T62" fmla="*/ 53 w 484"/>
                <a:gd name="T63" fmla="*/ 276 h 436"/>
                <a:gd name="T64" fmla="*/ 76 w 484"/>
                <a:gd name="T65" fmla="*/ 209 h 436"/>
                <a:gd name="T66" fmla="*/ 95 w 484"/>
                <a:gd name="T67" fmla="*/ 140 h 436"/>
                <a:gd name="T68" fmla="*/ 110 w 484"/>
                <a:gd name="T69" fmla="*/ 71 h 436"/>
                <a:gd name="T70" fmla="*/ 117 w 484"/>
                <a:gd name="T71" fmla="*/ 2 h 436"/>
                <a:gd name="T72" fmla="*/ 212 w 484"/>
                <a:gd name="T73" fmla="*/ 44 h 436"/>
                <a:gd name="T74" fmla="*/ 216 w 484"/>
                <a:gd name="T75" fmla="*/ 46 h 436"/>
                <a:gd name="T76" fmla="*/ 221 w 484"/>
                <a:gd name="T77" fmla="*/ 46 h 436"/>
                <a:gd name="T78" fmla="*/ 225 w 484"/>
                <a:gd name="T79" fmla="*/ 47 h 436"/>
                <a:gd name="T80" fmla="*/ 230 w 484"/>
                <a:gd name="T81" fmla="*/ 48 h 436"/>
                <a:gd name="T82" fmla="*/ 234 w 484"/>
                <a:gd name="T83" fmla="*/ 49 h 436"/>
                <a:gd name="T84" fmla="*/ 238 w 484"/>
                <a:gd name="T85" fmla="*/ 50 h 436"/>
                <a:gd name="T86" fmla="*/ 238 w 484"/>
                <a:gd name="T87" fmla="*/ 50 h 436"/>
                <a:gd name="T88" fmla="*/ 243 w 484"/>
                <a:gd name="T89" fmla="*/ 50 h 436"/>
                <a:gd name="T90" fmla="*/ 247 w 484"/>
                <a:gd name="T91" fmla="*/ 48 h 436"/>
                <a:gd name="T92" fmla="*/ 252 w 484"/>
                <a:gd name="T93" fmla="*/ 47 h 436"/>
                <a:gd name="T94" fmla="*/ 256 w 484"/>
                <a:gd name="T95" fmla="*/ 47 h 436"/>
                <a:gd name="T96" fmla="*/ 262 w 484"/>
                <a:gd name="T97" fmla="*/ 46 h 436"/>
                <a:gd name="T98" fmla="*/ 266 w 484"/>
                <a:gd name="T99" fmla="*/ 44 h 436"/>
                <a:gd name="T100" fmla="*/ 365 w 484"/>
                <a:gd name="T10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4" h="436">
                  <a:moveTo>
                    <a:pt x="365" y="0"/>
                  </a:moveTo>
                  <a:lnTo>
                    <a:pt x="373" y="70"/>
                  </a:lnTo>
                  <a:lnTo>
                    <a:pt x="387" y="139"/>
                  </a:lnTo>
                  <a:lnTo>
                    <a:pt x="406" y="209"/>
                  </a:lnTo>
                  <a:lnTo>
                    <a:pt x="429" y="276"/>
                  </a:lnTo>
                  <a:lnTo>
                    <a:pt x="459" y="341"/>
                  </a:lnTo>
                  <a:lnTo>
                    <a:pt x="462" y="347"/>
                  </a:lnTo>
                  <a:lnTo>
                    <a:pt x="465" y="354"/>
                  </a:lnTo>
                  <a:lnTo>
                    <a:pt x="472" y="368"/>
                  </a:lnTo>
                  <a:lnTo>
                    <a:pt x="479" y="383"/>
                  </a:lnTo>
                  <a:lnTo>
                    <a:pt x="484" y="395"/>
                  </a:lnTo>
                  <a:lnTo>
                    <a:pt x="484" y="405"/>
                  </a:lnTo>
                  <a:lnTo>
                    <a:pt x="481" y="413"/>
                  </a:lnTo>
                  <a:lnTo>
                    <a:pt x="477" y="419"/>
                  </a:lnTo>
                  <a:lnTo>
                    <a:pt x="474" y="423"/>
                  </a:lnTo>
                  <a:lnTo>
                    <a:pt x="467" y="429"/>
                  </a:lnTo>
                  <a:lnTo>
                    <a:pt x="457" y="434"/>
                  </a:lnTo>
                  <a:lnTo>
                    <a:pt x="443" y="436"/>
                  </a:lnTo>
                  <a:lnTo>
                    <a:pt x="40" y="436"/>
                  </a:lnTo>
                  <a:lnTo>
                    <a:pt x="26" y="434"/>
                  </a:lnTo>
                  <a:lnTo>
                    <a:pt x="16" y="429"/>
                  </a:lnTo>
                  <a:lnTo>
                    <a:pt x="9" y="423"/>
                  </a:lnTo>
                  <a:lnTo>
                    <a:pt x="5" y="419"/>
                  </a:lnTo>
                  <a:lnTo>
                    <a:pt x="2" y="413"/>
                  </a:lnTo>
                  <a:lnTo>
                    <a:pt x="0" y="405"/>
                  </a:lnTo>
                  <a:lnTo>
                    <a:pt x="0" y="395"/>
                  </a:lnTo>
                  <a:lnTo>
                    <a:pt x="3" y="383"/>
                  </a:lnTo>
                  <a:lnTo>
                    <a:pt x="11" y="368"/>
                  </a:lnTo>
                  <a:lnTo>
                    <a:pt x="18" y="353"/>
                  </a:lnTo>
                  <a:lnTo>
                    <a:pt x="21" y="347"/>
                  </a:lnTo>
                  <a:lnTo>
                    <a:pt x="24" y="341"/>
                  </a:lnTo>
                  <a:lnTo>
                    <a:pt x="53" y="276"/>
                  </a:lnTo>
                  <a:lnTo>
                    <a:pt x="76" y="209"/>
                  </a:lnTo>
                  <a:lnTo>
                    <a:pt x="95" y="140"/>
                  </a:lnTo>
                  <a:lnTo>
                    <a:pt x="110" y="71"/>
                  </a:lnTo>
                  <a:lnTo>
                    <a:pt x="117" y="2"/>
                  </a:lnTo>
                  <a:lnTo>
                    <a:pt x="212" y="44"/>
                  </a:lnTo>
                  <a:lnTo>
                    <a:pt x="216" y="46"/>
                  </a:lnTo>
                  <a:lnTo>
                    <a:pt x="221" y="46"/>
                  </a:lnTo>
                  <a:lnTo>
                    <a:pt x="225" y="47"/>
                  </a:lnTo>
                  <a:lnTo>
                    <a:pt x="230" y="48"/>
                  </a:lnTo>
                  <a:lnTo>
                    <a:pt x="234" y="49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43" y="50"/>
                  </a:lnTo>
                  <a:lnTo>
                    <a:pt x="247" y="48"/>
                  </a:lnTo>
                  <a:lnTo>
                    <a:pt x="252" y="47"/>
                  </a:lnTo>
                  <a:lnTo>
                    <a:pt x="256" y="47"/>
                  </a:lnTo>
                  <a:lnTo>
                    <a:pt x="262" y="46"/>
                  </a:lnTo>
                  <a:lnTo>
                    <a:pt x="266" y="44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22"/>
            <p:cNvSpPr>
              <a:spLocks/>
            </p:cNvSpPr>
            <p:nvPr/>
          </p:nvSpPr>
          <p:spPr bwMode="auto">
            <a:xfrm>
              <a:off x="2597150" y="5391150"/>
              <a:ext cx="174625" cy="184150"/>
            </a:xfrm>
            <a:custGeom>
              <a:avLst/>
              <a:gdLst>
                <a:gd name="T0" fmla="*/ 1 w 1099"/>
                <a:gd name="T1" fmla="*/ 0 h 1048"/>
                <a:gd name="T2" fmla="*/ 189 w 1099"/>
                <a:gd name="T3" fmla="*/ 0 h 1048"/>
                <a:gd name="T4" fmla="*/ 188 w 1099"/>
                <a:gd name="T5" fmla="*/ 24 h 1048"/>
                <a:gd name="T6" fmla="*/ 191 w 1099"/>
                <a:gd name="T7" fmla="*/ 49 h 1048"/>
                <a:gd name="T8" fmla="*/ 199 w 1099"/>
                <a:gd name="T9" fmla="*/ 73 h 1048"/>
                <a:gd name="T10" fmla="*/ 211 w 1099"/>
                <a:gd name="T11" fmla="*/ 96 h 1048"/>
                <a:gd name="T12" fmla="*/ 228 w 1099"/>
                <a:gd name="T13" fmla="*/ 116 h 1048"/>
                <a:gd name="T14" fmla="*/ 248 w 1099"/>
                <a:gd name="T15" fmla="*/ 134 h 1048"/>
                <a:gd name="T16" fmla="*/ 270 w 1099"/>
                <a:gd name="T17" fmla="*/ 147 h 1048"/>
                <a:gd name="T18" fmla="*/ 295 w 1099"/>
                <a:gd name="T19" fmla="*/ 157 h 1048"/>
                <a:gd name="T20" fmla="*/ 322 w 1099"/>
                <a:gd name="T21" fmla="*/ 164 h 1048"/>
                <a:gd name="T22" fmla="*/ 350 w 1099"/>
                <a:gd name="T23" fmla="*/ 166 h 1048"/>
                <a:gd name="T24" fmla="*/ 753 w 1099"/>
                <a:gd name="T25" fmla="*/ 166 h 1048"/>
                <a:gd name="T26" fmla="*/ 781 w 1099"/>
                <a:gd name="T27" fmla="*/ 164 h 1048"/>
                <a:gd name="T28" fmla="*/ 807 w 1099"/>
                <a:gd name="T29" fmla="*/ 157 h 1048"/>
                <a:gd name="T30" fmla="*/ 833 w 1099"/>
                <a:gd name="T31" fmla="*/ 147 h 1048"/>
                <a:gd name="T32" fmla="*/ 855 w 1099"/>
                <a:gd name="T33" fmla="*/ 134 h 1048"/>
                <a:gd name="T34" fmla="*/ 875 w 1099"/>
                <a:gd name="T35" fmla="*/ 117 h 1048"/>
                <a:gd name="T36" fmla="*/ 892 w 1099"/>
                <a:gd name="T37" fmla="*/ 96 h 1048"/>
                <a:gd name="T38" fmla="*/ 904 w 1099"/>
                <a:gd name="T39" fmla="*/ 73 h 1048"/>
                <a:gd name="T40" fmla="*/ 912 w 1099"/>
                <a:gd name="T41" fmla="*/ 49 h 1048"/>
                <a:gd name="T42" fmla="*/ 915 w 1099"/>
                <a:gd name="T43" fmla="*/ 24 h 1048"/>
                <a:gd name="T44" fmla="*/ 914 w 1099"/>
                <a:gd name="T45" fmla="*/ 0 h 1048"/>
                <a:gd name="T46" fmla="*/ 1099 w 1099"/>
                <a:gd name="T47" fmla="*/ 0 h 1048"/>
                <a:gd name="T48" fmla="*/ 1098 w 1099"/>
                <a:gd name="T49" fmla="*/ 993 h 1048"/>
                <a:gd name="T50" fmla="*/ 1095 w 1099"/>
                <a:gd name="T51" fmla="*/ 1010 h 1048"/>
                <a:gd name="T52" fmla="*/ 1086 w 1099"/>
                <a:gd name="T53" fmla="*/ 1026 h 1048"/>
                <a:gd name="T54" fmla="*/ 1073 w 1099"/>
                <a:gd name="T55" fmla="*/ 1037 h 1048"/>
                <a:gd name="T56" fmla="*/ 1056 w 1099"/>
                <a:gd name="T57" fmla="*/ 1045 h 1048"/>
                <a:gd name="T58" fmla="*/ 1037 w 1099"/>
                <a:gd name="T59" fmla="*/ 1048 h 1048"/>
                <a:gd name="T60" fmla="*/ 61 w 1099"/>
                <a:gd name="T61" fmla="*/ 1048 h 1048"/>
                <a:gd name="T62" fmla="*/ 44 w 1099"/>
                <a:gd name="T63" fmla="*/ 1046 h 1048"/>
                <a:gd name="T64" fmla="*/ 30 w 1099"/>
                <a:gd name="T65" fmla="*/ 1041 h 1048"/>
                <a:gd name="T66" fmla="*/ 18 w 1099"/>
                <a:gd name="T67" fmla="*/ 1032 h 1048"/>
                <a:gd name="T68" fmla="*/ 8 w 1099"/>
                <a:gd name="T69" fmla="*/ 1020 h 1048"/>
                <a:gd name="T70" fmla="*/ 2 w 1099"/>
                <a:gd name="T71" fmla="*/ 1007 h 1048"/>
                <a:gd name="T72" fmla="*/ 0 w 1099"/>
                <a:gd name="T73" fmla="*/ 993 h 1048"/>
                <a:gd name="T74" fmla="*/ 1 w 1099"/>
                <a:gd name="T7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9" h="1048">
                  <a:moveTo>
                    <a:pt x="1" y="0"/>
                  </a:moveTo>
                  <a:lnTo>
                    <a:pt x="189" y="0"/>
                  </a:lnTo>
                  <a:lnTo>
                    <a:pt x="188" y="24"/>
                  </a:lnTo>
                  <a:lnTo>
                    <a:pt x="191" y="49"/>
                  </a:lnTo>
                  <a:lnTo>
                    <a:pt x="199" y="73"/>
                  </a:lnTo>
                  <a:lnTo>
                    <a:pt x="211" y="96"/>
                  </a:lnTo>
                  <a:lnTo>
                    <a:pt x="228" y="116"/>
                  </a:lnTo>
                  <a:lnTo>
                    <a:pt x="248" y="134"/>
                  </a:lnTo>
                  <a:lnTo>
                    <a:pt x="270" y="147"/>
                  </a:lnTo>
                  <a:lnTo>
                    <a:pt x="295" y="157"/>
                  </a:lnTo>
                  <a:lnTo>
                    <a:pt x="322" y="164"/>
                  </a:lnTo>
                  <a:lnTo>
                    <a:pt x="350" y="166"/>
                  </a:lnTo>
                  <a:lnTo>
                    <a:pt x="753" y="166"/>
                  </a:lnTo>
                  <a:lnTo>
                    <a:pt x="781" y="164"/>
                  </a:lnTo>
                  <a:lnTo>
                    <a:pt x="807" y="157"/>
                  </a:lnTo>
                  <a:lnTo>
                    <a:pt x="833" y="147"/>
                  </a:lnTo>
                  <a:lnTo>
                    <a:pt x="855" y="134"/>
                  </a:lnTo>
                  <a:lnTo>
                    <a:pt x="875" y="117"/>
                  </a:lnTo>
                  <a:lnTo>
                    <a:pt x="892" y="96"/>
                  </a:lnTo>
                  <a:lnTo>
                    <a:pt x="904" y="73"/>
                  </a:lnTo>
                  <a:lnTo>
                    <a:pt x="912" y="49"/>
                  </a:lnTo>
                  <a:lnTo>
                    <a:pt x="915" y="24"/>
                  </a:lnTo>
                  <a:lnTo>
                    <a:pt x="914" y="0"/>
                  </a:lnTo>
                  <a:lnTo>
                    <a:pt x="1099" y="0"/>
                  </a:lnTo>
                  <a:lnTo>
                    <a:pt x="1098" y="993"/>
                  </a:lnTo>
                  <a:lnTo>
                    <a:pt x="1095" y="1010"/>
                  </a:lnTo>
                  <a:lnTo>
                    <a:pt x="1086" y="1026"/>
                  </a:lnTo>
                  <a:lnTo>
                    <a:pt x="1073" y="1037"/>
                  </a:lnTo>
                  <a:lnTo>
                    <a:pt x="1056" y="1045"/>
                  </a:lnTo>
                  <a:lnTo>
                    <a:pt x="1037" y="1048"/>
                  </a:lnTo>
                  <a:lnTo>
                    <a:pt x="61" y="1048"/>
                  </a:lnTo>
                  <a:lnTo>
                    <a:pt x="44" y="1046"/>
                  </a:lnTo>
                  <a:lnTo>
                    <a:pt x="30" y="1041"/>
                  </a:lnTo>
                  <a:lnTo>
                    <a:pt x="18" y="1032"/>
                  </a:lnTo>
                  <a:lnTo>
                    <a:pt x="8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23"/>
            <p:cNvSpPr>
              <a:spLocks/>
            </p:cNvSpPr>
            <p:nvPr/>
          </p:nvSpPr>
          <p:spPr bwMode="auto">
            <a:xfrm>
              <a:off x="2597150" y="5195888"/>
              <a:ext cx="49213" cy="174625"/>
            </a:xfrm>
            <a:custGeom>
              <a:avLst/>
              <a:gdLst>
                <a:gd name="T0" fmla="*/ 1 w 306"/>
                <a:gd name="T1" fmla="*/ 0 h 993"/>
                <a:gd name="T2" fmla="*/ 232 w 306"/>
                <a:gd name="T3" fmla="*/ 0 h 993"/>
                <a:gd name="T4" fmla="*/ 256 w 306"/>
                <a:gd name="T5" fmla="*/ 62 h 993"/>
                <a:gd name="T6" fmla="*/ 276 w 306"/>
                <a:gd name="T7" fmla="*/ 127 h 993"/>
                <a:gd name="T8" fmla="*/ 292 w 306"/>
                <a:gd name="T9" fmla="*/ 192 h 993"/>
                <a:gd name="T10" fmla="*/ 301 w 306"/>
                <a:gd name="T11" fmla="*/ 258 h 993"/>
                <a:gd name="T12" fmla="*/ 304 w 306"/>
                <a:gd name="T13" fmla="*/ 324 h 993"/>
                <a:gd name="T14" fmla="*/ 278 w 306"/>
                <a:gd name="T15" fmla="*/ 336 h 993"/>
                <a:gd name="T16" fmla="*/ 263 w 306"/>
                <a:gd name="T17" fmla="*/ 345 h 993"/>
                <a:gd name="T18" fmla="*/ 253 w 306"/>
                <a:gd name="T19" fmla="*/ 356 h 993"/>
                <a:gd name="T20" fmla="*/ 246 w 306"/>
                <a:gd name="T21" fmla="*/ 371 h 993"/>
                <a:gd name="T22" fmla="*/ 244 w 306"/>
                <a:gd name="T23" fmla="*/ 386 h 993"/>
                <a:gd name="T24" fmla="*/ 244 w 306"/>
                <a:gd name="T25" fmla="*/ 606 h 993"/>
                <a:gd name="T26" fmla="*/ 246 w 306"/>
                <a:gd name="T27" fmla="*/ 621 h 993"/>
                <a:gd name="T28" fmla="*/ 253 w 306"/>
                <a:gd name="T29" fmla="*/ 636 h 993"/>
                <a:gd name="T30" fmla="*/ 263 w 306"/>
                <a:gd name="T31" fmla="*/ 648 h 993"/>
                <a:gd name="T32" fmla="*/ 278 w 306"/>
                <a:gd name="T33" fmla="*/ 656 h 993"/>
                <a:gd name="T34" fmla="*/ 306 w 306"/>
                <a:gd name="T35" fmla="*/ 670 h 993"/>
                <a:gd name="T36" fmla="*/ 303 w 306"/>
                <a:gd name="T37" fmla="*/ 736 h 993"/>
                <a:gd name="T38" fmla="*/ 294 w 306"/>
                <a:gd name="T39" fmla="*/ 801 h 993"/>
                <a:gd name="T40" fmla="*/ 279 w 306"/>
                <a:gd name="T41" fmla="*/ 866 h 993"/>
                <a:gd name="T42" fmla="*/ 259 w 306"/>
                <a:gd name="T43" fmla="*/ 931 h 993"/>
                <a:gd name="T44" fmla="*/ 234 w 306"/>
                <a:gd name="T45" fmla="*/ 993 h 993"/>
                <a:gd name="T46" fmla="*/ 0 w 306"/>
                <a:gd name="T47" fmla="*/ 993 h 993"/>
                <a:gd name="T48" fmla="*/ 1 w 306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993">
                  <a:moveTo>
                    <a:pt x="1" y="0"/>
                  </a:moveTo>
                  <a:lnTo>
                    <a:pt x="232" y="0"/>
                  </a:lnTo>
                  <a:lnTo>
                    <a:pt x="256" y="62"/>
                  </a:lnTo>
                  <a:lnTo>
                    <a:pt x="276" y="127"/>
                  </a:lnTo>
                  <a:lnTo>
                    <a:pt x="292" y="192"/>
                  </a:lnTo>
                  <a:lnTo>
                    <a:pt x="301" y="258"/>
                  </a:lnTo>
                  <a:lnTo>
                    <a:pt x="304" y="324"/>
                  </a:lnTo>
                  <a:lnTo>
                    <a:pt x="278" y="336"/>
                  </a:lnTo>
                  <a:lnTo>
                    <a:pt x="263" y="345"/>
                  </a:lnTo>
                  <a:lnTo>
                    <a:pt x="253" y="356"/>
                  </a:lnTo>
                  <a:lnTo>
                    <a:pt x="246" y="371"/>
                  </a:lnTo>
                  <a:lnTo>
                    <a:pt x="244" y="386"/>
                  </a:lnTo>
                  <a:lnTo>
                    <a:pt x="244" y="606"/>
                  </a:lnTo>
                  <a:lnTo>
                    <a:pt x="246" y="621"/>
                  </a:lnTo>
                  <a:lnTo>
                    <a:pt x="253" y="636"/>
                  </a:lnTo>
                  <a:lnTo>
                    <a:pt x="263" y="648"/>
                  </a:lnTo>
                  <a:lnTo>
                    <a:pt x="278" y="656"/>
                  </a:lnTo>
                  <a:lnTo>
                    <a:pt x="306" y="670"/>
                  </a:lnTo>
                  <a:lnTo>
                    <a:pt x="303" y="736"/>
                  </a:lnTo>
                  <a:lnTo>
                    <a:pt x="294" y="801"/>
                  </a:lnTo>
                  <a:lnTo>
                    <a:pt x="279" y="866"/>
                  </a:lnTo>
                  <a:lnTo>
                    <a:pt x="259" y="931"/>
                  </a:lnTo>
                  <a:lnTo>
                    <a:pt x="234" y="993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4"/>
            <p:cNvSpPr>
              <a:spLocks/>
            </p:cNvSpPr>
            <p:nvPr/>
          </p:nvSpPr>
          <p:spPr bwMode="auto">
            <a:xfrm>
              <a:off x="2655888" y="5254625"/>
              <a:ext cx="57150" cy="57150"/>
            </a:xfrm>
            <a:custGeom>
              <a:avLst/>
              <a:gdLst>
                <a:gd name="T0" fmla="*/ 185 w 366"/>
                <a:gd name="T1" fmla="*/ 0 h 319"/>
                <a:gd name="T2" fmla="*/ 338 w 366"/>
                <a:gd name="T3" fmla="*/ 71 h 319"/>
                <a:gd name="T4" fmla="*/ 339 w 366"/>
                <a:gd name="T5" fmla="*/ 71 h 319"/>
                <a:gd name="T6" fmla="*/ 366 w 366"/>
                <a:gd name="T7" fmla="*/ 83 h 319"/>
                <a:gd name="T8" fmla="*/ 366 w 366"/>
                <a:gd name="T9" fmla="*/ 235 h 319"/>
                <a:gd name="T10" fmla="*/ 182 w 366"/>
                <a:gd name="T11" fmla="*/ 319 h 319"/>
                <a:gd name="T12" fmla="*/ 30 w 366"/>
                <a:gd name="T13" fmla="*/ 248 h 319"/>
                <a:gd name="T14" fmla="*/ 27 w 366"/>
                <a:gd name="T15" fmla="*/ 247 h 319"/>
                <a:gd name="T16" fmla="*/ 24 w 366"/>
                <a:gd name="T17" fmla="*/ 246 h 319"/>
                <a:gd name="T18" fmla="*/ 0 w 366"/>
                <a:gd name="T19" fmla="*/ 235 h 319"/>
                <a:gd name="T20" fmla="*/ 0 w 366"/>
                <a:gd name="T21" fmla="*/ 83 h 319"/>
                <a:gd name="T22" fmla="*/ 185 w 366"/>
                <a:gd name="T2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6" h="319">
                  <a:moveTo>
                    <a:pt x="185" y="0"/>
                  </a:moveTo>
                  <a:lnTo>
                    <a:pt x="338" y="71"/>
                  </a:lnTo>
                  <a:lnTo>
                    <a:pt x="339" y="71"/>
                  </a:lnTo>
                  <a:lnTo>
                    <a:pt x="366" y="83"/>
                  </a:lnTo>
                  <a:lnTo>
                    <a:pt x="366" y="235"/>
                  </a:lnTo>
                  <a:lnTo>
                    <a:pt x="182" y="319"/>
                  </a:lnTo>
                  <a:lnTo>
                    <a:pt x="30" y="248"/>
                  </a:lnTo>
                  <a:lnTo>
                    <a:pt x="27" y="247"/>
                  </a:lnTo>
                  <a:lnTo>
                    <a:pt x="24" y="246"/>
                  </a:lnTo>
                  <a:lnTo>
                    <a:pt x="0" y="235"/>
                  </a:lnTo>
                  <a:lnTo>
                    <a:pt x="0" y="8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125"/>
            <p:cNvSpPr>
              <a:spLocks noChangeArrowheads="1"/>
            </p:cNvSpPr>
            <p:nvPr/>
          </p:nvSpPr>
          <p:spPr bwMode="auto">
            <a:xfrm>
              <a:off x="2655888" y="5049838"/>
              <a:ext cx="57150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6"/>
            <p:cNvSpPr>
              <a:spLocks/>
            </p:cNvSpPr>
            <p:nvPr/>
          </p:nvSpPr>
          <p:spPr bwMode="auto">
            <a:xfrm>
              <a:off x="2955925" y="5167313"/>
              <a:ext cx="76200" cy="76200"/>
            </a:xfrm>
            <a:custGeom>
              <a:avLst/>
              <a:gdLst>
                <a:gd name="T0" fmla="*/ 41 w 484"/>
                <a:gd name="T1" fmla="*/ 0 h 436"/>
                <a:gd name="T2" fmla="*/ 444 w 484"/>
                <a:gd name="T3" fmla="*/ 0 h 436"/>
                <a:gd name="T4" fmla="*/ 457 w 484"/>
                <a:gd name="T5" fmla="*/ 2 h 436"/>
                <a:gd name="T6" fmla="*/ 467 w 484"/>
                <a:gd name="T7" fmla="*/ 6 h 436"/>
                <a:gd name="T8" fmla="*/ 475 w 484"/>
                <a:gd name="T9" fmla="*/ 12 h 436"/>
                <a:gd name="T10" fmla="*/ 478 w 484"/>
                <a:gd name="T11" fmla="*/ 17 h 436"/>
                <a:gd name="T12" fmla="*/ 481 w 484"/>
                <a:gd name="T13" fmla="*/ 22 h 436"/>
                <a:gd name="T14" fmla="*/ 484 w 484"/>
                <a:gd name="T15" fmla="*/ 31 h 436"/>
                <a:gd name="T16" fmla="*/ 484 w 484"/>
                <a:gd name="T17" fmla="*/ 41 h 436"/>
                <a:gd name="T18" fmla="*/ 480 w 484"/>
                <a:gd name="T19" fmla="*/ 53 h 436"/>
                <a:gd name="T20" fmla="*/ 471 w 484"/>
                <a:gd name="T21" fmla="*/ 69 h 436"/>
                <a:gd name="T22" fmla="*/ 464 w 484"/>
                <a:gd name="T23" fmla="*/ 87 h 436"/>
                <a:gd name="T24" fmla="*/ 461 w 484"/>
                <a:gd name="T25" fmla="*/ 90 h 436"/>
                <a:gd name="T26" fmla="*/ 433 w 484"/>
                <a:gd name="T27" fmla="*/ 156 h 436"/>
                <a:gd name="T28" fmla="*/ 407 w 484"/>
                <a:gd name="T29" fmla="*/ 224 h 436"/>
                <a:gd name="T30" fmla="*/ 388 w 484"/>
                <a:gd name="T31" fmla="*/ 294 h 436"/>
                <a:gd name="T32" fmla="*/ 374 w 484"/>
                <a:gd name="T33" fmla="*/ 364 h 436"/>
                <a:gd name="T34" fmla="*/ 366 w 484"/>
                <a:gd name="T35" fmla="*/ 434 h 436"/>
                <a:gd name="T36" fmla="*/ 348 w 484"/>
                <a:gd name="T37" fmla="*/ 426 h 436"/>
                <a:gd name="T38" fmla="*/ 272 w 484"/>
                <a:gd name="T39" fmla="*/ 391 h 436"/>
                <a:gd name="T40" fmla="*/ 262 w 484"/>
                <a:gd name="T41" fmla="*/ 388 h 436"/>
                <a:gd name="T42" fmla="*/ 251 w 484"/>
                <a:gd name="T43" fmla="*/ 387 h 436"/>
                <a:gd name="T44" fmla="*/ 247 w 484"/>
                <a:gd name="T45" fmla="*/ 386 h 436"/>
                <a:gd name="T46" fmla="*/ 245 w 484"/>
                <a:gd name="T47" fmla="*/ 385 h 436"/>
                <a:gd name="T48" fmla="*/ 231 w 484"/>
                <a:gd name="T49" fmla="*/ 387 h 436"/>
                <a:gd name="T50" fmla="*/ 217 w 484"/>
                <a:gd name="T51" fmla="*/ 391 h 436"/>
                <a:gd name="T52" fmla="*/ 118 w 484"/>
                <a:gd name="T53" fmla="*/ 436 h 436"/>
                <a:gd name="T54" fmla="*/ 110 w 484"/>
                <a:gd name="T55" fmla="*/ 365 h 436"/>
                <a:gd name="T56" fmla="*/ 96 w 484"/>
                <a:gd name="T57" fmla="*/ 294 h 436"/>
                <a:gd name="T58" fmla="*/ 77 w 484"/>
                <a:gd name="T59" fmla="*/ 224 h 436"/>
                <a:gd name="T60" fmla="*/ 52 w 484"/>
                <a:gd name="T61" fmla="*/ 156 h 436"/>
                <a:gd name="T62" fmla="*/ 22 w 484"/>
                <a:gd name="T63" fmla="*/ 90 h 436"/>
                <a:gd name="T64" fmla="*/ 21 w 484"/>
                <a:gd name="T65" fmla="*/ 87 h 436"/>
                <a:gd name="T66" fmla="*/ 13 w 484"/>
                <a:gd name="T67" fmla="*/ 69 h 436"/>
                <a:gd name="T68" fmla="*/ 4 w 484"/>
                <a:gd name="T69" fmla="*/ 53 h 436"/>
                <a:gd name="T70" fmla="*/ 0 w 484"/>
                <a:gd name="T71" fmla="*/ 41 h 436"/>
                <a:gd name="T72" fmla="*/ 0 w 484"/>
                <a:gd name="T73" fmla="*/ 31 h 436"/>
                <a:gd name="T74" fmla="*/ 3 w 484"/>
                <a:gd name="T75" fmla="*/ 22 h 436"/>
                <a:gd name="T76" fmla="*/ 6 w 484"/>
                <a:gd name="T77" fmla="*/ 17 h 436"/>
                <a:gd name="T78" fmla="*/ 10 w 484"/>
                <a:gd name="T79" fmla="*/ 12 h 436"/>
                <a:gd name="T80" fmla="*/ 16 w 484"/>
                <a:gd name="T81" fmla="*/ 6 h 436"/>
                <a:gd name="T82" fmla="*/ 26 w 484"/>
                <a:gd name="T83" fmla="*/ 2 h 436"/>
                <a:gd name="T84" fmla="*/ 41 w 484"/>
                <a:gd name="T8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436">
                  <a:moveTo>
                    <a:pt x="41" y="0"/>
                  </a:moveTo>
                  <a:lnTo>
                    <a:pt x="444" y="0"/>
                  </a:lnTo>
                  <a:lnTo>
                    <a:pt x="457" y="2"/>
                  </a:lnTo>
                  <a:lnTo>
                    <a:pt x="467" y="6"/>
                  </a:lnTo>
                  <a:lnTo>
                    <a:pt x="475" y="12"/>
                  </a:lnTo>
                  <a:lnTo>
                    <a:pt x="478" y="17"/>
                  </a:lnTo>
                  <a:lnTo>
                    <a:pt x="481" y="22"/>
                  </a:lnTo>
                  <a:lnTo>
                    <a:pt x="484" y="31"/>
                  </a:lnTo>
                  <a:lnTo>
                    <a:pt x="484" y="41"/>
                  </a:lnTo>
                  <a:lnTo>
                    <a:pt x="480" y="53"/>
                  </a:lnTo>
                  <a:lnTo>
                    <a:pt x="471" y="69"/>
                  </a:lnTo>
                  <a:lnTo>
                    <a:pt x="464" y="87"/>
                  </a:lnTo>
                  <a:lnTo>
                    <a:pt x="461" y="90"/>
                  </a:lnTo>
                  <a:lnTo>
                    <a:pt x="433" y="156"/>
                  </a:lnTo>
                  <a:lnTo>
                    <a:pt x="407" y="224"/>
                  </a:lnTo>
                  <a:lnTo>
                    <a:pt x="388" y="294"/>
                  </a:lnTo>
                  <a:lnTo>
                    <a:pt x="374" y="364"/>
                  </a:lnTo>
                  <a:lnTo>
                    <a:pt x="366" y="434"/>
                  </a:lnTo>
                  <a:lnTo>
                    <a:pt x="348" y="426"/>
                  </a:lnTo>
                  <a:lnTo>
                    <a:pt x="272" y="391"/>
                  </a:lnTo>
                  <a:lnTo>
                    <a:pt x="262" y="388"/>
                  </a:lnTo>
                  <a:lnTo>
                    <a:pt x="251" y="387"/>
                  </a:lnTo>
                  <a:lnTo>
                    <a:pt x="247" y="386"/>
                  </a:lnTo>
                  <a:lnTo>
                    <a:pt x="245" y="385"/>
                  </a:lnTo>
                  <a:lnTo>
                    <a:pt x="231" y="387"/>
                  </a:lnTo>
                  <a:lnTo>
                    <a:pt x="217" y="391"/>
                  </a:lnTo>
                  <a:lnTo>
                    <a:pt x="118" y="436"/>
                  </a:lnTo>
                  <a:lnTo>
                    <a:pt x="110" y="365"/>
                  </a:lnTo>
                  <a:lnTo>
                    <a:pt x="96" y="294"/>
                  </a:lnTo>
                  <a:lnTo>
                    <a:pt x="77" y="224"/>
                  </a:lnTo>
                  <a:lnTo>
                    <a:pt x="52" y="156"/>
                  </a:lnTo>
                  <a:lnTo>
                    <a:pt x="22" y="90"/>
                  </a:lnTo>
                  <a:lnTo>
                    <a:pt x="21" y="87"/>
                  </a:lnTo>
                  <a:lnTo>
                    <a:pt x="13" y="69"/>
                  </a:lnTo>
                  <a:lnTo>
                    <a:pt x="4" y="53"/>
                  </a:lnTo>
                  <a:lnTo>
                    <a:pt x="0" y="41"/>
                  </a:lnTo>
                  <a:lnTo>
                    <a:pt x="0" y="31"/>
                  </a:lnTo>
                  <a:lnTo>
                    <a:pt x="3" y="22"/>
                  </a:lnTo>
                  <a:lnTo>
                    <a:pt x="6" y="17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26" y="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7"/>
            <p:cNvSpPr>
              <a:spLocks noEditPoints="1"/>
            </p:cNvSpPr>
            <p:nvPr/>
          </p:nvSpPr>
          <p:spPr bwMode="auto">
            <a:xfrm>
              <a:off x="2906713" y="4991100"/>
              <a:ext cx="174625" cy="185738"/>
            </a:xfrm>
            <a:custGeom>
              <a:avLst/>
              <a:gdLst>
                <a:gd name="T0" fmla="*/ 305 w 1099"/>
                <a:gd name="T1" fmla="*/ 220 h 1048"/>
                <a:gd name="T2" fmla="*/ 285 w 1099"/>
                <a:gd name="T3" fmla="*/ 223 h 1048"/>
                <a:gd name="T4" fmla="*/ 269 w 1099"/>
                <a:gd name="T5" fmla="*/ 231 h 1048"/>
                <a:gd name="T6" fmla="*/ 256 w 1099"/>
                <a:gd name="T7" fmla="*/ 243 h 1048"/>
                <a:gd name="T8" fmla="*/ 247 w 1099"/>
                <a:gd name="T9" fmla="*/ 258 h 1048"/>
                <a:gd name="T10" fmla="*/ 244 w 1099"/>
                <a:gd name="T11" fmla="*/ 275 h 1048"/>
                <a:gd name="T12" fmla="*/ 244 w 1099"/>
                <a:gd name="T13" fmla="*/ 661 h 1048"/>
                <a:gd name="T14" fmla="*/ 247 w 1099"/>
                <a:gd name="T15" fmla="*/ 678 h 1048"/>
                <a:gd name="T16" fmla="*/ 256 w 1099"/>
                <a:gd name="T17" fmla="*/ 695 h 1048"/>
                <a:gd name="T18" fmla="*/ 269 w 1099"/>
                <a:gd name="T19" fmla="*/ 706 h 1048"/>
                <a:gd name="T20" fmla="*/ 285 w 1099"/>
                <a:gd name="T21" fmla="*/ 714 h 1048"/>
                <a:gd name="T22" fmla="*/ 305 w 1099"/>
                <a:gd name="T23" fmla="*/ 717 h 1048"/>
                <a:gd name="T24" fmla="*/ 793 w 1099"/>
                <a:gd name="T25" fmla="*/ 717 h 1048"/>
                <a:gd name="T26" fmla="*/ 813 w 1099"/>
                <a:gd name="T27" fmla="*/ 714 h 1048"/>
                <a:gd name="T28" fmla="*/ 830 w 1099"/>
                <a:gd name="T29" fmla="*/ 706 h 1048"/>
                <a:gd name="T30" fmla="*/ 843 w 1099"/>
                <a:gd name="T31" fmla="*/ 695 h 1048"/>
                <a:gd name="T32" fmla="*/ 851 w 1099"/>
                <a:gd name="T33" fmla="*/ 678 h 1048"/>
                <a:gd name="T34" fmla="*/ 854 w 1099"/>
                <a:gd name="T35" fmla="*/ 661 h 1048"/>
                <a:gd name="T36" fmla="*/ 854 w 1099"/>
                <a:gd name="T37" fmla="*/ 275 h 1048"/>
                <a:gd name="T38" fmla="*/ 851 w 1099"/>
                <a:gd name="T39" fmla="*/ 258 h 1048"/>
                <a:gd name="T40" fmla="*/ 843 w 1099"/>
                <a:gd name="T41" fmla="*/ 243 h 1048"/>
                <a:gd name="T42" fmla="*/ 830 w 1099"/>
                <a:gd name="T43" fmla="*/ 231 h 1048"/>
                <a:gd name="T44" fmla="*/ 813 w 1099"/>
                <a:gd name="T45" fmla="*/ 223 h 1048"/>
                <a:gd name="T46" fmla="*/ 793 w 1099"/>
                <a:gd name="T47" fmla="*/ 220 h 1048"/>
                <a:gd name="T48" fmla="*/ 305 w 1099"/>
                <a:gd name="T49" fmla="*/ 220 h 1048"/>
                <a:gd name="T50" fmla="*/ 61 w 1099"/>
                <a:gd name="T51" fmla="*/ 0 h 1048"/>
                <a:gd name="T52" fmla="*/ 1037 w 1099"/>
                <a:gd name="T53" fmla="*/ 0 h 1048"/>
                <a:gd name="T54" fmla="*/ 1056 w 1099"/>
                <a:gd name="T55" fmla="*/ 2 h 1048"/>
                <a:gd name="T56" fmla="*/ 1073 w 1099"/>
                <a:gd name="T57" fmla="*/ 10 h 1048"/>
                <a:gd name="T58" fmla="*/ 1086 w 1099"/>
                <a:gd name="T59" fmla="*/ 22 h 1048"/>
                <a:gd name="T60" fmla="*/ 1095 w 1099"/>
                <a:gd name="T61" fmla="*/ 37 h 1048"/>
                <a:gd name="T62" fmla="*/ 1098 w 1099"/>
                <a:gd name="T63" fmla="*/ 54 h 1048"/>
                <a:gd name="T64" fmla="*/ 1099 w 1099"/>
                <a:gd name="T65" fmla="*/ 1048 h 1048"/>
                <a:gd name="T66" fmla="*/ 911 w 1099"/>
                <a:gd name="T67" fmla="*/ 1048 h 1048"/>
                <a:gd name="T68" fmla="*/ 913 w 1099"/>
                <a:gd name="T69" fmla="*/ 1023 h 1048"/>
                <a:gd name="T70" fmla="*/ 909 w 1099"/>
                <a:gd name="T71" fmla="*/ 999 h 1048"/>
                <a:gd name="T72" fmla="*/ 902 w 1099"/>
                <a:gd name="T73" fmla="*/ 975 h 1048"/>
                <a:gd name="T74" fmla="*/ 889 w 1099"/>
                <a:gd name="T75" fmla="*/ 951 h 1048"/>
                <a:gd name="T76" fmla="*/ 873 w 1099"/>
                <a:gd name="T77" fmla="*/ 931 h 1048"/>
                <a:gd name="T78" fmla="*/ 853 w 1099"/>
                <a:gd name="T79" fmla="*/ 914 h 1048"/>
                <a:gd name="T80" fmla="*/ 831 w 1099"/>
                <a:gd name="T81" fmla="*/ 900 h 1048"/>
                <a:gd name="T82" fmla="*/ 805 w 1099"/>
                <a:gd name="T83" fmla="*/ 890 h 1048"/>
                <a:gd name="T84" fmla="*/ 778 w 1099"/>
                <a:gd name="T85" fmla="*/ 884 h 1048"/>
                <a:gd name="T86" fmla="*/ 751 w 1099"/>
                <a:gd name="T87" fmla="*/ 882 h 1048"/>
                <a:gd name="T88" fmla="*/ 348 w 1099"/>
                <a:gd name="T89" fmla="*/ 882 h 1048"/>
                <a:gd name="T90" fmla="*/ 319 w 1099"/>
                <a:gd name="T91" fmla="*/ 884 h 1048"/>
                <a:gd name="T92" fmla="*/ 293 w 1099"/>
                <a:gd name="T93" fmla="*/ 890 h 1048"/>
                <a:gd name="T94" fmla="*/ 268 w 1099"/>
                <a:gd name="T95" fmla="*/ 900 h 1048"/>
                <a:gd name="T96" fmla="*/ 246 w 1099"/>
                <a:gd name="T97" fmla="*/ 914 h 1048"/>
                <a:gd name="T98" fmla="*/ 226 w 1099"/>
                <a:gd name="T99" fmla="*/ 931 h 1048"/>
                <a:gd name="T100" fmla="*/ 209 w 1099"/>
                <a:gd name="T101" fmla="*/ 951 h 1048"/>
                <a:gd name="T102" fmla="*/ 197 w 1099"/>
                <a:gd name="T103" fmla="*/ 975 h 1048"/>
                <a:gd name="T104" fmla="*/ 189 w 1099"/>
                <a:gd name="T105" fmla="*/ 999 h 1048"/>
                <a:gd name="T106" fmla="*/ 186 w 1099"/>
                <a:gd name="T107" fmla="*/ 1023 h 1048"/>
                <a:gd name="T108" fmla="*/ 187 w 1099"/>
                <a:gd name="T109" fmla="*/ 1048 h 1048"/>
                <a:gd name="T110" fmla="*/ 1 w 1099"/>
                <a:gd name="T111" fmla="*/ 1048 h 1048"/>
                <a:gd name="T112" fmla="*/ 0 w 1099"/>
                <a:gd name="T113" fmla="*/ 55 h 1048"/>
                <a:gd name="T114" fmla="*/ 2 w 1099"/>
                <a:gd name="T115" fmla="*/ 40 h 1048"/>
                <a:gd name="T116" fmla="*/ 8 w 1099"/>
                <a:gd name="T117" fmla="*/ 27 h 1048"/>
                <a:gd name="T118" fmla="*/ 18 w 1099"/>
                <a:gd name="T119" fmla="*/ 16 h 1048"/>
                <a:gd name="T120" fmla="*/ 30 w 1099"/>
                <a:gd name="T121" fmla="*/ 7 h 1048"/>
                <a:gd name="T122" fmla="*/ 45 w 1099"/>
                <a:gd name="T123" fmla="*/ 1 h 1048"/>
                <a:gd name="T124" fmla="*/ 61 w 1099"/>
                <a:gd name="T12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1048">
                  <a:moveTo>
                    <a:pt x="305" y="220"/>
                  </a:moveTo>
                  <a:lnTo>
                    <a:pt x="285" y="223"/>
                  </a:lnTo>
                  <a:lnTo>
                    <a:pt x="269" y="231"/>
                  </a:lnTo>
                  <a:lnTo>
                    <a:pt x="256" y="243"/>
                  </a:lnTo>
                  <a:lnTo>
                    <a:pt x="247" y="258"/>
                  </a:lnTo>
                  <a:lnTo>
                    <a:pt x="244" y="275"/>
                  </a:lnTo>
                  <a:lnTo>
                    <a:pt x="244" y="661"/>
                  </a:lnTo>
                  <a:lnTo>
                    <a:pt x="247" y="678"/>
                  </a:lnTo>
                  <a:lnTo>
                    <a:pt x="256" y="695"/>
                  </a:lnTo>
                  <a:lnTo>
                    <a:pt x="269" y="706"/>
                  </a:lnTo>
                  <a:lnTo>
                    <a:pt x="285" y="714"/>
                  </a:lnTo>
                  <a:lnTo>
                    <a:pt x="305" y="717"/>
                  </a:lnTo>
                  <a:lnTo>
                    <a:pt x="793" y="717"/>
                  </a:lnTo>
                  <a:lnTo>
                    <a:pt x="813" y="714"/>
                  </a:lnTo>
                  <a:lnTo>
                    <a:pt x="830" y="706"/>
                  </a:lnTo>
                  <a:lnTo>
                    <a:pt x="843" y="695"/>
                  </a:lnTo>
                  <a:lnTo>
                    <a:pt x="851" y="678"/>
                  </a:lnTo>
                  <a:lnTo>
                    <a:pt x="854" y="661"/>
                  </a:lnTo>
                  <a:lnTo>
                    <a:pt x="854" y="275"/>
                  </a:lnTo>
                  <a:lnTo>
                    <a:pt x="851" y="258"/>
                  </a:lnTo>
                  <a:lnTo>
                    <a:pt x="843" y="243"/>
                  </a:lnTo>
                  <a:lnTo>
                    <a:pt x="830" y="231"/>
                  </a:lnTo>
                  <a:lnTo>
                    <a:pt x="813" y="223"/>
                  </a:lnTo>
                  <a:lnTo>
                    <a:pt x="793" y="220"/>
                  </a:lnTo>
                  <a:lnTo>
                    <a:pt x="305" y="220"/>
                  </a:lnTo>
                  <a:close/>
                  <a:moveTo>
                    <a:pt x="61" y="0"/>
                  </a:moveTo>
                  <a:lnTo>
                    <a:pt x="1037" y="0"/>
                  </a:lnTo>
                  <a:lnTo>
                    <a:pt x="1056" y="2"/>
                  </a:lnTo>
                  <a:lnTo>
                    <a:pt x="1073" y="10"/>
                  </a:lnTo>
                  <a:lnTo>
                    <a:pt x="1086" y="22"/>
                  </a:lnTo>
                  <a:lnTo>
                    <a:pt x="1095" y="37"/>
                  </a:lnTo>
                  <a:lnTo>
                    <a:pt x="1098" y="54"/>
                  </a:lnTo>
                  <a:lnTo>
                    <a:pt x="1099" y="1048"/>
                  </a:lnTo>
                  <a:lnTo>
                    <a:pt x="911" y="1048"/>
                  </a:lnTo>
                  <a:lnTo>
                    <a:pt x="913" y="1023"/>
                  </a:lnTo>
                  <a:lnTo>
                    <a:pt x="909" y="999"/>
                  </a:lnTo>
                  <a:lnTo>
                    <a:pt x="902" y="975"/>
                  </a:lnTo>
                  <a:lnTo>
                    <a:pt x="889" y="951"/>
                  </a:lnTo>
                  <a:lnTo>
                    <a:pt x="873" y="931"/>
                  </a:lnTo>
                  <a:lnTo>
                    <a:pt x="853" y="914"/>
                  </a:lnTo>
                  <a:lnTo>
                    <a:pt x="831" y="900"/>
                  </a:lnTo>
                  <a:lnTo>
                    <a:pt x="805" y="890"/>
                  </a:lnTo>
                  <a:lnTo>
                    <a:pt x="778" y="884"/>
                  </a:lnTo>
                  <a:lnTo>
                    <a:pt x="751" y="882"/>
                  </a:lnTo>
                  <a:lnTo>
                    <a:pt x="348" y="882"/>
                  </a:lnTo>
                  <a:lnTo>
                    <a:pt x="319" y="884"/>
                  </a:lnTo>
                  <a:lnTo>
                    <a:pt x="293" y="890"/>
                  </a:lnTo>
                  <a:lnTo>
                    <a:pt x="268" y="900"/>
                  </a:lnTo>
                  <a:lnTo>
                    <a:pt x="246" y="914"/>
                  </a:lnTo>
                  <a:lnTo>
                    <a:pt x="226" y="931"/>
                  </a:lnTo>
                  <a:lnTo>
                    <a:pt x="209" y="951"/>
                  </a:lnTo>
                  <a:lnTo>
                    <a:pt x="197" y="975"/>
                  </a:lnTo>
                  <a:lnTo>
                    <a:pt x="189" y="999"/>
                  </a:lnTo>
                  <a:lnTo>
                    <a:pt x="186" y="1023"/>
                  </a:lnTo>
                  <a:lnTo>
                    <a:pt x="187" y="1048"/>
                  </a:lnTo>
                  <a:lnTo>
                    <a:pt x="1" y="1048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8" y="16"/>
                  </a:lnTo>
                  <a:lnTo>
                    <a:pt x="30" y="7"/>
                  </a:lnTo>
                  <a:lnTo>
                    <a:pt x="45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28"/>
            <p:cNvSpPr>
              <a:spLocks/>
            </p:cNvSpPr>
            <p:nvPr/>
          </p:nvSpPr>
          <p:spPr bwMode="auto">
            <a:xfrm>
              <a:off x="3033713" y="5195888"/>
              <a:ext cx="47625" cy="174625"/>
            </a:xfrm>
            <a:custGeom>
              <a:avLst/>
              <a:gdLst>
                <a:gd name="T0" fmla="*/ 72 w 305"/>
                <a:gd name="T1" fmla="*/ 0 h 993"/>
                <a:gd name="T2" fmla="*/ 305 w 305"/>
                <a:gd name="T3" fmla="*/ 0 h 993"/>
                <a:gd name="T4" fmla="*/ 304 w 305"/>
                <a:gd name="T5" fmla="*/ 993 h 993"/>
                <a:gd name="T6" fmla="*/ 74 w 305"/>
                <a:gd name="T7" fmla="*/ 993 h 993"/>
                <a:gd name="T8" fmla="*/ 50 w 305"/>
                <a:gd name="T9" fmla="*/ 930 h 993"/>
                <a:gd name="T10" fmla="*/ 30 w 305"/>
                <a:gd name="T11" fmla="*/ 865 h 993"/>
                <a:gd name="T12" fmla="*/ 14 w 305"/>
                <a:gd name="T13" fmla="*/ 800 h 993"/>
                <a:gd name="T14" fmla="*/ 6 w 305"/>
                <a:gd name="T15" fmla="*/ 734 h 993"/>
                <a:gd name="T16" fmla="*/ 2 w 305"/>
                <a:gd name="T17" fmla="*/ 667 h 993"/>
                <a:gd name="T18" fmla="*/ 27 w 305"/>
                <a:gd name="T19" fmla="*/ 656 h 993"/>
                <a:gd name="T20" fmla="*/ 40 w 305"/>
                <a:gd name="T21" fmla="*/ 648 h 993"/>
                <a:gd name="T22" fmla="*/ 51 w 305"/>
                <a:gd name="T23" fmla="*/ 636 h 993"/>
                <a:gd name="T24" fmla="*/ 58 w 305"/>
                <a:gd name="T25" fmla="*/ 621 h 993"/>
                <a:gd name="T26" fmla="*/ 60 w 305"/>
                <a:gd name="T27" fmla="*/ 606 h 993"/>
                <a:gd name="T28" fmla="*/ 60 w 305"/>
                <a:gd name="T29" fmla="*/ 386 h 993"/>
                <a:gd name="T30" fmla="*/ 58 w 305"/>
                <a:gd name="T31" fmla="*/ 371 h 993"/>
                <a:gd name="T32" fmla="*/ 51 w 305"/>
                <a:gd name="T33" fmla="*/ 358 h 993"/>
                <a:gd name="T34" fmla="*/ 40 w 305"/>
                <a:gd name="T35" fmla="*/ 345 h 993"/>
                <a:gd name="T36" fmla="*/ 27 w 305"/>
                <a:gd name="T37" fmla="*/ 336 h 993"/>
                <a:gd name="T38" fmla="*/ 0 w 305"/>
                <a:gd name="T39" fmla="*/ 324 h 993"/>
                <a:gd name="T40" fmla="*/ 3 w 305"/>
                <a:gd name="T41" fmla="*/ 258 h 993"/>
                <a:gd name="T42" fmla="*/ 12 w 305"/>
                <a:gd name="T43" fmla="*/ 192 h 993"/>
                <a:gd name="T44" fmla="*/ 27 w 305"/>
                <a:gd name="T45" fmla="*/ 127 h 993"/>
                <a:gd name="T46" fmla="*/ 47 w 305"/>
                <a:gd name="T47" fmla="*/ 62 h 993"/>
                <a:gd name="T48" fmla="*/ 72 w 305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5" h="993">
                  <a:moveTo>
                    <a:pt x="72" y="0"/>
                  </a:moveTo>
                  <a:lnTo>
                    <a:pt x="305" y="0"/>
                  </a:lnTo>
                  <a:lnTo>
                    <a:pt x="304" y="993"/>
                  </a:lnTo>
                  <a:lnTo>
                    <a:pt x="74" y="993"/>
                  </a:lnTo>
                  <a:lnTo>
                    <a:pt x="50" y="930"/>
                  </a:lnTo>
                  <a:lnTo>
                    <a:pt x="30" y="865"/>
                  </a:lnTo>
                  <a:lnTo>
                    <a:pt x="14" y="800"/>
                  </a:lnTo>
                  <a:lnTo>
                    <a:pt x="6" y="734"/>
                  </a:lnTo>
                  <a:lnTo>
                    <a:pt x="2" y="667"/>
                  </a:lnTo>
                  <a:lnTo>
                    <a:pt x="27" y="656"/>
                  </a:lnTo>
                  <a:lnTo>
                    <a:pt x="40" y="648"/>
                  </a:lnTo>
                  <a:lnTo>
                    <a:pt x="51" y="636"/>
                  </a:lnTo>
                  <a:lnTo>
                    <a:pt x="58" y="621"/>
                  </a:lnTo>
                  <a:lnTo>
                    <a:pt x="60" y="606"/>
                  </a:lnTo>
                  <a:lnTo>
                    <a:pt x="60" y="386"/>
                  </a:lnTo>
                  <a:lnTo>
                    <a:pt x="58" y="371"/>
                  </a:lnTo>
                  <a:lnTo>
                    <a:pt x="51" y="358"/>
                  </a:lnTo>
                  <a:lnTo>
                    <a:pt x="40" y="345"/>
                  </a:lnTo>
                  <a:lnTo>
                    <a:pt x="27" y="336"/>
                  </a:lnTo>
                  <a:lnTo>
                    <a:pt x="0" y="324"/>
                  </a:lnTo>
                  <a:lnTo>
                    <a:pt x="3" y="258"/>
                  </a:lnTo>
                  <a:lnTo>
                    <a:pt x="12" y="192"/>
                  </a:lnTo>
                  <a:lnTo>
                    <a:pt x="27" y="127"/>
                  </a:lnTo>
                  <a:lnTo>
                    <a:pt x="47" y="6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29"/>
            <p:cNvSpPr>
              <a:spLocks/>
            </p:cNvSpPr>
            <p:nvPr/>
          </p:nvSpPr>
          <p:spPr bwMode="auto">
            <a:xfrm>
              <a:off x="2955925" y="5322888"/>
              <a:ext cx="77788" cy="77788"/>
            </a:xfrm>
            <a:custGeom>
              <a:avLst/>
              <a:gdLst>
                <a:gd name="T0" fmla="*/ 365 w 484"/>
                <a:gd name="T1" fmla="*/ 0 h 436"/>
                <a:gd name="T2" fmla="*/ 373 w 484"/>
                <a:gd name="T3" fmla="*/ 70 h 436"/>
                <a:gd name="T4" fmla="*/ 387 w 484"/>
                <a:gd name="T5" fmla="*/ 139 h 436"/>
                <a:gd name="T6" fmla="*/ 406 w 484"/>
                <a:gd name="T7" fmla="*/ 209 h 436"/>
                <a:gd name="T8" fmla="*/ 430 w 484"/>
                <a:gd name="T9" fmla="*/ 276 h 436"/>
                <a:gd name="T10" fmla="*/ 460 w 484"/>
                <a:gd name="T11" fmla="*/ 341 h 436"/>
                <a:gd name="T12" fmla="*/ 462 w 484"/>
                <a:gd name="T13" fmla="*/ 347 h 436"/>
                <a:gd name="T14" fmla="*/ 465 w 484"/>
                <a:gd name="T15" fmla="*/ 354 h 436"/>
                <a:gd name="T16" fmla="*/ 472 w 484"/>
                <a:gd name="T17" fmla="*/ 368 h 436"/>
                <a:gd name="T18" fmla="*/ 480 w 484"/>
                <a:gd name="T19" fmla="*/ 383 h 436"/>
                <a:gd name="T20" fmla="*/ 484 w 484"/>
                <a:gd name="T21" fmla="*/ 395 h 436"/>
                <a:gd name="T22" fmla="*/ 484 w 484"/>
                <a:gd name="T23" fmla="*/ 405 h 436"/>
                <a:gd name="T24" fmla="*/ 481 w 484"/>
                <a:gd name="T25" fmla="*/ 413 h 436"/>
                <a:gd name="T26" fmla="*/ 477 w 484"/>
                <a:gd name="T27" fmla="*/ 419 h 436"/>
                <a:gd name="T28" fmla="*/ 474 w 484"/>
                <a:gd name="T29" fmla="*/ 423 h 436"/>
                <a:gd name="T30" fmla="*/ 467 w 484"/>
                <a:gd name="T31" fmla="*/ 429 h 436"/>
                <a:gd name="T32" fmla="*/ 457 w 484"/>
                <a:gd name="T33" fmla="*/ 434 h 436"/>
                <a:gd name="T34" fmla="*/ 443 w 484"/>
                <a:gd name="T35" fmla="*/ 436 h 436"/>
                <a:gd name="T36" fmla="*/ 40 w 484"/>
                <a:gd name="T37" fmla="*/ 436 h 436"/>
                <a:gd name="T38" fmla="*/ 27 w 484"/>
                <a:gd name="T39" fmla="*/ 434 h 436"/>
                <a:gd name="T40" fmla="*/ 17 w 484"/>
                <a:gd name="T41" fmla="*/ 429 h 436"/>
                <a:gd name="T42" fmla="*/ 9 w 484"/>
                <a:gd name="T43" fmla="*/ 423 h 436"/>
                <a:gd name="T44" fmla="*/ 5 w 484"/>
                <a:gd name="T45" fmla="*/ 419 h 436"/>
                <a:gd name="T46" fmla="*/ 2 w 484"/>
                <a:gd name="T47" fmla="*/ 413 h 436"/>
                <a:gd name="T48" fmla="*/ 0 w 484"/>
                <a:gd name="T49" fmla="*/ 405 h 436"/>
                <a:gd name="T50" fmla="*/ 0 w 484"/>
                <a:gd name="T51" fmla="*/ 395 h 436"/>
                <a:gd name="T52" fmla="*/ 3 w 484"/>
                <a:gd name="T53" fmla="*/ 383 h 436"/>
                <a:gd name="T54" fmla="*/ 11 w 484"/>
                <a:gd name="T55" fmla="*/ 368 h 436"/>
                <a:gd name="T56" fmla="*/ 18 w 484"/>
                <a:gd name="T57" fmla="*/ 353 h 436"/>
                <a:gd name="T58" fmla="*/ 21 w 484"/>
                <a:gd name="T59" fmla="*/ 347 h 436"/>
                <a:gd name="T60" fmla="*/ 24 w 484"/>
                <a:gd name="T61" fmla="*/ 341 h 436"/>
                <a:gd name="T62" fmla="*/ 53 w 484"/>
                <a:gd name="T63" fmla="*/ 276 h 436"/>
                <a:gd name="T64" fmla="*/ 77 w 484"/>
                <a:gd name="T65" fmla="*/ 209 h 436"/>
                <a:gd name="T66" fmla="*/ 95 w 484"/>
                <a:gd name="T67" fmla="*/ 140 h 436"/>
                <a:gd name="T68" fmla="*/ 110 w 484"/>
                <a:gd name="T69" fmla="*/ 71 h 436"/>
                <a:gd name="T70" fmla="*/ 118 w 484"/>
                <a:gd name="T71" fmla="*/ 2 h 436"/>
                <a:gd name="T72" fmla="*/ 212 w 484"/>
                <a:gd name="T73" fmla="*/ 44 h 436"/>
                <a:gd name="T74" fmla="*/ 216 w 484"/>
                <a:gd name="T75" fmla="*/ 46 h 436"/>
                <a:gd name="T76" fmla="*/ 221 w 484"/>
                <a:gd name="T77" fmla="*/ 46 h 436"/>
                <a:gd name="T78" fmla="*/ 225 w 484"/>
                <a:gd name="T79" fmla="*/ 47 h 436"/>
                <a:gd name="T80" fmla="*/ 230 w 484"/>
                <a:gd name="T81" fmla="*/ 48 h 436"/>
                <a:gd name="T82" fmla="*/ 234 w 484"/>
                <a:gd name="T83" fmla="*/ 49 h 436"/>
                <a:gd name="T84" fmla="*/ 239 w 484"/>
                <a:gd name="T85" fmla="*/ 50 h 436"/>
                <a:gd name="T86" fmla="*/ 239 w 484"/>
                <a:gd name="T87" fmla="*/ 50 h 436"/>
                <a:gd name="T88" fmla="*/ 243 w 484"/>
                <a:gd name="T89" fmla="*/ 50 h 436"/>
                <a:gd name="T90" fmla="*/ 248 w 484"/>
                <a:gd name="T91" fmla="*/ 48 h 436"/>
                <a:gd name="T92" fmla="*/ 252 w 484"/>
                <a:gd name="T93" fmla="*/ 47 h 436"/>
                <a:gd name="T94" fmla="*/ 256 w 484"/>
                <a:gd name="T95" fmla="*/ 47 h 436"/>
                <a:gd name="T96" fmla="*/ 262 w 484"/>
                <a:gd name="T97" fmla="*/ 46 h 436"/>
                <a:gd name="T98" fmla="*/ 266 w 484"/>
                <a:gd name="T99" fmla="*/ 44 h 436"/>
                <a:gd name="T100" fmla="*/ 365 w 484"/>
                <a:gd name="T10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4" h="436">
                  <a:moveTo>
                    <a:pt x="365" y="0"/>
                  </a:moveTo>
                  <a:lnTo>
                    <a:pt x="373" y="70"/>
                  </a:lnTo>
                  <a:lnTo>
                    <a:pt x="387" y="139"/>
                  </a:lnTo>
                  <a:lnTo>
                    <a:pt x="406" y="209"/>
                  </a:lnTo>
                  <a:lnTo>
                    <a:pt x="430" y="276"/>
                  </a:lnTo>
                  <a:lnTo>
                    <a:pt x="460" y="341"/>
                  </a:lnTo>
                  <a:lnTo>
                    <a:pt x="462" y="347"/>
                  </a:lnTo>
                  <a:lnTo>
                    <a:pt x="465" y="354"/>
                  </a:lnTo>
                  <a:lnTo>
                    <a:pt x="472" y="368"/>
                  </a:lnTo>
                  <a:lnTo>
                    <a:pt x="480" y="383"/>
                  </a:lnTo>
                  <a:lnTo>
                    <a:pt x="484" y="395"/>
                  </a:lnTo>
                  <a:lnTo>
                    <a:pt x="484" y="405"/>
                  </a:lnTo>
                  <a:lnTo>
                    <a:pt x="481" y="413"/>
                  </a:lnTo>
                  <a:lnTo>
                    <a:pt x="477" y="419"/>
                  </a:lnTo>
                  <a:lnTo>
                    <a:pt x="474" y="423"/>
                  </a:lnTo>
                  <a:lnTo>
                    <a:pt x="467" y="429"/>
                  </a:lnTo>
                  <a:lnTo>
                    <a:pt x="457" y="434"/>
                  </a:lnTo>
                  <a:lnTo>
                    <a:pt x="443" y="436"/>
                  </a:lnTo>
                  <a:lnTo>
                    <a:pt x="40" y="436"/>
                  </a:lnTo>
                  <a:lnTo>
                    <a:pt x="27" y="434"/>
                  </a:lnTo>
                  <a:lnTo>
                    <a:pt x="17" y="429"/>
                  </a:lnTo>
                  <a:lnTo>
                    <a:pt x="9" y="423"/>
                  </a:lnTo>
                  <a:lnTo>
                    <a:pt x="5" y="419"/>
                  </a:lnTo>
                  <a:lnTo>
                    <a:pt x="2" y="413"/>
                  </a:lnTo>
                  <a:lnTo>
                    <a:pt x="0" y="405"/>
                  </a:lnTo>
                  <a:lnTo>
                    <a:pt x="0" y="395"/>
                  </a:lnTo>
                  <a:lnTo>
                    <a:pt x="3" y="383"/>
                  </a:lnTo>
                  <a:lnTo>
                    <a:pt x="11" y="368"/>
                  </a:lnTo>
                  <a:lnTo>
                    <a:pt x="18" y="353"/>
                  </a:lnTo>
                  <a:lnTo>
                    <a:pt x="21" y="347"/>
                  </a:lnTo>
                  <a:lnTo>
                    <a:pt x="24" y="341"/>
                  </a:lnTo>
                  <a:lnTo>
                    <a:pt x="53" y="276"/>
                  </a:lnTo>
                  <a:lnTo>
                    <a:pt x="77" y="209"/>
                  </a:lnTo>
                  <a:lnTo>
                    <a:pt x="95" y="140"/>
                  </a:lnTo>
                  <a:lnTo>
                    <a:pt x="110" y="71"/>
                  </a:lnTo>
                  <a:lnTo>
                    <a:pt x="118" y="2"/>
                  </a:lnTo>
                  <a:lnTo>
                    <a:pt x="212" y="44"/>
                  </a:lnTo>
                  <a:lnTo>
                    <a:pt x="216" y="46"/>
                  </a:lnTo>
                  <a:lnTo>
                    <a:pt x="221" y="46"/>
                  </a:lnTo>
                  <a:lnTo>
                    <a:pt x="225" y="47"/>
                  </a:lnTo>
                  <a:lnTo>
                    <a:pt x="230" y="48"/>
                  </a:lnTo>
                  <a:lnTo>
                    <a:pt x="234" y="49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43" y="50"/>
                  </a:lnTo>
                  <a:lnTo>
                    <a:pt x="248" y="48"/>
                  </a:lnTo>
                  <a:lnTo>
                    <a:pt x="252" y="47"/>
                  </a:lnTo>
                  <a:lnTo>
                    <a:pt x="256" y="47"/>
                  </a:lnTo>
                  <a:lnTo>
                    <a:pt x="262" y="46"/>
                  </a:lnTo>
                  <a:lnTo>
                    <a:pt x="266" y="44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30"/>
            <p:cNvSpPr>
              <a:spLocks/>
            </p:cNvSpPr>
            <p:nvPr/>
          </p:nvSpPr>
          <p:spPr bwMode="auto">
            <a:xfrm>
              <a:off x="2906713" y="5391150"/>
              <a:ext cx="174625" cy="184150"/>
            </a:xfrm>
            <a:custGeom>
              <a:avLst/>
              <a:gdLst>
                <a:gd name="T0" fmla="*/ 1 w 1099"/>
                <a:gd name="T1" fmla="*/ 0 h 1048"/>
                <a:gd name="T2" fmla="*/ 189 w 1099"/>
                <a:gd name="T3" fmla="*/ 0 h 1048"/>
                <a:gd name="T4" fmla="*/ 188 w 1099"/>
                <a:gd name="T5" fmla="*/ 24 h 1048"/>
                <a:gd name="T6" fmla="*/ 191 w 1099"/>
                <a:gd name="T7" fmla="*/ 49 h 1048"/>
                <a:gd name="T8" fmla="*/ 199 w 1099"/>
                <a:gd name="T9" fmla="*/ 73 h 1048"/>
                <a:gd name="T10" fmla="*/ 211 w 1099"/>
                <a:gd name="T11" fmla="*/ 96 h 1048"/>
                <a:gd name="T12" fmla="*/ 228 w 1099"/>
                <a:gd name="T13" fmla="*/ 116 h 1048"/>
                <a:gd name="T14" fmla="*/ 248 w 1099"/>
                <a:gd name="T15" fmla="*/ 134 h 1048"/>
                <a:gd name="T16" fmla="*/ 270 w 1099"/>
                <a:gd name="T17" fmla="*/ 147 h 1048"/>
                <a:gd name="T18" fmla="*/ 295 w 1099"/>
                <a:gd name="T19" fmla="*/ 157 h 1048"/>
                <a:gd name="T20" fmla="*/ 322 w 1099"/>
                <a:gd name="T21" fmla="*/ 164 h 1048"/>
                <a:gd name="T22" fmla="*/ 350 w 1099"/>
                <a:gd name="T23" fmla="*/ 166 h 1048"/>
                <a:gd name="T24" fmla="*/ 753 w 1099"/>
                <a:gd name="T25" fmla="*/ 166 h 1048"/>
                <a:gd name="T26" fmla="*/ 781 w 1099"/>
                <a:gd name="T27" fmla="*/ 164 h 1048"/>
                <a:gd name="T28" fmla="*/ 807 w 1099"/>
                <a:gd name="T29" fmla="*/ 157 h 1048"/>
                <a:gd name="T30" fmla="*/ 833 w 1099"/>
                <a:gd name="T31" fmla="*/ 147 h 1048"/>
                <a:gd name="T32" fmla="*/ 855 w 1099"/>
                <a:gd name="T33" fmla="*/ 134 h 1048"/>
                <a:gd name="T34" fmla="*/ 875 w 1099"/>
                <a:gd name="T35" fmla="*/ 117 h 1048"/>
                <a:gd name="T36" fmla="*/ 892 w 1099"/>
                <a:gd name="T37" fmla="*/ 96 h 1048"/>
                <a:gd name="T38" fmla="*/ 904 w 1099"/>
                <a:gd name="T39" fmla="*/ 73 h 1048"/>
                <a:gd name="T40" fmla="*/ 912 w 1099"/>
                <a:gd name="T41" fmla="*/ 49 h 1048"/>
                <a:gd name="T42" fmla="*/ 915 w 1099"/>
                <a:gd name="T43" fmla="*/ 24 h 1048"/>
                <a:gd name="T44" fmla="*/ 914 w 1099"/>
                <a:gd name="T45" fmla="*/ 0 h 1048"/>
                <a:gd name="T46" fmla="*/ 1099 w 1099"/>
                <a:gd name="T47" fmla="*/ 0 h 1048"/>
                <a:gd name="T48" fmla="*/ 1098 w 1099"/>
                <a:gd name="T49" fmla="*/ 993 h 1048"/>
                <a:gd name="T50" fmla="*/ 1095 w 1099"/>
                <a:gd name="T51" fmla="*/ 1010 h 1048"/>
                <a:gd name="T52" fmla="*/ 1086 w 1099"/>
                <a:gd name="T53" fmla="*/ 1026 h 1048"/>
                <a:gd name="T54" fmla="*/ 1073 w 1099"/>
                <a:gd name="T55" fmla="*/ 1037 h 1048"/>
                <a:gd name="T56" fmla="*/ 1056 w 1099"/>
                <a:gd name="T57" fmla="*/ 1045 h 1048"/>
                <a:gd name="T58" fmla="*/ 1037 w 1099"/>
                <a:gd name="T59" fmla="*/ 1048 h 1048"/>
                <a:gd name="T60" fmla="*/ 61 w 1099"/>
                <a:gd name="T61" fmla="*/ 1048 h 1048"/>
                <a:gd name="T62" fmla="*/ 45 w 1099"/>
                <a:gd name="T63" fmla="*/ 1046 h 1048"/>
                <a:gd name="T64" fmla="*/ 30 w 1099"/>
                <a:gd name="T65" fmla="*/ 1041 h 1048"/>
                <a:gd name="T66" fmla="*/ 18 w 1099"/>
                <a:gd name="T67" fmla="*/ 1032 h 1048"/>
                <a:gd name="T68" fmla="*/ 8 w 1099"/>
                <a:gd name="T69" fmla="*/ 1020 h 1048"/>
                <a:gd name="T70" fmla="*/ 2 w 1099"/>
                <a:gd name="T71" fmla="*/ 1007 h 1048"/>
                <a:gd name="T72" fmla="*/ 0 w 1099"/>
                <a:gd name="T73" fmla="*/ 993 h 1048"/>
                <a:gd name="T74" fmla="*/ 1 w 1099"/>
                <a:gd name="T7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9" h="1048">
                  <a:moveTo>
                    <a:pt x="1" y="0"/>
                  </a:moveTo>
                  <a:lnTo>
                    <a:pt x="189" y="0"/>
                  </a:lnTo>
                  <a:lnTo>
                    <a:pt x="188" y="24"/>
                  </a:lnTo>
                  <a:lnTo>
                    <a:pt x="191" y="49"/>
                  </a:lnTo>
                  <a:lnTo>
                    <a:pt x="199" y="73"/>
                  </a:lnTo>
                  <a:lnTo>
                    <a:pt x="211" y="96"/>
                  </a:lnTo>
                  <a:lnTo>
                    <a:pt x="228" y="116"/>
                  </a:lnTo>
                  <a:lnTo>
                    <a:pt x="248" y="134"/>
                  </a:lnTo>
                  <a:lnTo>
                    <a:pt x="270" y="147"/>
                  </a:lnTo>
                  <a:lnTo>
                    <a:pt x="295" y="157"/>
                  </a:lnTo>
                  <a:lnTo>
                    <a:pt x="322" y="164"/>
                  </a:lnTo>
                  <a:lnTo>
                    <a:pt x="350" y="166"/>
                  </a:lnTo>
                  <a:lnTo>
                    <a:pt x="753" y="166"/>
                  </a:lnTo>
                  <a:lnTo>
                    <a:pt x="781" y="164"/>
                  </a:lnTo>
                  <a:lnTo>
                    <a:pt x="807" y="157"/>
                  </a:lnTo>
                  <a:lnTo>
                    <a:pt x="833" y="147"/>
                  </a:lnTo>
                  <a:lnTo>
                    <a:pt x="855" y="134"/>
                  </a:lnTo>
                  <a:lnTo>
                    <a:pt x="875" y="117"/>
                  </a:lnTo>
                  <a:lnTo>
                    <a:pt x="892" y="96"/>
                  </a:lnTo>
                  <a:lnTo>
                    <a:pt x="904" y="73"/>
                  </a:lnTo>
                  <a:lnTo>
                    <a:pt x="912" y="49"/>
                  </a:lnTo>
                  <a:lnTo>
                    <a:pt x="915" y="24"/>
                  </a:lnTo>
                  <a:lnTo>
                    <a:pt x="914" y="0"/>
                  </a:lnTo>
                  <a:lnTo>
                    <a:pt x="1099" y="0"/>
                  </a:lnTo>
                  <a:lnTo>
                    <a:pt x="1098" y="993"/>
                  </a:lnTo>
                  <a:lnTo>
                    <a:pt x="1095" y="1010"/>
                  </a:lnTo>
                  <a:lnTo>
                    <a:pt x="1086" y="1026"/>
                  </a:lnTo>
                  <a:lnTo>
                    <a:pt x="1073" y="1037"/>
                  </a:lnTo>
                  <a:lnTo>
                    <a:pt x="1056" y="1045"/>
                  </a:lnTo>
                  <a:lnTo>
                    <a:pt x="1037" y="1048"/>
                  </a:lnTo>
                  <a:lnTo>
                    <a:pt x="61" y="1048"/>
                  </a:lnTo>
                  <a:lnTo>
                    <a:pt x="45" y="1046"/>
                  </a:lnTo>
                  <a:lnTo>
                    <a:pt x="30" y="1041"/>
                  </a:lnTo>
                  <a:lnTo>
                    <a:pt x="18" y="1032"/>
                  </a:lnTo>
                  <a:lnTo>
                    <a:pt x="8" y="1020"/>
                  </a:lnTo>
                  <a:lnTo>
                    <a:pt x="2" y="1007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31"/>
            <p:cNvSpPr>
              <a:spLocks/>
            </p:cNvSpPr>
            <p:nvPr/>
          </p:nvSpPr>
          <p:spPr bwMode="auto">
            <a:xfrm>
              <a:off x="2906713" y="5195888"/>
              <a:ext cx="49213" cy="174625"/>
            </a:xfrm>
            <a:custGeom>
              <a:avLst/>
              <a:gdLst>
                <a:gd name="T0" fmla="*/ 1 w 307"/>
                <a:gd name="T1" fmla="*/ 0 h 993"/>
                <a:gd name="T2" fmla="*/ 232 w 307"/>
                <a:gd name="T3" fmla="*/ 0 h 993"/>
                <a:gd name="T4" fmla="*/ 257 w 307"/>
                <a:gd name="T5" fmla="*/ 62 h 993"/>
                <a:gd name="T6" fmla="*/ 277 w 307"/>
                <a:gd name="T7" fmla="*/ 127 h 993"/>
                <a:gd name="T8" fmla="*/ 292 w 307"/>
                <a:gd name="T9" fmla="*/ 192 h 993"/>
                <a:gd name="T10" fmla="*/ 301 w 307"/>
                <a:gd name="T11" fmla="*/ 258 h 993"/>
                <a:gd name="T12" fmla="*/ 304 w 307"/>
                <a:gd name="T13" fmla="*/ 324 h 993"/>
                <a:gd name="T14" fmla="*/ 278 w 307"/>
                <a:gd name="T15" fmla="*/ 336 h 993"/>
                <a:gd name="T16" fmla="*/ 263 w 307"/>
                <a:gd name="T17" fmla="*/ 345 h 993"/>
                <a:gd name="T18" fmla="*/ 253 w 307"/>
                <a:gd name="T19" fmla="*/ 356 h 993"/>
                <a:gd name="T20" fmla="*/ 247 w 307"/>
                <a:gd name="T21" fmla="*/ 371 h 993"/>
                <a:gd name="T22" fmla="*/ 244 w 307"/>
                <a:gd name="T23" fmla="*/ 386 h 993"/>
                <a:gd name="T24" fmla="*/ 244 w 307"/>
                <a:gd name="T25" fmla="*/ 606 h 993"/>
                <a:gd name="T26" fmla="*/ 247 w 307"/>
                <a:gd name="T27" fmla="*/ 621 h 993"/>
                <a:gd name="T28" fmla="*/ 253 w 307"/>
                <a:gd name="T29" fmla="*/ 636 h 993"/>
                <a:gd name="T30" fmla="*/ 263 w 307"/>
                <a:gd name="T31" fmla="*/ 648 h 993"/>
                <a:gd name="T32" fmla="*/ 278 w 307"/>
                <a:gd name="T33" fmla="*/ 656 h 993"/>
                <a:gd name="T34" fmla="*/ 307 w 307"/>
                <a:gd name="T35" fmla="*/ 670 h 993"/>
                <a:gd name="T36" fmla="*/ 303 w 307"/>
                <a:gd name="T37" fmla="*/ 736 h 993"/>
                <a:gd name="T38" fmla="*/ 294 w 307"/>
                <a:gd name="T39" fmla="*/ 801 h 993"/>
                <a:gd name="T40" fmla="*/ 279 w 307"/>
                <a:gd name="T41" fmla="*/ 866 h 993"/>
                <a:gd name="T42" fmla="*/ 259 w 307"/>
                <a:gd name="T43" fmla="*/ 931 h 993"/>
                <a:gd name="T44" fmla="*/ 234 w 307"/>
                <a:gd name="T45" fmla="*/ 993 h 993"/>
                <a:gd name="T46" fmla="*/ 0 w 307"/>
                <a:gd name="T47" fmla="*/ 993 h 993"/>
                <a:gd name="T48" fmla="*/ 1 w 307"/>
                <a:gd name="T49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993">
                  <a:moveTo>
                    <a:pt x="1" y="0"/>
                  </a:moveTo>
                  <a:lnTo>
                    <a:pt x="232" y="0"/>
                  </a:lnTo>
                  <a:lnTo>
                    <a:pt x="257" y="62"/>
                  </a:lnTo>
                  <a:lnTo>
                    <a:pt x="277" y="127"/>
                  </a:lnTo>
                  <a:lnTo>
                    <a:pt x="292" y="192"/>
                  </a:lnTo>
                  <a:lnTo>
                    <a:pt x="301" y="258"/>
                  </a:lnTo>
                  <a:lnTo>
                    <a:pt x="304" y="324"/>
                  </a:lnTo>
                  <a:lnTo>
                    <a:pt x="278" y="336"/>
                  </a:lnTo>
                  <a:lnTo>
                    <a:pt x="263" y="345"/>
                  </a:lnTo>
                  <a:lnTo>
                    <a:pt x="253" y="356"/>
                  </a:lnTo>
                  <a:lnTo>
                    <a:pt x="247" y="371"/>
                  </a:lnTo>
                  <a:lnTo>
                    <a:pt x="244" y="386"/>
                  </a:lnTo>
                  <a:lnTo>
                    <a:pt x="244" y="606"/>
                  </a:lnTo>
                  <a:lnTo>
                    <a:pt x="247" y="621"/>
                  </a:lnTo>
                  <a:lnTo>
                    <a:pt x="253" y="636"/>
                  </a:lnTo>
                  <a:lnTo>
                    <a:pt x="263" y="648"/>
                  </a:lnTo>
                  <a:lnTo>
                    <a:pt x="278" y="656"/>
                  </a:lnTo>
                  <a:lnTo>
                    <a:pt x="307" y="670"/>
                  </a:lnTo>
                  <a:lnTo>
                    <a:pt x="303" y="736"/>
                  </a:lnTo>
                  <a:lnTo>
                    <a:pt x="294" y="801"/>
                  </a:lnTo>
                  <a:lnTo>
                    <a:pt x="279" y="866"/>
                  </a:lnTo>
                  <a:lnTo>
                    <a:pt x="259" y="931"/>
                  </a:lnTo>
                  <a:lnTo>
                    <a:pt x="234" y="993"/>
                  </a:lnTo>
                  <a:lnTo>
                    <a:pt x="0" y="99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32"/>
            <p:cNvSpPr>
              <a:spLocks/>
            </p:cNvSpPr>
            <p:nvPr/>
          </p:nvSpPr>
          <p:spPr bwMode="auto">
            <a:xfrm>
              <a:off x="2965450" y="5254625"/>
              <a:ext cx="58738" cy="57150"/>
            </a:xfrm>
            <a:custGeom>
              <a:avLst/>
              <a:gdLst>
                <a:gd name="T0" fmla="*/ 184 w 365"/>
                <a:gd name="T1" fmla="*/ 0 h 319"/>
                <a:gd name="T2" fmla="*/ 337 w 365"/>
                <a:gd name="T3" fmla="*/ 71 h 319"/>
                <a:gd name="T4" fmla="*/ 338 w 365"/>
                <a:gd name="T5" fmla="*/ 71 h 319"/>
                <a:gd name="T6" fmla="*/ 365 w 365"/>
                <a:gd name="T7" fmla="*/ 83 h 319"/>
                <a:gd name="T8" fmla="*/ 365 w 365"/>
                <a:gd name="T9" fmla="*/ 235 h 319"/>
                <a:gd name="T10" fmla="*/ 182 w 365"/>
                <a:gd name="T11" fmla="*/ 319 h 319"/>
                <a:gd name="T12" fmla="*/ 30 w 365"/>
                <a:gd name="T13" fmla="*/ 248 h 319"/>
                <a:gd name="T14" fmla="*/ 26 w 365"/>
                <a:gd name="T15" fmla="*/ 247 h 319"/>
                <a:gd name="T16" fmla="*/ 23 w 365"/>
                <a:gd name="T17" fmla="*/ 246 h 319"/>
                <a:gd name="T18" fmla="*/ 0 w 365"/>
                <a:gd name="T19" fmla="*/ 235 h 319"/>
                <a:gd name="T20" fmla="*/ 0 w 365"/>
                <a:gd name="T21" fmla="*/ 83 h 319"/>
                <a:gd name="T22" fmla="*/ 184 w 365"/>
                <a:gd name="T2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5" h="319">
                  <a:moveTo>
                    <a:pt x="184" y="0"/>
                  </a:moveTo>
                  <a:lnTo>
                    <a:pt x="337" y="71"/>
                  </a:lnTo>
                  <a:lnTo>
                    <a:pt x="338" y="71"/>
                  </a:lnTo>
                  <a:lnTo>
                    <a:pt x="365" y="83"/>
                  </a:lnTo>
                  <a:lnTo>
                    <a:pt x="365" y="235"/>
                  </a:lnTo>
                  <a:lnTo>
                    <a:pt x="182" y="319"/>
                  </a:lnTo>
                  <a:lnTo>
                    <a:pt x="30" y="248"/>
                  </a:lnTo>
                  <a:lnTo>
                    <a:pt x="26" y="247"/>
                  </a:lnTo>
                  <a:lnTo>
                    <a:pt x="23" y="246"/>
                  </a:lnTo>
                  <a:lnTo>
                    <a:pt x="0" y="235"/>
                  </a:lnTo>
                  <a:lnTo>
                    <a:pt x="0" y="8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133"/>
            <p:cNvSpPr>
              <a:spLocks noChangeArrowheads="1"/>
            </p:cNvSpPr>
            <p:nvPr/>
          </p:nvSpPr>
          <p:spPr bwMode="auto">
            <a:xfrm>
              <a:off x="2965450" y="5049838"/>
              <a:ext cx="587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3455777" y="4986338"/>
            <a:ext cx="593725" cy="593725"/>
            <a:chOff x="3509963" y="4986338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38"/>
            <p:cNvSpPr>
              <a:spLocks noEditPoints="1"/>
            </p:cNvSpPr>
            <p:nvPr/>
          </p:nvSpPr>
          <p:spPr bwMode="auto">
            <a:xfrm>
              <a:off x="3509963" y="4986338"/>
              <a:ext cx="593725" cy="593725"/>
            </a:xfrm>
            <a:custGeom>
              <a:avLst/>
              <a:gdLst>
                <a:gd name="T0" fmla="*/ 1290 w 3366"/>
                <a:gd name="T1" fmla="*/ 2017 h 3363"/>
                <a:gd name="T2" fmla="*/ 1346 w 3366"/>
                <a:gd name="T3" fmla="*/ 2409 h 3363"/>
                <a:gd name="T4" fmla="*/ 2300 w 3366"/>
                <a:gd name="T5" fmla="*/ 2353 h 3363"/>
                <a:gd name="T6" fmla="*/ 2244 w 3366"/>
                <a:gd name="T7" fmla="*/ 1961 h 3363"/>
                <a:gd name="T8" fmla="*/ 1960 w 3366"/>
                <a:gd name="T9" fmla="*/ 1436 h 3363"/>
                <a:gd name="T10" fmla="*/ 1836 w 3366"/>
                <a:gd name="T11" fmla="*/ 1455 h 3363"/>
                <a:gd name="T12" fmla="*/ 1715 w 3366"/>
                <a:gd name="T13" fmla="*/ 1451 h 3363"/>
                <a:gd name="T14" fmla="*/ 1795 w 3366"/>
                <a:gd name="T15" fmla="*/ 1231 h 3363"/>
                <a:gd name="T16" fmla="*/ 1739 w 3366"/>
                <a:gd name="T17" fmla="*/ 1340 h 3363"/>
                <a:gd name="T18" fmla="*/ 1829 w 3366"/>
                <a:gd name="T19" fmla="*/ 1242 h 3363"/>
                <a:gd name="T20" fmla="*/ 1649 w 3366"/>
                <a:gd name="T21" fmla="*/ 569 h 3363"/>
                <a:gd name="T22" fmla="*/ 1522 w 3366"/>
                <a:gd name="T23" fmla="*/ 978 h 3363"/>
                <a:gd name="T24" fmla="*/ 1925 w 3366"/>
                <a:gd name="T25" fmla="*/ 892 h 3363"/>
                <a:gd name="T26" fmla="*/ 2075 w 3366"/>
                <a:gd name="T27" fmla="*/ 489 h 3363"/>
                <a:gd name="T28" fmla="*/ 1739 w 3366"/>
                <a:gd name="T29" fmla="*/ 0 h 3363"/>
                <a:gd name="T30" fmla="*/ 1795 w 3366"/>
                <a:gd name="T31" fmla="*/ 221 h 3363"/>
                <a:gd name="T32" fmla="*/ 1851 w 3366"/>
                <a:gd name="T33" fmla="*/ 0 h 3363"/>
                <a:gd name="T34" fmla="*/ 2213 w 3366"/>
                <a:gd name="T35" fmla="*/ 130 h 3363"/>
                <a:gd name="T36" fmla="*/ 2455 w 3366"/>
                <a:gd name="T37" fmla="*/ 418 h 3363"/>
                <a:gd name="T38" fmla="*/ 2339 w 3366"/>
                <a:gd name="T39" fmla="*/ 673 h 3363"/>
                <a:gd name="T40" fmla="*/ 2311 w 3366"/>
                <a:gd name="T41" fmla="*/ 759 h 3363"/>
                <a:gd name="T42" fmla="*/ 2501 w 3366"/>
                <a:gd name="T43" fmla="*/ 908 h 3363"/>
                <a:gd name="T44" fmla="*/ 2325 w 3366"/>
                <a:gd name="T45" fmla="*/ 1226 h 3363"/>
                <a:gd name="T46" fmla="*/ 2076 w 3366"/>
                <a:gd name="T47" fmla="*/ 1680 h 3363"/>
                <a:gd name="T48" fmla="*/ 2637 w 3366"/>
                <a:gd name="T49" fmla="*/ 1736 h 3363"/>
                <a:gd name="T50" fmla="*/ 3363 w 3366"/>
                <a:gd name="T51" fmla="*/ 1943 h 3363"/>
                <a:gd name="T52" fmla="*/ 3310 w 3366"/>
                <a:gd name="T53" fmla="*/ 2017 h 3363"/>
                <a:gd name="T54" fmla="*/ 3355 w 3366"/>
                <a:gd name="T55" fmla="*/ 2376 h 3363"/>
                <a:gd name="T56" fmla="*/ 3327 w 3366"/>
                <a:gd name="T57" fmla="*/ 2462 h 3363"/>
                <a:gd name="T58" fmla="*/ 2613 w 3366"/>
                <a:gd name="T59" fmla="*/ 2679 h 3363"/>
                <a:gd name="T60" fmla="*/ 965 w 3366"/>
                <a:gd name="T61" fmla="*/ 2666 h 3363"/>
                <a:gd name="T62" fmla="*/ 810 w 3366"/>
                <a:gd name="T63" fmla="*/ 2499 h 3363"/>
                <a:gd name="T64" fmla="*/ 606 w 3366"/>
                <a:gd name="T65" fmla="*/ 2705 h 3363"/>
                <a:gd name="T66" fmla="*/ 558 w 3366"/>
                <a:gd name="T67" fmla="*/ 3324 h 3363"/>
                <a:gd name="T68" fmla="*/ 472 w 3366"/>
                <a:gd name="T69" fmla="*/ 3352 h 3363"/>
                <a:gd name="T70" fmla="*/ 460 w 3366"/>
                <a:gd name="T71" fmla="*/ 2788 h 3363"/>
                <a:gd name="T72" fmla="*/ 614 w 3366"/>
                <a:gd name="T73" fmla="*/ 2504 h 3363"/>
                <a:gd name="T74" fmla="*/ 898 w 3366"/>
                <a:gd name="T75" fmla="*/ 2351 h 3363"/>
                <a:gd name="T76" fmla="*/ 673 w 3366"/>
                <a:gd name="T77" fmla="*/ 2081 h 3363"/>
                <a:gd name="T78" fmla="*/ 334 w 3366"/>
                <a:gd name="T79" fmla="*/ 2320 h 3363"/>
                <a:gd name="T80" fmla="*/ 139 w 3366"/>
                <a:gd name="T81" fmla="*/ 2686 h 3363"/>
                <a:gd name="T82" fmla="*/ 101 w 3366"/>
                <a:gd name="T83" fmla="*/ 3340 h 3363"/>
                <a:gd name="T84" fmla="*/ 11 w 3366"/>
                <a:gd name="T85" fmla="*/ 3340 h 3363"/>
                <a:gd name="T86" fmla="*/ 28 w 3366"/>
                <a:gd name="T87" fmla="*/ 2669 h 3363"/>
                <a:gd name="T88" fmla="*/ 228 w 3366"/>
                <a:gd name="T89" fmla="*/ 2272 h 3363"/>
                <a:gd name="T90" fmla="*/ 580 w 3366"/>
                <a:gd name="T91" fmla="*/ 2000 h 3363"/>
                <a:gd name="T92" fmla="*/ 954 w 3366"/>
                <a:gd name="T93" fmla="*/ 1736 h 3363"/>
                <a:gd name="T94" fmla="*/ 1515 w 3366"/>
                <a:gd name="T95" fmla="*/ 1680 h 3363"/>
                <a:gd name="T96" fmla="*/ 1266 w 3366"/>
                <a:gd name="T97" fmla="*/ 1226 h 3363"/>
                <a:gd name="T98" fmla="*/ 1089 w 3366"/>
                <a:gd name="T99" fmla="*/ 908 h 3363"/>
                <a:gd name="T100" fmla="*/ 1279 w 3366"/>
                <a:gd name="T101" fmla="*/ 759 h 3363"/>
                <a:gd name="T102" fmla="*/ 1252 w 3366"/>
                <a:gd name="T103" fmla="*/ 673 h 3363"/>
                <a:gd name="T104" fmla="*/ 1135 w 3366"/>
                <a:gd name="T105" fmla="*/ 418 h 3363"/>
                <a:gd name="T106" fmla="*/ 1377 w 3366"/>
                <a:gd name="T107" fmla="*/ 130 h 3363"/>
                <a:gd name="T108" fmla="*/ 1739 w 3366"/>
                <a:gd name="T109" fmla="*/ 0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6" h="3363">
                  <a:moveTo>
                    <a:pt x="1346" y="1961"/>
                  </a:moveTo>
                  <a:lnTo>
                    <a:pt x="1329" y="1964"/>
                  </a:lnTo>
                  <a:lnTo>
                    <a:pt x="1314" y="1972"/>
                  </a:lnTo>
                  <a:lnTo>
                    <a:pt x="1302" y="1984"/>
                  </a:lnTo>
                  <a:lnTo>
                    <a:pt x="1293" y="1999"/>
                  </a:lnTo>
                  <a:lnTo>
                    <a:pt x="1290" y="2017"/>
                  </a:lnTo>
                  <a:lnTo>
                    <a:pt x="1290" y="2353"/>
                  </a:lnTo>
                  <a:lnTo>
                    <a:pt x="1293" y="2371"/>
                  </a:lnTo>
                  <a:lnTo>
                    <a:pt x="1302" y="2386"/>
                  </a:lnTo>
                  <a:lnTo>
                    <a:pt x="1314" y="2398"/>
                  </a:lnTo>
                  <a:lnTo>
                    <a:pt x="1329" y="2406"/>
                  </a:lnTo>
                  <a:lnTo>
                    <a:pt x="1346" y="2409"/>
                  </a:lnTo>
                  <a:lnTo>
                    <a:pt x="2244" y="2409"/>
                  </a:lnTo>
                  <a:lnTo>
                    <a:pt x="2261" y="2406"/>
                  </a:lnTo>
                  <a:lnTo>
                    <a:pt x="2277" y="2398"/>
                  </a:lnTo>
                  <a:lnTo>
                    <a:pt x="2289" y="2386"/>
                  </a:lnTo>
                  <a:lnTo>
                    <a:pt x="2297" y="2371"/>
                  </a:lnTo>
                  <a:lnTo>
                    <a:pt x="2300" y="2353"/>
                  </a:lnTo>
                  <a:lnTo>
                    <a:pt x="2300" y="2017"/>
                  </a:lnTo>
                  <a:lnTo>
                    <a:pt x="2297" y="1999"/>
                  </a:lnTo>
                  <a:lnTo>
                    <a:pt x="2289" y="1984"/>
                  </a:lnTo>
                  <a:lnTo>
                    <a:pt x="2277" y="1972"/>
                  </a:lnTo>
                  <a:lnTo>
                    <a:pt x="2261" y="1964"/>
                  </a:lnTo>
                  <a:lnTo>
                    <a:pt x="2244" y="1961"/>
                  </a:lnTo>
                  <a:lnTo>
                    <a:pt x="1346" y="1961"/>
                  </a:lnTo>
                  <a:close/>
                  <a:moveTo>
                    <a:pt x="1627" y="1435"/>
                  </a:moveTo>
                  <a:lnTo>
                    <a:pt x="1627" y="1680"/>
                  </a:lnTo>
                  <a:lnTo>
                    <a:pt x="1964" y="1680"/>
                  </a:lnTo>
                  <a:lnTo>
                    <a:pt x="1964" y="1435"/>
                  </a:lnTo>
                  <a:lnTo>
                    <a:pt x="1960" y="1436"/>
                  </a:lnTo>
                  <a:lnTo>
                    <a:pt x="1958" y="1436"/>
                  </a:lnTo>
                  <a:lnTo>
                    <a:pt x="1924" y="1443"/>
                  </a:lnTo>
                  <a:lnTo>
                    <a:pt x="1889" y="1448"/>
                  </a:lnTo>
                  <a:lnTo>
                    <a:pt x="1883" y="1449"/>
                  </a:lnTo>
                  <a:lnTo>
                    <a:pt x="1876" y="1451"/>
                  </a:lnTo>
                  <a:lnTo>
                    <a:pt x="1836" y="1455"/>
                  </a:lnTo>
                  <a:lnTo>
                    <a:pt x="1795" y="1456"/>
                  </a:lnTo>
                  <a:lnTo>
                    <a:pt x="1795" y="1456"/>
                  </a:lnTo>
                  <a:lnTo>
                    <a:pt x="1795" y="1456"/>
                  </a:lnTo>
                  <a:lnTo>
                    <a:pt x="1795" y="1456"/>
                  </a:lnTo>
                  <a:lnTo>
                    <a:pt x="1754" y="1455"/>
                  </a:lnTo>
                  <a:lnTo>
                    <a:pt x="1715" y="1451"/>
                  </a:lnTo>
                  <a:lnTo>
                    <a:pt x="1707" y="1449"/>
                  </a:lnTo>
                  <a:lnTo>
                    <a:pt x="1701" y="1448"/>
                  </a:lnTo>
                  <a:lnTo>
                    <a:pt x="1667" y="1443"/>
                  </a:lnTo>
                  <a:lnTo>
                    <a:pt x="1632" y="1436"/>
                  </a:lnTo>
                  <a:lnTo>
                    <a:pt x="1627" y="1435"/>
                  </a:lnTo>
                  <a:close/>
                  <a:moveTo>
                    <a:pt x="1795" y="1231"/>
                  </a:moveTo>
                  <a:lnTo>
                    <a:pt x="1778" y="1234"/>
                  </a:lnTo>
                  <a:lnTo>
                    <a:pt x="1763" y="1242"/>
                  </a:lnTo>
                  <a:lnTo>
                    <a:pt x="1750" y="1254"/>
                  </a:lnTo>
                  <a:lnTo>
                    <a:pt x="1742" y="1270"/>
                  </a:lnTo>
                  <a:lnTo>
                    <a:pt x="1739" y="1287"/>
                  </a:lnTo>
                  <a:lnTo>
                    <a:pt x="1739" y="1340"/>
                  </a:lnTo>
                  <a:lnTo>
                    <a:pt x="1795" y="1343"/>
                  </a:lnTo>
                  <a:lnTo>
                    <a:pt x="1851" y="1340"/>
                  </a:lnTo>
                  <a:lnTo>
                    <a:pt x="1851" y="1287"/>
                  </a:lnTo>
                  <a:lnTo>
                    <a:pt x="1848" y="1270"/>
                  </a:lnTo>
                  <a:lnTo>
                    <a:pt x="1840" y="1254"/>
                  </a:lnTo>
                  <a:lnTo>
                    <a:pt x="1829" y="1242"/>
                  </a:lnTo>
                  <a:lnTo>
                    <a:pt x="1813" y="1234"/>
                  </a:lnTo>
                  <a:lnTo>
                    <a:pt x="1795" y="1231"/>
                  </a:lnTo>
                  <a:close/>
                  <a:moveTo>
                    <a:pt x="2018" y="446"/>
                  </a:moveTo>
                  <a:lnTo>
                    <a:pt x="2002" y="449"/>
                  </a:lnTo>
                  <a:lnTo>
                    <a:pt x="1666" y="561"/>
                  </a:lnTo>
                  <a:lnTo>
                    <a:pt x="1649" y="569"/>
                  </a:lnTo>
                  <a:lnTo>
                    <a:pt x="1638" y="580"/>
                  </a:lnTo>
                  <a:lnTo>
                    <a:pt x="1630" y="597"/>
                  </a:lnTo>
                  <a:lnTo>
                    <a:pt x="1518" y="933"/>
                  </a:lnTo>
                  <a:lnTo>
                    <a:pt x="1515" y="949"/>
                  </a:lnTo>
                  <a:lnTo>
                    <a:pt x="1516" y="964"/>
                  </a:lnTo>
                  <a:lnTo>
                    <a:pt x="1522" y="978"/>
                  </a:lnTo>
                  <a:lnTo>
                    <a:pt x="1531" y="990"/>
                  </a:lnTo>
                  <a:lnTo>
                    <a:pt x="1543" y="1000"/>
                  </a:lnTo>
                  <a:lnTo>
                    <a:pt x="1557" y="1005"/>
                  </a:lnTo>
                  <a:lnTo>
                    <a:pt x="1571" y="1007"/>
                  </a:lnTo>
                  <a:lnTo>
                    <a:pt x="1588" y="1004"/>
                  </a:lnTo>
                  <a:lnTo>
                    <a:pt x="1925" y="892"/>
                  </a:lnTo>
                  <a:lnTo>
                    <a:pt x="1941" y="883"/>
                  </a:lnTo>
                  <a:lnTo>
                    <a:pt x="1952" y="872"/>
                  </a:lnTo>
                  <a:lnTo>
                    <a:pt x="1960" y="856"/>
                  </a:lnTo>
                  <a:lnTo>
                    <a:pt x="2073" y="519"/>
                  </a:lnTo>
                  <a:lnTo>
                    <a:pt x="2076" y="504"/>
                  </a:lnTo>
                  <a:lnTo>
                    <a:pt x="2075" y="489"/>
                  </a:lnTo>
                  <a:lnTo>
                    <a:pt x="2069" y="474"/>
                  </a:lnTo>
                  <a:lnTo>
                    <a:pt x="2059" y="462"/>
                  </a:lnTo>
                  <a:lnTo>
                    <a:pt x="2047" y="453"/>
                  </a:lnTo>
                  <a:lnTo>
                    <a:pt x="2033" y="447"/>
                  </a:lnTo>
                  <a:lnTo>
                    <a:pt x="2018" y="446"/>
                  </a:lnTo>
                  <a:close/>
                  <a:moveTo>
                    <a:pt x="1739" y="0"/>
                  </a:moveTo>
                  <a:lnTo>
                    <a:pt x="1739" y="165"/>
                  </a:lnTo>
                  <a:lnTo>
                    <a:pt x="1742" y="183"/>
                  </a:lnTo>
                  <a:lnTo>
                    <a:pt x="1750" y="198"/>
                  </a:lnTo>
                  <a:lnTo>
                    <a:pt x="1763" y="210"/>
                  </a:lnTo>
                  <a:lnTo>
                    <a:pt x="1778" y="218"/>
                  </a:lnTo>
                  <a:lnTo>
                    <a:pt x="1795" y="221"/>
                  </a:lnTo>
                  <a:lnTo>
                    <a:pt x="1813" y="218"/>
                  </a:lnTo>
                  <a:lnTo>
                    <a:pt x="1829" y="210"/>
                  </a:lnTo>
                  <a:lnTo>
                    <a:pt x="1840" y="198"/>
                  </a:lnTo>
                  <a:lnTo>
                    <a:pt x="1848" y="183"/>
                  </a:lnTo>
                  <a:lnTo>
                    <a:pt x="1851" y="165"/>
                  </a:lnTo>
                  <a:lnTo>
                    <a:pt x="1851" y="0"/>
                  </a:lnTo>
                  <a:lnTo>
                    <a:pt x="1918" y="8"/>
                  </a:lnTo>
                  <a:lnTo>
                    <a:pt x="1982" y="21"/>
                  </a:lnTo>
                  <a:lnTo>
                    <a:pt x="2043" y="41"/>
                  </a:lnTo>
                  <a:lnTo>
                    <a:pt x="2103" y="66"/>
                  </a:lnTo>
                  <a:lnTo>
                    <a:pt x="2159" y="96"/>
                  </a:lnTo>
                  <a:lnTo>
                    <a:pt x="2213" y="130"/>
                  </a:lnTo>
                  <a:lnTo>
                    <a:pt x="2263" y="168"/>
                  </a:lnTo>
                  <a:lnTo>
                    <a:pt x="2310" y="211"/>
                  </a:lnTo>
                  <a:lnTo>
                    <a:pt x="2353" y="258"/>
                  </a:lnTo>
                  <a:lnTo>
                    <a:pt x="2392" y="308"/>
                  </a:lnTo>
                  <a:lnTo>
                    <a:pt x="2426" y="362"/>
                  </a:lnTo>
                  <a:lnTo>
                    <a:pt x="2455" y="418"/>
                  </a:lnTo>
                  <a:lnTo>
                    <a:pt x="2481" y="478"/>
                  </a:lnTo>
                  <a:lnTo>
                    <a:pt x="2500" y="540"/>
                  </a:lnTo>
                  <a:lnTo>
                    <a:pt x="2513" y="604"/>
                  </a:lnTo>
                  <a:lnTo>
                    <a:pt x="2521" y="670"/>
                  </a:lnTo>
                  <a:lnTo>
                    <a:pt x="2356" y="670"/>
                  </a:lnTo>
                  <a:lnTo>
                    <a:pt x="2339" y="673"/>
                  </a:lnTo>
                  <a:lnTo>
                    <a:pt x="2324" y="681"/>
                  </a:lnTo>
                  <a:lnTo>
                    <a:pt x="2311" y="693"/>
                  </a:lnTo>
                  <a:lnTo>
                    <a:pt x="2303" y="709"/>
                  </a:lnTo>
                  <a:lnTo>
                    <a:pt x="2300" y="726"/>
                  </a:lnTo>
                  <a:lnTo>
                    <a:pt x="2303" y="744"/>
                  </a:lnTo>
                  <a:lnTo>
                    <a:pt x="2311" y="759"/>
                  </a:lnTo>
                  <a:lnTo>
                    <a:pt x="2324" y="771"/>
                  </a:lnTo>
                  <a:lnTo>
                    <a:pt x="2339" y="779"/>
                  </a:lnTo>
                  <a:lnTo>
                    <a:pt x="2356" y="782"/>
                  </a:lnTo>
                  <a:lnTo>
                    <a:pt x="2521" y="782"/>
                  </a:lnTo>
                  <a:lnTo>
                    <a:pt x="2514" y="846"/>
                  </a:lnTo>
                  <a:lnTo>
                    <a:pt x="2501" y="908"/>
                  </a:lnTo>
                  <a:lnTo>
                    <a:pt x="2483" y="967"/>
                  </a:lnTo>
                  <a:lnTo>
                    <a:pt x="2460" y="1024"/>
                  </a:lnTo>
                  <a:lnTo>
                    <a:pt x="2433" y="1079"/>
                  </a:lnTo>
                  <a:lnTo>
                    <a:pt x="2401" y="1131"/>
                  </a:lnTo>
                  <a:lnTo>
                    <a:pt x="2364" y="1180"/>
                  </a:lnTo>
                  <a:lnTo>
                    <a:pt x="2325" y="1226"/>
                  </a:lnTo>
                  <a:lnTo>
                    <a:pt x="2282" y="1269"/>
                  </a:lnTo>
                  <a:lnTo>
                    <a:pt x="2235" y="1308"/>
                  </a:lnTo>
                  <a:lnTo>
                    <a:pt x="2184" y="1342"/>
                  </a:lnTo>
                  <a:lnTo>
                    <a:pt x="2132" y="1373"/>
                  </a:lnTo>
                  <a:lnTo>
                    <a:pt x="2076" y="1400"/>
                  </a:lnTo>
                  <a:lnTo>
                    <a:pt x="2076" y="1680"/>
                  </a:lnTo>
                  <a:lnTo>
                    <a:pt x="2581" y="1680"/>
                  </a:lnTo>
                  <a:lnTo>
                    <a:pt x="2598" y="1683"/>
                  </a:lnTo>
                  <a:lnTo>
                    <a:pt x="2613" y="1691"/>
                  </a:lnTo>
                  <a:lnTo>
                    <a:pt x="2625" y="1702"/>
                  </a:lnTo>
                  <a:lnTo>
                    <a:pt x="2634" y="1719"/>
                  </a:lnTo>
                  <a:lnTo>
                    <a:pt x="2637" y="1736"/>
                  </a:lnTo>
                  <a:lnTo>
                    <a:pt x="2637" y="1904"/>
                  </a:lnTo>
                  <a:lnTo>
                    <a:pt x="3310" y="1904"/>
                  </a:lnTo>
                  <a:lnTo>
                    <a:pt x="3327" y="1907"/>
                  </a:lnTo>
                  <a:lnTo>
                    <a:pt x="3344" y="1916"/>
                  </a:lnTo>
                  <a:lnTo>
                    <a:pt x="3355" y="1928"/>
                  </a:lnTo>
                  <a:lnTo>
                    <a:pt x="3363" y="1943"/>
                  </a:lnTo>
                  <a:lnTo>
                    <a:pt x="3366" y="1961"/>
                  </a:lnTo>
                  <a:lnTo>
                    <a:pt x="3363" y="1978"/>
                  </a:lnTo>
                  <a:lnTo>
                    <a:pt x="3355" y="1993"/>
                  </a:lnTo>
                  <a:lnTo>
                    <a:pt x="3344" y="2005"/>
                  </a:lnTo>
                  <a:lnTo>
                    <a:pt x="3327" y="2014"/>
                  </a:lnTo>
                  <a:lnTo>
                    <a:pt x="3310" y="2017"/>
                  </a:lnTo>
                  <a:lnTo>
                    <a:pt x="2637" y="2017"/>
                  </a:lnTo>
                  <a:lnTo>
                    <a:pt x="2637" y="2353"/>
                  </a:lnTo>
                  <a:lnTo>
                    <a:pt x="3310" y="2353"/>
                  </a:lnTo>
                  <a:lnTo>
                    <a:pt x="3327" y="2356"/>
                  </a:lnTo>
                  <a:lnTo>
                    <a:pt x="3344" y="2364"/>
                  </a:lnTo>
                  <a:lnTo>
                    <a:pt x="3355" y="2376"/>
                  </a:lnTo>
                  <a:lnTo>
                    <a:pt x="3363" y="2392"/>
                  </a:lnTo>
                  <a:lnTo>
                    <a:pt x="3366" y="2409"/>
                  </a:lnTo>
                  <a:lnTo>
                    <a:pt x="3363" y="2427"/>
                  </a:lnTo>
                  <a:lnTo>
                    <a:pt x="3355" y="2442"/>
                  </a:lnTo>
                  <a:lnTo>
                    <a:pt x="3344" y="2454"/>
                  </a:lnTo>
                  <a:lnTo>
                    <a:pt x="3327" y="2462"/>
                  </a:lnTo>
                  <a:lnTo>
                    <a:pt x="3310" y="2465"/>
                  </a:lnTo>
                  <a:lnTo>
                    <a:pt x="2637" y="2465"/>
                  </a:lnTo>
                  <a:lnTo>
                    <a:pt x="2637" y="2634"/>
                  </a:lnTo>
                  <a:lnTo>
                    <a:pt x="2634" y="2651"/>
                  </a:lnTo>
                  <a:lnTo>
                    <a:pt x="2625" y="2666"/>
                  </a:lnTo>
                  <a:lnTo>
                    <a:pt x="2613" y="2679"/>
                  </a:lnTo>
                  <a:lnTo>
                    <a:pt x="2598" y="2687"/>
                  </a:lnTo>
                  <a:lnTo>
                    <a:pt x="2581" y="2690"/>
                  </a:lnTo>
                  <a:lnTo>
                    <a:pt x="1010" y="2690"/>
                  </a:lnTo>
                  <a:lnTo>
                    <a:pt x="992" y="2687"/>
                  </a:lnTo>
                  <a:lnTo>
                    <a:pt x="977" y="2679"/>
                  </a:lnTo>
                  <a:lnTo>
                    <a:pt x="965" y="2666"/>
                  </a:lnTo>
                  <a:lnTo>
                    <a:pt x="957" y="2651"/>
                  </a:lnTo>
                  <a:lnTo>
                    <a:pt x="954" y="2634"/>
                  </a:lnTo>
                  <a:lnTo>
                    <a:pt x="954" y="2456"/>
                  </a:lnTo>
                  <a:lnTo>
                    <a:pt x="904" y="2465"/>
                  </a:lnTo>
                  <a:lnTo>
                    <a:pt x="856" y="2480"/>
                  </a:lnTo>
                  <a:lnTo>
                    <a:pt x="810" y="2499"/>
                  </a:lnTo>
                  <a:lnTo>
                    <a:pt x="767" y="2524"/>
                  </a:lnTo>
                  <a:lnTo>
                    <a:pt x="727" y="2552"/>
                  </a:lnTo>
                  <a:lnTo>
                    <a:pt x="692" y="2586"/>
                  </a:lnTo>
                  <a:lnTo>
                    <a:pt x="659" y="2621"/>
                  </a:lnTo>
                  <a:lnTo>
                    <a:pt x="630" y="2662"/>
                  </a:lnTo>
                  <a:lnTo>
                    <a:pt x="606" y="2705"/>
                  </a:lnTo>
                  <a:lnTo>
                    <a:pt x="587" y="2751"/>
                  </a:lnTo>
                  <a:lnTo>
                    <a:pt x="573" y="2799"/>
                  </a:lnTo>
                  <a:lnTo>
                    <a:pt x="564" y="2849"/>
                  </a:lnTo>
                  <a:lnTo>
                    <a:pt x="561" y="2901"/>
                  </a:lnTo>
                  <a:lnTo>
                    <a:pt x="561" y="3307"/>
                  </a:lnTo>
                  <a:lnTo>
                    <a:pt x="558" y="3324"/>
                  </a:lnTo>
                  <a:lnTo>
                    <a:pt x="550" y="3340"/>
                  </a:lnTo>
                  <a:lnTo>
                    <a:pt x="538" y="3352"/>
                  </a:lnTo>
                  <a:lnTo>
                    <a:pt x="522" y="3360"/>
                  </a:lnTo>
                  <a:lnTo>
                    <a:pt x="505" y="3363"/>
                  </a:lnTo>
                  <a:lnTo>
                    <a:pt x="488" y="3360"/>
                  </a:lnTo>
                  <a:lnTo>
                    <a:pt x="472" y="3352"/>
                  </a:lnTo>
                  <a:lnTo>
                    <a:pt x="460" y="3340"/>
                  </a:lnTo>
                  <a:lnTo>
                    <a:pt x="452" y="3324"/>
                  </a:lnTo>
                  <a:lnTo>
                    <a:pt x="449" y="3307"/>
                  </a:lnTo>
                  <a:lnTo>
                    <a:pt x="449" y="2901"/>
                  </a:lnTo>
                  <a:lnTo>
                    <a:pt x="452" y="2844"/>
                  </a:lnTo>
                  <a:lnTo>
                    <a:pt x="460" y="2788"/>
                  </a:lnTo>
                  <a:lnTo>
                    <a:pt x="474" y="2734"/>
                  </a:lnTo>
                  <a:lnTo>
                    <a:pt x="493" y="2683"/>
                  </a:lnTo>
                  <a:lnTo>
                    <a:pt x="517" y="2634"/>
                  </a:lnTo>
                  <a:lnTo>
                    <a:pt x="545" y="2587"/>
                  </a:lnTo>
                  <a:lnTo>
                    <a:pt x="577" y="2544"/>
                  </a:lnTo>
                  <a:lnTo>
                    <a:pt x="614" y="2504"/>
                  </a:lnTo>
                  <a:lnTo>
                    <a:pt x="654" y="2467"/>
                  </a:lnTo>
                  <a:lnTo>
                    <a:pt x="697" y="2436"/>
                  </a:lnTo>
                  <a:lnTo>
                    <a:pt x="744" y="2407"/>
                  </a:lnTo>
                  <a:lnTo>
                    <a:pt x="793" y="2384"/>
                  </a:lnTo>
                  <a:lnTo>
                    <a:pt x="845" y="2364"/>
                  </a:lnTo>
                  <a:lnTo>
                    <a:pt x="898" y="2351"/>
                  </a:lnTo>
                  <a:lnTo>
                    <a:pt x="954" y="2343"/>
                  </a:lnTo>
                  <a:lnTo>
                    <a:pt x="954" y="2019"/>
                  </a:lnTo>
                  <a:lnTo>
                    <a:pt x="880" y="2026"/>
                  </a:lnTo>
                  <a:lnTo>
                    <a:pt x="809" y="2039"/>
                  </a:lnTo>
                  <a:lnTo>
                    <a:pt x="740" y="2057"/>
                  </a:lnTo>
                  <a:lnTo>
                    <a:pt x="673" y="2081"/>
                  </a:lnTo>
                  <a:lnTo>
                    <a:pt x="609" y="2110"/>
                  </a:lnTo>
                  <a:lnTo>
                    <a:pt x="547" y="2143"/>
                  </a:lnTo>
                  <a:lnTo>
                    <a:pt x="489" y="2182"/>
                  </a:lnTo>
                  <a:lnTo>
                    <a:pt x="434" y="2224"/>
                  </a:lnTo>
                  <a:lnTo>
                    <a:pt x="381" y="2270"/>
                  </a:lnTo>
                  <a:lnTo>
                    <a:pt x="334" y="2320"/>
                  </a:lnTo>
                  <a:lnTo>
                    <a:pt x="290" y="2374"/>
                  </a:lnTo>
                  <a:lnTo>
                    <a:pt x="250" y="2431"/>
                  </a:lnTo>
                  <a:lnTo>
                    <a:pt x="215" y="2490"/>
                  </a:lnTo>
                  <a:lnTo>
                    <a:pt x="185" y="2553"/>
                  </a:lnTo>
                  <a:lnTo>
                    <a:pt x="159" y="2618"/>
                  </a:lnTo>
                  <a:lnTo>
                    <a:pt x="139" y="2686"/>
                  </a:lnTo>
                  <a:lnTo>
                    <a:pt x="124" y="2756"/>
                  </a:lnTo>
                  <a:lnTo>
                    <a:pt x="115" y="2828"/>
                  </a:lnTo>
                  <a:lnTo>
                    <a:pt x="112" y="2901"/>
                  </a:lnTo>
                  <a:lnTo>
                    <a:pt x="112" y="3307"/>
                  </a:lnTo>
                  <a:lnTo>
                    <a:pt x="109" y="3324"/>
                  </a:lnTo>
                  <a:lnTo>
                    <a:pt x="101" y="3340"/>
                  </a:lnTo>
                  <a:lnTo>
                    <a:pt x="89" y="3352"/>
                  </a:lnTo>
                  <a:lnTo>
                    <a:pt x="73" y="3360"/>
                  </a:lnTo>
                  <a:lnTo>
                    <a:pt x="56" y="3363"/>
                  </a:lnTo>
                  <a:lnTo>
                    <a:pt x="39" y="3360"/>
                  </a:lnTo>
                  <a:lnTo>
                    <a:pt x="23" y="3352"/>
                  </a:lnTo>
                  <a:lnTo>
                    <a:pt x="11" y="3340"/>
                  </a:lnTo>
                  <a:lnTo>
                    <a:pt x="3" y="3324"/>
                  </a:lnTo>
                  <a:lnTo>
                    <a:pt x="0" y="3307"/>
                  </a:lnTo>
                  <a:lnTo>
                    <a:pt x="0" y="2901"/>
                  </a:lnTo>
                  <a:lnTo>
                    <a:pt x="3" y="2822"/>
                  </a:lnTo>
                  <a:lnTo>
                    <a:pt x="12" y="2745"/>
                  </a:lnTo>
                  <a:lnTo>
                    <a:pt x="28" y="2669"/>
                  </a:lnTo>
                  <a:lnTo>
                    <a:pt x="48" y="2597"/>
                  </a:lnTo>
                  <a:lnTo>
                    <a:pt x="74" y="2526"/>
                  </a:lnTo>
                  <a:lnTo>
                    <a:pt x="106" y="2457"/>
                  </a:lnTo>
                  <a:lnTo>
                    <a:pt x="142" y="2392"/>
                  </a:lnTo>
                  <a:lnTo>
                    <a:pt x="183" y="2330"/>
                  </a:lnTo>
                  <a:lnTo>
                    <a:pt x="228" y="2272"/>
                  </a:lnTo>
                  <a:lnTo>
                    <a:pt x="277" y="2216"/>
                  </a:lnTo>
                  <a:lnTo>
                    <a:pt x="332" y="2165"/>
                  </a:lnTo>
                  <a:lnTo>
                    <a:pt x="389" y="2117"/>
                  </a:lnTo>
                  <a:lnTo>
                    <a:pt x="450" y="2074"/>
                  </a:lnTo>
                  <a:lnTo>
                    <a:pt x="514" y="2034"/>
                  </a:lnTo>
                  <a:lnTo>
                    <a:pt x="580" y="2000"/>
                  </a:lnTo>
                  <a:lnTo>
                    <a:pt x="651" y="1971"/>
                  </a:lnTo>
                  <a:lnTo>
                    <a:pt x="723" y="1946"/>
                  </a:lnTo>
                  <a:lnTo>
                    <a:pt x="798" y="1928"/>
                  </a:lnTo>
                  <a:lnTo>
                    <a:pt x="875" y="1915"/>
                  </a:lnTo>
                  <a:lnTo>
                    <a:pt x="954" y="1907"/>
                  </a:lnTo>
                  <a:lnTo>
                    <a:pt x="954" y="1736"/>
                  </a:lnTo>
                  <a:lnTo>
                    <a:pt x="957" y="1719"/>
                  </a:lnTo>
                  <a:lnTo>
                    <a:pt x="965" y="1702"/>
                  </a:lnTo>
                  <a:lnTo>
                    <a:pt x="977" y="1691"/>
                  </a:lnTo>
                  <a:lnTo>
                    <a:pt x="992" y="1683"/>
                  </a:lnTo>
                  <a:lnTo>
                    <a:pt x="1010" y="1680"/>
                  </a:lnTo>
                  <a:lnTo>
                    <a:pt x="1515" y="1680"/>
                  </a:lnTo>
                  <a:lnTo>
                    <a:pt x="1515" y="1400"/>
                  </a:lnTo>
                  <a:lnTo>
                    <a:pt x="1459" y="1373"/>
                  </a:lnTo>
                  <a:lnTo>
                    <a:pt x="1407" y="1342"/>
                  </a:lnTo>
                  <a:lnTo>
                    <a:pt x="1356" y="1308"/>
                  </a:lnTo>
                  <a:lnTo>
                    <a:pt x="1309" y="1269"/>
                  </a:lnTo>
                  <a:lnTo>
                    <a:pt x="1266" y="1226"/>
                  </a:lnTo>
                  <a:lnTo>
                    <a:pt x="1226" y="1180"/>
                  </a:lnTo>
                  <a:lnTo>
                    <a:pt x="1189" y="1131"/>
                  </a:lnTo>
                  <a:lnTo>
                    <a:pt x="1158" y="1079"/>
                  </a:lnTo>
                  <a:lnTo>
                    <a:pt x="1130" y="1024"/>
                  </a:lnTo>
                  <a:lnTo>
                    <a:pt x="1108" y="967"/>
                  </a:lnTo>
                  <a:lnTo>
                    <a:pt x="1089" y="908"/>
                  </a:lnTo>
                  <a:lnTo>
                    <a:pt x="1076" y="846"/>
                  </a:lnTo>
                  <a:lnTo>
                    <a:pt x="1069" y="782"/>
                  </a:lnTo>
                  <a:lnTo>
                    <a:pt x="1234" y="782"/>
                  </a:lnTo>
                  <a:lnTo>
                    <a:pt x="1252" y="779"/>
                  </a:lnTo>
                  <a:lnTo>
                    <a:pt x="1267" y="771"/>
                  </a:lnTo>
                  <a:lnTo>
                    <a:pt x="1279" y="759"/>
                  </a:lnTo>
                  <a:lnTo>
                    <a:pt x="1287" y="744"/>
                  </a:lnTo>
                  <a:lnTo>
                    <a:pt x="1290" y="726"/>
                  </a:lnTo>
                  <a:lnTo>
                    <a:pt x="1287" y="709"/>
                  </a:lnTo>
                  <a:lnTo>
                    <a:pt x="1279" y="693"/>
                  </a:lnTo>
                  <a:lnTo>
                    <a:pt x="1267" y="681"/>
                  </a:lnTo>
                  <a:lnTo>
                    <a:pt x="1252" y="673"/>
                  </a:lnTo>
                  <a:lnTo>
                    <a:pt x="1234" y="670"/>
                  </a:lnTo>
                  <a:lnTo>
                    <a:pt x="1069" y="670"/>
                  </a:lnTo>
                  <a:lnTo>
                    <a:pt x="1077" y="604"/>
                  </a:lnTo>
                  <a:lnTo>
                    <a:pt x="1090" y="540"/>
                  </a:lnTo>
                  <a:lnTo>
                    <a:pt x="1110" y="478"/>
                  </a:lnTo>
                  <a:lnTo>
                    <a:pt x="1135" y="418"/>
                  </a:lnTo>
                  <a:lnTo>
                    <a:pt x="1165" y="362"/>
                  </a:lnTo>
                  <a:lnTo>
                    <a:pt x="1199" y="308"/>
                  </a:lnTo>
                  <a:lnTo>
                    <a:pt x="1237" y="258"/>
                  </a:lnTo>
                  <a:lnTo>
                    <a:pt x="1280" y="211"/>
                  </a:lnTo>
                  <a:lnTo>
                    <a:pt x="1327" y="168"/>
                  </a:lnTo>
                  <a:lnTo>
                    <a:pt x="1377" y="130"/>
                  </a:lnTo>
                  <a:lnTo>
                    <a:pt x="1431" y="96"/>
                  </a:lnTo>
                  <a:lnTo>
                    <a:pt x="1487" y="66"/>
                  </a:lnTo>
                  <a:lnTo>
                    <a:pt x="1547" y="41"/>
                  </a:lnTo>
                  <a:lnTo>
                    <a:pt x="1609" y="21"/>
                  </a:lnTo>
                  <a:lnTo>
                    <a:pt x="1673" y="8"/>
                  </a:lnTo>
                  <a:lnTo>
                    <a:pt x="17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Rectangle 139"/>
            <p:cNvSpPr>
              <a:spLocks noChangeArrowheads="1"/>
            </p:cNvSpPr>
            <p:nvPr/>
          </p:nvSpPr>
          <p:spPr bwMode="auto">
            <a:xfrm>
              <a:off x="3757613" y="5353051"/>
              <a:ext cx="13811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40"/>
            <p:cNvSpPr>
              <a:spLocks/>
            </p:cNvSpPr>
            <p:nvPr/>
          </p:nvSpPr>
          <p:spPr bwMode="auto">
            <a:xfrm>
              <a:off x="3802063" y="5091113"/>
              <a:ext cx="49213" cy="47625"/>
            </a:xfrm>
            <a:custGeom>
              <a:avLst/>
              <a:gdLst>
                <a:gd name="T0" fmla="*/ 271 w 271"/>
                <a:gd name="T1" fmla="*/ 0 h 271"/>
                <a:gd name="T2" fmla="*/ 203 w 271"/>
                <a:gd name="T3" fmla="*/ 203 h 271"/>
                <a:gd name="T4" fmla="*/ 0 w 271"/>
                <a:gd name="T5" fmla="*/ 271 h 271"/>
                <a:gd name="T6" fmla="*/ 68 w 271"/>
                <a:gd name="T7" fmla="*/ 68 h 271"/>
                <a:gd name="T8" fmla="*/ 271 w 271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271" y="0"/>
                  </a:moveTo>
                  <a:lnTo>
                    <a:pt x="203" y="203"/>
                  </a:lnTo>
                  <a:lnTo>
                    <a:pt x="0" y="271"/>
                  </a:lnTo>
                  <a:lnTo>
                    <a:pt x="68" y="68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5" name="Group 784"/>
          <p:cNvGrpSpPr/>
          <p:nvPr/>
        </p:nvGrpSpPr>
        <p:grpSpPr>
          <a:xfrm>
            <a:off x="4392065" y="4987926"/>
            <a:ext cx="592137" cy="592138"/>
            <a:chOff x="4427538" y="4987926"/>
            <a:chExt cx="592137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45"/>
            <p:cNvSpPr>
              <a:spLocks noEditPoints="1"/>
            </p:cNvSpPr>
            <p:nvPr/>
          </p:nvSpPr>
          <p:spPr bwMode="auto">
            <a:xfrm>
              <a:off x="4427538" y="5184776"/>
              <a:ext cx="592137" cy="395288"/>
            </a:xfrm>
            <a:custGeom>
              <a:avLst/>
              <a:gdLst>
                <a:gd name="T0" fmla="*/ 1298 w 3358"/>
                <a:gd name="T1" fmla="*/ 863 h 2240"/>
                <a:gd name="T2" fmla="*/ 1291 w 3358"/>
                <a:gd name="T3" fmla="*/ 1250 h 2240"/>
                <a:gd name="T4" fmla="*/ 1344 w 3358"/>
                <a:gd name="T5" fmla="*/ 1288 h 2240"/>
                <a:gd name="T6" fmla="*/ 2284 w 3358"/>
                <a:gd name="T7" fmla="*/ 1265 h 2240"/>
                <a:gd name="T8" fmla="*/ 2292 w 3358"/>
                <a:gd name="T9" fmla="*/ 878 h 2240"/>
                <a:gd name="T10" fmla="*/ 2239 w 3358"/>
                <a:gd name="T11" fmla="*/ 841 h 2240"/>
                <a:gd name="T12" fmla="*/ 1958 w 3358"/>
                <a:gd name="T13" fmla="*/ 560 h 2240"/>
                <a:gd name="T14" fmla="*/ 1878 w 3358"/>
                <a:gd name="T15" fmla="*/ 331 h 2240"/>
                <a:gd name="T16" fmla="*/ 1750 w 3358"/>
                <a:gd name="T17" fmla="*/ 335 h 2240"/>
                <a:gd name="T18" fmla="*/ 1626 w 3358"/>
                <a:gd name="T19" fmla="*/ 316 h 2240"/>
                <a:gd name="T20" fmla="*/ 1881 w 3358"/>
                <a:gd name="T21" fmla="*/ 10 h 2240"/>
                <a:gd name="T22" fmla="*/ 2038 w 3358"/>
                <a:gd name="T23" fmla="*/ 89 h 2240"/>
                <a:gd name="T24" fmla="*/ 2158 w 3358"/>
                <a:gd name="T25" fmla="*/ 236 h 2240"/>
                <a:gd name="T26" fmla="*/ 2574 w 3358"/>
                <a:gd name="T27" fmla="*/ 560 h 2240"/>
                <a:gd name="T28" fmla="*/ 2627 w 3358"/>
                <a:gd name="T29" fmla="*/ 599 h 2240"/>
                <a:gd name="T30" fmla="*/ 3319 w 3358"/>
                <a:gd name="T31" fmla="*/ 788 h 2240"/>
                <a:gd name="T32" fmla="*/ 3358 w 3358"/>
                <a:gd name="T33" fmla="*/ 841 h 2240"/>
                <a:gd name="T34" fmla="*/ 3319 w 3358"/>
                <a:gd name="T35" fmla="*/ 894 h 2240"/>
                <a:gd name="T36" fmla="*/ 3302 w 3358"/>
                <a:gd name="T37" fmla="*/ 1232 h 2240"/>
                <a:gd name="T38" fmla="*/ 3355 w 3358"/>
                <a:gd name="T39" fmla="*/ 1270 h 2240"/>
                <a:gd name="T40" fmla="*/ 3335 w 3358"/>
                <a:gd name="T41" fmla="*/ 1333 h 2240"/>
                <a:gd name="T42" fmla="*/ 2630 w 3358"/>
                <a:gd name="T43" fmla="*/ 1512 h 2240"/>
                <a:gd name="T44" fmla="*/ 2592 w 3358"/>
                <a:gd name="T45" fmla="*/ 1565 h 2240"/>
                <a:gd name="T46" fmla="*/ 975 w 3358"/>
                <a:gd name="T47" fmla="*/ 1558 h 2240"/>
                <a:gd name="T48" fmla="*/ 951 w 3358"/>
                <a:gd name="T49" fmla="*/ 1334 h 2240"/>
                <a:gd name="T50" fmla="*/ 766 w 3358"/>
                <a:gd name="T51" fmla="*/ 1403 h 2240"/>
                <a:gd name="T52" fmla="*/ 629 w 3358"/>
                <a:gd name="T53" fmla="*/ 1540 h 2240"/>
                <a:gd name="T54" fmla="*/ 563 w 3358"/>
                <a:gd name="T55" fmla="*/ 1727 h 2240"/>
                <a:gd name="T56" fmla="*/ 549 w 3358"/>
                <a:gd name="T57" fmla="*/ 2218 h 2240"/>
                <a:gd name="T58" fmla="*/ 486 w 3358"/>
                <a:gd name="T59" fmla="*/ 2237 h 2240"/>
                <a:gd name="T60" fmla="*/ 448 w 3358"/>
                <a:gd name="T61" fmla="*/ 2184 h 2240"/>
                <a:gd name="T62" fmla="*/ 473 w 3358"/>
                <a:gd name="T63" fmla="*/ 1613 h 2240"/>
                <a:gd name="T64" fmla="*/ 576 w 3358"/>
                <a:gd name="T65" fmla="*/ 1422 h 2240"/>
                <a:gd name="T66" fmla="*/ 742 w 3358"/>
                <a:gd name="T67" fmla="*/ 1286 h 2240"/>
                <a:gd name="T68" fmla="*/ 951 w 3358"/>
                <a:gd name="T69" fmla="*/ 1222 h 2240"/>
                <a:gd name="T70" fmla="*/ 738 w 3358"/>
                <a:gd name="T71" fmla="*/ 937 h 2240"/>
                <a:gd name="T72" fmla="*/ 487 w 3358"/>
                <a:gd name="T73" fmla="*/ 1061 h 2240"/>
                <a:gd name="T74" fmla="*/ 290 w 3358"/>
                <a:gd name="T75" fmla="*/ 1253 h 2240"/>
                <a:gd name="T76" fmla="*/ 159 w 3358"/>
                <a:gd name="T77" fmla="*/ 1496 h 2240"/>
                <a:gd name="T78" fmla="*/ 112 w 3358"/>
                <a:gd name="T79" fmla="*/ 1779 h 2240"/>
                <a:gd name="T80" fmla="*/ 90 w 3358"/>
                <a:gd name="T81" fmla="*/ 2229 h 2240"/>
                <a:gd name="T82" fmla="*/ 23 w 3358"/>
                <a:gd name="T83" fmla="*/ 2229 h 2240"/>
                <a:gd name="T84" fmla="*/ 0 w 3358"/>
                <a:gd name="T85" fmla="*/ 1779 h 2240"/>
                <a:gd name="T86" fmla="*/ 48 w 3358"/>
                <a:gd name="T87" fmla="*/ 1475 h 2240"/>
                <a:gd name="T88" fmla="*/ 182 w 3358"/>
                <a:gd name="T89" fmla="*/ 1209 h 2240"/>
                <a:gd name="T90" fmla="*/ 388 w 3358"/>
                <a:gd name="T91" fmla="*/ 996 h 2240"/>
                <a:gd name="T92" fmla="*/ 649 w 3358"/>
                <a:gd name="T93" fmla="*/ 851 h 2240"/>
                <a:gd name="T94" fmla="*/ 951 w 3358"/>
                <a:gd name="T95" fmla="*/ 788 h 2240"/>
                <a:gd name="T96" fmla="*/ 975 w 3358"/>
                <a:gd name="T97" fmla="*/ 571 h 2240"/>
                <a:gd name="T98" fmla="*/ 1511 w 3358"/>
                <a:gd name="T99" fmla="*/ 280 h 2240"/>
                <a:gd name="T100" fmla="*/ 1482 w 3358"/>
                <a:gd name="T101" fmla="*/ 152 h 2240"/>
                <a:gd name="T102" fmla="*/ 1619 w 3358"/>
                <a:gd name="T103" fmla="*/ 40 h 2240"/>
                <a:gd name="T104" fmla="*/ 1791 w 3358"/>
                <a:gd name="T105" fmla="*/ 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58" h="2240">
                  <a:moveTo>
                    <a:pt x="1344" y="841"/>
                  </a:moveTo>
                  <a:lnTo>
                    <a:pt x="1325" y="843"/>
                  </a:lnTo>
                  <a:lnTo>
                    <a:pt x="1310" y="851"/>
                  </a:lnTo>
                  <a:lnTo>
                    <a:pt x="1298" y="863"/>
                  </a:lnTo>
                  <a:lnTo>
                    <a:pt x="1291" y="878"/>
                  </a:lnTo>
                  <a:lnTo>
                    <a:pt x="1288" y="897"/>
                  </a:lnTo>
                  <a:lnTo>
                    <a:pt x="1288" y="1232"/>
                  </a:lnTo>
                  <a:lnTo>
                    <a:pt x="1291" y="1250"/>
                  </a:lnTo>
                  <a:lnTo>
                    <a:pt x="1298" y="1265"/>
                  </a:lnTo>
                  <a:lnTo>
                    <a:pt x="1310" y="1277"/>
                  </a:lnTo>
                  <a:lnTo>
                    <a:pt x="1325" y="1285"/>
                  </a:lnTo>
                  <a:lnTo>
                    <a:pt x="1344" y="1288"/>
                  </a:lnTo>
                  <a:lnTo>
                    <a:pt x="2239" y="1288"/>
                  </a:lnTo>
                  <a:lnTo>
                    <a:pt x="2256" y="1285"/>
                  </a:lnTo>
                  <a:lnTo>
                    <a:pt x="2271" y="1277"/>
                  </a:lnTo>
                  <a:lnTo>
                    <a:pt x="2284" y="1265"/>
                  </a:lnTo>
                  <a:lnTo>
                    <a:pt x="2292" y="1250"/>
                  </a:lnTo>
                  <a:lnTo>
                    <a:pt x="2295" y="1232"/>
                  </a:lnTo>
                  <a:lnTo>
                    <a:pt x="2295" y="897"/>
                  </a:lnTo>
                  <a:lnTo>
                    <a:pt x="2292" y="878"/>
                  </a:lnTo>
                  <a:lnTo>
                    <a:pt x="2284" y="863"/>
                  </a:lnTo>
                  <a:lnTo>
                    <a:pt x="2271" y="851"/>
                  </a:lnTo>
                  <a:lnTo>
                    <a:pt x="2256" y="843"/>
                  </a:lnTo>
                  <a:lnTo>
                    <a:pt x="2239" y="841"/>
                  </a:lnTo>
                  <a:lnTo>
                    <a:pt x="1344" y="841"/>
                  </a:lnTo>
                  <a:close/>
                  <a:moveTo>
                    <a:pt x="1623" y="316"/>
                  </a:moveTo>
                  <a:lnTo>
                    <a:pt x="1623" y="560"/>
                  </a:lnTo>
                  <a:lnTo>
                    <a:pt x="1958" y="560"/>
                  </a:lnTo>
                  <a:lnTo>
                    <a:pt x="1958" y="316"/>
                  </a:lnTo>
                  <a:lnTo>
                    <a:pt x="1955" y="316"/>
                  </a:lnTo>
                  <a:lnTo>
                    <a:pt x="1918" y="324"/>
                  </a:lnTo>
                  <a:lnTo>
                    <a:pt x="1878" y="331"/>
                  </a:lnTo>
                  <a:lnTo>
                    <a:pt x="1870" y="332"/>
                  </a:lnTo>
                  <a:lnTo>
                    <a:pt x="1831" y="335"/>
                  </a:lnTo>
                  <a:lnTo>
                    <a:pt x="1791" y="337"/>
                  </a:lnTo>
                  <a:lnTo>
                    <a:pt x="1750" y="335"/>
                  </a:lnTo>
                  <a:lnTo>
                    <a:pt x="1712" y="332"/>
                  </a:lnTo>
                  <a:lnTo>
                    <a:pt x="1704" y="331"/>
                  </a:lnTo>
                  <a:lnTo>
                    <a:pt x="1665" y="324"/>
                  </a:lnTo>
                  <a:lnTo>
                    <a:pt x="1626" y="316"/>
                  </a:lnTo>
                  <a:lnTo>
                    <a:pt x="1623" y="316"/>
                  </a:lnTo>
                  <a:close/>
                  <a:moveTo>
                    <a:pt x="1791" y="0"/>
                  </a:moveTo>
                  <a:lnTo>
                    <a:pt x="1836" y="3"/>
                  </a:lnTo>
                  <a:lnTo>
                    <a:pt x="1881" y="10"/>
                  </a:lnTo>
                  <a:lnTo>
                    <a:pt x="1923" y="24"/>
                  </a:lnTo>
                  <a:lnTo>
                    <a:pt x="1963" y="41"/>
                  </a:lnTo>
                  <a:lnTo>
                    <a:pt x="2002" y="62"/>
                  </a:lnTo>
                  <a:lnTo>
                    <a:pt x="2038" y="89"/>
                  </a:lnTo>
                  <a:lnTo>
                    <a:pt x="2071" y="119"/>
                  </a:lnTo>
                  <a:lnTo>
                    <a:pt x="2101" y="154"/>
                  </a:lnTo>
                  <a:lnTo>
                    <a:pt x="2128" y="193"/>
                  </a:lnTo>
                  <a:lnTo>
                    <a:pt x="2158" y="236"/>
                  </a:lnTo>
                  <a:lnTo>
                    <a:pt x="2115" y="259"/>
                  </a:lnTo>
                  <a:lnTo>
                    <a:pt x="2070" y="280"/>
                  </a:lnTo>
                  <a:lnTo>
                    <a:pt x="2070" y="560"/>
                  </a:lnTo>
                  <a:lnTo>
                    <a:pt x="2574" y="560"/>
                  </a:lnTo>
                  <a:lnTo>
                    <a:pt x="2592" y="563"/>
                  </a:lnTo>
                  <a:lnTo>
                    <a:pt x="2608" y="571"/>
                  </a:lnTo>
                  <a:lnTo>
                    <a:pt x="2620" y="584"/>
                  </a:lnTo>
                  <a:lnTo>
                    <a:pt x="2627" y="599"/>
                  </a:lnTo>
                  <a:lnTo>
                    <a:pt x="2630" y="616"/>
                  </a:lnTo>
                  <a:lnTo>
                    <a:pt x="2630" y="784"/>
                  </a:lnTo>
                  <a:lnTo>
                    <a:pt x="3302" y="784"/>
                  </a:lnTo>
                  <a:lnTo>
                    <a:pt x="3319" y="788"/>
                  </a:lnTo>
                  <a:lnTo>
                    <a:pt x="3335" y="795"/>
                  </a:lnTo>
                  <a:lnTo>
                    <a:pt x="3347" y="807"/>
                  </a:lnTo>
                  <a:lnTo>
                    <a:pt x="3355" y="822"/>
                  </a:lnTo>
                  <a:lnTo>
                    <a:pt x="3358" y="841"/>
                  </a:lnTo>
                  <a:lnTo>
                    <a:pt x="3355" y="858"/>
                  </a:lnTo>
                  <a:lnTo>
                    <a:pt x="3347" y="873"/>
                  </a:lnTo>
                  <a:lnTo>
                    <a:pt x="3335" y="885"/>
                  </a:lnTo>
                  <a:lnTo>
                    <a:pt x="3319" y="894"/>
                  </a:lnTo>
                  <a:lnTo>
                    <a:pt x="3302" y="897"/>
                  </a:lnTo>
                  <a:lnTo>
                    <a:pt x="2630" y="897"/>
                  </a:lnTo>
                  <a:lnTo>
                    <a:pt x="2630" y="1232"/>
                  </a:lnTo>
                  <a:lnTo>
                    <a:pt x="3302" y="1232"/>
                  </a:lnTo>
                  <a:lnTo>
                    <a:pt x="3319" y="1235"/>
                  </a:lnTo>
                  <a:lnTo>
                    <a:pt x="3335" y="1243"/>
                  </a:lnTo>
                  <a:lnTo>
                    <a:pt x="3347" y="1255"/>
                  </a:lnTo>
                  <a:lnTo>
                    <a:pt x="3355" y="1270"/>
                  </a:lnTo>
                  <a:lnTo>
                    <a:pt x="3358" y="1288"/>
                  </a:lnTo>
                  <a:lnTo>
                    <a:pt x="3355" y="1306"/>
                  </a:lnTo>
                  <a:lnTo>
                    <a:pt x="3347" y="1321"/>
                  </a:lnTo>
                  <a:lnTo>
                    <a:pt x="3335" y="1333"/>
                  </a:lnTo>
                  <a:lnTo>
                    <a:pt x="3319" y="1341"/>
                  </a:lnTo>
                  <a:lnTo>
                    <a:pt x="3302" y="1344"/>
                  </a:lnTo>
                  <a:lnTo>
                    <a:pt x="2630" y="1344"/>
                  </a:lnTo>
                  <a:lnTo>
                    <a:pt x="2630" y="1512"/>
                  </a:lnTo>
                  <a:lnTo>
                    <a:pt x="2627" y="1530"/>
                  </a:lnTo>
                  <a:lnTo>
                    <a:pt x="2620" y="1545"/>
                  </a:lnTo>
                  <a:lnTo>
                    <a:pt x="2608" y="1558"/>
                  </a:lnTo>
                  <a:lnTo>
                    <a:pt x="2592" y="1565"/>
                  </a:lnTo>
                  <a:lnTo>
                    <a:pt x="2574" y="1568"/>
                  </a:lnTo>
                  <a:lnTo>
                    <a:pt x="1007" y="1568"/>
                  </a:lnTo>
                  <a:lnTo>
                    <a:pt x="990" y="1565"/>
                  </a:lnTo>
                  <a:lnTo>
                    <a:pt x="975" y="1558"/>
                  </a:lnTo>
                  <a:lnTo>
                    <a:pt x="962" y="1545"/>
                  </a:lnTo>
                  <a:lnTo>
                    <a:pt x="954" y="1530"/>
                  </a:lnTo>
                  <a:lnTo>
                    <a:pt x="951" y="1512"/>
                  </a:lnTo>
                  <a:lnTo>
                    <a:pt x="951" y="1334"/>
                  </a:lnTo>
                  <a:lnTo>
                    <a:pt x="901" y="1343"/>
                  </a:lnTo>
                  <a:lnTo>
                    <a:pt x="853" y="1359"/>
                  </a:lnTo>
                  <a:lnTo>
                    <a:pt x="808" y="1378"/>
                  </a:lnTo>
                  <a:lnTo>
                    <a:pt x="766" y="1403"/>
                  </a:lnTo>
                  <a:lnTo>
                    <a:pt x="726" y="1431"/>
                  </a:lnTo>
                  <a:lnTo>
                    <a:pt x="690" y="1464"/>
                  </a:lnTo>
                  <a:lnTo>
                    <a:pt x="658" y="1501"/>
                  </a:lnTo>
                  <a:lnTo>
                    <a:pt x="629" y="1540"/>
                  </a:lnTo>
                  <a:lnTo>
                    <a:pt x="605" y="1583"/>
                  </a:lnTo>
                  <a:lnTo>
                    <a:pt x="586" y="1629"/>
                  </a:lnTo>
                  <a:lnTo>
                    <a:pt x="572" y="1677"/>
                  </a:lnTo>
                  <a:lnTo>
                    <a:pt x="563" y="1727"/>
                  </a:lnTo>
                  <a:lnTo>
                    <a:pt x="560" y="1779"/>
                  </a:lnTo>
                  <a:lnTo>
                    <a:pt x="560" y="2184"/>
                  </a:lnTo>
                  <a:lnTo>
                    <a:pt x="557" y="2201"/>
                  </a:lnTo>
                  <a:lnTo>
                    <a:pt x="549" y="2218"/>
                  </a:lnTo>
                  <a:lnTo>
                    <a:pt x="537" y="2229"/>
                  </a:lnTo>
                  <a:lnTo>
                    <a:pt x="522" y="2237"/>
                  </a:lnTo>
                  <a:lnTo>
                    <a:pt x="504" y="2240"/>
                  </a:lnTo>
                  <a:lnTo>
                    <a:pt x="486" y="2237"/>
                  </a:lnTo>
                  <a:lnTo>
                    <a:pt x="471" y="2229"/>
                  </a:lnTo>
                  <a:lnTo>
                    <a:pt x="459" y="2218"/>
                  </a:lnTo>
                  <a:lnTo>
                    <a:pt x="451" y="2201"/>
                  </a:lnTo>
                  <a:lnTo>
                    <a:pt x="448" y="2184"/>
                  </a:lnTo>
                  <a:lnTo>
                    <a:pt x="448" y="1779"/>
                  </a:lnTo>
                  <a:lnTo>
                    <a:pt x="451" y="1722"/>
                  </a:lnTo>
                  <a:lnTo>
                    <a:pt x="460" y="1666"/>
                  </a:lnTo>
                  <a:lnTo>
                    <a:pt x="473" y="1613"/>
                  </a:lnTo>
                  <a:lnTo>
                    <a:pt x="492" y="1561"/>
                  </a:lnTo>
                  <a:lnTo>
                    <a:pt x="516" y="1512"/>
                  </a:lnTo>
                  <a:lnTo>
                    <a:pt x="543" y="1466"/>
                  </a:lnTo>
                  <a:lnTo>
                    <a:pt x="576" y="1422"/>
                  </a:lnTo>
                  <a:lnTo>
                    <a:pt x="613" y="1382"/>
                  </a:lnTo>
                  <a:lnTo>
                    <a:pt x="652" y="1346"/>
                  </a:lnTo>
                  <a:lnTo>
                    <a:pt x="695" y="1314"/>
                  </a:lnTo>
                  <a:lnTo>
                    <a:pt x="742" y="1286"/>
                  </a:lnTo>
                  <a:lnTo>
                    <a:pt x="791" y="1263"/>
                  </a:lnTo>
                  <a:lnTo>
                    <a:pt x="842" y="1243"/>
                  </a:lnTo>
                  <a:lnTo>
                    <a:pt x="896" y="1230"/>
                  </a:lnTo>
                  <a:lnTo>
                    <a:pt x="951" y="1222"/>
                  </a:lnTo>
                  <a:lnTo>
                    <a:pt x="951" y="898"/>
                  </a:lnTo>
                  <a:lnTo>
                    <a:pt x="879" y="906"/>
                  </a:lnTo>
                  <a:lnTo>
                    <a:pt x="807" y="918"/>
                  </a:lnTo>
                  <a:lnTo>
                    <a:pt x="738" y="937"/>
                  </a:lnTo>
                  <a:lnTo>
                    <a:pt x="672" y="961"/>
                  </a:lnTo>
                  <a:lnTo>
                    <a:pt x="608" y="989"/>
                  </a:lnTo>
                  <a:lnTo>
                    <a:pt x="545" y="1023"/>
                  </a:lnTo>
                  <a:lnTo>
                    <a:pt x="487" y="1061"/>
                  </a:lnTo>
                  <a:lnTo>
                    <a:pt x="432" y="1103"/>
                  </a:lnTo>
                  <a:lnTo>
                    <a:pt x="381" y="1149"/>
                  </a:lnTo>
                  <a:lnTo>
                    <a:pt x="333" y="1199"/>
                  </a:lnTo>
                  <a:lnTo>
                    <a:pt x="290" y="1253"/>
                  </a:lnTo>
                  <a:lnTo>
                    <a:pt x="250" y="1309"/>
                  </a:lnTo>
                  <a:lnTo>
                    <a:pt x="215" y="1369"/>
                  </a:lnTo>
                  <a:lnTo>
                    <a:pt x="184" y="1431"/>
                  </a:lnTo>
                  <a:lnTo>
                    <a:pt x="159" y="1496"/>
                  </a:lnTo>
                  <a:lnTo>
                    <a:pt x="139" y="1565"/>
                  </a:lnTo>
                  <a:lnTo>
                    <a:pt x="124" y="1634"/>
                  </a:lnTo>
                  <a:lnTo>
                    <a:pt x="115" y="1706"/>
                  </a:lnTo>
                  <a:lnTo>
                    <a:pt x="112" y="1779"/>
                  </a:lnTo>
                  <a:lnTo>
                    <a:pt x="112" y="2184"/>
                  </a:lnTo>
                  <a:lnTo>
                    <a:pt x="109" y="2201"/>
                  </a:lnTo>
                  <a:lnTo>
                    <a:pt x="101" y="2218"/>
                  </a:lnTo>
                  <a:lnTo>
                    <a:pt x="90" y="2229"/>
                  </a:lnTo>
                  <a:lnTo>
                    <a:pt x="73" y="2237"/>
                  </a:lnTo>
                  <a:lnTo>
                    <a:pt x="56" y="2240"/>
                  </a:lnTo>
                  <a:lnTo>
                    <a:pt x="39" y="2237"/>
                  </a:lnTo>
                  <a:lnTo>
                    <a:pt x="23" y="2229"/>
                  </a:lnTo>
                  <a:lnTo>
                    <a:pt x="11" y="2218"/>
                  </a:lnTo>
                  <a:lnTo>
                    <a:pt x="3" y="2201"/>
                  </a:lnTo>
                  <a:lnTo>
                    <a:pt x="0" y="2184"/>
                  </a:lnTo>
                  <a:lnTo>
                    <a:pt x="0" y="1779"/>
                  </a:lnTo>
                  <a:lnTo>
                    <a:pt x="3" y="1700"/>
                  </a:lnTo>
                  <a:lnTo>
                    <a:pt x="12" y="1623"/>
                  </a:lnTo>
                  <a:lnTo>
                    <a:pt x="28" y="1548"/>
                  </a:lnTo>
                  <a:lnTo>
                    <a:pt x="48" y="1475"/>
                  </a:lnTo>
                  <a:lnTo>
                    <a:pt x="74" y="1405"/>
                  </a:lnTo>
                  <a:lnTo>
                    <a:pt x="106" y="1336"/>
                  </a:lnTo>
                  <a:lnTo>
                    <a:pt x="142" y="1271"/>
                  </a:lnTo>
                  <a:lnTo>
                    <a:pt x="182" y="1209"/>
                  </a:lnTo>
                  <a:lnTo>
                    <a:pt x="228" y="1151"/>
                  </a:lnTo>
                  <a:lnTo>
                    <a:pt x="277" y="1096"/>
                  </a:lnTo>
                  <a:lnTo>
                    <a:pt x="331" y="1044"/>
                  </a:lnTo>
                  <a:lnTo>
                    <a:pt x="388" y="996"/>
                  </a:lnTo>
                  <a:lnTo>
                    <a:pt x="449" y="953"/>
                  </a:lnTo>
                  <a:lnTo>
                    <a:pt x="513" y="914"/>
                  </a:lnTo>
                  <a:lnTo>
                    <a:pt x="580" y="879"/>
                  </a:lnTo>
                  <a:lnTo>
                    <a:pt x="649" y="851"/>
                  </a:lnTo>
                  <a:lnTo>
                    <a:pt x="722" y="826"/>
                  </a:lnTo>
                  <a:lnTo>
                    <a:pt x="796" y="808"/>
                  </a:lnTo>
                  <a:lnTo>
                    <a:pt x="873" y="795"/>
                  </a:lnTo>
                  <a:lnTo>
                    <a:pt x="951" y="788"/>
                  </a:lnTo>
                  <a:lnTo>
                    <a:pt x="951" y="616"/>
                  </a:lnTo>
                  <a:lnTo>
                    <a:pt x="954" y="599"/>
                  </a:lnTo>
                  <a:lnTo>
                    <a:pt x="962" y="584"/>
                  </a:lnTo>
                  <a:lnTo>
                    <a:pt x="975" y="571"/>
                  </a:lnTo>
                  <a:lnTo>
                    <a:pt x="990" y="563"/>
                  </a:lnTo>
                  <a:lnTo>
                    <a:pt x="1007" y="560"/>
                  </a:lnTo>
                  <a:lnTo>
                    <a:pt x="1511" y="560"/>
                  </a:lnTo>
                  <a:lnTo>
                    <a:pt x="1511" y="280"/>
                  </a:lnTo>
                  <a:lnTo>
                    <a:pt x="1469" y="260"/>
                  </a:lnTo>
                  <a:lnTo>
                    <a:pt x="1427" y="238"/>
                  </a:lnTo>
                  <a:lnTo>
                    <a:pt x="1457" y="190"/>
                  </a:lnTo>
                  <a:lnTo>
                    <a:pt x="1482" y="152"/>
                  </a:lnTo>
                  <a:lnTo>
                    <a:pt x="1512" y="117"/>
                  </a:lnTo>
                  <a:lnTo>
                    <a:pt x="1544" y="88"/>
                  </a:lnTo>
                  <a:lnTo>
                    <a:pt x="1580" y="62"/>
                  </a:lnTo>
                  <a:lnTo>
                    <a:pt x="1619" y="40"/>
                  </a:lnTo>
                  <a:lnTo>
                    <a:pt x="1659" y="24"/>
                  </a:lnTo>
                  <a:lnTo>
                    <a:pt x="1701" y="10"/>
                  </a:lnTo>
                  <a:lnTo>
                    <a:pt x="1745" y="3"/>
                  </a:lnTo>
                  <a:lnTo>
                    <a:pt x="1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146"/>
            <p:cNvSpPr>
              <a:spLocks noChangeArrowheads="1"/>
            </p:cNvSpPr>
            <p:nvPr/>
          </p:nvSpPr>
          <p:spPr bwMode="auto">
            <a:xfrm>
              <a:off x="4673600" y="5353051"/>
              <a:ext cx="138112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47"/>
            <p:cNvSpPr>
              <a:spLocks noEditPoints="1"/>
            </p:cNvSpPr>
            <p:nvPr/>
          </p:nvSpPr>
          <p:spPr bwMode="auto">
            <a:xfrm>
              <a:off x="4614863" y="4987926"/>
              <a:ext cx="257175" cy="228600"/>
            </a:xfrm>
            <a:custGeom>
              <a:avLst/>
              <a:gdLst>
                <a:gd name="T0" fmla="*/ 1131 w 1455"/>
                <a:gd name="T1" fmla="*/ 696 h 1295"/>
                <a:gd name="T2" fmla="*/ 1131 w 1455"/>
                <a:gd name="T3" fmla="*/ 761 h 1295"/>
                <a:gd name="T4" fmla="*/ 1193 w 1455"/>
                <a:gd name="T5" fmla="*/ 781 h 1295"/>
                <a:gd name="T6" fmla="*/ 1232 w 1455"/>
                <a:gd name="T7" fmla="*/ 728 h 1295"/>
                <a:gd name="T8" fmla="*/ 1193 w 1455"/>
                <a:gd name="T9" fmla="*/ 675 h 1295"/>
                <a:gd name="T10" fmla="*/ 247 w 1455"/>
                <a:gd name="T11" fmla="*/ 684 h 1295"/>
                <a:gd name="T12" fmla="*/ 228 w 1455"/>
                <a:gd name="T13" fmla="*/ 746 h 1295"/>
                <a:gd name="T14" fmla="*/ 281 w 1455"/>
                <a:gd name="T15" fmla="*/ 785 h 1295"/>
                <a:gd name="T16" fmla="*/ 334 w 1455"/>
                <a:gd name="T17" fmla="*/ 746 h 1295"/>
                <a:gd name="T18" fmla="*/ 313 w 1455"/>
                <a:gd name="T19" fmla="*/ 684 h 1295"/>
                <a:gd name="T20" fmla="*/ 531 w 1455"/>
                <a:gd name="T21" fmla="*/ 560 h 1295"/>
                <a:gd name="T22" fmla="*/ 488 w 1455"/>
                <a:gd name="T23" fmla="*/ 597 h 1295"/>
                <a:gd name="T24" fmla="*/ 498 w 1455"/>
                <a:gd name="T25" fmla="*/ 652 h 1295"/>
                <a:gd name="T26" fmla="*/ 728 w 1455"/>
                <a:gd name="T27" fmla="*/ 897 h 1295"/>
                <a:gd name="T28" fmla="*/ 774 w 1455"/>
                <a:gd name="T29" fmla="*/ 872 h 1295"/>
                <a:gd name="T30" fmla="*/ 779 w 1455"/>
                <a:gd name="T31" fmla="*/ 817 h 1295"/>
                <a:gd name="T32" fmla="*/ 560 w 1455"/>
                <a:gd name="T33" fmla="*/ 563 h 1295"/>
                <a:gd name="T34" fmla="*/ 1031 w 1455"/>
                <a:gd name="T35" fmla="*/ 403 h 1295"/>
                <a:gd name="T36" fmla="*/ 1011 w 1455"/>
                <a:gd name="T37" fmla="*/ 466 h 1295"/>
                <a:gd name="T38" fmla="*/ 1064 w 1455"/>
                <a:gd name="T39" fmla="*/ 504 h 1295"/>
                <a:gd name="T40" fmla="*/ 1117 w 1455"/>
                <a:gd name="T41" fmla="*/ 466 h 1295"/>
                <a:gd name="T42" fmla="*/ 1097 w 1455"/>
                <a:gd name="T43" fmla="*/ 403 h 1295"/>
                <a:gd name="T44" fmla="*/ 374 w 1455"/>
                <a:gd name="T45" fmla="*/ 395 h 1295"/>
                <a:gd name="T46" fmla="*/ 337 w 1455"/>
                <a:gd name="T47" fmla="*/ 449 h 1295"/>
                <a:gd name="T48" fmla="*/ 374 w 1455"/>
                <a:gd name="T49" fmla="*/ 502 h 1295"/>
                <a:gd name="T50" fmla="*/ 438 w 1455"/>
                <a:gd name="T51" fmla="*/ 482 h 1295"/>
                <a:gd name="T52" fmla="*/ 438 w 1455"/>
                <a:gd name="T53" fmla="*/ 415 h 1295"/>
                <a:gd name="T54" fmla="*/ 728 w 1455"/>
                <a:gd name="T55" fmla="*/ 225 h 1295"/>
                <a:gd name="T56" fmla="*/ 675 w 1455"/>
                <a:gd name="T57" fmla="*/ 263 h 1295"/>
                <a:gd name="T58" fmla="*/ 694 w 1455"/>
                <a:gd name="T59" fmla="*/ 326 h 1295"/>
                <a:gd name="T60" fmla="*/ 761 w 1455"/>
                <a:gd name="T61" fmla="*/ 326 h 1295"/>
                <a:gd name="T62" fmla="*/ 781 w 1455"/>
                <a:gd name="T63" fmla="*/ 263 h 1295"/>
                <a:gd name="T64" fmla="*/ 728 w 1455"/>
                <a:gd name="T65" fmla="*/ 225 h 1295"/>
                <a:gd name="T66" fmla="*/ 921 w 1455"/>
                <a:gd name="T67" fmla="*/ 27 h 1295"/>
                <a:gd name="T68" fmla="*/ 1147 w 1455"/>
                <a:gd name="T69" fmla="*/ 134 h 1295"/>
                <a:gd name="T70" fmla="*/ 1322 w 1455"/>
                <a:gd name="T71" fmla="*/ 309 h 1295"/>
                <a:gd name="T72" fmla="*/ 1429 w 1455"/>
                <a:gd name="T73" fmla="*/ 536 h 1295"/>
                <a:gd name="T74" fmla="*/ 1452 w 1455"/>
                <a:gd name="T75" fmla="*/ 796 h 1295"/>
                <a:gd name="T76" fmla="*/ 1383 w 1455"/>
                <a:gd name="T77" fmla="*/ 1046 h 1295"/>
                <a:gd name="T78" fmla="*/ 1235 w 1455"/>
                <a:gd name="T79" fmla="*/ 1251 h 1295"/>
                <a:gd name="T80" fmla="*/ 1095 w 1455"/>
                <a:gd name="T81" fmla="*/ 1168 h 1295"/>
                <a:gd name="T82" fmla="*/ 929 w 1455"/>
                <a:gd name="T83" fmla="*/ 1050 h 1295"/>
                <a:gd name="T84" fmla="*/ 728 w 1455"/>
                <a:gd name="T85" fmla="*/ 1009 h 1295"/>
                <a:gd name="T86" fmla="*/ 526 w 1455"/>
                <a:gd name="T87" fmla="*/ 1050 h 1295"/>
                <a:gd name="T88" fmla="*/ 361 w 1455"/>
                <a:gd name="T89" fmla="*/ 1168 h 1295"/>
                <a:gd name="T90" fmla="*/ 225 w 1455"/>
                <a:gd name="T91" fmla="*/ 1253 h 1295"/>
                <a:gd name="T92" fmla="*/ 75 w 1455"/>
                <a:gd name="T93" fmla="*/ 1048 h 1295"/>
                <a:gd name="T94" fmla="*/ 3 w 1455"/>
                <a:gd name="T95" fmla="*/ 797 h 1295"/>
                <a:gd name="T96" fmla="*/ 27 w 1455"/>
                <a:gd name="T97" fmla="*/ 536 h 1295"/>
                <a:gd name="T98" fmla="*/ 134 w 1455"/>
                <a:gd name="T99" fmla="*/ 309 h 1295"/>
                <a:gd name="T100" fmla="*/ 309 w 1455"/>
                <a:gd name="T101" fmla="*/ 134 h 1295"/>
                <a:gd name="T102" fmla="*/ 534 w 1455"/>
                <a:gd name="T103" fmla="*/ 27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5" h="1295">
                  <a:moveTo>
                    <a:pt x="1176" y="672"/>
                  </a:moveTo>
                  <a:lnTo>
                    <a:pt x="1158" y="675"/>
                  </a:lnTo>
                  <a:lnTo>
                    <a:pt x="1143" y="684"/>
                  </a:lnTo>
                  <a:lnTo>
                    <a:pt x="1131" y="696"/>
                  </a:lnTo>
                  <a:lnTo>
                    <a:pt x="1123" y="711"/>
                  </a:lnTo>
                  <a:lnTo>
                    <a:pt x="1120" y="728"/>
                  </a:lnTo>
                  <a:lnTo>
                    <a:pt x="1123" y="746"/>
                  </a:lnTo>
                  <a:lnTo>
                    <a:pt x="1131" y="761"/>
                  </a:lnTo>
                  <a:lnTo>
                    <a:pt x="1143" y="773"/>
                  </a:lnTo>
                  <a:lnTo>
                    <a:pt x="1158" y="781"/>
                  </a:lnTo>
                  <a:lnTo>
                    <a:pt x="1176" y="785"/>
                  </a:lnTo>
                  <a:lnTo>
                    <a:pt x="1193" y="781"/>
                  </a:lnTo>
                  <a:lnTo>
                    <a:pt x="1208" y="773"/>
                  </a:lnTo>
                  <a:lnTo>
                    <a:pt x="1221" y="761"/>
                  </a:lnTo>
                  <a:lnTo>
                    <a:pt x="1229" y="746"/>
                  </a:lnTo>
                  <a:lnTo>
                    <a:pt x="1232" y="728"/>
                  </a:lnTo>
                  <a:lnTo>
                    <a:pt x="1229" y="711"/>
                  </a:lnTo>
                  <a:lnTo>
                    <a:pt x="1221" y="696"/>
                  </a:lnTo>
                  <a:lnTo>
                    <a:pt x="1208" y="684"/>
                  </a:lnTo>
                  <a:lnTo>
                    <a:pt x="1193" y="675"/>
                  </a:lnTo>
                  <a:lnTo>
                    <a:pt x="1176" y="672"/>
                  </a:lnTo>
                  <a:close/>
                  <a:moveTo>
                    <a:pt x="281" y="672"/>
                  </a:moveTo>
                  <a:lnTo>
                    <a:pt x="262" y="675"/>
                  </a:lnTo>
                  <a:lnTo>
                    <a:pt x="247" y="684"/>
                  </a:lnTo>
                  <a:lnTo>
                    <a:pt x="235" y="696"/>
                  </a:lnTo>
                  <a:lnTo>
                    <a:pt x="228" y="711"/>
                  </a:lnTo>
                  <a:lnTo>
                    <a:pt x="225" y="728"/>
                  </a:lnTo>
                  <a:lnTo>
                    <a:pt x="228" y="746"/>
                  </a:lnTo>
                  <a:lnTo>
                    <a:pt x="235" y="761"/>
                  </a:lnTo>
                  <a:lnTo>
                    <a:pt x="247" y="773"/>
                  </a:lnTo>
                  <a:lnTo>
                    <a:pt x="262" y="781"/>
                  </a:lnTo>
                  <a:lnTo>
                    <a:pt x="281" y="785"/>
                  </a:lnTo>
                  <a:lnTo>
                    <a:pt x="298" y="781"/>
                  </a:lnTo>
                  <a:lnTo>
                    <a:pt x="313" y="773"/>
                  </a:lnTo>
                  <a:lnTo>
                    <a:pt x="325" y="761"/>
                  </a:lnTo>
                  <a:lnTo>
                    <a:pt x="334" y="746"/>
                  </a:lnTo>
                  <a:lnTo>
                    <a:pt x="337" y="728"/>
                  </a:lnTo>
                  <a:lnTo>
                    <a:pt x="334" y="711"/>
                  </a:lnTo>
                  <a:lnTo>
                    <a:pt x="325" y="696"/>
                  </a:lnTo>
                  <a:lnTo>
                    <a:pt x="313" y="684"/>
                  </a:lnTo>
                  <a:lnTo>
                    <a:pt x="298" y="675"/>
                  </a:lnTo>
                  <a:lnTo>
                    <a:pt x="281" y="672"/>
                  </a:lnTo>
                  <a:close/>
                  <a:moveTo>
                    <a:pt x="546" y="560"/>
                  </a:moveTo>
                  <a:lnTo>
                    <a:pt x="531" y="560"/>
                  </a:lnTo>
                  <a:lnTo>
                    <a:pt x="517" y="564"/>
                  </a:lnTo>
                  <a:lnTo>
                    <a:pt x="505" y="572"/>
                  </a:lnTo>
                  <a:lnTo>
                    <a:pt x="495" y="584"/>
                  </a:lnTo>
                  <a:lnTo>
                    <a:pt x="488" y="597"/>
                  </a:lnTo>
                  <a:lnTo>
                    <a:pt x="484" y="610"/>
                  </a:lnTo>
                  <a:lnTo>
                    <a:pt x="486" y="624"/>
                  </a:lnTo>
                  <a:lnTo>
                    <a:pt x="490" y="639"/>
                  </a:lnTo>
                  <a:lnTo>
                    <a:pt x="498" y="652"/>
                  </a:lnTo>
                  <a:lnTo>
                    <a:pt x="685" y="876"/>
                  </a:lnTo>
                  <a:lnTo>
                    <a:pt x="698" y="888"/>
                  </a:lnTo>
                  <a:lnTo>
                    <a:pt x="712" y="894"/>
                  </a:lnTo>
                  <a:lnTo>
                    <a:pt x="728" y="897"/>
                  </a:lnTo>
                  <a:lnTo>
                    <a:pt x="740" y="895"/>
                  </a:lnTo>
                  <a:lnTo>
                    <a:pt x="753" y="891"/>
                  </a:lnTo>
                  <a:lnTo>
                    <a:pt x="764" y="883"/>
                  </a:lnTo>
                  <a:lnTo>
                    <a:pt x="774" y="872"/>
                  </a:lnTo>
                  <a:lnTo>
                    <a:pt x="780" y="859"/>
                  </a:lnTo>
                  <a:lnTo>
                    <a:pt x="783" y="846"/>
                  </a:lnTo>
                  <a:lnTo>
                    <a:pt x="783" y="831"/>
                  </a:lnTo>
                  <a:lnTo>
                    <a:pt x="779" y="817"/>
                  </a:lnTo>
                  <a:lnTo>
                    <a:pt x="771" y="805"/>
                  </a:lnTo>
                  <a:lnTo>
                    <a:pt x="583" y="579"/>
                  </a:lnTo>
                  <a:lnTo>
                    <a:pt x="572" y="569"/>
                  </a:lnTo>
                  <a:lnTo>
                    <a:pt x="560" y="563"/>
                  </a:lnTo>
                  <a:lnTo>
                    <a:pt x="546" y="560"/>
                  </a:lnTo>
                  <a:close/>
                  <a:moveTo>
                    <a:pt x="1064" y="393"/>
                  </a:moveTo>
                  <a:lnTo>
                    <a:pt x="1046" y="395"/>
                  </a:lnTo>
                  <a:lnTo>
                    <a:pt x="1031" y="403"/>
                  </a:lnTo>
                  <a:lnTo>
                    <a:pt x="1019" y="415"/>
                  </a:lnTo>
                  <a:lnTo>
                    <a:pt x="1011" y="431"/>
                  </a:lnTo>
                  <a:lnTo>
                    <a:pt x="1007" y="449"/>
                  </a:lnTo>
                  <a:lnTo>
                    <a:pt x="1011" y="466"/>
                  </a:lnTo>
                  <a:lnTo>
                    <a:pt x="1019" y="482"/>
                  </a:lnTo>
                  <a:lnTo>
                    <a:pt x="1031" y="494"/>
                  </a:lnTo>
                  <a:lnTo>
                    <a:pt x="1046" y="502"/>
                  </a:lnTo>
                  <a:lnTo>
                    <a:pt x="1064" y="504"/>
                  </a:lnTo>
                  <a:lnTo>
                    <a:pt x="1081" y="502"/>
                  </a:lnTo>
                  <a:lnTo>
                    <a:pt x="1097" y="494"/>
                  </a:lnTo>
                  <a:lnTo>
                    <a:pt x="1108" y="482"/>
                  </a:lnTo>
                  <a:lnTo>
                    <a:pt x="1117" y="466"/>
                  </a:lnTo>
                  <a:lnTo>
                    <a:pt x="1120" y="449"/>
                  </a:lnTo>
                  <a:lnTo>
                    <a:pt x="1117" y="431"/>
                  </a:lnTo>
                  <a:lnTo>
                    <a:pt x="1108" y="415"/>
                  </a:lnTo>
                  <a:lnTo>
                    <a:pt x="1097" y="403"/>
                  </a:lnTo>
                  <a:lnTo>
                    <a:pt x="1081" y="395"/>
                  </a:lnTo>
                  <a:lnTo>
                    <a:pt x="1064" y="393"/>
                  </a:lnTo>
                  <a:close/>
                  <a:moveTo>
                    <a:pt x="392" y="393"/>
                  </a:moveTo>
                  <a:lnTo>
                    <a:pt x="374" y="395"/>
                  </a:lnTo>
                  <a:lnTo>
                    <a:pt x="359" y="403"/>
                  </a:lnTo>
                  <a:lnTo>
                    <a:pt x="347" y="415"/>
                  </a:lnTo>
                  <a:lnTo>
                    <a:pt x="339" y="431"/>
                  </a:lnTo>
                  <a:lnTo>
                    <a:pt x="337" y="449"/>
                  </a:lnTo>
                  <a:lnTo>
                    <a:pt x="339" y="466"/>
                  </a:lnTo>
                  <a:lnTo>
                    <a:pt x="347" y="482"/>
                  </a:lnTo>
                  <a:lnTo>
                    <a:pt x="359" y="494"/>
                  </a:lnTo>
                  <a:lnTo>
                    <a:pt x="374" y="502"/>
                  </a:lnTo>
                  <a:lnTo>
                    <a:pt x="392" y="504"/>
                  </a:lnTo>
                  <a:lnTo>
                    <a:pt x="410" y="502"/>
                  </a:lnTo>
                  <a:lnTo>
                    <a:pt x="425" y="494"/>
                  </a:lnTo>
                  <a:lnTo>
                    <a:pt x="438" y="482"/>
                  </a:lnTo>
                  <a:lnTo>
                    <a:pt x="446" y="466"/>
                  </a:lnTo>
                  <a:lnTo>
                    <a:pt x="448" y="449"/>
                  </a:lnTo>
                  <a:lnTo>
                    <a:pt x="446" y="431"/>
                  </a:lnTo>
                  <a:lnTo>
                    <a:pt x="438" y="415"/>
                  </a:lnTo>
                  <a:lnTo>
                    <a:pt x="425" y="403"/>
                  </a:lnTo>
                  <a:lnTo>
                    <a:pt x="410" y="395"/>
                  </a:lnTo>
                  <a:lnTo>
                    <a:pt x="392" y="393"/>
                  </a:lnTo>
                  <a:close/>
                  <a:moveTo>
                    <a:pt x="728" y="225"/>
                  </a:moveTo>
                  <a:lnTo>
                    <a:pt x="710" y="228"/>
                  </a:lnTo>
                  <a:lnTo>
                    <a:pt x="694" y="236"/>
                  </a:lnTo>
                  <a:lnTo>
                    <a:pt x="682" y="247"/>
                  </a:lnTo>
                  <a:lnTo>
                    <a:pt x="675" y="263"/>
                  </a:lnTo>
                  <a:lnTo>
                    <a:pt x="672" y="281"/>
                  </a:lnTo>
                  <a:lnTo>
                    <a:pt x="675" y="298"/>
                  </a:lnTo>
                  <a:lnTo>
                    <a:pt x="682" y="313"/>
                  </a:lnTo>
                  <a:lnTo>
                    <a:pt x="694" y="326"/>
                  </a:lnTo>
                  <a:lnTo>
                    <a:pt x="710" y="334"/>
                  </a:lnTo>
                  <a:lnTo>
                    <a:pt x="728" y="337"/>
                  </a:lnTo>
                  <a:lnTo>
                    <a:pt x="745" y="334"/>
                  </a:lnTo>
                  <a:lnTo>
                    <a:pt x="761" y="326"/>
                  </a:lnTo>
                  <a:lnTo>
                    <a:pt x="773" y="313"/>
                  </a:lnTo>
                  <a:lnTo>
                    <a:pt x="781" y="298"/>
                  </a:lnTo>
                  <a:lnTo>
                    <a:pt x="784" y="281"/>
                  </a:lnTo>
                  <a:lnTo>
                    <a:pt x="781" y="263"/>
                  </a:lnTo>
                  <a:lnTo>
                    <a:pt x="773" y="247"/>
                  </a:lnTo>
                  <a:lnTo>
                    <a:pt x="761" y="236"/>
                  </a:lnTo>
                  <a:lnTo>
                    <a:pt x="745" y="228"/>
                  </a:lnTo>
                  <a:lnTo>
                    <a:pt x="728" y="225"/>
                  </a:lnTo>
                  <a:close/>
                  <a:moveTo>
                    <a:pt x="728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7"/>
                  </a:lnTo>
                  <a:lnTo>
                    <a:pt x="982" y="46"/>
                  </a:lnTo>
                  <a:lnTo>
                    <a:pt x="1039" y="71"/>
                  </a:lnTo>
                  <a:lnTo>
                    <a:pt x="1095" y="100"/>
                  </a:lnTo>
                  <a:lnTo>
                    <a:pt x="1147" y="134"/>
                  </a:lnTo>
                  <a:lnTo>
                    <a:pt x="1196" y="171"/>
                  </a:lnTo>
                  <a:lnTo>
                    <a:pt x="1242" y="214"/>
                  </a:lnTo>
                  <a:lnTo>
                    <a:pt x="1284" y="260"/>
                  </a:lnTo>
                  <a:lnTo>
                    <a:pt x="1322" y="309"/>
                  </a:lnTo>
                  <a:lnTo>
                    <a:pt x="1356" y="361"/>
                  </a:lnTo>
                  <a:lnTo>
                    <a:pt x="1386" y="416"/>
                  </a:lnTo>
                  <a:lnTo>
                    <a:pt x="1410" y="474"/>
                  </a:lnTo>
                  <a:lnTo>
                    <a:pt x="1429" y="536"/>
                  </a:lnTo>
                  <a:lnTo>
                    <a:pt x="1444" y="598"/>
                  </a:lnTo>
                  <a:lnTo>
                    <a:pt x="1452" y="662"/>
                  </a:lnTo>
                  <a:lnTo>
                    <a:pt x="1455" y="728"/>
                  </a:lnTo>
                  <a:lnTo>
                    <a:pt x="1452" y="796"/>
                  </a:lnTo>
                  <a:lnTo>
                    <a:pt x="1443" y="861"/>
                  </a:lnTo>
                  <a:lnTo>
                    <a:pt x="1428" y="925"/>
                  </a:lnTo>
                  <a:lnTo>
                    <a:pt x="1408" y="986"/>
                  </a:lnTo>
                  <a:lnTo>
                    <a:pt x="1383" y="1046"/>
                  </a:lnTo>
                  <a:lnTo>
                    <a:pt x="1352" y="1102"/>
                  </a:lnTo>
                  <a:lnTo>
                    <a:pt x="1317" y="1155"/>
                  </a:lnTo>
                  <a:lnTo>
                    <a:pt x="1278" y="1204"/>
                  </a:lnTo>
                  <a:lnTo>
                    <a:pt x="1235" y="1251"/>
                  </a:lnTo>
                  <a:lnTo>
                    <a:pt x="1187" y="1292"/>
                  </a:lnTo>
                  <a:lnTo>
                    <a:pt x="1158" y="1252"/>
                  </a:lnTo>
                  <a:lnTo>
                    <a:pt x="1129" y="1208"/>
                  </a:lnTo>
                  <a:lnTo>
                    <a:pt x="1095" y="1168"/>
                  </a:lnTo>
                  <a:lnTo>
                    <a:pt x="1058" y="1131"/>
                  </a:lnTo>
                  <a:lnTo>
                    <a:pt x="1018" y="1100"/>
                  </a:lnTo>
                  <a:lnTo>
                    <a:pt x="975" y="1073"/>
                  </a:lnTo>
                  <a:lnTo>
                    <a:pt x="929" y="1050"/>
                  </a:lnTo>
                  <a:lnTo>
                    <a:pt x="881" y="1032"/>
                  </a:lnTo>
                  <a:lnTo>
                    <a:pt x="832" y="1019"/>
                  </a:lnTo>
                  <a:lnTo>
                    <a:pt x="780" y="1011"/>
                  </a:lnTo>
                  <a:lnTo>
                    <a:pt x="728" y="1009"/>
                  </a:lnTo>
                  <a:lnTo>
                    <a:pt x="675" y="1011"/>
                  </a:lnTo>
                  <a:lnTo>
                    <a:pt x="624" y="1019"/>
                  </a:lnTo>
                  <a:lnTo>
                    <a:pt x="574" y="1032"/>
                  </a:lnTo>
                  <a:lnTo>
                    <a:pt x="526" y="1050"/>
                  </a:lnTo>
                  <a:lnTo>
                    <a:pt x="481" y="1073"/>
                  </a:lnTo>
                  <a:lnTo>
                    <a:pt x="438" y="1101"/>
                  </a:lnTo>
                  <a:lnTo>
                    <a:pt x="398" y="1132"/>
                  </a:lnTo>
                  <a:lnTo>
                    <a:pt x="361" y="1168"/>
                  </a:lnTo>
                  <a:lnTo>
                    <a:pt x="327" y="1208"/>
                  </a:lnTo>
                  <a:lnTo>
                    <a:pt x="297" y="1252"/>
                  </a:lnTo>
                  <a:lnTo>
                    <a:pt x="272" y="1295"/>
                  </a:lnTo>
                  <a:lnTo>
                    <a:pt x="225" y="1253"/>
                  </a:lnTo>
                  <a:lnTo>
                    <a:pt x="181" y="1207"/>
                  </a:lnTo>
                  <a:lnTo>
                    <a:pt x="140" y="1157"/>
                  </a:lnTo>
                  <a:lnTo>
                    <a:pt x="105" y="1104"/>
                  </a:lnTo>
                  <a:lnTo>
                    <a:pt x="75" y="1048"/>
                  </a:lnTo>
                  <a:lnTo>
                    <a:pt x="48" y="989"/>
                  </a:lnTo>
                  <a:lnTo>
                    <a:pt x="28" y="926"/>
                  </a:lnTo>
                  <a:lnTo>
                    <a:pt x="12" y="862"/>
                  </a:lnTo>
                  <a:lnTo>
                    <a:pt x="3" y="797"/>
                  </a:lnTo>
                  <a:lnTo>
                    <a:pt x="0" y="728"/>
                  </a:lnTo>
                  <a:lnTo>
                    <a:pt x="3" y="662"/>
                  </a:lnTo>
                  <a:lnTo>
                    <a:pt x="12" y="598"/>
                  </a:lnTo>
                  <a:lnTo>
                    <a:pt x="27" y="536"/>
                  </a:lnTo>
                  <a:lnTo>
                    <a:pt x="46" y="474"/>
                  </a:lnTo>
                  <a:lnTo>
                    <a:pt x="71" y="416"/>
                  </a:lnTo>
                  <a:lnTo>
                    <a:pt x="100" y="361"/>
                  </a:lnTo>
                  <a:lnTo>
                    <a:pt x="134" y="309"/>
                  </a:lnTo>
                  <a:lnTo>
                    <a:pt x="172" y="260"/>
                  </a:lnTo>
                  <a:lnTo>
                    <a:pt x="213" y="214"/>
                  </a:lnTo>
                  <a:lnTo>
                    <a:pt x="259" y="171"/>
                  </a:lnTo>
                  <a:lnTo>
                    <a:pt x="309" y="134"/>
                  </a:lnTo>
                  <a:lnTo>
                    <a:pt x="361" y="100"/>
                  </a:lnTo>
                  <a:lnTo>
                    <a:pt x="416" y="71"/>
                  </a:lnTo>
                  <a:lnTo>
                    <a:pt x="474" y="46"/>
                  </a:lnTo>
                  <a:lnTo>
                    <a:pt x="534" y="27"/>
                  </a:lnTo>
                  <a:lnTo>
                    <a:pt x="598" y="12"/>
                  </a:lnTo>
                  <a:lnTo>
                    <a:pt x="662" y="3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5332321" y="4992688"/>
            <a:ext cx="582613" cy="582612"/>
            <a:chOff x="5303838" y="4992688"/>
            <a:chExt cx="582613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52"/>
            <p:cNvSpPr>
              <a:spLocks noEditPoints="1"/>
            </p:cNvSpPr>
            <p:nvPr/>
          </p:nvSpPr>
          <p:spPr bwMode="auto">
            <a:xfrm>
              <a:off x="5699126" y="5200650"/>
              <a:ext cx="187325" cy="166688"/>
            </a:xfrm>
            <a:custGeom>
              <a:avLst/>
              <a:gdLst>
                <a:gd name="T0" fmla="*/ 221 w 1063"/>
                <a:gd name="T1" fmla="*/ 356 h 945"/>
                <a:gd name="T2" fmla="*/ 195 w 1063"/>
                <a:gd name="T3" fmla="*/ 372 h 945"/>
                <a:gd name="T4" fmla="*/ 66 w 1063"/>
                <a:gd name="T5" fmla="*/ 502 h 945"/>
                <a:gd name="T6" fmla="*/ 59 w 1063"/>
                <a:gd name="T7" fmla="*/ 531 h 945"/>
                <a:gd name="T8" fmla="*/ 66 w 1063"/>
                <a:gd name="T9" fmla="*/ 560 h 945"/>
                <a:gd name="T10" fmla="*/ 89 w 1063"/>
                <a:gd name="T11" fmla="*/ 582 h 945"/>
                <a:gd name="T12" fmla="*/ 119 w 1063"/>
                <a:gd name="T13" fmla="*/ 590 h 945"/>
                <a:gd name="T14" fmla="*/ 148 w 1063"/>
                <a:gd name="T15" fmla="*/ 582 h 945"/>
                <a:gd name="T16" fmla="*/ 278 w 1063"/>
                <a:gd name="T17" fmla="*/ 455 h 945"/>
                <a:gd name="T18" fmla="*/ 293 w 1063"/>
                <a:gd name="T19" fmla="*/ 428 h 945"/>
                <a:gd name="T20" fmla="*/ 293 w 1063"/>
                <a:gd name="T21" fmla="*/ 398 h 945"/>
                <a:gd name="T22" fmla="*/ 278 w 1063"/>
                <a:gd name="T23" fmla="*/ 372 h 945"/>
                <a:gd name="T24" fmla="*/ 251 w 1063"/>
                <a:gd name="T25" fmla="*/ 356 h 945"/>
                <a:gd name="T26" fmla="*/ 531 w 1063"/>
                <a:gd name="T27" fmla="*/ 60 h 945"/>
                <a:gd name="T28" fmla="*/ 502 w 1063"/>
                <a:gd name="T29" fmla="*/ 67 h 945"/>
                <a:gd name="T30" fmla="*/ 371 w 1063"/>
                <a:gd name="T31" fmla="*/ 194 h 945"/>
                <a:gd name="T32" fmla="*/ 356 w 1063"/>
                <a:gd name="T33" fmla="*/ 221 h 945"/>
                <a:gd name="T34" fmla="*/ 356 w 1063"/>
                <a:gd name="T35" fmla="*/ 251 h 945"/>
                <a:gd name="T36" fmla="*/ 371 w 1063"/>
                <a:gd name="T37" fmla="*/ 278 h 945"/>
                <a:gd name="T38" fmla="*/ 399 w 1063"/>
                <a:gd name="T39" fmla="*/ 293 h 945"/>
                <a:gd name="T40" fmla="*/ 429 w 1063"/>
                <a:gd name="T41" fmla="*/ 293 h 945"/>
                <a:gd name="T42" fmla="*/ 455 w 1063"/>
                <a:gd name="T43" fmla="*/ 278 h 945"/>
                <a:gd name="T44" fmla="*/ 582 w 1063"/>
                <a:gd name="T45" fmla="*/ 147 h 945"/>
                <a:gd name="T46" fmla="*/ 590 w 1063"/>
                <a:gd name="T47" fmla="*/ 118 h 945"/>
                <a:gd name="T48" fmla="*/ 582 w 1063"/>
                <a:gd name="T49" fmla="*/ 89 h 945"/>
                <a:gd name="T50" fmla="*/ 560 w 1063"/>
                <a:gd name="T51" fmla="*/ 67 h 945"/>
                <a:gd name="T52" fmla="*/ 531 w 1063"/>
                <a:gd name="T53" fmla="*/ 60 h 945"/>
                <a:gd name="T54" fmla="*/ 221 w 1063"/>
                <a:gd name="T55" fmla="*/ 61 h 945"/>
                <a:gd name="T56" fmla="*/ 195 w 1063"/>
                <a:gd name="T57" fmla="*/ 77 h 945"/>
                <a:gd name="T58" fmla="*/ 66 w 1063"/>
                <a:gd name="T59" fmla="*/ 207 h 945"/>
                <a:gd name="T60" fmla="*/ 59 w 1063"/>
                <a:gd name="T61" fmla="*/ 236 h 945"/>
                <a:gd name="T62" fmla="*/ 66 w 1063"/>
                <a:gd name="T63" fmla="*/ 265 h 945"/>
                <a:gd name="T64" fmla="*/ 89 w 1063"/>
                <a:gd name="T65" fmla="*/ 287 h 945"/>
                <a:gd name="T66" fmla="*/ 119 w 1063"/>
                <a:gd name="T67" fmla="*/ 295 h 945"/>
                <a:gd name="T68" fmla="*/ 148 w 1063"/>
                <a:gd name="T69" fmla="*/ 287 h 945"/>
                <a:gd name="T70" fmla="*/ 278 w 1063"/>
                <a:gd name="T71" fmla="*/ 160 h 945"/>
                <a:gd name="T72" fmla="*/ 293 w 1063"/>
                <a:gd name="T73" fmla="*/ 133 h 945"/>
                <a:gd name="T74" fmla="*/ 293 w 1063"/>
                <a:gd name="T75" fmla="*/ 103 h 945"/>
                <a:gd name="T76" fmla="*/ 278 w 1063"/>
                <a:gd name="T77" fmla="*/ 77 h 945"/>
                <a:gd name="T78" fmla="*/ 251 w 1063"/>
                <a:gd name="T79" fmla="*/ 61 h 945"/>
                <a:gd name="T80" fmla="*/ 0 w 1063"/>
                <a:gd name="T81" fmla="*/ 0 h 945"/>
                <a:gd name="T82" fmla="*/ 1063 w 1063"/>
                <a:gd name="T83" fmla="*/ 945 h 945"/>
                <a:gd name="T84" fmla="*/ 0 w 1063"/>
                <a:gd name="T85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63" h="945">
                  <a:moveTo>
                    <a:pt x="236" y="355"/>
                  </a:moveTo>
                  <a:lnTo>
                    <a:pt x="221" y="356"/>
                  </a:lnTo>
                  <a:lnTo>
                    <a:pt x="207" y="362"/>
                  </a:lnTo>
                  <a:lnTo>
                    <a:pt x="195" y="372"/>
                  </a:lnTo>
                  <a:lnTo>
                    <a:pt x="76" y="489"/>
                  </a:lnTo>
                  <a:lnTo>
                    <a:pt x="66" y="502"/>
                  </a:lnTo>
                  <a:lnTo>
                    <a:pt x="61" y="516"/>
                  </a:lnTo>
                  <a:lnTo>
                    <a:pt x="59" y="531"/>
                  </a:lnTo>
                  <a:lnTo>
                    <a:pt x="61" y="546"/>
                  </a:lnTo>
                  <a:lnTo>
                    <a:pt x="66" y="560"/>
                  </a:lnTo>
                  <a:lnTo>
                    <a:pt x="76" y="573"/>
                  </a:lnTo>
                  <a:lnTo>
                    <a:pt x="89" y="582"/>
                  </a:lnTo>
                  <a:lnTo>
                    <a:pt x="104" y="588"/>
                  </a:lnTo>
                  <a:lnTo>
                    <a:pt x="119" y="590"/>
                  </a:lnTo>
                  <a:lnTo>
                    <a:pt x="133" y="588"/>
                  </a:lnTo>
                  <a:lnTo>
                    <a:pt x="148" y="582"/>
                  </a:lnTo>
                  <a:lnTo>
                    <a:pt x="160" y="573"/>
                  </a:lnTo>
                  <a:lnTo>
                    <a:pt x="278" y="455"/>
                  </a:lnTo>
                  <a:lnTo>
                    <a:pt x="287" y="442"/>
                  </a:lnTo>
                  <a:lnTo>
                    <a:pt x="293" y="428"/>
                  </a:lnTo>
                  <a:lnTo>
                    <a:pt x="295" y="413"/>
                  </a:lnTo>
                  <a:lnTo>
                    <a:pt x="293" y="398"/>
                  </a:lnTo>
                  <a:lnTo>
                    <a:pt x="287" y="384"/>
                  </a:lnTo>
                  <a:lnTo>
                    <a:pt x="278" y="372"/>
                  </a:lnTo>
                  <a:lnTo>
                    <a:pt x="265" y="362"/>
                  </a:lnTo>
                  <a:lnTo>
                    <a:pt x="251" y="356"/>
                  </a:lnTo>
                  <a:lnTo>
                    <a:pt x="236" y="355"/>
                  </a:lnTo>
                  <a:close/>
                  <a:moveTo>
                    <a:pt x="531" y="60"/>
                  </a:moveTo>
                  <a:lnTo>
                    <a:pt x="516" y="61"/>
                  </a:lnTo>
                  <a:lnTo>
                    <a:pt x="502" y="67"/>
                  </a:lnTo>
                  <a:lnTo>
                    <a:pt x="490" y="77"/>
                  </a:lnTo>
                  <a:lnTo>
                    <a:pt x="371" y="194"/>
                  </a:lnTo>
                  <a:lnTo>
                    <a:pt x="361" y="207"/>
                  </a:lnTo>
                  <a:lnTo>
                    <a:pt x="356" y="221"/>
                  </a:lnTo>
                  <a:lnTo>
                    <a:pt x="354" y="236"/>
                  </a:lnTo>
                  <a:lnTo>
                    <a:pt x="356" y="251"/>
                  </a:lnTo>
                  <a:lnTo>
                    <a:pt x="361" y="265"/>
                  </a:lnTo>
                  <a:lnTo>
                    <a:pt x="371" y="278"/>
                  </a:lnTo>
                  <a:lnTo>
                    <a:pt x="385" y="287"/>
                  </a:lnTo>
                  <a:lnTo>
                    <a:pt x="399" y="293"/>
                  </a:lnTo>
                  <a:lnTo>
                    <a:pt x="414" y="295"/>
                  </a:lnTo>
                  <a:lnTo>
                    <a:pt x="429" y="293"/>
                  </a:lnTo>
                  <a:lnTo>
                    <a:pt x="443" y="287"/>
                  </a:lnTo>
                  <a:lnTo>
                    <a:pt x="455" y="278"/>
                  </a:lnTo>
                  <a:lnTo>
                    <a:pt x="573" y="160"/>
                  </a:lnTo>
                  <a:lnTo>
                    <a:pt x="582" y="147"/>
                  </a:lnTo>
                  <a:lnTo>
                    <a:pt x="588" y="133"/>
                  </a:lnTo>
                  <a:lnTo>
                    <a:pt x="590" y="118"/>
                  </a:lnTo>
                  <a:lnTo>
                    <a:pt x="588" y="103"/>
                  </a:lnTo>
                  <a:lnTo>
                    <a:pt x="582" y="89"/>
                  </a:lnTo>
                  <a:lnTo>
                    <a:pt x="573" y="77"/>
                  </a:lnTo>
                  <a:lnTo>
                    <a:pt x="560" y="67"/>
                  </a:lnTo>
                  <a:lnTo>
                    <a:pt x="546" y="61"/>
                  </a:lnTo>
                  <a:lnTo>
                    <a:pt x="531" y="60"/>
                  </a:lnTo>
                  <a:close/>
                  <a:moveTo>
                    <a:pt x="236" y="60"/>
                  </a:moveTo>
                  <a:lnTo>
                    <a:pt x="221" y="61"/>
                  </a:lnTo>
                  <a:lnTo>
                    <a:pt x="207" y="67"/>
                  </a:lnTo>
                  <a:lnTo>
                    <a:pt x="195" y="77"/>
                  </a:lnTo>
                  <a:lnTo>
                    <a:pt x="76" y="194"/>
                  </a:lnTo>
                  <a:lnTo>
                    <a:pt x="66" y="207"/>
                  </a:lnTo>
                  <a:lnTo>
                    <a:pt x="61" y="221"/>
                  </a:lnTo>
                  <a:lnTo>
                    <a:pt x="59" y="236"/>
                  </a:lnTo>
                  <a:lnTo>
                    <a:pt x="61" y="251"/>
                  </a:lnTo>
                  <a:lnTo>
                    <a:pt x="66" y="265"/>
                  </a:lnTo>
                  <a:lnTo>
                    <a:pt x="76" y="278"/>
                  </a:lnTo>
                  <a:lnTo>
                    <a:pt x="89" y="287"/>
                  </a:lnTo>
                  <a:lnTo>
                    <a:pt x="104" y="293"/>
                  </a:lnTo>
                  <a:lnTo>
                    <a:pt x="119" y="295"/>
                  </a:lnTo>
                  <a:lnTo>
                    <a:pt x="133" y="293"/>
                  </a:lnTo>
                  <a:lnTo>
                    <a:pt x="148" y="287"/>
                  </a:lnTo>
                  <a:lnTo>
                    <a:pt x="160" y="278"/>
                  </a:lnTo>
                  <a:lnTo>
                    <a:pt x="278" y="160"/>
                  </a:lnTo>
                  <a:lnTo>
                    <a:pt x="287" y="147"/>
                  </a:lnTo>
                  <a:lnTo>
                    <a:pt x="293" y="133"/>
                  </a:lnTo>
                  <a:lnTo>
                    <a:pt x="295" y="118"/>
                  </a:lnTo>
                  <a:lnTo>
                    <a:pt x="293" y="103"/>
                  </a:lnTo>
                  <a:lnTo>
                    <a:pt x="287" y="89"/>
                  </a:lnTo>
                  <a:lnTo>
                    <a:pt x="278" y="77"/>
                  </a:lnTo>
                  <a:lnTo>
                    <a:pt x="265" y="67"/>
                  </a:lnTo>
                  <a:lnTo>
                    <a:pt x="251" y="61"/>
                  </a:lnTo>
                  <a:lnTo>
                    <a:pt x="236" y="60"/>
                  </a:lnTo>
                  <a:close/>
                  <a:moveTo>
                    <a:pt x="0" y="0"/>
                  </a:moveTo>
                  <a:lnTo>
                    <a:pt x="1063" y="0"/>
                  </a:lnTo>
                  <a:lnTo>
                    <a:pt x="1063" y="945"/>
                  </a:lnTo>
                  <a:lnTo>
                    <a:pt x="0" y="9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53"/>
            <p:cNvSpPr>
              <a:spLocks noEditPoints="1"/>
            </p:cNvSpPr>
            <p:nvPr/>
          </p:nvSpPr>
          <p:spPr bwMode="auto">
            <a:xfrm>
              <a:off x="5699126" y="4992688"/>
              <a:ext cx="187325" cy="187325"/>
            </a:xfrm>
            <a:custGeom>
              <a:avLst/>
              <a:gdLst>
                <a:gd name="T0" fmla="*/ 221 w 1063"/>
                <a:gd name="T1" fmla="*/ 475 h 1063"/>
                <a:gd name="T2" fmla="*/ 195 w 1063"/>
                <a:gd name="T3" fmla="*/ 490 h 1063"/>
                <a:gd name="T4" fmla="*/ 66 w 1063"/>
                <a:gd name="T5" fmla="*/ 620 h 1063"/>
                <a:gd name="T6" fmla="*/ 59 w 1063"/>
                <a:gd name="T7" fmla="*/ 649 h 1063"/>
                <a:gd name="T8" fmla="*/ 66 w 1063"/>
                <a:gd name="T9" fmla="*/ 678 h 1063"/>
                <a:gd name="T10" fmla="*/ 88 w 1063"/>
                <a:gd name="T11" fmla="*/ 702 h 1063"/>
                <a:gd name="T12" fmla="*/ 119 w 1063"/>
                <a:gd name="T13" fmla="*/ 709 h 1063"/>
                <a:gd name="T14" fmla="*/ 148 w 1063"/>
                <a:gd name="T15" fmla="*/ 702 h 1063"/>
                <a:gd name="T16" fmla="*/ 278 w 1063"/>
                <a:gd name="T17" fmla="*/ 573 h 1063"/>
                <a:gd name="T18" fmla="*/ 293 w 1063"/>
                <a:gd name="T19" fmla="*/ 547 h 1063"/>
                <a:gd name="T20" fmla="*/ 293 w 1063"/>
                <a:gd name="T21" fmla="*/ 517 h 1063"/>
                <a:gd name="T22" fmla="*/ 278 w 1063"/>
                <a:gd name="T23" fmla="*/ 490 h 1063"/>
                <a:gd name="T24" fmla="*/ 251 w 1063"/>
                <a:gd name="T25" fmla="*/ 475 h 1063"/>
                <a:gd name="T26" fmla="*/ 531 w 1063"/>
                <a:gd name="T27" fmla="*/ 178 h 1063"/>
                <a:gd name="T28" fmla="*/ 502 w 1063"/>
                <a:gd name="T29" fmla="*/ 186 h 1063"/>
                <a:gd name="T30" fmla="*/ 371 w 1063"/>
                <a:gd name="T31" fmla="*/ 313 h 1063"/>
                <a:gd name="T32" fmla="*/ 356 w 1063"/>
                <a:gd name="T33" fmla="*/ 339 h 1063"/>
                <a:gd name="T34" fmla="*/ 356 w 1063"/>
                <a:gd name="T35" fmla="*/ 369 h 1063"/>
                <a:gd name="T36" fmla="*/ 371 w 1063"/>
                <a:gd name="T37" fmla="*/ 396 h 1063"/>
                <a:gd name="T38" fmla="*/ 399 w 1063"/>
                <a:gd name="T39" fmla="*/ 412 h 1063"/>
                <a:gd name="T40" fmla="*/ 429 w 1063"/>
                <a:gd name="T41" fmla="*/ 412 h 1063"/>
                <a:gd name="T42" fmla="*/ 455 w 1063"/>
                <a:gd name="T43" fmla="*/ 396 h 1063"/>
                <a:gd name="T44" fmla="*/ 582 w 1063"/>
                <a:gd name="T45" fmla="*/ 266 h 1063"/>
                <a:gd name="T46" fmla="*/ 590 w 1063"/>
                <a:gd name="T47" fmla="*/ 237 h 1063"/>
                <a:gd name="T48" fmla="*/ 582 w 1063"/>
                <a:gd name="T49" fmla="*/ 208 h 1063"/>
                <a:gd name="T50" fmla="*/ 560 w 1063"/>
                <a:gd name="T51" fmla="*/ 186 h 1063"/>
                <a:gd name="T52" fmla="*/ 531 w 1063"/>
                <a:gd name="T53" fmla="*/ 178 h 1063"/>
                <a:gd name="T54" fmla="*/ 221 w 1063"/>
                <a:gd name="T55" fmla="*/ 180 h 1063"/>
                <a:gd name="T56" fmla="*/ 195 w 1063"/>
                <a:gd name="T57" fmla="*/ 195 h 1063"/>
                <a:gd name="T58" fmla="*/ 66 w 1063"/>
                <a:gd name="T59" fmla="*/ 325 h 1063"/>
                <a:gd name="T60" fmla="*/ 59 w 1063"/>
                <a:gd name="T61" fmla="*/ 354 h 1063"/>
                <a:gd name="T62" fmla="*/ 66 w 1063"/>
                <a:gd name="T63" fmla="*/ 383 h 1063"/>
                <a:gd name="T64" fmla="*/ 88 w 1063"/>
                <a:gd name="T65" fmla="*/ 405 h 1063"/>
                <a:gd name="T66" fmla="*/ 119 w 1063"/>
                <a:gd name="T67" fmla="*/ 414 h 1063"/>
                <a:gd name="T68" fmla="*/ 148 w 1063"/>
                <a:gd name="T69" fmla="*/ 405 h 1063"/>
                <a:gd name="T70" fmla="*/ 278 w 1063"/>
                <a:gd name="T71" fmla="*/ 278 h 1063"/>
                <a:gd name="T72" fmla="*/ 293 w 1063"/>
                <a:gd name="T73" fmla="*/ 252 h 1063"/>
                <a:gd name="T74" fmla="*/ 293 w 1063"/>
                <a:gd name="T75" fmla="*/ 222 h 1063"/>
                <a:gd name="T76" fmla="*/ 278 w 1063"/>
                <a:gd name="T77" fmla="*/ 195 h 1063"/>
                <a:gd name="T78" fmla="*/ 251 w 1063"/>
                <a:gd name="T79" fmla="*/ 180 h 1063"/>
                <a:gd name="T80" fmla="*/ 0 w 1063"/>
                <a:gd name="T81" fmla="*/ 0 h 1063"/>
                <a:gd name="T82" fmla="*/ 1022 w 1063"/>
                <a:gd name="T83" fmla="*/ 3 h 1063"/>
                <a:gd name="T84" fmla="*/ 1051 w 1063"/>
                <a:gd name="T85" fmla="*/ 24 h 1063"/>
                <a:gd name="T86" fmla="*/ 1063 w 1063"/>
                <a:gd name="T87" fmla="*/ 59 h 1063"/>
                <a:gd name="T88" fmla="*/ 0 w 1063"/>
                <a:gd name="T89" fmla="*/ 1063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3" h="1063">
                  <a:moveTo>
                    <a:pt x="236" y="473"/>
                  </a:moveTo>
                  <a:lnTo>
                    <a:pt x="221" y="475"/>
                  </a:lnTo>
                  <a:lnTo>
                    <a:pt x="207" y="481"/>
                  </a:lnTo>
                  <a:lnTo>
                    <a:pt x="195" y="490"/>
                  </a:lnTo>
                  <a:lnTo>
                    <a:pt x="76" y="608"/>
                  </a:lnTo>
                  <a:lnTo>
                    <a:pt x="66" y="620"/>
                  </a:lnTo>
                  <a:lnTo>
                    <a:pt x="61" y="634"/>
                  </a:lnTo>
                  <a:lnTo>
                    <a:pt x="59" y="649"/>
                  </a:lnTo>
                  <a:lnTo>
                    <a:pt x="61" y="664"/>
                  </a:lnTo>
                  <a:lnTo>
                    <a:pt x="66" y="678"/>
                  </a:lnTo>
                  <a:lnTo>
                    <a:pt x="76" y="692"/>
                  </a:lnTo>
                  <a:lnTo>
                    <a:pt x="88" y="702"/>
                  </a:lnTo>
                  <a:lnTo>
                    <a:pt x="104" y="707"/>
                  </a:lnTo>
                  <a:lnTo>
                    <a:pt x="119" y="709"/>
                  </a:lnTo>
                  <a:lnTo>
                    <a:pt x="133" y="707"/>
                  </a:lnTo>
                  <a:lnTo>
                    <a:pt x="148" y="702"/>
                  </a:lnTo>
                  <a:lnTo>
                    <a:pt x="160" y="692"/>
                  </a:lnTo>
                  <a:lnTo>
                    <a:pt x="278" y="573"/>
                  </a:lnTo>
                  <a:lnTo>
                    <a:pt x="287" y="561"/>
                  </a:lnTo>
                  <a:lnTo>
                    <a:pt x="293" y="547"/>
                  </a:lnTo>
                  <a:lnTo>
                    <a:pt x="295" y="532"/>
                  </a:lnTo>
                  <a:lnTo>
                    <a:pt x="293" y="517"/>
                  </a:lnTo>
                  <a:lnTo>
                    <a:pt x="287" y="503"/>
                  </a:lnTo>
                  <a:lnTo>
                    <a:pt x="278" y="490"/>
                  </a:lnTo>
                  <a:lnTo>
                    <a:pt x="265" y="481"/>
                  </a:lnTo>
                  <a:lnTo>
                    <a:pt x="251" y="475"/>
                  </a:lnTo>
                  <a:lnTo>
                    <a:pt x="236" y="473"/>
                  </a:lnTo>
                  <a:close/>
                  <a:moveTo>
                    <a:pt x="531" y="178"/>
                  </a:moveTo>
                  <a:lnTo>
                    <a:pt x="516" y="180"/>
                  </a:lnTo>
                  <a:lnTo>
                    <a:pt x="502" y="186"/>
                  </a:lnTo>
                  <a:lnTo>
                    <a:pt x="490" y="195"/>
                  </a:lnTo>
                  <a:lnTo>
                    <a:pt x="371" y="313"/>
                  </a:lnTo>
                  <a:lnTo>
                    <a:pt x="361" y="325"/>
                  </a:lnTo>
                  <a:lnTo>
                    <a:pt x="356" y="339"/>
                  </a:lnTo>
                  <a:lnTo>
                    <a:pt x="354" y="354"/>
                  </a:lnTo>
                  <a:lnTo>
                    <a:pt x="356" y="369"/>
                  </a:lnTo>
                  <a:lnTo>
                    <a:pt x="361" y="383"/>
                  </a:lnTo>
                  <a:lnTo>
                    <a:pt x="371" y="396"/>
                  </a:lnTo>
                  <a:lnTo>
                    <a:pt x="385" y="405"/>
                  </a:lnTo>
                  <a:lnTo>
                    <a:pt x="399" y="412"/>
                  </a:lnTo>
                  <a:lnTo>
                    <a:pt x="414" y="414"/>
                  </a:lnTo>
                  <a:lnTo>
                    <a:pt x="429" y="412"/>
                  </a:lnTo>
                  <a:lnTo>
                    <a:pt x="443" y="405"/>
                  </a:lnTo>
                  <a:lnTo>
                    <a:pt x="455" y="396"/>
                  </a:lnTo>
                  <a:lnTo>
                    <a:pt x="573" y="278"/>
                  </a:lnTo>
                  <a:lnTo>
                    <a:pt x="582" y="266"/>
                  </a:lnTo>
                  <a:lnTo>
                    <a:pt x="588" y="252"/>
                  </a:lnTo>
                  <a:lnTo>
                    <a:pt x="590" y="237"/>
                  </a:lnTo>
                  <a:lnTo>
                    <a:pt x="588" y="222"/>
                  </a:lnTo>
                  <a:lnTo>
                    <a:pt x="582" y="208"/>
                  </a:lnTo>
                  <a:lnTo>
                    <a:pt x="573" y="195"/>
                  </a:lnTo>
                  <a:lnTo>
                    <a:pt x="560" y="186"/>
                  </a:lnTo>
                  <a:lnTo>
                    <a:pt x="546" y="180"/>
                  </a:lnTo>
                  <a:lnTo>
                    <a:pt x="531" y="178"/>
                  </a:lnTo>
                  <a:close/>
                  <a:moveTo>
                    <a:pt x="236" y="178"/>
                  </a:moveTo>
                  <a:lnTo>
                    <a:pt x="221" y="180"/>
                  </a:lnTo>
                  <a:lnTo>
                    <a:pt x="207" y="186"/>
                  </a:lnTo>
                  <a:lnTo>
                    <a:pt x="195" y="195"/>
                  </a:lnTo>
                  <a:lnTo>
                    <a:pt x="76" y="313"/>
                  </a:lnTo>
                  <a:lnTo>
                    <a:pt x="66" y="325"/>
                  </a:lnTo>
                  <a:lnTo>
                    <a:pt x="61" y="339"/>
                  </a:lnTo>
                  <a:lnTo>
                    <a:pt x="59" y="354"/>
                  </a:lnTo>
                  <a:lnTo>
                    <a:pt x="61" y="369"/>
                  </a:lnTo>
                  <a:lnTo>
                    <a:pt x="66" y="383"/>
                  </a:lnTo>
                  <a:lnTo>
                    <a:pt x="76" y="396"/>
                  </a:lnTo>
                  <a:lnTo>
                    <a:pt x="88" y="405"/>
                  </a:lnTo>
                  <a:lnTo>
                    <a:pt x="104" y="412"/>
                  </a:lnTo>
                  <a:lnTo>
                    <a:pt x="119" y="414"/>
                  </a:lnTo>
                  <a:lnTo>
                    <a:pt x="133" y="412"/>
                  </a:lnTo>
                  <a:lnTo>
                    <a:pt x="148" y="405"/>
                  </a:lnTo>
                  <a:lnTo>
                    <a:pt x="160" y="396"/>
                  </a:lnTo>
                  <a:lnTo>
                    <a:pt x="278" y="278"/>
                  </a:lnTo>
                  <a:lnTo>
                    <a:pt x="287" y="266"/>
                  </a:lnTo>
                  <a:lnTo>
                    <a:pt x="293" y="252"/>
                  </a:lnTo>
                  <a:lnTo>
                    <a:pt x="295" y="237"/>
                  </a:lnTo>
                  <a:lnTo>
                    <a:pt x="293" y="222"/>
                  </a:lnTo>
                  <a:lnTo>
                    <a:pt x="287" y="208"/>
                  </a:lnTo>
                  <a:lnTo>
                    <a:pt x="278" y="195"/>
                  </a:lnTo>
                  <a:lnTo>
                    <a:pt x="265" y="186"/>
                  </a:lnTo>
                  <a:lnTo>
                    <a:pt x="251" y="180"/>
                  </a:lnTo>
                  <a:lnTo>
                    <a:pt x="236" y="178"/>
                  </a:lnTo>
                  <a:close/>
                  <a:moveTo>
                    <a:pt x="0" y="0"/>
                  </a:moveTo>
                  <a:lnTo>
                    <a:pt x="1004" y="0"/>
                  </a:lnTo>
                  <a:lnTo>
                    <a:pt x="1022" y="3"/>
                  </a:lnTo>
                  <a:lnTo>
                    <a:pt x="1039" y="12"/>
                  </a:lnTo>
                  <a:lnTo>
                    <a:pt x="1051" y="24"/>
                  </a:lnTo>
                  <a:lnTo>
                    <a:pt x="1060" y="41"/>
                  </a:lnTo>
                  <a:lnTo>
                    <a:pt x="1063" y="59"/>
                  </a:lnTo>
                  <a:lnTo>
                    <a:pt x="1063" y="1063"/>
                  </a:lnTo>
                  <a:lnTo>
                    <a:pt x="0" y="10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54"/>
            <p:cNvSpPr>
              <a:spLocks noEditPoints="1"/>
            </p:cNvSpPr>
            <p:nvPr/>
          </p:nvSpPr>
          <p:spPr bwMode="auto">
            <a:xfrm>
              <a:off x="5511801" y="4992688"/>
              <a:ext cx="166688" cy="187325"/>
            </a:xfrm>
            <a:custGeom>
              <a:avLst/>
              <a:gdLst>
                <a:gd name="T0" fmla="*/ 222 w 945"/>
                <a:gd name="T1" fmla="*/ 475 h 1063"/>
                <a:gd name="T2" fmla="*/ 195 w 945"/>
                <a:gd name="T3" fmla="*/ 490 h 1063"/>
                <a:gd name="T4" fmla="*/ 68 w 945"/>
                <a:gd name="T5" fmla="*/ 620 h 1063"/>
                <a:gd name="T6" fmla="*/ 59 w 945"/>
                <a:gd name="T7" fmla="*/ 649 h 1063"/>
                <a:gd name="T8" fmla="*/ 68 w 945"/>
                <a:gd name="T9" fmla="*/ 678 h 1063"/>
                <a:gd name="T10" fmla="*/ 90 w 945"/>
                <a:gd name="T11" fmla="*/ 702 h 1063"/>
                <a:gd name="T12" fmla="*/ 119 w 945"/>
                <a:gd name="T13" fmla="*/ 709 h 1063"/>
                <a:gd name="T14" fmla="*/ 148 w 945"/>
                <a:gd name="T15" fmla="*/ 702 h 1063"/>
                <a:gd name="T16" fmla="*/ 278 w 945"/>
                <a:gd name="T17" fmla="*/ 573 h 1063"/>
                <a:gd name="T18" fmla="*/ 293 w 945"/>
                <a:gd name="T19" fmla="*/ 547 h 1063"/>
                <a:gd name="T20" fmla="*/ 293 w 945"/>
                <a:gd name="T21" fmla="*/ 517 h 1063"/>
                <a:gd name="T22" fmla="*/ 278 w 945"/>
                <a:gd name="T23" fmla="*/ 490 h 1063"/>
                <a:gd name="T24" fmla="*/ 251 w 945"/>
                <a:gd name="T25" fmla="*/ 475 h 1063"/>
                <a:gd name="T26" fmla="*/ 532 w 945"/>
                <a:gd name="T27" fmla="*/ 178 h 1063"/>
                <a:gd name="T28" fmla="*/ 503 w 945"/>
                <a:gd name="T29" fmla="*/ 186 h 1063"/>
                <a:gd name="T30" fmla="*/ 372 w 945"/>
                <a:gd name="T31" fmla="*/ 313 h 1063"/>
                <a:gd name="T32" fmla="*/ 357 w 945"/>
                <a:gd name="T33" fmla="*/ 339 h 1063"/>
                <a:gd name="T34" fmla="*/ 357 w 945"/>
                <a:gd name="T35" fmla="*/ 369 h 1063"/>
                <a:gd name="T36" fmla="*/ 372 w 945"/>
                <a:gd name="T37" fmla="*/ 396 h 1063"/>
                <a:gd name="T38" fmla="*/ 399 w 945"/>
                <a:gd name="T39" fmla="*/ 412 h 1063"/>
                <a:gd name="T40" fmla="*/ 429 w 945"/>
                <a:gd name="T41" fmla="*/ 412 h 1063"/>
                <a:gd name="T42" fmla="*/ 456 w 945"/>
                <a:gd name="T43" fmla="*/ 396 h 1063"/>
                <a:gd name="T44" fmla="*/ 583 w 945"/>
                <a:gd name="T45" fmla="*/ 266 h 1063"/>
                <a:gd name="T46" fmla="*/ 590 w 945"/>
                <a:gd name="T47" fmla="*/ 237 h 1063"/>
                <a:gd name="T48" fmla="*/ 583 w 945"/>
                <a:gd name="T49" fmla="*/ 208 h 1063"/>
                <a:gd name="T50" fmla="*/ 561 w 945"/>
                <a:gd name="T51" fmla="*/ 186 h 1063"/>
                <a:gd name="T52" fmla="*/ 532 w 945"/>
                <a:gd name="T53" fmla="*/ 178 h 1063"/>
                <a:gd name="T54" fmla="*/ 222 w 945"/>
                <a:gd name="T55" fmla="*/ 180 h 1063"/>
                <a:gd name="T56" fmla="*/ 195 w 945"/>
                <a:gd name="T57" fmla="*/ 195 h 1063"/>
                <a:gd name="T58" fmla="*/ 68 w 945"/>
                <a:gd name="T59" fmla="*/ 325 h 1063"/>
                <a:gd name="T60" fmla="*/ 59 w 945"/>
                <a:gd name="T61" fmla="*/ 354 h 1063"/>
                <a:gd name="T62" fmla="*/ 68 w 945"/>
                <a:gd name="T63" fmla="*/ 383 h 1063"/>
                <a:gd name="T64" fmla="*/ 90 w 945"/>
                <a:gd name="T65" fmla="*/ 405 h 1063"/>
                <a:gd name="T66" fmla="*/ 119 w 945"/>
                <a:gd name="T67" fmla="*/ 414 h 1063"/>
                <a:gd name="T68" fmla="*/ 148 w 945"/>
                <a:gd name="T69" fmla="*/ 405 h 1063"/>
                <a:gd name="T70" fmla="*/ 278 w 945"/>
                <a:gd name="T71" fmla="*/ 278 h 1063"/>
                <a:gd name="T72" fmla="*/ 293 w 945"/>
                <a:gd name="T73" fmla="*/ 252 h 1063"/>
                <a:gd name="T74" fmla="*/ 293 w 945"/>
                <a:gd name="T75" fmla="*/ 222 h 1063"/>
                <a:gd name="T76" fmla="*/ 278 w 945"/>
                <a:gd name="T77" fmla="*/ 195 h 1063"/>
                <a:gd name="T78" fmla="*/ 251 w 945"/>
                <a:gd name="T79" fmla="*/ 180 h 1063"/>
                <a:gd name="T80" fmla="*/ 0 w 945"/>
                <a:gd name="T81" fmla="*/ 0 h 1063"/>
                <a:gd name="T82" fmla="*/ 945 w 945"/>
                <a:gd name="T83" fmla="*/ 1063 h 1063"/>
                <a:gd name="T84" fmla="*/ 0 w 945"/>
                <a:gd name="T85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5" h="1063">
                  <a:moveTo>
                    <a:pt x="237" y="473"/>
                  </a:moveTo>
                  <a:lnTo>
                    <a:pt x="222" y="475"/>
                  </a:lnTo>
                  <a:lnTo>
                    <a:pt x="207" y="481"/>
                  </a:lnTo>
                  <a:lnTo>
                    <a:pt x="195" y="490"/>
                  </a:lnTo>
                  <a:lnTo>
                    <a:pt x="77" y="608"/>
                  </a:lnTo>
                  <a:lnTo>
                    <a:pt x="68" y="620"/>
                  </a:lnTo>
                  <a:lnTo>
                    <a:pt x="61" y="634"/>
                  </a:lnTo>
                  <a:lnTo>
                    <a:pt x="59" y="649"/>
                  </a:lnTo>
                  <a:lnTo>
                    <a:pt x="61" y="664"/>
                  </a:lnTo>
                  <a:lnTo>
                    <a:pt x="68" y="678"/>
                  </a:lnTo>
                  <a:lnTo>
                    <a:pt x="77" y="692"/>
                  </a:lnTo>
                  <a:lnTo>
                    <a:pt x="90" y="702"/>
                  </a:lnTo>
                  <a:lnTo>
                    <a:pt x="104" y="707"/>
                  </a:lnTo>
                  <a:lnTo>
                    <a:pt x="119" y="709"/>
                  </a:lnTo>
                  <a:lnTo>
                    <a:pt x="134" y="707"/>
                  </a:lnTo>
                  <a:lnTo>
                    <a:pt x="148" y="702"/>
                  </a:lnTo>
                  <a:lnTo>
                    <a:pt x="160" y="692"/>
                  </a:lnTo>
                  <a:lnTo>
                    <a:pt x="278" y="573"/>
                  </a:lnTo>
                  <a:lnTo>
                    <a:pt x="288" y="561"/>
                  </a:lnTo>
                  <a:lnTo>
                    <a:pt x="293" y="547"/>
                  </a:lnTo>
                  <a:lnTo>
                    <a:pt x="295" y="532"/>
                  </a:lnTo>
                  <a:lnTo>
                    <a:pt x="293" y="517"/>
                  </a:lnTo>
                  <a:lnTo>
                    <a:pt x="288" y="503"/>
                  </a:lnTo>
                  <a:lnTo>
                    <a:pt x="278" y="490"/>
                  </a:lnTo>
                  <a:lnTo>
                    <a:pt x="266" y="481"/>
                  </a:lnTo>
                  <a:lnTo>
                    <a:pt x="251" y="475"/>
                  </a:lnTo>
                  <a:lnTo>
                    <a:pt x="237" y="473"/>
                  </a:lnTo>
                  <a:close/>
                  <a:moveTo>
                    <a:pt x="532" y="178"/>
                  </a:moveTo>
                  <a:lnTo>
                    <a:pt x="517" y="180"/>
                  </a:lnTo>
                  <a:lnTo>
                    <a:pt x="503" y="186"/>
                  </a:lnTo>
                  <a:lnTo>
                    <a:pt x="490" y="195"/>
                  </a:lnTo>
                  <a:lnTo>
                    <a:pt x="372" y="313"/>
                  </a:lnTo>
                  <a:lnTo>
                    <a:pt x="363" y="325"/>
                  </a:lnTo>
                  <a:lnTo>
                    <a:pt x="357" y="339"/>
                  </a:lnTo>
                  <a:lnTo>
                    <a:pt x="355" y="354"/>
                  </a:lnTo>
                  <a:lnTo>
                    <a:pt x="357" y="369"/>
                  </a:lnTo>
                  <a:lnTo>
                    <a:pt x="363" y="383"/>
                  </a:lnTo>
                  <a:lnTo>
                    <a:pt x="372" y="396"/>
                  </a:lnTo>
                  <a:lnTo>
                    <a:pt x="385" y="405"/>
                  </a:lnTo>
                  <a:lnTo>
                    <a:pt x="399" y="412"/>
                  </a:lnTo>
                  <a:lnTo>
                    <a:pt x="414" y="414"/>
                  </a:lnTo>
                  <a:lnTo>
                    <a:pt x="429" y="412"/>
                  </a:lnTo>
                  <a:lnTo>
                    <a:pt x="443" y="405"/>
                  </a:lnTo>
                  <a:lnTo>
                    <a:pt x="456" y="396"/>
                  </a:lnTo>
                  <a:lnTo>
                    <a:pt x="573" y="278"/>
                  </a:lnTo>
                  <a:lnTo>
                    <a:pt x="583" y="266"/>
                  </a:lnTo>
                  <a:lnTo>
                    <a:pt x="589" y="252"/>
                  </a:lnTo>
                  <a:lnTo>
                    <a:pt x="590" y="237"/>
                  </a:lnTo>
                  <a:lnTo>
                    <a:pt x="589" y="222"/>
                  </a:lnTo>
                  <a:lnTo>
                    <a:pt x="583" y="208"/>
                  </a:lnTo>
                  <a:lnTo>
                    <a:pt x="573" y="195"/>
                  </a:lnTo>
                  <a:lnTo>
                    <a:pt x="561" y="186"/>
                  </a:lnTo>
                  <a:lnTo>
                    <a:pt x="547" y="180"/>
                  </a:lnTo>
                  <a:lnTo>
                    <a:pt x="532" y="178"/>
                  </a:lnTo>
                  <a:close/>
                  <a:moveTo>
                    <a:pt x="237" y="178"/>
                  </a:moveTo>
                  <a:lnTo>
                    <a:pt x="222" y="180"/>
                  </a:lnTo>
                  <a:lnTo>
                    <a:pt x="207" y="186"/>
                  </a:lnTo>
                  <a:lnTo>
                    <a:pt x="195" y="195"/>
                  </a:lnTo>
                  <a:lnTo>
                    <a:pt x="77" y="313"/>
                  </a:lnTo>
                  <a:lnTo>
                    <a:pt x="68" y="325"/>
                  </a:lnTo>
                  <a:lnTo>
                    <a:pt x="61" y="339"/>
                  </a:lnTo>
                  <a:lnTo>
                    <a:pt x="59" y="354"/>
                  </a:lnTo>
                  <a:lnTo>
                    <a:pt x="61" y="369"/>
                  </a:lnTo>
                  <a:lnTo>
                    <a:pt x="68" y="383"/>
                  </a:lnTo>
                  <a:lnTo>
                    <a:pt x="77" y="396"/>
                  </a:lnTo>
                  <a:lnTo>
                    <a:pt x="90" y="405"/>
                  </a:lnTo>
                  <a:lnTo>
                    <a:pt x="104" y="412"/>
                  </a:lnTo>
                  <a:lnTo>
                    <a:pt x="119" y="414"/>
                  </a:lnTo>
                  <a:lnTo>
                    <a:pt x="134" y="412"/>
                  </a:lnTo>
                  <a:lnTo>
                    <a:pt x="148" y="405"/>
                  </a:lnTo>
                  <a:lnTo>
                    <a:pt x="160" y="396"/>
                  </a:lnTo>
                  <a:lnTo>
                    <a:pt x="278" y="278"/>
                  </a:lnTo>
                  <a:lnTo>
                    <a:pt x="288" y="266"/>
                  </a:lnTo>
                  <a:lnTo>
                    <a:pt x="293" y="252"/>
                  </a:lnTo>
                  <a:lnTo>
                    <a:pt x="295" y="237"/>
                  </a:lnTo>
                  <a:lnTo>
                    <a:pt x="293" y="222"/>
                  </a:lnTo>
                  <a:lnTo>
                    <a:pt x="288" y="208"/>
                  </a:lnTo>
                  <a:lnTo>
                    <a:pt x="278" y="195"/>
                  </a:lnTo>
                  <a:lnTo>
                    <a:pt x="266" y="186"/>
                  </a:lnTo>
                  <a:lnTo>
                    <a:pt x="251" y="180"/>
                  </a:lnTo>
                  <a:lnTo>
                    <a:pt x="237" y="178"/>
                  </a:lnTo>
                  <a:close/>
                  <a:moveTo>
                    <a:pt x="0" y="0"/>
                  </a:moveTo>
                  <a:lnTo>
                    <a:pt x="945" y="0"/>
                  </a:lnTo>
                  <a:lnTo>
                    <a:pt x="945" y="1063"/>
                  </a:lnTo>
                  <a:lnTo>
                    <a:pt x="0" y="10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55"/>
            <p:cNvSpPr>
              <a:spLocks noEditPoints="1"/>
            </p:cNvSpPr>
            <p:nvPr/>
          </p:nvSpPr>
          <p:spPr bwMode="auto">
            <a:xfrm>
              <a:off x="5511801" y="5200650"/>
              <a:ext cx="166688" cy="166688"/>
            </a:xfrm>
            <a:custGeom>
              <a:avLst/>
              <a:gdLst>
                <a:gd name="T0" fmla="*/ 222 w 945"/>
                <a:gd name="T1" fmla="*/ 356 h 945"/>
                <a:gd name="T2" fmla="*/ 195 w 945"/>
                <a:gd name="T3" fmla="*/ 372 h 945"/>
                <a:gd name="T4" fmla="*/ 68 w 945"/>
                <a:gd name="T5" fmla="*/ 502 h 945"/>
                <a:gd name="T6" fmla="*/ 59 w 945"/>
                <a:gd name="T7" fmla="*/ 531 h 945"/>
                <a:gd name="T8" fmla="*/ 68 w 945"/>
                <a:gd name="T9" fmla="*/ 560 h 945"/>
                <a:gd name="T10" fmla="*/ 90 w 945"/>
                <a:gd name="T11" fmla="*/ 582 h 945"/>
                <a:gd name="T12" fmla="*/ 119 w 945"/>
                <a:gd name="T13" fmla="*/ 590 h 945"/>
                <a:gd name="T14" fmla="*/ 148 w 945"/>
                <a:gd name="T15" fmla="*/ 582 h 945"/>
                <a:gd name="T16" fmla="*/ 278 w 945"/>
                <a:gd name="T17" fmla="*/ 455 h 945"/>
                <a:gd name="T18" fmla="*/ 293 w 945"/>
                <a:gd name="T19" fmla="*/ 428 h 945"/>
                <a:gd name="T20" fmla="*/ 293 w 945"/>
                <a:gd name="T21" fmla="*/ 398 h 945"/>
                <a:gd name="T22" fmla="*/ 278 w 945"/>
                <a:gd name="T23" fmla="*/ 372 h 945"/>
                <a:gd name="T24" fmla="*/ 251 w 945"/>
                <a:gd name="T25" fmla="*/ 356 h 945"/>
                <a:gd name="T26" fmla="*/ 532 w 945"/>
                <a:gd name="T27" fmla="*/ 60 h 945"/>
                <a:gd name="T28" fmla="*/ 503 w 945"/>
                <a:gd name="T29" fmla="*/ 67 h 945"/>
                <a:gd name="T30" fmla="*/ 372 w 945"/>
                <a:gd name="T31" fmla="*/ 194 h 945"/>
                <a:gd name="T32" fmla="*/ 357 w 945"/>
                <a:gd name="T33" fmla="*/ 221 h 945"/>
                <a:gd name="T34" fmla="*/ 357 w 945"/>
                <a:gd name="T35" fmla="*/ 251 h 945"/>
                <a:gd name="T36" fmla="*/ 372 w 945"/>
                <a:gd name="T37" fmla="*/ 278 h 945"/>
                <a:gd name="T38" fmla="*/ 399 w 945"/>
                <a:gd name="T39" fmla="*/ 293 h 945"/>
                <a:gd name="T40" fmla="*/ 429 w 945"/>
                <a:gd name="T41" fmla="*/ 293 h 945"/>
                <a:gd name="T42" fmla="*/ 456 w 945"/>
                <a:gd name="T43" fmla="*/ 278 h 945"/>
                <a:gd name="T44" fmla="*/ 583 w 945"/>
                <a:gd name="T45" fmla="*/ 147 h 945"/>
                <a:gd name="T46" fmla="*/ 590 w 945"/>
                <a:gd name="T47" fmla="*/ 118 h 945"/>
                <a:gd name="T48" fmla="*/ 583 w 945"/>
                <a:gd name="T49" fmla="*/ 89 h 945"/>
                <a:gd name="T50" fmla="*/ 561 w 945"/>
                <a:gd name="T51" fmla="*/ 67 h 945"/>
                <a:gd name="T52" fmla="*/ 532 w 945"/>
                <a:gd name="T53" fmla="*/ 60 h 945"/>
                <a:gd name="T54" fmla="*/ 222 w 945"/>
                <a:gd name="T55" fmla="*/ 61 h 945"/>
                <a:gd name="T56" fmla="*/ 195 w 945"/>
                <a:gd name="T57" fmla="*/ 77 h 945"/>
                <a:gd name="T58" fmla="*/ 68 w 945"/>
                <a:gd name="T59" fmla="*/ 207 h 945"/>
                <a:gd name="T60" fmla="*/ 59 w 945"/>
                <a:gd name="T61" fmla="*/ 236 h 945"/>
                <a:gd name="T62" fmla="*/ 68 w 945"/>
                <a:gd name="T63" fmla="*/ 265 h 945"/>
                <a:gd name="T64" fmla="*/ 90 w 945"/>
                <a:gd name="T65" fmla="*/ 287 h 945"/>
                <a:gd name="T66" fmla="*/ 119 w 945"/>
                <a:gd name="T67" fmla="*/ 295 h 945"/>
                <a:gd name="T68" fmla="*/ 148 w 945"/>
                <a:gd name="T69" fmla="*/ 287 h 945"/>
                <a:gd name="T70" fmla="*/ 278 w 945"/>
                <a:gd name="T71" fmla="*/ 160 h 945"/>
                <a:gd name="T72" fmla="*/ 293 w 945"/>
                <a:gd name="T73" fmla="*/ 133 h 945"/>
                <a:gd name="T74" fmla="*/ 293 w 945"/>
                <a:gd name="T75" fmla="*/ 103 h 945"/>
                <a:gd name="T76" fmla="*/ 278 w 945"/>
                <a:gd name="T77" fmla="*/ 77 h 945"/>
                <a:gd name="T78" fmla="*/ 251 w 945"/>
                <a:gd name="T79" fmla="*/ 61 h 945"/>
                <a:gd name="T80" fmla="*/ 0 w 945"/>
                <a:gd name="T81" fmla="*/ 0 h 945"/>
                <a:gd name="T82" fmla="*/ 945 w 945"/>
                <a:gd name="T83" fmla="*/ 945 h 945"/>
                <a:gd name="T84" fmla="*/ 0 w 945"/>
                <a:gd name="T85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5" h="945">
                  <a:moveTo>
                    <a:pt x="237" y="355"/>
                  </a:moveTo>
                  <a:lnTo>
                    <a:pt x="222" y="356"/>
                  </a:lnTo>
                  <a:lnTo>
                    <a:pt x="207" y="362"/>
                  </a:lnTo>
                  <a:lnTo>
                    <a:pt x="195" y="372"/>
                  </a:lnTo>
                  <a:lnTo>
                    <a:pt x="77" y="489"/>
                  </a:lnTo>
                  <a:lnTo>
                    <a:pt x="68" y="502"/>
                  </a:lnTo>
                  <a:lnTo>
                    <a:pt x="61" y="516"/>
                  </a:lnTo>
                  <a:lnTo>
                    <a:pt x="59" y="531"/>
                  </a:lnTo>
                  <a:lnTo>
                    <a:pt x="61" y="546"/>
                  </a:lnTo>
                  <a:lnTo>
                    <a:pt x="68" y="560"/>
                  </a:lnTo>
                  <a:lnTo>
                    <a:pt x="77" y="573"/>
                  </a:lnTo>
                  <a:lnTo>
                    <a:pt x="90" y="582"/>
                  </a:lnTo>
                  <a:lnTo>
                    <a:pt x="104" y="588"/>
                  </a:lnTo>
                  <a:lnTo>
                    <a:pt x="119" y="590"/>
                  </a:lnTo>
                  <a:lnTo>
                    <a:pt x="134" y="588"/>
                  </a:lnTo>
                  <a:lnTo>
                    <a:pt x="148" y="582"/>
                  </a:lnTo>
                  <a:lnTo>
                    <a:pt x="160" y="573"/>
                  </a:lnTo>
                  <a:lnTo>
                    <a:pt x="278" y="455"/>
                  </a:lnTo>
                  <a:lnTo>
                    <a:pt x="288" y="442"/>
                  </a:lnTo>
                  <a:lnTo>
                    <a:pt x="293" y="428"/>
                  </a:lnTo>
                  <a:lnTo>
                    <a:pt x="295" y="413"/>
                  </a:lnTo>
                  <a:lnTo>
                    <a:pt x="293" y="398"/>
                  </a:lnTo>
                  <a:lnTo>
                    <a:pt x="288" y="384"/>
                  </a:lnTo>
                  <a:lnTo>
                    <a:pt x="278" y="372"/>
                  </a:lnTo>
                  <a:lnTo>
                    <a:pt x="266" y="362"/>
                  </a:lnTo>
                  <a:lnTo>
                    <a:pt x="251" y="356"/>
                  </a:lnTo>
                  <a:lnTo>
                    <a:pt x="237" y="355"/>
                  </a:lnTo>
                  <a:close/>
                  <a:moveTo>
                    <a:pt x="532" y="60"/>
                  </a:moveTo>
                  <a:lnTo>
                    <a:pt x="517" y="61"/>
                  </a:lnTo>
                  <a:lnTo>
                    <a:pt x="503" y="67"/>
                  </a:lnTo>
                  <a:lnTo>
                    <a:pt x="490" y="77"/>
                  </a:lnTo>
                  <a:lnTo>
                    <a:pt x="372" y="194"/>
                  </a:lnTo>
                  <a:lnTo>
                    <a:pt x="363" y="207"/>
                  </a:lnTo>
                  <a:lnTo>
                    <a:pt x="357" y="221"/>
                  </a:lnTo>
                  <a:lnTo>
                    <a:pt x="355" y="236"/>
                  </a:lnTo>
                  <a:lnTo>
                    <a:pt x="357" y="251"/>
                  </a:lnTo>
                  <a:lnTo>
                    <a:pt x="363" y="265"/>
                  </a:lnTo>
                  <a:lnTo>
                    <a:pt x="372" y="278"/>
                  </a:lnTo>
                  <a:lnTo>
                    <a:pt x="385" y="287"/>
                  </a:lnTo>
                  <a:lnTo>
                    <a:pt x="399" y="293"/>
                  </a:lnTo>
                  <a:lnTo>
                    <a:pt x="414" y="295"/>
                  </a:lnTo>
                  <a:lnTo>
                    <a:pt x="429" y="293"/>
                  </a:lnTo>
                  <a:lnTo>
                    <a:pt x="443" y="287"/>
                  </a:lnTo>
                  <a:lnTo>
                    <a:pt x="456" y="278"/>
                  </a:lnTo>
                  <a:lnTo>
                    <a:pt x="573" y="160"/>
                  </a:lnTo>
                  <a:lnTo>
                    <a:pt x="583" y="147"/>
                  </a:lnTo>
                  <a:lnTo>
                    <a:pt x="589" y="133"/>
                  </a:lnTo>
                  <a:lnTo>
                    <a:pt x="590" y="118"/>
                  </a:lnTo>
                  <a:lnTo>
                    <a:pt x="589" y="103"/>
                  </a:lnTo>
                  <a:lnTo>
                    <a:pt x="583" y="89"/>
                  </a:lnTo>
                  <a:lnTo>
                    <a:pt x="573" y="77"/>
                  </a:lnTo>
                  <a:lnTo>
                    <a:pt x="561" y="67"/>
                  </a:lnTo>
                  <a:lnTo>
                    <a:pt x="547" y="61"/>
                  </a:lnTo>
                  <a:lnTo>
                    <a:pt x="532" y="60"/>
                  </a:lnTo>
                  <a:close/>
                  <a:moveTo>
                    <a:pt x="237" y="60"/>
                  </a:moveTo>
                  <a:lnTo>
                    <a:pt x="222" y="61"/>
                  </a:lnTo>
                  <a:lnTo>
                    <a:pt x="207" y="67"/>
                  </a:lnTo>
                  <a:lnTo>
                    <a:pt x="195" y="77"/>
                  </a:lnTo>
                  <a:lnTo>
                    <a:pt x="77" y="194"/>
                  </a:lnTo>
                  <a:lnTo>
                    <a:pt x="68" y="207"/>
                  </a:lnTo>
                  <a:lnTo>
                    <a:pt x="61" y="221"/>
                  </a:lnTo>
                  <a:lnTo>
                    <a:pt x="59" y="236"/>
                  </a:lnTo>
                  <a:lnTo>
                    <a:pt x="61" y="251"/>
                  </a:lnTo>
                  <a:lnTo>
                    <a:pt x="68" y="265"/>
                  </a:lnTo>
                  <a:lnTo>
                    <a:pt x="77" y="278"/>
                  </a:lnTo>
                  <a:lnTo>
                    <a:pt x="90" y="287"/>
                  </a:lnTo>
                  <a:lnTo>
                    <a:pt x="104" y="293"/>
                  </a:lnTo>
                  <a:lnTo>
                    <a:pt x="119" y="295"/>
                  </a:lnTo>
                  <a:lnTo>
                    <a:pt x="134" y="293"/>
                  </a:lnTo>
                  <a:lnTo>
                    <a:pt x="148" y="287"/>
                  </a:lnTo>
                  <a:lnTo>
                    <a:pt x="160" y="278"/>
                  </a:lnTo>
                  <a:lnTo>
                    <a:pt x="278" y="160"/>
                  </a:lnTo>
                  <a:lnTo>
                    <a:pt x="288" y="147"/>
                  </a:lnTo>
                  <a:lnTo>
                    <a:pt x="293" y="133"/>
                  </a:lnTo>
                  <a:lnTo>
                    <a:pt x="295" y="118"/>
                  </a:lnTo>
                  <a:lnTo>
                    <a:pt x="293" y="103"/>
                  </a:lnTo>
                  <a:lnTo>
                    <a:pt x="288" y="89"/>
                  </a:lnTo>
                  <a:lnTo>
                    <a:pt x="278" y="77"/>
                  </a:lnTo>
                  <a:lnTo>
                    <a:pt x="266" y="67"/>
                  </a:lnTo>
                  <a:lnTo>
                    <a:pt x="251" y="61"/>
                  </a:lnTo>
                  <a:lnTo>
                    <a:pt x="237" y="60"/>
                  </a:lnTo>
                  <a:close/>
                  <a:moveTo>
                    <a:pt x="0" y="0"/>
                  </a:moveTo>
                  <a:lnTo>
                    <a:pt x="945" y="0"/>
                  </a:lnTo>
                  <a:lnTo>
                    <a:pt x="945" y="945"/>
                  </a:lnTo>
                  <a:lnTo>
                    <a:pt x="0" y="9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56"/>
            <p:cNvSpPr>
              <a:spLocks noEditPoints="1"/>
            </p:cNvSpPr>
            <p:nvPr/>
          </p:nvSpPr>
          <p:spPr bwMode="auto">
            <a:xfrm>
              <a:off x="5511801" y="5387975"/>
              <a:ext cx="166688" cy="187325"/>
            </a:xfrm>
            <a:custGeom>
              <a:avLst/>
              <a:gdLst>
                <a:gd name="T0" fmla="*/ 222 w 945"/>
                <a:gd name="T1" fmla="*/ 356 h 1063"/>
                <a:gd name="T2" fmla="*/ 195 w 945"/>
                <a:gd name="T3" fmla="*/ 371 h 1063"/>
                <a:gd name="T4" fmla="*/ 68 w 945"/>
                <a:gd name="T5" fmla="*/ 503 h 1063"/>
                <a:gd name="T6" fmla="*/ 59 w 945"/>
                <a:gd name="T7" fmla="*/ 532 h 1063"/>
                <a:gd name="T8" fmla="*/ 68 w 945"/>
                <a:gd name="T9" fmla="*/ 561 h 1063"/>
                <a:gd name="T10" fmla="*/ 90 w 945"/>
                <a:gd name="T11" fmla="*/ 583 h 1063"/>
                <a:gd name="T12" fmla="*/ 119 w 945"/>
                <a:gd name="T13" fmla="*/ 590 h 1063"/>
                <a:gd name="T14" fmla="*/ 148 w 945"/>
                <a:gd name="T15" fmla="*/ 583 h 1063"/>
                <a:gd name="T16" fmla="*/ 278 w 945"/>
                <a:gd name="T17" fmla="*/ 456 h 1063"/>
                <a:gd name="T18" fmla="*/ 293 w 945"/>
                <a:gd name="T19" fmla="*/ 429 h 1063"/>
                <a:gd name="T20" fmla="*/ 293 w 945"/>
                <a:gd name="T21" fmla="*/ 399 h 1063"/>
                <a:gd name="T22" fmla="*/ 278 w 945"/>
                <a:gd name="T23" fmla="*/ 371 h 1063"/>
                <a:gd name="T24" fmla="*/ 251 w 945"/>
                <a:gd name="T25" fmla="*/ 356 h 1063"/>
                <a:gd name="T26" fmla="*/ 532 w 945"/>
                <a:gd name="T27" fmla="*/ 59 h 1063"/>
                <a:gd name="T28" fmla="*/ 503 w 945"/>
                <a:gd name="T29" fmla="*/ 67 h 1063"/>
                <a:gd name="T30" fmla="*/ 372 w 945"/>
                <a:gd name="T31" fmla="*/ 195 h 1063"/>
                <a:gd name="T32" fmla="*/ 357 w 945"/>
                <a:gd name="T33" fmla="*/ 222 h 1063"/>
                <a:gd name="T34" fmla="*/ 357 w 945"/>
                <a:gd name="T35" fmla="*/ 252 h 1063"/>
                <a:gd name="T36" fmla="*/ 372 w 945"/>
                <a:gd name="T37" fmla="*/ 278 h 1063"/>
                <a:gd name="T38" fmla="*/ 399 w 945"/>
                <a:gd name="T39" fmla="*/ 294 h 1063"/>
                <a:gd name="T40" fmla="*/ 429 w 945"/>
                <a:gd name="T41" fmla="*/ 294 h 1063"/>
                <a:gd name="T42" fmla="*/ 456 w 945"/>
                <a:gd name="T43" fmla="*/ 278 h 1063"/>
                <a:gd name="T44" fmla="*/ 583 w 945"/>
                <a:gd name="T45" fmla="*/ 148 h 1063"/>
                <a:gd name="T46" fmla="*/ 590 w 945"/>
                <a:gd name="T47" fmla="*/ 119 h 1063"/>
                <a:gd name="T48" fmla="*/ 583 w 945"/>
                <a:gd name="T49" fmla="*/ 89 h 1063"/>
                <a:gd name="T50" fmla="*/ 561 w 945"/>
                <a:gd name="T51" fmla="*/ 67 h 1063"/>
                <a:gd name="T52" fmla="*/ 532 w 945"/>
                <a:gd name="T53" fmla="*/ 59 h 1063"/>
                <a:gd name="T54" fmla="*/ 222 w 945"/>
                <a:gd name="T55" fmla="*/ 61 h 1063"/>
                <a:gd name="T56" fmla="*/ 195 w 945"/>
                <a:gd name="T57" fmla="*/ 76 h 1063"/>
                <a:gd name="T58" fmla="*/ 68 w 945"/>
                <a:gd name="T59" fmla="*/ 208 h 1063"/>
                <a:gd name="T60" fmla="*/ 59 w 945"/>
                <a:gd name="T61" fmla="*/ 237 h 1063"/>
                <a:gd name="T62" fmla="*/ 68 w 945"/>
                <a:gd name="T63" fmla="*/ 266 h 1063"/>
                <a:gd name="T64" fmla="*/ 90 w 945"/>
                <a:gd name="T65" fmla="*/ 288 h 1063"/>
                <a:gd name="T66" fmla="*/ 119 w 945"/>
                <a:gd name="T67" fmla="*/ 295 h 1063"/>
                <a:gd name="T68" fmla="*/ 148 w 945"/>
                <a:gd name="T69" fmla="*/ 288 h 1063"/>
                <a:gd name="T70" fmla="*/ 278 w 945"/>
                <a:gd name="T71" fmla="*/ 161 h 1063"/>
                <a:gd name="T72" fmla="*/ 293 w 945"/>
                <a:gd name="T73" fmla="*/ 134 h 1063"/>
                <a:gd name="T74" fmla="*/ 293 w 945"/>
                <a:gd name="T75" fmla="*/ 104 h 1063"/>
                <a:gd name="T76" fmla="*/ 278 w 945"/>
                <a:gd name="T77" fmla="*/ 76 h 1063"/>
                <a:gd name="T78" fmla="*/ 251 w 945"/>
                <a:gd name="T79" fmla="*/ 61 h 1063"/>
                <a:gd name="T80" fmla="*/ 0 w 945"/>
                <a:gd name="T81" fmla="*/ 0 h 1063"/>
                <a:gd name="T82" fmla="*/ 945 w 945"/>
                <a:gd name="T83" fmla="*/ 1063 h 1063"/>
                <a:gd name="T84" fmla="*/ 0 w 945"/>
                <a:gd name="T85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5" h="1063">
                  <a:moveTo>
                    <a:pt x="237" y="354"/>
                  </a:moveTo>
                  <a:lnTo>
                    <a:pt x="222" y="356"/>
                  </a:lnTo>
                  <a:lnTo>
                    <a:pt x="207" y="362"/>
                  </a:lnTo>
                  <a:lnTo>
                    <a:pt x="195" y="371"/>
                  </a:lnTo>
                  <a:lnTo>
                    <a:pt x="77" y="490"/>
                  </a:lnTo>
                  <a:lnTo>
                    <a:pt x="68" y="503"/>
                  </a:lnTo>
                  <a:lnTo>
                    <a:pt x="61" y="517"/>
                  </a:lnTo>
                  <a:lnTo>
                    <a:pt x="59" y="532"/>
                  </a:lnTo>
                  <a:lnTo>
                    <a:pt x="61" y="547"/>
                  </a:lnTo>
                  <a:lnTo>
                    <a:pt x="68" y="561"/>
                  </a:lnTo>
                  <a:lnTo>
                    <a:pt x="77" y="573"/>
                  </a:lnTo>
                  <a:lnTo>
                    <a:pt x="90" y="583"/>
                  </a:lnTo>
                  <a:lnTo>
                    <a:pt x="104" y="589"/>
                  </a:lnTo>
                  <a:lnTo>
                    <a:pt x="119" y="590"/>
                  </a:lnTo>
                  <a:lnTo>
                    <a:pt x="134" y="589"/>
                  </a:lnTo>
                  <a:lnTo>
                    <a:pt x="148" y="583"/>
                  </a:lnTo>
                  <a:lnTo>
                    <a:pt x="160" y="573"/>
                  </a:lnTo>
                  <a:lnTo>
                    <a:pt x="278" y="456"/>
                  </a:lnTo>
                  <a:lnTo>
                    <a:pt x="288" y="443"/>
                  </a:lnTo>
                  <a:lnTo>
                    <a:pt x="293" y="429"/>
                  </a:lnTo>
                  <a:lnTo>
                    <a:pt x="295" y="414"/>
                  </a:lnTo>
                  <a:lnTo>
                    <a:pt x="293" y="399"/>
                  </a:lnTo>
                  <a:lnTo>
                    <a:pt x="288" y="385"/>
                  </a:lnTo>
                  <a:lnTo>
                    <a:pt x="278" y="371"/>
                  </a:lnTo>
                  <a:lnTo>
                    <a:pt x="266" y="362"/>
                  </a:lnTo>
                  <a:lnTo>
                    <a:pt x="251" y="356"/>
                  </a:lnTo>
                  <a:lnTo>
                    <a:pt x="237" y="354"/>
                  </a:lnTo>
                  <a:close/>
                  <a:moveTo>
                    <a:pt x="532" y="59"/>
                  </a:moveTo>
                  <a:lnTo>
                    <a:pt x="517" y="61"/>
                  </a:lnTo>
                  <a:lnTo>
                    <a:pt x="503" y="67"/>
                  </a:lnTo>
                  <a:lnTo>
                    <a:pt x="490" y="76"/>
                  </a:lnTo>
                  <a:lnTo>
                    <a:pt x="372" y="195"/>
                  </a:lnTo>
                  <a:lnTo>
                    <a:pt x="363" y="208"/>
                  </a:lnTo>
                  <a:lnTo>
                    <a:pt x="357" y="222"/>
                  </a:lnTo>
                  <a:lnTo>
                    <a:pt x="355" y="237"/>
                  </a:lnTo>
                  <a:lnTo>
                    <a:pt x="357" y="252"/>
                  </a:lnTo>
                  <a:lnTo>
                    <a:pt x="363" y="266"/>
                  </a:lnTo>
                  <a:lnTo>
                    <a:pt x="372" y="278"/>
                  </a:lnTo>
                  <a:lnTo>
                    <a:pt x="385" y="288"/>
                  </a:lnTo>
                  <a:lnTo>
                    <a:pt x="399" y="294"/>
                  </a:lnTo>
                  <a:lnTo>
                    <a:pt x="414" y="295"/>
                  </a:lnTo>
                  <a:lnTo>
                    <a:pt x="429" y="294"/>
                  </a:lnTo>
                  <a:lnTo>
                    <a:pt x="443" y="288"/>
                  </a:lnTo>
                  <a:lnTo>
                    <a:pt x="456" y="278"/>
                  </a:lnTo>
                  <a:lnTo>
                    <a:pt x="573" y="161"/>
                  </a:lnTo>
                  <a:lnTo>
                    <a:pt x="583" y="148"/>
                  </a:lnTo>
                  <a:lnTo>
                    <a:pt x="589" y="134"/>
                  </a:lnTo>
                  <a:lnTo>
                    <a:pt x="590" y="119"/>
                  </a:lnTo>
                  <a:lnTo>
                    <a:pt x="589" y="104"/>
                  </a:lnTo>
                  <a:lnTo>
                    <a:pt x="583" y="89"/>
                  </a:lnTo>
                  <a:lnTo>
                    <a:pt x="573" y="76"/>
                  </a:lnTo>
                  <a:lnTo>
                    <a:pt x="561" y="67"/>
                  </a:lnTo>
                  <a:lnTo>
                    <a:pt x="547" y="61"/>
                  </a:lnTo>
                  <a:lnTo>
                    <a:pt x="532" y="59"/>
                  </a:lnTo>
                  <a:close/>
                  <a:moveTo>
                    <a:pt x="237" y="59"/>
                  </a:moveTo>
                  <a:lnTo>
                    <a:pt x="222" y="61"/>
                  </a:lnTo>
                  <a:lnTo>
                    <a:pt x="207" y="67"/>
                  </a:lnTo>
                  <a:lnTo>
                    <a:pt x="195" y="76"/>
                  </a:lnTo>
                  <a:lnTo>
                    <a:pt x="77" y="195"/>
                  </a:lnTo>
                  <a:lnTo>
                    <a:pt x="68" y="208"/>
                  </a:lnTo>
                  <a:lnTo>
                    <a:pt x="61" y="222"/>
                  </a:lnTo>
                  <a:lnTo>
                    <a:pt x="59" y="237"/>
                  </a:lnTo>
                  <a:lnTo>
                    <a:pt x="61" y="252"/>
                  </a:lnTo>
                  <a:lnTo>
                    <a:pt x="68" y="266"/>
                  </a:lnTo>
                  <a:lnTo>
                    <a:pt x="77" y="278"/>
                  </a:lnTo>
                  <a:lnTo>
                    <a:pt x="90" y="288"/>
                  </a:lnTo>
                  <a:lnTo>
                    <a:pt x="104" y="294"/>
                  </a:lnTo>
                  <a:lnTo>
                    <a:pt x="119" y="295"/>
                  </a:lnTo>
                  <a:lnTo>
                    <a:pt x="134" y="294"/>
                  </a:lnTo>
                  <a:lnTo>
                    <a:pt x="148" y="288"/>
                  </a:lnTo>
                  <a:lnTo>
                    <a:pt x="160" y="278"/>
                  </a:lnTo>
                  <a:lnTo>
                    <a:pt x="278" y="161"/>
                  </a:lnTo>
                  <a:lnTo>
                    <a:pt x="288" y="148"/>
                  </a:lnTo>
                  <a:lnTo>
                    <a:pt x="293" y="134"/>
                  </a:lnTo>
                  <a:lnTo>
                    <a:pt x="295" y="119"/>
                  </a:lnTo>
                  <a:lnTo>
                    <a:pt x="293" y="104"/>
                  </a:lnTo>
                  <a:lnTo>
                    <a:pt x="288" y="89"/>
                  </a:lnTo>
                  <a:lnTo>
                    <a:pt x="278" y="76"/>
                  </a:lnTo>
                  <a:lnTo>
                    <a:pt x="266" y="67"/>
                  </a:lnTo>
                  <a:lnTo>
                    <a:pt x="251" y="61"/>
                  </a:lnTo>
                  <a:lnTo>
                    <a:pt x="237" y="59"/>
                  </a:lnTo>
                  <a:close/>
                  <a:moveTo>
                    <a:pt x="0" y="0"/>
                  </a:moveTo>
                  <a:lnTo>
                    <a:pt x="945" y="0"/>
                  </a:lnTo>
                  <a:lnTo>
                    <a:pt x="945" y="1063"/>
                  </a:lnTo>
                  <a:lnTo>
                    <a:pt x="0" y="10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7"/>
            <p:cNvSpPr>
              <a:spLocks noEditPoints="1"/>
            </p:cNvSpPr>
            <p:nvPr/>
          </p:nvSpPr>
          <p:spPr bwMode="auto">
            <a:xfrm>
              <a:off x="5303838" y="5200650"/>
              <a:ext cx="187325" cy="166688"/>
            </a:xfrm>
            <a:custGeom>
              <a:avLst/>
              <a:gdLst>
                <a:gd name="T0" fmla="*/ 339 w 1063"/>
                <a:gd name="T1" fmla="*/ 356 h 945"/>
                <a:gd name="T2" fmla="*/ 312 w 1063"/>
                <a:gd name="T3" fmla="*/ 372 h 945"/>
                <a:gd name="T4" fmla="*/ 185 w 1063"/>
                <a:gd name="T5" fmla="*/ 502 h 945"/>
                <a:gd name="T6" fmla="*/ 177 w 1063"/>
                <a:gd name="T7" fmla="*/ 531 h 945"/>
                <a:gd name="T8" fmla="*/ 185 w 1063"/>
                <a:gd name="T9" fmla="*/ 560 h 945"/>
                <a:gd name="T10" fmla="*/ 207 w 1063"/>
                <a:gd name="T11" fmla="*/ 582 h 945"/>
                <a:gd name="T12" fmla="*/ 236 w 1063"/>
                <a:gd name="T13" fmla="*/ 590 h 945"/>
                <a:gd name="T14" fmla="*/ 265 w 1063"/>
                <a:gd name="T15" fmla="*/ 582 h 945"/>
                <a:gd name="T16" fmla="*/ 395 w 1063"/>
                <a:gd name="T17" fmla="*/ 455 h 945"/>
                <a:gd name="T18" fmla="*/ 411 w 1063"/>
                <a:gd name="T19" fmla="*/ 428 h 945"/>
                <a:gd name="T20" fmla="*/ 411 w 1063"/>
                <a:gd name="T21" fmla="*/ 398 h 945"/>
                <a:gd name="T22" fmla="*/ 395 w 1063"/>
                <a:gd name="T23" fmla="*/ 372 h 945"/>
                <a:gd name="T24" fmla="*/ 369 w 1063"/>
                <a:gd name="T25" fmla="*/ 356 h 945"/>
                <a:gd name="T26" fmla="*/ 649 w 1063"/>
                <a:gd name="T27" fmla="*/ 60 h 945"/>
                <a:gd name="T28" fmla="*/ 620 w 1063"/>
                <a:gd name="T29" fmla="*/ 67 h 945"/>
                <a:gd name="T30" fmla="*/ 490 w 1063"/>
                <a:gd name="T31" fmla="*/ 194 h 945"/>
                <a:gd name="T32" fmla="*/ 474 w 1063"/>
                <a:gd name="T33" fmla="*/ 221 h 945"/>
                <a:gd name="T34" fmla="*/ 474 w 1063"/>
                <a:gd name="T35" fmla="*/ 251 h 945"/>
                <a:gd name="T36" fmla="*/ 490 w 1063"/>
                <a:gd name="T37" fmla="*/ 278 h 945"/>
                <a:gd name="T38" fmla="*/ 516 w 1063"/>
                <a:gd name="T39" fmla="*/ 293 h 945"/>
                <a:gd name="T40" fmla="*/ 546 w 1063"/>
                <a:gd name="T41" fmla="*/ 293 h 945"/>
                <a:gd name="T42" fmla="*/ 573 w 1063"/>
                <a:gd name="T43" fmla="*/ 278 h 945"/>
                <a:gd name="T44" fmla="*/ 701 w 1063"/>
                <a:gd name="T45" fmla="*/ 147 h 945"/>
                <a:gd name="T46" fmla="*/ 709 w 1063"/>
                <a:gd name="T47" fmla="*/ 118 h 945"/>
                <a:gd name="T48" fmla="*/ 701 w 1063"/>
                <a:gd name="T49" fmla="*/ 89 h 945"/>
                <a:gd name="T50" fmla="*/ 678 w 1063"/>
                <a:gd name="T51" fmla="*/ 67 h 945"/>
                <a:gd name="T52" fmla="*/ 649 w 1063"/>
                <a:gd name="T53" fmla="*/ 60 h 945"/>
                <a:gd name="T54" fmla="*/ 339 w 1063"/>
                <a:gd name="T55" fmla="*/ 61 h 945"/>
                <a:gd name="T56" fmla="*/ 312 w 1063"/>
                <a:gd name="T57" fmla="*/ 77 h 945"/>
                <a:gd name="T58" fmla="*/ 185 w 1063"/>
                <a:gd name="T59" fmla="*/ 207 h 945"/>
                <a:gd name="T60" fmla="*/ 177 w 1063"/>
                <a:gd name="T61" fmla="*/ 236 h 945"/>
                <a:gd name="T62" fmla="*/ 185 w 1063"/>
                <a:gd name="T63" fmla="*/ 265 h 945"/>
                <a:gd name="T64" fmla="*/ 207 w 1063"/>
                <a:gd name="T65" fmla="*/ 287 h 945"/>
                <a:gd name="T66" fmla="*/ 236 w 1063"/>
                <a:gd name="T67" fmla="*/ 295 h 945"/>
                <a:gd name="T68" fmla="*/ 265 w 1063"/>
                <a:gd name="T69" fmla="*/ 287 h 945"/>
                <a:gd name="T70" fmla="*/ 395 w 1063"/>
                <a:gd name="T71" fmla="*/ 160 h 945"/>
                <a:gd name="T72" fmla="*/ 411 w 1063"/>
                <a:gd name="T73" fmla="*/ 133 h 945"/>
                <a:gd name="T74" fmla="*/ 411 w 1063"/>
                <a:gd name="T75" fmla="*/ 103 h 945"/>
                <a:gd name="T76" fmla="*/ 395 w 1063"/>
                <a:gd name="T77" fmla="*/ 77 h 945"/>
                <a:gd name="T78" fmla="*/ 369 w 1063"/>
                <a:gd name="T79" fmla="*/ 61 h 945"/>
                <a:gd name="T80" fmla="*/ 0 w 1063"/>
                <a:gd name="T81" fmla="*/ 0 h 945"/>
                <a:gd name="T82" fmla="*/ 1063 w 1063"/>
                <a:gd name="T83" fmla="*/ 945 h 945"/>
                <a:gd name="T84" fmla="*/ 0 w 1063"/>
                <a:gd name="T85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63" h="945">
                  <a:moveTo>
                    <a:pt x="354" y="355"/>
                  </a:moveTo>
                  <a:lnTo>
                    <a:pt x="339" y="356"/>
                  </a:lnTo>
                  <a:lnTo>
                    <a:pt x="325" y="362"/>
                  </a:lnTo>
                  <a:lnTo>
                    <a:pt x="312" y="372"/>
                  </a:lnTo>
                  <a:lnTo>
                    <a:pt x="195" y="489"/>
                  </a:lnTo>
                  <a:lnTo>
                    <a:pt x="185" y="502"/>
                  </a:lnTo>
                  <a:lnTo>
                    <a:pt x="179" y="516"/>
                  </a:lnTo>
                  <a:lnTo>
                    <a:pt x="177" y="531"/>
                  </a:lnTo>
                  <a:lnTo>
                    <a:pt x="179" y="546"/>
                  </a:lnTo>
                  <a:lnTo>
                    <a:pt x="185" y="560"/>
                  </a:lnTo>
                  <a:lnTo>
                    <a:pt x="195" y="573"/>
                  </a:lnTo>
                  <a:lnTo>
                    <a:pt x="207" y="582"/>
                  </a:lnTo>
                  <a:lnTo>
                    <a:pt x="221" y="588"/>
                  </a:lnTo>
                  <a:lnTo>
                    <a:pt x="236" y="590"/>
                  </a:lnTo>
                  <a:lnTo>
                    <a:pt x="251" y="588"/>
                  </a:lnTo>
                  <a:lnTo>
                    <a:pt x="265" y="582"/>
                  </a:lnTo>
                  <a:lnTo>
                    <a:pt x="278" y="573"/>
                  </a:lnTo>
                  <a:lnTo>
                    <a:pt x="395" y="455"/>
                  </a:lnTo>
                  <a:lnTo>
                    <a:pt x="405" y="442"/>
                  </a:lnTo>
                  <a:lnTo>
                    <a:pt x="411" y="428"/>
                  </a:lnTo>
                  <a:lnTo>
                    <a:pt x="413" y="413"/>
                  </a:lnTo>
                  <a:lnTo>
                    <a:pt x="411" y="398"/>
                  </a:lnTo>
                  <a:lnTo>
                    <a:pt x="405" y="384"/>
                  </a:lnTo>
                  <a:lnTo>
                    <a:pt x="395" y="372"/>
                  </a:lnTo>
                  <a:lnTo>
                    <a:pt x="383" y="362"/>
                  </a:lnTo>
                  <a:lnTo>
                    <a:pt x="369" y="356"/>
                  </a:lnTo>
                  <a:lnTo>
                    <a:pt x="354" y="355"/>
                  </a:lnTo>
                  <a:close/>
                  <a:moveTo>
                    <a:pt x="649" y="60"/>
                  </a:moveTo>
                  <a:lnTo>
                    <a:pt x="634" y="61"/>
                  </a:lnTo>
                  <a:lnTo>
                    <a:pt x="620" y="67"/>
                  </a:lnTo>
                  <a:lnTo>
                    <a:pt x="607" y="77"/>
                  </a:lnTo>
                  <a:lnTo>
                    <a:pt x="490" y="194"/>
                  </a:lnTo>
                  <a:lnTo>
                    <a:pt x="480" y="207"/>
                  </a:lnTo>
                  <a:lnTo>
                    <a:pt x="474" y="221"/>
                  </a:lnTo>
                  <a:lnTo>
                    <a:pt x="472" y="236"/>
                  </a:lnTo>
                  <a:lnTo>
                    <a:pt x="474" y="251"/>
                  </a:lnTo>
                  <a:lnTo>
                    <a:pt x="480" y="265"/>
                  </a:lnTo>
                  <a:lnTo>
                    <a:pt x="490" y="278"/>
                  </a:lnTo>
                  <a:lnTo>
                    <a:pt x="502" y="287"/>
                  </a:lnTo>
                  <a:lnTo>
                    <a:pt x="516" y="293"/>
                  </a:lnTo>
                  <a:lnTo>
                    <a:pt x="531" y="295"/>
                  </a:lnTo>
                  <a:lnTo>
                    <a:pt x="546" y="293"/>
                  </a:lnTo>
                  <a:lnTo>
                    <a:pt x="560" y="287"/>
                  </a:lnTo>
                  <a:lnTo>
                    <a:pt x="573" y="278"/>
                  </a:lnTo>
                  <a:lnTo>
                    <a:pt x="692" y="160"/>
                  </a:lnTo>
                  <a:lnTo>
                    <a:pt x="701" y="147"/>
                  </a:lnTo>
                  <a:lnTo>
                    <a:pt x="707" y="133"/>
                  </a:lnTo>
                  <a:lnTo>
                    <a:pt x="709" y="118"/>
                  </a:lnTo>
                  <a:lnTo>
                    <a:pt x="707" y="103"/>
                  </a:lnTo>
                  <a:lnTo>
                    <a:pt x="701" y="89"/>
                  </a:lnTo>
                  <a:lnTo>
                    <a:pt x="692" y="77"/>
                  </a:lnTo>
                  <a:lnTo>
                    <a:pt x="678" y="67"/>
                  </a:lnTo>
                  <a:lnTo>
                    <a:pt x="664" y="61"/>
                  </a:lnTo>
                  <a:lnTo>
                    <a:pt x="649" y="60"/>
                  </a:lnTo>
                  <a:close/>
                  <a:moveTo>
                    <a:pt x="354" y="60"/>
                  </a:moveTo>
                  <a:lnTo>
                    <a:pt x="339" y="61"/>
                  </a:lnTo>
                  <a:lnTo>
                    <a:pt x="325" y="67"/>
                  </a:lnTo>
                  <a:lnTo>
                    <a:pt x="312" y="77"/>
                  </a:lnTo>
                  <a:lnTo>
                    <a:pt x="195" y="194"/>
                  </a:lnTo>
                  <a:lnTo>
                    <a:pt x="185" y="207"/>
                  </a:lnTo>
                  <a:lnTo>
                    <a:pt x="179" y="221"/>
                  </a:lnTo>
                  <a:lnTo>
                    <a:pt x="177" y="236"/>
                  </a:lnTo>
                  <a:lnTo>
                    <a:pt x="179" y="251"/>
                  </a:lnTo>
                  <a:lnTo>
                    <a:pt x="185" y="265"/>
                  </a:lnTo>
                  <a:lnTo>
                    <a:pt x="195" y="278"/>
                  </a:lnTo>
                  <a:lnTo>
                    <a:pt x="207" y="287"/>
                  </a:lnTo>
                  <a:lnTo>
                    <a:pt x="221" y="293"/>
                  </a:lnTo>
                  <a:lnTo>
                    <a:pt x="236" y="295"/>
                  </a:lnTo>
                  <a:lnTo>
                    <a:pt x="251" y="293"/>
                  </a:lnTo>
                  <a:lnTo>
                    <a:pt x="265" y="287"/>
                  </a:lnTo>
                  <a:lnTo>
                    <a:pt x="278" y="278"/>
                  </a:lnTo>
                  <a:lnTo>
                    <a:pt x="395" y="160"/>
                  </a:lnTo>
                  <a:lnTo>
                    <a:pt x="405" y="147"/>
                  </a:lnTo>
                  <a:lnTo>
                    <a:pt x="411" y="133"/>
                  </a:lnTo>
                  <a:lnTo>
                    <a:pt x="413" y="118"/>
                  </a:lnTo>
                  <a:lnTo>
                    <a:pt x="411" y="103"/>
                  </a:lnTo>
                  <a:lnTo>
                    <a:pt x="405" y="89"/>
                  </a:lnTo>
                  <a:lnTo>
                    <a:pt x="395" y="77"/>
                  </a:lnTo>
                  <a:lnTo>
                    <a:pt x="383" y="67"/>
                  </a:lnTo>
                  <a:lnTo>
                    <a:pt x="369" y="61"/>
                  </a:lnTo>
                  <a:lnTo>
                    <a:pt x="354" y="60"/>
                  </a:lnTo>
                  <a:close/>
                  <a:moveTo>
                    <a:pt x="0" y="0"/>
                  </a:moveTo>
                  <a:lnTo>
                    <a:pt x="1063" y="0"/>
                  </a:lnTo>
                  <a:lnTo>
                    <a:pt x="1063" y="945"/>
                  </a:lnTo>
                  <a:lnTo>
                    <a:pt x="0" y="9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58"/>
            <p:cNvSpPr>
              <a:spLocks noEditPoints="1"/>
            </p:cNvSpPr>
            <p:nvPr/>
          </p:nvSpPr>
          <p:spPr bwMode="auto">
            <a:xfrm>
              <a:off x="5303838" y="4992688"/>
              <a:ext cx="187325" cy="187325"/>
            </a:xfrm>
            <a:custGeom>
              <a:avLst/>
              <a:gdLst>
                <a:gd name="T0" fmla="*/ 339 w 1063"/>
                <a:gd name="T1" fmla="*/ 475 h 1063"/>
                <a:gd name="T2" fmla="*/ 312 w 1063"/>
                <a:gd name="T3" fmla="*/ 490 h 1063"/>
                <a:gd name="T4" fmla="*/ 185 w 1063"/>
                <a:gd name="T5" fmla="*/ 620 h 1063"/>
                <a:gd name="T6" fmla="*/ 177 w 1063"/>
                <a:gd name="T7" fmla="*/ 649 h 1063"/>
                <a:gd name="T8" fmla="*/ 185 w 1063"/>
                <a:gd name="T9" fmla="*/ 678 h 1063"/>
                <a:gd name="T10" fmla="*/ 207 w 1063"/>
                <a:gd name="T11" fmla="*/ 702 h 1063"/>
                <a:gd name="T12" fmla="*/ 236 w 1063"/>
                <a:gd name="T13" fmla="*/ 709 h 1063"/>
                <a:gd name="T14" fmla="*/ 265 w 1063"/>
                <a:gd name="T15" fmla="*/ 702 h 1063"/>
                <a:gd name="T16" fmla="*/ 395 w 1063"/>
                <a:gd name="T17" fmla="*/ 573 h 1063"/>
                <a:gd name="T18" fmla="*/ 411 w 1063"/>
                <a:gd name="T19" fmla="*/ 547 h 1063"/>
                <a:gd name="T20" fmla="*/ 411 w 1063"/>
                <a:gd name="T21" fmla="*/ 517 h 1063"/>
                <a:gd name="T22" fmla="*/ 395 w 1063"/>
                <a:gd name="T23" fmla="*/ 490 h 1063"/>
                <a:gd name="T24" fmla="*/ 369 w 1063"/>
                <a:gd name="T25" fmla="*/ 475 h 1063"/>
                <a:gd name="T26" fmla="*/ 649 w 1063"/>
                <a:gd name="T27" fmla="*/ 178 h 1063"/>
                <a:gd name="T28" fmla="*/ 620 w 1063"/>
                <a:gd name="T29" fmla="*/ 186 h 1063"/>
                <a:gd name="T30" fmla="*/ 490 w 1063"/>
                <a:gd name="T31" fmla="*/ 313 h 1063"/>
                <a:gd name="T32" fmla="*/ 474 w 1063"/>
                <a:gd name="T33" fmla="*/ 339 h 1063"/>
                <a:gd name="T34" fmla="*/ 474 w 1063"/>
                <a:gd name="T35" fmla="*/ 369 h 1063"/>
                <a:gd name="T36" fmla="*/ 490 w 1063"/>
                <a:gd name="T37" fmla="*/ 396 h 1063"/>
                <a:gd name="T38" fmla="*/ 516 w 1063"/>
                <a:gd name="T39" fmla="*/ 412 h 1063"/>
                <a:gd name="T40" fmla="*/ 546 w 1063"/>
                <a:gd name="T41" fmla="*/ 412 h 1063"/>
                <a:gd name="T42" fmla="*/ 573 w 1063"/>
                <a:gd name="T43" fmla="*/ 396 h 1063"/>
                <a:gd name="T44" fmla="*/ 701 w 1063"/>
                <a:gd name="T45" fmla="*/ 266 h 1063"/>
                <a:gd name="T46" fmla="*/ 709 w 1063"/>
                <a:gd name="T47" fmla="*/ 237 h 1063"/>
                <a:gd name="T48" fmla="*/ 701 w 1063"/>
                <a:gd name="T49" fmla="*/ 208 h 1063"/>
                <a:gd name="T50" fmla="*/ 678 w 1063"/>
                <a:gd name="T51" fmla="*/ 186 h 1063"/>
                <a:gd name="T52" fmla="*/ 649 w 1063"/>
                <a:gd name="T53" fmla="*/ 178 h 1063"/>
                <a:gd name="T54" fmla="*/ 339 w 1063"/>
                <a:gd name="T55" fmla="*/ 180 h 1063"/>
                <a:gd name="T56" fmla="*/ 312 w 1063"/>
                <a:gd name="T57" fmla="*/ 195 h 1063"/>
                <a:gd name="T58" fmla="*/ 185 w 1063"/>
                <a:gd name="T59" fmla="*/ 325 h 1063"/>
                <a:gd name="T60" fmla="*/ 177 w 1063"/>
                <a:gd name="T61" fmla="*/ 354 h 1063"/>
                <a:gd name="T62" fmla="*/ 185 w 1063"/>
                <a:gd name="T63" fmla="*/ 383 h 1063"/>
                <a:gd name="T64" fmla="*/ 207 w 1063"/>
                <a:gd name="T65" fmla="*/ 405 h 1063"/>
                <a:gd name="T66" fmla="*/ 236 w 1063"/>
                <a:gd name="T67" fmla="*/ 414 h 1063"/>
                <a:gd name="T68" fmla="*/ 265 w 1063"/>
                <a:gd name="T69" fmla="*/ 405 h 1063"/>
                <a:gd name="T70" fmla="*/ 395 w 1063"/>
                <a:gd name="T71" fmla="*/ 278 h 1063"/>
                <a:gd name="T72" fmla="*/ 411 w 1063"/>
                <a:gd name="T73" fmla="*/ 252 h 1063"/>
                <a:gd name="T74" fmla="*/ 411 w 1063"/>
                <a:gd name="T75" fmla="*/ 222 h 1063"/>
                <a:gd name="T76" fmla="*/ 395 w 1063"/>
                <a:gd name="T77" fmla="*/ 195 h 1063"/>
                <a:gd name="T78" fmla="*/ 369 w 1063"/>
                <a:gd name="T79" fmla="*/ 180 h 1063"/>
                <a:gd name="T80" fmla="*/ 59 w 1063"/>
                <a:gd name="T81" fmla="*/ 0 h 1063"/>
                <a:gd name="T82" fmla="*/ 1063 w 1063"/>
                <a:gd name="T83" fmla="*/ 1063 h 1063"/>
                <a:gd name="T84" fmla="*/ 0 w 1063"/>
                <a:gd name="T85" fmla="*/ 59 h 1063"/>
                <a:gd name="T86" fmla="*/ 11 w 1063"/>
                <a:gd name="T87" fmla="*/ 24 h 1063"/>
                <a:gd name="T88" fmla="*/ 40 w 1063"/>
                <a:gd name="T89" fmla="*/ 3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3" h="1063">
                  <a:moveTo>
                    <a:pt x="354" y="473"/>
                  </a:moveTo>
                  <a:lnTo>
                    <a:pt x="339" y="475"/>
                  </a:lnTo>
                  <a:lnTo>
                    <a:pt x="325" y="481"/>
                  </a:lnTo>
                  <a:lnTo>
                    <a:pt x="312" y="490"/>
                  </a:lnTo>
                  <a:lnTo>
                    <a:pt x="195" y="608"/>
                  </a:lnTo>
                  <a:lnTo>
                    <a:pt x="185" y="620"/>
                  </a:lnTo>
                  <a:lnTo>
                    <a:pt x="179" y="634"/>
                  </a:lnTo>
                  <a:lnTo>
                    <a:pt x="177" y="649"/>
                  </a:lnTo>
                  <a:lnTo>
                    <a:pt x="179" y="664"/>
                  </a:lnTo>
                  <a:lnTo>
                    <a:pt x="185" y="678"/>
                  </a:lnTo>
                  <a:lnTo>
                    <a:pt x="195" y="692"/>
                  </a:lnTo>
                  <a:lnTo>
                    <a:pt x="207" y="702"/>
                  </a:lnTo>
                  <a:lnTo>
                    <a:pt x="221" y="707"/>
                  </a:lnTo>
                  <a:lnTo>
                    <a:pt x="236" y="709"/>
                  </a:lnTo>
                  <a:lnTo>
                    <a:pt x="251" y="707"/>
                  </a:lnTo>
                  <a:lnTo>
                    <a:pt x="265" y="702"/>
                  </a:lnTo>
                  <a:lnTo>
                    <a:pt x="278" y="692"/>
                  </a:lnTo>
                  <a:lnTo>
                    <a:pt x="395" y="573"/>
                  </a:lnTo>
                  <a:lnTo>
                    <a:pt x="405" y="561"/>
                  </a:lnTo>
                  <a:lnTo>
                    <a:pt x="411" y="547"/>
                  </a:lnTo>
                  <a:lnTo>
                    <a:pt x="413" y="532"/>
                  </a:lnTo>
                  <a:lnTo>
                    <a:pt x="411" y="517"/>
                  </a:lnTo>
                  <a:lnTo>
                    <a:pt x="405" y="503"/>
                  </a:lnTo>
                  <a:lnTo>
                    <a:pt x="395" y="490"/>
                  </a:lnTo>
                  <a:lnTo>
                    <a:pt x="383" y="481"/>
                  </a:lnTo>
                  <a:lnTo>
                    <a:pt x="369" y="475"/>
                  </a:lnTo>
                  <a:lnTo>
                    <a:pt x="354" y="473"/>
                  </a:lnTo>
                  <a:close/>
                  <a:moveTo>
                    <a:pt x="649" y="178"/>
                  </a:moveTo>
                  <a:lnTo>
                    <a:pt x="634" y="180"/>
                  </a:lnTo>
                  <a:lnTo>
                    <a:pt x="620" y="186"/>
                  </a:lnTo>
                  <a:lnTo>
                    <a:pt x="607" y="195"/>
                  </a:lnTo>
                  <a:lnTo>
                    <a:pt x="490" y="313"/>
                  </a:lnTo>
                  <a:lnTo>
                    <a:pt x="480" y="325"/>
                  </a:lnTo>
                  <a:lnTo>
                    <a:pt x="474" y="339"/>
                  </a:lnTo>
                  <a:lnTo>
                    <a:pt x="472" y="354"/>
                  </a:lnTo>
                  <a:lnTo>
                    <a:pt x="474" y="369"/>
                  </a:lnTo>
                  <a:lnTo>
                    <a:pt x="480" y="383"/>
                  </a:lnTo>
                  <a:lnTo>
                    <a:pt x="490" y="396"/>
                  </a:lnTo>
                  <a:lnTo>
                    <a:pt x="502" y="405"/>
                  </a:lnTo>
                  <a:lnTo>
                    <a:pt x="516" y="412"/>
                  </a:lnTo>
                  <a:lnTo>
                    <a:pt x="531" y="414"/>
                  </a:lnTo>
                  <a:lnTo>
                    <a:pt x="546" y="412"/>
                  </a:lnTo>
                  <a:lnTo>
                    <a:pt x="560" y="405"/>
                  </a:lnTo>
                  <a:lnTo>
                    <a:pt x="573" y="396"/>
                  </a:lnTo>
                  <a:lnTo>
                    <a:pt x="692" y="278"/>
                  </a:lnTo>
                  <a:lnTo>
                    <a:pt x="701" y="266"/>
                  </a:lnTo>
                  <a:lnTo>
                    <a:pt x="707" y="252"/>
                  </a:lnTo>
                  <a:lnTo>
                    <a:pt x="709" y="237"/>
                  </a:lnTo>
                  <a:lnTo>
                    <a:pt x="707" y="222"/>
                  </a:lnTo>
                  <a:lnTo>
                    <a:pt x="701" y="208"/>
                  </a:lnTo>
                  <a:lnTo>
                    <a:pt x="692" y="195"/>
                  </a:lnTo>
                  <a:lnTo>
                    <a:pt x="678" y="186"/>
                  </a:lnTo>
                  <a:lnTo>
                    <a:pt x="664" y="180"/>
                  </a:lnTo>
                  <a:lnTo>
                    <a:pt x="649" y="178"/>
                  </a:lnTo>
                  <a:close/>
                  <a:moveTo>
                    <a:pt x="354" y="178"/>
                  </a:moveTo>
                  <a:lnTo>
                    <a:pt x="339" y="180"/>
                  </a:lnTo>
                  <a:lnTo>
                    <a:pt x="325" y="186"/>
                  </a:lnTo>
                  <a:lnTo>
                    <a:pt x="312" y="195"/>
                  </a:lnTo>
                  <a:lnTo>
                    <a:pt x="195" y="313"/>
                  </a:lnTo>
                  <a:lnTo>
                    <a:pt x="185" y="325"/>
                  </a:lnTo>
                  <a:lnTo>
                    <a:pt x="179" y="339"/>
                  </a:lnTo>
                  <a:lnTo>
                    <a:pt x="177" y="354"/>
                  </a:lnTo>
                  <a:lnTo>
                    <a:pt x="179" y="369"/>
                  </a:lnTo>
                  <a:lnTo>
                    <a:pt x="185" y="383"/>
                  </a:lnTo>
                  <a:lnTo>
                    <a:pt x="195" y="396"/>
                  </a:lnTo>
                  <a:lnTo>
                    <a:pt x="207" y="405"/>
                  </a:lnTo>
                  <a:lnTo>
                    <a:pt x="221" y="412"/>
                  </a:lnTo>
                  <a:lnTo>
                    <a:pt x="236" y="414"/>
                  </a:lnTo>
                  <a:lnTo>
                    <a:pt x="251" y="412"/>
                  </a:lnTo>
                  <a:lnTo>
                    <a:pt x="265" y="405"/>
                  </a:lnTo>
                  <a:lnTo>
                    <a:pt x="278" y="396"/>
                  </a:lnTo>
                  <a:lnTo>
                    <a:pt x="395" y="278"/>
                  </a:lnTo>
                  <a:lnTo>
                    <a:pt x="405" y="266"/>
                  </a:lnTo>
                  <a:lnTo>
                    <a:pt x="411" y="252"/>
                  </a:lnTo>
                  <a:lnTo>
                    <a:pt x="413" y="237"/>
                  </a:lnTo>
                  <a:lnTo>
                    <a:pt x="411" y="222"/>
                  </a:lnTo>
                  <a:lnTo>
                    <a:pt x="405" y="208"/>
                  </a:lnTo>
                  <a:lnTo>
                    <a:pt x="395" y="195"/>
                  </a:lnTo>
                  <a:lnTo>
                    <a:pt x="383" y="186"/>
                  </a:lnTo>
                  <a:lnTo>
                    <a:pt x="369" y="180"/>
                  </a:lnTo>
                  <a:lnTo>
                    <a:pt x="354" y="178"/>
                  </a:lnTo>
                  <a:close/>
                  <a:moveTo>
                    <a:pt x="59" y="0"/>
                  </a:moveTo>
                  <a:lnTo>
                    <a:pt x="1063" y="0"/>
                  </a:lnTo>
                  <a:lnTo>
                    <a:pt x="1063" y="1063"/>
                  </a:lnTo>
                  <a:lnTo>
                    <a:pt x="0" y="1063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59"/>
            <p:cNvSpPr>
              <a:spLocks noEditPoints="1"/>
            </p:cNvSpPr>
            <p:nvPr/>
          </p:nvSpPr>
          <p:spPr bwMode="auto">
            <a:xfrm>
              <a:off x="5303838" y="5387975"/>
              <a:ext cx="187325" cy="187325"/>
            </a:xfrm>
            <a:custGeom>
              <a:avLst/>
              <a:gdLst>
                <a:gd name="T0" fmla="*/ 339 w 1063"/>
                <a:gd name="T1" fmla="*/ 356 h 1063"/>
                <a:gd name="T2" fmla="*/ 312 w 1063"/>
                <a:gd name="T3" fmla="*/ 371 h 1063"/>
                <a:gd name="T4" fmla="*/ 185 w 1063"/>
                <a:gd name="T5" fmla="*/ 503 h 1063"/>
                <a:gd name="T6" fmla="*/ 177 w 1063"/>
                <a:gd name="T7" fmla="*/ 532 h 1063"/>
                <a:gd name="T8" fmla="*/ 185 w 1063"/>
                <a:gd name="T9" fmla="*/ 561 h 1063"/>
                <a:gd name="T10" fmla="*/ 207 w 1063"/>
                <a:gd name="T11" fmla="*/ 583 h 1063"/>
                <a:gd name="T12" fmla="*/ 236 w 1063"/>
                <a:gd name="T13" fmla="*/ 590 h 1063"/>
                <a:gd name="T14" fmla="*/ 265 w 1063"/>
                <a:gd name="T15" fmla="*/ 583 h 1063"/>
                <a:gd name="T16" fmla="*/ 395 w 1063"/>
                <a:gd name="T17" fmla="*/ 456 h 1063"/>
                <a:gd name="T18" fmla="*/ 411 w 1063"/>
                <a:gd name="T19" fmla="*/ 429 h 1063"/>
                <a:gd name="T20" fmla="*/ 411 w 1063"/>
                <a:gd name="T21" fmla="*/ 399 h 1063"/>
                <a:gd name="T22" fmla="*/ 395 w 1063"/>
                <a:gd name="T23" fmla="*/ 371 h 1063"/>
                <a:gd name="T24" fmla="*/ 369 w 1063"/>
                <a:gd name="T25" fmla="*/ 356 h 1063"/>
                <a:gd name="T26" fmla="*/ 649 w 1063"/>
                <a:gd name="T27" fmla="*/ 59 h 1063"/>
                <a:gd name="T28" fmla="*/ 620 w 1063"/>
                <a:gd name="T29" fmla="*/ 67 h 1063"/>
                <a:gd name="T30" fmla="*/ 490 w 1063"/>
                <a:gd name="T31" fmla="*/ 195 h 1063"/>
                <a:gd name="T32" fmla="*/ 474 w 1063"/>
                <a:gd name="T33" fmla="*/ 222 h 1063"/>
                <a:gd name="T34" fmla="*/ 474 w 1063"/>
                <a:gd name="T35" fmla="*/ 252 h 1063"/>
                <a:gd name="T36" fmla="*/ 490 w 1063"/>
                <a:gd name="T37" fmla="*/ 278 h 1063"/>
                <a:gd name="T38" fmla="*/ 516 w 1063"/>
                <a:gd name="T39" fmla="*/ 294 h 1063"/>
                <a:gd name="T40" fmla="*/ 546 w 1063"/>
                <a:gd name="T41" fmla="*/ 294 h 1063"/>
                <a:gd name="T42" fmla="*/ 573 w 1063"/>
                <a:gd name="T43" fmla="*/ 278 h 1063"/>
                <a:gd name="T44" fmla="*/ 701 w 1063"/>
                <a:gd name="T45" fmla="*/ 148 h 1063"/>
                <a:gd name="T46" fmla="*/ 709 w 1063"/>
                <a:gd name="T47" fmla="*/ 119 h 1063"/>
                <a:gd name="T48" fmla="*/ 701 w 1063"/>
                <a:gd name="T49" fmla="*/ 89 h 1063"/>
                <a:gd name="T50" fmla="*/ 678 w 1063"/>
                <a:gd name="T51" fmla="*/ 67 h 1063"/>
                <a:gd name="T52" fmla="*/ 649 w 1063"/>
                <a:gd name="T53" fmla="*/ 59 h 1063"/>
                <a:gd name="T54" fmla="*/ 339 w 1063"/>
                <a:gd name="T55" fmla="*/ 61 h 1063"/>
                <a:gd name="T56" fmla="*/ 312 w 1063"/>
                <a:gd name="T57" fmla="*/ 76 h 1063"/>
                <a:gd name="T58" fmla="*/ 185 w 1063"/>
                <a:gd name="T59" fmla="*/ 208 h 1063"/>
                <a:gd name="T60" fmla="*/ 177 w 1063"/>
                <a:gd name="T61" fmla="*/ 237 h 1063"/>
                <a:gd name="T62" fmla="*/ 185 w 1063"/>
                <a:gd name="T63" fmla="*/ 266 h 1063"/>
                <a:gd name="T64" fmla="*/ 207 w 1063"/>
                <a:gd name="T65" fmla="*/ 288 h 1063"/>
                <a:gd name="T66" fmla="*/ 236 w 1063"/>
                <a:gd name="T67" fmla="*/ 295 h 1063"/>
                <a:gd name="T68" fmla="*/ 265 w 1063"/>
                <a:gd name="T69" fmla="*/ 288 h 1063"/>
                <a:gd name="T70" fmla="*/ 395 w 1063"/>
                <a:gd name="T71" fmla="*/ 161 h 1063"/>
                <a:gd name="T72" fmla="*/ 411 w 1063"/>
                <a:gd name="T73" fmla="*/ 134 h 1063"/>
                <a:gd name="T74" fmla="*/ 411 w 1063"/>
                <a:gd name="T75" fmla="*/ 104 h 1063"/>
                <a:gd name="T76" fmla="*/ 395 w 1063"/>
                <a:gd name="T77" fmla="*/ 76 h 1063"/>
                <a:gd name="T78" fmla="*/ 369 w 1063"/>
                <a:gd name="T79" fmla="*/ 61 h 1063"/>
                <a:gd name="T80" fmla="*/ 0 w 1063"/>
                <a:gd name="T81" fmla="*/ 0 h 1063"/>
                <a:gd name="T82" fmla="*/ 1063 w 1063"/>
                <a:gd name="T83" fmla="*/ 1063 h 1063"/>
                <a:gd name="T84" fmla="*/ 40 w 1063"/>
                <a:gd name="T85" fmla="*/ 1060 h 1063"/>
                <a:gd name="T86" fmla="*/ 11 w 1063"/>
                <a:gd name="T87" fmla="*/ 1039 h 1063"/>
                <a:gd name="T88" fmla="*/ 0 w 1063"/>
                <a:gd name="T89" fmla="*/ 100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3" h="1063">
                  <a:moveTo>
                    <a:pt x="354" y="354"/>
                  </a:moveTo>
                  <a:lnTo>
                    <a:pt x="339" y="356"/>
                  </a:lnTo>
                  <a:lnTo>
                    <a:pt x="325" y="362"/>
                  </a:lnTo>
                  <a:lnTo>
                    <a:pt x="312" y="371"/>
                  </a:lnTo>
                  <a:lnTo>
                    <a:pt x="195" y="490"/>
                  </a:lnTo>
                  <a:lnTo>
                    <a:pt x="185" y="503"/>
                  </a:lnTo>
                  <a:lnTo>
                    <a:pt x="179" y="517"/>
                  </a:lnTo>
                  <a:lnTo>
                    <a:pt x="177" y="532"/>
                  </a:lnTo>
                  <a:lnTo>
                    <a:pt x="179" y="547"/>
                  </a:lnTo>
                  <a:lnTo>
                    <a:pt x="185" y="561"/>
                  </a:lnTo>
                  <a:lnTo>
                    <a:pt x="195" y="573"/>
                  </a:lnTo>
                  <a:lnTo>
                    <a:pt x="207" y="583"/>
                  </a:lnTo>
                  <a:lnTo>
                    <a:pt x="221" y="589"/>
                  </a:lnTo>
                  <a:lnTo>
                    <a:pt x="236" y="590"/>
                  </a:lnTo>
                  <a:lnTo>
                    <a:pt x="251" y="589"/>
                  </a:lnTo>
                  <a:lnTo>
                    <a:pt x="265" y="583"/>
                  </a:lnTo>
                  <a:lnTo>
                    <a:pt x="278" y="573"/>
                  </a:lnTo>
                  <a:lnTo>
                    <a:pt x="395" y="456"/>
                  </a:lnTo>
                  <a:lnTo>
                    <a:pt x="405" y="443"/>
                  </a:lnTo>
                  <a:lnTo>
                    <a:pt x="411" y="429"/>
                  </a:lnTo>
                  <a:lnTo>
                    <a:pt x="413" y="414"/>
                  </a:lnTo>
                  <a:lnTo>
                    <a:pt x="411" y="399"/>
                  </a:lnTo>
                  <a:lnTo>
                    <a:pt x="405" y="385"/>
                  </a:lnTo>
                  <a:lnTo>
                    <a:pt x="395" y="371"/>
                  </a:lnTo>
                  <a:lnTo>
                    <a:pt x="383" y="362"/>
                  </a:lnTo>
                  <a:lnTo>
                    <a:pt x="369" y="356"/>
                  </a:lnTo>
                  <a:lnTo>
                    <a:pt x="354" y="354"/>
                  </a:lnTo>
                  <a:close/>
                  <a:moveTo>
                    <a:pt x="649" y="59"/>
                  </a:moveTo>
                  <a:lnTo>
                    <a:pt x="634" y="61"/>
                  </a:lnTo>
                  <a:lnTo>
                    <a:pt x="620" y="67"/>
                  </a:lnTo>
                  <a:lnTo>
                    <a:pt x="607" y="76"/>
                  </a:lnTo>
                  <a:lnTo>
                    <a:pt x="490" y="195"/>
                  </a:lnTo>
                  <a:lnTo>
                    <a:pt x="480" y="208"/>
                  </a:lnTo>
                  <a:lnTo>
                    <a:pt x="474" y="222"/>
                  </a:lnTo>
                  <a:lnTo>
                    <a:pt x="472" y="237"/>
                  </a:lnTo>
                  <a:lnTo>
                    <a:pt x="474" y="252"/>
                  </a:lnTo>
                  <a:lnTo>
                    <a:pt x="480" y="266"/>
                  </a:lnTo>
                  <a:lnTo>
                    <a:pt x="490" y="278"/>
                  </a:lnTo>
                  <a:lnTo>
                    <a:pt x="502" y="288"/>
                  </a:lnTo>
                  <a:lnTo>
                    <a:pt x="516" y="294"/>
                  </a:lnTo>
                  <a:lnTo>
                    <a:pt x="531" y="295"/>
                  </a:lnTo>
                  <a:lnTo>
                    <a:pt x="546" y="294"/>
                  </a:lnTo>
                  <a:lnTo>
                    <a:pt x="560" y="288"/>
                  </a:lnTo>
                  <a:lnTo>
                    <a:pt x="573" y="278"/>
                  </a:lnTo>
                  <a:lnTo>
                    <a:pt x="692" y="161"/>
                  </a:lnTo>
                  <a:lnTo>
                    <a:pt x="701" y="148"/>
                  </a:lnTo>
                  <a:lnTo>
                    <a:pt x="707" y="134"/>
                  </a:lnTo>
                  <a:lnTo>
                    <a:pt x="709" y="119"/>
                  </a:lnTo>
                  <a:lnTo>
                    <a:pt x="707" y="104"/>
                  </a:lnTo>
                  <a:lnTo>
                    <a:pt x="701" y="89"/>
                  </a:lnTo>
                  <a:lnTo>
                    <a:pt x="692" y="76"/>
                  </a:lnTo>
                  <a:lnTo>
                    <a:pt x="678" y="67"/>
                  </a:lnTo>
                  <a:lnTo>
                    <a:pt x="664" y="61"/>
                  </a:lnTo>
                  <a:lnTo>
                    <a:pt x="649" y="59"/>
                  </a:lnTo>
                  <a:close/>
                  <a:moveTo>
                    <a:pt x="354" y="59"/>
                  </a:moveTo>
                  <a:lnTo>
                    <a:pt x="339" y="61"/>
                  </a:lnTo>
                  <a:lnTo>
                    <a:pt x="325" y="67"/>
                  </a:lnTo>
                  <a:lnTo>
                    <a:pt x="312" y="76"/>
                  </a:lnTo>
                  <a:lnTo>
                    <a:pt x="195" y="195"/>
                  </a:lnTo>
                  <a:lnTo>
                    <a:pt x="185" y="208"/>
                  </a:lnTo>
                  <a:lnTo>
                    <a:pt x="179" y="222"/>
                  </a:lnTo>
                  <a:lnTo>
                    <a:pt x="177" y="237"/>
                  </a:lnTo>
                  <a:lnTo>
                    <a:pt x="179" y="252"/>
                  </a:lnTo>
                  <a:lnTo>
                    <a:pt x="185" y="266"/>
                  </a:lnTo>
                  <a:lnTo>
                    <a:pt x="195" y="278"/>
                  </a:lnTo>
                  <a:lnTo>
                    <a:pt x="207" y="288"/>
                  </a:lnTo>
                  <a:lnTo>
                    <a:pt x="221" y="294"/>
                  </a:lnTo>
                  <a:lnTo>
                    <a:pt x="236" y="295"/>
                  </a:lnTo>
                  <a:lnTo>
                    <a:pt x="251" y="294"/>
                  </a:lnTo>
                  <a:lnTo>
                    <a:pt x="265" y="288"/>
                  </a:lnTo>
                  <a:lnTo>
                    <a:pt x="278" y="278"/>
                  </a:lnTo>
                  <a:lnTo>
                    <a:pt x="395" y="161"/>
                  </a:lnTo>
                  <a:lnTo>
                    <a:pt x="405" y="148"/>
                  </a:lnTo>
                  <a:lnTo>
                    <a:pt x="411" y="134"/>
                  </a:lnTo>
                  <a:lnTo>
                    <a:pt x="413" y="119"/>
                  </a:lnTo>
                  <a:lnTo>
                    <a:pt x="411" y="104"/>
                  </a:lnTo>
                  <a:lnTo>
                    <a:pt x="405" y="89"/>
                  </a:lnTo>
                  <a:lnTo>
                    <a:pt x="395" y="76"/>
                  </a:lnTo>
                  <a:lnTo>
                    <a:pt x="383" y="67"/>
                  </a:lnTo>
                  <a:lnTo>
                    <a:pt x="369" y="61"/>
                  </a:lnTo>
                  <a:lnTo>
                    <a:pt x="354" y="59"/>
                  </a:lnTo>
                  <a:close/>
                  <a:moveTo>
                    <a:pt x="0" y="0"/>
                  </a:moveTo>
                  <a:lnTo>
                    <a:pt x="1063" y="0"/>
                  </a:lnTo>
                  <a:lnTo>
                    <a:pt x="1063" y="1063"/>
                  </a:lnTo>
                  <a:lnTo>
                    <a:pt x="59" y="1063"/>
                  </a:lnTo>
                  <a:lnTo>
                    <a:pt x="40" y="1060"/>
                  </a:lnTo>
                  <a:lnTo>
                    <a:pt x="24" y="1052"/>
                  </a:lnTo>
                  <a:lnTo>
                    <a:pt x="11" y="1039"/>
                  </a:lnTo>
                  <a:lnTo>
                    <a:pt x="3" y="1023"/>
                  </a:lnTo>
                  <a:lnTo>
                    <a:pt x="0" y="10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60"/>
            <p:cNvSpPr>
              <a:spLocks noEditPoints="1"/>
            </p:cNvSpPr>
            <p:nvPr/>
          </p:nvSpPr>
          <p:spPr bwMode="auto">
            <a:xfrm>
              <a:off x="5699126" y="5387975"/>
              <a:ext cx="187325" cy="187325"/>
            </a:xfrm>
            <a:custGeom>
              <a:avLst/>
              <a:gdLst>
                <a:gd name="T0" fmla="*/ 221 w 1063"/>
                <a:gd name="T1" fmla="*/ 356 h 1063"/>
                <a:gd name="T2" fmla="*/ 195 w 1063"/>
                <a:gd name="T3" fmla="*/ 371 h 1063"/>
                <a:gd name="T4" fmla="*/ 66 w 1063"/>
                <a:gd name="T5" fmla="*/ 503 h 1063"/>
                <a:gd name="T6" fmla="*/ 59 w 1063"/>
                <a:gd name="T7" fmla="*/ 532 h 1063"/>
                <a:gd name="T8" fmla="*/ 66 w 1063"/>
                <a:gd name="T9" fmla="*/ 561 h 1063"/>
                <a:gd name="T10" fmla="*/ 89 w 1063"/>
                <a:gd name="T11" fmla="*/ 583 h 1063"/>
                <a:gd name="T12" fmla="*/ 119 w 1063"/>
                <a:gd name="T13" fmla="*/ 590 h 1063"/>
                <a:gd name="T14" fmla="*/ 148 w 1063"/>
                <a:gd name="T15" fmla="*/ 583 h 1063"/>
                <a:gd name="T16" fmla="*/ 278 w 1063"/>
                <a:gd name="T17" fmla="*/ 456 h 1063"/>
                <a:gd name="T18" fmla="*/ 293 w 1063"/>
                <a:gd name="T19" fmla="*/ 429 h 1063"/>
                <a:gd name="T20" fmla="*/ 293 w 1063"/>
                <a:gd name="T21" fmla="*/ 399 h 1063"/>
                <a:gd name="T22" fmla="*/ 278 w 1063"/>
                <a:gd name="T23" fmla="*/ 371 h 1063"/>
                <a:gd name="T24" fmla="*/ 251 w 1063"/>
                <a:gd name="T25" fmla="*/ 356 h 1063"/>
                <a:gd name="T26" fmla="*/ 531 w 1063"/>
                <a:gd name="T27" fmla="*/ 59 h 1063"/>
                <a:gd name="T28" fmla="*/ 502 w 1063"/>
                <a:gd name="T29" fmla="*/ 67 h 1063"/>
                <a:gd name="T30" fmla="*/ 371 w 1063"/>
                <a:gd name="T31" fmla="*/ 195 h 1063"/>
                <a:gd name="T32" fmla="*/ 356 w 1063"/>
                <a:gd name="T33" fmla="*/ 222 h 1063"/>
                <a:gd name="T34" fmla="*/ 356 w 1063"/>
                <a:gd name="T35" fmla="*/ 252 h 1063"/>
                <a:gd name="T36" fmla="*/ 371 w 1063"/>
                <a:gd name="T37" fmla="*/ 278 h 1063"/>
                <a:gd name="T38" fmla="*/ 399 w 1063"/>
                <a:gd name="T39" fmla="*/ 294 h 1063"/>
                <a:gd name="T40" fmla="*/ 429 w 1063"/>
                <a:gd name="T41" fmla="*/ 294 h 1063"/>
                <a:gd name="T42" fmla="*/ 455 w 1063"/>
                <a:gd name="T43" fmla="*/ 278 h 1063"/>
                <a:gd name="T44" fmla="*/ 582 w 1063"/>
                <a:gd name="T45" fmla="*/ 148 h 1063"/>
                <a:gd name="T46" fmla="*/ 590 w 1063"/>
                <a:gd name="T47" fmla="*/ 119 h 1063"/>
                <a:gd name="T48" fmla="*/ 582 w 1063"/>
                <a:gd name="T49" fmla="*/ 89 h 1063"/>
                <a:gd name="T50" fmla="*/ 560 w 1063"/>
                <a:gd name="T51" fmla="*/ 67 h 1063"/>
                <a:gd name="T52" fmla="*/ 531 w 1063"/>
                <a:gd name="T53" fmla="*/ 59 h 1063"/>
                <a:gd name="T54" fmla="*/ 221 w 1063"/>
                <a:gd name="T55" fmla="*/ 61 h 1063"/>
                <a:gd name="T56" fmla="*/ 195 w 1063"/>
                <a:gd name="T57" fmla="*/ 76 h 1063"/>
                <a:gd name="T58" fmla="*/ 66 w 1063"/>
                <a:gd name="T59" fmla="*/ 208 h 1063"/>
                <a:gd name="T60" fmla="*/ 59 w 1063"/>
                <a:gd name="T61" fmla="*/ 237 h 1063"/>
                <a:gd name="T62" fmla="*/ 66 w 1063"/>
                <a:gd name="T63" fmla="*/ 266 h 1063"/>
                <a:gd name="T64" fmla="*/ 89 w 1063"/>
                <a:gd name="T65" fmla="*/ 288 h 1063"/>
                <a:gd name="T66" fmla="*/ 119 w 1063"/>
                <a:gd name="T67" fmla="*/ 295 h 1063"/>
                <a:gd name="T68" fmla="*/ 148 w 1063"/>
                <a:gd name="T69" fmla="*/ 288 h 1063"/>
                <a:gd name="T70" fmla="*/ 278 w 1063"/>
                <a:gd name="T71" fmla="*/ 161 h 1063"/>
                <a:gd name="T72" fmla="*/ 293 w 1063"/>
                <a:gd name="T73" fmla="*/ 134 h 1063"/>
                <a:gd name="T74" fmla="*/ 293 w 1063"/>
                <a:gd name="T75" fmla="*/ 104 h 1063"/>
                <a:gd name="T76" fmla="*/ 278 w 1063"/>
                <a:gd name="T77" fmla="*/ 76 h 1063"/>
                <a:gd name="T78" fmla="*/ 251 w 1063"/>
                <a:gd name="T79" fmla="*/ 61 h 1063"/>
                <a:gd name="T80" fmla="*/ 0 w 1063"/>
                <a:gd name="T81" fmla="*/ 0 h 1063"/>
                <a:gd name="T82" fmla="*/ 1063 w 1063"/>
                <a:gd name="T83" fmla="*/ 1004 h 1063"/>
                <a:gd name="T84" fmla="*/ 1051 w 1063"/>
                <a:gd name="T85" fmla="*/ 1039 h 1063"/>
                <a:gd name="T86" fmla="*/ 1022 w 1063"/>
                <a:gd name="T87" fmla="*/ 1060 h 1063"/>
                <a:gd name="T88" fmla="*/ 0 w 1063"/>
                <a:gd name="T89" fmla="*/ 1063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3" h="1063">
                  <a:moveTo>
                    <a:pt x="236" y="354"/>
                  </a:moveTo>
                  <a:lnTo>
                    <a:pt x="221" y="356"/>
                  </a:lnTo>
                  <a:lnTo>
                    <a:pt x="207" y="362"/>
                  </a:lnTo>
                  <a:lnTo>
                    <a:pt x="195" y="371"/>
                  </a:lnTo>
                  <a:lnTo>
                    <a:pt x="76" y="490"/>
                  </a:lnTo>
                  <a:lnTo>
                    <a:pt x="66" y="503"/>
                  </a:lnTo>
                  <a:lnTo>
                    <a:pt x="61" y="517"/>
                  </a:lnTo>
                  <a:lnTo>
                    <a:pt x="59" y="532"/>
                  </a:lnTo>
                  <a:lnTo>
                    <a:pt x="61" y="547"/>
                  </a:lnTo>
                  <a:lnTo>
                    <a:pt x="66" y="561"/>
                  </a:lnTo>
                  <a:lnTo>
                    <a:pt x="76" y="573"/>
                  </a:lnTo>
                  <a:lnTo>
                    <a:pt x="89" y="583"/>
                  </a:lnTo>
                  <a:lnTo>
                    <a:pt x="104" y="589"/>
                  </a:lnTo>
                  <a:lnTo>
                    <a:pt x="119" y="590"/>
                  </a:lnTo>
                  <a:lnTo>
                    <a:pt x="133" y="589"/>
                  </a:lnTo>
                  <a:lnTo>
                    <a:pt x="148" y="583"/>
                  </a:lnTo>
                  <a:lnTo>
                    <a:pt x="160" y="573"/>
                  </a:lnTo>
                  <a:lnTo>
                    <a:pt x="278" y="456"/>
                  </a:lnTo>
                  <a:lnTo>
                    <a:pt x="287" y="443"/>
                  </a:lnTo>
                  <a:lnTo>
                    <a:pt x="293" y="429"/>
                  </a:lnTo>
                  <a:lnTo>
                    <a:pt x="295" y="414"/>
                  </a:lnTo>
                  <a:lnTo>
                    <a:pt x="293" y="399"/>
                  </a:lnTo>
                  <a:lnTo>
                    <a:pt x="287" y="385"/>
                  </a:lnTo>
                  <a:lnTo>
                    <a:pt x="278" y="371"/>
                  </a:lnTo>
                  <a:lnTo>
                    <a:pt x="265" y="362"/>
                  </a:lnTo>
                  <a:lnTo>
                    <a:pt x="251" y="356"/>
                  </a:lnTo>
                  <a:lnTo>
                    <a:pt x="236" y="354"/>
                  </a:lnTo>
                  <a:close/>
                  <a:moveTo>
                    <a:pt x="531" y="59"/>
                  </a:moveTo>
                  <a:lnTo>
                    <a:pt x="516" y="61"/>
                  </a:lnTo>
                  <a:lnTo>
                    <a:pt x="502" y="67"/>
                  </a:lnTo>
                  <a:lnTo>
                    <a:pt x="490" y="76"/>
                  </a:lnTo>
                  <a:lnTo>
                    <a:pt x="371" y="195"/>
                  </a:lnTo>
                  <a:lnTo>
                    <a:pt x="361" y="208"/>
                  </a:lnTo>
                  <a:lnTo>
                    <a:pt x="356" y="222"/>
                  </a:lnTo>
                  <a:lnTo>
                    <a:pt x="354" y="237"/>
                  </a:lnTo>
                  <a:lnTo>
                    <a:pt x="356" y="252"/>
                  </a:lnTo>
                  <a:lnTo>
                    <a:pt x="361" y="266"/>
                  </a:lnTo>
                  <a:lnTo>
                    <a:pt x="371" y="278"/>
                  </a:lnTo>
                  <a:lnTo>
                    <a:pt x="385" y="288"/>
                  </a:lnTo>
                  <a:lnTo>
                    <a:pt x="399" y="294"/>
                  </a:lnTo>
                  <a:lnTo>
                    <a:pt x="414" y="295"/>
                  </a:lnTo>
                  <a:lnTo>
                    <a:pt x="429" y="294"/>
                  </a:lnTo>
                  <a:lnTo>
                    <a:pt x="443" y="288"/>
                  </a:lnTo>
                  <a:lnTo>
                    <a:pt x="455" y="278"/>
                  </a:lnTo>
                  <a:lnTo>
                    <a:pt x="573" y="161"/>
                  </a:lnTo>
                  <a:lnTo>
                    <a:pt x="582" y="148"/>
                  </a:lnTo>
                  <a:lnTo>
                    <a:pt x="588" y="134"/>
                  </a:lnTo>
                  <a:lnTo>
                    <a:pt x="590" y="119"/>
                  </a:lnTo>
                  <a:lnTo>
                    <a:pt x="588" y="104"/>
                  </a:lnTo>
                  <a:lnTo>
                    <a:pt x="582" y="89"/>
                  </a:lnTo>
                  <a:lnTo>
                    <a:pt x="573" y="76"/>
                  </a:lnTo>
                  <a:lnTo>
                    <a:pt x="560" y="67"/>
                  </a:lnTo>
                  <a:lnTo>
                    <a:pt x="546" y="61"/>
                  </a:lnTo>
                  <a:lnTo>
                    <a:pt x="531" y="59"/>
                  </a:lnTo>
                  <a:close/>
                  <a:moveTo>
                    <a:pt x="236" y="59"/>
                  </a:moveTo>
                  <a:lnTo>
                    <a:pt x="221" y="61"/>
                  </a:lnTo>
                  <a:lnTo>
                    <a:pt x="207" y="67"/>
                  </a:lnTo>
                  <a:lnTo>
                    <a:pt x="195" y="76"/>
                  </a:lnTo>
                  <a:lnTo>
                    <a:pt x="76" y="195"/>
                  </a:lnTo>
                  <a:lnTo>
                    <a:pt x="66" y="208"/>
                  </a:lnTo>
                  <a:lnTo>
                    <a:pt x="61" y="222"/>
                  </a:lnTo>
                  <a:lnTo>
                    <a:pt x="59" y="237"/>
                  </a:lnTo>
                  <a:lnTo>
                    <a:pt x="61" y="252"/>
                  </a:lnTo>
                  <a:lnTo>
                    <a:pt x="66" y="266"/>
                  </a:lnTo>
                  <a:lnTo>
                    <a:pt x="76" y="278"/>
                  </a:lnTo>
                  <a:lnTo>
                    <a:pt x="89" y="288"/>
                  </a:lnTo>
                  <a:lnTo>
                    <a:pt x="104" y="294"/>
                  </a:lnTo>
                  <a:lnTo>
                    <a:pt x="119" y="295"/>
                  </a:lnTo>
                  <a:lnTo>
                    <a:pt x="133" y="294"/>
                  </a:lnTo>
                  <a:lnTo>
                    <a:pt x="148" y="288"/>
                  </a:lnTo>
                  <a:lnTo>
                    <a:pt x="160" y="278"/>
                  </a:lnTo>
                  <a:lnTo>
                    <a:pt x="278" y="161"/>
                  </a:lnTo>
                  <a:lnTo>
                    <a:pt x="287" y="148"/>
                  </a:lnTo>
                  <a:lnTo>
                    <a:pt x="293" y="134"/>
                  </a:lnTo>
                  <a:lnTo>
                    <a:pt x="295" y="119"/>
                  </a:lnTo>
                  <a:lnTo>
                    <a:pt x="293" y="104"/>
                  </a:lnTo>
                  <a:lnTo>
                    <a:pt x="287" y="89"/>
                  </a:lnTo>
                  <a:lnTo>
                    <a:pt x="278" y="76"/>
                  </a:lnTo>
                  <a:lnTo>
                    <a:pt x="265" y="67"/>
                  </a:lnTo>
                  <a:lnTo>
                    <a:pt x="251" y="61"/>
                  </a:lnTo>
                  <a:lnTo>
                    <a:pt x="236" y="59"/>
                  </a:lnTo>
                  <a:close/>
                  <a:moveTo>
                    <a:pt x="0" y="0"/>
                  </a:moveTo>
                  <a:lnTo>
                    <a:pt x="1063" y="0"/>
                  </a:lnTo>
                  <a:lnTo>
                    <a:pt x="1063" y="1004"/>
                  </a:lnTo>
                  <a:lnTo>
                    <a:pt x="1060" y="1023"/>
                  </a:lnTo>
                  <a:lnTo>
                    <a:pt x="1051" y="1039"/>
                  </a:lnTo>
                  <a:lnTo>
                    <a:pt x="1039" y="1052"/>
                  </a:lnTo>
                  <a:lnTo>
                    <a:pt x="1022" y="1060"/>
                  </a:lnTo>
                  <a:lnTo>
                    <a:pt x="1004" y="1063"/>
                  </a:lnTo>
                  <a:lnTo>
                    <a:pt x="0" y="10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7" name="Group 786"/>
          <p:cNvGrpSpPr/>
          <p:nvPr/>
        </p:nvGrpSpPr>
        <p:grpSpPr>
          <a:xfrm>
            <a:off x="6347190" y="4987926"/>
            <a:ext cx="423862" cy="592138"/>
            <a:chOff x="6313488" y="4987926"/>
            <a:chExt cx="423862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65"/>
            <p:cNvSpPr>
              <a:spLocks noEditPoints="1"/>
            </p:cNvSpPr>
            <p:nvPr/>
          </p:nvSpPr>
          <p:spPr bwMode="auto">
            <a:xfrm>
              <a:off x="6313488" y="4987926"/>
              <a:ext cx="423862" cy="276225"/>
            </a:xfrm>
            <a:custGeom>
              <a:avLst/>
              <a:gdLst>
                <a:gd name="T0" fmla="*/ 1028 w 2401"/>
                <a:gd name="T1" fmla="*/ 114 h 1568"/>
                <a:gd name="T2" fmla="*/ 896 w 2401"/>
                <a:gd name="T3" fmla="*/ 132 h 1568"/>
                <a:gd name="T4" fmla="*/ 725 w 2401"/>
                <a:gd name="T5" fmla="*/ 192 h 1568"/>
                <a:gd name="T6" fmla="*/ 498 w 2401"/>
                <a:gd name="T7" fmla="*/ 339 h 1568"/>
                <a:gd name="T8" fmla="*/ 309 w 2401"/>
                <a:gd name="T9" fmla="*/ 565 h 1568"/>
                <a:gd name="T10" fmla="*/ 286 w 2401"/>
                <a:gd name="T11" fmla="*/ 669 h 1568"/>
                <a:gd name="T12" fmla="*/ 427 w 2401"/>
                <a:gd name="T13" fmla="*/ 601 h 1568"/>
                <a:gd name="T14" fmla="*/ 613 w 2401"/>
                <a:gd name="T15" fmla="*/ 565 h 1568"/>
                <a:gd name="T16" fmla="*/ 823 w 2401"/>
                <a:gd name="T17" fmla="*/ 572 h 1568"/>
                <a:gd name="T18" fmla="*/ 980 w 2401"/>
                <a:gd name="T19" fmla="*/ 656 h 1568"/>
                <a:gd name="T20" fmla="*/ 1080 w 2401"/>
                <a:gd name="T21" fmla="*/ 805 h 1568"/>
                <a:gd name="T22" fmla="*/ 1516 w 2401"/>
                <a:gd name="T23" fmla="*/ 896 h 1568"/>
                <a:gd name="T24" fmla="*/ 1559 w 2401"/>
                <a:gd name="T25" fmla="*/ 881 h 1568"/>
                <a:gd name="T26" fmla="*/ 1609 w 2401"/>
                <a:gd name="T27" fmla="*/ 843 h 1568"/>
                <a:gd name="T28" fmla="*/ 1677 w 2401"/>
                <a:gd name="T29" fmla="*/ 785 h 1568"/>
                <a:gd name="T30" fmla="*/ 1740 w 2401"/>
                <a:gd name="T31" fmla="*/ 744 h 1568"/>
                <a:gd name="T32" fmla="*/ 1838 w 2401"/>
                <a:gd name="T33" fmla="*/ 728 h 1568"/>
                <a:gd name="T34" fmla="*/ 1904 w 2401"/>
                <a:gd name="T35" fmla="*/ 750 h 1568"/>
                <a:gd name="T36" fmla="*/ 1950 w 2401"/>
                <a:gd name="T37" fmla="*/ 819 h 1568"/>
                <a:gd name="T38" fmla="*/ 2266 w 2401"/>
                <a:gd name="T39" fmla="*/ 829 h 1568"/>
                <a:gd name="T40" fmla="*/ 2289 w 2401"/>
                <a:gd name="T41" fmla="*/ 225 h 1568"/>
                <a:gd name="T42" fmla="*/ 2250 w 2401"/>
                <a:gd name="T43" fmla="*/ 171 h 1568"/>
                <a:gd name="T44" fmla="*/ 1944 w 2401"/>
                <a:gd name="T45" fmla="*/ 210 h 1568"/>
                <a:gd name="T46" fmla="*/ 1882 w 2401"/>
                <a:gd name="T47" fmla="*/ 270 h 1568"/>
                <a:gd name="T48" fmla="*/ 1781 w 2401"/>
                <a:gd name="T49" fmla="*/ 277 h 1568"/>
                <a:gd name="T50" fmla="*/ 1707 w 2401"/>
                <a:gd name="T51" fmla="*/ 248 h 1568"/>
                <a:gd name="T52" fmla="*/ 1647 w 2401"/>
                <a:gd name="T53" fmla="*/ 197 h 1568"/>
                <a:gd name="T54" fmla="*/ 1549 w 2401"/>
                <a:gd name="T55" fmla="*/ 133 h 1568"/>
                <a:gd name="T56" fmla="*/ 1155 w 2401"/>
                <a:gd name="T57" fmla="*/ 112 h 1568"/>
                <a:gd name="T58" fmla="*/ 1529 w 2401"/>
                <a:gd name="T59" fmla="*/ 9 h 1568"/>
                <a:gd name="T60" fmla="*/ 1678 w 2401"/>
                <a:gd name="T61" fmla="*/ 78 h 1568"/>
                <a:gd name="T62" fmla="*/ 1752 w 2401"/>
                <a:gd name="T63" fmla="*/ 142 h 1568"/>
                <a:gd name="T64" fmla="*/ 1799 w 2401"/>
                <a:gd name="T65" fmla="*/ 166 h 1568"/>
                <a:gd name="T66" fmla="*/ 1847 w 2401"/>
                <a:gd name="T67" fmla="*/ 127 h 1568"/>
                <a:gd name="T68" fmla="*/ 1908 w 2401"/>
                <a:gd name="T69" fmla="*/ 65 h 1568"/>
                <a:gd name="T70" fmla="*/ 2263 w 2401"/>
                <a:gd name="T71" fmla="*/ 59 h 1568"/>
                <a:gd name="T72" fmla="*/ 2362 w 2401"/>
                <a:gd name="T73" fmla="*/ 116 h 1568"/>
                <a:gd name="T74" fmla="*/ 2401 w 2401"/>
                <a:gd name="T75" fmla="*/ 225 h 1568"/>
                <a:gd name="T76" fmla="*/ 2378 w 2401"/>
                <a:gd name="T77" fmla="*/ 869 h 1568"/>
                <a:gd name="T78" fmla="*/ 2291 w 2401"/>
                <a:gd name="T79" fmla="*/ 942 h 1568"/>
                <a:gd name="T80" fmla="*/ 1928 w 2401"/>
                <a:gd name="T81" fmla="*/ 950 h 1568"/>
                <a:gd name="T82" fmla="*/ 1854 w 2401"/>
                <a:gd name="T83" fmla="*/ 899 h 1568"/>
                <a:gd name="T84" fmla="*/ 1817 w 2401"/>
                <a:gd name="T85" fmla="*/ 840 h 1568"/>
                <a:gd name="T86" fmla="*/ 1763 w 2401"/>
                <a:gd name="T87" fmla="*/ 858 h 1568"/>
                <a:gd name="T88" fmla="*/ 1702 w 2401"/>
                <a:gd name="T89" fmla="*/ 913 h 1568"/>
                <a:gd name="T90" fmla="*/ 1637 w 2401"/>
                <a:gd name="T91" fmla="*/ 963 h 1568"/>
                <a:gd name="T92" fmla="*/ 1556 w 2401"/>
                <a:gd name="T93" fmla="*/ 1003 h 1568"/>
                <a:gd name="T94" fmla="*/ 992 w 2401"/>
                <a:gd name="T95" fmla="*/ 910 h 1568"/>
                <a:gd name="T96" fmla="*/ 932 w 2401"/>
                <a:gd name="T97" fmla="*/ 767 h 1568"/>
                <a:gd name="T98" fmla="*/ 809 w 2401"/>
                <a:gd name="T99" fmla="*/ 684 h 1568"/>
                <a:gd name="T100" fmla="*/ 621 w 2401"/>
                <a:gd name="T101" fmla="*/ 676 h 1568"/>
                <a:gd name="T102" fmla="*/ 453 w 2401"/>
                <a:gd name="T103" fmla="*/ 710 h 1568"/>
                <a:gd name="T104" fmla="*/ 326 w 2401"/>
                <a:gd name="T105" fmla="*/ 777 h 1568"/>
                <a:gd name="T106" fmla="*/ 209 w 2401"/>
                <a:gd name="T107" fmla="*/ 878 h 1568"/>
                <a:gd name="T108" fmla="*/ 84 w 2401"/>
                <a:gd name="T109" fmla="*/ 1001 h 1568"/>
                <a:gd name="T110" fmla="*/ 26 w 2401"/>
                <a:gd name="T111" fmla="*/ 1000 h 1568"/>
                <a:gd name="T112" fmla="*/ 0 w 2401"/>
                <a:gd name="T113" fmla="*/ 947 h 1568"/>
                <a:gd name="T114" fmla="*/ 133 w 2401"/>
                <a:gd name="T115" fmla="*/ 647 h 1568"/>
                <a:gd name="T116" fmla="*/ 325 w 2401"/>
                <a:gd name="T117" fmla="*/ 357 h 1568"/>
                <a:gd name="T118" fmla="*/ 550 w 2401"/>
                <a:gd name="T119" fmla="*/ 159 h 1568"/>
                <a:gd name="T120" fmla="*/ 794 w 2401"/>
                <a:gd name="T121" fmla="*/ 45 h 1568"/>
                <a:gd name="T122" fmla="*/ 946 w 2401"/>
                <a:gd name="T123" fmla="*/ 9 h 1568"/>
                <a:gd name="T124" fmla="*/ 1106 w 2401"/>
                <a:gd name="T125" fmla="*/ 1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1" h="1568">
                  <a:moveTo>
                    <a:pt x="1155" y="112"/>
                  </a:moveTo>
                  <a:lnTo>
                    <a:pt x="1108" y="112"/>
                  </a:lnTo>
                  <a:lnTo>
                    <a:pt x="1066" y="113"/>
                  </a:lnTo>
                  <a:lnTo>
                    <a:pt x="1028" y="114"/>
                  </a:lnTo>
                  <a:lnTo>
                    <a:pt x="992" y="116"/>
                  </a:lnTo>
                  <a:lnTo>
                    <a:pt x="959" y="120"/>
                  </a:lnTo>
                  <a:lnTo>
                    <a:pt x="928" y="125"/>
                  </a:lnTo>
                  <a:lnTo>
                    <a:pt x="896" y="132"/>
                  </a:lnTo>
                  <a:lnTo>
                    <a:pt x="863" y="141"/>
                  </a:lnTo>
                  <a:lnTo>
                    <a:pt x="828" y="151"/>
                  </a:lnTo>
                  <a:lnTo>
                    <a:pt x="789" y="165"/>
                  </a:lnTo>
                  <a:lnTo>
                    <a:pt x="725" y="192"/>
                  </a:lnTo>
                  <a:lnTo>
                    <a:pt x="663" y="221"/>
                  </a:lnTo>
                  <a:lnTo>
                    <a:pt x="606" y="256"/>
                  </a:lnTo>
                  <a:lnTo>
                    <a:pt x="551" y="295"/>
                  </a:lnTo>
                  <a:lnTo>
                    <a:pt x="498" y="339"/>
                  </a:lnTo>
                  <a:lnTo>
                    <a:pt x="447" y="387"/>
                  </a:lnTo>
                  <a:lnTo>
                    <a:pt x="399" y="441"/>
                  </a:lnTo>
                  <a:lnTo>
                    <a:pt x="353" y="500"/>
                  </a:lnTo>
                  <a:lnTo>
                    <a:pt x="309" y="565"/>
                  </a:lnTo>
                  <a:lnTo>
                    <a:pt x="266" y="637"/>
                  </a:lnTo>
                  <a:lnTo>
                    <a:pt x="224" y="714"/>
                  </a:lnTo>
                  <a:lnTo>
                    <a:pt x="254" y="691"/>
                  </a:lnTo>
                  <a:lnTo>
                    <a:pt x="286" y="669"/>
                  </a:lnTo>
                  <a:lnTo>
                    <a:pt x="317" y="650"/>
                  </a:lnTo>
                  <a:lnTo>
                    <a:pt x="352" y="632"/>
                  </a:lnTo>
                  <a:lnTo>
                    <a:pt x="388" y="615"/>
                  </a:lnTo>
                  <a:lnTo>
                    <a:pt x="427" y="601"/>
                  </a:lnTo>
                  <a:lnTo>
                    <a:pt x="469" y="589"/>
                  </a:lnTo>
                  <a:lnTo>
                    <a:pt x="513" y="579"/>
                  </a:lnTo>
                  <a:lnTo>
                    <a:pt x="561" y="571"/>
                  </a:lnTo>
                  <a:lnTo>
                    <a:pt x="613" y="565"/>
                  </a:lnTo>
                  <a:lnTo>
                    <a:pt x="670" y="562"/>
                  </a:lnTo>
                  <a:lnTo>
                    <a:pt x="731" y="560"/>
                  </a:lnTo>
                  <a:lnTo>
                    <a:pt x="778" y="563"/>
                  </a:lnTo>
                  <a:lnTo>
                    <a:pt x="823" y="572"/>
                  </a:lnTo>
                  <a:lnTo>
                    <a:pt x="866" y="586"/>
                  </a:lnTo>
                  <a:lnTo>
                    <a:pt x="907" y="605"/>
                  </a:lnTo>
                  <a:lnTo>
                    <a:pt x="945" y="628"/>
                  </a:lnTo>
                  <a:lnTo>
                    <a:pt x="980" y="656"/>
                  </a:lnTo>
                  <a:lnTo>
                    <a:pt x="1011" y="689"/>
                  </a:lnTo>
                  <a:lnTo>
                    <a:pt x="1038" y="724"/>
                  </a:lnTo>
                  <a:lnTo>
                    <a:pt x="1062" y="763"/>
                  </a:lnTo>
                  <a:lnTo>
                    <a:pt x="1080" y="805"/>
                  </a:lnTo>
                  <a:lnTo>
                    <a:pt x="1094" y="850"/>
                  </a:lnTo>
                  <a:lnTo>
                    <a:pt x="1104" y="897"/>
                  </a:lnTo>
                  <a:lnTo>
                    <a:pt x="1501" y="897"/>
                  </a:lnTo>
                  <a:lnTo>
                    <a:pt x="1516" y="896"/>
                  </a:lnTo>
                  <a:lnTo>
                    <a:pt x="1529" y="895"/>
                  </a:lnTo>
                  <a:lnTo>
                    <a:pt x="1540" y="892"/>
                  </a:lnTo>
                  <a:lnTo>
                    <a:pt x="1550" y="888"/>
                  </a:lnTo>
                  <a:lnTo>
                    <a:pt x="1559" y="881"/>
                  </a:lnTo>
                  <a:lnTo>
                    <a:pt x="1572" y="873"/>
                  </a:lnTo>
                  <a:lnTo>
                    <a:pt x="1585" y="862"/>
                  </a:lnTo>
                  <a:lnTo>
                    <a:pt x="1596" y="853"/>
                  </a:lnTo>
                  <a:lnTo>
                    <a:pt x="1609" y="843"/>
                  </a:lnTo>
                  <a:lnTo>
                    <a:pt x="1630" y="826"/>
                  </a:lnTo>
                  <a:lnTo>
                    <a:pt x="1646" y="812"/>
                  </a:lnTo>
                  <a:lnTo>
                    <a:pt x="1662" y="798"/>
                  </a:lnTo>
                  <a:lnTo>
                    <a:pt x="1677" y="785"/>
                  </a:lnTo>
                  <a:lnTo>
                    <a:pt x="1691" y="772"/>
                  </a:lnTo>
                  <a:lnTo>
                    <a:pt x="1707" y="761"/>
                  </a:lnTo>
                  <a:lnTo>
                    <a:pt x="1722" y="752"/>
                  </a:lnTo>
                  <a:lnTo>
                    <a:pt x="1740" y="744"/>
                  </a:lnTo>
                  <a:lnTo>
                    <a:pt x="1759" y="738"/>
                  </a:lnTo>
                  <a:lnTo>
                    <a:pt x="1781" y="732"/>
                  </a:lnTo>
                  <a:lnTo>
                    <a:pt x="1807" y="729"/>
                  </a:lnTo>
                  <a:lnTo>
                    <a:pt x="1838" y="728"/>
                  </a:lnTo>
                  <a:lnTo>
                    <a:pt x="1838" y="728"/>
                  </a:lnTo>
                  <a:lnTo>
                    <a:pt x="1861" y="730"/>
                  </a:lnTo>
                  <a:lnTo>
                    <a:pt x="1884" y="738"/>
                  </a:lnTo>
                  <a:lnTo>
                    <a:pt x="1904" y="750"/>
                  </a:lnTo>
                  <a:lnTo>
                    <a:pt x="1922" y="765"/>
                  </a:lnTo>
                  <a:lnTo>
                    <a:pt x="1935" y="781"/>
                  </a:lnTo>
                  <a:lnTo>
                    <a:pt x="1944" y="800"/>
                  </a:lnTo>
                  <a:lnTo>
                    <a:pt x="1950" y="819"/>
                  </a:lnTo>
                  <a:lnTo>
                    <a:pt x="1951" y="840"/>
                  </a:lnTo>
                  <a:lnTo>
                    <a:pt x="2233" y="841"/>
                  </a:lnTo>
                  <a:lnTo>
                    <a:pt x="2250" y="838"/>
                  </a:lnTo>
                  <a:lnTo>
                    <a:pt x="2266" y="829"/>
                  </a:lnTo>
                  <a:lnTo>
                    <a:pt x="2278" y="817"/>
                  </a:lnTo>
                  <a:lnTo>
                    <a:pt x="2286" y="802"/>
                  </a:lnTo>
                  <a:lnTo>
                    <a:pt x="2289" y="785"/>
                  </a:lnTo>
                  <a:lnTo>
                    <a:pt x="2289" y="225"/>
                  </a:lnTo>
                  <a:lnTo>
                    <a:pt x="2286" y="207"/>
                  </a:lnTo>
                  <a:lnTo>
                    <a:pt x="2278" y="192"/>
                  </a:lnTo>
                  <a:lnTo>
                    <a:pt x="2266" y="180"/>
                  </a:lnTo>
                  <a:lnTo>
                    <a:pt x="2250" y="171"/>
                  </a:lnTo>
                  <a:lnTo>
                    <a:pt x="2233" y="168"/>
                  </a:lnTo>
                  <a:lnTo>
                    <a:pt x="1951" y="168"/>
                  </a:lnTo>
                  <a:lnTo>
                    <a:pt x="1950" y="190"/>
                  </a:lnTo>
                  <a:lnTo>
                    <a:pt x="1944" y="210"/>
                  </a:lnTo>
                  <a:lnTo>
                    <a:pt x="1934" y="229"/>
                  </a:lnTo>
                  <a:lnTo>
                    <a:pt x="1921" y="246"/>
                  </a:lnTo>
                  <a:lnTo>
                    <a:pt x="1902" y="260"/>
                  </a:lnTo>
                  <a:lnTo>
                    <a:pt x="1882" y="270"/>
                  </a:lnTo>
                  <a:lnTo>
                    <a:pt x="1859" y="278"/>
                  </a:lnTo>
                  <a:lnTo>
                    <a:pt x="1838" y="281"/>
                  </a:lnTo>
                  <a:lnTo>
                    <a:pt x="1808" y="280"/>
                  </a:lnTo>
                  <a:lnTo>
                    <a:pt x="1781" y="277"/>
                  </a:lnTo>
                  <a:lnTo>
                    <a:pt x="1759" y="271"/>
                  </a:lnTo>
                  <a:lnTo>
                    <a:pt x="1740" y="265"/>
                  </a:lnTo>
                  <a:lnTo>
                    <a:pt x="1722" y="257"/>
                  </a:lnTo>
                  <a:lnTo>
                    <a:pt x="1707" y="248"/>
                  </a:lnTo>
                  <a:lnTo>
                    <a:pt x="1691" y="237"/>
                  </a:lnTo>
                  <a:lnTo>
                    <a:pt x="1677" y="225"/>
                  </a:lnTo>
                  <a:lnTo>
                    <a:pt x="1662" y="211"/>
                  </a:lnTo>
                  <a:lnTo>
                    <a:pt x="1647" y="197"/>
                  </a:lnTo>
                  <a:lnTo>
                    <a:pt x="1630" y="183"/>
                  </a:lnTo>
                  <a:lnTo>
                    <a:pt x="1611" y="166"/>
                  </a:lnTo>
                  <a:lnTo>
                    <a:pt x="1581" y="147"/>
                  </a:lnTo>
                  <a:lnTo>
                    <a:pt x="1549" y="133"/>
                  </a:lnTo>
                  <a:lnTo>
                    <a:pt x="1515" y="122"/>
                  </a:lnTo>
                  <a:lnTo>
                    <a:pt x="1480" y="114"/>
                  </a:lnTo>
                  <a:lnTo>
                    <a:pt x="1445" y="112"/>
                  </a:lnTo>
                  <a:lnTo>
                    <a:pt x="1155" y="112"/>
                  </a:lnTo>
                  <a:close/>
                  <a:moveTo>
                    <a:pt x="1155" y="0"/>
                  </a:moveTo>
                  <a:lnTo>
                    <a:pt x="1445" y="0"/>
                  </a:lnTo>
                  <a:lnTo>
                    <a:pt x="1487" y="3"/>
                  </a:lnTo>
                  <a:lnTo>
                    <a:pt x="1529" y="9"/>
                  </a:lnTo>
                  <a:lnTo>
                    <a:pt x="1569" y="21"/>
                  </a:lnTo>
                  <a:lnTo>
                    <a:pt x="1607" y="36"/>
                  </a:lnTo>
                  <a:lnTo>
                    <a:pt x="1644" y="54"/>
                  </a:lnTo>
                  <a:lnTo>
                    <a:pt x="1678" y="78"/>
                  </a:lnTo>
                  <a:lnTo>
                    <a:pt x="1703" y="97"/>
                  </a:lnTo>
                  <a:lnTo>
                    <a:pt x="1722" y="114"/>
                  </a:lnTo>
                  <a:lnTo>
                    <a:pt x="1738" y="130"/>
                  </a:lnTo>
                  <a:lnTo>
                    <a:pt x="1752" y="142"/>
                  </a:lnTo>
                  <a:lnTo>
                    <a:pt x="1763" y="151"/>
                  </a:lnTo>
                  <a:lnTo>
                    <a:pt x="1774" y="158"/>
                  </a:lnTo>
                  <a:lnTo>
                    <a:pt x="1786" y="163"/>
                  </a:lnTo>
                  <a:lnTo>
                    <a:pt x="1799" y="166"/>
                  </a:lnTo>
                  <a:lnTo>
                    <a:pt x="1816" y="168"/>
                  </a:lnTo>
                  <a:lnTo>
                    <a:pt x="1838" y="168"/>
                  </a:lnTo>
                  <a:lnTo>
                    <a:pt x="1841" y="148"/>
                  </a:lnTo>
                  <a:lnTo>
                    <a:pt x="1847" y="127"/>
                  </a:lnTo>
                  <a:lnTo>
                    <a:pt x="1857" y="107"/>
                  </a:lnTo>
                  <a:lnTo>
                    <a:pt x="1872" y="90"/>
                  </a:lnTo>
                  <a:lnTo>
                    <a:pt x="1889" y="76"/>
                  </a:lnTo>
                  <a:lnTo>
                    <a:pt x="1908" y="65"/>
                  </a:lnTo>
                  <a:lnTo>
                    <a:pt x="1929" y="58"/>
                  </a:lnTo>
                  <a:lnTo>
                    <a:pt x="1951" y="56"/>
                  </a:lnTo>
                  <a:lnTo>
                    <a:pt x="2233" y="56"/>
                  </a:lnTo>
                  <a:lnTo>
                    <a:pt x="2263" y="59"/>
                  </a:lnTo>
                  <a:lnTo>
                    <a:pt x="2291" y="67"/>
                  </a:lnTo>
                  <a:lnTo>
                    <a:pt x="2318" y="80"/>
                  </a:lnTo>
                  <a:lnTo>
                    <a:pt x="2342" y="96"/>
                  </a:lnTo>
                  <a:lnTo>
                    <a:pt x="2362" y="116"/>
                  </a:lnTo>
                  <a:lnTo>
                    <a:pt x="2378" y="140"/>
                  </a:lnTo>
                  <a:lnTo>
                    <a:pt x="2391" y="166"/>
                  </a:lnTo>
                  <a:lnTo>
                    <a:pt x="2399" y="194"/>
                  </a:lnTo>
                  <a:lnTo>
                    <a:pt x="2401" y="225"/>
                  </a:lnTo>
                  <a:lnTo>
                    <a:pt x="2401" y="785"/>
                  </a:lnTo>
                  <a:lnTo>
                    <a:pt x="2399" y="814"/>
                  </a:lnTo>
                  <a:lnTo>
                    <a:pt x="2391" y="843"/>
                  </a:lnTo>
                  <a:lnTo>
                    <a:pt x="2378" y="869"/>
                  </a:lnTo>
                  <a:lnTo>
                    <a:pt x="2362" y="893"/>
                  </a:lnTo>
                  <a:lnTo>
                    <a:pt x="2342" y="913"/>
                  </a:lnTo>
                  <a:lnTo>
                    <a:pt x="2318" y="929"/>
                  </a:lnTo>
                  <a:lnTo>
                    <a:pt x="2291" y="942"/>
                  </a:lnTo>
                  <a:lnTo>
                    <a:pt x="2263" y="950"/>
                  </a:lnTo>
                  <a:lnTo>
                    <a:pt x="2233" y="953"/>
                  </a:lnTo>
                  <a:lnTo>
                    <a:pt x="1951" y="953"/>
                  </a:lnTo>
                  <a:lnTo>
                    <a:pt x="1928" y="950"/>
                  </a:lnTo>
                  <a:lnTo>
                    <a:pt x="1906" y="943"/>
                  </a:lnTo>
                  <a:lnTo>
                    <a:pt x="1886" y="931"/>
                  </a:lnTo>
                  <a:lnTo>
                    <a:pt x="1867" y="916"/>
                  </a:lnTo>
                  <a:lnTo>
                    <a:pt x="1854" y="899"/>
                  </a:lnTo>
                  <a:lnTo>
                    <a:pt x="1845" y="879"/>
                  </a:lnTo>
                  <a:lnTo>
                    <a:pt x="1840" y="859"/>
                  </a:lnTo>
                  <a:lnTo>
                    <a:pt x="1840" y="838"/>
                  </a:lnTo>
                  <a:lnTo>
                    <a:pt x="1817" y="840"/>
                  </a:lnTo>
                  <a:lnTo>
                    <a:pt x="1800" y="842"/>
                  </a:lnTo>
                  <a:lnTo>
                    <a:pt x="1786" y="846"/>
                  </a:lnTo>
                  <a:lnTo>
                    <a:pt x="1774" y="851"/>
                  </a:lnTo>
                  <a:lnTo>
                    <a:pt x="1763" y="858"/>
                  </a:lnTo>
                  <a:lnTo>
                    <a:pt x="1752" y="868"/>
                  </a:lnTo>
                  <a:lnTo>
                    <a:pt x="1738" y="880"/>
                  </a:lnTo>
                  <a:lnTo>
                    <a:pt x="1722" y="896"/>
                  </a:lnTo>
                  <a:lnTo>
                    <a:pt x="1702" y="913"/>
                  </a:lnTo>
                  <a:lnTo>
                    <a:pt x="1678" y="932"/>
                  </a:lnTo>
                  <a:lnTo>
                    <a:pt x="1666" y="942"/>
                  </a:lnTo>
                  <a:lnTo>
                    <a:pt x="1655" y="950"/>
                  </a:lnTo>
                  <a:lnTo>
                    <a:pt x="1637" y="963"/>
                  </a:lnTo>
                  <a:lnTo>
                    <a:pt x="1620" y="976"/>
                  </a:lnTo>
                  <a:lnTo>
                    <a:pt x="1601" y="987"/>
                  </a:lnTo>
                  <a:lnTo>
                    <a:pt x="1581" y="996"/>
                  </a:lnTo>
                  <a:lnTo>
                    <a:pt x="1556" y="1003"/>
                  </a:lnTo>
                  <a:lnTo>
                    <a:pt x="1556" y="1568"/>
                  </a:lnTo>
                  <a:lnTo>
                    <a:pt x="994" y="1568"/>
                  </a:lnTo>
                  <a:lnTo>
                    <a:pt x="994" y="953"/>
                  </a:lnTo>
                  <a:lnTo>
                    <a:pt x="992" y="910"/>
                  </a:lnTo>
                  <a:lnTo>
                    <a:pt x="984" y="870"/>
                  </a:lnTo>
                  <a:lnTo>
                    <a:pt x="971" y="832"/>
                  </a:lnTo>
                  <a:lnTo>
                    <a:pt x="953" y="798"/>
                  </a:lnTo>
                  <a:lnTo>
                    <a:pt x="932" y="767"/>
                  </a:lnTo>
                  <a:lnTo>
                    <a:pt x="906" y="740"/>
                  </a:lnTo>
                  <a:lnTo>
                    <a:pt x="876" y="716"/>
                  </a:lnTo>
                  <a:lnTo>
                    <a:pt x="844" y="698"/>
                  </a:lnTo>
                  <a:lnTo>
                    <a:pt x="809" y="684"/>
                  </a:lnTo>
                  <a:lnTo>
                    <a:pt x="771" y="675"/>
                  </a:lnTo>
                  <a:lnTo>
                    <a:pt x="731" y="672"/>
                  </a:lnTo>
                  <a:lnTo>
                    <a:pt x="674" y="673"/>
                  </a:lnTo>
                  <a:lnTo>
                    <a:pt x="621" y="676"/>
                  </a:lnTo>
                  <a:lnTo>
                    <a:pt x="573" y="681"/>
                  </a:lnTo>
                  <a:lnTo>
                    <a:pt x="530" y="690"/>
                  </a:lnTo>
                  <a:lnTo>
                    <a:pt x="489" y="699"/>
                  </a:lnTo>
                  <a:lnTo>
                    <a:pt x="453" y="710"/>
                  </a:lnTo>
                  <a:lnTo>
                    <a:pt x="418" y="724"/>
                  </a:lnTo>
                  <a:lnTo>
                    <a:pt x="386" y="740"/>
                  </a:lnTo>
                  <a:lnTo>
                    <a:pt x="355" y="758"/>
                  </a:lnTo>
                  <a:lnTo>
                    <a:pt x="326" y="777"/>
                  </a:lnTo>
                  <a:lnTo>
                    <a:pt x="296" y="800"/>
                  </a:lnTo>
                  <a:lnTo>
                    <a:pt x="267" y="823"/>
                  </a:lnTo>
                  <a:lnTo>
                    <a:pt x="239" y="850"/>
                  </a:lnTo>
                  <a:lnTo>
                    <a:pt x="209" y="878"/>
                  </a:lnTo>
                  <a:lnTo>
                    <a:pt x="179" y="909"/>
                  </a:lnTo>
                  <a:lnTo>
                    <a:pt x="146" y="942"/>
                  </a:lnTo>
                  <a:lnTo>
                    <a:pt x="96" y="992"/>
                  </a:lnTo>
                  <a:lnTo>
                    <a:pt x="84" y="1001"/>
                  </a:lnTo>
                  <a:lnTo>
                    <a:pt x="71" y="1007"/>
                  </a:lnTo>
                  <a:lnTo>
                    <a:pt x="56" y="1009"/>
                  </a:lnTo>
                  <a:lnTo>
                    <a:pt x="40" y="1006"/>
                  </a:lnTo>
                  <a:lnTo>
                    <a:pt x="26" y="1000"/>
                  </a:lnTo>
                  <a:lnTo>
                    <a:pt x="13" y="990"/>
                  </a:lnTo>
                  <a:lnTo>
                    <a:pt x="5" y="976"/>
                  </a:lnTo>
                  <a:lnTo>
                    <a:pt x="1" y="962"/>
                  </a:lnTo>
                  <a:lnTo>
                    <a:pt x="0" y="947"/>
                  </a:lnTo>
                  <a:lnTo>
                    <a:pt x="4" y="932"/>
                  </a:lnTo>
                  <a:lnTo>
                    <a:pt x="46" y="829"/>
                  </a:lnTo>
                  <a:lnTo>
                    <a:pt x="89" y="735"/>
                  </a:lnTo>
                  <a:lnTo>
                    <a:pt x="133" y="647"/>
                  </a:lnTo>
                  <a:lnTo>
                    <a:pt x="178" y="565"/>
                  </a:lnTo>
                  <a:lnTo>
                    <a:pt x="225" y="490"/>
                  </a:lnTo>
                  <a:lnTo>
                    <a:pt x="273" y="420"/>
                  </a:lnTo>
                  <a:lnTo>
                    <a:pt x="325" y="357"/>
                  </a:lnTo>
                  <a:lnTo>
                    <a:pt x="377" y="300"/>
                  </a:lnTo>
                  <a:lnTo>
                    <a:pt x="432" y="248"/>
                  </a:lnTo>
                  <a:lnTo>
                    <a:pt x="489" y="201"/>
                  </a:lnTo>
                  <a:lnTo>
                    <a:pt x="550" y="159"/>
                  </a:lnTo>
                  <a:lnTo>
                    <a:pt x="613" y="122"/>
                  </a:lnTo>
                  <a:lnTo>
                    <a:pt x="680" y="89"/>
                  </a:lnTo>
                  <a:lnTo>
                    <a:pt x="750" y="60"/>
                  </a:lnTo>
                  <a:lnTo>
                    <a:pt x="794" y="45"/>
                  </a:lnTo>
                  <a:lnTo>
                    <a:pt x="834" y="32"/>
                  </a:lnTo>
                  <a:lnTo>
                    <a:pt x="873" y="22"/>
                  </a:lnTo>
                  <a:lnTo>
                    <a:pt x="910" y="14"/>
                  </a:lnTo>
                  <a:lnTo>
                    <a:pt x="946" y="9"/>
                  </a:lnTo>
                  <a:lnTo>
                    <a:pt x="983" y="5"/>
                  </a:lnTo>
                  <a:lnTo>
                    <a:pt x="1022" y="2"/>
                  </a:lnTo>
                  <a:lnTo>
                    <a:pt x="1062" y="1"/>
                  </a:lnTo>
                  <a:lnTo>
                    <a:pt x="1106" y="1"/>
                  </a:lnTo>
                  <a:lnTo>
                    <a:pt x="1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66"/>
            <p:cNvSpPr>
              <a:spLocks/>
            </p:cNvSpPr>
            <p:nvPr/>
          </p:nvSpPr>
          <p:spPr bwMode="auto">
            <a:xfrm>
              <a:off x="6488113" y="5283201"/>
              <a:ext cx="100012" cy="296863"/>
            </a:xfrm>
            <a:custGeom>
              <a:avLst/>
              <a:gdLst>
                <a:gd name="T0" fmla="*/ 0 w 562"/>
                <a:gd name="T1" fmla="*/ 0 h 1680"/>
                <a:gd name="T2" fmla="*/ 562 w 562"/>
                <a:gd name="T3" fmla="*/ 0 h 1680"/>
                <a:gd name="T4" fmla="*/ 562 w 562"/>
                <a:gd name="T5" fmla="*/ 1456 h 1680"/>
                <a:gd name="T6" fmla="*/ 560 w 562"/>
                <a:gd name="T7" fmla="*/ 1492 h 1680"/>
                <a:gd name="T8" fmla="*/ 551 w 562"/>
                <a:gd name="T9" fmla="*/ 1527 h 1680"/>
                <a:gd name="T10" fmla="*/ 538 w 562"/>
                <a:gd name="T11" fmla="*/ 1559 h 1680"/>
                <a:gd name="T12" fmla="*/ 519 w 562"/>
                <a:gd name="T13" fmla="*/ 1588 h 1680"/>
                <a:gd name="T14" fmla="*/ 497 w 562"/>
                <a:gd name="T15" fmla="*/ 1615 h 1680"/>
                <a:gd name="T16" fmla="*/ 470 w 562"/>
                <a:gd name="T17" fmla="*/ 1637 h 1680"/>
                <a:gd name="T18" fmla="*/ 441 w 562"/>
                <a:gd name="T19" fmla="*/ 1655 h 1680"/>
                <a:gd name="T20" fmla="*/ 409 w 562"/>
                <a:gd name="T21" fmla="*/ 1669 h 1680"/>
                <a:gd name="T22" fmla="*/ 374 w 562"/>
                <a:gd name="T23" fmla="*/ 1677 h 1680"/>
                <a:gd name="T24" fmla="*/ 338 w 562"/>
                <a:gd name="T25" fmla="*/ 1680 h 1680"/>
                <a:gd name="T26" fmla="*/ 225 w 562"/>
                <a:gd name="T27" fmla="*/ 1680 h 1680"/>
                <a:gd name="T28" fmla="*/ 189 w 562"/>
                <a:gd name="T29" fmla="*/ 1677 h 1680"/>
                <a:gd name="T30" fmla="*/ 155 w 562"/>
                <a:gd name="T31" fmla="*/ 1669 h 1680"/>
                <a:gd name="T32" fmla="*/ 122 w 562"/>
                <a:gd name="T33" fmla="*/ 1655 h 1680"/>
                <a:gd name="T34" fmla="*/ 92 w 562"/>
                <a:gd name="T35" fmla="*/ 1637 h 1680"/>
                <a:gd name="T36" fmla="*/ 67 w 562"/>
                <a:gd name="T37" fmla="*/ 1615 h 1680"/>
                <a:gd name="T38" fmla="*/ 44 w 562"/>
                <a:gd name="T39" fmla="*/ 1588 h 1680"/>
                <a:gd name="T40" fmla="*/ 26 w 562"/>
                <a:gd name="T41" fmla="*/ 1559 h 1680"/>
                <a:gd name="T42" fmla="*/ 12 w 562"/>
                <a:gd name="T43" fmla="*/ 1527 h 1680"/>
                <a:gd name="T44" fmla="*/ 3 w 562"/>
                <a:gd name="T45" fmla="*/ 1492 h 1680"/>
                <a:gd name="T46" fmla="*/ 0 w 562"/>
                <a:gd name="T47" fmla="*/ 1456 h 1680"/>
                <a:gd name="T48" fmla="*/ 0 w 562"/>
                <a:gd name="T49" fmla="*/ 1401 h 1680"/>
                <a:gd name="T50" fmla="*/ 225 w 562"/>
                <a:gd name="T51" fmla="*/ 1401 h 1680"/>
                <a:gd name="T52" fmla="*/ 243 w 562"/>
                <a:gd name="T53" fmla="*/ 1397 h 1680"/>
                <a:gd name="T54" fmla="*/ 258 w 562"/>
                <a:gd name="T55" fmla="*/ 1389 h 1680"/>
                <a:gd name="T56" fmla="*/ 270 w 562"/>
                <a:gd name="T57" fmla="*/ 1377 h 1680"/>
                <a:gd name="T58" fmla="*/ 279 w 562"/>
                <a:gd name="T59" fmla="*/ 1362 h 1680"/>
                <a:gd name="T60" fmla="*/ 282 w 562"/>
                <a:gd name="T61" fmla="*/ 1344 h 1680"/>
                <a:gd name="T62" fmla="*/ 279 w 562"/>
                <a:gd name="T63" fmla="*/ 1326 h 1680"/>
                <a:gd name="T64" fmla="*/ 270 w 562"/>
                <a:gd name="T65" fmla="*/ 1311 h 1680"/>
                <a:gd name="T66" fmla="*/ 258 w 562"/>
                <a:gd name="T67" fmla="*/ 1299 h 1680"/>
                <a:gd name="T68" fmla="*/ 243 w 562"/>
                <a:gd name="T69" fmla="*/ 1291 h 1680"/>
                <a:gd name="T70" fmla="*/ 225 w 562"/>
                <a:gd name="T71" fmla="*/ 1288 h 1680"/>
                <a:gd name="T72" fmla="*/ 0 w 562"/>
                <a:gd name="T73" fmla="*/ 1288 h 1680"/>
                <a:gd name="T74" fmla="*/ 0 w 562"/>
                <a:gd name="T75" fmla="*/ 1176 h 1680"/>
                <a:gd name="T76" fmla="*/ 225 w 562"/>
                <a:gd name="T77" fmla="*/ 1176 h 1680"/>
                <a:gd name="T78" fmla="*/ 243 w 562"/>
                <a:gd name="T79" fmla="*/ 1173 h 1680"/>
                <a:gd name="T80" fmla="*/ 258 w 562"/>
                <a:gd name="T81" fmla="*/ 1165 h 1680"/>
                <a:gd name="T82" fmla="*/ 270 w 562"/>
                <a:gd name="T83" fmla="*/ 1153 h 1680"/>
                <a:gd name="T84" fmla="*/ 279 w 562"/>
                <a:gd name="T85" fmla="*/ 1137 h 1680"/>
                <a:gd name="T86" fmla="*/ 282 w 562"/>
                <a:gd name="T87" fmla="*/ 1120 h 1680"/>
                <a:gd name="T88" fmla="*/ 279 w 562"/>
                <a:gd name="T89" fmla="*/ 1103 h 1680"/>
                <a:gd name="T90" fmla="*/ 270 w 562"/>
                <a:gd name="T91" fmla="*/ 1087 h 1680"/>
                <a:gd name="T92" fmla="*/ 258 w 562"/>
                <a:gd name="T93" fmla="*/ 1075 h 1680"/>
                <a:gd name="T94" fmla="*/ 243 w 562"/>
                <a:gd name="T95" fmla="*/ 1067 h 1680"/>
                <a:gd name="T96" fmla="*/ 225 w 562"/>
                <a:gd name="T97" fmla="*/ 1064 h 1680"/>
                <a:gd name="T98" fmla="*/ 0 w 562"/>
                <a:gd name="T99" fmla="*/ 1064 h 1680"/>
                <a:gd name="T100" fmla="*/ 0 w 562"/>
                <a:gd name="T101" fmla="*/ 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2" h="1680">
                  <a:moveTo>
                    <a:pt x="0" y="0"/>
                  </a:moveTo>
                  <a:lnTo>
                    <a:pt x="562" y="0"/>
                  </a:lnTo>
                  <a:lnTo>
                    <a:pt x="562" y="1456"/>
                  </a:lnTo>
                  <a:lnTo>
                    <a:pt x="560" y="1492"/>
                  </a:lnTo>
                  <a:lnTo>
                    <a:pt x="551" y="1527"/>
                  </a:lnTo>
                  <a:lnTo>
                    <a:pt x="538" y="1559"/>
                  </a:lnTo>
                  <a:lnTo>
                    <a:pt x="519" y="1588"/>
                  </a:lnTo>
                  <a:lnTo>
                    <a:pt x="497" y="1615"/>
                  </a:lnTo>
                  <a:lnTo>
                    <a:pt x="470" y="1637"/>
                  </a:lnTo>
                  <a:lnTo>
                    <a:pt x="441" y="1655"/>
                  </a:lnTo>
                  <a:lnTo>
                    <a:pt x="409" y="1669"/>
                  </a:lnTo>
                  <a:lnTo>
                    <a:pt x="374" y="1677"/>
                  </a:lnTo>
                  <a:lnTo>
                    <a:pt x="338" y="1680"/>
                  </a:lnTo>
                  <a:lnTo>
                    <a:pt x="225" y="1680"/>
                  </a:lnTo>
                  <a:lnTo>
                    <a:pt x="189" y="1677"/>
                  </a:lnTo>
                  <a:lnTo>
                    <a:pt x="155" y="1669"/>
                  </a:lnTo>
                  <a:lnTo>
                    <a:pt x="122" y="1655"/>
                  </a:lnTo>
                  <a:lnTo>
                    <a:pt x="92" y="1637"/>
                  </a:lnTo>
                  <a:lnTo>
                    <a:pt x="67" y="1615"/>
                  </a:lnTo>
                  <a:lnTo>
                    <a:pt x="44" y="1588"/>
                  </a:lnTo>
                  <a:lnTo>
                    <a:pt x="26" y="1559"/>
                  </a:lnTo>
                  <a:lnTo>
                    <a:pt x="12" y="1527"/>
                  </a:lnTo>
                  <a:lnTo>
                    <a:pt x="3" y="1492"/>
                  </a:lnTo>
                  <a:lnTo>
                    <a:pt x="0" y="1456"/>
                  </a:lnTo>
                  <a:lnTo>
                    <a:pt x="0" y="1401"/>
                  </a:lnTo>
                  <a:lnTo>
                    <a:pt x="225" y="1401"/>
                  </a:lnTo>
                  <a:lnTo>
                    <a:pt x="243" y="1397"/>
                  </a:lnTo>
                  <a:lnTo>
                    <a:pt x="258" y="1389"/>
                  </a:lnTo>
                  <a:lnTo>
                    <a:pt x="270" y="1377"/>
                  </a:lnTo>
                  <a:lnTo>
                    <a:pt x="279" y="1362"/>
                  </a:lnTo>
                  <a:lnTo>
                    <a:pt x="282" y="1344"/>
                  </a:lnTo>
                  <a:lnTo>
                    <a:pt x="279" y="1326"/>
                  </a:lnTo>
                  <a:lnTo>
                    <a:pt x="270" y="1311"/>
                  </a:lnTo>
                  <a:lnTo>
                    <a:pt x="258" y="1299"/>
                  </a:lnTo>
                  <a:lnTo>
                    <a:pt x="243" y="1291"/>
                  </a:lnTo>
                  <a:lnTo>
                    <a:pt x="225" y="1288"/>
                  </a:lnTo>
                  <a:lnTo>
                    <a:pt x="0" y="1288"/>
                  </a:lnTo>
                  <a:lnTo>
                    <a:pt x="0" y="1176"/>
                  </a:lnTo>
                  <a:lnTo>
                    <a:pt x="225" y="1176"/>
                  </a:lnTo>
                  <a:lnTo>
                    <a:pt x="243" y="1173"/>
                  </a:lnTo>
                  <a:lnTo>
                    <a:pt x="258" y="1165"/>
                  </a:lnTo>
                  <a:lnTo>
                    <a:pt x="270" y="1153"/>
                  </a:lnTo>
                  <a:lnTo>
                    <a:pt x="279" y="1137"/>
                  </a:lnTo>
                  <a:lnTo>
                    <a:pt x="282" y="1120"/>
                  </a:lnTo>
                  <a:lnTo>
                    <a:pt x="279" y="1103"/>
                  </a:lnTo>
                  <a:lnTo>
                    <a:pt x="270" y="1087"/>
                  </a:lnTo>
                  <a:lnTo>
                    <a:pt x="258" y="1075"/>
                  </a:lnTo>
                  <a:lnTo>
                    <a:pt x="243" y="1067"/>
                  </a:lnTo>
                  <a:lnTo>
                    <a:pt x="225" y="1064"/>
                  </a:lnTo>
                  <a:lnTo>
                    <a:pt x="0" y="10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7202515" y="4991100"/>
            <a:ext cx="584201" cy="584200"/>
            <a:chOff x="7297738" y="4991100"/>
            <a:chExt cx="584201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71"/>
            <p:cNvSpPr>
              <a:spLocks noEditPoints="1"/>
            </p:cNvSpPr>
            <p:nvPr/>
          </p:nvSpPr>
          <p:spPr bwMode="auto">
            <a:xfrm>
              <a:off x="7521576" y="5021263"/>
              <a:ext cx="360363" cy="242888"/>
            </a:xfrm>
            <a:custGeom>
              <a:avLst/>
              <a:gdLst>
                <a:gd name="T0" fmla="*/ 586 w 2040"/>
                <a:gd name="T1" fmla="*/ 139 h 1379"/>
                <a:gd name="T2" fmla="*/ 348 w 2040"/>
                <a:gd name="T3" fmla="*/ 261 h 1379"/>
                <a:gd name="T4" fmla="*/ 229 w 2040"/>
                <a:gd name="T5" fmla="*/ 397 h 1379"/>
                <a:gd name="T6" fmla="*/ 391 w 2040"/>
                <a:gd name="T7" fmla="*/ 386 h 1379"/>
                <a:gd name="T8" fmla="*/ 556 w 2040"/>
                <a:gd name="T9" fmla="*/ 417 h 1379"/>
                <a:gd name="T10" fmla="*/ 684 w 2040"/>
                <a:gd name="T11" fmla="*/ 503 h 1379"/>
                <a:gd name="T12" fmla="*/ 753 w 2040"/>
                <a:gd name="T13" fmla="*/ 635 h 1379"/>
                <a:gd name="T14" fmla="*/ 1138 w 2040"/>
                <a:gd name="T15" fmla="*/ 715 h 1379"/>
                <a:gd name="T16" fmla="*/ 1267 w 2040"/>
                <a:gd name="T17" fmla="*/ 662 h 1379"/>
                <a:gd name="T18" fmla="*/ 1330 w 2040"/>
                <a:gd name="T19" fmla="*/ 606 h 1379"/>
                <a:gd name="T20" fmla="*/ 1402 w 2040"/>
                <a:gd name="T21" fmla="*/ 563 h 1379"/>
                <a:gd name="T22" fmla="*/ 1485 w 2040"/>
                <a:gd name="T23" fmla="*/ 552 h 1379"/>
                <a:gd name="T24" fmla="*/ 1569 w 2040"/>
                <a:gd name="T25" fmla="*/ 588 h 1379"/>
                <a:gd name="T26" fmla="*/ 1599 w 2040"/>
                <a:gd name="T27" fmla="*/ 661 h 1379"/>
                <a:gd name="T28" fmla="*/ 1920 w 2040"/>
                <a:gd name="T29" fmla="*/ 639 h 1379"/>
                <a:gd name="T30" fmla="*/ 1928 w 2040"/>
                <a:gd name="T31" fmla="*/ 203 h 1379"/>
                <a:gd name="T32" fmla="*/ 1875 w 2040"/>
                <a:gd name="T33" fmla="*/ 165 h 1379"/>
                <a:gd name="T34" fmla="*/ 1583 w 2040"/>
                <a:gd name="T35" fmla="*/ 223 h 1379"/>
                <a:gd name="T36" fmla="*/ 1510 w 2040"/>
                <a:gd name="T37" fmla="*/ 274 h 1379"/>
                <a:gd name="T38" fmla="*/ 1411 w 2040"/>
                <a:gd name="T39" fmla="*/ 268 h 1379"/>
                <a:gd name="T40" fmla="*/ 1343 w 2040"/>
                <a:gd name="T41" fmla="*/ 233 h 1379"/>
                <a:gd name="T42" fmla="*/ 1286 w 2040"/>
                <a:gd name="T43" fmla="*/ 181 h 1379"/>
                <a:gd name="T44" fmla="*/ 1173 w 2040"/>
                <a:gd name="T45" fmla="*/ 120 h 1379"/>
                <a:gd name="T46" fmla="*/ 771 w 2040"/>
                <a:gd name="T47" fmla="*/ 0 h 1379"/>
                <a:gd name="T48" fmla="*/ 1225 w 2040"/>
                <a:gd name="T49" fmla="*/ 21 h 1379"/>
                <a:gd name="T50" fmla="*/ 1357 w 2040"/>
                <a:gd name="T51" fmla="*/ 97 h 1379"/>
                <a:gd name="T52" fmla="*/ 1415 w 2040"/>
                <a:gd name="T53" fmla="*/ 148 h 1379"/>
                <a:gd name="T54" fmla="*/ 1466 w 2040"/>
                <a:gd name="T55" fmla="*/ 165 h 1379"/>
                <a:gd name="T56" fmla="*/ 1504 w 2040"/>
                <a:gd name="T57" fmla="*/ 108 h 1379"/>
                <a:gd name="T58" fmla="*/ 1576 w 2040"/>
                <a:gd name="T59" fmla="*/ 58 h 1379"/>
                <a:gd name="T60" fmla="*/ 1933 w 2040"/>
                <a:gd name="T61" fmla="*/ 66 h 1379"/>
                <a:gd name="T62" fmla="*/ 2018 w 2040"/>
                <a:gd name="T63" fmla="*/ 137 h 1379"/>
                <a:gd name="T64" fmla="*/ 2040 w 2040"/>
                <a:gd name="T65" fmla="*/ 607 h 1379"/>
                <a:gd name="T66" fmla="*/ 2002 w 2040"/>
                <a:gd name="T67" fmla="*/ 713 h 1379"/>
                <a:gd name="T68" fmla="*/ 1904 w 2040"/>
                <a:gd name="T69" fmla="*/ 769 h 1379"/>
                <a:gd name="T70" fmla="*/ 1554 w 2040"/>
                <a:gd name="T71" fmla="*/ 763 h 1379"/>
                <a:gd name="T72" fmla="*/ 1495 w 2040"/>
                <a:gd name="T73" fmla="*/ 701 h 1379"/>
                <a:gd name="T74" fmla="*/ 1488 w 2040"/>
                <a:gd name="T75" fmla="*/ 662 h 1379"/>
                <a:gd name="T76" fmla="*/ 1484 w 2040"/>
                <a:gd name="T77" fmla="*/ 662 h 1379"/>
                <a:gd name="T78" fmla="*/ 1424 w 2040"/>
                <a:gd name="T79" fmla="*/ 673 h 1379"/>
                <a:gd name="T80" fmla="*/ 1375 w 2040"/>
                <a:gd name="T81" fmla="*/ 715 h 1379"/>
                <a:gd name="T82" fmla="*/ 1277 w 2040"/>
                <a:gd name="T83" fmla="*/ 784 h 1379"/>
                <a:gd name="T84" fmla="*/ 661 w 2040"/>
                <a:gd name="T85" fmla="*/ 1379 h 1379"/>
                <a:gd name="T86" fmla="*/ 660 w 2040"/>
                <a:gd name="T87" fmla="*/ 772 h 1379"/>
                <a:gd name="T88" fmla="*/ 630 w 2040"/>
                <a:gd name="T89" fmla="*/ 620 h 1379"/>
                <a:gd name="T90" fmla="*/ 540 w 2040"/>
                <a:gd name="T91" fmla="*/ 530 h 1379"/>
                <a:gd name="T92" fmla="*/ 412 w 2040"/>
                <a:gd name="T93" fmla="*/ 497 h 1379"/>
                <a:gd name="T94" fmla="*/ 276 w 2040"/>
                <a:gd name="T95" fmla="*/ 501 h 1379"/>
                <a:gd name="T96" fmla="*/ 158 w 2040"/>
                <a:gd name="T97" fmla="*/ 524 h 1379"/>
                <a:gd name="T98" fmla="*/ 85 w 2040"/>
                <a:gd name="T99" fmla="*/ 545 h 1379"/>
                <a:gd name="T100" fmla="*/ 46 w 2040"/>
                <a:gd name="T101" fmla="*/ 551 h 1379"/>
                <a:gd name="T102" fmla="*/ 3 w 2040"/>
                <a:gd name="T103" fmla="*/ 514 h 1379"/>
                <a:gd name="T104" fmla="*/ 42 w 2040"/>
                <a:gd name="T105" fmla="*/ 418 h 1379"/>
                <a:gd name="T106" fmla="*/ 231 w 2040"/>
                <a:gd name="T107" fmla="*/ 211 h 1379"/>
                <a:gd name="T108" fmla="*/ 462 w 2040"/>
                <a:gd name="T109" fmla="*/ 69 h 1379"/>
                <a:gd name="T110" fmla="*/ 710 w 2040"/>
                <a:gd name="T111" fmla="*/ 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0" h="1379">
                  <a:moveTo>
                    <a:pt x="771" y="110"/>
                  </a:moveTo>
                  <a:lnTo>
                    <a:pt x="710" y="114"/>
                  </a:lnTo>
                  <a:lnTo>
                    <a:pt x="648" y="123"/>
                  </a:lnTo>
                  <a:lnTo>
                    <a:pt x="586" y="139"/>
                  </a:lnTo>
                  <a:lnTo>
                    <a:pt x="524" y="161"/>
                  </a:lnTo>
                  <a:lnTo>
                    <a:pt x="464" y="189"/>
                  </a:lnTo>
                  <a:lnTo>
                    <a:pt x="405" y="222"/>
                  </a:lnTo>
                  <a:lnTo>
                    <a:pt x="348" y="261"/>
                  </a:lnTo>
                  <a:lnTo>
                    <a:pt x="293" y="304"/>
                  </a:lnTo>
                  <a:lnTo>
                    <a:pt x="241" y="351"/>
                  </a:lnTo>
                  <a:lnTo>
                    <a:pt x="192" y="403"/>
                  </a:lnTo>
                  <a:lnTo>
                    <a:pt x="229" y="397"/>
                  </a:lnTo>
                  <a:lnTo>
                    <a:pt x="268" y="392"/>
                  </a:lnTo>
                  <a:lnTo>
                    <a:pt x="308" y="388"/>
                  </a:lnTo>
                  <a:lnTo>
                    <a:pt x="349" y="386"/>
                  </a:lnTo>
                  <a:lnTo>
                    <a:pt x="391" y="386"/>
                  </a:lnTo>
                  <a:lnTo>
                    <a:pt x="433" y="389"/>
                  </a:lnTo>
                  <a:lnTo>
                    <a:pt x="475" y="395"/>
                  </a:lnTo>
                  <a:lnTo>
                    <a:pt x="516" y="404"/>
                  </a:lnTo>
                  <a:lnTo>
                    <a:pt x="556" y="417"/>
                  </a:lnTo>
                  <a:lnTo>
                    <a:pt x="594" y="434"/>
                  </a:lnTo>
                  <a:lnTo>
                    <a:pt x="629" y="455"/>
                  </a:lnTo>
                  <a:lnTo>
                    <a:pt x="658" y="478"/>
                  </a:lnTo>
                  <a:lnTo>
                    <a:pt x="684" y="503"/>
                  </a:lnTo>
                  <a:lnTo>
                    <a:pt x="706" y="533"/>
                  </a:lnTo>
                  <a:lnTo>
                    <a:pt x="725" y="564"/>
                  </a:lnTo>
                  <a:lnTo>
                    <a:pt x="740" y="598"/>
                  </a:lnTo>
                  <a:lnTo>
                    <a:pt x="753" y="635"/>
                  </a:lnTo>
                  <a:lnTo>
                    <a:pt x="762" y="675"/>
                  </a:lnTo>
                  <a:lnTo>
                    <a:pt x="767" y="717"/>
                  </a:lnTo>
                  <a:lnTo>
                    <a:pt x="1102" y="717"/>
                  </a:lnTo>
                  <a:lnTo>
                    <a:pt x="1138" y="715"/>
                  </a:lnTo>
                  <a:lnTo>
                    <a:pt x="1173" y="708"/>
                  </a:lnTo>
                  <a:lnTo>
                    <a:pt x="1206" y="696"/>
                  </a:lnTo>
                  <a:lnTo>
                    <a:pt x="1238" y="681"/>
                  </a:lnTo>
                  <a:lnTo>
                    <a:pt x="1267" y="662"/>
                  </a:lnTo>
                  <a:lnTo>
                    <a:pt x="1285" y="647"/>
                  </a:lnTo>
                  <a:lnTo>
                    <a:pt x="1301" y="633"/>
                  </a:lnTo>
                  <a:lnTo>
                    <a:pt x="1314" y="620"/>
                  </a:lnTo>
                  <a:lnTo>
                    <a:pt x="1330" y="606"/>
                  </a:lnTo>
                  <a:lnTo>
                    <a:pt x="1346" y="592"/>
                  </a:lnTo>
                  <a:lnTo>
                    <a:pt x="1364" y="581"/>
                  </a:lnTo>
                  <a:lnTo>
                    <a:pt x="1382" y="571"/>
                  </a:lnTo>
                  <a:lnTo>
                    <a:pt x="1402" y="563"/>
                  </a:lnTo>
                  <a:lnTo>
                    <a:pt x="1425" y="557"/>
                  </a:lnTo>
                  <a:lnTo>
                    <a:pt x="1452" y="554"/>
                  </a:lnTo>
                  <a:lnTo>
                    <a:pt x="1483" y="552"/>
                  </a:lnTo>
                  <a:lnTo>
                    <a:pt x="1485" y="552"/>
                  </a:lnTo>
                  <a:lnTo>
                    <a:pt x="1508" y="554"/>
                  </a:lnTo>
                  <a:lnTo>
                    <a:pt x="1530" y="562"/>
                  </a:lnTo>
                  <a:lnTo>
                    <a:pt x="1551" y="573"/>
                  </a:lnTo>
                  <a:lnTo>
                    <a:pt x="1569" y="588"/>
                  </a:lnTo>
                  <a:lnTo>
                    <a:pt x="1582" y="605"/>
                  </a:lnTo>
                  <a:lnTo>
                    <a:pt x="1591" y="622"/>
                  </a:lnTo>
                  <a:lnTo>
                    <a:pt x="1597" y="641"/>
                  </a:lnTo>
                  <a:lnTo>
                    <a:pt x="1599" y="661"/>
                  </a:lnTo>
                  <a:lnTo>
                    <a:pt x="1875" y="662"/>
                  </a:lnTo>
                  <a:lnTo>
                    <a:pt x="1892" y="659"/>
                  </a:lnTo>
                  <a:lnTo>
                    <a:pt x="1908" y="651"/>
                  </a:lnTo>
                  <a:lnTo>
                    <a:pt x="1920" y="639"/>
                  </a:lnTo>
                  <a:lnTo>
                    <a:pt x="1928" y="624"/>
                  </a:lnTo>
                  <a:lnTo>
                    <a:pt x="1931" y="607"/>
                  </a:lnTo>
                  <a:lnTo>
                    <a:pt x="1931" y="220"/>
                  </a:lnTo>
                  <a:lnTo>
                    <a:pt x="1928" y="203"/>
                  </a:lnTo>
                  <a:lnTo>
                    <a:pt x="1920" y="188"/>
                  </a:lnTo>
                  <a:lnTo>
                    <a:pt x="1908" y="176"/>
                  </a:lnTo>
                  <a:lnTo>
                    <a:pt x="1892" y="168"/>
                  </a:lnTo>
                  <a:lnTo>
                    <a:pt x="1875" y="165"/>
                  </a:lnTo>
                  <a:lnTo>
                    <a:pt x="1599" y="165"/>
                  </a:lnTo>
                  <a:lnTo>
                    <a:pt x="1597" y="185"/>
                  </a:lnTo>
                  <a:lnTo>
                    <a:pt x="1592" y="205"/>
                  </a:lnTo>
                  <a:lnTo>
                    <a:pt x="1583" y="223"/>
                  </a:lnTo>
                  <a:lnTo>
                    <a:pt x="1570" y="239"/>
                  </a:lnTo>
                  <a:lnTo>
                    <a:pt x="1552" y="256"/>
                  </a:lnTo>
                  <a:lnTo>
                    <a:pt x="1532" y="267"/>
                  </a:lnTo>
                  <a:lnTo>
                    <a:pt x="1510" y="274"/>
                  </a:lnTo>
                  <a:lnTo>
                    <a:pt x="1487" y="276"/>
                  </a:lnTo>
                  <a:lnTo>
                    <a:pt x="1458" y="275"/>
                  </a:lnTo>
                  <a:lnTo>
                    <a:pt x="1433" y="272"/>
                  </a:lnTo>
                  <a:lnTo>
                    <a:pt x="1411" y="268"/>
                  </a:lnTo>
                  <a:lnTo>
                    <a:pt x="1392" y="261"/>
                  </a:lnTo>
                  <a:lnTo>
                    <a:pt x="1375" y="254"/>
                  </a:lnTo>
                  <a:lnTo>
                    <a:pt x="1359" y="243"/>
                  </a:lnTo>
                  <a:lnTo>
                    <a:pt x="1343" y="233"/>
                  </a:lnTo>
                  <a:lnTo>
                    <a:pt x="1329" y="220"/>
                  </a:lnTo>
                  <a:lnTo>
                    <a:pt x="1315" y="207"/>
                  </a:lnTo>
                  <a:lnTo>
                    <a:pt x="1301" y="195"/>
                  </a:lnTo>
                  <a:lnTo>
                    <a:pt x="1286" y="181"/>
                  </a:lnTo>
                  <a:lnTo>
                    <a:pt x="1267" y="166"/>
                  </a:lnTo>
                  <a:lnTo>
                    <a:pt x="1238" y="146"/>
                  </a:lnTo>
                  <a:lnTo>
                    <a:pt x="1206" y="131"/>
                  </a:lnTo>
                  <a:lnTo>
                    <a:pt x="1173" y="120"/>
                  </a:lnTo>
                  <a:lnTo>
                    <a:pt x="1138" y="113"/>
                  </a:lnTo>
                  <a:lnTo>
                    <a:pt x="1102" y="110"/>
                  </a:lnTo>
                  <a:lnTo>
                    <a:pt x="771" y="110"/>
                  </a:lnTo>
                  <a:close/>
                  <a:moveTo>
                    <a:pt x="771" y="0"/>
                  </a:moveTo>
                  <a:lnTo>
                    <a:pt x="1102" y="0"/>
                  </a:lnTo>
                  <a:lnTo>
                    <a:pt x="1144" y="3"/>
                  </a:lnTo>
                  <a:lnTo>
                    <a:pt x="1185" y="10"/>
                  </a:lnTo>
                  <a:lnTo>
                    <a:pt x="1225" y="21"/>
                  </a:lnTo>
                  <a:lnTo>
                    <a:pt x="1264" y="36"/>
                  </a:lnTo>
                  <a:lnTo>
                    <a:pt x="1300" y="56"/>
                  </a:lnTo>
                  <a:lnTo>
                    <a:pt x="1334" y="79"/>
                  </a:lnTo>
                  <a:lnTo>
                    <a:pt x="1357" y="97"/>
                  </a:lnTo>
                  <a:lnTo>
                    <a:pt x="1375" y="112"/>
                  </a:lnTo>
                  <a:lnTo>
                    <a:pt x="1391" y="127"/>
                  </a:lnTo>
                  <a:lnTo>
                    <a:pt x="1404" y="139"/>
                  </a:lnTo>
                  <a:lnTo>
                    <a:pt x="1415" y="148"/>
                  </a:lnTo>
                  <a:lnTo>
                    <a:pt x="1425" y="155"/>
                  </a:lnTo>
                  <a:lnTo>
                    <a:pt x="1436" y="160"/>
                  </a:lnTo>
                  <a:lnTo>
                    <a:pt x="1450" y="163"/>
                  </a:lnTo>
                  <a:lnTo>
                    <a:pt x="1466" y="165"/>
                  </a:lnTo>
                  <a:lnTo>
                    <a:pt x="1487" y="165"/>
                  </a:lnTo>
                  <a:lnTo>
                    <a:pt x="1489" y="146"/>
                  </a:lnTo>
                  <a:lnTo>
                    <a:pt x="1494" y="126"/>
                  </a:lnTo>
                  <a:lnTo>
                    <a:pt x="1504" y="108"/>
                  </a:lnTo>
                  <a:lnTo>
                    <a:pt x="1517" y="91"/>
                  </a:lnTo>
                  <a:lnTo>
                    <a:pt x="1534" y="76"/>
                  </a:lnTo>
                  <a:lnTo>
                    <a:pt x="1554" y="65"/>
                  </a:lnTo>
                  <a:lnTo>
                    <a:pt x="1576" y="58"/>
                  </a:lnTo>
                  <a:lnTo>
                    <a:pt x="1599" y="55"/>
                  </a:lnTo>
                  <a:lnTo>
                    <a:pt x="1875" y="55"/>
                  </a:lnTo>
                  <a:lnTo>
                    <a:pt x="1904" y="58"/>
                  </a:lnTo>
                  <a:lnTo>
                    <a:pt x="1933" y="66"/>
                  </a:lnTo>
                  <a:lnTo>
                    <a:pt x="1959" y="78"/>
                  </a:lnTo>
                  <a:lnTo>
                    <a:pt x="1982" y="94"/>
                  </a:lnTo>
                  <a:lnTo>
                    <a:pt x="2002" y="114"/>
                  </a:lnTo>
                  <a:lnTo>
                    <a:pt x="2018" y="137"/>
                  </a:lnTo>
                  <a:lnTo>
                    <a:pt x="2030" y="163"/>
                  </a:lnTo>
                  <a:lnTo>
                    <a:pt x="2038" y="191"/>
                  </a:lnTo>
                  <a:lnTo>
                    <a:pt x="2040" y="220"/>
                  </a:lnTo>
                  <a:lnTo>
                    <a:pt x="2040" y="607"/>
                  </a:lnTo>
                  <a:lnTo>
                    <a:pt x="2038" y="637"/>
                  </a:lnTo>
                  <a:lnTo>
                    <a:pt x="2030" y="664"/>
                  </a:lnTo>
                  <a:lnTo>
                    <a:pt x="2018" y="690"/>
                  </a:lnTo>
                  <a:lnTo>
                    <a:pt x="2002" y="713"/>
                  </a:lnTo>
                  <a:lnTo>
                    <a:pt x="1982" y="733"/>
                  </a:lnTo>
                  <a:lnTo>
                    <a:pt x="1959" y="749"/>
                  </a:lnTo>
                  <a:lnTo>
                    <a:pt x="1933" y="762"/>
                  </a:lnTo>
                  <a:lnTo>
                    <a:pt x="1904" y="769"/>
                  </a:lnTo>
                  <a:lnTo>
                    <a:pt x="1875" y="772"/>
                  </a:lnTo>
                  <a:lnTo>
                    <a:pt x="1599" y="772"/>
                  </a:lnTo>
                  <a:lnTo>
                    <a:pt x="1576" y="769"/>
                  </a:lnTo>
                  <a:lnTo>
                    <a:pt x="1554" y="763"/>
                  </a:lnTo>
                  <a:lnTo>
                    <a:pt x="1534" y="752"/>
                  </a:lnTo>
                  <a:lnTo>
                    <a:pt x="1517" y="737"/>
                  </a:lnTo>
                  <a:lnTo>
                    <a:pt x="1504" y="720"/>
                  </a:lnTo>
                  <a:lnTo>
                    <a:pt x="1495" y="701"/>
                  </a:lnTo>
                  <a:lnTo>
                    <a:pt x="1490" y="682"/>
                  </a:lnTo>
                  <a:lnTo>
                    <a:pt x="1489" y="661"/>
                  </a:lnTo>
                  <a:lnTo>
                    <a:pt x="1488" y="662"/>
                  </a:lnTo>
                  <a:lnTo>
                    <a:pt x="1488" y="662"/>
                  </a:lnTo>
                  <a:lnTo>
                    <a:pt x="1487" y="662"/>
                  </a:lnTo>
                  <a:lnTo>
                    <a:pt x="1485" y="662"/>
                  </a:lnTo>
                  <a:lnTo>
                    <a:pt x="1485" y="662"/>
                  </a:lnTo>
                  <a:lnTo>
                    <a:pt x="1484" y="662"/>
                  </a:lnTo>
                  <a:lnTo>
                    <a:pt x="1464" y="663"/>
                  </a:lnTo>
                  <a:lnTo>
                    <a:pt x="1448" y="665"/>
                  </a:lnTo>
                  <a:lnTo>
                    <a:pt x="1435" y="668"/>
                  </a:lnTo>
                  <a:lnTo>
                    <a:pt x="1424" y="673"/>
                  </a:lnTo>
                  <a:lnTo>
                    <a:pt x="1414" y="680"/>
                  </a:lnTo>
                  <a:lnTo>
                    <a:pt x="1403" y="689"/>
                  </a:lnTo>
                  <a:lnTo>
                    <a:pt x="1390" y="701"/>
                  </a:lnTo>
                  <a:lnTo>
                    <a:pt x="1375" y="715"/>
                  </a:lnTo>
                  <a:lnTo>
                    <a:pt x="1357" y="731"/>
                  </a:lnTo>
                  <a:lnTo>
                    <a:pt x="1334" y="748"/>
                  </a:lnTo>
                  <a:lnTo>
                    <a:pt x="1306" y="768"/>
                  </a:lnTo>
                  <a:lnTo>
                    <a:pt x="1277" y="784"/>
                  </a:lnTo>
                  <a:lnTo>
                    <a:pt x="1245" y="799"/>
                  </a:lnTo>
                  <a:lnTo>
                    <a:pt x="1213" y="811"/>
                  </a:lnTo>
                  <a:lnTo>
                    <a:pt x="1213" y="1379"/>
                  </a:lnTo>
                  <a:lnTo>
                    <a:pt x="661" y="1379"/>
                  </a:lnTo>
                  <a:lnTo>
                    <a:pt x="661" y="780"/>
                  </a:lnTo>
                  <a:lnTo>
                    <a:pt x="661" y="777"/>
                  </a:lnTo>
                  <a:lnTo>
                    <a:pt x="660" y="775"/>
                  </a:lnTo>
                  <a:lnTo>
                    <a:pt x="660" y="772"/>
                  </a:lnTo>
                  <a:lnTo>
                    <a:pt x="658" y="728"/>
                  </a:lnTo>
                  <a:lnTo>
                    <a:pt x="652" y="688"/>
                  </a:lnTo>
                  <a:lnTo>
                    <a:pt x="643" y="652"/>
                  </a:lnTo>
                  <a:lnTo>
                    <a:pt x="630" y="620"/>
                  </a:lnTo>
                  <a:lnTo>
                    <a:pt x="613" y="592"/>
                  </a:lnTo>
                  <a:lnTo>
                    <a:pt x="591" y="567"/>
                  </a:lnTo>
                  <a:lnTo>
                    <a:pt x="567" y="546"/>
                  </a:lnTo>
                  <a:lnTo>
                    <a:pt x="540" y="530"/>
                  </a:lnTo>
                  <a:lnTo>
                    <a:pt x="509" y="516"/>
                  </a:lnTo>
                  <a:lnTo>
                    <a:pt x="478" y="507"/>
                  </a:lnTo>
                  <a:lnTo>
                    <a:pt x="446" y="500"/>
                  </a:lnTo>
                  <a:lnTo>
                    <a:pt x="412" y="497"/>
                  </a:lnTo>
                  <a:lnTo>
                    <a:pt x="378" y="495"/>
                  </a:lnTo>
                  <a:lnTo>
                    <a:pt x="344" y="495"/>
                  </a:lnTo>
                  <a:lnTo>
                    <a:pt x="310" y="497"/>
                  </a:lnTo>
                  <a:lnTo>
                    <a:pt x="276" y="501"/>
                  </a:lnTo>
                  <a:lnTo>
                    <a:pt x="243" y="506"/>
                  </a:lnTo>
                  <a:lnTo>
                    <a:pt x="213" y="511"/>
                  </a:lnTo>
                  <a:lnTo>
                    <a:pt x="184" y="517"/>
                  </a:lnTo>
                  <a:lnTo>
                    <a:pt x="158" y="524"/>
                  </a:lnTo>
                  <a:lnTo>
                    <a:pt x="134" y="530"/>
                  </a:lnTo>
                  <a:lnTo>
                    <a:pt x="114" y="536"/>
                  </a:lnTo>
                  <a:lnTo>
                    <a:pt x="97" y="541"/>
                  </a:lnTo>
                  <a:lnTo>
                    <a:pt x="85" y="545"/>
                  </a:lnTo>
                  <a:lnTo>
                    <a:pt x="77" y="548"/>
                  </a:lnTo>
                  <a:lnTo>
                    <a:pt x="74" y="549"/>
                  </a:lnTo>
                  <a:lnTo>
                    <a:pt x="60" y="552"/>
                  </a:lnTo>
                  <a:lnTo>
                    <a:pt x="46" y="551"/>
                  </a:lnTo>
                  <a:lnTo>
                    <a:pt x="33" y="548"/>
                  </a:lnTo>
                  <a:lnTo>
                    <a:pt x="21" y="541"/>
                  </a:lnTo>
                  <a:lnTo>
                    <a:pt x="11" y="531"/>
                  </a:lnTo>
                  <a:lnTo>
                    <a:pt x="3" y="514"/>
                  </a:lnTo>
                  <a:lnTo>
                    <a:pt x="0" y="497"/>
                  </a:lnTo>
                  <a:lnTo>
                    <a:pt x="2" y="481"/>
                  </a:lnTo>
                  <a:lnTo>
                    <a:pt x="10" y="465"/>
                  </a:lnTo>
                  <a:lnTo>
                    <a:pt x="42" y="418"/>
                  </a:lnTo>
                  <a:lnTo>
                    <a:pt x="85" y="361"/>
                  </a:lnTo>
                  <a:lnTo>
                    <a:pt x="130" y="308"/>
                  </a:lnTo>
                  <a:lnTo>
                    <a:pt x="179" y="258"/>
                  </a:lnTo>
                  <a:lnTo>
                    <a:pt x="231" y="211"/>
                  </a:lnTo>
                  <a:lnTo>
                    <a:pt x="287" y="169"/>
                  </a:lnTo>
                  <a:lnTo>
                    <a:pt x="343" y="131"/>
                  </a:lnTo>
                  <a:lnTo>
                    <a:pt x="402" y="98"/>
                  </a:lnTo>
                  <a:lnTo>
                    <a:pt x="462" y="69"/>
                  </a:lnTo>
                  <a:lnTo>
                    <a:pt x="523" y="45"/>
                  </a:lnTo>
                  <a:lnTo>
                    <a:pt x="585" y="26"/>
                  </a:lnTo>
                  <a:lnTo>
                    <a:pt x="647" y="12"/>
                  </a:lnTo>
                  <a:lnTo>
                    <a:pt x="710" y="3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72"/>
            <p:cNvSpPr>
              <a:spLocks noEditPoints="1"/>
            </p:cNvSpPr>
            <p:nvPr/>
          </p:nvSpPr>
          <p:spPr bwMode="auto">
            <a:xfrm>
              <a:off x="7297738" y="4991100"/>
              <a:ext cx="214313" cy="584200"/>
            </a:xfrm>
            <a:custGeom>
              <a:avLst/>
              <a:gdLst>
                <a:gd name="T0" fmla="*/ 276 w 1213"/>
                <a:gd name="T1" fmla="*/ 2427 h 3309"/>
                <a:gd name="T2" fmla="*/ 331 w 1213"/>
                <a:gd name="T3" fmla="*/ 2592 h 3309"/>
                <a:gd name="T4" fmla="*/ 386 w 1213"/>
                <a:gd name="T5" fmla="*/ 2427 h 3309"/>
                <a:gd name="T6" fmla="*/ 607 w 1213"/>
                <a:gd name="T7" fmla="*/ 2206 h 3309"/>
                <a:gd name="T8" fmla="*/ 552 w 1213"/>
                <a:gd name="T9" fmla="*/ 2648 h 3309"/>
                <a:gd name="T10" fmla="*/ 624 w 1213"/>
                <a:gd name="T11" fmla="*/ 2700 h 3309"/>
                <a:gd name="T12" fmla="*/ 659 w 1213"/>
                <a:gd name="T13" fmla="*/ 2243 h 3309"/>
                <a:gd name="T14" fmla="*/ 865 w 1213"/>
                <a:gd name="T15" fmla="*/ 1878 h 3309"/>
                <a:gd name="T16" fmla="*/ 830 w 1213"/>
                <a:gd name="T17" fmla="*/ 2389 h 3309"/>
                <a:gd name="T18" fmla="*/ 915 w 1213"/>
                <a:gd name="T19" fmla="*/ 2416 h 3309"/>
                <a:gd name="T20" fmla="*/ 927 w 1213"/>
                <a:gd name="T21" fmla="*/ 1898 h 3309"/>
                <a:gd name="T22" fmla="*/ 298 w 1213"/>
                <a:gd name="T23" fmla="*/ 1555 h 3309"/>
                <a:gd name="T24" fmla="*/ 286 w 1213"/>
                <a:gd name="T25" fmla="*/ 2183 h 3309"/>
                <a:gd name="T26" fmla="*/ 375 w 1213"/>
                <a:gd name="T27" fmla="*/ 2183 h 3309"/>
                <a:gd name="T28" fmla="*/ 363 w 1213"/>
                <a:gd name="T29" fmla="*/ 1555 h 3309"/>
                <a:gd name="T30" fmla="*/ 538 w 1213"/>
                <a:gd name="T31" fmla="*/ 1072 h 3309"/>
                <a:gd name="T32" fmla="*/ 508 w 1213"/>
                <a:gd name="T33" fmla="*/ 1206 h 3309"/>
                <a:gd name="T34" fmla="*/ 632 w 1213"/>
                <a:gd name="T35" fmla="*/ 1266 h 3309"/>
                <a:gd name="T36" fmla="*/ 717 w 1213"/>
                <a:gd name="T37" fmla="*/ 1158 h 3309"/>
                <a:gd name="T38" fmla="*/ 632 w 1213"/>
                <a:gd name="T39" fmla="*/ 1051 h 3309"/>
                <a:gd name="T40" fmla="*/ 279 w 1213"/>
                <a:gd name="T41" fmla="*/ 975 h 3309"/>
                <a:gd name="T42" fmla="*/ 319 w 1213"/>
                <a:gd name="T43" fmla="*/ 1322 h 3309"/>
                <a:gd name="T44" fmla="*/ 510 w 1213"/>
                <a:gd name="T45" fmla="*/ 1474 h 3309"/>
                <a:gd name="T46" fmla="*/ 589 w 1213"/>
                <a:gd name="T47" fmla="*/ 2037 h 3309"/>
                <a:gd name="T48" fmla="*/ 661 w 1213"/>
                <a:gd name="T49" fmla="*/ 1985 h 3309"/>
                <a:gd name="T50" fmla="*/ 607 w 1213"/>
                <a:gd name="T51" fmla="*/ 1378 h 3309"/>
                <a:gd name="T52" fmla="*/ 429 w 1213"/>
                <a:gd name="T53" fmla="*/ 1288 h 3309"/>
                <a:gd name="T54" fmla="*/ 383 w 1213"/>
                <a:gd name="T55" fmla="*/ 975 h 3309"/>
                <a:gd name="T56" fmla="*/ 589 w 1213"/>
                <a:gd name="T57" fmla="*/ 609 h 3309"/>
                <a:gd name="T58" fmla="*/ 554 w 1213"/>
                <a:gd name="T59" fmla="*/ 899 h 3309"/>
                <a:gd name="T60" fmla="*/ 676 w 1213"/>
                <a:gd name="T61" fmla="*/ 948 h 3309"/>
                <a:gd name="T62" fmla="*/ 816 w 1213"/>
                <a:gd name="T63" fmla="*/ 1088 h 3309"/>
                <a:gd name="T64" fmla="*/ 850 w 1213"/>
                <a:gd name="T65" fmla="*/ 1699 h 3309"/>
                <a:gd name="T66" fmla="*/ 934 w 1213"/>
                <a:gd name="T67" fmla="*/ 1672 h 3309"/>
                <a:gd name="T68" fmla="*/ 894 w 1213"/>
                <a:gd name="T69" fmla="*/ 995 h 3309"/>
                <a:gd name="T70" fmla="*/ 704 w 1213"/>
                <a:gd name="T71" fmla="*/ 841 h 3309"/>
                <a:gd name="T72" fmla="*/ 624 w 1213"/>
                <a:gd name="T73" fmla="*/ 609 h 3309"/>
                <a:gd name="T74" fmla="*/ 286 w 1213"/>
                <a:gd name="T75" fmla="*/ 749 h 3309"/>
                <a:gd name="T76" fmla="*/ 375 w 1213"/>
                <a:gd name="T77" fmla="*/ 749 h 3309"/>
                <a:gd name="T78" fmla="*/ 554 w 1213"/>
                <a:gd name="T79" fmla="*/ 348 h 3309"/>
                <a:gd name="T80" fmla="*/ 639 w 1213"/>
                <a:gd name="T81" fmla="*/ 375 h 3309"/>
                <a:gd name="T82" fmla="*/ 827 w 1213"/>
                <a:gd name="T83" fmla="*/ 717 h 3309"/>
                <a:gd name="T84" fmla="*/ 900 w 1213"/>
                <a:gd name="T85" fmla="*/ 769 h 3309"/>
                <a:gd name="T86" fmla="*/ 1158 w 1213"/>
                <a:gd name="T87" fmla="*/ 0 h 3309"/>
                <a:gd name="T88" fmla="*/ 1213 w 1213"/>
                <a:gd name="T89" fmla="*/ 3254 h 3309"/>
                <a:gd name="T90" fmla="*/ 937 w 1213"/>
                <a:gd name="T91" fmla="*/ 3309 h 3309"/>
                <a:gd name="T92" fmla="*/ 882 w 1213"/>
                <a:gd name="T93" fmla="*/ 2537 h 3309"/>
                <a:gd name="T94" fmla="*/ 827 w 1213"/>
                <a:gd name="T95" fmla="*/ 3309 h 3309"/>
                <a:gd name="T96" fmla="*/ 661 w 1213"/>
                <a:gd name="T97" fmla="*/ 3254 h 3309"/>
                <a:gd name="T98" fmla="*/ 607 w 1213"/>
                <a:gd name="T99" fmla="*/ 2867 h 3309"/>
                <a:gd name="T100" fmla="*/ 552 w 1213"/>
                <a:gd name="T101" fmla="*/ 3254 h 3309"/>
                <a:gd name="T102" fmla="*/ 386 w 1213"/>
                <a:gd name="T103" fmla="*/ 3309 h 3309"/>
                <a:gd name="T104" fmla="*/ 331 w 1213"/>
                <a:gd name="T105" fmla="*/ 2757 h 3309"/>
                <a:gd name="T106" fmla="*/ 276 w 1213"/>
                <a:gd name="T107" fmla="*/ 3309 h 3309"/>
                <a:gd name="T108" fmla="*/ 0 w 1213"/>
                <a:gd name="T109" fmla="*/ 3254 h 3309"/>
                <a:gd name="T110" fmla="*/ 55 w 1213"/>
                <a:gd name="T111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3" h="3309">
                  <a:moveTo>
                    <a:pt x="331" y="2372"/>
                  </a:moveTo>
                  <a:lnTo>
                    <a:pt x="313" y="2375"/>
                  </a:lnTo>
                  <a:lnTo>
                    <a:pt x="298" y="2382"/>
                  </a:lnTo>
                  <a:lnTo>
                    <a:pt x="286" y="2394"/>
                  </a:lnTo>
                  <a:lnTo>
                    <a:pt x="279" y="2409"/>
                  </a:lnTo>
                  <a:lnTo>
                    <a:pt x="276" y="2427"/>
                  </a:lnTo>
                  <a:lnTo>
                    <a:pt x="276" y="2537"/>
                  </a:lnTo>
                  <a:lnTo>
                    <a:pt x="279" y="2554"/>
                  </a:lnTo>
                  <a:lnTo>
                    <a:pt x="286" y="2569"/>
                  </a:lnTo>
                  <a:lnTo>
                    <a:pt x="298" y="2581"/>
                  </a:lnTo>
                  <a:lnTo>
                    <a:pt x="313" y="2589"/>
                  </a:lnTo>
                  <a:lnTo>
                    <a:pt x="331" y="2592"/>
                  </a:lnTo>
                  <a:lnTo>
                    <a:pt x="348" y="2589"/>
                  </a:lnTo>
                  <a:lnTo>
                    <a:pt x="363" y="2581"/>
                  </a:lnTo>
                  <a:lnTo>
                    <a:pt x="375" y="2569"/>
                  </a:lnTo>
                  <a:lnTo>
                    <a:pt x="383" y="2554"/>
                  </a:lnTo>
                  <a:lnTo>
                    <a:pt x="386" y="2537"/>
                  </a:lnTo>
                  <a:lnTo>
                    <a:pt x="386" y="2427"/>
                  </a:lnTo>
                  <a:lnTo>
                    <a:pt x="383" y="2409"/>
                  </a:lnTo>
                  <a:lnTo>
                    <a:pt x="375" y="2394"/>
                  </a:lnTo>
                  <a:lnTo>
                    <a:pt x="363" y="2382"/>
                  </a:lnTo>
                  <a:lnTo>
                    <a:pt x="348" y="2375"/>
                  </a:lnTo>
                  <a:lnTo>
                    <a:pt x="331" y="2372"/>
                  </a:lnTo>
                  <a:close/>
                  <a:moveTo>
                    <a:pt x="607" y="2206"/>
                  </a:moveTo>
                  <a:lnTo>
                    <a:pt x="589" y="2209"/>
                  </a:lnTo>
                  <a:lnTo>
                    <a:pt x="574" y="2216"/>
                  </a:lnTo>
                  <a:lnTo>
                    <a:pt x="562" y="2228"/>
                  </a:lnTo>
                  <a:lnTo>
                    <a:pt x="554" y="2243"/>
                  </a:lnTo>
                  <a:lnTo>
                    <a:pt x="552" y="2261"/>
                  </a:lnTo>
                  <a:lnTo>
                    <a:pt x="552" y="2648"/>
                  </a:lnTo>
                  <a:lnTo>
                    <a:pt x="554" y="2665"/>
                  </a:lnTo>
                  <a:lnTo>
                    <a:pt x="562" y="2680"/>
                  </a:lnTo>
                  <a:lnTo>
                    <a:pt x="574" y="2692"/>
                  </a:lnTo>
                  <a:lnTo>
                    <a:pt x="589" y="2700"/>
                  </a:lnTo>
                  <a:lnTo>
                    <a:pt x="607" y="2702"/>
                  </a:lnTo>
                  <a:lnTo>
                    <a:pt x="624" y="2700"/>
                  </a:lnTo>
                  <a:lnTo>
                    <a:pt x="639" y="2692"/>
                  </a:lnTo>
                  <a:lnTo>
                    <a:pt x="651" y="2680"/>
                  </a:lnTo>
                  <a:lnTo>
                    <a:pt x="659" y="2665"/>
                  </a:lnTo>
                  <a:lnTo>
                    <a:pt x="661" y="2648"/>
                  </a:lnTo>
                  <a:lnTo>
                    <a:pt x="661" y="2261"/>
                  </a:lnTo>
                  <a:lnTo>
                    <a:pt x="659" y="2243"/>
                  </a:lnTo>
                  <a:lnTo>
                    <a:pt x="651" y="2228"/>
                  </a:lnTo>
                  <a:lnTo>
                    <a:pt x="639" y="2216"/>
                  </a:lnTo>
                  <a:lnTo>
                    <a:pt x="624" y="2209"/>
                  </a:lnTo>
                  <a:lnTo>
                    <a:pt x="607" y="2206"/>
                  </a:lnTo>
                  <a:close/>
                  <a:moveTo>
                    <a:pt x="882" y="1875"/>
                  </a:moveTo>
                  <a:lnTo>
                    <a:pt x="865" y="1878"/>
                  </a:lnTo>
                  <a:lnTo>
                    <a:pt x="850" y="1886"/>
                  </a:lnTo>
                  <a:lnTo>
                    <a:pt x="838" y="1898"/>
                  </a:lnTo>
                  <a:lnTo>
                    <a:pt x="830" y="1913"/>
                  </a:lnTo>
                  <a:lnTo>
                    <a:pt x="827" y="1930"/>
                  </a:lnTo>
                  <a:lnTo>
                    <a:pt x="827" y="2372"/>
                  </a:lnTo>
                  <a:lnTo>
                    <a:pt x="830" y="2389"/>
                  </a:lnTo>
                  <a:lnTo>
                    <a:pt x="838" y="2404"/>
                  </a:lnTo>
                  <a:lnTo>
                    <a:pt x="850" y="2416"/>
                  </a:lnTo>
                  <a:lnTo>
                    <a:pt x="865" y="2424"/>
                  </a:lnTo>
                  <a:lnTo>
                    <a:pt x="882" y="2427"/>
                  </a:lnTo>
                  <a:lnTo>
                    <a:pt x="900" y="2424"/>
                  </a:lnTo>
                  <a:lnTo>
                    <a:pt x="915" y="2416"/>
                  </a:lnTo>
                  <a:lnTo>
                    <a:pt x="927" y="2404"/>
                  </a:lnTo>
                  <a:lnTo>
                    <a:pt x="934" y="2389"/>
                  </a:lnTo>
                  <a:lnTo>
                    <a:pt x="937" y="2372"/>
                  </a:lnTo>
                  <a:lnTo>
                    <a:pt x="937" y="1930"/>
                  </a:lnTo>
                  <a:lnTo>
                    <a:pt x="934" y="1913"/>
                  </a:lnTo>
                  <a:lnTo>
                    <a:pt x="927" y="1898"/>
                  </a:lnTo>
                  <a:lnTo>
                    <a:pt x="915" y="1886"/>
                  </a:lnTo>
                  <a:lnTo>
                    <a:pt x="900" y="1878"/>
                  </a:lnTo>
                  <a:lnTo>
                    <a:pt x="882" y="1875"/>
                  </a:lnTo>
                  <a:close/>
                  <a:moveTo>
                    <a:pt x="331" y="1544"/>
                  </a:moveTo>
                  <a:lnTo>
                    <a:pt x="313" y="1547"/>
                  </a:lnTo>
                  <a:lnTo>
                    <a:pt x="298" y="1555"/>
                  </a:lnTo>
                  <a:lnTo>
                    <a:pt x="286" y="1567"/>
                  </a:lnTo>
                  <a:lnTo>
                    <a:pt x="279" y="1582"/>
                  </a:lnTo>
                  <a:lnTo>
                    <a:pt x="276" y="1599"/>
                  </a:lnTo>
                  <a:lnTo>
                    <a:pt x="276" y="2151"/>
                  </a:lnTo>
                  <a:lnTo>
                    <a:pt x="279" y="2168"/>
                  </a:lnTo>
                  <a:lnTo>
                    <a:pt x="286" y="2183"/>
                  </a:lnTo>
                  <a:lnTo>
                    <a:pt x="298" y="2195"/>
                  </a:lnTo>
                  <a:lnTo>
                    <a:pt x="313" y="2203"/>
                  </a:lnTo>
                  <a:lnTo>
                    <a:pt x="331" y="2206"/>
                  </a:lnTo>
                  <a:lnTo>
                    <a:pt x="348" y="2203"/>
                  </a:lnTo>
                  <a:lnTo>
                    <a:pt x="363" y="2195"/>
                  </a:lnTo>
                  <a:lnTo>
                    <a:pt x="375" y="2183"/>
                  </a:lnTo>
                  <a:lnTo>
                    <a:pt x="383" y="2168"/>
                  </a:lnTo>
                  <a:lnTo>
                    <a:pt x="386" y="2151"/>
                  </a:lnTo>
                  <a:lnTo>
                    <a:pt x="386" y="1599"/>
                  </a:lnTo>
                  <a:lnTo>
                    <a:pt x="383" y="1582"/>
                  </a:lnTo>
                  <a:lnTo>
                    <a:pt x="375" y="1567"/>
                  </a:lnTo>
                  <a:lnTo>
                    <a:pt x="363" y="1555"/>
                  </a:lnTo>
                  <a:lnTo>
                    <a:pt x="348" y="1547"/>
                  </a:lnTo>
                  <a:lnTo>
                    <a:pt x="331" y="1544"/>
                  </a:lnTo>
                  <a:close/>
                  <a:moveTo>
                    <a:pt x="607" y="1048"/>
                  </a:moveTo>
                  <a:lnTo>
                    <a:pt x="581" y="1051"/>
                  </a:lnTo>
                  <a:lnTo>
                    <a:pt x="558" y="1059"/>
                  </a:lnTo>
                  <a:lnTo>
                    <a:pt x="538" y="1072"/>
                  </a:lnTo>
                  <a:lnTo>
                    <a:pt x="521" y="1089"/>
                  </a:lnTo>
                  <a:lnTo>
                    <a:pt x="508" y="1109"/>
                  </a:lnTo>
                  <a:lnTo>
                    <a:pt x="500" y="1132"/>
                  </a:lnTo>
                  <a:lnTo>
                    <a:pt x="497" y="1158"/>
                  </a:lnTo>
                  <a:lnTo>
                    <a:pt x="500" y="1183"/>
                  </a:lnTo>
                  <a:lnTo>
                    <a:pt x="508" y="1206"/>
                  </a:lnTo>
                  <a:lnTo>
                    <a:pt x="521" y="1226"/>
                  </a:lnTo>
                  <a:lnTo>
                    <a:pt x="538" y="1244"/>
                  </a:lnTo>
                  <a:lnTo>
                    <a:pt x="558" y="1257"/>
                  </a:lnTo>
                  <a:lnTo>
                    <a:pt x="581" y="1266"/>
                  </a:lnTo>
                  <a:lnTo>
                    <a:pt x="607" y="1269"/>
                  </a:lnTo>
                  <a:lnTo>
                    <a:pt x="632" y="1266"/>
                  </a:lnTo>
                  <a:lnTo>
                    <a:pt x="655" y="1257"/>
                  </a:lnTo>
                  <a:lnTo>
                    <a:pt x="675" y="1244"/>
                  </a:lnTo>
                  <a:lnTo>
                    <a:pt x="693" y="1226"/>
                  </a:lnTo>
                  <a:lnTo>
                    <a:pt x="706" y="1206"/>
                  </a:lnTo>
                  <a:lnTo>
                    <a:pt x="715" y="1183"/>
                  </a:lnTo>
                  <a:lnTo>
                    <a:pt x="717" y="1158"/>
                  </a:lnTo>
                  <a:lnTo>
                    <a:pt x="715" y="1132"/>
                  </a:lnTo>
                  <a:lnTo>
                    <a:pt x="706" y="1109"/>
                  </a:lnTo>
                  <a:lnTo>
                    <a:pt x="693" y="1089"/>
                  </a:lnTo>
                  <a:lnTo>
                    <a:pt x="675" y="1072"/>
                  </a:lnTo>
                  <a:lnTo>
                    <a:pt x="655" y="1059"/>
                  </a:lnTo>
                  <a:lnTo>
                    <a:pt x="632" y="1051"/>
                  </a:lnTo>
                  <a:lnTo>
                    <a:pt x="607" y="1048"/>
                  </a:lnTo>
                  <a:close/>
                  <a:moveTo>
                    <a:pt x="331" y="937"/>
                  </a:moveTo>
                  <a:lnTo>
                    <a:pt x="313" y="940"/>
                  </a:lnTo>
                  <a:lnTo>
                    <a:pt x="298" y="947"/>
                  </a:lnTo>
                  <a:lnTo>
                    <a:pt x="286" y="959"/>
                  </a:lnTo>
                  <a:lnTo>
                    <a:pt x="279" y="975"/>
                  </a:lnTo>
                  <a:lnTo>
                    <a:pt x="276" y="993"/>
                  </a:lnTo>
                  <a:lnTo>
                    <a:pt x="276" y="1158"/>
                  </a:lnTo>
                  <a:lnTo>
                    <a:pt x="279" y="1201"/>
                  </a:lnTo>
                  <a:lnTo>
                    <a:pt x="287" y="1244"/>
                  </a:lnTo>
                  <a:lnTo>
                    <a:pt x="301" y="1284"/>
                  </a:lnTo>
                  <a:lnTo>
                    <a:pt x="319" y="1322"/>
                  </a:lnTo>
                  <a:lnTo>
                    <a:pt x="342" y="1356"/>
                  </a:lnTo>
                  <a:lnTo>
                    <a:pt x="369" y="1388"/>
                  </a:lnTo>
                  <a:lnTo>
                    <a:pt x="399" y="1416"/>
                  </a:lnTo>
                  <a:lnTo>
                    <a:pt x="434" y="1440"/>
                  </a:lnTo>
                  <a:lnTo>
                    <a:pt x="471" y="1459"/>
                  </a:lnTo>
                  <a:lnTo>
                    <a:pt x="510" y="1474"/>
                  </a:lnTo>
                  <a:lnTo>
                    <a:pt x="552" y="1484"/>
                  </a:lnTo>
                  <a:lnTo>
                    <a:pt x="552" y="1985"/>
                  </a:lnTo>
                  <a:lnTo>
                    <a:pt x="554" y="2002"/>
                  </a:lnTo>
                  <a:lnTo>
                    <a:pt x="562" y="2017"/>
                  </a:lnTo>
                  <a:lnTo>
                    <a:pt x="574" y="2029"/>
                  </a:lnTo>
                  <a:lnTo>
                    <a:pt x="589" y="2037"/>
                  </a:lnTo>
                  <a:lnTo>
                    <a:pt x="607" y="2040"/>
                  </a:lnTo>
                  <a:lnTo>
                    <a:pt x="624" y="2037"/>
                  </a:lnTo>
                  <a:lnTo>
                    <a:pt x="639" y="2029"/>
                  </a:lnTo>
                  <a:lnTo>
                    <a:pt x="651" y="2017"/>
                  </a:lnTo>
                  <a:lnTo>
                    <a:pt x="659" y="2002"/>
                  </a:lnTo>
                  <a:lnTo>
                    <a:pt x="661" y="1985"/>
                  </a:lnTo>
                  <a:lnTo>
                    <a:pt x="661" y="1433"/>
                  </a:lnTo>
                  <a:lnTo>
                    <a:pt x="659" y="1416"/>
                  </a:lnTo>
                  <a:lnTo>
                    <a:pt x="651" y="1401"/>
                  </a:lnTo>
                  <a:lnTo>
                    <a:pt x="639" y="1389"/>
                  </a:lnTo>
                  <a:lnTo>
                    <a:pt x="624" y="1381"/>
                  </a:lnTo>
                  <a:lnTo>
                    <a:pt x="607" y="1378"/>
                  </a:lnTo>
                  <a:lnTo>
                    <a:pt x="571" y="1376"/>
                  </a:lnTo>
                  <a:lnTo>
                    <a:pt x="537" y="1367"/>
                  </a:lnTo>
                  <a:lnTo>
                    <a:pt x="506" y="1354"/>
                  </a:lnTo>
                  <a:lnTo>
                    <a:pt x="477" y="1336"/>
                  </a:lnTo>
                  <a:lnTo>
                    <a:pt x="451" y="1314"/>
                  </a:lnTo>
                  <a:lnTo>
                    <a:pt x="429" y="1288"/>
                  </a:lnTo>
                  <a:lnTo>
                    <a:pt x="410" y="1260"/>
                  </a:lnTo>
                  <a:lnTo>
                    <a:pt x="397" y="1227"/>
                  </a:lnTo>
                  <a:lnTo>
                    <a:pt x="389" y="1193"/>
                  </a:lnTo>
                  <a:lnTo>
                    <a:pt x="386" y="1158"/>
                  </a:lnTo>
                  <a:lnTo>
                    <a:pt x="386" y="993"/>
                  </a:lnTo>
                  <a:lnTo>
                    <a:pt x="383" y="975"/>
                  </a:lnTo>
                  <a:lnTo>
                    <a:pt x="375" y="959"/>
                  </a:lnTo>
                  <a:lnTo>
                    <a:pt x="363" y="947"/>
                  </a:lnTo>
                  <a:lnTo>
                    <a:pt x="348" y="940"/>
                  </a:lnTo>
                  <a:lnTo>
                    <a:pt x="331" y="937"/>
                  </a:lnTo>
                  <a:close/>
                  <a:moveTo>
                    <a:pt x="607" y="606"/>
                  </a:moveTo>
                  <a:lnTo>
                    <a:pt x="589" y="609"/>
                  </a:lnTo>
                  <a:lnTo>
                    <a:pt x="574" y="617"/>
                  </a:lnTo>
                  <a:lnTo>
                    <a:pt x="562" y="629"/>
                  </a:lnTo>
                  <a:lnTo>
                    <a:pt x="554" y="644"/>
                  </a:lnTo>
                  <a:lnTo>
                    <a:pt x="552" y="661"/>
                  </a:lnTo>
                  <a:lnTo>
                    <a:pt x="552" y="882"/>
                  </a:lnTo>
                  <a:lnTo>
                    <a:pt x="554" y="899"/>
                  </a:lnTo>
                  <a:lnTo>
                    <a:pt x="562" y="914"/>
                  </a:lnTo>
                  <a:lnTo>
                    <a:pt x="574" y="926"/>
                  </a:lnTo>
                  <a:lnTo>
                    <a:pt x="589" y="934"/>
                  </a:lnTo>
                  <a:lnTo>
                    <a:pt x="607" y="937"/>
                  </a:lnTo>
                  <a:lnTo>
                    <a:pt x="642" y="940"/>
                  </a:lnTo>
                  <a:lnTo>
                    <a:pt x="676" y="948"/>
                  </a:lnTo>
                  <a:lnTo>
                    <a:pt x="708" y="961"/>
                  </a:lnTo>
                  <a:lnTo>
                    <a:pt x="737" y="980"/>
                  </a:lnTo>
                  <a:lnTo>
                    <a:pt x="763" y="1002"/>
                  </a:lnTo>
                  <a:lnTo>
                    <a:pt x="785" y="1028"/>
                  </a:lnTo>
                  <a:lnTo>
                    <a:pt x="803" y="1057"/>
                  </a:lnTo>
                  <a:lnTo>
                    <a:pt x="816" y="1088"/>
                  </a:lnTo>
                  <a:lnTo>
                    <a:pt x="824" y="1122"/>
                  </a:lnTo>
                  <a:lnTo>
                    <a:pt x="827" y="1158"/>
                  </a:lnTo>
                  <a:lnTo>
                    <a:pt x="827" y="1654"/>
                  </a:lnTo>
                  <a:lnTo>
                    <a:pt x="830" y="1672"/>
                  </a:lnTo>
                  <a:lnTo>
                    <a:pt x="838" y="1687"/>
                  </a:lnTo>
                  <a:lnTo>
                    <a:pt x="850" y="1699"/>
                  </a:lnTo>
                  <a:lnTo>
                    <a:pt x="865" y="1706"/>
                  </a:lnTo>
                  <a:lnTo>
                    <a:pt x="882" y="1709"/>
                  </a:lnTo>
                  <a:lnTo>
                    <a:pt x="900" y="1706"/>
                  </a:lnTo>
                  <a:lnTo>
                    <a:pt x="915" y="1699"/>
                  </a:lnTo>
                  <a:lnTo>
                    <a:pt x="927" y="1687"/>
                  </a:lnTo>
                  <a:lnTo>
                    <a:pt x="934" y="1672"/>
                  </a:lnTo>
                  <a:lnTo>
                    <a:pt x="937" y="1654"/>
                  </a:lnTo>
                  <a:lnTo>
                    <a:pt x="937" y="1158"/>
                  </a:lnTo>
                  <a:lnTo>
                    <a:pt x="934" y="1114"/>
                  </a:lnTo>
                  <a:lnTo>
                    <a:pt x="926" y="1072"/>
                  </a:lnTo>
                  <a:lnTo>
                    <a:pt x="912" y="1032"/>
                  </a:lnTo>
                  <a:lnTo>
                    <a:pt x="894" y="995"/>
                  </a:lnTo>
                  <a:lnTo>
                    <a:pt x="871" y="959"/>
                  </a:lnTo>
                  <a:lnTo>
                    <a:pt x="844" y="927"/>
                  </a:lnTo>
                  <a:lnTo>
                    <a:pt x="814" y="900"/>
                  </a:lnTo>
                  <a:lnTo>
                    <a:pt x="780" y="876"/>
                  </a:lnTo>
                  <a:lnTo>
                    <a:pt x="743" y="856"/>
                  </a:lnTo>
                  <a:lnTo>
                    <a:pt x="704" y="841"/>
                  </a:lnTo>
                  <a:lnTo>
                    <a:pt x="661" y="831"/>
                  </a:lnTo>
                  <a:lnTo>
                    <a:pt x="661" y="661"/>
                  </a:lnTo>
                  <a:lnTo>
                    <a:pt x="659" y="644"/>
                  </a:lnTo>
                  <a:lnTo>
                    <a:pt x="651" y="629"/>
                  </a:lnTo>
                  <a:lnTo>
                    <a:pt x="639" y="617"/>
                  </a:lnTo>
                  <a:lnTo>
                    <a:pt x="624" y="609"/>
                  </a:lnTo>
                  <a:lnTo>
                    <a:pt x="607" y="606"/>
                  </a:lnTo>
                  <a:close/>
                  <a:moveTo>
                    <a:pt x="55" y="0"/>
                  </a:moveTo>
                  <a:lnTo>
                    <a:pt x="276" y="0"/>
                  </a:lnTo>
                  <a:lnTo>
                    <a:pt x="276" y="717"/>
                  </a:lnTo>
                  <a:lnTo>
                    <a:pt x="279" y="734"/>
                  </a:lnTo>
                  <a:lnTo>
                    <a:pt x="286" y="749"/>
                  </a:lnTo>
                  <a:lnTo>
                    <a:pt x="298" y="761"/>
                  </a:lnTo>
                  <a:lnTo>
                    <a:pt x="313" y="769"/>
                  </a:lnTo>
                  <a:lnTo>
                    <a:pt x="331" y="772"/>
                  </a:lnTo>
                  <a:lnTo>
                    <a:pt x="348" y="769"/>
                  </a:lnTo>
                  <a:lnTo>
                    <a:pt x="363" y="761"/>
                  </a:lnTo>
                  <a:lnTo>
                    <a:pt x="375" y="749"/>
                  </a:lnTo>
                  <a:lnTo>
                    <a:pt x="383" y="734"/>
                  </a:lnTo>
                  <a:lnTo>
                    <a:pt x="386" y="717"/>
                  </a:lnTo>
                  <a:lnTo>
                    <a:pt x="386" y="0"/>
                  </a:lnTo>
                  <a:lnTo>
                    <a:pt x="552" y="0"/>
                  </a:lnTo>
                  <a:lnTo>
                    <a:pt x="552" y="330"/>
                  </a:lnTo>
                  <a:lnTo>
                    <a:pt x="554" y="348"/>
                  </a:lnTo>
                  <a:lnTo>
                    <a:pt x="562" y="363"/>
                  </a:lnTo>
                  <a:lnTo>
                    <a:pt x="574" y="375"/>
                  </a:lnTo>
                  <a:lnTo>
                    <a:pt x="589" y="382"/>
                  </a:lnTo>
                  <a:lnTo>
                    <a:pt x="607" y="385"/>
                  </a:lnTo>
                  <a:lnTo>
                    <a:pt x="624" y="382"/>
                  </a:lnTo>
                  <a:lnTo>
                    <a:pt x="639" y="375"/>
                  </a:lnTo>
                  <a:lnTo>
                    <a:pt x="651" y="363"/>
                  </a:lnTo>
                  <a:lnTo>
                    <a:pt x="659" y="348"/>
                  </a:lnTo>
                  <a:lnTo>
                    <a:pt x="661" y="330"/>
                  </a:lnTo>
                  <a:lnTo>
                    <a:pt x="661" y="0"/>
                  </a:lnTo>
                  <a:lnTo>
                    <a:pt x="827" y="0"/>
                  </a:lnTo>
                  <a:lnTo>
                    <a:pt x="827" y="717"/>
                  </a:lnTo>
                  <a:lnTo>
                    <a:pt x="830" y="734"/>
                  </a:lnTo>
                  <a:lnTo>
                    <a:pt x="838" y="749"/>
                  </a:lnTo>
                  <a:lnTo>
                    <a:pt x="850" y="761"/>
                  </a:lnTo>
                  <a:lnTo>
                    <a:pt x="865" y="769"/>
                  </a:lnTo>
                  <a:lnTo>
                    <a:pt x="882" y="772"/>
                  </a:lnTo>
                  <a:lnTo>
                    <a:pt x="900" y="769"/>
                  </a:lnTo>
                  <a:lnTo>
                    <a:pt x="915" y="761"/>
                  </a:lnTo>
                  <a:lnTo>
                    <a:pt x="927" y="749"/>
                  </a:lnTo>
                  <a:lnTo>
                    <a:pt x="934" y="734"/>
                  </a:lnTo>
                  <a:lnTo>
                    <a:pt x="937" y="717"/>
                  </a:lnTo>
                  <a:lnTo>
                    <a:pt x="937" y="0"/>
                  </a:lnTo>
                  <a:lnTo>
                    <a:pt x="1158" y="0"/>
                  </a:lnTo>
                  <a:lnTo>
                    <a:pt x="1175" y="2"/>
                  </a:lnTo>
                  <a:lnTo>
                    <a:pt x="1191" y="10"/>
                  </a:lnTo>
                  <a:lnTo>
                    <a:pt x="1202" y="22"/>
                  </a:lnTo>
                  <a:lnTo>
                    <a:pt x="1210" y="37"/>
                  </a:lnTo>
                  <a:lnTo>
                    <a:pt x="1213" y="55"/>
                  </a:lnTo>
                  <a:lnTo>
                    <a:pt x="1213" y="3254"/>
                  </a:lnTo>
                  <a:lnTo>
                    <a:pt x="1210" y="3271"/>
                  </a:lnTo>
                  <a:lnTo>
                    <a:pt x="1202" y="3287"/>
                  </a:lnTo>
                  <a:lnTo>
                    <a:pt x="1191" y="3298"/>
                  </a:lnTo>
                  <a:lnTo>
                    <a:pt x="1175" y="3306"/>
                  </a:lnTo>
                  <a:lnTo>
                    <a:pt x="1158" y="3309"/>
                  </a:lnTo>
                  <a:lnTo>
                    <a:pt x="937" y="3309"/>
                  </a:lnTo>
                  <a:lnTo>
                    <a:pt x="937" y="2592"/>
                  </a:lnTo>
                  <a:lnTo>
                    <a:pt x="934" y="2574"/>
                  </a:lnTo>
                  <a:lnTo>
                    <a:pt x="927" y="2559"/>
                  </a:lnTo>
                  <a:lnTo>
                    <a:pt x="915" y="2547"/>
                  </a:lnTo>
                  <a:lnTo>
                    <a:pt x="900" y="2539"/>
                  </a:lnTo>
                  <a:lnTo>
                    <a:pt x="882" y="2537"/>
                  </a:lnTo>
                  <a:lnTo>
                    <a:pt x="865" y="2539"/>
                  </a:lnTo>
                  <a:lnTo>
                    <a:pt x="850" y="2547"/>
                  </a:lnTo>
                  <a:lnTo>
                    <a:pt x="838" y="2559"/>
                  </a:lnTo>
                  <a:lnTo>
                    <a:pt x="830" y="2574"/>
                  </a:lnTo>
                  <a:lnTo>
                    <a:pt x="827" y="2592"/>
                  </a:lnTo>
                  <a:lnTo>
                    <a:pt x="827" y="3309"/>
                  </a:lnTo>
                  <a:lnTo>
                    <a:pt x="607" y="3309"/>
                  </a:lnTo>
                  <a:lnTo>
                    <a:pt x="624" y="3306"/>
                  </a:lnTo>
                  <a:lnTo>
                    <a:pt x="639" y="3298"/>
                  </a:lnTo>
                  <a:lnTo>
                    <a:pt x="651" y="3287"/>
                  </a:lnTo>
                  <a:lnTo>
                    <a:pt x="659" y="3271"/>
                  </a:lnTo>
                  <a:lnTo>
                    <a:pt x="661" y="3254"/>
                  </a:lnTo>
                  <a:lnTo>
                    <a:pt x="661" y="2923"/>
                  </a:lnTo>
                  <a:lnTo>
                    <a:pt x="659" y="2906"/>
                  </a:lnTo>
                  <a:lnTo>
                    <a:pt x="651" y="2890"/>
                  </a:lnTo>
                  <a:lnTo>
                    <a:pt x="639" y="2878"/>
                  </a:lnTo>
                  <a:lnTo>
                    <a:pt x="624" y="2870"/>
                  </a:lnTo>
                  <a:lnTo>
                    <a:pt x="607" y="2867"/>
                  </a:lnTo>
                  <a:lnTo>
                    <a:pt x="589" y="2870"/>
                  </a:lnTo>
                  <a:lnTo>
                    <a:pt x="574" y="2878"/>
                  </a:lnTo>
                  <a:lnTo>
                    <a:pt x="562" y="2890"/>
                  </a:lnTo>
                  <a:lnTo>
                    <a:pt x="554" y="2906"/>
                  </a:lnTo>
                  <a:lnTo>
                    <a:pt x="552" y="2923"/>
                  </a:lnTo>
                  <a:lnTo>
                    <a:pt x="552" y="3254"/>
                  </a:lnTo>
                  <a:lnTo>
                    <a:pt x="554" y="3271"/>
                  </a:lnTo>
                  <a:lnTo>
                    <a:pt x="562" y="3287"/>
                  </a:lnTo>
                  <a:lnTo>
                    <a:pt x="574" y="3298"/>
                  </a:lnTo>
                  <a:lnTo>
                    <a:pt x="589" y="3306"/>
                  </a:lnTo>
                  <a:lnTo>
                    <a:pt x="607" y="3309"/>
                  </a:lnTo>
                  <a:lnTo>
                    <a:pt x="386" y="3309"/>
                  </a:lnTo>
                  <a:lnTo>
                    <a:pt x="386" y="2812"/>
                  </a:lnTo>
                  <a:lnTo>
                    <a:pt x="383" y="2795"/>
                  </a:lnTo>
                  <a:lnTo>
                    <a:pt x="375" y="2780"/>
                  </a:lnTo>
                  <a:lnTo>
                    <a:pt x="363" y="2768"/>
                  </a:lnTo>
                  <a:lnTo>
                    <a:pt x="348" y="2760"/>
                  </a:lnTo>
                  <a:lnTo>
                    <a:pt x="331" y="2757"/>
                  </a:lnTo>
                  <a:lnTo>
                    <a:pt x="313" y="2760"/>
                  </a:lnTo>
                  <a:lnTo>
                    <a:pt x="298" y="2768"/>
                  </a:lnTo>
                  <a:lnTo>
                    <a:pt x="286" y="2780"/>
                  </a:lnTo>
                  <a:lnTo>
                    <a:pt x="279" y="2795"/>
                  </a:lnTo>
                  <a:lnTo>
                    <a:pt x="276" y="2812"/>
                  </a:lnTo>
                  <a:lnTo>
                    <a:pt x="276" y="3309"/>
                  </a:lnTo>
                  <a:lnTo>
                    <a:pt x="55" y="3309"/>
                  </a:lnTo>
                  <a:lnTo>
                    <a:pt x="38" y="3306"/>
                  </a:lnTo>
                  <a:lnTo>
                    <a:pt x="22" y="3298"/>
                  </a:lnTo>
                  <a:lnTo>
                    <a:pt x="11" y="3287"/>
                  </a:lnTo>
                  <a:lnTo>
                    <a:pt x="3" y="3271"/>
                  </a:lnTo>
                  <a:lnTo>
                    <a:pt x="0" y="3254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73"/>
            <p:cNvSpPr>
              <a:spLocks/>
            </p:cNvSpPr>
            <p:nvPr/>
          </p:nvSpPr>
          <p:spPr bwMode="auto">
            <a:xfrm>
              <a:off x="7637463" y="5283200"/>
              <a:ext cx="98425" cy="292100"/>
            </a:xfrm>
            <a:custGeom>
              <a:avLst/>
              <a:gdLst>
                <a:gd name="T0" fmla="*/ 0 w 552"/>
                <a:gd name="T1" fmla="*/ 0 h 1655"/>
                <a:gd name="T2" fmla="*/ 552 w 552"/>
                <a:gd name="T3" fmla="*/ 0 h 1655"/>
                <a:gd name="T4" fmla="*/ 552 w 552"/>
                <a:gd name="T5" fmla="*/ 1434 h 1655"/>
                <a:gd name="T6" fmla="*/ 549 w 552"/>
                <a:gd name="T7" fmla="*/ 1470 h 1655"/>
                <a:gd name="T8" fmla="*/ 541 w 552"/>
                <a:gd name="T9" fmla="*/ 1504 h 1655"/>
                <a:gd name="T10" fmla="*/ 527 w 552"/>
                <a:gd name="T11" fmla="*/ 1536 h 1655"/>
                <a:gd name="T12" fmla="*/ 510 w 552"/>
                <a:gd name="T13" fmla="*/ 1565 h 1655"/>
                <a:gd name="T14" fmla="*/ 488 w 552"/>
                <a:gd name="T15" fmla="*/ 1591 h 1655"/>
                <a:gd name="T16" fmla="*/ 462 w 552"/>
                <a:gd name="T17" fmla="*/ 1613 h 1655"/>
                <a:gd name="T18" fmla="*/ 433 w 552"/>
                <a:gd name="T19" fmla="*/ 1630 h 1655"/>
                <a:gd name="T20" fmla="*/ 401 w 552"/>
                <a:gd name="T21" fmla="*/ 1644 h 1655"/>
                <a:gd name="T22" fmla="*/ 367 w 552"/>
                <a:gd name="T23" fmla="*/ 1652 h 1655"/>
                <a:gd name="T24" fmla="*/ 331 w 552"/>
                <a:gd name="T25" fmla="*/ 1655 h 1655"/>
                <a:gd name="T26" fmla="*/ 221 w 552"/>
                <a:gd name="T27" fmla="*/ 1655 h 1655"/>
                <a:gd name="T28" fmla="*/ 186 w 552"/>
                <a:gd name="T29" fmla="*/ 1652 h 1655"/>
                <a:gd name="T30" fmla="*/ 152 w 552"/>
                <a:gd name="T31" fmla="*/ 1644 h 1655"/>
                <a:gd name="T32" fmla="*/ 119 w 552"/>
                <a:gd name="T33" fmla="*/ 1630 h 1655"/>
                <a:gd name="T34" fmla="*/ 91 w 552"/>
                <a:gd name="T35" fmla="*/ 1613 h 1655"/>
                <a:gd name="T36" fmla="*/ 65 w 552"/>
                <a:gd name="T37" fmla="*/ 1591 h 1655"/>
                <a:gd name="T38" fmla="*/ 43 w 552"/>
                <a:gd name="T39" fmla="*/ 1565 h 1655"/>
                <a:gd name="T40" fmla="*/ 25 w 552"/>
                <a:gd name="T41" fmla="*/ 1536 h 1655"/>
                <a:gd name="T42" fmla="*/ 12 w 552"/>
                <a:gd name="T43" fmla="*/ 1504 h 1655"/>
                <a:gd name="T44" fmla="*/ 3 w 552"/>
                <a:gd name="T45" fmla="*/ 1470 h 1655"/>
                <a:gd name="T46" fmla="*/ 0 w 552"/>
                <a:gd name="T47" fmla="*/ 1434 h 1655"/>
                <a:gd name="T48" fmla="*/ 0 w 552"/>
                <a:gd name="T49" fmla="*/ 1379 h 1655"/>
                <a:gd name="T50" fmla="*/ 220 w 552"/>
                <a:gd name="T51" fmla="*/ 1379 h 1655"/>
                <a:gd name="T52" fmla="*/ 237 w 552"/>
                <a:gd name="T53" fmla="*/ 1376 h 1655"/>
                <a:gd name="T54" fmla="*/ 252 w 552"/>
                <a:gd name="T55" fmla="*/ 1369 h 1655"/>
                <a:gd name="T56" fmla="*/ 264 w 552"/>
                <a:gd name="T57" fmla="*/ 1357 h 1655"/>
                <a:gd name="T58" fmla="*/ 272 w 552"/>
                <a:gd name="T59" fmla="*/ 1342 h 1655"/>
                <a:gd name="T60" fmla="*/ 275 w 552"/>
                <a:gd name="T61" fmla="*/ 1324 h 1655"/>
                <a:gd name="T62" fmla="*/ 272 w 552"/>
                <a:gd name="T63" fmla="*/ 1307 h 1655"/>
                <a:gd name="T64" fmla="*/ 264 w 552"/>
                <a:gd name="T65" fmla="*/ 1292 h 1655"/>
                <a:gd name="T66" fmla="*/ 252 w 552"/>
                <a:gd name="T67" fmla="*/ 1280 h 1655"/>
                <a:gd name="T68" fmla="*/ 237 w 552"/>
                <a:gd name="T69" fmla="*/ 1272 h 1655"/>
                <a:gd name="T70" fmla="*/ 220 w 552"/>
                <a:gd name="T71" fmla="*/ 1269 h 1655"/>
                <a:gd name="T72" fmla="*/ 0 w 552"/>
                <a:gd name="T73" fmla="*/ 1269 h 1655"/>
                <a:gd name="T74" fmla="*/ 0 w 552"/>
                <a:gd name="T75" fmla="*/ 1158 h 1655"/>
                <a:gd name="T76" fmla="*/ 220 w 552"/>
                <a:gd name="T77" fmla="*/ 1158 h 1655"/>
                <a:gd name="T78" fmla="*/ 237 w 552"/>
                <a:gd name="T79" fmla="*/ 1156 h 1655"/>
                <a:gd name="T80" fmla="*/ 252 w 552"/>
                <a:gd name="T81" fmla="*/ 1148 h 1655"/>
                <a:gd name="T82" fmla="*/ 264 w 552"/>
                <a:gd name="T83" fmla="*/ 1136 h 1655"/>
                <a:gd name="T84" fmla="*/ 272 w 552"/>
                <a:gd name="T85" fmla="*/ 1121 h 1655"/>
                <a:gd name="T86" fmla="*/ 275 w 552"/>
                <a:gd name="T87" fmla="*/ 1103 h 1655"/>
                <a:gd name="T88" fmla="*/ 272 w 552"/>
                <a:gd name="T89" fmla="*/ 1086 h 1655"/>
                <a:gd name="T90" fmla="*/ 264 w 552"/>
                <a:gd name="T91" fmla="*/ 1071 h 1655"/>
                <a:gd name="T92" fmla="*/ 252 w 552"/>
                <a:gd name="T93" fmla="*/ 1059 h 1655"/>
                <a:gd name="T94" fmla="*/ 237 w 552"/>
                <a:gd name="T95" fmla="*/ 1051 h 1655"/>
                <a:gd name="T96" fmla="*/ 220 w 552"/>
                <a:gd name="T97" fmla="*/ 1048 h 1655"/>
                <a:gd name="T98" fmla="*/ 0 w 552"/>
                <a:gd name="T99" fmla="*/ 1048 h 1655"/>
                <a:gd name="T100" fmla="*/ 0 w 552"/>
                <a:gd name="T101" fmla="*/ 0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2" h="1655">
                  <a:moveTo>
                    <a:pt x="0" y="0"/>
                  </a:moveTo>
                  <a:lnTo>
                    <a:pt x="552" y="0"/>
                  </a:lnTo>
                  <a:lnTo>
                    <a:pt x="552" y="1434"/>
                  </a:lnTo>
                  <a:lnTo>
                    <a:pt x="549" y="1470"/>
                  </a:lnTo>
                  <a:lnTo>
                    <a:pt x="541" y="1504"/>
                  </a:lnTo>
                  <a:lnTo>
                    <a:pt x="527" y="1536"/>
                  </a:lnTo>
                  <a:lnTo>
                    <a:pt x="510" y="1565"/>
                  </a:lnTo>
                  <a:lnTo>
                    <a:pt x="488" y="1591"/>
                  </a:lnTo>
                  <a:lnTo>
                    <a:pt x="462" y="1613"/>
                  </a:lnTo>
                  <a:lnTo>
                    <a:pt x="433" y="1630"/>
                  </a:lnTo>
                  <a:lnTo>
                    <a:pt x="401" y="1644"/>
                  </a:lnTo>
                  <a:lnTo>
                    <a:pt x="367" y="1652"/>
                  </a:lnTo>
                  <a:lnTo>
                    <a:pt x="331" y="1655"/>
                  </a:lnTo>
                  <a:lnTo>
                    <a:pt x="221" y="1655"/>
                  </a:lnTo>
                  <a:lnTo>
                    <a:pt x="186" y="1652"/>
                  </a:lnTo>
                  <a:lnTo>
                    <a:pt x="152" y="1644"/>
                  </a:lnTo>
                  <a:lnTo>
                    <a:pt x="119" y="1630"/>
                  </a:lnTo>
                  <a:lnTo>
                    <a:pt x="91" y="1613"/>
                  </a:lnTo>
                  <a:lnTo>
                    <a:pt x="65" y="1591"/>
                  </a:lnTo>
                  <a:lnTo>
                    <a:pt x="43" y="1565"/>
                  </a:lnTo>
                  <a:lnTo>
                    <a:pt x="25" y="1536"/>
                  </a:lnTo>
                  <a:lnTo>
                    <a:pt x="12" y="1504"/>
                  </a:lnTo>
                  <a:lnTo>
                    <a:pt x="3" y="1470"/>
                  </a:lnTo>
                  <a:lnTo>
                    <a:pt x="0" y="1434"/>
                  </a:lnTo>
                  <a:lnTo>
                    <a:pt x="0" y="1379"/>
                  </a:lnTo>
                  <a:lnTo>
                    <a:pt x="220" y="1379"/>
                  </a:lnTo>
                  <a:lnTo>
                    <a:pt x="237" y="1376"/>
                  </a:lnTo>
                  <a:lnTo>
                    <a:pt x="252" y="1369"/>
                  </a:lnTo>
                  <a:lnTo>
                    <a:pt x="264" y="1357"/>
                  </a:lnTo>
                  <a:lnTo>
                    <a:pt x="272" y="1342"/>
                  </a:lnTo>
                  <a:lnTo>
                    <a:pt x="275" y="1324"/>
                  </a:lnTo>
                  <a:lnTo>
                    <a:pt x="272" y="1307"/>
                  </a:lnTo>
                  <a:lnTo>
                    <a:pt x="264" y="1292"/>
                  </a:lnTo>
                  <a:lnTo>
                    <a:pt x="252" y="1280"/>
                  </a:lnTo>
                  <a:lnTo>
                    <a:pt x="237" y="1272"/>
                  </a:lnTo>
                  <a:lnTo>
                    <a:pt x="220" y="1269"/>
                  </a:lnTo>
                  <a:lnTo>
                    <a:pt x="0" y="1269"/>
                  </a:lnTo>
                  <a:lnTo>
                    <a:pt x="0" y="1158"/>
                  </a:lnTo>
                  <a:lnTo>
                    <a:pt x="220" y="1158"/>
                  </a:lnTo>
                  <a:lnTo>
                    <a:pt x="237" y="1156"/>
                  </a:lnTo>
                  <a:lnTo>
                    <a:pt x="252" y="1148"/>
                  </a:lnTo>
                  <a:lnTo>
                    <a:pt x="264" y="1136"/>
                  </a:lnTo>
                  <a:lnTo>
                    <a:pt x="272" y="1121"/>
                  </a:lnTo>
                  <a:lnTo>
                    <a:pt x="275" y="1103"/>
                  </a:lnTo>
                  <a:lnTo>
                    <a:pt x="272" y="1086"/>
                  </a:lnTo>
                  <a:lnTo>
                    <a:pt x="264" y="1071"/>
                  </a:lnTo>
                  <a:lnTo>
                    <a:pt x="252" y="1059"/>
                  </a:lnTo>
                  <a:lnTo>
                    <a:pt x="237" y="1051"/>
                  </a:lnTo>
                  <a:lnTo>
                    <a:pt x="220" y="1048"/>
                  </a:lnTo>
                  <a:lnTo>
                    <a:pt x="0" y="10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9" name="Group 788"/>
          <p:cNvGrpSpPr/>
          <p:nvPr/>
        </p:nvGrpSpPr>
        <p:grpSpPr>
          <a:xfrm>
            <a:off x="8282472" y="4986338"/>
            <a:ext cx="295275" cy="593726"/>
            <a:chOff x="8202613" y="4986338"/>
            <a:chExt cx="295275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2" name="Freeform 178"/>
            <p:cNvSpPr>
              <a:spLocks noEditPoints="1"/>
            </p:cNvSpPr>
            <p:nvPr/>
          </p:nvSpPr>
          <p:spPr bwMode="auto">
            <a:xfrm>
              <a:off x="8202613" y="4986338"/>
              <a:ext cx="295275" cy="287338"/>
            </a:xfrm>
            <a:custGeom>
              <a:avLst/>
              <a:gdLst>
                <a:gd name="T0" fmla="*/ 149 w 1674"/>
                <a:gd name="T1" fmla="*/ 284 h 1627"/>
                <a:gd name="T2" fmla="*/ 122 w 1674"/>
                <a:gd name="T3" fmla="*/ 302 h 1627"/>
                <a:gd name="T4" fmla="*/ 112 w 1674"/>
                <a:gd name="T5" fmla="*/ 337 h 1627"/>
                <a:gd name="T6" fmla="*/ 115 w 1674"/>
                <a:gd name="T7" fmla="*/ 916 h 1627"/>
                <a:gd name="T8" fmla="*/ 133 w 1674"/>
                <a:gd name="T9" fmla="*/ 944 h 1627"/>
                <a:gd name="T10" fmla="*/ 167 w 1674"/>
                <a:gd name="T11" fmla="*/ 954 h 1627"/>
                <a:gd name="T12" fmla="*/ 1525 w 1674"/>
                <a:gd name="T13" fmla="*/ 951 h 1627"/>
                <a:gd name="T14" fmla="*/ 1552 w 1674"/>
                <a:gd name="T15" fmla="*/ 932 h 1627"/>
                <a:gd name="T16" fmla="*/ 1562 w 1674"/>
                <a:gd name="T17" fmla="*/ 898 h 1627"/>
                <a:gd name="T18" fmla="*/ 1559 w 1674"/>
                <a:gd name="T19" fmla="*/ 318 h 1627"/>
                <a:gd name="T20" fmla="*/ 1541 w 1674"/>
                <a:gd name="T21" fmla="*/ 291 h 1627"/>
                <a:gd name="T22" fmla="*/ 1507 w 1674"/>
                <a:gd name="T23" fmla="*/ 281 h 1627"/>
                <a:gd name="T24" fmla="*/ 670 w 1674"/>
                <a:gd name="T25" fmla="*/ 112 h 1627"/>
                <a:gd name="T26" fmla="*/ 1004 w 1674"/>
                <a:gd name="T27" fmla="*/ 168 h 1627"/>
                <a:gd name="T28" fmla="*/ 670 w 1674"/>
                <a:gd name="T29" fmla="*/ 112 h 1627"/>
                <a:gd name="T30" fmla="*/ 1060 w 1674"/>
                <a:gd name="T31" fmla="*/ 0 h 1627"/>
                <a:gd name="T32" fmla="*/ 1095 w 1674"/>
                <a:gd name="T33" fmla="*/ 10 h 1627"/>
                <a:gd name="T34" fmla="*/ 1113 w 1674"/>
                <a:gd name="T35" fmla="*/ 38 h 1627"/>
                <a:gd name="T36" fmla="*/ 1116 w 1674"/>
                <a:gd name="T37" fmla="*/ 168 h 1627"/>
                <a:gd name="T38" fmla="*/ 1537 w 1674"/>
                <a:gd name="T39" fmla="*/ 171 h 1627"/>
                <a:gd name="T40" fmla="*/ 1592 w 1674"/>
                <a:gd name="T41" fmla="*/ 191 h 1627"/>
                <a:gd name="T42" fmla="*/ 1635 w 1674"/>
                <a:gd name="T43" fmla="*/ 227 h 1627"/>
                <a:gd name="T44" fmla="*/ 1664 w 1674"/>
                <a:gd name="T45" fmla="*/ 276 h 1627"/>
                <a:gd name="T46" fmla="*/ 1674 w 1674"/>
                <a:gd name="T47" fmla="*/ 337 h 1627"/>
                <a:gd name="T48" fmla="*/ 1671 w 1674"/>
                <a:gd name="T49" fmla="*/ 928 h 1627"/>
                <a:gd name="T50" fmla="*/ 1652 w 1674"/>
                <a:gd name="T51" fmla="*/ 983 h 1627"/>
                <a:gd name="T52" fmla="*/ 1615 w 1674"/>
                <a:gd name="T53" fmla="*/ 1027 h 1627"/>
                <a:gd name="T54" fmla="*/ 1566 w 1674"/>
                <a:gd name="T55" fmla="*/ 1056 h 1627"/>
                <a:gd name="T56" fmla="*/ 1507 w 1674"/>
                <a:gd name="T57" fmla="*/ 1066 h 1627"/>
                <a:gd name="T58" fmla="*/ 1116 w 1674"/>
                <a:gd name="T59" fmla="*/ 1627 h 1627"/>
                <a:gd name="T60" fmla="*/ 558 w 1674"/>
                <a:gd name="T61" fmla="*/ 1066 h 1627"/>
                <a:gd name="T62" fmla="*/ 137 w 1674"/>
                <a:gd name="T63" fmla="*/ 1063 h 1627"/>
                <a:gd name="T64" fmla="*/ 82 w 1674"/>
                <a:gd name="T65" fmla="*/ 1043 h 1627"/>
                <a:gd name="T66" fmla="*/ 39 w 1674"/>
                <a:gd name="T67" fmla="*/ 1007 h 1627"/>
                <a:gd name="T68" fmla="*/ 10 w 1674"/>
                <a:gd name="T69" fmla="*/ 958 h 1627"/>
                <a:gd name="T70" fmla="*/ 0 w 1674"/>
                <a:gd name="T71" fmla="*/ 898 h 1627"/>
                <a:gd name="T72" fmla="*/ 3 w 1674"/>
                <a:gd name="T73" fmla="*/ 306 h 1627"/>
                <a:gd name="T74" fmla="*/ 23 w 1674"/>
                <a:gd name="T75" fmla="*/ 251 h 1627"/>
                <a:gd name="T76" fmla="*/ 61 w 1674"/>
                <a:gd name="T77" fmla="*/ 207 h 1627"/>
                <a:gd name="T78" fmla="*/ 111 w 1674"/>
                <a:gd name="T79" fmla="*/ 179 h 1627"/>
                <a:gd name="T80" fmla="*/ 167 w 1674"/>
                <a:gd name="T81" fmla="*/ 168 h 1627"/>
                <a:gd name="T82" fmla="*/ 558 w 1674"/>
                <a:gd name="T83" fmla="*/ 56 h 1627"/>
                <a:gd name="T84" fmla="*/ 568 w 1674"/>
                <a:gd name="T85" fmla="*/ 21 h 1627"/>
                <a:gd name="T86" fmla="*/ 596 w 1674"/>
                <a:gd name="T87" fmla="*/ 3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627">
                  <a:moveTo>
                    <a:pt x="167" y="281"/>
                  </a:moveTo>
                  <a:lnTo>
                    <a:pt x="149" y="284"/>
                  </a:lnTo>
                  <a:lnTo>
                    <a:pt x="133" y="291"/>
                  </a:lnTo>
                  <a:lnTo>
                    <a:pt x="122" y="302"/>
                  </a:lnTo>
                  <a:lnTo>
                    <a:pt x="115" y="318"/>
                  </a:lnTo>
                  <a:lnTo>
                    <a:pt x="112" y="337"/>
                  </a:lnTo>
                  <a:lnTo>
                    <a:pt x="112" y="898"/>
                  </a:lnTo>
                  <a:lnTo>
                    <a:pt x="115" y="916"/>
                  </a:lnTo>
                  <a:lnTo>
                    <a:pt x="122" y="932"/>
                  </a:lnTo>
                  <a:lnTo>
                    <a:pt x="133" y="944"/>
                  </a:lnTo>
                  <a:lnTo>
                    <a:pt x="149" y="951"/>
                  </a:lnTo>
                  <a:lnTo>
                    <a:pt x="167" y="954"/>
                  </a:lnTo>
                  <a:lnTo>
                    <a:pt x="1507" y="954"/>
                  </a:lnTo>
                  <a:lnTo>
                    <a:pt x="1525" y="951"/>
                  </a:lnTo>
                  <a:lnTo>
                    <a:pt x="1541" y="944"/>
                  </a:lnTo>
                  <a:lnTo>
                    <a:pt x="1552" y="932"/>
                  </a:lnTo>
                  <a:lnTo>
                    <a:pt x="1559" y="916"/>
                  </a:lnTo>
                  <a:lnTo>
                    <a:pt x="1562" y="898"/>
                  </a:lnTo>
                  <a:lnTo>
                    <a:pt x="1562" y="337"/>
                  </a:lnTo>
                  <a:lnTo>
                    <a:pt x="1559" y="318"/>
                  </a:lnTo>
                  <a:lnTo>
                    <a:pt x="1552" y="302"/>
                  </a:lnTo>
                  <a:lnTo>
                    <a:pt x="1541" y="291"/>
                  </a:lnTo>
                  <a:lnTo>
                    <a:pt x="1525" y="284"/>
                  </a:lnTo>
                  <a:lnTo>
                    <a:pt x="1507" y="281"/>
                  </a:lnTo>
                  <a:lnTo>
                    <a:pt x="167" y="281"/>
                  </a:lnTo>
                  <a:close/>
                  <a:moveTo>
                    <a:pt x="670" y="112"/>
                  </a:moveTo>
                  <a:lnTo>
                    <a:pt x="670" y="168"/>
                  </a:lnTo>
                  <a:lnTo>
                    <a:pt x="1004" y="168"/>
                  </a:lnTo>
                  <a:lnTo>
                    <a:pt x="1004" y="112"/>
                  </a:lnTo>
                  <a:lnTo>
                    <a:pt x="670" y="112"/>
                  </a:lnTo>
                  <a:close/>
                  <a:moveTo>
                    <a:pt x="614" y="0"/>
                  </a:moveTo>
                  <a:lnTo>
                    <a:pt x="1060" y="0"/>
                  </a:lnTo>
                  <a:lnTo>
                    <a:pt x="1078" y="3"/>
                  </a:lnTo>
                  <a:lnTo>
                    <a:pt x="1095" y="10"/>
                  </a:lnTo>
                  <a:lnTo>
                    <a:pt x="1106" y="21"/>
                  </a:lnTo>
                  <a:lnTo>
                    <a:pt x="1113" y="38"/>
                  </a:lnTo>
                  <a:lnTo>
                    <a:pt x="1116" y="56"/>
                  </a:lnTo>
                  <a:lnTo>
                    <a:pt x="1116" y="168"/>
                  </a:lnTo>
                  <a:lnTo>
                    <a:pt x="1507" y="168"/>
                  </a:lnTo>
                  <a:lnTo>
                    <a:pt x="1537" y="171"/>
                  </a:lnTo>
                  <a:lnTo>
                    <a:pt x="1566" y="179"/>
                  </a:lnTo>
                  <a:lnTo>
                    <a:pt x="1592" y="191"/>
                  </a:lnTo>
                  <a:lnTo>
                    <a:pt x="1615" y="207"/>
                  </a:lnTo>
                  <a:lnTo>
                    <a:pt x="1635" y="227"/>
                  </a:lnTo>
                  <a:lnTo>
                    <a:pt x="1652" y="251"/>
                  </a:lnTo>
                  <a:lnTo>
                    <a:pt x="1664" y="276"/>
                  </a:lnTo>
                  <a:lnTo>
                    <a:pt x="1671" y="306"/>
                  </a:lnTo>
                  <a:lnTo>
                    <a:pt x="1674" y="337"/>
                  </a:lnTo>
                  <a:lnTo>
                    <a:pt x="1674" y="898"/>
                  </a:lnTo>
                  <a:lnTo>
                    <a:pt x="1671" y="928"/>
                  </a:lnTo>
                  <a:lnTo>
                    <a:pt x="1664" y="958"/>
                  </a:lnTo>
                  <a:lnTo>
                    <a:pt x="1652" y="983"/>
                  </a:lnTo>
                  <a:lnTo>
                    <a:pt x="1635" y="1007"/>
                  </a:lnTo>
                  <a:lnTo>
                    <a:pt x="1615" y="1027"/>
                  </a:lnTo>
                  <a:lnTo>
                    <a:pt x="1592" y="1043"/>
                  </a:lnTo>
                  <a:lnTo>
                    <a:pt x="1566" y="1056"/>
                  </a:lnTo>
                  <a:lnTo>
                    <a:pt x="1537" y="1063"/>
                  </a:lnTo>
                  <a:lnTo>
                    <a:pt x="1507" y="1066"/>
                  </a:lnTo>
                  <a:lnTo>
                    <a:pt x="1116" y="1066"/>
                  </a:lnTo>
                  <a:lnTo>
                    <a:pt x="1116" y="1627"/>
                  </a:lnTo>
                  <a:lnTo>
                    <a:pt x="558" y="1627"/>
                  </a:lnTo>
                  <a:lnTo>
                    <a:pt x="558" y="1066"/>
                  </a:lnTo>
                  <a:lnTo>
                    <a:pt x="167" y="1066"/>
                  </a:lnTo>
                  <a:lnTo>
                    <a:pt x="137" y="1063"/>
                  </a:lnTo>
                  <a:lnTo>
                    <a:pt x="108" y="1056"/>
                  </a:lnTo>
                  <a:lnTo>
                    <a:pt x="82" y="1043"/>
                  </a:lnTo>
                  <a:lnTo>
                    <a:pt x="59" y="1027"/>
                  </a:lnTo>
                  <a:lnTo>
                    <a:pt x="39" y="1007"/>
                  </a:lnTo>
                  <a:lnTo>
                    <a:pt x="22" y="983"/>
                  </a:lnTo>
                  <a:lnTo>
                    <a:pt x="10" y="958"/>
                  </a:lnTo>
                  <a:lnTo>
                    <a:pt x="3" y="928"/>
                  </a:lnTo>
                  <a:lnTo>
                    <a:pt x="0" y="898"/>
                  </a:lnTo>
                  <a:lnTo>
                    <a:pt x="0" y="337"/>
                  </a:lnTo>
                  <a:lnTo>
                    <a:pt x="3" y="306"/>
                  </a:lnTo>
                  <a:lnTo>
                    <a:pt x="11" y="276"/>
                  </a:lnTo>
                  <a:lnTo>
                    <a:pt x="23" y="251"/>
                  </a:lnTo>
                  <a:lnTo>
                    <a:pt x="41" y="227"/>
                  </a:lnTo>
                  <a:lnTo>
                    <a:pt x="61" y="207"/>
                  </a:lnTo>
                  <a:lnTo>
                    <a:pt x="84" y="191"/>
                  </a:lnTo>
                  <a:lnTo>
                    <a:pt x="111" y="179"/>
                  </a:lnTo>
                  <a:lnTo>
                    <a:pt x="138" y="171"/>
                  </a:lnTo>
                  <a:lnTo>
                    <a:pt x="167" y="168"/>
                  </a:lnTo>
                  <a:lnTo>
                    <a:pt x="558" y="168"/>
                  </a:lnTo>
                  <a:lnTo>
                    <a:pt x="558" y="56"/>
                  </a:lnTo>
                  <a:lnTo>
                    <a:pt x="561" y="38"/>
                  </a:lnTo>
                  <a:lnTo>
                    <a:pt x="568" y="21"/>
                  </a:lnTo>
                  <a:lnTo>
                    <a:pt x="579" y="10"/>
                  </a:lnTo>
                  <a:lnTo>
                    <a:pt x="596" y="3"/>
                  </a:lnTo>
                  <a:lnTo>
                    <a:pt x="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79"/>
            <p:cNvSpPr>
              <a:spLocks/>
            </p:cNvSpPr>
            <p:nvPr/>
          </p:nvSpPr>
          <p:spPr bwMode="auto">
            <a:xfrm>
              <a:off x="8301038" y="5292726"/>
              <a:ext cx="98425" cy="287338"/>
            </a:xfrm>
            <a:custGeom>
              <a:avLst/>
              <a:gdLst>
                <a:gd name="T0" fmla="*/ 0 w 558"/>
                <a:gd name="T1" fmla="*/ 0 h 1627"/>
                <a:gd name="T2" fmla="*/ 558 w 558"/>
                <a:gd name="T3" fmla="*/ 0 h 1627"/>
                <a:gd name="T4" fmla="*/ 558 w 558"/>
                <a:gd name="T5" fmla="*/ 1403 h 1627"/>
                <a:gd name="T6" fmla="*/ 555 w 558"/>
                <a:gd name="T7" fmla="*/ 1439 h 1627"/>
                <a:gd name="T8" fmla="*/ 547 w 558"/>
                <a:gd name="T9" fmla="*/ 1473 h 1627"/>
                <a:gd name="T10" fmla="*/ 533 w 558"/>
                <a:gd name="T11" fmla="*/ 1506 h 1627"/>
                <a:gd name="T12" fmla="*/ 514 w 558"/>
                <a:gd name="T13" fmla="*/ 1535 h 1627"/>
                <a:gd name="T14" fmla="*/ 492 w 558"/>
                <a:gd name="T15" fmla="*/ 1561 h 1627"/>
                <a:gd name="T16" fmla="*/ 467 w 558"/>
                <a:gd name="T17" fmla="*/ 1583 h 1627"/>
                <a:gd name="T18" fmla="*/ 437 w 558"/>
                <a:gd name="T19" fmla="*/ 1602 h 1627"/>
                <a:gd name="T20" fmla="*/ 405 w 558"/>
                <a:gd name="T21" fmla="*/ 1616 h 1627"/>
                <a:gd name="T22" fmla="*/ 371 w 558"/>
                <a:gd name="T23" fmla="*/ 1624 h 1627"/>
                <a:gd name="T24" fmla="*/ 335 w 558"/>
                <a:gd name="T25" fmla="*/ 1627 h 1627"/>
                <a:gd name="T26" fmla="*/ 223 w 558"/>
                <a:gd name="T27" fmla="*/ 1627 h 1627"/>
                <a:gd name="T28" fmla="*/ 187 w 558"/>
                <a:gd name="T29" fmla="*/ 1624 h 1627"/>
                <a:gd name="T30" fmla="*/ 153 w 558"/>
                <a:gd name="T31" fmla="*/ 1616 h 1627"/>
                <a:gd name="T32" fmla="*/ 121 w 558"/>
                <a:gd name="T33" fmla="*/ 1602 h 1627"/>
                <a:gd name="T34" fmla="*/ 91 w 558"/>
                <a:gd name="T35" fmla="*/ 1583 h 1627"/>
                <a:gd name="T36" fmla="*/ 66 w 558"/>
                <a:gd name="T37" fmla="*/ 1561 h 1627"/>
                <a:gd name="T38" fmla="*/ 44 w 558"/>
                <a:gd name="T39" fmla="*/ 1535 h 1627"/>
                <a:gd name="T40" fmla="*/ 25 w 558"/>
                <a:gd name="T41" fmla="*/ 1506 h 1627"/>
                <a:gd name="T42" fmla="*/ 11 w 558"/>
                <a:gd name="T43" fmla="*/ 1473 h 1627"/>
                <a:gd name="T44" fmla="*/ 3 w 558"/>
                <a:gd name="T45" fmla="*/ 1439 h 1627"/>
                <a:gd name="T46" fmla="*/ 0 w 558"/>
                <a:gd name="T47" fmla="*/ 1403 h 1627"/>
                <a:gd name="T48" fmla="*/ 0 w 558"/>
                <a:gd name="T49" fmla="*/ 1347 h 1627"/>
                <a:gd name="T50" fmla="*/ 223 w 558"/>
                <a:gd name="T51" fmla="*/ 1347 h 1627"/>
                <a:gd name="T52" fmla="*/ 241 w 558"/>
                <a:gd name="T53" fmla="*/ 1343 h 1627"/>
                <a:gd name="T54" fmla="*/ 258 w 558"/>
                <a:gd name="T55" fmla="*/ 1336 h 1627"/>
                <a:gd name="T56" fmla="*/ 269 w 558"/>
                <a:gd name="T57" fmla="*/ 1325 h 1627"/>
                <a:gd name="T58" fmla="*/ 276 w 558"/>
                <a:gd name="T59" fmla="*/ 1309 h 1627"/>
                <a:gd name="T60" fmla="*/ 279 w 558"/>
                <a:gd name="T61" fmla="*/ 1290 h 1627"/>
                <a:gd name="T62" fmla="*/ 276 w 558"/>
                <a:gd name="T63" fmla="*/ 1272 h 1627"/>
                <a:gd name="T64" fmla="*/ 269 w 558"/>
                <a:gd name="T65" fmla="*/ 1256 h 1627"/>
                <a:gd name="T66" fmla="*/ 258 w 558"/>
                <a:gd name="T67" fmla="*/ 1245 h 1627"/>
                <a:gd name="T68" fmla="*/ 241 w 558"/>
                <a:gd name="T69" fmla="*/ 1237 h 1627"/>
                <a:gd name="T70" fmla="*/ 223 w 558"/>
                <a:gd name="T71" fmla="*/ 1234 h 1627"/>
                <a:gd name="T72" fmla="*/ 0 w 558"/>
                <a:gd name="T73" fmla="*/ 1234 h 1627"/>
                <a:gd name="T74" fmla="*/ 0 w 558"/>
                <a:gd name="T75" fmla="*/ 1122 h 1627"/>
                <a:gd name="T76" fmla="*/ 223 w 558"/>
                <a:gd name="T77" fmla="*/ 1122 h 1627"/>
                <a:gd name="T78" fmla="*/ 241 w 558"/>
                <a:gd name="T79" fmla="*/ 1119 h 1627"/>
                <a:gd name="T80" fmla="*/ 258 w 558"/>
                <a:gd name="T81" fmla="*/ 1112 h 1627"/>
                <a:gd name="T82" fmla="*/ 269 w 558"/>
                <a:gd name="T83" fmla="*/ 1101 h 1627"/>
                <a:gd name="T84" fmla="*/ 276 w 558"/>
                <a:gd name="T85" fmla="*/ 1084 h 1627"/>
                <a:gd name="T86" fmla="*/ 279 w 558"/>
                <a:gd name="T87" fmla="*/ 1066 h 1627"/>
                <a:gd name="T88" fmla="*/ 276 w 558"/>
                <a:gd name="T89" fmla="*/ 1048 h 1627"/>
                <a:gd name="T90" fmla="*/ 269 w 558"/>
                <a:gd name="T91" fmla="*/ 1031 h 1627"/>
                <a:gd name="T92" fmla="*/ 258 w 558"/>
                <a:gd name="T93" fmla="*/ 1020 h 1627"/>
                <a:gd name="T94" fmla="*/ 241 w 558"/>
                <a:gd name="T95" fmla="*/ 1013 h 1627"/>
                <a:gd name="T96" fmla="*/ 223 w 558"/>
                <a:gd name="T97" fmla="*/ 1010 h 1627"/>
                <a:gd name="T98" fmla="*/ 0 w 558"/>
                <a:gd name="T99" fmla="*/ 1010 h 1627"/>
                <a:gd name="T100" fmla="*/ 0 w 558"/>
                <a:gd name="T101" fmla="*/ 0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8" h="1627">
                  <a:moveTo>
                    <a:pt x="0" y="0"/>
                  </a:moveTo>
                  <a:lnTo>
                    <a:pt x="558" y="0"/>
                  </a:lnTo>
                  <a:lnTo>
                    <a:pt x="558" y="1403"/>
                  </a:lnTo>
                  <a:lnTo>
                    <a:pt x="555" y="1439"/>
                  </a:lnTo>
                  <a:lnTo>
                    <a:pt x="547" y="1473"/>
                  </a:lnTo>
                  <a:lnTo>
                    <a:pt x="533" y="1506"/>
                  </a:lnTo>
                  <a:lnTo>
                    <a:pt x="514" y="1535"/>
                  </a:lnTo>
                  <a:lnTo>
                    <a:pt x="492" y="1561"/>
                  </a:lnTo>
                  <a:lnTo>
                    <a:pt x="467" y="1583"/>
                  </a:lnTo>
                  <a:lnTo>
                    <a:pt x="437" y="1602"/>
                  </a:lnTo>
                  <a:lnTo>
                    <a:pt x="405" y="1616"/>
                  </a:lnTo>
                  <a:lnTo>
                    <a:pt x="371" y="1624"/>
                  </a:lnTo>
                  <a:lnTo>
                    <a:pt x="335" y="1627"/>
                  </a:lnTo>
                  <a:lnTo>
                    <a:pt x="223" y="1627"/>
                  </a:lnTo>
                  <a:lnTo>
                    <a:pt x="187" y="1624"/>
                  </a:lnTo>
                  <a:lnTo>
                    <a:pt x="153" y="1616"/>
                  </a:lnTo>
                  <a:lnTo>
                    <a:pt x="121" y="1602"/>
                  </a:lnTo>
                  <a:lnTo>
                    <a:pt x="91" y="1583"/>
                  </a:lnTo>
                  <a:lnTo>
                    <a:pt x="66" y="1561"/>
                  </a:lnTo>
                  <a:lnTo>
                    <a:pt x="44" y="1535"/>
                  </a:lnTo>
                  <a:lnTo>
                    <a:pt x="25" y="1506"/>
                  </a:lnTo>
                  <a:lnTo>
                    <a:pt x="11" y="1473"/>
                  </a:lnTo>
                  <a:lnTo>
                    <a:pt x="3" y="1439"/>
                  </a:lnTo>
                  <a:lnTo>
                    <a:pt x="0" y="1403"/>
                  </a:lnTo>
                  <a:lnTo>
                    <a:pt x="0" y="1347"/>
                  </a:lnTo>
                  <a:lnTo>
                    <a:pt x="223" y="1347"/>
                  </a:lnTo>
                  <a:lnTo>
                    <a:pt x="241" y="1343"/>
                  </a:lnTo>
                  <a:lnTo>
                    <a:pt x="258" y="1336"/>
                  </a:lnTo>
                  <a:lnTo>
                    <a:pt x="269" y="1325"/>
                  </a:lnTo>
                  <a:lnTo>
                    <a:pt x="276" y="1309"/>
                  </a:lnTo>
                  <a:lnTo>
                    <a:pt x="279" y="1290"/>
                  </a:lnTo>
                  <a:lnTo>
                    <a:pt x="276" y="1272"/>
                  </a:lnTo>
                  <a:lnTo>
                    <a:pt x="269" y="1256"/>
                  </a:lnTo>
                  <a:lnTo>
                    <a:pt x="258" y="1245"/>
                  </a:lnTo>
                  <a:lnTo>
                    <a:pt x="241" y="1237"/>
                  </a:lnTo>
                  <a:lnTo>
                    <a:pt x="223" y="1234"/>
                  </a:lnTo>
                  <a:lnTo>
                    <a:pt x="0" y="1234"/>
                  </a:lnTo>
                  <a:lnTo>
                    <a:pt x="0" y="1122"/>
                  </a:lnTo>
                  <a:lnTo>
                    <a:pt x="223" y="1122"/>
                  </a:lnTo>
                  <a:lnTo>
                    <a:pt x="241" y="1119"/>
                  </a:lnTo>
                  <a:lnTo>
                    <a:pt x="258" y="1112"/>
                  </a:lnTo>
                  <a:lnTo>
                    <a:pt x="269" y="1101"/>
                  </a:lnTo>
                  <a:lnTo>
                    <a:pt x="276" y="1084"/>
                  </a:lnTo>
                  <a:lnTo>
                    <a:pt x="279" y="1066"/>
                  </a:lnTo>
                  <a:lnTo>
                    <a:pt x="276" y="1048"/>
                  </a:lnTo>
                  <a:lnTo>
                    <a:pt x="269" y="1031"/>
                  </a:lnTo>
                  <a:lnTo>
                    <a:pt x="258" y="1020"/>
                  </a:lnTo>
                  <a:lnTo>
                    <a:pt x="241" y="1013"/>
                  </a:lnTo>
                  <a:lnTo>
                    <a:pt x="223" y="1010"/>
                  </a:lnTo>
                  <a:lnTo>
                    <a:pt x="0" y="10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9" name="Freeform 184"/>
          <p:cNvSpPr>
            <a:spLocks noEditPoints="1"/>
          </p:cNvSpPr>
          <p:nvPr/>
        </p:nvSpPr>
        <p:spPr bwMode="auto">
          <a:xfrm>
            <a:off x="9069535" y="5008563"/>
            <a:ext cx="592137" cy="550863"/>
          </a:xfrm>
          <a:custGeom>
            <a:avLst/>
            <a:gdLst>
              <a:gd name="T0" fmla="*/ 282 w 3357"/>
              <a:gd name="T1" fmla="*/ 2665 h 3127"/>
              <a:gd name="T2" fmla="*/ 336 w 3357"/>
              <a:gd name="T3" fmla="*/ 2736 h 3127"/>
              <a:gd name="T4" fmla="*/ 783 w 3357"/>
              <a:gd name="T5" fmla="*/ 2288 h 3127"/>
              <a:gd name="T6" fmla="*/ 1119 w 3357"/>
              <a:gd name="T7" fmla="*/ 2120 h 3127"/>
              <a:gd name="T8" fmla="*/ 336 w 3357"/>
              <a:gd name="T9" fmla="*/ 2903 h 3127"/>
              <a:gd name="T10" fmla="*/ 406 w 3357"/>
              <a:gd name="T11" fmla="*/ 2958 h 3127"/>
              <a:gd name="T12" fmla="*/ 1173 w 3357"/>
              <a:gd name="T13" fmla="*/ 2162 h 3127"/>
              <a:gd name="T14" fmla="*/ 1273 w 3357"/>
              <a:gd name="T15" fmla="*/ 1675 h 3127"/>
              <a:gd name="T16" fmla="*/ 841 w 3357"/>
              <a:gd name="T17" fmla="*/ 2135 h 3127"/>
              <a:gd name="T18" fmla="*/ 923 w 3357"/>
              <a:gd name="T19" fmla="*/ 2169 h 3127"/>
              <a:gd name="T20" fmla="*/ 1336 w 3357"/>
              <a:gd name="T21" fmla="*/ 1701 h 3127"/>
              <a:gd name="T22" fmla="*/ 1651 w 3357"/>
              <a:gd name="T23" fmla="*/ 1569 h 3127"/>
              <a:gd name="T24" fmla="*/ 1238 w 3357"/>
              <a:gd name="T25" fmla="*/ 2037 h 3127"/>
              <a:gd name="T26" fmla="*/ 1327 w 3357"/>
              <a:gd name="T27" fmla="*/ 2048 h 3127"/>
              <a:gd name="T28" fmla="*/ 1718 w 3357"/>
              <a:gd name="T29" fmla="*/ 1578 h 3127"/>
              <a:gd name="T30" fmla="*/ 1975 w 3357"/>
              <a:gd name="T31" fmla="*/ 1243 h 3127"/>
              <a:gd name="T32" fmla="*/ 1807 w 3357"/>
              <a:gd name="T33" fmla="*/ 1489 h 3127"/>
              <a:gd name="T34" fmla="*/ 2054 w 3357"/>
              <a:gd name="T35" fmla="*/ 1321 h 3127"/>
              <a:gd name="T36" fmla="*/ 2042 w 3357"/>
              <a:gd name="T37" fmla="*/ 1234 h 3127"/>
              <a:gd name="T38" fmla="*/ 1415 w 3357"/>
              <a:gd name="T39" fmla="*/ 1522 h 3127"/>
              <a:gd name="T40" fmla="*/ 1427 w 3357"/>
              <a:gd name="T41" fmla="*/ 1610 h 3127"/>
              <a:gd name="T42" fmla="*/ 2007 w 3357"/>
              <a:gd name="T43" fmla="*/ 1086 h 3127"/>
              <a:gd name="T44" fmla="*/ 1972 w 3357"/>
              <a:gd name="T45" fmla="*/ 1004 h 3127"/>
              <a:gd name="T46" fmla="*/ 1673 w 3357"/>
              <a:gd name="T47" fmla="*/ 159 h 3127"/>
              <a:gd name="T48" fmla="*/ 1411 w 3357"/>
              <a:gd name="T49" fmla="*/ 353 h 3127"/>
              <a:gd name="T50" fmla="*/ 1840 w 3357"/>
              <a:gd name="T51" fmla="*/ 393 h 3127"/>
              <a:gd name="T52" fmla="*/ 2039 w 3357"/>
              <a:gd name="T53" fmla="*/ 521 h 3127"/>
              <a:gd name="T54" fmla="*/ 2167 w 3357"/>
              <a:gd name="T55" fmla="*/ 634 h 3127"/>
              <a:gd name="T56" fmla="*/ 2466 w 3357"/>
              <a:gd name="T57" fmla="*/ 901 h 3127"/>
              <a:gd name="T58" fmla="*/ 2507 w 3357"/>
              <a:gd name="T59" fmla="*/ 884 h 3127"/>
              <a:gd name="T60" fmla="*/ 2581 w 3357"/>
              <a:gd name="T61" fmla="*/ 895 h 3127"/>
              <a:gd name="T62" fmla="*/ 2799 w 3357"/>
              <a:gd name="T63" fmla="*/ 1152 h 3127"/>
              <a:gd name="T64" fmla="*/ 2936 w 3357"/>
              <a:gd name="T65" fmla="*/ 1389 h 3127"/>
              <a:gd name="T66" fmla="*/ 3233 w 3357"/>
              <a:gd name="T67" fmla="*/ 1156 h 3127"/>
              <a:gd name="T68" fmla="*/ 3082 w 3357"/>
              <a:gd name="T69" fmla="*/ 914 h 3127"/>
              <a:gd name="T70" fmla="*/ 2942 w 3357"/>
              <a:gd name="T71" fmla="*/ 928 h 3127"/>
              <a:gd name="T72" fmla="*/ 2735 w 3357"/>
              <a:gd name="T73" fmla="*/ 656 h 3127"/>
              <a:gd name="T74" fmla="*/ 2360 w 3357"/>
              <a:gd name="T75" fmla="*/ 224 h 3127"/>
              <a:gd name="T76" fmla="*/ 1962 w 3357"/>
              <a:gd name="T77" fmla="*/ 111 h 3127"/>
              <a:gd name="T78" fmla="*/ 2311 w 3357"/>
              <a:gd name="T79" fmla="*/ 74 h 3127"/>
              <a:gd name="T80" fmla="*/ 2859 w 3357"/>
              <a:gd name="T81" fmla="*/ 536 h 3127"/>
              <a:gd name="T82" fmla="*/ 2844 w 3357"/>
              <a:gd name="T83" fmla="*/ 677 h 3127"/>
              <a:gd name="T84" fmla="*/ 3124 w 3357"/>
              <a:gd name="T85" fmla="*/ 811 h 3127"/>
              <a:gd name="T86" fmla="*/ 3355 w 3357"/>
              <a:gd name="T87" fmla="*/ 1082 h 3127"/>
              <a:gd name="T88" fmla="*/ 3103 w 3357"/>
              <a:gd name="T89" fmla="*/ 1448 h 3127"/>
              <a:gd name="T90" fmla="*/ 2904 w 3357"/>
              <a:gd name="T91" fmla="*/ 1496 h 3127"/>
              <a:gd name="T92" fmla="*/ 2656 w 3357"/>
              <a:gd name="T93" fmla="*/ 1253 h 3127"/>
              <a:gd name="T94" fmla="*/ 577 w 3357"/>
              <a:gd name="T95" fmla="*/ 3076 h 3127"/>
              <a:gd name="T96" fmla="*/ 334 w 3357"/>
              <a:gd name="T97" fmla="*/ 3125 h 3127"/>
              <a:gd name="T98" fmla="*/ 68 w 3357"/>
              <a:gd name="T99" fmla="*/ 2964 h 3127"/>
              <a:gd name="T100" fmla="*/ 2 w 3357"/>
              <a:gd name="T101" fmla="*/ 2700 h 3127"/>
              <a:gd name="T102" fmla="*/ 1989 w 3357"/>
              <a:gd name="T103" fmla="*/ 625 h 3127"/>
              <a:gd name="T104" fmla="*/ 1847 w 3357"/>
              <a:gd name="T105" fmla="*/ 518 h 3127"/>
              <a:gd name="T106" fmla="*/ 1433 w 3357"/>
              <a:gd name="T107" fmla="*/ 463 h 3127"/>
              <a:gd name="T108" fmla="*/ 1297 w 3357"/>
              <a:gd name="T109" fmla="*/ 411 h 3127"/>
              <a:gd name="T110" fmla="*/ 1353 w 3357"/>
              <a:gd name="T111" fmla="*/ 235 h 3127"/>
              <a:gd name="T112" fmla="*/ 1679 w 3357"/>
              <a:gd name="T113" fmla="*/ 40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57" h="3127">
                <a:moveTo>
                  <a:pt x="727" y="2232"/>
                </a:moveTo>
                <a:lnTo>
                  <a:pt x="713" y="2234"/>
                </a:lnTo>
                <a:lnTo>
                  <a:pt x="700" y="2240"/>
                </a:lnTo>
                <a:lnTo>
                  <a:pt x="688" y="2249"/>
                </a:lnTo>
                <a:lnTo>
                  <a:pt x="296" y="2641"/>
                </a:lnTo>
                <a:lnTo>
                  <a:pt x="287" y="2652"/>
                </a:lnTo>
                <a:lnTo>
                  <a:pt x="282" y="2665"/>
                </a:lnTo>
                <a:lnTo>
                  <a:pt x="280" y="2680"/>
                </a:lnTo>
                <a:lnTo>
                  <a:pt x="282" y="2694"/>
                </a:lnTo>
                <a:lnTo>
                  <a:pt x="287" y="2708"/>
                </a:lnTo>
                <a:lnTo>
                  <a:pt x="296" y="2719"/>
                </a:lnTo>
                <a:lnTo>
                  <a:pt x="308" y="2728"/>
                </a:lnTo>
                <a:lnTo>
                  <a:pt x="321" y="2734"/>
                </a:lnTo>
                <a:lnTo>
                  <a:pt x="336" y="2736"/>
                </a:lnTo>
                <a:lnTo>
                  <a:pt x="350" y="2734"/>
                </a:lnTo>
                <a:lnTo>
                  <a:pt x="363" y="2728"/>
                </a:lnTo>
                <a:lnTo>
                  <a:pt x="375" y="2719"/>
                </a:lnTo>
                <a:lnTo>
                  <a:pt x="767" y="2328"/>
                </a:lnTo>
                <a:lnTo>
                  <a:pt x="776" y="2317"/>
                </a:lnTo>
                <a:lnTo>
                  <a:pt x="781" y="2302"/>
                </a:lnTo>
                <a:lnTo>
                  <a:pt x="783" y="2288"/>
                </a:lnTo>
                <a:lnTo>
                  <a:pt x="781" y="2274"/>
                </a:lnTo>
                <a:lnTo>
                  <a:pt x="776" y="2261"/>
                </a:lnTo>
                <a:lnTo>
                  <a:pt x="767" y="2249"/>
                </a:lnTo>
                <a:lnTo>
                  <a:pt x="755" y="2240"/>
                </a:lnTo>
                <a:lnTo>
                  <a:pt x="742" y="2234"/>
                </a:lnTo>
                <a:lnTo>
                  <a:pt x="727" y="2232"/>
                </a:lnTo>
                <a:close/>
                <a:moveTo>
                  <a:pt x="1119" y="2120"/>
                </a:moveTo>
                <a:lnTo>
                  <a:pt x="1105" y="2122"/>
                </a:lnTo>
                <a:lnTo>
                  <a:pt x="1092" y="2128"/>
                </a:lnTo>
                <a:lnTo>
                  <a:pt x="1079" y="2138"/>
                </a:lnTo>
                <a:lnTo>
                  <a:pt x="352" y="2865"/>
                </a:lnTo>
                <a:lnTo>
                  <a:pt x="343" y="2876"/>
                </a:lnTo>
                <a:lnTo>
                  <a:pt x="338" y="2889"/>
                </a:lnTo>
                <a:lnTo>
                  <a:pt x="336" y="2903"/>
                </a:lnTo>
                <a:lnTo>
                  <a:pt x="338" y="2918"/>
                </a:lnTo>
                <a:lnTo>
                  <a:pt x="343" y="2932"/>
                </a:lnTo>
                <a:lnTo>
                  <a:pt x="352" y="2943"/>
                </a:lnTo>
                <a:lnTo>
                  <a:pt x="364" y="2952"/>
                </a:lnTo>
                <a:lnTo>
                  <a:pt x="377" y="2958"/>
                </a:lnTo>
                <a:lnTo>
                  <a:pt x="392" y="2959"/>
                </a:lnTo>
                <a:lnTo>
                  <a:pt x="406" y="2958"/>
                </a:lnTo>
                <a:lnTo>
                  <a:pt x="419" y="2952"/>
                </a:lnTo>
                <a:lnTo>
                  <a:pt x="431" y="2943"/>
                </a:lnTo>
                <a:lnTo>
                  <a:pt x="1159" y="2216"/>
                </a:lnTo>
                <a:lnTo>
                  <a:pt x="1168" y="2205"/>
                </a:lnTo>
                <a:lnTo>
                  <a:pt x="1173" y="2190"/>
                </a:lnTo>
                <a:lnTo>
                  <a:pt x="1175" y="2176"/>
                </a:lnTo>
                <a:lnTo>
                  <a:pt x="1173" y="2162"/>
                </a:lnTo>
                <a:lnTo>
                  <a:pt x="1168" y="2149"/>
                </a:lnTo>
                <a:lnTo>
                  <a:pt x="1159" y="2138"/>
                </a:lnTo>
                <a:lnTo>
                  <a:pt x="1146" y="2128"/>
                </a:lnTo>
                <a:lnTo>
                  <a:pt x="1133" y="2122"/>
                </a:lnTo>
                <a:lnTo>
                  <a:pt x="1119" y="2120"/>
                </a:lnTo>
                <a:close/>
                <a:moveTo>
                  <a:pt x="1287" y="1673"/>
                </a:moveTo>
                <a:lnTo>
                  <a:pt x="1273" y="1675"/>
                </a:lnTo>
                <a:lnTo>
                  <a:pt x="1259" y="1681"/>
                </a:lnTo>
                <a:lnTo>
                  <a:pt x="1247" y="1690"/>
                </a:lnTo>
                <a:lnTo>
                  <a:pt x="856" y="2082"/>
                </a:lnTo>
                <a:lnTo>
                  <a:pt x="846" y="2093"/>
                </a:lnTo>
                <a:lnTo>
                  <a:pt x="841" y="2106"/>
                </a:lnTo>
                <a:lnTo>
                  <a:pt x="839" y="2120"/>
                </a:lnTo>
                <a:lnTo>
                  <a:pt x="841" y="2135"/>
                </a:lnTo>
                <a:lnTo>
                  <a:pt x="846" y="2149"/>
                </a:lnTo>
                <a:lnTo>
                  <a:pt x="856" y="2160"/>
                </a:lnTo>
                <a:lnTo>
                  <a:pt x="868" y="2169"/>
                </a:lnTo>
                <a:lnTo>
                  <a:pt x="881" y="2175"/>
                </a:lnTo>
                <a:lnTo>
                  <a:pt x="895" y="2176"/>
                </a:lnTo>
                <a:lnTo>
                  <a:pt x="909" y="2175"/>
                </a:lnTo>
                <a:lnTo>
                  <a:pt x="923" y="2169"/>
                </a:lnTo>
                <a:lnTo>
                  <a:pt x="935" y="2160"/>
                </a:lnTo>
                <a:lnTo>
                  <a:pt x="1327" y="1768"/>
                </a:lnTo>
                <a:lnTo>
                  <a:pt x="1336" y="1757"/>
                </a:lnTo>
                <a:lnTo>
                  <a:pt x="1341" y="1743"/>
                </a:lnTo>
                <a:lnTo>
                  <a:pt x="1343" y="1729"/>
                </a:lnTo>
                <a:lnTo>
                  <a:pt x="1341" y="1715"/>
                </a:lnTo>
                <a:lnTo>
                  <a:pt x="1336" y="1701"/>
                </a:lnTo>
                <a:lnTo>
                  <a:pt x="1327" y="1690"/>
                </a:lnTo>
                <a:lnTo>
                  <a:pt x="1314" y="1681"/>
                </a:lnTo>
                <a:lnTo>
                  <a:pt x="1301" y="1675"/>
                </a:lnTo>
                <a:lnTo>
                  <a:pt x="1287" y="1673"/>
                </a:lnTo>
                <a:close/>
                <a:moveTo>
                  <a:pt x="1679" y="1561"/>
                </a:moveTo>
                <a:lnTo>
                  <a:pt x="1664" y="1563"/>
                </a:lnTo>
                <a:lnTo>
                  <a:pt x="1651" y="1569"/>
                </a:lnTo>
                <a:lnTo>
                  <a:pt x="1639" y="1578"/>
                </a:lnTo>
                <a:lnTo>
                  <a:pt x="1247" y="1970"/>
                </a:lnTo>
                <a:lnTo>
                  <a:pt x="1238" y="1981"/>
                </a:lnTo>
                <a:lnTo>
                  <a:pt x="1233" y="1994"/>
                </a:lnTo>
                <a:lnTo>
                  <a:pt x="1231" y="2008"/>
                </a:lnTo>
                <a:lnTo>
                  <a:pt x="1233" y="2023"/>
                </a:lnTo>
                <a:lnTo>
                  <a:pt x="1238" y="2037"/>
                </a:lnTo>
                <a:lnTo>
                  <a:pt x="1247" y="2048"/>
                </a:lnTo>
                <a:lnTo>
                  <a:pt x="1259" y="2057"/>
                </a:lnTo>
                <a:lnTo>
                  <a:pt x="1273" y="2063"/>
                </a:lnTo>
                <a:lnTo>
                  <a:pt x="1287" y="2064"/>
                </a:lnTo>
                <a:lnTo>
                  <a:pt x="1301" y="2063"/>
                </a:lnTo>
                <a:lnTo>
                  <a:pt x="1314" y="2057"/>
                </a:lnTo>
                <a:lnTo>
                  <a:pt x="1327" y="2048"/>
                </a:lnTo>
                <a:lnTo>
                  <a:pt x="1718" y="1657"/>
                </a:lnTo>
                <a:lnTo>
                  <a:pt x="1727" y="1645"/>
                </a:lnTo>
                <a:lnTo>
                  <a:pt x="1732" y="1631"/>
                </a:lnTo>
                <a:lnTo>
                  <a:pt x="1734" y="1617"/>
                </a:lnTo>
                <a:lnTo>
                  <a:pt x="1732" y="1603"/>
                </a:lnTo>
                <a:lnTo>
                  <a:pt x="1727" y="1589"/>
                </a:lnTo>
                <a:lnTo>
                  <a:pt x="1718" y="1578"/>
                </a:lnTo>
                <a:lnTo>
                  <a:pt x="1706" y="1569"/>
                </a:lnTo>
                <a:lnTo>
                  <a:pt x="1693" y="1563"/>
                </a:lnTo>
                <a:lnTo>
                  <a:pt x="1679" y="1561"/>
                </a:lnTo>
                <a:close/>
                <a:moveTo>
                  <a:pt x="2014" y="1225"/>
                </a:moveTo>
                <a:lnTo>
                  <a:pt x="2000" y="1227"/>
                </a:lnTo>
                <a:lnTo>
                  <a:pt x="1987" y="1234"/>
                </a:lnTo>
                <a:lnTo>
                  <a:pt x="1975" y="1243"/>
                </a:lnTo>
                <a:lnTo>
                  <a:pt x="1807" y="1411"/>
                </a:lnTo>
                <a:lnTo>
                  <a:pt x="1798" y="1422"/>
                </a:lnTo>
                <a:lnTo>
                  <a:pt x="1792" y="1435"/>
                </a:lnTo>
                <a:lnTo>
                  <a:pt x="1790" y="1449"/>
                </a:lnTo>
                <a:lnTo>
                  <a:pt x="1792" y="1463"/>
                </a:lnTo>
                <a:lnTo>
                  <a:pt x="1798" y="1478"/>
                </a:lnTo>
                <a:lnTo>
                  <a:pt x="1807" y="1489"/>
                </a:lnTo>
                <a:lnTo>
                  <a:pt x="1819" y="1498"/>
                </a:lnTo>
                <a:lnTo>
                  <a:pt x="1832" y="1504"/>
                </a:lnTo>
                <a:lnTo>
                  <a:pt x="1846" y="1505"/>
                </a:lnTo>
                <a:lnTo>
                  <a:pt x="1861" y="1504"/>
                </a:lnTo>
                <a:lnTo>
                  <a:pt x="1874" y="1498"/>
                </a:lnTo>
                <a:lnTo>
                  <a:pt x="1886" y="1489"/>
                </a:lnTo>
                <a:lnTo>
                  <a:pt x="2054" y="1321"/>
                </a:lnTo>
                <a:lnTo>
                  <a:pt x="2063" y="1310"/>
                </a:lnTo>
                <a:lnTo>
                  <a:pt x="2068" y="1296"/>
                </a:lnTo>
                <a:lnTo>
                  <a:pt x="2070" y="1281"/>
                </a:lnTo>
                <a:lnTo>
                  <a:pt x="2068" y="1267"/>
                </a:lnTo>
                <a:lnTo>
                  <a:pt x="2063" y="1254"/>
                </a:lnTo>
                <a:lnTo>
                  <a:pt x="2054" y="1243"/>
                </a:lnTo>
                <a:lnTo>
                  <a:pt x="2042" y="1234"/>
                </a:lnTo>
                <a:lnTo>
                  <a:pt x="2028" y="1227"/>
                </a:lnTo>
                <a:lnTo>
                  <a:pt x="2014" y="1225"/>
                </a:lnTo>
                <a:close/>
                <a:moveTo>
                  <a:pt x="1958" y="1002"/>
                </a:moveTo>
                <a:lnTo>
                  <a:pt x="1944" y="1004"/>
                </a:lnTo>
                <a:lnTo>
                  <a:pt x="1931" y="1010"/>
                </a:lnTo>
                <a:lnTo>
                  <a:pt x="1919" y="1019"/>
                </a:lnTo>
                <a:lnTo>
                  <a:pt x="1415" y="1522"/>
                </a:lnTo>
                <a:lnTo>
                  <a:pt x="1406" y="1534"/>
                </a:lnTo>
                <a:lnTo>
                  <a:pt x="1401" y="1547"/>
                </a:lnTo>
                <a:lnTo>
                  <a:pt x="1399" y="1561"/>
                </a:lnTo>
                <a:lnTo>
                  <a:pt x="1401" y="1575"/>
                </a:lnTo>
                <a:lnTo>
                  <a:pt x="1406" y="1589"/>
                </a:lnTo>
                <a:lnTo>
                  <a:pt x="1415" y="1601"/>
                </a:lnTo>
                <a:lnTo>
                  <a:pt x="1427" y="1610"/>
                </a:lnTo>
                <a:lnTo>
                  <a:pt x="1440" y="1616"/>
                </a:lnTo>
                <a:lnTo>
                  <a:pt x="1455" y="1617"/>
                </a:lnTo>
                <a:lnTo>
                  <a:pt x="1469" y="1616"/>
                </a:lnTo>
                <a:lnTo>
                  <a:pt x="1482" y="1610"/>
                </a:lnTo>
                <a:lnTo>
                  <a:pt x="1494" y="1601"/>
                </a:lnTo>
                <a:lnTo>
                  <a:pt x="1998" y="1097"/>
                </a:lnTo>
                <a:lnTo>
                  <a:pt x="2007" y="1086"/>
                </a:lnTo>
                <a:lnTo>
                  <a:pt x="2012" y="1072"/>
                </a:lnTo>
                <a:lnTo>
                  <a:pt x="2014" y="1058"/>
                </a:lnTo>
                <a:lnTo>
                  <a:pt x="2012" y="1043"/>
                </a:lnTo>
                <a:lnTo>
                  <a:pt x="2007" y="1030"/>
                </a:lnTo>
                <a:lnTo>
                  <a:pt x="1998" y="1019"/>
                </a:lnTo>
                <a:lnTo>
                  <a:pt x="1986" y="1010"/>
                </a:lnTo>
                <a:lnTo>
                  <a:pt x="1972" y="1004"/>
                </a:lnTo>
                <a:lnTo>
                  <a:pt x="1958" y="1002"/>
                </a:lnTo>
                <a:close/>
                <a:moveTo>
                  <a:pt x="1962" y="111"/>
                </a:moveTo>
                <a:lnTo>
                  <a:pt x="1903" y="112"/>
                </a:lnTo>
                <a:lnTo>
                  <a:pt x="1844" y="117"/>
                </a:lnTo>
                <a:lnTo>
                  <a:pt x="1786" y="127"/>
                </a:lnTo>
                <a:lnTo>
                  <a:pt x="1729" y="140"/>
                </a:lnTo>
                <a:lnTo>
                  <a:pt x="1673" y="159"/>
                </a:lnTo>
                <a:lnTo>
                  <a:pt x="1619" y="182"/>
                </a:lnTo>
                <a:lnTo>
                  <a:pt x="1569" y="209"/>
                </a:lnTo>
                <a:lnTo>
                  <a:pt x="1519" y="240"/>
                </a:lnTo>
                <a:lnTo>
                  <a:pt x="1473" y="277"/>
                </a:lnTo>
                <a:lnTo>
                  <a:pt x="1431" y="314"/>
                </a:lnTo>
                <a:lnTo>
                  <a:pt x="1394" y="355"/>
                </a:lnTo>
                <a:lnTo>
                  <a:pt x="1411" y="353"/>
                </a:lnTo>
                <a:lnTo>
                  <a:pt x="1473" y="344"/>
                </a:lnTo>
                <a:lnTo>
                  <a:pt x="1536" y="339"/>
                </a:lnTo>
                <a:lnTo>
                  <a:pt x="1598" y="340"/>
                </a:lnTo>
                <a:lnTo>
                  <a:pt x="1660" y="345"/>
                </a:lnTo>
                <a:lnTo>
                  <a:pt x="1721" y="356"/>
                </a:lnTo>
                <a:lnTo>
                  <a:pt x="1782" y="372"/>
                </a:lnTo>
                <a:lnTo>
                  <a:pt x="1840" y="393"/>
                </a:lnTo>
                <a:lnTo>
                  <a:pt x="1898" y="418"/>
                </a:lnTo>
                <a:lnTo>
                  <a:pt x="1917" y="428"/>
                </a:lnTo>
                <a:lnTo>
                  <a:pt x="1938" y="442"/>
                </a:lnTo>
                <a:lnTo>
                  <a:pt x="1961" y="459"/>
                </a:lnTo>
                <a:lnTo>
                  <a:pt x="1986" y="478"/>
                </a:lnTo>
                <a:lnTo>
                  <a:pt x="2012" y="498"/>
                </a:lnTo>
                <a:lnTo>
                  <a:pt x="2039" y="521"/>
                </a:lnTo>
                <a:lnTo>
                  <a:pt x="2065" y="543"/>
                </a:lnTo>
                <a:lnTo>
                  <a:pt x="2092" y="566"/>
                </a:lnTo>
                <a:lnTo>
                  <a:pt x="2117" y="589"/>
                </a:lnTo>
                <a:lnTo>
                  <a:pt x="2117" y="588"/>
                </a:lnTo>
                <a:lnTo>
                  <a:pt x="2156" y="624"/>
                </a:lnTo>
                <a:lnTo>
                  <a:pt x="2162" y="630"/>
                </a:lnTo>
                <a:lnTo>
                  <a:pt x="2167" y="634"/>
                </a:lnTo>
                <a:lnTo>
                  <a:pt x="2172" y="639"/>
                </a:lnTo>
                <a:lnTo>
                  <a:pt x="2176" y="643"/>
                </a:lnTo>
                <a:lnTo>
                  <a:pt x="2193" y="659"/>
                </a:lnTo>
                <a:lnTo>
                  <a:pt x="2203" y="669"/>
                </a:lnTo>
                <a:lnTo>
                  <a:pt x="2212" y="677"/>
                </a:lnTo>
                <a:lnTo>
                  <a:pt x="2450" y="914"/>
                </a:lnTo>
                <a:lnTo>
                  <a:pt x="2466" y="901"/>
                </a:lnTo>
                <a:lnTo>
                  <a:pt x="2470" y="899"/>
                </a:lnTo>
                <a:lnTo>
                  <a:pt x="2473" y="897"/>
                </a:lnTo>
                <a:lnTo>
                  <a:pt x="2479" y="894"/>
                </a:lnTo>
                <a:lnTo>
                  <a:pt x="2485" y="891"/>
                </a:lnTo>
                <a:lnTo>
                  <a:pt x="2490" y="889"/>
                </a:lnTo>
                <a:lnTo>
                  <a:pt x="2498" y="886"/>
                </a:lnTo>
                <a:lnTo>
                  <a:pt x="2507" y="884"/>
                </a:lnTo>
                <a:lnTo>
                  <a:pt x="2508" y="884"/>
                </a:lnTo>
                <a:lnTo>
                  <a:pt x="2529" y="882"/>
                </a:lnTo>
                <a:lnTo>
                  <a:pt x="2550" y="884"/>
                </a:lnTo>
                <a:lnTo>
                  <a:pt x="2570" y="890"/>
                </a:lnTo>
                <a:lnTo>
                  <a:pt x="2573" y="891"/>
                </a:lnTo>
                <a:lnTo>
                  <a:pt x="2577" y="893"/>
                </a:lnTo>
                <a:lnTo>
                  <a:pt x="2581" y="895"/>
                </a:lnTo>
                <a:lnTo>
                  <a:pt x="2595" y="904"/>
                </a:lnTo>
                <a:lnTo>
                  <a:pt x="2607" y="914"/>
                </a:lnTo>
                <a:lnTo>
                  <a:pt x="2766" y="1073"/>
                </a:lnTo>
                <a:lnTo>
                  <a:pt x="2780" y="1090"/>
                </a:lnTo>
                <a:lnTo>
                  <a:pt x="2790" y="1110"/>
                </a:lnTo>
                <a:lnTo>
                  <a:pt x="2796" y="1130"/>
                </a:lnTo>
                <a:lnTo>
                  <a:pt x="2799" y="1152"/>
                </a:lnTo>
                <a:lnTo>
                  <a:pt x="2796" y="1174"/>
                </a:lnTo>
                <a:lnTo>
                  <a:pt x="2790" y="1194"/>
                </a:lnTo>
                <a:lnTo>
                  <a:pt x="2780" y="1213"/>
                </a:lnTo>
                <a:lnTo>
                  <a:pt x="2766" y="1231"/>
                </a:lnTo>
                <a:lnTo>
                  <a:pt x="2904" y="1369"/>
                </a:lnTo>
                <a:lnTo>
                  <a:pt x="2920" y="1381"/>
                </a:lnTo>
                <a:lnTo>
                  <a:pt x="2936" y="1389"/>
                </a:lnTo>
                <a:lnTo>
                  <a:pt x="2954" y="1393"/>
                </a:lnTo>
                <a:lnTo>
                  <a:pt x="2972" y="1393"/>
                </a:lnTo>
                <a:lnTo>
                  <a:pt x="2991" y="1389"/>
                </a:lnTo>
                <a:lnTo>
                  <a:pt x="3008" y="1381"/>
                </a:lnTo>
                <a:lnTo>
                  <a:pt x="3023" y="1369"/>
                </a:lnTo>
                <a:lnTo>
                  <a:pt x="3221" y="1172"/>
                </a:lnTo>
                <a:lnTo>
                  <a:pt x="3233" y="1156"/>
                </a:lnTo>
                <a:lnTo>
                  <a:pt x="3241" y="1140"/>
                </a:lnTo>
                <a:lnTo>
                  <a:pt x="3245" y="1122"/>
                </a:lnTo>
                <a:lnTo>
                  <a:pt x="3245" y="1103"/>
                </a:lnTo>
                <a:lnTo>
                  <a:pt x="3241" y="1085"/>
                </a:lnTo>
                <a:lnTo>
                  <a:pt x="3233" y="1068"/>
                </a:lnTo>
                <a:lnTo>
                  <a:pt x="3221" y="1053"/>
                </a:lnTo>
                <a:lnTo>
                  <a:pt x="3082" y="914"/>
                </a:lnTo>
                <a:lnTo>
                  <a:pt x="3065" y="928"/>
                </a:lnTo>
                <a:lnTo>
                  <a:pt x="3046" y="939"/>
                </a:lnTo>
                <a:lnTo>
                  <a:pt x="3024" y="945"/>
                </a:lnTo>
                <a:lnTo>
                  <a:pt x="3003" y="947"/>
                </a:lnTo>
                <a:lnTo>
                  <a:pt x="2982" y="945"/>
                </a:lnTo>
                <a:lnTo>
                  <a:pt x="2961" y="939"/>
                </a:lnTo>
                <a:lnTo>
                  <a:pt x="2942" y="928"/>
                </a:lnTo>
                <a:lnTo>
                  <a:pt x="2924" y="914"/>
                </a:lnTo>
                <a:lnTo>
                  <a:pt x="2766" y="757"/>
                </a:lnTo>
                <a:lnTo>
                  <a:pt x="2752" y="738"/>
                </a:lnTo>
                <a:lnTo>
                  <a:pt x="2742" y="719"/>
                </a:lnTo>
                <a:lnTo>
                  <a:pt x="2735" y="699"/>
                </a:lnTo>
                <a:lnTo>
                  <a:pt x="2733" y="677"/>
                </a:lnTo>
                <a:lnTo>
                  <a:pt x="2735" y="656"/>
                </a:lnTo>
                <a:lnTo>
                  <a:pt x="2742" y="635"/>
                </a:lnTo>
                <a:lnTo>
                  <a:pt x="2752" y="615"/>
                </a:lnTo>
                <a:lnTo>
                  <a:pt x="2766" y="598"/>
                </a:lnTo>
                <a:lnTo>
                  <a:pt x="2502" y="335"/>
                </a:lnTo>
                <a:lnTo>
                  <a:pt x="2458" y="294"/>
                </a:lnTo>
                <a:lnTo>
                  <a:pt x="2410" y="256"/>
                </a:lnTo>
                <a:lnTo>
                  <a:pt x="2360" y="224"/>
                </a:lnTo>
                <a:lnTo>
                  <a:pt x="2307" y="195"/>
                </a:lnTo>
                <a:lnTo>
                  <a:pt x="2252" y="171"/>
                </a:lnTo>
                <a:lnTo>
                  <a:pt x="2196" y="151"/>
                </a:lnTo>
                <a:lnTo>
                  <a:pt x="2138" y="134"/>
                </a:lnTo>
                <a:lnTo>
                  <a:pt x="2080" y="122"/>
                </a:lnTo>
                <a:lnTo>
                  <a:pt x="2021" y="114"/>
                </a:lnTo>
                <a:lnTo>
                  <a:pt x="1962" y="111"/>
                </a:lnTo>
                <a:close/>
                <a:moveTo>
                  <a:pt x="1932" y="0"/>
                </a:moveTo>
                <a:lnTo>
                  <a:pt x="1996" y="2"/>
                </a:lnTo>
                <a:lnTo>
                  <a:pt x="2060" y="7"/>
                </a:lnTo>
                <a:lnTo>
                  <a:pt x="2124" y="17"/>
                </a:lnTo>
                <a:lnTo>
                  <a:pt x="2188" y="33"/>
                </a:lnTo>
                <a:lnTo>
                  <a:pt x="2250" y="51"/>
                </a:lnTo>
                <a:lnTo>
                  <a:pt x="2311" y="74"/>
                </a:lnTo>
                <a:lnTo>
                  <a:pt x="2370" y="102"/>
                </a:lnTo>
                <a:lnTo>
                  <a:pt x="2427" y="134"/>
                </a:lnTo>
                <a:lnTo>
                  <a:pt x="2481" y="171"/>
                </a:lnTo>
                <a:lnTo>
                  <a:pt x="2533" y="211"/>
                </a:lnTo>
                <a:lnTo>
                  <a:pt x="2582" y="256"/>
                </a:lnTo>
                <a:lnTo>
                  <a:pt x="2845" y="519"/>
                </a:lnTo>
                <a:lnTo>
                  <a:pt x="2859" y="536"/>
                </a:lnTo>
                <a:lnTo>
                  <a:pt x="2869" y="555"/>
                </a:lnTo>
                <a:lnTo>
                  <a:pt x="2876" y="576"/>
                </a:lnTo>
                <a:lnTo>
                  <a:pt x="2878" y="598"/>
                </a:lnTo>
                <a:lnTo>
                  <a:pt x="2876" y="620"/>
                </a:lnTo>
                <a:lnTo>
                  <a:pt x="2869" y="641"/>
                </a:lnTo>
                <a:lnTo>
                  <a:pt x="2859" y="660"/>
                </a:lnTo>
                <a:lnTo>
                  <a:pt x="2844" y="677"/>
                </a:lnTo>
                <a:lnTo>
                  <a:pt x="3003" y="835"/>
                </a:lnTo>
                <a:lnTo>
                  <a:pt x="3020" y="821"/>
                </a:lnTo>
                <a:lnTo>
                  <a:pt x="3041" y="811"/>
                </a:lnTo>
                <a:lnTo>
                  <a:pt x="3061" y="804"/>
                </a:lnTo>
                <a:lnTo>
                  <a:pt x="3082" y="802"/>
                </a:lnTo>
                <a:lnTo>
                  <a:pt x="3104" y="804"/>
                </a:lnTo>
                <a:lnTo>
                  <a:pt x="3124" y="811"/>
                </a:lnTo>
                <a:lnTo>
                  <a:pt x="3143" y="821"/>
                </a:lnTo>
                <a:lnTo>
                  <a:pt x="3162" y="835"/>
                </a:lnTo>
                <a:lnTo>
                  <a:pt x="3300" y="973"/>
                </a:lnTo>
                <a:lnTo>
                  <a:pt x="3320" y="998"/>
                </a:lnTo>
                <a:lnTo>
                  <a:pt x="3337" y="1024"/>
                </a:lnTo>
                <a:lnTo>
                  <a:pt x="3348" y="1053"/>
                </a:lnTo>
                <a:lnTo>
                  <a:pt x="3355" y="1082"/>
                </a:lnTo>
                <a:lnTo>
                  <a:pt x="3357" y="1113"/>
                </a:lnTo>
                <a:lnTo>
                  <a:pt x="3355" y="1142"/>
                </a:lnTo>
                <a:lnTo>
                  <a:pt x="3348" y="1172"/>
                </a:lnTo>
                <a:lnTo>
                  <a:pt x="3337" y="1200"/>
                </a:lnTo>
                <a:lnTo>
                  <a:pt x="3320" y="1226"/>
                </a:lnTo>
                <a:lnTo>
                  <a:pt x="3300" y="1251"/>
                </a:lnTo>
                <a:lnTo>
                  <a:pt x="3103" y="1448"/>
                </a:lnTo>
                <a:lnTo>
                  <a:pt x="3078" y="1468"/>
                </a:lnTo>
                <a:lnTo>
                  <a:pt x="3052" y="1485"/>
                </a:lnTo>
                <a:lnTo>
                  <a:pt x="3023" y="1496"/>
                </a:lnTo>
                <a:lnTo>
                  <a:pt x="2994" y="1503"/>
                </a:lnTo>
                <a:lnTo>
                  <a:pt x="2963" y="1505"/>
                </a:lnTo>
                <a:lnTo>
                  <a:pt x="2934" y="1503"/>
                </a:lnTo>
                <a:lnTo>
                  <a:pt x="2904" y="1496"/>
                </a:lnTo>
                <a:lnTo>
                  <a:pt x="2876" y="1485"/>
                </a:lnTo>
                <a:lnTo>
                  <a:pt x="2849" y="1468"/>
                </a:lnTo>
                <a:lnTo>
                  <a:pt x="2825" y="1448"/>
                </a:lnTo>
                <a:lnTo>
                  <a:pt x="2687" y="1310"/>
                </a:lnTo>
                <a:lnTo>
                  <a:pt x="2672" y="1293"/>
                </a:lnTo>
                <a:lnTo>
                  <a:pt x="2662" y="1273"/>
                </a:lnTo>
                <a:lnTo>
                  <a:pt x="2656" y="1253"/>
                </a:lnTo>
                <a:lnTo>
                  <a:pt x="2654" y="1231"/>
                </a:lnTo>
                <a:lnTo>
                  <a:pt x="2656" y="1209"/>
                </a:lnTo>
                <a:lnTo>
                  <a:pt x="2662" y="1188"/>
                </a:lnTo>
                <a:lnTo>
                  <a:pt x="2672" y="1168"/>
                </a:lnTo>
                <a:lnTo>
                  <a:pt x="2687" y="1151"/>
                </a:lnTo>
                <a:lnTo>
                  <a:pt x="2558" y="1023"/>
                </a:lnTo>
                <a:lnTo>
                  <a:pt x="577" y="3076"/>
                </a:lnTo>
                <a:lnTo>
                  <a:pt x="556" y="3094"/>
                </a:lnTo>
                <a:lnTo>
                  <a:pt x="534" y="3109"/>
                </a:lnTo>
                <a:lnTo>
                  <a:pt x="510" y="3119"/>
                </a:lnTo>
                <a:lnTo>
                  <a:pt x="483" y="3125"/>
                </a:lnTo>
                <a:lnTo>
                  <a:pt x="457" y="3127"/>
                </a:lnTo>
                <a:lnTo>
                  <a:pt x="381" y="3127"/>
                </a:lnTo>
                <a:lnTo>
                  <a:pt x="334" y="3125"/>
                </a:lnTo>
                <a:lnTo>
                  <a:pt x="288" y="3116"/>
                </a:lnTo>
                <a:lnTo>
                  <a:pt x="244" y="3102"/>
                </a:lnTo>
                <a:lnTo>
                  <a:pt x="202" y="3082"/>
                </a:lnTo>
                <a:lnTo>
                  <a:pt x="164" y="3059"/>
                </a:lnTo>
                <a:lnTo>
                  <a:pt x="128" y="3031"/>
                </a:lnTo>
                <a:lnTo>
                  <a:pt x="97" y="2999"/>
                </a:lnTo>
                <a:lnTo>
                  <a:pt x="68" y="2964"/>
                </a:lnTo>
                <a:lnTo>
                  <a:pt x="45" y="2926"/>
                </a:lnTo>
                <a:lnTo>
                  <a:pt x="25" y="2884"/>
                </a:lnTo>
                <a:lnTo>
                  <a:pt x="11" y="2840"/>
                </a:lnTo>
                <a:lnTo>
                  <a:pt x="3" y="2793"/>
                </a:lnTo>
                <a:lnTo>
                  <a:pt x="0" y="2746"/>
                </a:lnTo>
                <a:lnTo>
                  <a:pt x="0" y="2726"/>
                </a:lnTo>
                <a:lnTo>
                  <a:pt x="2" y="2700"/>
                </a:lnTo>
                <a:lnTo>
                  <a:pt x="8" y="2674"/>
                </a:lnTo>
                <a:lnTo>
                  <a:pt x="18" y="2650"/>
                </a:lnTo>
                <a:lnTo>
                  <a:pt x="33" y="2628"/>
                </a:lnTo>
                <a:lnTo>
                  <a:pt x="50" y="2607"/>
                </a:lnTo>
                <a:lnTo>
                  <a:pt x="2037" y="667"/>
                </a:lnTo>
                <a:lnTo>
                  <a:pt x="2012" y="646"/>
                </a:lnTo>
                <a:lnTo>
                  <a:pt x="1989" y="625"/>
                </a:lnTo>
                <a:lnTo>
                  <a:pt x="1964" y="605"/>
                </a:lnTo>
                <a:lnTo>
                  <a:pt x="1941" y="585"/>
                </a:lnTo>
                <a:lnTo>
                  <a:pt x="1919" y="568"/>
                </a:lnTo>
                <a:lnTo>
                  <a:pt x="1897" y="551"/>
                </a:lnTo>
                <a:lnTo>
                  <a:pt x="1878" y="537"/>
                </a:lnTo>
                <a:lnTo>
                  <a:pt x="1862" y="526"/>
                </a:lnTo>
                <a:lnTo>
                  <a:pt x="1847" y="518"/>
                </a:lnTo>
                <a:lnTo>
                  <a:pt x="1792" y="493"/>
                </a:lnTo>
                <a:lnTo>
                  <a:pt x="1734" y="474"/>
                </a:lnTo>
                <a:lnTo>
                  <a:pt x="1675" y="461"/>
                </a:lnTo>
                <a:lnTo>
                  <a:pt x="1615" y="453"/>
                </a:lnTo>
                <a:lnTo>
                  <a:pt x="1554" y="451"/>
                </a:lnTo>
                <a:lnTo>
                  <a:pt x="1493" y="454"/>
                </a:lnTo>
                <a:lnTo>
                  <a:pt x="1433" y="463"/>
                </a:lnTo>
                <a:lnTo>
                  <a:pt x="1418" y="466"/>
                </a:lnTo>
                <a:lnTo>
                  <a:pt x="1394" y="468"/>
                </a:lnTo>
                <a:lnTo>
                  <a:pt x="1370" y="466"/>
                </a:lnTo>
                <a:lnTo>
                  <a:pt x="1349" y="458"/>
                </a:lnTo>
                <a:lnTo>
                  <a:pt x="1329" y="446"/>
                </a:lnTo>
                <a:lnTo>
                  <a:pt x="1311" y="430"/>
                </a:lnTo>
                <a:lnTo>
                  <a:pt x="1297" y="411"/>
                </a:lnTo>
                <a:lnTo>
                  <a:pt x="1287" y="390"/>
                </a:lnTo>
                <a:lnTo>
                  <a:pt x="1282" y="366"/>
                </a:lnTo>
                <a:lnTo>
                  <a:pt x="1282" y="344"/>
                </a:lnTo>
                <a:lnTo>
                  <a:pt x="1287" y="321"/>
                </a:lnTo>
                <a:lnTo>
                  <a:pt x="1296" y="300"/>
                </a:lnTo>
                <a:lnTo>
                  <a:pt x="1309" y="281"/>
                </a:lnTo>
                <a:lnTo>
                  <a:pt x="1353" y="235"/>
                </a:lnTo>
                <a:lnTo>
                  <a:pt x="1400" y="191"/>
                </a:lnTo>
                <a:lnTo>
                  <a:pt x="1400" y="191"/>
                </a:lnTo>
                <a:lnTo>
                  <a:pt x="1451" y="152"/>
                </a:lnTo>
                <a:lnTo>
                  <a:pt x="1505" y="117"/>
                </a:lnTo>
                <a:lnTo>
                  <a:pt x="1560" y="87"/>
                </a:lnTo>
                <a:lnTo>
                  <a:pt x="1618" y="61"/>
                </a:lnTo>
                <a:lnTo>
                  <a:pt x="1679" y="40"/>
                </a:lnTo>
                <a:lnTo>
                  <a:pt x="1741" y="23"/>
                </a:lnTo>
                <a:lnTo>
                  <a:pt x="1804" y="11"/>
                </a:lnTo>
                <a:lnTo>
                  <a:pt x="1867" y="3"/>
                </a:lnTo>
                <a:lnTo>
                  <a:pt x="19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0" name="Group 789"/>
          <p:cNvGrpSpPr/>
          <p:nvPr/>
        </p:nvGrpSpPr>
        <p:grpSpPr>
          <a:xfrm>
            <a:off x="10133616" y="4987926"/>
            <a:ext cx="334962" cy="592138"/>
            <a:chOff x="10044113" y="4987926"/>
            <a:chExt cx="334962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189"/>
            <p:cNvSpPr>
              <a:spLocks noEditPoints="1"/>
            </p:cNvSpPr>
            <p:nvPr/>
          </p:nvSpPr>
          <p:spPr bwMode="auto">
            <a:xfrm>
              <a:off x="10044113" y="4987926"/>
              <a:ext cx="334962" cy="276225"/>
            </a:xfrm>
            <a:custGeom>
              <a:avLst/>
              <a:gdLst>
                <a:gd name="T0" fmla="*/ 389 w 1895"/>
                <a:gd name="T1" fmla="*/ 785 h 1568"/>
                <a:gd name="T2" fmla="*/ 1507 w 1895"/>
                <a:gd name="T3" fmla="*/ 112 h 1568"/>
                <a:gd name="T4" fmla="*/ 333 w 1895"/>
                <a:gd name="T5" fmla="*/ 0 h 1568"/>
                <a:gd name="T6" fmla="*/ 1580 w 1895"/>
                <a:gd name="T7" fmla="*/ 3 h 1568"/>
                <a:gd name="T8" fmla="*/ 1608 w 1895"/>
                <a:gd name="T9" fmla="*/ 24 h 1568"/>
                <a:gd name="T10" fmla="*/ 1618 w 1895"/>
                <a:gd name="T11" fmla="*/ 56 h 1568"/>
                <a:gd name="T12" fmla="*/ 1786 w 1895"/>
                <a:gd name="T13" fmla="*/ 112 h 1568"/>
                <a:gd name="T14" fmla="*/ 1818 w 1895"/>
                <a:gd name="T15" fmla="*/ 123 h 1568"/>
                <a:gd name="T16" fmla="*/ 1838 w 1895"/>
                <a:gd name="T17" fmla="*/ 148 h 1568"/>
                <a:gd name="T18" fmla="*/ 1878 w 1895"/>
                <a:gd name="T19" fmla="*/ 280 h 1568"/>
                <a:gd name="T20" fmla="*/ 1895 w 1895"/>
                <a:gd name="T21" fmla="*/ 414 h 1568"/>
                <a:gd name="T22" fmla="*/ 1890 w 1895"/>
                <a:gd name="T23" fmla="*/ 550 h 1568"/>
                <a:gd name="T24" fmla="*/ 1861 w 1895"/>
                <a:gd name="T25" fmla="*/ 684 h 1568"/>
                <a:gd name="T26" fmla="*/ 1830 w 1895"/>
                <a:gd name="T27" fmla="*/ 764 h 1568"/>
                <a:gd name="T28" fmla="*/ 1802 w 1895"/>
                <a:gd name="T29" fmla="*/ 781 h 1568"/>
                <a:gd name="T30" fmla="*/ 1618 w 1895"/>
                <a:gd name="T31" fmla="*/ 785 h 1568"/>
                <a:gd name="T32" fmla="*/ 1616 w 1895"/>
                <a:gd name="T33" fmla="*/ 858 h 1568"/>
                <a:gd name="T34" fmla="*/ 1596 w 1895"/>
                <a:gd name="T35" fmla="*/ 885 h 1568"/>
                <a:gd name="T36" fmla="*/ 1562 w 1895"/>
                <a:gd name="T37" fmla="*/ 897 h 1568"/>
                <a:gd name="T38" fmla="*/ 1169 w 1895"/>
                <a:gd name="T39" fmla="*/ 1568 h 1568"/>
                <a:gd name="T40" fmla="*/ 722 w 1895"/>
                <a:gd name="T41" fmla="*/ 897 h 1568"/>
                <a:gd name="T42" fmla="*/ 315 w 1895"/>
                <a:gd name="T43" fmla="*/ 894 h 1568"/>
                <a:gd name="T44" fmla="*/ 288 w 1895"/>
                <a:gd name="T45" fmla="*/ 873 h 1568"/>
                <a:gd name="T46" fmla="*/ 277 w 1895"/>
                <a:gd name="T47" fmla="*/ 841 h 1568"/>
                <a:gd name="T48" fmla="*/ 109 w 1895"/>
                <a:gd name="T49" fmla="*/ 785 h 1568"/>
                <a:gd name="T50" fmla="*/ 77 w 1895"/>
                <a:gd name="T51" fmla="*/ 774 h 1568"/>
                <a:gd name="T52" fmla="*/ 57 w 1895"/>
                <a:gd name="T53" fmla="*/ 749 h 1568"/>
                <a:gd name="T54" fmla="*/ 17 w 1895"/>
                <a:gd name="T55" fmla="*/ 617 h 1568"/>
                <a:gd name="T56" fmla="*/ 0 w 1895"/>
                <a:gd name="T57" fmla="*/ 483 h 1568"/>
                <a:gd name="T58" fmla="*/ 6 w 1895"/>
                <a:gd name="T59" fmla="*/ 347 h 1568"/>
                <a:gd name="T60" fmla="*/ 35 w 1895"/>
                <a:gd name="T61" fmla="*/ 213 h 1568"/>
                <a:gd name="T62" fmla="*/ 66 w 1895"/>
                <a:gd name="T63" fmla="*/ 134 h 1568"/>
                <a:gd name="T64" fmla="*/ 93 w 1895"/>
                <a:gd name="T65" fmla="*/ 115 h 1568"/>
                <a:gd name="T66" fmla="*/ 277 w 1895"/>
                <a:gd name="T67" fmla="*/ 112 h 1568"/>
                <a:gd name="T68" fmla="*/ 280 w 1895"/>
                <a:gd name="T69" fmla="*/ 39 h 1568"/>
                <a:gd name="T70" fmla="*/ 299 w 1895"/>
                <a:gd name="T71" fmla="*/ 11 h 1568"/>
                <a:gd name="T72" fmla="*/ 333 w 1895"/>
                <a:gd name="T7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95" h="1568">
                  <a:moveTo>
                    <a:pt x="389" y="112"/>
                  </a:moveTo>
                  <a:lnTo>
                    <a:pt x="389" y="785"/>
                  </a:lnTo>
                  <a:lnTo>
                    <a:pt x="1507" y="785"/>
                  </a:lnTo>
                  <a:lnTo>
                    <a:pt x="1507" y="112"/>
                  </a:lnTo>
                  <a:lnTo>
                    <a:pt x="389" y="112"/>
                  </a:lnTo>
                  <a:close/>
                  <a:moveTo>
                    <a:pt x="333" y="0"/>
                  </a:moveTo>
                  <a:lnTo>
                    <a:pt x="1562" y="0"/>
                  </a:lnTo>
                  <a:lnTo>
                    <a:pt x="1580" y="3"/>
                  </a:lnTo>
                  <a:lnTo>
                    <a:pt x="1596" y="11"/>
                  </a:lnTo>
                  <a:lnTo>
                    <a:pt x="1608" y="24"/>
                  </a:lnTo>
                  <a:lnTo>
                    <a:pt x="1616" y="39"/>
                  </a:lnTo>
                  <a:lnTo>
                    <a:pt x="1618" y="56"/>
                  </a:lnTo>
                  <a:lnTo>
                    <a:pt x="1618" y="112"/>
                  </a:lnTo>
                  <a:lnTo>
                    <a:pt x="1786" y="112"/>
                  </a:lnTo>
                  <a:lnTo>
                    <a:pt x="1802" y="115"/>
                  </a:lnTo>
                  <a:lnTo>
                    <a:pt x="1818" y="123"/>
                  </a:lnTo>
                  <a:lnTo>
                    <a:pt x="1830" y="134"/>
                  </a:lnTo>
                  <a:lnTo>
                    <a:pt x="1838" y="148"/>
                  </a:lnTo>
                  <a:lnTo>
                    <a:pt x="1861" y="213"/>
                  </a:lnTo>
                  <a:lnTo>
                    <a:pt x="1878" y="280"/>
                  </a:lnTo>
                  <a:lnTo>
                    <a:pt x="1890" y="347"/>
                  </a:lnTo>
                  <a:lnTo>
                    <a:pt x="1895" y="414"/>
                  </a:lnTo>
                  <a:lnTo>
                    <a:pt x="1895" y="483"/>
                  </a:lnTo>
                  <a:lnTo>
                    <a:pt x="1890" y="550"/>
                  </a:lnTo>
                  <a:lnTo>
                    <a:pt x="1878" y="617"/>
                  </a:lnTo>
                  <a:lnTo>
                    <a:pt x="1861" y="684"/>
                  </a:lnTo>
                  <a:lnTo>
                    <a:pt x="1838" y="749"/>
                  </a:lnTo>
                  <a:lnTo>
                    <a:pt x="1830" y="764"/>
                  </a:lnTo>
                  <a:lnTo>
                    <a:pt x="1818" y="774"/>
                  </a:lnTo>
                  <a:lnTo>
                    <a:pt x="1802" y="781"/>
                  </a:lnTo>
                  <a:lnTo>
                    <a:pt x="1786" y="785"/>
                  </a:lnTo>
                  <a:lnTo>
                    <a:pt x="1618" y="785"/>
                  </a:lnTo>
                  <a:lnTo>
                    <a:pt x="1618" y="841"/>
                  </a:lnTo>
                  <a:lnTo>
                    <a:pt x="1616" y="858"/>
                  </a:lnTo>
                  <a:lnTo>
                    <a:pt x="1608" y="873"/>
                  </a:lnTo>
                  <a:lnTo>
                    <a:pt x="1596" y="885"/>
                  </a:lnTo>
                  <a:lnTo>
                    <a:pt x="1580" y="894"/>
                  </a:lnTo>
                  <a:lnTo>
                    <a:pt x="1562" y="897"/>
                  </a:lnTo>
                  <a:lnTo>
                    <a:pt x="1169" y="897"/>
                  </a:lnTo>
                  <a:lnTo>
                    <a:pt x="1169" y="1568"/>
                  </a:lnTo>
                  <a:lnTo>
                    <a:pt x="722" y="1568"/>
                  </a:lnTo>
                  <a:lnTo>
                    <a:pt x="722" y="897"/>
                  </a:lnTo>
                  <a:lnTo>
                    <a:pt x="333" y="897"/>
                  </a:lnTo>
                  <a:lnTo>
                    <a:pt x="315" y="894"/>
                  </a:lnTo>
                  <a:lnTo>
                    <a:pt x="299" y="885"/>
                  </a:lnTo>
                  <a:lnTo>
                    <a:pt x="288" y="873"/>
                  </a:lnTo>
                  <a:lnTo>
                    <a:pt x="280" y="858"/>
                  </a:lnTo>
                  <a:lnTo>
                    <a:pt x="277" y="841"/>
                  </a:lnTo>
                  <a:lnTo>
                    <a:pt x="277" y="785"/>
                  </a:lnTo>
                  <a:lnTo>
                    <a:pt x="109" y="785"/>
                  </a:lnTo>
                  <a:lnTo>
                    <a:pt x="93" y="781"/>
                  </a:lnTo>
                  <a:lnTo>
                    <a:pt x="77" y="774"/>
                  </a:lnTo>
                  <a:lnTo>
                    <a:pt x="66" y="764"/>
                  </a:lnTo>
                  <a:lnTo>
                    <a:pt x="57" y="749"/>
                  </a:lnTo>
                  <a:lnTo>
                    <a:pt x="35" y="684"/>
                  </a:lnTo>
                  <a:lnTo>
                    <a:pt x="17" y="617"/>
                  </a:lnTo>
                  <a:lnTo>
                    <a:pt x="6" y="550"/>
                  </a:lnTo>
                  <a:lnTo>
                    <a:pt x="0" y="483"/>
                  </a:lnTo>
                  <a:lnTo>
                    <a:pt x="0" y="414"/>
                  </a:lnTo>
                  <a:lnTo>
                    <a:pt x="6" y="347"/>
                  </a:lnTo>
                  <a:lnTo>
                    <a:pt x="17" y="280"/>
                  </a:lnTo>
                  <a:lnTo>
                    <a:pt x="35" y="213"/>
                  </a:lnTo>
                  <a:lnTo>
                    <a:pt x="57" y="148"/>
                  </a:lnTo>
                  <a:lnTo>
                    <a:pt x="66" y="134"/>
                  </a:lnTo>
                  <a:lnTo>
                    <a:pt x="77" y="123"/>
                  </a:lnTo>
                  <a:lnTo>
                    <a:pt x="93" y="115"/>
                  </a:lnTo>
                  <a:lnTo>
                    <a:pt x="109" y="112"/>
                  </a:lnTo>
                  <a:lnTo>
                    <a:pt x="277" y="112"/>
                  </a:lnTo>
                  <a:lnTo>
                    <a:pt x="277" y="56"/>
                  </a:lnTo>
                  <a:lnTo>
                    <a:pt x="280" y="39"/>
                  </a:lnTo>
                  <a:lnTo>
                    <a:pt x="288" y="24"/>
                  </a:lnTo>
                  <a:lnTo>
                    <a:pt x="299" y="11"/>
                  </a:lnTo>
                  <a:lnTo>
                    <a:pt x="315" y="3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90"/>
            <p:cNvSpPr>
              <a:spLocks/>
            </p:cNvSpPr>
            <p:nvPr/>
          </p:nvSpPr>
          <p:spPr bwMode="auto">
            <a:xfrm>
              <a:off x="10152063" y="5283201"/>
              <a:ext cx="117475" cy="296863"/>
            </a:xfrm>
            <a:custGeom>
              <a:avLst/>
              <a:gdLst>
                <a:gd name="T0" fmla="*/ 559 w 671"/>
                <a:gd name="T1" fmla="*/ 0 h 1680"/>
                <a:gd name="T2" fmla="*/ 561 w 671"/>
                <a:gd name="T3" fmla="*/ 156 h 1680"/>
                <a:gd name="T4" fmla="*/ 576 w 671"/>
                <a:gd name="T5" fmla="*/ 219 h 1680"/>
                <a:gd name="T6" fmla="*/ 606 w 671"/>
                <a:gd name="T7" fmla="*/ 278 h 1680"/>
                <a:gd name="T8" fmla="*/ 648 w 671"/>
                <a:gd name="T9" fmla="*/ 359 h 1680"/>
                <a:gd name="T10" fmla="*/ 668 w 671"/>
                <a:gd name="T11" fmla="*/ 447 h 1680"/>
                <a:gd name="T12" fmla="*/ 671 w 671"/>
                <a:gd name="T13" fmla="*/ 1456 h 1680"/>
                <a:gd name="T14" fmla="*/ 660 w 671"/>
                <a:gd name="T15" fmla="*/ 1527 h 1680"/>
                <a:gd name="T16" fmla="*/ 628 w 671"/>
                <a:gd name="T17" fmla="*/ 1588 h 1680"/>
                <a:gd name="T18" fmla="*/ 579 w 671"/>
                <a:gd name="T19" fmla="*/ 1637 h 1680"/>
                <a:gd name="T20" fmla="*/ 518 w 671"/>
                <a:gd name="T21" fmla="*/ 1669 h 1680"/>
                <a:gd name="T22" fmla="*/ 447 w 671"/>
                <a:gd name="T23" fmla="*/ 1680 h 1680"/>
                <a:gd name="T24" fmla="*/ 187 w 671"/>
                <a:gd name="T25" fmla="*/ 1677 h 1680"/>
                <a:gd name="T26" fmla="*/ 121 w 671"/>
                <a:gd name="T27" fmla="*/ 1655 h 1680"/>
                <a:gd name="T28" fmla="*/ 66 w 671"/>
                <a:gd name="T29" fmla="*/ 1615 h 1680"/>
                <a:gd name="T30" fmla="*/ 25 w 671"/>
                <a:gd name="T31" fmla="*/ 1559 h 1680"/>
                <a:gd name="T32" fmla="*/ 3 w 671"/>
                <a:gd name="T33" fmla="*/ 1492 h 1680"/>
                <a:gd name="T34" fmla="*/ 0 w 671"/>
                <a:gd name="T35" fmla="*/ 1401 h 1680"/>
                <a:gd name="T36" fmla="*/ 241 w 671"/>
                <a:gd name="T37" fmla="*/ 1397 h 1680"/>
                <a:gd name="T38" fmla="*/ 269 w 671"/>
                <a:gd name="T39" fmla="*/ 1377 h 1680"/>
                <a:gd name="T40" fmla="*/ 280 w 671"/>
                <a:gd name="T41" fmla="*/ 1344 h 1680"/>
                <a:gd name="T42" fmla="*/ 269 w 671"/>
                <a:gd name="T43" fmla="*/ 1311 h 1680"/>
                <a:gd name="T44" fmla="*/ 241 w 671"/>
                <a:gd name="T45" fmla="*/ 1291 h 1680"/>
                <a:gd name="T46" fmla="*/ 0 w 671"/>
                <a:gd name="T47" fmla="*/ 1288 h 1680"/>
                <a:gd name="T48" fmla="*/ 224 w 671"/>
                <a:gd name="T49" fmla="*/ 1176 h 1680"/>
                <a:gd name="T50" fmla="*/ 257 w 671"/>
                <a:gd name="T51" fmla="*/ 1165 h 1680"/>
                <a:gd name="T52" fmla="*/ 277 w 671"/>
                <a:gd name="T53" fmla="*/ 1137 h 1680"/>
                <a:gd name="T54" fmla="*/ 277 w 671"/>
                <a:gd name="T55" fmla="*/ 1103 h 1680"/>
                <a:gd name="T56" fmla="*/ 257 w 671"/>
                <a:gd name="T57" fmla="*/ 1075 h 1680"/>
                <a:gd name="T58" fmla="*/ 224 w 671"/>
                <a:gd name="T59" fmla="*/ 1064 h 1680"/>
                <a:gd name="T60" fmla="*/ 0 w 671"/>
                <a:gd name="T61" fmla="*/ 493 h 1680"/>
                <a:gd name="T62" fmla="*/ 11 w 671"/>
                <a:gd name="T63" fmla="*/ 402 h 1680"/>
                <a:gd name="T64" fmla="*/ 43 w 671"/>
                <a:gd name="T65" fmla="*/ 317 h 1680"/>
                <a:gd name="T66" fmla="*/ 82 w 671"/>
                <a:gd name="T67" fmla="*/ 249 h 1680"/>
                <a:gd name="T68" fmla="*/ 105 w 671"/>
                <a:gd name="T69" fmla="*/ 188 h 1680"/>
                <a:gd name="T70" fmla="*/ 112 w 671"/>
                <a:gd name="T71" fmla="*/ 123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1" h="1680">
                  <a:moveTo>
                    <a:pt x="112" y="0"/>
                  </a:moveTo>
                  <a:lnTo>
                    <a:pt x="559" y="0"/>
                  </a:lnTo>
                  <a:lnTo>
                    <a:pt x="559" y="123"/>
                  </a:lnTo>
                  <a:lnTo>
                    <a:pt x="561" y="156"/>
                  </a:lnTo>
                  <a:lnTo>
                    <a:pt x="567" y="188"/>
                  </a:lnTo>
                  <a:lnTo>
                    <a:pt x="576" y="219"/>
                  </a:lnTo>
                  <a:lnTo>
                    <a:pt x="589" y="249"/>
                  </a:lnTo>
                  <a:lnTo>
                    <a:pt x="606" y="278"/>
                  </a:lnTo>
                  <a:lnTo>
                    <a:pt x="629" y="317"/>
                  </a:lnTo>
                  <a:lnTo>
                    <a:pt x="648" y="359"/>
                  </a:lnTo>
                  <a:lnTo>
                    <a:pt x="660" y="402"/>
                  </a:lnTo>
                  <a:lnTo>
                    <a:pt x="668" y="447"/>
                  </a:lnTo>
                  <a:lnTo>
                    <a:pt x="671" y="493"/>
                  </a:lnTo>
                  <a:lnTo>
                    <a:pt x="671" y="1456"/>
                  </a:lnTo>
                  <a:lnTo>
                    <a:pt x="668" y="1492"/>
                  </a:lnTo>
                  <a:lnTo>
                    <a:pt x="660" y="1527"/>
                  </a:lnTo>
                  <a:lnTo>
                    <a:pt x="645" y="1559"/>
                  </a:lnTo>
                  <a:lnTo>
                    <a:pt x="628" y="1588"/>
                  </a:lnTo>
                  <a:lnTo>
                    <a:pt x="606" y="1615"/>
                  </a:lnTo>
                  <a:lnTo>
                    <a:pt x="579" y="1637"/>
                  </a:lnTo>
                  <a:lnTo>
                    <a:pt x="550" y="1655"/>
                  </a:lnTo>
                  <a:lnTo>
                    <a:pt x="518" y="1669"/>
                  </a:lnTo>
                  <a:lnTo>
                    <a:pt x="484" y="1677"/>
                  </a:lnTo>
                  <a:lnTo>
                    <a:pt x="447" y="1680"/>
                  </a:lnTo>
                  <a:lnTo>
                    <a:pt x="224" y="1680"/>
                  </a:lnTo>
                  <a:lnTo>
                    <a:pt x="187" y="1677"/>
                  </a:lnTo>
                  <a:lnTo>
                    <a:pt x="154" y="1669"/>
                  </a:lnTo>
                  <a:lnTo>
                    <a:pt x="121" y="1655"/>
                  </a:lnTo>
                  <a:lnTo>
                    <a:pt x="92" y="1637"/>
                  </a:lnTo>
                  <a:lnTo>
                    <a:pt x="66" y="1615"/>
                  </a:lnTo>
                  <a:lnTo>
                    <a:pt x="44" y="1588"/>
                  </a:lnTo>
                  <a:lnTo>
                    <a:pt x="25" y="1559"/>
                  </a:lnTo>
                  <a:lnTo>
                    <a:pt x="11" y="1527"/>
                  </a:lnTo>
                  <a:lnTo>
                    <a:pt x="3" y="1492"/>
                  </a:lnTo>
                  <a:lnTo>
                    <a:pt x="0" y="1456"/>
                  </a:lnTo>
                  <a:lnTo>
                    <a:pt x="0" y="1401"/>
                  </a:lnTo>
                  <a:lnTo>
                    <a:pt x="224" y="1401"/>
                  </a:lnTo>
                  <a:lnTo>
                    <a:pt x="241" y="1397"/>
                  </a:lnTo>
                  <a:lnTo>
                    <a:pt x="257" y="1389"/>
                  </a:lnTo>
                  <a:lnTo>
                    <a:pt x="269" y="1377"/>
                  </a:lnTo>
                  <a:lnTo>
                    <a:pt x="277" y="1362"/>
                  </a:lnTo>
                  <a:lnTo>
                    <a:pt x="280" y="1344"/>
                  </a:lnTo>
                  <a:lnTo>
                    <a:pt x="277" y="1326"/>
                  </a:lnTo>
                  <a:lnTo>
                    <a:pt x="269" y="1311"/>
                  </a:lnTo>
                  <a:lnTo>
                    <a:pt x="257" y="1299"/>
                  </a:lnTo>
                  <a:lnTo>
                    <a:pt x="241" y="1291"/>
                  </a:lnTo>
                  <a:lnTo>
                    <a:pt x="224" y="1288"/>
                  </a:lnTo>
                  <a:lnTo>
                    <a:pt x="0" y="1288"/>
                  </a:lnTo>
                  <a:lnTo>
                    <a:pt x="0" y="1176"/>
                  </a:lnTo>
                  <a:lnTo>
                    <a:pt x="224" y="1176"/>
                  </a:lnTo>
                  <a:lnTo>
                    <a:pt x="241" y="1173"/>
                  </a:lnTo>
                  <a:lnTo>
                    <a:pt x="257" y="1165"/>
                  </a:lnTo>
                  <a:lnTo>
                    <a:pt x="269" y="1153"/>
                  </a:lnTo>
                  <a:lnTo>
                    <a:pt x="277" y="1137"/>
                  </a:lnTo>
                  <a:lnTo>
                    <a:pt x="280" y="1120"/>
                  </a:lnTo>
                  <a:lnTo>
                    <a:pt x="277" y="1103"/>
                  </a:lnTo>
                  <a:lnTo>
                    <a:pt x="269" y="1087"/>
                  </a:lnTo>
                  <a:lnTo>
                    <a:pt x="257" y="1075"/>
                  </a:lnTo>
                  <a:lnTo>
                    <a:pt x="241" y="1067"/>
                  </a:lnTo>
                  <a:lnTo>
                    <a:pt x="224" y="1064"/>
                  </a:lnTo>
                  <a:lnTo>
                    <a:pt x="0" y="1064"/>
                  </a:lnTo>
                  <a:lnTo>
                    <a:pt x="0" y="493"/>
                  </a:lnTo>
                  <a:lnTo>
                    <a:pt x="3" y="447"/>
                  </a:lnTo>
                  <a:lnTo>
                    <a:pt x="11" y="402"/>
                  </a:lnTo>
                  <a:lnTo>
                    <a:pt x="24" y="359"/>
                  </a:lnTo>
                  <a:lnTo>
                    <a:pt x="43" y="317"/>
                  </a:lnTo>
                  <a:lnTo>
                    <a:pt x="65" y="278"/>
                  </a:lnTo>
                  <a:lnTo>
                    <a:pt x="82" y="249"/>
                  </a:lnTo>
                  <a:lnTo>
                    <a:pt x="95" y="219"/>
                  </a:lnTo>
                  <a:lnTo>
                    <a:pt x="105" y="188"/>
                  </a:lnTo>
                  <a:lnTo>
                    <a:pt x="110" y="156"/>
                  </a:lnTo>
                  <a:lnTo>
                    <a:pt x="112" y="12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11068322" y="4987926"/>
            <a:ext cx="336549" cy="592138"/>
            <a:chOff x="10968038" y="4987926"/>
            <a:chExt cx="336549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8" name="Freeform 195"/>
            <p:cNvSpPr>
              <a:spLocks/>
            </p:cNvSpPr>
            <p:nvPr/>
          </p:nvSpPr>
          <p:spPr bwMode="auto">
            <a:xfrm>
              <a:off x="11047413" y="4987926"/>
              <a:ext cx="177800" cy="592138"/>
            </a:xfrm>
            <a:custGeom>
              <a:avLst/>
              <a:gdLst>
                <a:gd name="T0" fmla="*/ 524 w 1012"/>
                <a:gd name="T1" fmla="*/ 3 h 3360"/>
                <a:gd name="T2" fmla="*/ 551 w 1012"/>
                <a:gd name="T3" fmla="*/ 24 h 3360"/>
                <a:gd name="T4" fmla="*/ 562 w 1012"/>
                <a:gd name="T5" fmla="*/ 56 h 3360"/>
                <a:gd name="T6" fmla="*/ 712 w 1012"/>
                <a:gd name="T7" fmla="*/ 117 h 3360"/>
                <a:gd name="T8" fmla="*/ 1012 w 1012"/>
                <a:gd name="T9" fmla="*/ 132 h 3360"/>
                <a:gd name="T10" fmla="*/ 788 w 1012"/>
                <a:gd name="T11" fmla="*/ 665 h 3360"/>
                <a:gd name="T12" fmla="*/ 562 w 1012"/>
                <a:gd name="T13" fmla="*/ 1568 h 3360"/>
                <a:gd name="T14" fmla="*/ 636 w 1012"/>
                <a:gd name="T15" fmla="*/ 1571 h 3360"/>
                <a:gd name="T16" fmla="*/ 664 w 1012"/>
                <a:gd name="T17" fmla="*/ 1591 h 3360"/>
                <a:gd name="T18" fmla="*/ 675 w 1012"/>
                <a:gd name="T19" fmla="*/ 1624 h 3360"/>
                <a:gd name="T20" fmla="*/ 677 w 1012"/>
                <a:gd name="T21" fmla="*/ 1823 h 3360"/>
                <a:gd name="T22" fmla="*/ 693 w 1012"/>
                <a:gd name="T23" fmla="*/ 1910 h 3360"/>
                <a:gd name="T24" fmla="*/ 725 w 1012"/>
                <a:gd name="T25" fmla="*/ 1991 h 3360"/>
                <a:gd name="T26" fmla="*/ 764 w 1012"/>
                <a:gd name="T27" fmla="*/ 2092 h 3360"/>
                <a:gd name="T28" fmla="*/ 785 w 1012"/>
                <a:gd name="T29" fmla="*/ 2199 h 3360"/>
                <a:gd name="T30" fmla="*/ 788 w 1012"/>
                <a:gd name="T31" fmla="*/ 3081 h 3360"/>
                <a:gd name="T32" fmla="*/ 775 w 1012"/>
                <a:gd name="T33" fmla="*/ 3161 h 3360"/>
                <a:gd name="T34" fmla="*/ 742 w 1012"/>
                <a:gd name="T35" fmla="*/ 3233 h 3360"/>
                <a:gd name="T36" fmla="*/ 690 w 1012"/>
                <a:gd name="T37" fmla="*/ 3292 h 3360"/>
                <a:gd name="T38" fmla="*/ 625 w 1012"/>
                <a:gd name="T39" fmla="*/ 3333 h 3360"/>
                <a:gd name="T40" fmla="*/ 548 w 1012"/>
                <a:gd name="T41" fmla="*/ 3357 h 3360"/>
                <a:gd name="T42" fmla="*/ 465 w 1012"/>
                <a:gd name="T43" fmla="*/ 3357 h 3360"/>
                <a:gd name="T44" fmla="*/ 388 w 1012"/>
                <a:gd name="T45" fmla="*/ 3333 h 3360"/>
                <a:gd name="T46" fmla="*/ 321 w 1012"/>
                <a:gd name="T47" fmla="*/ 3292 h 3360"/>
                <a:gd name="T48" fmla="*/ 270 w 1012"/>
                <a:gd name="T49" fmla="*/ 3233 h 3360"/>
                <a:gd name="T50" fmla="*/ 236 w 1012"/>
                <a:gd name="T51" fmla="*/ 3161 h 3360"/>
                <a:gd name="T52" fmla="*/ 225 w 1012"/>
                <a:gd name="T53" fmla="*/ 3081 h 3360"/>
                <a:gd name="T54" fmla="*/ 468 w 1012"/>
                <a:gd name="T55" fmla="*/ 3077 h 3360"/>
                <a:gd name="T56" fmla="*/ 496 w 1012"/>
                <a:gd name="T57" fmla="*/ 3057 h 3360"/>
                <a:gd name="T58" fmla="*/ 506 w 1012"/>
                <a:gd name="T59" fmla="*/ 3024 h 3360"/>
                <a:gd name="T60" fmla="*/ 496 w 1012"/>
                <a:gd name="T61" fmla="*/ 2991 h 3360"/>
                <a:gd name="T62" fmla="*/ 468 w 1012"/>
                <a:gd name="T63" fmla="*/ 2971 h 3360"/>
                <a:gd name="T64" fmla="*/ 225 w 1012"/>
                <a:gd name="T65" fmla="*/ 2968 h 3360"/>
                <a:gd name="T66" fmla="*/ 450 w 1012"/>
                <a:gd name="T67" fmla="*/ 2856 h 3360"/>
                <a:gd name="T68" fmla="*/ 483 w 1012"/>
                <a:gd name="T69" fmla="*/ 2845 h 3360"/>
                <a:gd name="T70" fmla="*/ 503 w 1012"/>
                <a:gd name="T71" fmla="*/ 2817 h 3360"/>
                <a:gd name="T72" fmla="*/ 503 w 1012"/>
                <a:gd name="T73" fmla="*/ 2783 h 3360"/>
                <a:gd name="T74" fmla="*/ 483 w 1012"/>
                <a:gd name="T75" fmla="*/ 2755 h 3360"/>
                <a:gd name="T76" fmla="*/ 450 w 1012"/>
                <a:gd name="T77" fmla="*/ 2744 h 3360"/>
                <a:gd name="T78" fmla="*/ 225 w 1012"/>
                <a:gd name="T79" fmla="*/ 2253 h 3360"/>
                <a:gd name="T80" fmla="*/ 235 w 1012"/>
                <a:gd name="T81" fmla="*/ 2145 h 3360"/>
                <a:gd name="T82" fmla="*/ 265 w 1012"/>
                <a:gd name="T83" fmla="*/ 2041 h 3360"/>
                <a:gd name="T84" fmla="*/ 305 w 1012"/>
                <a:gd name="T85" fmla="*/ 1951 h 3360"/>
                <a:gd name="T86" fmla="*/ 329 w 1012"/>
                <a:gd name="T87" fmla="*/ 1867 h 3360"/>
                <a:gd name="T88" fmla="*/ 338 w 1012"/>
                <a:gd name="T89" fmla="*/ 1779 h 3360"/>
                <a:gd name="T90" fmla="*/ 340 w 1012"/>
                <a:gd name="T91" fmla="*/ 1607 h 3360"/>
                <a:gd name="T92" fmla="*/ 360 w 1012"/>
                <a:gd name="T93" fmla="*/ 1579 h 3360"/>
                <a:gd name="T94" fmla="*/ 393 w 1012"/>
                <a:gd name="T95" fmla="*/ 1568 h 3360"/>
                <a:gd name="T96" fmla="*/ 450 w 1012"/>
                <a:gd name="T97" fmla="*/ 670 h 3360"/>
                <a:gd name="T98" fmla="*/ 149 w 1012"/>
                <a:gd name="T99" fmla="*/ 663 h 3360"/>
                <a:gd name="T100" fmla="*/ 0 w 1012"/>
                <a:gd name="T101" fmla="*/ 132 h 3360"/>
                <a:gd name="T102" fmla="*/ 299 w 1012"/>
                <a:gd name="T103" fmla="*/ 117 h 3360"/>
                <a:gd name="T104" fmla="*/ 450 w 1012"/>
                <a:gd name="T105" fmla="*/ 56 h 3360"/>
                <a:gd name="T106" fmla="*/ 461 w 1012"/>
                <a:gd name="T107" fmla="*/ 24 h 3360"/>
                <a:gd name="T108" fmla="*/ 488 w 1012"/>
                <a:gd name="T109" fmla="*/ 3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2" h="3360">
                  <a:moveTo>
                    <a:pt x="506" y="0"/>
                  </a:moveTo>
                  <a:lnTo>
                    <a:pt x="524" y="3"/>
                  </a:lnTo>
                  <a:lnTo>
                    <a:pt x="540" y="11"/>
                  </a:lnTo>
                  <a:lnTo>
                    <a:pt x="551" y="24"/>
                  </a:lnTo>
                  <a:lnTo>
                    <a:pt x="559" y="39"/>
                  </a:lnTo>
                  <a:lnTo>
                    <a:pt x="562" y="56"/>
                  </a:lnTo>
                  <a:lnTo>
                    <a:pt x="562" y="115"/>
                  </a:lnTo>
                  <a:lnTo>
                    <a:pt x="712" y="117"/>
                  </a:lnTo>
                  <a:lnTo>
                    <a:pt x="862" y="124"/>
                  </a:lnTo>
                  <a:lnTo>
                    <a:pt x="1012" y="132"/>
                  </a:lnTo>
                  <a:lnTo>
                    <a:pt x="1012" y="653"/>
                  </a:lnTo>
                  <a:lnTo>
                    <a:pt x="788" y="665"/>
                  </a:lnTo>
                  <a:lnTo>
                    <a:pt x="562" y="670"/>
                  </a:lnTo>
                  <a:lnTo>
                    <a:pt x="562" y="1568"/>
                  </a:lnTo>
                  <a:lnTo>
                    <a:pt x="619" y="1568"/>
                  </a:lnTo>
                  <a:lnTo>
                    <a:pt x="636" y="1571"/>
                  </a:lnTo>
                  <a:lnTo>
                    <a:pt x="651" y="1579"/>
                  </a:lnTo>
                  <a:lnTo>
                    <a:pt x="664" y="1591"/>
                  </a:lnTo>
                  <a:lnTo>
                    <a:pt x="672" y="1607"/>
                  </a:lnTo>
                  <a:lnTo>
                    <a:pt x="675" y="1624"/>
                  </a:lnTo>
                  <a:lnTo>
                    <a:pt x="675" y="1779"/>
                  </a:lnTo>
                  <a:lnTo>
                    <a:pt x="677" y="1823"/>
                  </a:lnTo>
                  <a:lnTo>
                    <a:pt x="683" y="1867"/>
                  </a:lnTo>
                  <a:lnTo>
                    <a:pt x="693" y="1910"/>
                  </a:lnTo>
                  <a:lnTo>
                    <a:pt x="708" y="1951"/>
                  </a:lnTo>
                  <a:lnTo>
                    <a:pt x="725" y="1991"/>
                  </a:lnTo>
                  <a:lnTo>
                    <a:pt x="748" y="2041"/>
                  </a:lnTo>
                  <a:lnTo>
                    <a:pt x="764" y="2092"/>
                  </a:lnTo>
                  <a:lnTo>
                    <a:pt x="777" y="2145"/>
                  </a:lnTo>
                  <a:lnTo>
                    <a:pt x="785" y="2199"/>
                  </a:lnTo>
                  <a:lnTo>
                    <a:pt x="788" y="2253"/>
                  </a:lnTo>
                  <a:lnTo>
                    <a:pt x="788" y="3081"/>
                  </a:lnTo>
                  <a:lnTo>
                    <a:pt x="785" y="3121"/>
                  </a:lnTo>
                  <a:lnTo>
                    <a:pt x="775" y="3161"/>
                  </a:lnTo>
                  <a:lnTo>
                    <a:pt x="761" y="3198"/>
                  </a:lnTo>
                  <a:lnTo>
                    <a:pt x="742" y="3233"/>
                  </a:lnTo>
                  <a:lnTo>
                    <a:pt x="718" y="3264"/>
                  </a:lnTo>
                  <a:lnTo>
                    <a:pt x="690" y="3292"/>
                  </a:lnTo>
                  <a:lnTo>
                    <a:pt x="660" y="3315"/>
                  </a:lnTo>
                  <a:lnTo>
                    <a:pt x="625" y="3333"/>
                  </a:lnTo>
                  <a:lnTo>
                    <a:pt x="587" y="3348"/>
                  </a:lnTo>
                  <a:lnTo>
                    <a:pt x="548" y="3357"/>
                  </a:lnTo>
                  <a:lnTo>
                    <a:pt x="506" y="3360"/>
                  </a:lnTo>
                  <a:lnTo>
                    <a:pt x="465" y="3357"/>
                  </a:lnTo>
                  <a:lnTo>
                    <a:pt x="425" y="3348"/>
                  </a:lnTo>
                  <a:lnTo>
                    <a:pt x="388" y="3333"/>
                  </a:lnTo>
                  <a:lnTo>
                    <a:pt x="353" y="3315"/>
                  </a:lnTo>
                  <a:lnTo>
                    <a:pt x="321" y="3292"/>
                  </a:lnTo>
                  <a:lnTo>
                    <a:pt x="294" y="3264"/>
                  </a:lnTo>
                  <a:lnTo>
                    <a:pt x="270" y="3233"/>
                  </a:lnTo>
                  <a:lnTo>
                    <a:pt x="251" y="3198"/>
                  </a:lnTo>
                  <a:lnTo>
                    <a:pt x="236" y="3161"/>
                  </a:lnTo>
                  <a:lnTo>
                    <a:pt x="228" y="3121"/>
                  </a:lnTo>
                  <a:lnTo>
                    <a:pt x="225" y="3081"/>
                  </a:lnTo>
                  <a:lnTo>
                    <a:pt x="450" y="3081"/>
                  </a:lnTo>
                  <a:lnTo>
                    <a:pt x="468" y="3077"/>
                  </a:lnTo>
                  <a:lnTo>
                    <a:pt x="483" y="3069"/>
                  </a:lnTo>
                  <a:lnTo>
                    <a:pt x="496" y="3057"/>
                  </a:lnTo>
                  <a:lnTo>
                    <a:pt x="503" y="3042"/>
                  </a:lnTo>
                  <a:lnTo>
                    <a:pt x="506" y="3024"/>
                  </a:lnTo>
                  <a:lnTo>
                    <a:pt x="503" y="3006"/>
                  </a:lnTo>
                  <a:lnTo>
                    <a:pt x="496" y="2991"/>
                  </a:lnTo>
                  <a:lnTo>
                    <a:pt x="483" y="2979"/>
                  </a:lnTo>
                  <a:lnTo>
                    <a:pt x="468" y="2971"/>
                  </a:lnTo>
                  <a:lnTo>
                    <a:pt x="450" y="2968"/>
                  </a:lnTo>
                  <a:lnTo>
                    <a:pt x="225" y="2968"/>
                  </a:lnTo>
                  <a:lnTo>
                    <a:pt x="225" y="2856"/>
                  </a:lnTo>
                  <a:lnTo>
                    <a:pt x="450" y="2856"/>
                  </a:lnTo>
                  <a:lnTo>
                    <a:pt x="468" y="2853"/>
                  </a:lnTo>
                  <a:lnTo>
                    <a:pt x="483" y="2845"/>
                  </a:lnTo>
                  <a:lnTo>
                    <a:pt x="496" y="2833"/>
                  </a:lnTo>
                  <a:lnTo>
                    <a:pt x="503" y="2817"/>
                  </a:lnTo>
                  <a:lnTo>
                    <a:pt x="506" y="2800"/>
                  </a:lnTo>
                  <a:lnTo>
                    <a:pt x="503" y="2783"/>
                  </a:lnTo>
                  <a:lnTo>
                    <a:pt x="496" y="2767"/>
                  </a:lnTo>
                  <a:lnTo>
                    <a:pt x="483" y="2755"/>
                  </a:lnTo>
                  <a:lnTo>
                    <a:pt x="468" y="2747"/>
                  </a:lnTo>
                  <a:lnTo>
                    <a:pt x="450" y="2744"/>
                  </a:lnTo>
                  <a:lnTo>
                    <a:pt x="225" y="2744"/>
                  </a:lnTo>
                  <a:lnTo>
                    <a:pt x="225" y="2253"/>
                  </a:lnTo>
                  <a:lnTo>
                    <a:pt x="227" y="2199"/>
                  </a:lnTo>
                  <a:lnTo>
                    <a:pt x="235" y="2145"/>
                  </a:lnTo>
                  <a:lnTo>
                    <a:pt x="248" y="2092"/>
                  </a:lnTo>
                  <a:lnTo>
                    <a:pt x="265" y="2041"/>
                  </a:lnTo>
                  <a:lnTo>
                    <a:pt x="287" y="1991"/>
                  </a:lnTo>
                  <a:lnTo>
                    <a:pt x="305" y="1951"/>
                  </a:lnTo>
                  <a:lnTo>
                    <a:pt x="319" y="1910"/>
                  </a:lnTo>
                  <a:lnTo>
                    <a:pt x="329" y="1867"/>
                  </a:lnTo>
                  <a:lnTo>
                    <a:pt x="335" y="1823"/>
                  </a:lnTo>
                  <a:lnTo>
                    <a:pt x="338" y="1779"/>
                  </a:lnTo>
                  <a:lnTo>
                    <a:pt x="338" y="1624"/>
                  </a:lnTo>
                  <a:lnTo>
                    <a:pt x="340" y="1607"/>
                  </a:lnTo>
                  <a:lnTo>
                    <a:pt x="348" y="1591"/>
                  </a:lnTo>
                  <a:lnTo>
                    <a:pt x="360" y="1579"/>
                  </a:lnTo>
                  <a:lnTo>
                    <a:pt x="376" y="1571"/>
                  </a:lnTo>
                  <a:lnTo>
                    <a:pt x="393" y="1568"/>
                  </a:lnTo>
                  <a:lnTo>
                    <a:pt x="450" y="1568"/>
                  </a:lnTo>
                  <a:lnTo>
                    <a:pt x="450" y="670"/>
                  </a:lnTo>
                  <a:lnTo>
                    <a:pt x="300" y="668"/>
                  </a:lnTo>
                  <a:lnTo>
                    <a:pt x="149" y="663"/>
                  </a:lnTo>
                  <a:lnTo>
                    <a:pt x="0" y="654"/>
                  </a:lnTo>
                  <a:lnTo>
                    <a:pt x="0" y="132"/>
                  </a:lnTo>
                  <a:lnTo>
                    <a:pt x="149" y="123"/>
                  </a:lnTo>
                  <a:lnTo>
                    <a:pt x="299" y="117"/>
                  </a:lnTo>
                  <a:lnTo>
                    <a:pt x="450" y="115"/>
                  </a:lnTo>
                  <a:lnTo>
                    <a:pt x="450" y="56"/>
                  </a:lnTo>
                  <a:lnTo>
                    <a:pt x="453" y="39"/>
                  </a:lnTo>
                  <a:lnTo>
                    <a:pt x="461" y="24"/>
                  </a:lnTo>
                  <a:lnTo>
                    <a:pt x="473" y="11"/>
                  </a:lnTo>
                  <a:lnTo>
                    <a:pt x="488" y="3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96"/>
            <p:cNvSpPr>
              <a:spLocks/>
            </p:cNvSpPr>
            <p:nvPr/>
          </p:nvSpPr>
          <p:spPr bwMode="auto">
            <a:xfrm>
              <a:off x="10968038" y="5011738"/>
              <a:ext cx="58737" cy="88900"/>
            </a:xfrm>
            <a:custGeom>
              <a:avLst/>
              <a:gdLst>
                <a:gd name="T0" fmla="*/ 337 w 337"/>
                <a:gd name="T1" fmla="*/ 0 h 506"/>
                <a:gd name="T2" fmla="*/ 337 w 337"/>
                <a:gd name="T3" fmla="*/ 506 h 506"/>
                <a:gd name="T4" fmla="*/ 282 w 337"/>
                <a:gd name="T5" fmla="*/ 502 h 506"/>
                <a:gd name="T6" fmla="*/ 197 w 337"/>
                <a:gd name="T7" fmla="*/ 494 h 506"/>
                <a:gd name="T8" fmla="*/ 117 w 337"/>
                <a:gd name="T9" fmla="*/ 485 h 506"/>
                <a:gd name="T10" fmla="*/ 117 w 337"/>
                <a:gd name="T11" fmla="*/ 485 h 506"/>
                <a:gd name="T12" fmla="*/ 89 w 337"/>
                <a:gd name="T13" fmla="*/ 479 h 506"/>
                <a:gd name="T14" fmla="*/ 65 w 337"/>
                <a:gd name="T15" fmla="*/ 467 h 506"/>
                <a:gd name="T16" fmla="*/ 43 w 337"/>
                <a:gd name="T17" fmla="*/ 452 h 506"/>
                <a:gd name="T18" fmla="*/ 25 w 337"/>
                <a:gd name="T19" fmla="*/ 431 h 506"/>
                <a:gd name="T20" fmla="*/ 11 w 337"/>
                <a:gd name="T21" fmla="*/ 408 h 506"/>
                <a:gd name="T22" fmla="*/ 3 w 337"/>
                <a:gd name="T23" fmla="*/ 382 h 506"/>
                <a:gd name="T24" fmla="*/ 0 w 337"/>
                <a:gd name="T25" fmla="*/ 355 h 506"/>
                <a:gd name="T26" fmla="*/ 0 w 337"/>
                <a:gd name="T27" fmla="*/ 153 h 506"/>
                <a:gd name="T28" fmla="*/ 2 w 337"/>
                <a:gd name="T29" fmla="*/ 128 h 506"/>
                <a:gd name="T30" fmla="*/ 8 w 337"/>
                <a:gd name="T31" fmla="*/ 106 h 506"/>
                <a:gd name="T32" fmla="*/ 18 w 337"/>
                <a:gd name="T33" fmla="*/ 86 h 506"/>
                <a:gd name="T34" fmla="*/ 19 w 337"/>
                <a:gd name="T35" fmla="*/ 85 h 506"/>
                <a:gd name="T36" fmla="*/ 33 w 337"/>
                <a:gd name="T37" fmla="*/ 65 h 506"/>
                <a:gd name="T38" fmla="*/ 50 w 337"/>
                <a:gd name="T39" fmla="*/ 49 h 506"/>
                <a:gd name="T40" fmla="*/ 70 w 337"/>
                <a:gd name="T41" fmla="*/ 37 h 506"/>
                <a:gd name="T42" fmla="*/ 92 w 337"/>
                <a:gd name="T43" fmla="*/ 27 h 506"/>
                <a:gd name="T44" fmla="*/ 116 w 337"/>
                <a:gd name="T45" fmla="*/ 21 h 506"/>
                <a:gd name="T46" fmla="*/ 119 w 337"/>
                <a:gd name="T47" fmla="*/ 21 h 506"/>
                <a:gd name="T48" fmla="*/ 197 w 337"/>
                <a:gd name="T49" fmla="*/ 13 h 506"/>
                <a:gd name="T50" fmla="*/ 281 w 337"/>
                <a:gd name="T51" fmla="*/ 5 h 506"/>
                <a:gd name="T52" fmla="*/ 337 w 337"/>
                <a:gd name="T5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7" h="506">
                  <a:moveTo>
                    <a:pt x="337" y="0"/>
                  </a:moveTo>
                  <a:lnTo>
                    <a:pt x="337" y="506"/>
                  </a:lnTo>
                  <a:lnTo>
                    <a:pt x="282" y="502"/>
                  </a:lnTo>
                  <a:lnTo>
                    <a:pt x="197" y="494"/>
                  </a:lnTo>
                  <a:lnTo>
                    <a:pt x="117" y="485"/>
                  </a:lnTo>
                  <a:lnTo>
                    <a:pt x="117" y="485"/>
                  </a:lnTo>
                  <a:lnTo>
                    <a:pt x="89" y="479"/>
                  </a:lnTo>
                  <a:lnTo>
                    <a:pt x="65" y="467"/>
                  </a:lnTo>
                  <a:lnTo>
                    <a:pt x="43" y="452"/>
                  </a:lnTo>
                  <a:lnTo>
                    <a:pt x="25" y="431"/>
                  </a:lnTo>
                  <a:lnTo>
                    <a:pt x="11" y="408"/>
                  </a:lnTo>
                  <a:lnTo>
                    <a:pt x="3" y="382"/>
                  </a:lnTo>
                  <a:lnTo>
                    <a:pt x="0" y="355"/>
                  </a:lnTo>
                  <a:lnTo>
                    <a:pt x="0" y="153"/>
                  </a:lnTo>
                  <a:lnTo>
                    <a:pt x="2" y="128"/>
                  </a:lnTo>
                  <a:lnTo>
                    <a:pt x="8" y="10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33" y="65"/>
                  </a:lnTo>
                  <a:lnTo>
                    <a:pt x="50" y="49"/>
                  </a:lnTo>
                  <a:lnTo>
                    <a:pt x="70" y="37"/>
                  </a:lnTo>
                  <a:lnTo>
                    <a:pt x="92" y="27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97" y="13"/>
                  </a:lnTo>
                  <a:lnTo>
                    <a:pt x="281" y="5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97"/>
            <p:cNvSpPr>
              <a:spLocks/>
            </p:cNvSpPr>
            <p:nvPr/>
          </p:nvSpPr>
          <p:spPr bwMode="auto">
            <a:xfrm>
              <a:off x="11245850" y="5011738"/>
              <a:ext cx="58737" cy="88900"/>
            </a:xfrm>
            <a:custGeom>
              <a:avLst/>
              <a:gdLst>
                <a:gd name="T0" fmla="*/ 0 w 337"/>
                <a:gd name="T1" fmla="*/ 0 h 506"/>
                <a:gd name="T2" fmla="*/ 51 w 337"/>
                <a:gd name="T3" fmla="*/ 4 h 506"/>
                <a:gd name="T4" fmla="*/ 139 w 337"/>
                <a:gd name="T5" fmla="*/ 12 h 506"/>
                <a:gd name="T6" fmla="*/ 220 w 337"/>
                <a:gd name="T7" fmla="*/ 20 h 506"/>
                <a:gd name="T8" fmla="*/ 221 w 337"/>
                <a:gd name="T9" fmla="*/ 20 h 506"/>
                <a:gd name="T10" fmla="*/ 248 w 337"/>
                <a:gd name="T11" fmla="*/ 27 h 506"/>
                <a:gd name="T12" fmla="*/ 272 w 337"/>
                <a:gd name="T13" fmla="*/ 39 h 506"/>
                <a:gd name="T14" fmla="*/ 294 w 337"/>
                <a:gd name="T15" fmla="*/ 54 h 506"/>
                <a:gd name="T16" fmla="*/ 311 w 337"/>
                <a:gd name="T17" fmla="*/ 73 h 506"/>
                <a:gd name="T18" fmla="*/ 325 w 337"/>
                <a:gd name="T19" fmla="*/ 97 h 506"/>
                <a:gd name="T20" fmla="*/ 334 w 337"/>
                <a:gd name="T21" fmla="*/ 121 h 506"/>
                <a:gd name="T22" fmla="*/ 336 w 337"/>
                <a:gd name="T23" fmla="*/ 137 h 506"/>
                <a:gd name="T24" fmla="*/ 337 w 337"/>
                <a:gd name="T25" fmla="*/ 152 h 506"/>
                <a:gd name="T26" fmla="*/ 337 w 337"/>
                <a:gd name="T27" fmla="*/ 354 h 506"/>
                <a:gd name="T28" fmla="*/ 336 w 337"/>
                <a:gd name="T29" fmla="*/ 372 h 506"/>
                <a:gd name="T30" fmla="*/ 332 w 337"/>
                <a:gd name="T31" fmla="*/ 391 h 506"/>
                <a:gd name="T32" fmla="*/ 325 w 337"/>
                <a:gd name="T33" fmla="*/ 408 h 506"/>
                <a:gd name="T34" fmla="*/ 311 w 337"/>
                <a:gd name="T35" fmla="*/ 430 h 506"/>
                <a:gd name="T36" fmla="*/ 294 w 337"/>
                <a:gd name="T37" fmla="*/ 451 h 506"/>
                <a:gd name="T38" fmla="*/ 272 w 337"/>
                <a:gd name="T39" fmla="*/ 466 h 506"/>
                <a:gd name="T40" fmla="*/ 248 w 337"/>
                <a:gd name="T41" fmla="*/ 478 h 506"/>
                <a:gd name="T42" fmla="*/ 221 w 337"/>
                <a:gd name="T43" fmla="*/ 484 h 506"/>
                <a:gd name="T44" fmla="*/ 221 w 337"/>
                <a:gd name="T45" fmla="*/ 484 h 506"/>
                <a:gd name="T46" fmla="*/ 220 w 337"/>
                <a:gd name="T47" fmla="*/ 484 h 506"/>
                <a:gd name="T48" fmla="*/ 219 w 337"/>
                <a:gd name="T49" fmla="*/ 484 h 506"/>
                <a:gd name="T50" fmla="*/ 139 w 337"/>
                <a:gd name="T51" fmla="*/ 493 h 506"/>
                <a:gd name="T52" fmla="*/ 53 w 337"/>
                <a:gd name="T53" fmla="*/ 501 h 506"/>
                <a:gd name="T54" fmla="*/ 0 w 337"/>
                <a:gd name="T55" fmla="*/ 506 h 506"/>
                <a:gd name="T56" fmla="*/ 0 w 337"/>
                <a:gd name="T5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7" h="506">
                  <a:moveTo>
                    <a:pt x="0" y="0"/>
                  </a:moveTo>
                  <a:lnTo>
                    <a:pt x="51" y="4"/>
                  </a:lnTo>
                  <a:lnTo>
                    <a:pt x="139" y="12"/>
                  </a:lnTo>
                  <a:lnTo>
                    <a:pt x="220" y="20"/>
                  </a:lnTo>
                  <a:lnTo>
                    <a:pt x="221" y="20"/>
                  </a:lnTo>
                  <a:lnTo>
                    <a:pt x="248" y="27"/>
                  </a:lnTo>
                  <a:lnTo>
                    <a:pt x="272" y="39"/>
                  </a:lnTo>
                  <a:lnTo>
                    <a:pt x="294" y="54"/>
                  </a:lnTo>
                  <a:lnTo>
                    <a:pt x="311" y="73"/>
                  </a:lnTo>
                  <a:lnTo>
                    <a:pt x="325" y="97"/>
                  </a:lnTo>
                  <a:lnTo>
                    <a:pt x="334" y="121"/>
                  </a:lnTo>
                  <a:lnTo>
                    <a:pt x="336" y="137"/>
                  </a:lnTo>
                  <a:lnTo>
                    <a:pt x="337" y="152"/>
                  </a:lnTo>
                  <a:lnTo>
                    <a:pt x="337" y="354"/>
                  </a:lnTo>
                  <a:lnTo>
                    <a:pt x="336" y="372"/>
                  </a:lnTo>
                  <a:lnTo>
                    <a:pt x="332" y="391"/>
                  </a:lnTo>
                  <a:lnTo>
                    <a:pt x="325" y="408"/>
                  </a:lnTo>
                  <a:lnTo>
                    <a:pt x="311" y="430"/>
                  </a:lnTo>
                  <a:lnTo>
                    <a:pt x="294" y="451"/>
                  </a:lnTo>
                  <a:lnTo>
                    <a:pt x="272" y="466"/>
                  </a:lnTo>
                  <a:lnTo>
                    <a:pt x="248" y="478"/>
                  </a:lnTo>
                  <a:lnTo>
                    <a:pt x="221" y="484"/>
                  </a:lnTo>
                  <a:lnTo>
                    <a:pt x="221" y="484"/>
                  </a:lnTo>
                  <a:lnTo>
                    <a:pt x="220" y="484"/>
                  </a:lnTo>
                  <a:lnTo>
                    <a:pt x="219" y="484"/>
                  </a:lnTo>
                  <a:lnTo>
                    <a:pt x="139" y="493"/>
                  </a:lnTo>
                  <a:lnTo>
                    <a:pt x="53" y="501"/>
                  </a:lnTo>
                  <a:lnTo>
                    <a:pt x="0" y="5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654851" y="4219575"/>
            <a:ext cx="582613" cy="582613"/>
            <a:chOff x="647700" y="4219575"/>
            <a:chExt cx="582613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02"/>
            <p:cNvSpPr>
              <a:spLocks/>
            </p:cNvSpPr>
            <p:nvPr/>
          </p:nvSpPr>
          <p:spPr bwMode="auto">
            <a:xfrm>
              <a:off x="868363" y="4365625"/>
              <a:ext cx="136525" cy="247650"/>
            </a:xfrm>
            <a:custGeom>
              <a:avLst/>
              <a:gdLst>
                <a:gd name="T0" fmla="*/ 434 w 777"/>
                <a:gd name="T1" fmla="*/ 0 h 1407"/>
                <a:gd name="T2" fmla="*/ 741 w 777"/>
                <a:gd name="T3" fmla="*/ 0 h 1407"/>
                <a:gd name="T4" fmla="*/ 410 w 777"/>
                <a:gd name="T5" fmla="*/ 520 h 1407"/>
                <a:gd name="T6" fmla="*/ 404 w 777"/>
                <a:gd name="T7" fmla="*/ 533 h 1407"/>
                <a:gd name="T8" fmla="*/ 401 w 777"/>
                <a:gd name="T9" fmla="*/ 548 h 1407"/>
                <a:gd name="T10" fmla="*/ 403 w 777"/>
                <a:gd name="T11" fmla="*/ 562 h 1407"/>
                <a:gd name="T12" fmla="*/ 408 w 777"/>
                <a:gd name="T13" fmla="*/ 576 h 1407"/>
                <a:gd name="T14" fmla="*/ 417 w 777"/>
                <a:gd name="T15" fmla="*/ 588 h 1407"/>
                <a:gd name="T16" fmla="*/ 429 w 777"/>
                <a:gd name="T17" fmla="*/ 597 h 1407"/>
                <a:gd name="T18" fmla="*/ 442 w 777"/>
                <a:gd name="T19" fmla="*/ 602 h 1407"/>
                <a:gd name="T20" fmla="*/ 457 w 777"/>
                <a:gd name="T21" fmla="*/ 604 h 1407"/>
                <a:gd name="T22" fmla="*/ 777 w 777"/>
                <a:gd name="T23" fmla="*/ 604 h 1407"/>
                <a:gd name="T24" fmla="*/ 89 w 777"/>
                <a:gd name="T25" fmla="*/ 1407 h 1407"/>
                <a:gd name="T26" fmla="*/ 321 w 777"/>
                <a:gd name="T27" fmla="*/ 846 h 1407"/>
                <a:gd name="T28" fmla="*/ 325 w 777"/>
                <a:gd name="T29" fmla="*/ 833 h 1407"/>
                <a:gd name="T30" fmla="*/ 325 w 777"/>
                <a:gd name="T31" fmla="*/ 819 h 1407"/>
                <a:gd name="T32" fmla="*/ 322 w 777"/>
                <a:gd name="T33" fmla="*/ 806 h 1407"/>
                <a:gd name="T34" fmla="*/ 316 w 777"/>
                <a:gd name="T35" fmla="*/ 794 h 1407"/>
                <a:gd name="T36" fmla="*/ 307 w 777"/>
                <a:gd name="T37" fmla="*/ 784 h 1407"/>
                <a:gd name="T38" fmla="*/ 296 w 777"/>
                <a:gd name="T39" fmla="*/ 776 h 1407"/>
                <a:gd name="T40" fmla="*/ 284 w 777"/>
                <a:gd name="T41" fmla="*/ 771 h 1407"/>
                <a:gd name="T42" fmla="*/ 271 w 777"/>
                <a:gd name="T43" fmla="*/ 769 h 1407"/>
                <a:gd name="T44" fmla="*/ 0 w 777"/>
                <a:gd name="T45" fmla="*/ 769 h 1407"/>
                <a:gd name="T46" fmla="*/ 434 w 777"/>
                <a:gd name="T47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7" h="1407">
                  <a:moveTo>
                    <a:pt x="434" y="0"/>
                  </a:moveTo>
                  <a:lnTo>
                    <a:pt x="741" y="0"/>
                  </a:lnTo>
                  <a:lnTo>
                    <a:pt x="410" y="520"/>
                  </a:lnTo>
                  <a:lnTo>
                    <a:pt x="404" y="533"/>
                  </a:lnTo>
                  <a:lnTo>
                    <a:pt x="401" y="548"/>
                  </a:lnTo>
                  <a:lnTo>
                    <a:pt x="403" y="562"/>
                  </a:lnTo>
                  <a:lnTo>
                    <a:pt x="408" y="576"/>
                  </a:lnTo>
                  <a:lnTo>
                    <a:pt x="417" y="588"/>
                  </a:lnTo>
                  <a:lnTo>
                    <a:pt x="429" y="597"/>
                  </a:lnTo>
                  <a:lnTo>
                    <a:pt x="442" y="602"/>
                  </a:lnTo>
                  <a:lnTo>
                    <a:pt x="457" y="604"/>
                  </a:lnTo>
                  <a:lnTo>
                    <a:pt x="777" y="604"/>
                  </a:lnTo>
                  <a:lnTo>
                    <a:pt x="89" y="1407"/>
                  </a:lnTo>
                  <a:lnTo>
                    <a:pt x="321" y="846"/>
                  </a:lnTo>
                  <a:lnTo>
                    <a:pt x="325" y="833"/>
                  </a:lnTo>
                  <a:lnTo>
                    <a:pt x="325" y="819"/>
                  </a:lnTo>
                  <a:lnTo>
                    <a:pt x="322" y="806"/>
                  </a:lnTo>
                  <a:lnTo>
                    <a:pt x="316" y="794"/>
                  </a:lnTo>
                  <a:lnTo>
                    <a:pt x="307" y="784"/>
                  </a:lnTo>
                  <a:lnTo>
                    <a:pt x="296" y="776"/>
                  </a:lnTo>
                  <a:lnTo>
                    <a:pt x="284" y="771"/>
                  </a:lnTo>
                  <a:lnTo>
                    <a:pt x="271" y="769"/>
                  </a:lnTo>
                  <a:lnTo>
                    <a:pt x="0" y="769"/>
                  </a:lnTo>
                  <a:lnTo>
                    <a:pt x="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03"/>
            <p:cNvSpPr>
              <a:spLocks noEditPoints="1"/>
            </p:cNvSpPr>
            <p:nvPr/>
          </p:nvSpPr>
          <p:spPr bwMode="auto">
            <a:xfrm>
              <a:off x="725488" y="4297363"/>
              <a:ext cx="427038" cy="427038"/>
            </a:xfrm>
            <a:custGeom>
              <a:avLst/>
              <a:gdLst>
                <a:gd name="T0" fmla="*/ 1182 w 2421"/>
                <a:gd name="T1" fmla="*/ 284 h 2421"/>
                <a:gd name="T2" fmla="*/ 667 w 2421"/>
                <a:gd name="T3" fmla="*/ 1183 h 2421"/>
                <a:gd name="T4" fmla="*/ 662 w 2421"/>
                <a:gd name="T5" fmla="*/ 1226 h 2421"/>
                <a:gd name="T6" fmla="*/ 688 w 2421"/>
                <a:gd name="T7" fmla="*/ 1259 h 2421"/>
                <a:gd name="T8" fmla="*/ 997 w 2421"/>
                <a:gd name="T9" fmla="*/ 1266 h 2421"/>
                <a:gd name="T10" fmla="*/ 661 w 2421"/>
                <a:gd name="T11" fmla="*/ 2100 h 2421"/>
                <a:gd name="T12" fmla="*/ 686 w 2421"/>
                <a:gd name="T13" fmla="*/ 2137 h 2421"/>
                <a:gd name="T14" fmla="*/ 730 w 2421"/>
                <a:gd name="T15" fmla="*/ 2143 h 2421"/>
                <a:gd name="T16" fmla="*/ 1747 w 2421"/>
                <a:gd name="T17" fmla="*/ 971 h 2421"/>
                <a:gd name="T18" fmla="*/ 1760 w 2421"/>
                <a:gd name="T19" fmla="*/ 928 h 2421"/>
                <a:gd name="T20" fmla="*/ 1735 w 2421"/>
                <a:gd name="T21" fmla="*/ 889 h 2421"/>
                <a:gd name="T22" fmla="*/ 1366 w 2421"/>
                <a:gd name="T23" fmla="*/ 881 h 2421"/>
                <a:gd name="T24" fmla="*/ 1705 w 2421"/>
                <a:gd name="T25" fmla="*/ 333 h 2421"/>
                <a:gd name="T26" fmla="*/ 1690 w 2421"/>
                <a:gd name="T27" fmla="*/ 293 h 2421"/>
                <a:gd name="T28" fmla="*/ 1650 w 2421"/>
                <a:gd name="T29" fmla="*/ 276 h 2421"/>
                <a:gd name="T30" fmla="*/ 1297 w 2421"/>
                <a:gd name="T31" fmla="*/ 3 h 2421"/>
                <a:gd name="T32" fmla="*/ 1545 w 2421"/>
                <a:gd name="T33" fmla="*/ 47 h 2421"/>
                <a:gd name="T34" fmla="*/ 1773 w 2421"/>
                <a:gd name="T35" fmla="*/ 140 h 2421"/>
                <a:gd name="T36" fmla="*/ 1975 w 2421"/>
                <a:gd name="T37" fmla="*/ 274 h 2421"/>
                <a:gd name="T38" fmla="*/ 2147 w 2421"/>
                <a:gd name="T39" fmla="*/ 446 h 2421"/>
                <a:gd name="T40" fmla="*/ 2281 w 2421"/>
                <a:gd name="T41" fmla="*/ 648 h 2421"/>
                <a:gd name="T42" fmla="*/ 2374 w 2421"/>
                <a:gd name="T43" fmla="*/ 876 h 2421"/>
                <a:gd name="T44" fmla="*/ 2418 w 2421"/>
                <a:gd name="T45" fmla="*/ 1124 h 2421"/>
                <a:gd name="T46" fmla="*/ 2409 w 2421"/>
                <a:gd name="T47" fmla="*/ 1382 h 2421"/>
                <a:gd name="T48" fmla="*/ 2348 w 2421"/>
                <a:gd name="T49" fmla="*/ 1624 h 2421"/>
                <a:gd name="T50" fmla="*/ 2240 w 2421"/>
                <a:gd name="T51" fmla="*/ 1844 h 2421"/>
                <a:gd name="T52" fmla="*/ 2093 w 2421"/>
                <a:gd name="T53" fmla="*/ 2037 h 2421"/>
                <a:gd name="T54" fmla="*/ 1911 w 2421"/>
                <a:gd name="T55" fmla="*/ 2196 h 2421"/>
                <a:gd name="T56" fmla="*/ 1700 w 2421"/>
                <a:gd name="T57" fmla="*/ 2318 h 2421"/>
                <a:gd name="T58" fmla="*/ 1464 w 2421"/>
                <a:gd name="T59" fmla="*/ 2395 h 2421"/>
                <a:gd name="T60" fmla="*/ 1210 w 2421"/>
                <a:gd name="T61" fmla="*/ 2421 h 2421"/>
                <a:gd name="T62" fmla="*/ 956 w 2421"/>
                <a:gd name="T63" fmla="*/ 2395 h 2421"/>
                <a:gd name="T64" fmla="*/ 721 w 2421"/>
                <a:gd name="T65" fmla="*/ 2318 h 2421"/>
                <a:gd name="T66" fmla="*/ 509 w 2421"/>
                <a:gd name="T67" fmla="*/ 2196 h 2421"/>
                <a:gd name="T68" fmla="*/ 327 w 2421"/>
                <a:gd name="T69" fmla="*/ 2037 h 2421"/>
                <a:gd name="T70" fmla="*/ 180 w 2421"/>
                <a:gd name="T71" fmla="*/ 1844 h 2421"/>
                <a:gd name="T72" fmla="*/ 72 w 2421"/>
                <a:gd name="T73" fmla="*/ 1624 h 2421"/>
                <a:gd name="T74" fmla="*/ 12 w 2421"/>
                <a:gd name="T75" fmla="*/ 1382 h 2421"/>
                <a:gd name="T76" fmla="*/ 3 w 2421"/>
                <a:gd name="T77" fmla="*/ 1124 h 2421"/>
                <a:gd name="T78" fmla="*/ 47 w 2421"/>
                <a:gd name="T79" fmla="*/ 876 h 2421"/>
                <a:gd name="T80" fmla="*/ 140 w 2421"/>
                <a:gd name="T81" fmla="*/ 648 h 2421"/>
                <a:gd name="T82" fmla="*/ 274 w 2421"/>
                <a:gd name="T83" fmla="*/ 446 h 2421"/>
                <a:gd name="T84" fmla="*/ 445 w 2421"/>
                <a:gd name="T85" fmla="*/ 274 h 2421"/>
                <a:gd name="T86" fmla="*/ 647 w 2421"/>
                <a:gd name="T87" fmla="*/ 140 h 2421"/>
                <a:gd name="T88" fmla="*/ 875 w 2421"/>
                <a:gd name="T89" fmla="*/ 47 h 2421"/>
                <a:gd name="T90" fmla="*/ 1123 w 2421"/>
                <a:gd name="T91" fmla="*/ 3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1" h="2421">
                  <a:moveTo>
                    <a:pt x="1210" y="276"/>
                  </a:moveTo>
                  <a:lnTo>
                    <a:pt x="1195" y="278"/>
                  </a:lnTo>
                  <a:lnTo>
                    <a:pt x="1182" y="284"/>
                  </a:lnTo>
                  <a:lnTo>
                    <a:pt x="1171" y="292"/>
                  </a:lnTo>
                  <a:lnTo>
                    <a:pt x="1162" y="304"/>
                  </a:lnTo>
                  <a:lnTo>
                    <a:pt x="667" y="1183"/>
                  </a:lnTo>
                  <a:lnTo>
                    <a:pt x="662" y="1197"/>
                  </a:lnTo>
                  <a:lnTo>
                    <a:pt x="660" y="1212"/>
                  </a:lnTo>
                  <a:lnTo>
                    <a:pt x="662" y="1226"/>
                  </a:lnTo>
                  <a:lnTo>
                    <a:pt x="668" y="1239"/>
                  </a:lnTo>
                  <a:lnTo>
                    <a:pt x="677" y="1250"/>
                  </a:lnTo>
                  <a:lnTo>
                    <a:pt x="688" y="1259"/>
                  </a:lnTo>
                  <a:lnTo>
                    <a:pt x="701" y="1264"/>
                  </a:lnTo>
                  <a:lnTo>
                    <a:pt x="715" y="1266"/>
                  </a:lnTo>
                  <a:lnTo>
                    <a:pt x="997" y="1266"/>
                  </a:lnTo>
                  <a:lnTo>
                    <a:pt x="664" y="2070"/>
                  </a:lnTo>
                  <a:lnTo>
                    <a:pt x="660" y="2085"/>
                  </a:lnTo>
                  <a:lnTo>
                    <a:pt x="661" y="2100"/>
                  </a:lnTo>
                  <a:lnTo>
                    <a:pt x="666" y="2115"/>
                  </a:lnTo>
                  <a:lnTo>
                    <a:pt x="674" y="2127"/>
                  </a:lnTo>
                  <a:lnTo>
                    <a:pt x="686" y="2137"/>
                  </a:lnTo>
                  <a:lnTo>
                    <a:pt x="700" y="2144"/>
                  </a:lnTo>
                  <a:lnTo>
                    <a:pt x="715" y="2146"/>
                  </a:lnTo>
                  <a:lnTo>
                    <a:pt x="730" y="2143"/>
                  </a:lnTo>
                  <a:lnTo>
                    <a:pt x="745" y="2137"/>
                  </a:lnTo>
                  <a:lnTo>
                    <a:pt x="757" y="2126"/>
                  </a:lnTo>
                  <a:lnTo>
                    <a:pt x="1747" y="971"/>
                  </a:lnTo>
                  <a:lnTo>
                    <a:pt x="1755" y="958"/>
                  </a:lnTo>
                  <a:lnTo>
                    <a:pt x="1760" y="943"/>
                  </a:lnTo>
                  <a:lnTo>
                    <a:pt x="1760" y="928"/>
                  </a:lnTo>
                  <a:lnTo>
                    <a:pt x="1755" y="913"/>
                  </a:lnTo>
                  <a:lnTo>
                    <a:pt x="1747" y="899"/>
                  </a:lnTo>
                  <a:lnTo>
                    <a:pt x="1735" y="889"/>
                  </a:lnTo>
                  <a:lnTo>
                    <a:pt x="1721" y="883"/>
                  </a:lnTo>
                  <a:lnTo>
                    <a:pt x="1705" y="881"/>
                  </a:lnTo>
                  <a:lnTo>
                    <a:pt x="1366" y="881"/>
                  </a:lnTo>
                  <a:lnTo>
                    <a:pt x="1697" y="361"/>
                  </a:lnTo>
                  <a:lnTo>
                    <a:pt x="1703" y="347"/>
                  </a:lnTo>
                  <a:lnTo>
                    <a:pt x="1705" y="333"/>
                  </a:lnTo>
                  <a:lnTo>
                    <a:pt x="1704" y="318"/>
                  </a:lnTo>
                  <a:lnTo>
                    <a:pt x="1699" y="305"/>
                  </a:lnTo>
                  <a:lnTo>
                    <a:pt x="1690" y="293"/>
                  </a:lnTo>
                  <a:lnTo>
                    <a:pt x="1678" y="284"/>
                  </a:lnTo>
                  <a:lnTo>
                    <a:pt x="1665" y="278"/>
                  </a:lnTo>
                  <a:lnTo>
                    <a:pt x="1650" y="276"/>
                  </a:lnTo>
                  <a:lnTo>
                    <a:pt x="1210" y="276"/>
                  </a:lnTo>
                  <a:close/>
                  <a:moveTo>
                    <a:pt x="1210" y="0"/>
                  </a:moveTo>
                  <a:lnTo>
                    <a:pt x="1297" y="3"/>
                  </a:lnTo>
                  <a:lnTo>
                    <a:pt x="1382" y="12"/>
                  </a:lnTo>
                  <a:lnTo>
                    <a:pt x="1464" y="27"/>
                  </a:lnTo>
                  <a:lnTo>
                    <a:pt x="1545" y="47"/>
                  </a:lnTo>
                  <a:lnTo>
                    <a:pt x="1624" y="73"/>
                  </a:lnTo>
                  <a:lnTo>
                    <a:pt x="1700" y="104"/>
                  </a:lnTo>
                  <a:lnTo>
                    <a:pt x="1773" y="140"/>
                  </a:lnTo>
                  <a:lnTo>
                    <a:pt x="1844" y="181"/>
                  </a:lnTo>
                  <a:lnTo>
                    <a:pt x="1911" y="225"/>
                  </a:lnTo>
                  <a:lnTo>
                    <a:pt x="1975" y="274"/>
                  </a:lnTo>
                  <a:lnTo>
                    <a:pt x="2036" y="328"/>
                  </a:lnTo>
                  <a:lnTo>
                    <a:pt x="2093" y="385"/>
                  </a:lnTo>
                  <a:lnTo>
                    <a:pt x="2147" y="446"/>
                  </a:lnTo>
                  <a:lnTo>
                    <a:pt x="2196" y="510"/>
                  </a:lnTo>
                  <a:lnTo>
                    <a:pt x="2240" y="577"/>
                  </a:lnTo>
                  <a:lnTo>
                    <a:pt x="2281" y="648"/>
                  </a:lnTo>
                  <a:lnTo>
                    <a:pt x="2317" y="721"/>
                  </a:lnTo>
                  <a:lnTo>
                    <a:pt x="2348" y="797"/>
                  </a:lnTo>
                  <a:lnTo>
                    <a:pt x="2374" y="876"/>
                  </a:lnTo>
                  <a:lnTo>
                    <a:pt x="2394" y="957"/>
                  </a:lnTo>
                  <a:lnTo>
                    <a:pt x="2409" y="1039"/>
                  </a:lnTo>
                  <a:lnTo>
                    <a:pt x="2418" y="1124"/>
                  </a:lnTo>
                  <a:lnTo>
                    <a:pt x="2421" y="1211"/>
                  </a:lnTo>
                  <a:lnTo>
                    <a:pt x="2418" y="1298"/>
                  </a:lnTo>
                  <a:lnTo>
                    <a:pt x="2409" y="1382"/>
                  </a:lnTo>
                  <a:lnTo>
                    <a:pt x="2394" y="1465"/>
                  </a:lnTo>
                  <a:lnTo>
                    <a:pt x="2374" y="1546"/>
                  </a:lnTo>
                  <a:lnTo>
                    <a:pt x="2348" y="1624"/>
                  </a:lnTo>
                  <a:lnTo>
                    <a:pt x="2317" y="1700"/>
                  </a:lnTo>
                  <a:lnTo>
                    <a:pt x="2281" y="1774"/>
                  </a:lnTo>
                  <a:lnTo>
                    <a:pt x="2240" y="1844"/>
                  </a:lnTo>
                  <a:lnTo>
                    <a:pt x="2196" y="1912"/>
                  </a:lnTo>
                  <a:lnTo>
                    <a:pt x="2147" y="1976"/>
                  </a:lnTo>
                  <a:lnTo>
                    <a:pt x="2093" y="2037"/>
                  </a:lnTo>
                  <a:lnTo>
                    <a:pt x="2036" y="2094"/>
                  </a:lnTo>
                  <a:lnTo>
                    <a:pt x="1975" y="2147"/>
                  </a:lnTo>
                  <a:lnTo>
                    <a:pt x="1911" y="2196"/>
                  </a:lnTo>
                  <a:lnTo>
                    <a:pt x="1844" y="2241"/>
                  </a:lnTo>
                  <a:lnTo>
                    <a:pt x="1773" y="2281"/>
                  </a:lnTo>
                  <a:lnTo>
                    <a:pt x="1700" y="2318"/>
                  </a:lnTo>
                  <a:lnTo>
                    <a:pt x="1624" y="2349"/>
                  </a:lnTo>
                  <a:lnTo>
                    <a:pt x="1545" y="2374"/>
                  </a:lnTo>
                  <a:lnTo>
                    <a:pt x="1464" y="2395"/>
                  </a:lnTo>
                  <a:lnTo>
                    <a:pt x="1382" y="2409"/>
                  </a:lnTo>
                  <a:lnTo>
                    <a:pt x="1297" y="2418"/>
                  </a:lnTo>
                  <a:lnTo>
                    <a:pt x="1210" y="2421"/>
                  </a:lnTo>
                  <a:lnTo>
                    <a:pt x="1123" y="2418"/>
                  </a:lnTo>
                  <a:lnTo>
                    <a:pt x="1039" y="2409"/>
                  </a:lnTo>
                  <a:lnTo>
                    <a:pt x="956" y="2395"/>
                  </a:lnTo>
                  <a:lnTo>
                    <a:pt x="875" y="2374"/>
                  </a:lnTo>
                  <a:lnTo>
                    <a:pt x="797" y="2349"/>
                  </a:lnTo>
                  <a:lnTo>
                    <a:pt x="721" y="2318"/>
                  </a:lnTo>
                  <a:lnTo>
                    <a:pt x="647" y="2281"/>
                  </a:lnTo>
                  <a:lnTo>
                    <a:pt x="577" y="2241"/>
                  </a:lnTo>
                  <a:lnTo>
                    <a:pt x="509" y="2196"/>
                  </a:lnTo>
                  <a:lnTo>
                    <a:pt x="445" y="2147"/>
                  </a:lnTo>
                  <a:lnTo>
                    <a:pt x="384" y="2094"/>
                  </a:lnTo>
                  <a:lnTo>
                    <a:pt x="327" y="2037"/>
                  </a:lnTo>
                  <a:lnTo>
                    <a:pt x="274" y="1976"/>
                  </a:lnTo>
                  <a:lnTo>
                    <a:pt x="225" y="1912"/>
                  </a:lnTo>
                  <a:lnTo>
                    <a:pt x="180" y="1844"/>
                  </a:lnTo>
                  <a:lnTo>
                    <a:pt x="140" y="1774"/>
                  </a:lnTo>
                  <a:lnTo>
                    <a:pt x="103" y="1700"/>
                  </a:lnTo>
                  <a:lnTo>
                    <a:pt x="72" y="1624"/>
                  </a:lnTo>
                  <a:lnTo>
                    <a:pt x="47" y="1546"/>
                  </a:lnTo>
                  <a:lnTo>
                    <a:pt x="26" y="1465"/>
                  </a:lnTo>
                  <a:lnTo>
                    <a:pt x="12" y="1382"/>
                  </a:lnTo>
                  <a:lnTo>
                    <a:pt x="3" y="1298"/>
                  </a:lnTo>
                  <a:lnTo>
                    <a:pt x="0" y="1211"/>
                  </a:lnTo>
                  <a:lnTo>
                    <a:pt x="3" y="1124"/>
                  </a:lnTo>
                  <a:lnTo>
                    <a:pt x="12" y="1039"/>
                  </a:lnTo>
                  <a:lnTo>
                    <a:pt x="26" y="957"/>
                  </a:lnTo>
                  <a:lnTo>
                    <a:pt x="47" y="876"/>
                  </a:lnTo>
                  <a:lnTo>
                    <a:pt x="72" y="797"/>
                  </a:lnTo>
                  <a:lnTo>
                    <a:pt x="103" y="721"/>
                  </a:lnTo>
                  <a:lnTo>
                    <a:pt x="140" y="648"/>
                  </a:lnTo>
                  <a:lnTo>
                    <a:pt x="180" y="577"/>
                  </a:lnTo>
                  <a:lnTo>
                    <a:pt x="225" y="510"/>
                  </a:lnTo>
                  <a:lnTo>
                    <a:pt x="274" y="446"/>
                  </a:lnTo>
                  <a:lnTo>
                    <a:pt x="327" y="385"/>
                  </a:lnTo>
                  <a:lnTo>
                    <a:pt x="384" y="328"/>
                  </a:lnTo>
                  <a:lnTo>
                    <a:pt x="445" y="274"/>
                  </a:lnTo>
                  <a:lnTo>
                    <a:pt x="509" y="225"/>
                  </a:lnTo>
                  <a:lnTo>
                    <a:pt x="577" y="181"/>
                  </a:lnTo>
                  <a:lnTo>
                    <a:pt x="647" y="140"/>
                  </a:lnTo>
                  <a:lnTo>
                    <a:pt x="721" y="104"/>
                  </a:lnTo>
                  <a:lnTo>
                    <a:pt x="797" y="73"/>
                  </a:lnTo>
                  <a:lnTo>
                    <a:pt x="875" y="47"/>
                  </a:lnTo>
                  <a:lnTo>
                    <a:pt x="956" y="27"/>
                  </a:lnTo>
                  <a:lnTo>
                    <a:pt x="1039" y="12"/>
                  </a:lnTo>
                  <a:lnTo>
                    <a:pt x="1123" y="3"/>
                  </a:lnTo>
                  <a:lnTo>
                    <a:pt x="1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04"/>
            <p:cNvSpPr>
              <a:spLocks noEditPoints="1"/>
            </p:cNvSpPr>
            <p:nvPr/>
          </p:nvSpPr>
          <p:spPr bwMode="auto">
            <a:xfrm>
              <a:off x="647700" y="4219575"/>
              <a:ext cx="582613" cy="582613"/>
            </a:xfrm>
            <a:custGeom>
              <a:avLst/>
              <a:gdLst>
                <a:gd name="T0" fmla="*/ 2885 w 3300"/>
                <a:gd name="T1" fmla="*/ 2902 h 3300"/>
                <a:gd name="T2" fmla="*/ 2872 w 3300"/>
                <a:gd name="T3" fmla="*/ 3019 h 3300"/>
                <a:gd name="T4" fmla="*/ 2971 w 3300"/>
                <a:gd name="T5" fmla="*/ 3080 h 3300"/>
                <a:gd name="T6" fmla="*/ 3069 w 3300"/>
                <a:gd name="T7" fmla="*/ 3019 h 3300"/>
                <a:gd name="T8" fmla="*/ 3056 w 3300"/>
                <a:gd name="T9" fmla="*/ 2902 h 3300"/>
                <a:gd name="T10" fmla="*/ 330 w 3300"/>
                <a:gd name="T11" fmla="*/ 2860 h 3300"/>
                <a:gd name="T12" fmla="*/ 231 w 3300"/>
                <a:gd name="T13" fmla="*/ 2922 h 3300"/>
                <a:gd name="T14" fmla="*/ 244 w 3300"/>
                <a:gd name="T15" fmla="*/ 3039 h 3300"/>
                <a:gd name="T16" fmla="*/ 355 w 3300"/>
                <a:gd name="T17" fmla="*/ 3077 h 3300"/>
                <a:gd name="T18" fmla="*/ 437 w 3300"/>
                <a:gd name="T19" fmla="*/ 2995 h 3300"/>
                <a:gd name="T20" fmla="*/ 398 w 3300"/>
                <a:gd name="T21" fmla="*/ 2884 h 3300"/>
                <a:gd name="T22" fmla="*/ 1560 w 3300"/>
                <a:gd name="T23" fmla="*/ 332 h 3300"/>
                <a:gd name="T24" fmla="*/ 1137 w 3300"/>
                <a:gd name="T25" fmla="*/ 433 h 3300"/>
                <a:gd name="T26" fmla="*/ 779 w 3300"/>
                <a:gd name="T27" fmla="*/ 659 h 3300"/>
                <a:gd name="T28" fmla="*/ 510 w 3300"/>
                <a:gd name="T29" fmla="*/ 984 h 3300"/>
                <a:gd name="T30" fmla="*/ 357 w 3300"/>
                <a:gd name="T31" fmla="*/ 1384 h 3300"/>
                <a:gd name="T32" fmla="*/ 342 w 3300"/>
                <a:gd name="T33" fmla="*/ 1829 h 3300"/>
                <a:gd name="T34" fmla="*/ 469 w 3300"/>
                <a:gd name="T35" fmla="*/ 2241 h 3300"/>
                <a:gd name="T36" fmla="*/ 718 w 3300"/>
                <a:gd name="T37" fmla="*/ 2582 h 3300"/>
                <a:gd name="T38" fmla="*/ 1059 w 3300"/>
                <a:gd name="T39" fmla="*/ 2831 h 3300"/>
                <a:gd name="T40" fmla="*/ 1471 w 3300"/>
                <a:gd name="T41" fmla="*/ 2958 h 3300"/>
                <a:gd name="T42" fmla="*/ 1916 w 3300"/>
                <a:gd name="T43" fmla="*/ 2943 h 3300"/>
                <a:gd name="T44" fmla="*/ 2316 w 3300"/>
                <a:gd name="T45" fmla="*/ 2790 h 3300"/>
                <a:gd name="T46" fmla="*/ 2641 w 3300"/>
                <a:gd name="T47" fmla="*/ 2521 h 3300"/>
                <a:gd name="T48" fmla="*/ 2867 w 3300"/>
                <a:gd name="T49" fmla="*/ 2163 h 3300"/>
                <a:gd name="T50" fmla="*/ 2968 w 3300"/>
                <a:gd name="T51" fmla="*/ 1740 h 3300"/>
                <a:gd name="T52" fmla="*/ 2923 w 3300"/>
                <a:gd name="T53" fmla="*/ 1299 h 3300"/>
                <a:gd name="T54" fmla="*/ 2744 w 3300"/>
                <a:gd name="T55" fmla="*/ 912 h 3300"/>
                <a:gd name="T56" fmla="*/ 2456 w 3300"/>
                <a:gd name="T57" fmla="*/ 606 h 3300"/>
                <a:gd name="T58" fmla="*/ 2083 w 3300"/>
                <a:gd name="T59" fmla="*/ 402 h 3300"/>
                <a:gd name="T60" fmla="*/ 1650 w 3300"/>
                <a:gd name="T61" fmla="*/ 329 h 3300"/>
                <a:gd name="T62" fmla="*/ 2885 w 3300"/>
                <a:gd name="T63" fmla="*/ 261 h 3300"/>
                <a:gd name="T64" fmla="*/ 2872 w 3300"/>
                <a:gd name="T65" fmla="*/ 378 h 3300"/>
                <a:gd name="T66" fmla="*/ 2971 w 3300"/>
                <a:gd name="T67" fmla="*/ 439 h 3300"/>
                <a:gd name="T68" fmla="*/ 3069 w 3300"/>
                <a:gd name="T69" fmla="*/ 378 h 3300"/>
                <a:gd name="T70" fmla="*/ 3056 w 3300"/>
                <a:gd name="T71" fmla="*/ 261 h 3300"/>
                <a:gd name="T72" fmla="*/ 330 w 3300"/>
                <a:gd name="T73" fmla="*/ 219 h 3300"/>
                <a:gd name="T74" fmla="*/ 231 w 3300"/>
                <a:gd name="T75" fmla="*/ 281 h 3300"/>
                <a:gd name="T76" fmla="*/ 244 w 3300"/>
                <a:gd name="T77" fmla="*/ 398 h 3300"/>
                <a:gd name="T78" fmla="*/ 355 w 3300"/>
                <a:gd name="T79" fmla="*/ 436 h 3300"/>
                <a:gd name="T80" fmla="*/ 437 w 3300"/>
                <a:gd name="T81" fmla="*/ 355 h 3300"/>
                <a:gd name="T82" fmla="*/ 398 w 3300"/>
                <a:gd name="T83" fmla="*/ 244 h 3300"/>
                <a:gd name="T84" fmla="*/ 2971 w 3300"/>
                <a:gd name="T85" fmla="*/ 0 h 3300"/>
                <a:gd name="T86" fmla="*/ 3172 w 3300"/>
                <a:gd name="T87" fmla="*/ 68 h 3300"/>
                <a:gd name="T88" fmla="*/ 3289 w 3300"/>
                <a:gd name="T89" fmla="*/ 242 h 3300"/>
                <a:gd name="T90" fmla="*/ 3289 w 3300"/>
                <a:gd name="T91" fmla="*/ 3058 h 3300"/>
                <a:gd name="T92" fmla="*/ 3172 w 3300"/>
                <a:gd name="T93" fmla="*/ 3231 h 3300"/>
                <a:gd name="T94" fmla="*/ 2971 w 3300"/>
                <a:gd name="T95" fmla="*/ 3300 h 3300"/>
                <a:gd name="T96" fmla="*/ 163 w 3300"/>
                <a:gd name="T97" fmla="*/ 3255 h 3300"/>
                <a:gd name="T98" fmla="*/ 26 w 3300"/>
                <a:gd name="T99" fmla="*/ 3098 h 3300"/>
                <a:gd name="T100" fmla="*/ 3 w 3300"/>
                <a:gd name="T101" fmla="*/ 285 h 3300"/>
                <a:gd name="T102" fmla="*/ 97 w 3300"/>
                <a:gd name="T103" fmla="*/ 96 h 3300"/>
                <a:gd name="T104" fmla="*/ 285 w 3300"/>
                <a:gd name="T105" fmla="*/ 3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0" h="3300">
                  <a:moveTo>
                    <a:pt x="2971" y="2860"/>
                  </a:moveTo>
                  <a:lnTo>
                    <a:pt x="2945" y="2863"/>
                  </a:lnTo>
                  <a:lnTo>
                    <a:pt x="2922" y="2872"/>
                  </a:lnTo>
                  <a:lnTo>
                    <a:pt x="2902" y="2884"/>
                  </a:lnTo>
                  <a:lnTo>
                    <a:pt x="2885" y="2902"/>
                  </a:lnTo>
                  <a:lnTo>
                    <a:pt x="2872" y="2922"/>
                  </a:lnTo>
                  <a:lnTo>
                    <a:pt x="2864" y="2945"/>
                  </a:lnTo>
                  <a:lnTo>
                    <a:pt x="2861" y="2970"/>
                  </a:lnTo>
                  <a:lnTo>
                    <a:pt x="2864" y="2995"/>
                  </a:lnTo>
                  <a:lnTo>
                    <a:pt x="2872" y="3019"/>
                  </a:lnTo>
                  <a:lnTo>
                    <a:pt x="2885" y="3039"/>
                  </a:lnTo>
                  <a:lnTo>
                    <a:pt x="2902" y="3056"/>
                  </a:lnTo>
                  <a:lnTo>
                    <a:pt x="2922" y="3069"/>
                  </a:lnTo>
                  <a:lnTo>
                    <a:pt x="2945" y="3077"/>
                  </a:lnTo>
                  <a:lnTo>
                    <a:pt x="2971" y="3080"/>
                  </a:lnTo>
                  <a:lnTo>
                    <a:pt x="2996" y="3077"/>
                  </a:lnTo>
                  <a:lnTo>
                    <a:pt x="3019" y="3069"/>
                  </a:lnTo>
                  <a:lnTo>
                    <a:pt x="3039" y="3056"/>
                  </a:lnTo>
                  <a:lnTo>
                    <a:pt x="3056" y="3039"/>
                  </a:lnTo>
                  <a:lnTo>
                    <a:pt x="3069" y="3019"/>
                  </a:lnTo>
                  <a:lnTo>
                    <a:pt x="3078" y="2995"/>
                  </a:lnTo>
                  <a:lnTo>
                    <a:pt x="3081" y="2970"/>
                  </a:lnTo>
                  <a:lnTo>
                    <a:pt x="3078" y="2945"/>
                  </a:lnTo>
                  <a:lnTo>
                    <a:pt x="3069" y="2922"/>
                  </a:lnTo>
                  <a:lnTo>
                    <a:pt x="3056" y="2902"/>
                  </a:lnTo>
                  <a:lnTo>
                    <a:pt x="3039" y="2884"/>
                  </a:lnTo>
                  <a:lnTo>
                    <a:pt x="3019" y="2872"/>
                  </a:lnTo>
                  <a:lnTo>
                    <a:pt x="2996" y="2863"/>
                  </a:lnTo>
                  <a:lnTo>
                    <a:pt x="2971" y="2860"/>
                  </a:lnTo>
                  <a:close/>
                  <a:moveTo>
                    <a:pt x="330" y="2860"/>
                  </a:moveTo>
                  <a:lnTo>
                    <a:pt x="305" y="2863"/>
                  </a:lnTo>
                  <a:lnTo>
                    <a:pt x="281" y="2872"/>
                  </a:lnTo>
                  <a:lnTo>
                    <a:pt x="261" y="2884"/>
                  </a:lnTo>
                  <a:lnTo>
                    <a:pt x="244" y="2902"/>
                  </a:lnTo>
                  <a:lnTo>
                    <a:pt x="231" y="2922"/>
                  </a:lnTo>
                  <a:lnTo>
                    <a:pt x="223" y="2945"/>
                  </a:lnTo>
                  <a:lnTo>
                    <a:pt x="220" y="2970"/>
                  </a:lnTo>
                  <a:lnTo>
                    <a:pt x="223" y="2995"/>
                  </a:lnTo>
                  <a:lnTo>
                    <a:pt x="231" y="3019"/>
                  </a:lnTo>
                  <a:lnTo>
                    <a:pt x="244" y="3039"/>
                  </a:lnTo>
                  <a:lnTo>
                    <a:pt x="261" y="3056"/>
                  </a:lnTo>
                  <a:lnTo>
                    <a:pt x="281" y="3069"/>
                  </a:lnTo>
                  <a:lnTo>
                    <a:pt x="305" y="3077"/>
                  </a:lnTo>
                  <a:lnTo>
                    <a:pt x="330" y="3080"/>
                  </a:lnTo>
                  <a:lnTo>
                    <a:pt x="355" y="3077"/>
                  </a:lnTo>
                  <a:lnTo>
                    <a:pt x="378" y="3069"/>
                  </a:lnTo>
                  <a:lnTo>
                    <a:pt x="398" y="3056"/>
                  </a:lnTo>
                  <a:lnTo>
                    <a:pt x="416" y="3039"/>
                  </a:lnTo>
                  <a:lnTo>
                    <a:pt x="428" y="3019"/>
                  </a:lnTo>
                  <a:lnTo>
                    <a:pt x="437" y="2995"/>
                  </a:lnTo>
                  <a:lnTo>
                    <a:pt x="440" y="2970"/>
                  </a:lnTo>
                  <a:lnTo>
                    <a:pt x="437" y="2945"/>
                  </a:lnTo>
                  <a:lnTo>
                    <a:pt x="428" y="2922"/>
                  </a:lnTo>
                  <a:lnTo>
                    <a:pt x="416" y="2902"/>
                  </a:lnTo>
                  <a:lnTo>
                    <a:pt x="398" y="2884"/>
                  </a:lnTo>
                  <a:lnTo>
                    <a:pt x="378" y="2872"/>
                  </a:lnTo>
                  <a:lnTo>
                    <a:pt x="355" y="2863"/>
                  </a:lnTo>
                  <a:lnTo>
                    <a:pt x="330" y="2860"/>
                  </a:lnTo>
                  <a:close/>
                  <a:moveTo>
                    <a:pt x="1650" y="329"/>
                  </a:moveTo>
                  <a:lnTo>
                    <a:pt x="1560" y="332"/>
                  </a:lnTo>
                  <a:lnTo>
                    <a:pt x="1471" y="341"/>
                  </a:lnTo>
                  <a:lnTo>
                    <a:pt x="1384" y="356"/>
                  </a:lnTo>
                  <a:lnTo>
                    <a:pt x="1299" y="377"/>
                  </a:lnTo>
                  <a:lnTo>
                    <a:pt x="1217" y="402"/>
                  </a:lnTo>
                  <a:lnTo>
                    <a:pt x="1137" y="433"/>
                  </a:lnTo>
                  <a:lnTo>
                    <a:pt x="1059" y="469"/>
                  </a:lnTo>
                  <a:lnTo>
                    <a:pt x="985" y="510"/>
                  </a:lnTo>
                  <a:lnTo>
                    <a:pt x="913" y="556"/>
                  </a:lnTo>
                  <a:lnTo>
                    <a:pt x="844" y="606"/>
                  </a:lnTo>
                  <a:lnTo>
                    <a:pt x="779" y="659"/>
                  </a:lnTo>
                  <a:lnTo>
                    <a:pt x="718" y="717"/>
                  </a:lnTo>
                  <a:lnTo>
                    <a:pt x="660" y="779"/>
                  </a:lnTo>
                  <a:lnTo>
                    <a:pt x="606" y="844"/>
                  </a:lnTo>
                  <a:lnTo>
                    <a:pt x="556" y="912"/>
                  </a:lnTo>
                  <a:lnTo>
                    <a:pt x="510" y="984"/>
                  </a:lnTo>
                  <a:lnTo>
                    <a:pt x="469" y="1059"/>
                  </a:lnTo>
                  <a:lnTo>
                    <a:pt x="434" y="1136"/>
                  </a:lnTo>
                  <a:lnTo>
                    <a:pt x="403" y="1217"/>
                  </a:lnTo>
                  <a:lnTo>
                    <a:pt x="377" y="1299"/>
                  </a:lnTo>
                  <a:lnTo>
                    <a:pt x="357" y="1384"/>
                  </a:lnTo>
                  <a:lnTo>
                    <a:pt x="342" y="1471"/>
                  </a:lnTo>
                  <a:lnTo>
                    <a:pt x="333" y="1559"/>
                  </a:lnTo>
                  <a:lnTo>
                    <a:pt x="330" y="1650"/>
                  </a:lnTo>
                  <a:lnTo>
                    <a:pt x="333" y="1740"/>
                  </a:lnTo>
                  <a:lnTo>
                    <a:pt x="342" y="1829"/>
                  </a:lnTo>
                  <a:lnTo>
                    <a:pt x="357" y="1916"/>
                  </a:lnTo>
                  <a:lnTo>
                    <a:pt x="377" y="2001"/>
                  </a:lnTo>
                  <a:lnTo>
                    <a:pt x="403" y="2083"/>
                  </a:lnTo>
                  <a:lnTo>
                    <a:pt x="434" y="2163"/>
                  </a:lnTo>
                  <a:lnTo>
                    <a:pt x="469" y="2241"/>
                  </a:lnTo>
                  <a:lnTo>
                    <a:pt x="510" y="2315"/>
                  </a:lnTo>
                  <a:lnTo>
                    <a:pt x="556" y="2387"/>
                  </a:lnTo>
                  <a:lnTo>
                    <a:pt x="606" y="2456"/>
                  </a:lnTo>
                  <a:lnTo>
                    <a:pt x="660" y="2521"/>
                  </a:lnTo>
                  <a:lnTo>
                    <a:pt x="718" y="2582"/>
                  </a:lnTo>
                  <a:lnTo>
                    <a:pt x="779" y="2640"/>
                  </a:lnTo>
                  <a:lnTo>
                    <a:pt x="844" y="2694"/>
                  </a:lnTo>
                  <a:lnTo>
                    <a:pt x="913" y="2744"/>
                  </a:lnTo>
                  <a:lnTo>
                    <a:pt x="985" y="2790"/>
                  </a:lnTo>
                  <a:lnTo>
                    <a:pt x="1059" y="2831"/>
                  </a:lnTo>
                  <a:lnTo>
                    <a:pt x="1137" y="2866"/>
                  </a:lnTo>
                  <a:lnTo>
                    <a:pt x="1217" y="2897"/>
                  </a:lnTo>
                  <a:lnTo>
                    <a:pt x="1299" y="2923"/>
                  </a:lnTo>
                  <a:lnTo>
                    <a:pt x="1384" y="2943"/>
                  </a:lnTo>
                  <a:lnTo>
                    <a:pt x="1471" y="2958"/>
                  </a:lnTo>
                  <a:lnTo>
                    <a:pt x="1560" y="2967"/>
                  </a:lnTo>
                  <a:lnTo>
                    <a:pt x="1650" y="2970"/>
                  </a:lnTo>
                  <a:lnTo>
                    <a:pt x="1741" y="2967"/>
                  </a:lnTo>
                  <a:lnTo>
                    <a:pt x="1829" y="2958"/>
                  </a:lnTo>
                  <a:lnTo>
                    <a:pt x="1916" y="2943"/>
                  </a:lnTo>
                  <a:lnTo>
                    <a:pt x="2001" y="2923"/>
                  </a:lnTo>
                  <a:lnTo>
                    <a:pt x="2083" y="2897"/>
                  </a:lnTo>
                  <a:lnTo>
                    <a:pt x="2164" y="2866"/>
                  </a:lnTo>
                  <a:lnTo>
                    <a:pt x="2241" y="2831"/>
                  </a:lnTo>
                  <a:lnTo>
                    <a:pt x="2316" y="2790"/>
                  </a:lnTo>
                  <a:lnTo>
                    <a:pt x="2388" y="2744"/>
                  </a:lnTo>
                  <a:lnTo>
                    <a:pt x="2456" y="2694"/>
                  </a:lnTo>
                  <a:lnTo>
                    <a:pt x="2521" y="2640"/>
                  </a:lnTo>
                  <a:lnTo>
                    <a:pt x="2583" y="2582"/>
                  </a:lnTo>
                  <a:lnTo>
                    <a:pt x="2641" y="2521"/>
                  </a:lnTo>
                  <a:lnTo>
                    <a:pt x="2694" y="2456"/>
                  </a:lnTo>
                  <a:lnTo>
                    <a:pt x="2744" y="2387"/>
                  </a:lnTo>
                  <a:lnTo>
                    <a:pt x="2790" y="2315"/>
                  </a:lnTo>
                  <a:lnTo>
                    <a:pt x="2831" y="2241"/>
                  </a:lnTo>
                  <a:lnTo>
                    <a:pt x="2867" y="2163"/>
                  </a:lnTo>
                  <a:lnTo>
                    <a:pt x="2898" y="2083"/>
                  </a:lnTo>
                  <a:lnTo>
                    <a:pt x="2923" y="2001"/>
                  </a:lnTo>
                  <a:lnTo>
                    <a:pt x="2944" y="1916"/>
                  </a:lnTo>
                  <a:lnTo>
                    <a:pt x="2959" y="1829"/>
                  </a:lnTo>
                  <a:lnTo>
                    <a:pt x="2968" y="1740"/>
                  </a:lnTo>
                  <a:lnTo>
                    <a:pt x="2971" y="1650"/>
                  </a:lnTo>
                  <a:lnTo>
                    <a:pt x="2968" y="1559"/>
                  </a:lnTo>
                  <a:lnTo>
                    <a:pt x="2959" y="1471"/>
                  </a:lnTo>
                  <a:lnTo>
                    <a:pt x="2944" y="1384"/>
                  </a:lnTo>
                  <a:lnTo>
                    <a:pt x="2923" y="1299"/>
                  </a:lnTo>
                  <a:lnTo>
                    <a:pt x="2898" y="1217"/>
                  </a:lnTo>
                  <a:lnTo>
                    <a:pt x="2867" y="1136"/>
                  </a:lnTo>
                  <a:lnTo>
                    <a:pt x="2831" y="1059"/>
                  </a:lnTo>
                  <a:lnTo>
                    <a:pt x="2790" y="984"/>
                  </a:lnTo>
                  <a:lnTo>
                    <a:pt x="2744" y="912"/>
                  </a:lnTo>
                  <a:lnTo>
                    <a:pt x="2694" y="844"/>
                  </a:lnTo>
                  <a:lnTo>
                    <a:pt x="2641" y="779"/>
                  </a:lnTo>
                  <a:lnTo>
                    <a:pt x="2583" y="717"/>
                  </a:lnTo>
                  <a:lnTo>
                    <a:pt x="2521" y="659"/>
                  </a:lnTo>
                  <a:lnTo>
                    <a:pt x="2456" y="606"/>
                  </a:lnTo>
                  <a:lnTo>
                    <a:pt x="2388" y="556"/>
                  </a:lnTo>
                  <a:lnTo>
                    <a:pt x="2316" y="510"/>
                  </a:lnTo>
                  <a:lnTo>
                    <a:pt x="2241" y="469"/>
                  </a:lnTo>
                  <a:lnTo>
                    <a:pt x="2164" y="433"/>
                  </a:lnTo>
                  <a:lnTo>
                    <a:pt x="2083" y="402"/>
                  </a:lnTo>
                  <a:lnTo>
                    <a:pt x="2001" y="377"/>
                  </a:lnTo>
                  <a:lnTo>
                    <a:pt x="1916" y="356"/>
                  </a:lnTo>
                  <a:lnTo>
                    <a:pt x="1829" y="341"/>
                  </a:lnTo>
                  <a:lnTo>
                    <a:pt x="1741" y="332"/>
                  </a:lnTo>
                  <a:lnTo>
                    <a:pt x="1650" y="329"/>
                  </a:lnTo>
                  <a:close/>
                  <a:moveTo>
                    <a:pt x="2971" y="219"/>
                  </a:moveTo>
                  <a:lnTo>
                    <a:pt x="2945" y="222"/>
                  </a:lnTo>
                  <a:lnTo>
                    <a:pt x="2922" y="231"/>
                  </a:lnTo>
                  <a:lnTo>
                    <a:pt x="2902" y="244"/>
                  </a:lnTo>
                  <a:lnTo>
                    <a:pt x="2885" y="261"/>
                  </a:lnTo>
                  <a:lnTo>
                    <a:pt x="2872" y="281"/>
                  </a:lnTo>
                  <a:lnTo>
                    <a:pt x="2864" y="304"/>
                  </a:lnTo>
                  <a:lnTo>
                    <a:pt x="2861" y="329"/>
                  </a:lnTo>
                  <a:lnTo>
                    <a:pt x="2864" y="355"/>
                  </a:lnTo>
                  <a:lnTo>
                    <a:pt x="2872" y="378"/>
                  </a:lnTo>
                  <a:lnTo>
                    <a:pt x="2885" y="398"/>
                  </a:lnTo>
                  <a:lnTo>
                    <a:pt x="2902" y="415"/>
                  </a:lnTo>
                  <a:lnTo>
                    <a:pt x="2922" y="428"/>
                  </a:lnTo>
                  <a:lnTo>
                    <a:pt x="2945" y="436"/>
                  </a:lnTo>
                  <a:lnTo>
                    <a:pt x="2971" y="439"/>
                  </a:lnTo>
                  <a:lnTo>
                    <a:pt x="2996" y="436"/>
                  </a:lnTo>
                  <a:lnTo>
                    <a:pt x="3019" y="428"/>
                  </a:lnTo>
                  <a:lnTo>
                    <a:pt x="3039" y="415"/>
                  </a:lnTo>
                  <a:lnTo>
                    <a:pt x="3056" y="398"/>
                  </a:lnTo>
                  <a:lnTo>
                    <a:pt x="3069" y="378"/>
                  </a:lnTo>
                  <a:lnTo>
                    <a:pt x="3078" y="355"/>
                  </a:lnTo>
                  <a:lnTo>
                    <a:pt x="3081" y="329"/>
                  </a:lnTo>
                  <a:lnTo>
                    <a:pt x="3078" y="304"/>
                  </a:lnTo>
                  <a:lnTo>
                    <a:pt x="3069" y="281"/>
                  </a:lnTo>
                  <a:lnTo>
                    <a:pt x="3056" y="261"/>
                  </a:lnTo>
                  <a:lnTo>
                    <a:pt x="3039" y="244"/>
                  </a:lnTo>
                  <a:lnTo>
                    <a:pt x="3019" y="231"/>
                  </a:lnTo>
                  <a:lnTo>
                    <a:pt x="2996" y="222"/>
                  </a:lnTo>
                  <a:lnTo>
                    <a:pt x="2971" y="219"/>
                  </a:lnTo>
                  <a:close/>
                  <a:moveTo>
                    <a:pt x="330" y="219"/>
                  </a:moveTo>
                  <a:lnTo>
                    <a:pt x="305" y="222"/>
                  </a:lnTo>
                  <a:lnTo>
                    <a:pt x="281" y="231"/>
                  </a:lnTo>
                  <a:lnTo>
                    <a:pt x="261" y="244"/>
                  </a:lnTo>
                  <a:lnTo>
                    <a:pt x="244" y="261"/>
                  </a:lnTo>
                  <a:lnTo>
                    <a:pt x="231" y="281"/>
                  </a:lnTo>
                  <a:lnTo>
                    <a:pt x="223" y="304"/>
                  </a:lnTo>
                  <a:lnTo>
                    <a:pt x="220" y="329"/>
                  </a:lnTo>
                  <a:lnTo>
                    <a:pt x="223" y="355"/>
                  </a:lnTo>
                  <a:lnTo>
                    <a:pt x="231" y="378"/>
                  </a:lnTo>
                  <a:lnTo>
                    <a:pt x="244" y="398"/>
                  </a:lnTo>
                  <a:lnTo>
                    <a:pt x="261" y="415"/>
                  </a:lnTo>
                  <a:lnTo>
                    <a:pt x="281" y="428"/>
                  </a:lnTo>
                  <a:lnTo>
                    <a:pt x="305" y="436"/>
                  </a:lnTo>
                  <a:lnTo>
                    <a:pt x="330" y="439"/>
                  </a:lnTo>
                  <a:lnTo>
                    <a:pt x="355" y="436"/>
                  </a:lnTo>
                  <a:lnTo>
                    <a:pt x="378" y="428"/>
                  </a:lnTo>
                  <a:lnTo>
                    <a:pt x="398" y="415"/>
                  </a:lnTo>
                  <a:lnTo>
                    <a:pt x="416" y="398"/>
                  </a:lnTo>
                  <a:lnTo>
                    <a:pt x="428" y="378"/>
                  </a:lnTo>
                  <a:lnTo>
                    <a:pt x="437" y="355"/>
                  </a:lnTo>
                  <a:lnTo>
                    <a:pt x="440" y="329"/>
                  </a:lnTo>
                  <a:lnTo>
                    <a:pt x="437" y="304"/>
                  </a:lnTo>
                  <a:lnTo>
                    <a:pt x="428" y="281"/>
                  </a:lnTo>
                  <a:lnTo>
                    <a:pt x="416" y="261"/>
                  </a:lnTo>
                  <a:lnTo>
                    <a:pt x="398" y="244"/>
                  </a:lnTo>
                  <a:lnTo>
                    <a:pt x="378" y="231"/>
                  </a:lnTo>
                  <a:lnTo>
                    <a:pt x="355" y="222"/>
                  </a:lnTo>
                  <a:lnTo>
                    <a:pt x="330" y="219"/>
                  </a:lnTo>
                  <a:close/>
                  <a:moveTo>
                    <a:pt x="330" y="0"/>
                  </a:moveTo>
                  <a:lnTo>
                    <a:pt x="2971" y="0"/>
                  </a:lnTo>
                  <a:lnTo>
                    <a:pt x="3015" y="3"/>
                  </a:lnTo>
                  <a:lnTo>
                    <a:pt x="3058" y="11"/>
                  </a:lnTo>
                  <a:lnTo>
                    <a:pt x="3099" y="26"/>
                  </a:lnTo>
                  <a:lnTo>
                    <a:pt x="3137" y="45"/>
                  </a:lnTo>
                  <a:lnTo>
                    <a:pt x="3172" y="68"/>
                  </a:lnTo>
                  <a:lnTo>
                    <a:pt x="3204" y="96"/>
                  </a:lnTo>
                  <a:lnTo>
                    <a:pt x="3232" y="128"/>
                  </a:lnTo>
                  <a:lnTo>
                    <a:pt x="3255" y="163"/>
                  </a:lnTo>
                  <a:lnTo>
                    <a:pt x="3274" y="201"/>
                  </a:lnTo>
                  <a:lnTo>
                    <a:pt x="3289" y="242"/>
                  </a:lnTo>
                  <a:lnTo>
                    <a:pt x="3297" y="285"/>
                  </a:lnTo>
                  <a:lnTo>
                    <a:pt x="3300" y="329"/>
                  </a:lnTo>
                  <a:lnTo>
                    <a:pt x="3300" y="2970"/>
                  </a:lnTo>
                  <a:lnTo>
                    <a:pt x="3297" y="3015"/>
                  </a:lnTo>
                  <a:lnTo>
                    <a:pt x="3289" y="3058"/>
                  </a:lnTo>
                  <a:lnTo>
                    <a:pt x="3274" y="3098"/>
                  </a:lnTo>
                  <a:lnTo>
                    <a:pt x="3255" y="3137"/>
                  </a:lnTo>
                  <a:lnTo>
                    <a:pt x="3232" y="3172"/>
                  </a:lnTo>
                  <a:lnTo>
                    <a:pt x="3204" y="3203"/>
                  </a:lnTo>
                  <a:lnTo>
                    <a:pt x="3172" y="3231"/>
                  </a:lnTo>
                  <a:lnTo>
                    <a:pt x="3137" y="3255"/>
                  </a:lnTo>
                  <a:lnTo>
                    <a:pt x="3099" y="3274"/>
                  </a:lnTo>
                  <a:lnTo>
                    <a:pt x="3058" y="3288"/>
                  </a:lnTo>
                  <a:lnTo>
                    <a:pt x="3015" y="3297"/>
                  </a:lnTo>
                  <a:lnTo>
                    <a:pt x="2971" y="3300"/>
                  </a:lnTo>
                  <a:lnTo>
                    <a:pt x="330" y="3300"/>
                  </a:lnTo>
                  <a:lnTo>
                    <a:pt x="285" y="3297"/>
                  </a:lnTo>
                  <a:lnTo>
                    <a:pt x="242" y="3288"/>
                  </a:lnTo>
                  <a:lnTo>
                    <a:pt x="202" y="3274"/>
                  </a:lnTo>
                  <a:lnTo>
                    <a:pt x="163" y="3255"/>
                  </a:lnTo>
                  <a:lnTo>
                    <a:pt x="128" y="3231"/>
                  </a:lnTo>
                  <a:lnTo>
                    <a:pt x="97" y="3203"/>
                  </a:lnTo>
                  <a:lnTo>
                    <a:pt x="69" y="3172"/>
                  </a:lnTo>
                  <a:lnTo>
                    <a:pt x="45" y="3137"/>
                  </a:lnTo>
                  <a:lnTo>
                    <a:pt x="26" y="3098"/>
                  </a:lnTo>
                  <a:lnTo>
                    <a:pt x="12" y="3058"/>
                  </a:lnTo>
                  <a:lnTo>
                    <a:pt x="3" y="3015"/>
                  </a:lnTo>
                  <a:lnTo>
                    <a:pt x="0" y="2970"/>
                  </a:lnTo>
                  <a:lnTo>
                    <a:pt x="0" y="329"/>
                  </a:lnTo>
                  <a:lnTo>
                    <a:pt x="3" y="285"/>
                  </a:lnTo>
                  <a:lnTo>
                    <a:pt x="12" y="242"/>
                  </a:lnTo>
                  <a:lnTo>
                    <a:pt x="26" y="201"/>
                  </a:lnTo>
                  <a:lnTo>
                    <a:pt x="45" y="163"/>
                  </a:lnTo>
                  <a:lnTo>
                    <a:pt x="69" y="128"/>
                  </a:lnTo>
                  <a:lnTo>
                    <a:pt x="97" y="96"/>
                  </a:lnTo>
                  <a:lnTo>
                    <a:pt x="128" y="68"/>
                  </a:lnTo>
                  <a:lnTo>
                    <a:pt x="163" y="45"/>
                  </a:lnTo>
                  <a:lnTo>
                    <a:pt x="202" y="26"/>
                  </a:lnTo>
                  <a:lnTo>
                    <a:pt x="242" y="11"/>
                  </a:lnTo>
                  <a:lnTo>
                    <a:pt x="285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7" name="Freeform 209"/>
          <p:cNvSpPr>
            <a:spLocks noEditPoints="1"/>
          </p:cNvSpPr>
          <p:nvPr/>
        </p:nvSpPr>
        <p:spPr bwMode="auto">
          <a:xfrm>
            <a:off x="1634795" y="4214813"/>
            <a:ext cx="493713" cy="592138"/>
          </a:xfrm>
          <a:custGeom>
            <a:avLst/>
            <a:gdLst>
              <a:gd name="T0" fmla="*/ 698 w 2797"/>
              <a:gd name="T1" fmla="*/ 2482 h 3360"/>
              <a:gd name="T2" fmla="*/ 2098 w 2797"/>
              <a:gd name="T3" fmla="*/ 2482 h 3360"/>
              <a:gd name="T4" fmla="*/ 1398 w 2797"/>
              <a:gd name="T5" fmla="*/ 2131 h 3360"/>
              <a:gd name="T6" fmla="*/ 1964 w 2797"/>
              <a:gd name="T7" fmla="*/ 1872 h 3360"/>
              <a:gd name="T8" fmla="*/ 736 w 2797"/>
              <a:gd name="T9" fmla="*/ 2311 h 3360"/>
              <a:gd name="T10" fmla="*/ 1747 w 2797"/>
              <a:gd name="T11" fmla="*/ 1848 h 3360"/>
              <a:gd name="T12" fmla="*/ 2353 w 2797"/>
              <a:gd name="T13" fmla="*/ 1334 h 3360"/>
              <a:gd name="T14" fmla="*/ 1398 w 2797"/>
              <a:gd name="T15" fmla="*/ 1309 h 3360"/>
              <a:gd name="T16" fmla="*/ 2028 w 2797"/>
              <a:gd name="T17" fmla="*/ 1645 h 3360"/>
              <a:gd name="T18" fmla="*/ 1836 w 2797"/>
              <a:gd name="T19" fmla="*/ 1288 h 3360"/>
              <a:gd name="T20" fmla="*/ 961 w 2797"/>
              <a:gd name="T21" fmla="*/ 1288 h 3360"/>
              <a:gd name="T22" fmla="*/ 1629 w 2797"/>
              <a:gd name="T23" fmla="*/ 953 h 3360"/>
              <a:gd name="T24" fmla="*/ 1072 w 2797"/>
              <a:gd name="T25" fmla="*/ 1176 h 3360"/>
              <a:gd name="T26" fmla="*/ 1005 w 2797"/>
              <a:gd name="T27" fmla="*/ 1086 h 3360"/>
              <a:gd name="T28" fmla="*/ 1492 w 2797"/>
              <a:gd name="T29" fmla="*/ 841 h 3360"/>
              <a:gd name="T30" fmla="*/ 1305 w 2797"/>
              <a:gd name="T31" fmla="*/ 841 h 3360"/>
              <a:gd name="T32" fmla="*/ 2077 w 2797"/>
              <a:gd name="T33" fmla="*/ 841 h 3360"/>
              <a:gd name="T34" fmla="*/ 1577 w 2797"/>
              <a:gd name="T35" fmla="*/ 616 h 3360"/>
              <a:gd name="T36" fmla="*/ 994 w 2797"/>
              <a:gd name="T37" fmla="*/ 616 h 3360"/>
              <a:gd name="T38" fmla="*/ 1398 w 2797"/>
              <a:gd name="T39" fmla="*/ 334 h 3360"/>
              <a:gd name="T40" fmla="*/ 1209 w 2797"/>
              <a:gd name="T41" fmla="*/ 162 h 3360"/>
              <a:gd name="T42" fmla="*/ 1398 w 2797"/>
              <a:gd name="T43" fmla="*/ 183 h 3360"/>
              <a:gd name="T44" fmla="*/ 1624 w 2797"/>
              <a:gd name="T45" fmla="*/ 1 h 3360"/>
              <a:gd name="T46" fmla="*/ 1647 w 2797"/>
              <a:gd name="T47" fmla="*/ 7 h 3360"/>
              <a:gd name="T48" fmla="*/ 1663 w 2797"/>
              <a:gd name="T49" fmla="*/ 20 h 3360"/>
              <a:gd name="T50" fmla="*/ 1674 w 2797"/>
              <a:gd name="T51" fmla="*/ 38 h 3360"/>
              <a:gd name="T52" fmla="*/ 1958 w 2797"/>
              <a:gd name="T53" fmla="*/ 504 h 3360"/>
              <a:gd name="T54" fmla="*/ 2228 w 2797"/>
              <a:gd name="T55" fmla="*/ 865 h 3360"/>
              <a:gd name="T56" fmla="*/ 2222 w 2797"/>
              <a:gd name="T57" fmla="*/ 935 h 3360"/>
              <a:gd name="T58" fmla="*/ 1925 w 2797"/>
              <a:gd name="T59" fmla="*/ 1176 h 3360"/>
              <a:gd name="T60" fmla="*/ 2369 w 2797"/>
              <a:gd name="T61" fmla="*/ 1180 h 3360"/>
              <a:gd name="T62" fmla="*/ 2386 w 2797"/>
              <a:gd name="T63" fmla="*/ 1190 h 3360"/>
              <a:gd name="T64" fmla="*/ 2787 w 2797"/>
              <a:gd name="T65" fmla="*/ 1761 h 3360"/>
              <a:gd name="T66" fmla="*/ 2782 w 2797"/>
              <a:gd name="T67" fmla="*/ 1831 h 3360"/>
              <a:gd name="T68" fmla="*/ 2282 w 2797"/>
              <a:gd name="T69" fmla="*/ 2800 h 3360"/>
              <a:gd name="T70" fmla="*/ 2571 w 2797"/>
              <a:gd name="T71" fmla="*/ 2839 h 3360"/>
              <a:gd name="T72" fmla="*/ 2205 w 2797"/>
              <a:gd name="T73" fmla="*/ 3035 h 3360"/>
              <a:gd name="T74" fmla="*/ 2193 w 2797"/>
              <a:gd name="T75" fmla="*/ 3113 h 3360"/>
              <a:gd name="T76" fmla="*/ 2574 w 2797"/>
              <a:gd name="T77" fmla="*/ 3304 h 3360"/>
              <a:gd name="T78" fmla="*/ 2518 w 2797"/>
              <a:gd name="T79" fmla="*/ 3360 h 3360"/>
              <a:gd name="T80" fmla="*/ 226 w 2797"/>
              <a:gd name="T81" fmla="*/ 3321 h 3360"/>
              <a:gd name="T82" fmla="*/ 592 w 2797"/>
              <a:gd name="T83" fmla="*/ 3125 h 3360"/>
              <a:gd name="T84" fmla="*/ 604 w 2797"/>
              <a:gd name="T85" fmla="*/ 3047 h 3360"/>
              <a:gd name="T86" fmla="*/ 223 w 2797"/>
              <a:gd name="T87" fmla="*/ 2856 h 3360"/>
              <a:gd name="T88" fmla="*/ 279 w 2797"/>
              <a:gd name="T89" fmla="*/ 2800 h 3360"/>
              <a:gd name="T90" fmla="*/ 27 w 2797"/>
              <a:gd name="T91" fmla="*/ 1840 h 3360"/>
              <a:gd name="T92" fmla="*/ 3 w 2797"/>
              <a:gd name="T93" fmla="*/ 1774 h 3360"/>
              <a:gd name="T94" fmla="*/ 407 w 2797"/>
              <a:gd name="T95" fmla="*/ 1195 h 3360"/>
              <a:gd name="T96" fmla="*/ 419 w 2797"/>
              <a:gd name="T97" fmla="*/ 1184 h 3360"/>
              <a:gd name="T98" fmla="*/ 447 w 2797"/>
              <a:gd name="T99" fmla="*/ 1176 h 3360"/>
              <a:gd name="T100" fmla="*/ 586 w 2797"/>
              <a:gd name="T101" fmla="*/ 945 h 3360"/>
              <a:gd name="T102" fmla="*/ 562 w 2797"/>
              <a:gd name="T103" fmla="*/ 879 h 3360"/>
              <a:gd name="T104" fmla="*/ 826 w 2797"/>
              <a:gd name="T105" fmla="*/ 506 h 3360"/>
              <a:gd name="T106" fmla="*/ 1121 w 2797"/>
              <a:gd name="T107" fmla="*/ 41 h 3360"/>
              <a:gd name="T108" fmla="*/ 1132 w 2797"/>
              <a:gd name="T109" fmla="*/ 21 h 3360"/>
              <a:gd name="T110" fmla="*/ 1147 w 2797"/>
              <a:gd name="T111" fmla="*/ 9 h 3360"/>
              <a:gd name="T112" fmla="*/ 1169 w 2797"/>
              <a:gd name="T113" fmla="*/ 1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97" h="3360">
                <a:moveTo>
                  <a:pt x="1398" y="2723"/>
                </a:moveTo>
                <a:lnTo>
                  <a:pt x="1173" y="2800"/>
                </a:lnTo>
                <a:lnTo>
                  <a:pt x="1623" y="2800"/>
                </a:lnTo>
                <a:lnTo>
                  <a:pt x="1398" y="2723"/>
                </a:lnTo>
                <a:close/>
                <a:moveTo>
                  <a:pt x="698" y="2482"/>
                </a:moveTo>
                <a:lnTo>
                  <a:pt x="629" y="2800"/>
                </a:lnTo>
                <a:lnTo>
                  <a:pt x="830" y="2800"/>
                </a:lnTo>
                <a:lnTo>
                  <a:pt x="1226" y="2663"/>
                </a:lnTo>
                <a:lnTo>
                  <a:pt x="698" y="2482"/>
                </a:lnTo>
                <a:close/>
                <a:moveTo>
                  <a:pt x="2098" y="2482"/>
                </a:moveTo>
                <a:lnTo>
                  <a:pt x="1571" y="2663"/>
                </a:lnTo>
                <a:lnTo>
                  <a:pt x="1967" y="2800"/>
                </a:lnTo>
                <a:lnTo>
                  <a:pt x="2168" y="2800"/>
                </a:lnTo>
                <a:lnTo>
                  <a:pt x="2098" y="2482"/>
                </a:lnTo>
                <a:close/>
                <a:moveTo>
                  <a:pt x="1398" y="2131"/>
                </a:moveTo>
                <a:lnTo>
                  <a:pt x="808" y="2401"/>
                </a:lnTo>
                <a:lnTo>
                  <a:pt x="1398" y="2604"/>
                </a:lnTo>
                <a:lnTo>
                  <a:pt x="1989" y="2401"/>
                </a:lnTo>
                <a:lnTo>
                  <a:pt x="1398" y="2131"/>
                </a:lnTo>
                <a:close/>
                <a:moveTo>
                  <a:pt x="1964" y="1872"/>
                </a:moveTo>
                <a:lnTo>
                  <a:pt x="1533" y="2070"/>
                </a:lnTo>
                <a:lnTo>
                  <a:pt x="2061" y="2311"/>
                </a:lnTo>
                <a:lnTo>
                  <a:pt x="1964" y="1872"/>
                </a:lnTo>
                <a:close/>
                <a:moveTo>
                  <a:pt x="833" y="1872"/>
                </a:moveTo>
                <a:lnTo>
                  <a:pt x="736" y="2311"/>
                </a:lnTo>
                <a:lnTo>
                  <a:pt x="1264" y="2070"/>
                </a:lnTo>
                <a:lnTo>
                  <a:pt x="833" y="1872"/>
                </a:lnTo>
                <a:close/>
                <a:moveTo>
                  <a:pt x="1050" y="1848"/>
                </a:moveTo>
                <a:lnTo>
                  <a:pt x="1398" y="2007"/>
                </a:lnTo>
                <a:lnTo>
                  <a:pt x="1747" y="1848"/>
                </a:lnTo>
                <a:lnTo>
                  <a:pt x="1050" y="1848"/>
                </a:lnTo>
                <a:close/>
                <a:moveTo>
                  <a:pt x="2353" y="1334"/>
                </a:moveTo>
                <a:lnTo>
                  <a:pt x="2104" y="1736"/>
                </a:lnTo>
                <a:lnTo>
                  <a:pt x="2634" y="1736"/>
                </a:lnTo>
                <a:lnTo>
                  <a:pt x="2353" y="1334"/>
                </a:lnTo>
                <a:close/>
                <a:moveTo>
                  <a:pt x="444" y="1334"/>
                </a:moveTo>
                <a:lnTo>
                  <a:pt x="163" y="1736"/>
                </a:lnTo>
                <a:lnTo>
                  <a:pt x="693" y="1736"/>
                </a:lnTo>
                <a:lnTo>
                  <a:pt x="444" y="1334"/>
                </a:lnTo>
                <a:close/>
                <a:moveTo>
                  <a:pt x="1398" y="1309"/>
                </a:moveTo>
                <a:lnTo>
                  <a:pt x="936" y="1736"/>
                </a:lnTo>
                <a:lnTo>
                  <a:pt x="1861" y="1736"/>
                </a:lnTo>
                <a:lnTo>
                  <a:pt x="1398" y="1309"/>
                </a:lnTo>
                <a:close/>
                <a:moveTo>
                  <a:pt x="1950" y="1288"/>
                </a:moveTo>
                <a:lnTo>
                  <a:pt x="2028" y="1645"/>
                </a:lnTo>
                <a:lnTo>
                  <a:pt x="2250" y="1288"/>
                </a:lnTo>
                <a:lnTo>
                  <a:pt x="1950" y="1288"/>
                </a:lnTo>
                <a:close/>
                <a:moveTo>
                  <a:pt x="1541" y="1288"/>
                </a:moveTo>
                <a:lnTo>
                  <a:pt x="1911" y="1630"/>
                </a:lnTo>
                <a:lnTo>
                  <a:pt x="1836" y="1288"/>
                </a:lnTo>
                <a:lnTo>
                  <a:pt x="1541" y="1288"/>
                </a:lnTo>
                <a:close/>
                <a:moveTo>
                  <a:pt x="961" y="1288"/>
                </a:moveTo>
                <a:lnTo>
                  <a:pt x="886" y="1630"/>
                </a:lnTo>
                <a:lnTo>
                  <a:pt x="1256" y="1288"/>
                </a:lnTo>
                <a:lnTo>
                  <a:pt x="961" y="1288"/>
                </a:lnTo>
                <a:close/>
                <a:moveTo>
                  <a:pt x="547" y="1288"/>
                </a:moveTo>
                <a:lnTo>
                  <a:pt x="768" y="1645"/>
                </a:lnTo>
                <a:lnTo>
                  <a:pt x="847" y="1288"/>
                </a:lnTo>
                <a:lnTo>
                  <a:pt x="547" y="1288"/>
                </a:lnTo>
                <a:close/>
                <a:moveTo>
                  <a:pt x="1629" y="953"/>
                </a:moveTo>
                <a:lnTo>
                  <a:pt x="1791" y="1086"/>
                </a:lnTo>
                <a:lnTo>
                  <a:pt x="1762" y="953"/>
                </a:lnTo>
                <a:lnTo>
                  <a:pt x="1629" y="953"/>
                </a:lnTo>
                <a:close/>
                <a:moveTo>
                  <a:pt x="1344" y="953"/>
                </a:moveTo>
                <a:lnTo>
                  <a:pt x="1072" y="1176"/>
                </a:lnTo>
                <a:lnTo>
                  <a:pt x="1725" y="1176"/>
                </a:lnTo>
                <a:lnTo>
                  <a:pt x="1453" y="953"/>
                </a:lnTo>
                <a:lnTo>
                  <a:pt x="1344" y="953"/>
                </a:lnTo>
                <a:close/>
                <a:moveTo>
                  <a:pt x="1035" y="953"/>
                </a:moveTo>
                <a:lnTo>
                  <a:pt x="1005" y="1086"/>
                </a:lnTo>
                <a:lnTo>
                  <a:pt x="1168" y="953"/>
                </a:lnTo>
                <a:lnTo>
                  <a:pt x="1035" y="953"/>
                </a:lnTo>
                <a:close/>
                <a:moveTo>
                  <a:pt x="1698" y="662"/>
                </a:moveTo>
                <a:lnTo>
                  <a:pt x="1486" y="836"/>
                </a:lnTo>
                <a:lnTo>
                  <a:pt x="1492" y="841"/>
                </a:lnTo>
                <a:lnTo>
                  <a:pt x="1737" y="841"/>
                </a:lnTo>
                <a:lnTo>
                  <a:pt x="1698" y="662"/>
                </a:lnTo>
                <a:close/>
                <a:moveTo>
                  <a:pt x="1099" y="662"/>
                </a:moveTo>
                <a:lnTo>
                  <a:pt x="1059" y="841"/>
                </a:lnTo>
                <a:lnTo>
                  <a:pt x="1305" y="841"/>
                </a:lnTo>
                <a:lnTo>
                  <a:pt x="1311" y="836"/>
                </a:lnTo>
                <a:lnTo>
                  <a:pt x="1099" y="662"/>
                </a:lnTo>
                <a:close/>
                <a:moveTo>
                  <a:pt x="1802" y="616"/>
                </a:moveTo>
                <a:lnTo>
                  <a:pt x="1852" y="841"/>
                </a:lnTo>
                <a:lnTo>
                  <a:pt x="2077" y="841"/>
                </a:lnTo>
                <a:lnTo>
                  <a:pt x="1927" y="616"/>
                </a:lnTo>
                <a:lnTo>
                  <a:pt x="1802" y="616"/>
                </a:lnTo>
                <a:close/>
                <a:moveTo>
                  <a:pt x="1220" y="616"/>
                </a:moveTo>
                <a:lnTo>
                  <a:pt x="1398" y="763"/>
                </a:lnTo>
                <a:lnTo>
                  <a:pt x="1577" y="616"/>
                </a:lnTo>
                <a:lnTo>
                  <a:pt x="1220" y="616"/>
                </a:lnTo>
                <a:close/>
                <a:moveTo>
                  <a:pt x="868" y="616"/>
                </a:moveTo>
                <a:lnTo>
                  <a:pt x="720" y="841"/>
                </a:lnTo>
                <a:lnTo>
                  <a:pt x="945" y="841"/>
                </a:lnTo>
                <a:lnTo>
                  <a:pt x="994" y="616"/>
                </a:lnTo>
                <a:lnTo>
                  <a:pt x="868" y="616"/>
                </a:lnTo>
                <a:close/>
                <a:moveTo>
                  <a:pt x="1398" y="334"/>
                </a:moveTo>
                <a:lnTo>
                  <a:pt x="1209" y="504"/>
                </a:lnTo>
                <a:lnTo>
                  <a:pt x="1587" y="504"/>
                </a:lnTo>
                <a:lnTo>
                  <a:pt x="1398" y="334"/>
                </a:lnTo>
                <a:close/>
                <a:moveTo>
                  <a:pt x="1588" y="162"/>
                </a:moveTo>
                <a:lnTo>
                  <a:pt x="1482" y="258"/>
                </a:lnTo>
                <a:lnTo>
                  <a:pt x="1641" y="402"/>
                </a:lnTo>
                <a:lnTo>
                  <a:pt x="1588" y="162"/>
                </a:lnTo>
                <a:close/>
                <a:moveTo>
                  <a:pt x="1209" y="162"/>
                </a:moveTo>
                <a:lnTo>
                  <a:pt x="1156" y="402"/>
                </a:lnTo>
                <a:lnTo>
                  <a:pt x="1315" y="258"/>
                </a:lnTo>
                <a:lnTo>
                  <a:pt x="1209" y="162"/>
                </a:lnTo>
                <a:close/>
                <a:moveTo>
                  <a:pt x="1320" y="112"/>
                </a:moveTo>
                <a:lnTo>
                  <a:pt x="1398" y="183"/>
                </a:lnTo>
                <a:lnTo>
                  <a:pt x="1477" y="112"/>
                </a:lnTo>
                <a:lnTo>
                  <a:pt x="1320" y="112"/>
                </a:lnTo>
                <a:close/>
                <a:moveTo>
                  <a:pt x="1174" y="0"/>
                </a:moveTo>
                <a:lnTo>
                  <a:pt x="1622" y="0"/>
                </a:lnTo>
                <a:lnTo>
                  <a:pt x="1624" y="1"/>
                </a:lnTo>
                <a:lnTo>
                  <a:pt x="1628" y="1"/>
                </a:lnTo>
                <a:lnTo>
                  <a:pt x="1631" y="2"/>
                </a:lnTo>
                <a:lnTo>
                  <a:pt x="1637" y="3"/>
                </a:lnTo>
                <a:lnTo>
                  <a:pt x="1643" y="5"/>
                </a:lnTo>
                <a:lnTo>
                  <a:pt x="1647" y="7"/>
                </a:lnTo>
                <a:lnTo>
                  <a:pt x="1650" y="9"/>
                </a:lnTo>
                <a:lnTo>
                  <a:pt x="1655" y="12"/>
                </a:lnTo>
                <a:lnTo>
                  <a:pt x="1660" y="16"/>
                </a:lnTo>
                <a:lnTo>
                  <a:pt x="1662" y="17"/>
                </a:lnTo>
                <a:lnTo>
                  <a:pt x="1663" y="20"/>
                </a:lnTo>
                <a:lnTo>
                  <a:pt x="1665" y="21"/>
                </a:lnTo>
                <a:lnTo>
                  <a:pt x="1666" y="23"/>
                </a:lnTo>
                <a:lnTo>
                  <a:pt x="1670" y="28"/>
                </a:lnTo>
                <a:lnTo>
                  <a:pt x="1673" y="34"/>
                </a:lnTo>
                <a:lnTo>
                  <a:pt x="1674" y="38"/>
                </a:lnTo>
                <a:lnTo>
                  <a:pt x="1676" y="41"/>
                </a:lnTo>
                <a:lnTo>
                  <a:pt x="1676" y="43"/>
                </a:lnTo>
                <a:lnTo>
                  <a:pt x="1677" y="45"/>
                </a:lnTo>
                <a:lnTo>
                  <a:pt x="1778" y="504"/>
                </a:lnTo>
                <a:lnTo>
                  <a:pt x="1958" y="504"/>
                </a:lnTo>
                <a:lnTo>
                  <a:pt x="1971" y="506"/>
                </a:lnTo>
                <a:lnTo>
                  <a:pt x="1985" y="511"/>
                </a:lnTo>
                <a:lnTo>
                  <a:pt x="1996" y="519"/>
                </a:lnTo>
                <a:lnTo>
                  <a:pt x="2005" y="530"/>
                </a:lnTo>
                <a:lnTo>
                  <a:pt x="2228" y="865"/>
                </a:lnTo>
                <a:lnTo>
                  <a:pt x="2235" y="879"/>
                </a:lnTo>
                <a:lnTo>
                  <a:pt x="2237" y="894"/>
                </a:lnTo>
                <a:lnTo>
                  <a:pt x="2236" y="909"/>
                </a:lnTo>
                <a:lnTo>
                  <a:pt x="2231" y="923"/>
                </a:lnTo>
                <a:lnTo>
                  <a:pt x="2222" y="935"/>
                </a:lnTo>
                <a:lnTo>
                  <a:pt x="2211" y="945"/>
                </a:lnTo>
                <a:lnTo>
                  <a:pt x="2197" y="951"/>
                </a:lnTo>
                <a:lnTo>
                  <a:pt x="2181" y="953"/>
                </a:lnTo>
                <a:lnTo>
                  <a:pt x="1877" y="953"/>
                </a:lnTo>
                <a:lnTo>
                  <a:pt x="1925" y="1176"/>
                </a:lnTo>
                <a:lnTo>
                  <a:pt x="2349" y="1176"/>
                </a:lnTo>
                <a:lnTo>
                  <a:pt x="2353" y="1176"/>
                </a:lnTo>
                <a:lnTo>
                  <a:pt x="2356" y="1177"/>
                </a:lnTo>
                <a:lnTo>
                  <a:pt x="2360" y="1177"/>
                </a:lnTo>
                <a:lnTo>
                  <a:pt x="2369" y="1180"/>
                </a:lnTo>
                <a:lnTo>
                  <a:pt x="2378" y="1184"/>
                </a:lnTo>
                <a:lnTo>
                  <a:pt x="2379" y="1184"/>
                </a:lnTo>
                <a:lnTo>
                  <a:pt x="2380" y="1185"/>
                </a:lnTo>
                <a:lnTo>
                  <a:pt x="2381" y="1186"/>
                </a:lnTo>
                <a:lnTo>
                  <a:pt x="2386" y="1190"/>
                </a:lnTo>
                <a:lnTo>
                  <a:pt x="2390" y="1195"/>
                </a:lnTo>
                <a:lnTo>
                  <a:pt x="2394" y="1200"/>
                </a:lnTo>
                <a:lnTo>
                  <a:pt x="2395" y="1200"/>
                </a:lnTo>
                <a:lnTo>
                  <a:pt x="2395" y="1201"/>
                </a:lnTo>
                <a:lnTo>
                  <a:pt x="2787" y="1761"/>
                </a:lnTo>
                <a:lnTo>
                  <a:pt x="2794" y="1774"/>
                </a:lnTo>
                <a:lnTo>
                  <a:pt x="2797" y="1788"/>
                </a:lnTo>
                <a:lnTo>
                  <a:pt x="2796" y="1803"/>
                </a:lnTo>
                <a:lnTo>
                  <a:pt x="2791" y="1818"/>
                </a:lnTo>
                <a:lnTo>
                  <a:pt x="2782" y="1831"/>
                </a:lnTo>
                <a:lnTo>
                  <a:pt x="2770" y="1840"/>
                </a:lnTo>
                <a:lnTo>
                  <a:pt x="2756" y="1846"/>
                </a:lnTo>
                <a:lnTo>
                  <a:pt x="2741" y="1848"/>
                </a:lnTo>
                <a:lnTo>
                  <a:pt x="2073" y="1848"/>
                </a:lnTo>
                <a:lnTo>
                  <a:pt x="2282" y="2800"/>
                </a:lnTo>
                <a:lnTo>
                  <a:pt x="2518" y="2800"/>
                </a:lnTo>
                <a:lnTo>
                  <a:pt x="2535" y="2803"/>
                </a:lnTo>
                <a:lnTo>
                  <a:pt x="2550" y="2811"/>
                </a:lnTo>
                <a:lnTo>
                  <a:pt x="2563" y="2823"/>
                </a:lnTo>
                <a:lnTo>
                  <a:pt x="2571" y="2839"/>
                </a:lnTo>
                <a:lnTo>
                  <a:pt x="2574" y="2856"/>
                </a:lnTo>
                <a:lnTo>
                  <a:pt x="2574" y="3024"/>
                </a:lnTo>
                <a:lnTo>
                  <a:pt x="2237" y="3024"/>
                </a:lnTo>
                <a:lnTo>
                  <a:pt x="2220" y="3026"/>
                </a:lnTo>
                <a:lnTo>
                  <a:pt x="2205" y="3035"/>
                </a:lnTo>
                <a:lnTo>
                  <a:pt x="2193" y="3047"/>
                </a:lnTo>
                <a:lnTo>
                  <a:pt x="2184" y="3062"/>
                </a:lnTo>
                <a:lnTo>
                  <a:pt x="2181" y="3081"/>
                </a:lnTo>
                <a:lnTo>
                  <a:pt x="2184" y="3098"/>
                </a:lnTo>
                <a:lnTo>
                  <a:pt x="2193" y="3113"/>
                </a:lnTo>
                <a:lnTo>
                  <a:pt x="2205" y="3125"/>
                </a:lnTo>
                <a:lnTo>
                  <a:pt x="2220" y="3134"/>
                </a:lnTo>
                <a:lnTo>
                  <a:pt x="2237" y="3136"/>
                </a:lnTo>
                <a:lnTo>
                  <a:pt x="2574" y="3136"/>
                </a:lnTo>
                <a:lnTo>
                  <a:pt x="2574" y="3304"/>
                </a:lnTo>
                <a:lnTo>
                  <a:pt x="2571" y="3321"/>
                </a:lnTo>
                <a:lnTo>
                  <a:pt x="2563" y="3338"/>
                </a:lnTo>
                <a:lnTo>
                  <a:pt x="2550" y="3349"/>
                </a:lnTo>
                <a:lnTo>
                  <a:pt x="2535" y="3357"/>
                </a:lnTo>
                <a:lnTo>
                  <a:pt x="2518" y="3360"/>
                </a:lnTo>
                <a:lnTo>
                  <a:pt x="279" y="3360"/>
                </a:lnTo>
                <a:lnTo>
                  <a:pt x="262" y="3357"/>
                </a:lnTo>
                <a:lnTo>
                  <a:pt x="247" y="3349"/>
                </a:lnTo>
                <a:lnTo>
                  <a:pt x="234" y="3338"/>
                </a:lnTo>
                <a:lnTo>
                  <a:pt x="226" y="3321"/>
                </a:lnTo>
                <a:lnTo>
                  <a:pt x="223" y="3304"/>
                </a:lnTo>
                <a:lnTo>
                  <a:pt x="223" y="3136"/>
                </a:lnTo>
                <a:lnTo>
                  <a:pt x="560" y="3136"/>
                </a:lnTo>
                <a:lnTo>
                  <a:pt x="577" y="3134"/>
                </a:lnTo>
                <a:lnTo>
                  <a:pt x="592" y="3125"/>
                </a:lnTo>
                <a:lnTo>
                  <a:pt x="604" y="3113"/>
                </a:lnTo>
                <a:lnTo>
                  <a:pt x="613" y="3098"/>
                </a:lnTo>
                <a:lnTo>
                  <a:pt x="615" y="3081"/>
                </a:lnTo>
                <a:lnTo>
                  <a:pt x="613" y="3062"/>
                </a:lnTo>
                <a:lnTo>
                  <a:pt x="604" y="3047"/>
                </a:lnTo>
                <a:lnTo>
                  <a:pt x="592" y="3035"/>
                </a:lnTo>
                <a:lnTo>
                  <a:pt x="577" y="3026"/>
                </a:lnTo>
                <a:lnTo>
                  <a:pt x="560" y="3024"/>
                </a:lnTo>
                <a:lnTo>
                  <a:pt x="223" y="3024"/>
                </a:lnTo>
                <a:lnTo>
                  <a:pt x="223" y="2856"/>
                </a:lnTo>
                <a:lnTo>
                  <a:pt x="226" y="2839"/>
                </a:lnTo>
                <a:lnTo>
                  <a:pt x="234" y="2823"/>
                </a:lnTo>
                <a:lnTo>
                  <a:pt x="247" y="2811"/>
                </a:lnTo>
                <a:lnTo>
                  <a:pt x="262" y="2803"/>
                </a:lnTo>
                <a:lnTo>
                  <a:pt x="279" y="2800"/>
                </a:lnTo>
                <a:lnTo>
                  <a:pt x="514" y="2800"/>
                </a:lnTo>
                <a:lnTo>
                  <a:pt x="724" y="1848"/>
                </a:lnTo>
                <a:lnTo>
                  <a:pt x="55" y="1848"/>
                </a:lnTo>
                <a:lnTo>
                  <a:pt x="41" y="1846"/>
                </a:lnTo>
                <a:lnTo>
                  <a:pt x="27" y="1840"/>
                </a:lnTo>
                <a:lnTo>
                  <a:pt x="15" y="1831"/>
                </a:lnTo>
                <a:lnTo>
                  <a:pt x="6" y="1818"/>
                </a:lnTo>
                <a:lnTo>
                  <a:pt x="1" y="1803"/>
                </a:lnTo>
                <a:lnTo>
                  <a:pt x="0" y="1788"/>
                </a:lnTo>
                <a:lnTo>
                  <a:pt x="3" y="1774"/>
                </a:lnTo>
                <a:lnTo>
                  <a:pt x="10" y="1761"/>
                </a:lnTo>
                <a:lnTo>
                  <a:pt x="402" y="1201"/>
                </a:lnTo>
                <a:lnTo>
                  <a:pt x="402" y="1200"/>
                </a:lnTo>
                <a:lnTo>
                  <a:pt x="402" y="1200"/>
                </a:lnTo>
                <a:lnTo>
                  <a:pt x="407" y="1195"/>
                </a:lnTo>
                <a:lnTo>
                  <a:pt x="411" y="1190"/>
                </a:lnTo>
                <a:lnTo>
                  <a:pt x="416" y="1186"/>
                </a:lnTo>
                <a:lnTo>
                  <a:pt x="417" y="1185"/>
                </a:lnTo>
                <a:lnTo>
                  <a:pt x="418" y="1184"/>
                </a:lnTo>
                <a:lnTo>
                  <a:pt x="419" y="1184"/>
                </a:lnTo>
                <a:lnTo>
                  <a:pt x="428" y="1180"/>
                </a:lnTo>
                <a:lnTo>
                  <a:pt x="437" y="1177"/>
                </a:lnTo>
                <a:lnTo>
                  <a:pt x="441" y="1177"/>
                </a:lnTo>
                <a:lnTo>
                  <a:pt x="444" y="1176"/>
                </a:lnTo>
                <a:lnTo>
                  <a:pt x="447" y="1176"/>
                </a:lnTo>
                <a:lnTo>
                  <a:pt x="872" y="1176"/>
                </a:lnTo>
                <a:lnTo>
                  <a:pt x="920" y="953"/>
                </a:lnTo>
                <a:lnTo>
                  <a:pt x="615" y="953"/>
                </a:lnTo>
                <a:lnTo>
                  <a:pt x="600" y="951"/>
                </a:lnTo>
                <a:lnTo>
                  <a:pt x="586" y="945"/>
                </a:lnTo>
                <a:lnTo>
                  <a:pt x="575" y="935"/>
                </a:lnTo>
                <a:lnTo>
                  <a:pt x="566" y="923"/>
                </a:lnTo>
                <a:lnTo>
                  <a:pt x="561" y="909"/>
                </a:lnTo>
                <a:lnTo>
                  <a:pt x="560" y="894"/>
                </a:lnTo>
                <a:lnTo>
                  <a:pt x="562" y="879"/>
                </a:lnTo>
                <a:lnTo>
                  <a:pt x="569" y="865"/>
                </a:lnTo>
                <a:lnTo>
                  <a:pt x="792" y="530"/>
                </a:lnTo>
                <a:lnTo>
                  <a:pt x="801" y="519"/>
                </a:lnTo>
                <a:lnTo>
                  <a:pt x="812" y="511"/>
                </a:lnTo>
                <a:lnTo>
                  <a:pt x="826" y="506"/>
                </a:lnTo>
                <a:lnTo>
                  <a:pt x="839" y="504"/>
                </a:lnTo>
                <a:lnTo>
                  <a:pt x="1019" y="504"/>
                </a:lnTo>
                <a:lnTo>
                  <a:pt x="1120" y="45"/>
                </a:lnTo>
                <a:lnTo>
                  <a:pt x="1120" y="43"/>
                </a:lnTo>
                <a:lnTo>
                  <a:pt x="1121" y="41"/>
                </a:lnTo>
                <a:lnTo>
                  <a:pt x="1122" y="38"/>
                </a:lnTo>
                <a:lnTo>
                  <a:pt x="1124" y="34"/>
                </a:lnTo>
                <a:lnTo>
                  <a:pt x="1127" y="28"/>
                </a:lnTo>
                <a:lnTo>
                  <a:pt x="1131" y="23"/>
                </a:lnTo>
                <a:lnTo>
                  <a:pt x="1132" y="21"/>
                </a:lnTo>
                <a:lnTo>
                  <a:pt x="1133" y="20"/>
                </a:lnTo>
                <a:lnTo>
                  <a:pt x="1134" y="17"/>
                </a:lnTo>
                <a:lnTo>
                  <a:pt x="1137" y="16"/>
                </a:lnTo>
                <a:lnTo>
                  <a:pt x="1142" y="12"/>
                </a:lnTo>
                <a:lnTo>
                  <a:pt x="1147" y="9"/>
                </a:lnTo>
                <a:lnTo>
                  <a:pt x="1150" y="7"/>
                </a:lnTo>
                <a:lnTo>
                  <a:pt x="1154" y="5"/>
                </a:lnTo>
                <a:lnTo>
                  <a:pt x="1159" y="3"/>
                </a:lnTo>
                <a:lnTo>
                  <a:pt x="1166" y="2"/>
                </a:lnTo>
                <a:lnTo>
                  <a:pt x="1169" y="1"/>
                </a:lnTo>
                <a:lnTo>
                  <a:pt x="1173" y="1"/>
                </a:lnTo>
                <a:lnTo>
                  <a:pt x="11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1" name="Freeform 214"/>
          <p:cNvSpPr>
            <a:spLocks noEditPoints="1"/>
          </p:cNvSpPr>
          <p:nvPr/>
        </p:nvSpPr>
        <p:spPr bwMode="auto">
          <a:xfrm>
            <a:off x="2609183" y="4214813"/>
            <a:ext cx="415925" cy="592137"/>
          </a:xfrm>
          <a:custGeom>
            <a:avLst/>
            <a:gdLst>
              <a:gd name="T0" fmla="*/ 2243 w 2355"/>
              <a:gd name="T1" fmla="*/ 1007 h 3357"/>
              <a:gd name="T2" fmla="*/ 1906 w 2355"/>
              <a:gd name="T3" fmla="*/ 504 h 3357"/>
              <a:gd name="T4" fmla="*/ 1211 w 2355"/>
              <a:gd name="T5" fmla="*/ 0 h 3357"/>
              <a:gd name="T6" fmla="*/ 1334 w 2355"/>
              <a:gd name="T7" fmla="*/ 45 h 3357"/>
              <a:gd name="T8" fmla="*/ 1399 w 2355"/>
              <a:gd name="T9" fmla="*/ 156 h 3357"/>
              <a:gd name="T10" fmla="*/ 1981 w 2355"/>
              <a:gd name="T11" fmla="*/ 283 h 3357"/>
              <a:gd name="T12" fmla="*/ 2019 w 2355"/>
              <a:gd name="T13" fmla="*/ 336 h 3357"/>
              <a:gd name="T14" fmla="*/ 1997 w 2355"/>
              <a:gd name="T15" fmla="*/ 605 h 3357"/>
              <a:gd name="T16" fmla="*/ 1794 w 2355"/>
              <a:gd name="T17" fmla="*/ 671 h 3357"/>
              <a:gd name="T18" fmla="*/ 1757 w 2355"/>
              <a:gd name="T19" fmla="*/ 724 h 3357"/>
              <a:gd name="T20" fmla="*/ 1692 w 2355"/>
              <a:gd name="T21" fmla="*/ 706 h 3357"/>
              <a:gd name="T22" fmla="*/ 1402 w 2355"/>
              <a:gd name="T23" fmla="*/ 615 h 3357"/>
              <a:gd name="T24" fmla="*/ 2328 w 2355"/>
              <a:gd name="T25" fmla="*/ 903 h 3357"/>
              <a:gd name="T26" fmla="*/ 2355 w 2355"/>
              <a:gd name="T27" fmla="*/ 951 h 3357"/>
              <a:gd name="T28" fmla="*/ 2334 w 2355"/>
              <a:gd name="T29" fmla="*/ 1221 h 3357"/>
              <a:gd name="T30" fmla="*/ 2187 w 2355"/>
              <a:gd name="T31" fmla="*/ 1287 h 3357"/>
              <a:gd name="T32" fmla="*/ 2149 w 2355"/>
              <a:gd name="T33" fmla="*/ 1340 h 3357"/>
              <a:gd name="T34" fmla="*/ 2085 w 2355"/>
              <a:gd name="T35" fmla="*/ 1321 h 3357"/>
              <a:gd name="T36" fmla="*/ 1794 w 2355"/>
              <a:gd name="T37" fmla="*/ 1231 h 3357"/>
              <a:gd name="T38" fmla="*/ 1773 w 2355"/>
              <a:gd name="T39" fmla="*/ 1333 h 3357"/>
              <a:gd name="T40" fmla="*/ 1703 w 2355"/>
              <a:gd name="T41" fmla="*/ 1333 h 3357"/>
              <a:gd name="T42" fmla="*/ 1682 w 2355"/>
              <a:gd name="T43" fmla="*/ 1231 h 3357"/>
              <a:gd name="T44" fmla="*/ 1532 w 2355"/>
              <a:gd name="T45" fmla="*/ 3248 h 3357"/>
              <a:gd name="T46" fmla="*/ 1570 w 2355"/>
              <a:gd name="T47" fmla="*/ 3301 h 3357"/>
              <a:gd name="T48" fmla="*/ 1532 w 2355"/>
              <a:gd name="T49" fmla="*/ 3354 h 3357"/>
              <a:gd name="T50" fmla="*/ 806 w 2355"/>
              <a:gd name="T51" fmla="*/ 3347 h 3357"/>
              <a:gd name="T52" fmla="*/ 788 w 2355"/>
              <a:gd name="T53" fmla="*/ 3283 h 3357"/>
              <a:gd name="T54" fmla="*/ 841 w 2355"/>
              <a:gd name="T55" fmla="*/ 3245 h 3357"/>
              <a:gd name="T56" fmla="*/ 1140 w 2355"/>
              <a:gd name="T57" fmla="*/ 3130 h 3357"/>
              <a:gd name="T58" fmla="*/ 1177 w 2355"/>
              <a:gd name="T59" fmla="*/ 3077 h 3357"/>
              <a:gd name="T60" fmla="*/ 1140 w 2355"/>
              <a:gd name="T61" fmla="*/ 3024 h 3357"/>
              <a:gd name="T62" fmla="*/ 1121 w 2355"/>
              <a:gd name="T63" fmla="*/ 2965 h 3357"/>
              <a:gd name="T64" fmla="*/ 1175 w 2355"/>
              <a:gd name="T65" fmla="*/ 2928 h 3357"/>
              <a:gd name="T66" fmla="*/ 1156 w 2355"/>
              <a:gd name="T67" fmla="*/ 2864 h 3357"/>
              <a:gd name="T68" fmla="*/ 953 w 2355"/>
              <a:gd name="T69" fmla="*/ 1231 h 3357"/>
              <a:gd name="T70" fmla="*/ 663 w 2355"/>
              <a:gd name="T71" fmla="*/ 1321 h 3357"/>
              <a:gd name="T72" fmla="*/ 598 w 2355"/>
              <a:gd name="T73" fmla="*/ 1340 h 3357"/>
              <a:gd name="T74" fmla="*/ 561 w 2355"/>
              <a:gd name="T75" fmla="*/ 1287 h 3357"/>
              <a:gd name="T76" fmla="*/ 278 w 2355"/>
              <a:gd name="T77" fmla="*/ 1305 h 3357"/>
              <a:gd name="T78" fmla="*/ 224 w 2355"/>
              <a:gd name="T79" fmla="*/ 1343 h 3357"/>
              <a:gd name="T80" fmla="*/ 171 w 2355"/>
              <a:gd name="T81" fmla="*/ 1305 h 3357"/>
              <a:gd name="T82" fmla="*/ 38 w 2355"/>
              <a:gd name="T83" fmla="*/ 1228 h 3357"/>
              <a:gd name="T84" fmla="*/ 0 w 2355"/>
              <a:gd name="T85" fmla="*/ 1175 h 3357"/>
              <a:gd name="T86" fmla="*/ 21 w 2355"/>
              <a:gd name="T87" fmla="*/ 905 h 3357"/>
              <a:gd name="T88" fmla="*/ 953 w 2355"/>
              <a:gd name="T89" fmla="*/ 615 h 3357"/>
              <a:gd name="T90" fmla="*/ 663 w 2355"/>
              <a:gd name="T91" fmla="*/ 706 h 3357"/>
              <a:gd name="T92" fmla="*/ 598 w 2355"/>
              <a:gd name="T93" fmla="*/ 724 h 3357"/>
              <a:gd name="T94" fmla="*/ 561 w 2355"/>
              <a:gd name="T95" fmla="*/ 671 h 3357"/>
              <a:gd name="T96" fmla="*/ 358 w 2355"/>
              <a:gd name="T97" fmla="*/ 605 h 3357"/>
              <a:gd name="T98" fmla="*/ 336 w 2355"/>
              <a:gd name="T99" fmla="*/ 336 h 3357"/>
              <a:gd name="T100" fmla="*/ 376 w 2355"/>
              <a:gd name="T101" fmla="*/ 283 h 3357"/>
              <a:gd name="T102" fmla="*/ 956 w 2355"/>
              <a:gd name="T103" fmla="*/ 156 h 3357"/>
              <a:gd name="T104" fmla="*/ 1020 w 2355"/>
              <a:gd name="T105" fmla="*/ 45 h 3357"/>
              <a:gd name="T106" fmla="*/ 1144 w 2355"/>
              <a:gd name="T107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55" h="3357">
                <a:moveTo>
                  <a:pt x="112" y="1007"/>
                </a:moveTo>
                <a:lnTo>
                  <a:pt x="112" y="1119"/>
                </a:lnTo>
                <a:lnTo>
                  <a:pt x="2243" y="1119"/>
                </a:lnTo>
                <a:lnTo>
                  <a:pt x="2243" y="1007"/>
                </a:lnTo>
                <a:lnTo>
                  <a:pt x="112" y="1007"/>
                </a:lnTo>
                <a:close/>
                <a:moveTo>
                  <a:pt x="449" y="392"/>
                </a:moveTo>
                <a:lnTo>
                  <a:pt x="449" y="504"/>
                </a:lnTo>
                <a:lnTo>
                  <a:pt x="1906" y="504"/>
                </a:lnTo>
                <a:lnTo>
                  <a:pt x="1906" y="392"/>
                </a:lnTo>
                <a:lnTo>
                  <a:pt x="449" y="392"/>
                </a:lnTo>
                <a:close/>
                <a:moveTo>
                  <a:pt x="1144" y="0"/>
                </a:moveTo>
                <a:lnTo>
                  <a:pt x="1211" y="0"/>
                </a:lnTo>
                <a:lnTo>
                  <a:pt x="1246" y="3"/>
                </a:lnTo>
                <a:lnTo>
                  <a:pt x="1278" y="12"/>
                </a:lnTo>
                <a:lnTo>
                  <a:pt x="1308" y="25"/>
                </a:lnTo>
                <a:lnTo>
                  <a:pt x="1334" y="45"/>
                </a:lnTo>
                <a:lnTo>
                  <a:pt x="1357" y="67"/>
                </a:lnTo>
                <a:lnTo>
                  <a:pt x="1376" y="94"/>
                </a:lnTo>
                <a:lnTo>
                  <a:pt x="1391" y="123"/>
                </a:lnTo>
                <a:lnTo>
                  <a:pt x="1399" y="156"/>
                </a:lnTo>
                <a:lnTo>
                  <a:pt x="1402" y="190"/>
                </a:lnTo>
                <a:lnTo>
                  <a:pt x="1402" y="280"/>
                </a:lnTo>
                <a:lnTo>
                  <a:pt x="1962" y="280"/>
                </a:lnTo>
                <a:lnTo>
                  <a:pt x="1981" y="283"/>
                </a:lnTo>
                <a:lnTo>
                  <a:pt x="1997" y="290"/>
                </a:lnTo>
                <a:lnTo>
                  <a:pt x="2008" y="301"/>
                </a:lnTo>
                <a:lnTo>
                  <a:pt x="2016" y="317"/>
                </a:lnTo>
                <a:lnTo>
                  <a:pt x="2019" y="336"/>
                </a:lnTo>
                <a:lnTo>
                  <a:pt x="2019" y="560"/>
                </a:lnTo>
                <a:lnTo>
                  <a:pt x="2016" y="578"/>
                </a:lnTo>
                <a:lnTo>
                  <a:pt x="2008" y="594"/>
                </a:lnTo>
                <a:lnTo>
                  <a:pt x="1997" y="605"/>
                </a:lnTo>
                <a:lnTo>
                  <a:pt x="1981" y="612"/>
                </a:lnTo>
                <a:lnTo>
                  <a:pt x="1962" y="615"/>
                </a:lnTo>
                <a:lnTo>
                  <a:pt x="1794" y="615"/>
                </a:lnTo>
                <a:lnTo>
                  <a:pt x="1794" y="671"/>
                </a:lnTo>
                <a:lnTo>
                  <a:pt x="1792" y="690"/>
                </a:lnTo>
                <a:lnTo>
                  <a:pt x="1784" y="706"/>
                </a:lnTo>
                <a:lnTo>
                  <a:pt x="1773" y="717"/>
                </a:lnTo>
                <a:lnTo>
                  <a:pt x="1757" y="724"/>
                </a:lnTo>
                <a:lnTo>
                  <a:pt x="1738" y="727"/>
                </a:lnTo>
                <a:lnTo>
                  <a:pt x="1720" y="724"/>
                </a:lnTo>
                <a:lnTo>
                  <a:pt x="1703" y="717"/>
                </a:lnTo>
                <a:lnTo>
                  <a:pt x="1692" y="706"/>
                </a:lnTo>
                <a:lnTo>
                  <a:pt x="1685" y="690"/>
                </a:lnTo>
                <a:lnTo>
                  <a:pt x="1682" y="671"/>
                </a:lnTo>
                <a:lnTo>
                  <a:pt x="1682" y="615"/>
                </a:lnTo>
                <a:lnTo>
                  <a:pt x="1402" y="615"/>
                </a:lnTo>
                <a:lnTo>
                  <a:pt x="1402" y="895"/>
                </a:lnTo>
                <a:lnTo>
                  <a:pt x="2299" y="895"/>
                </a:lnTo>
                <a:lnTo>
                  <a:pt x="2315" y="897"/>
                </a:lnTo>
                <a:lnTo>
                  <a:pt x="2328" y="903"/>
                </a:lnTo>
                <a:lnTo>
                  <a:pt x="2340" y="912"/>
                </a:lnTo>
                <a:lnTo>
                  <a:pt x="2348" y="925"/>
                </a:lnTo>
                <a:lnTo>
                  <a:pt x="2353" y="937"/>
                </a:lnTo>
                <a:lnTo>
                  <a:pt x="2355" y="951"/>
                </a:lnTo>
                <a:lnTo>
                  <a:pt x="2355" y="1175"/>
                </a:lnTo>
                <a:lnTo>
                  <a:pt x="2353" y="1193"/>
                </a:lnTo>
                <a:lnTo>
                  <a:pt x="2345" y="1210"/>
                </a:lnTo>
                <a:lnTo>
                  <a:pt x="2334" y="1221"/>
                </a:lnTo>
                <a:lnTo>
                  <a:pt x="2317" y="1228"/>
                </a:lnTo>
                <a:lnTo>
                  <a:pt x="2299" y="1231"/>
                </a:lnTo>
                <a:lnTo>
                  <a:pt x="2187" y="1231"/>
                </a:lnTo>
                <a:lnTo>
                  <a:pt x="2187" y="1287"/>
                </a:lnTo>
                <a:lnTo>
                  <a:pt x="2185" y="1305"/>
                </a:lnTo>
                <a:lnTo>
                  <a:pt x="2177" y="1321"/>
                </a:lnTo>
                <a:lnTo>
                  <a:pt x="2165" y="1333"/>
                </a:lnTo>
                <a:lnTo>
                  <a:pt x="2149" y="1340"/>
                </a:lnTo>
                <a:lnTo>
                  <a:pt x="2131" y="1343"/>
                </a:lnTo>
                <a:lnTo>
                  <a:pt x="2112" y="1340"/>
                </a:lnTo>
                <a:lnTo>
                  <a:pt x="2096" y="1333"/>
                </a:lnTo>
                <a:lnTo>
                  <a:pt x="2085" y="1321"/>
                </a:lnTo>
                <a:lnTo>
                  <a:pt x="2078" y="1305"/>
                </a:lnTo>
                <a:lnTo>
                  <a:pt x="2075" y="1287"/>
                </a:lnTo>
                <a:lnTo>
                  <a:pt x="2075" y="1231"/>
                </a:lnTo>
                <a:lnTo>
                  <a:pt x="1794" y="1231"/>
                </a:lnTo>
                <a:lnTo>
                  <a:pt x="1794" y="1287"/>
                </a:lnTo>
                <a:lnTo>
                  <a:pt x="1792" y="1305"/>
                </a:lnTo>
                <a:lnTo>
                  <a:pt x="1784" y="1321"/>
                </a:lnTo>
                <a:lnTo>
                  <a:pt x="1773" y="1333"/>
                </a:lnTo>
                <a:lnTo>
                  <a:pt x="1757" y="1340"/>
                </a:lnTo>
                <a:lnTo>
                  <a:pt x="1738" y="1343"/>
                </a:lnTo>
                <a:lnTo>
                  <a:pt x="1720" y="1340"/>
                </a:lnTo>
                <a:lnTo>
                  <a:pt x="1703" y="1333"/>
                </a:lnTo>
                <a:lnTo>
                  <a:pt x="1692" y="1321"/>
                </a:lnTo>
                <a:lnTo>
                  <a:pt x="1685" y="1305"/>
                </a:lnTo>
                <a:lnTo>
                  <a:pt x="1682" y="1287"/>
                </a:lnTo>
                <a:lnTo>
                  <a:pt x="1682" y="1231"/>
                </a:lnTo>
                <a:lnTo>
                  <a:pt x="1402" y="1231"/>
                </a:lnTo>
                <a:lnTo>
                  <a:pt x="1402" y="3245"/>
                </a:lnTo>
                <a:lnTo>
                  <a:pt x="1514" y="3245"/>
                </a:lnTo>
                <a:lnTo>
                  <a:pt x="1532" y="3248"/>
                </a:lnTo>
                <a:lnTo>
                  <a:pt x="1549" y="3255"/>
                </a:lnTo>
                <a:lnTo>
                  <a:pt x="1560" y="3266"/>
                </a:lnTo>
                <a:lnTo>
                  <a:pt x="1568" y="3283"/>
                </a:lnTo>
                <a:lnTo>
                  <a:pt x="1570" y="3301"/>
                </a:lnTo>
                <a:lnTo>
                  <a:pt x="1568" y="3319"/>
                </a:lnTo>
                <a:lnTo>
                  <a:pt x="1560" y="3336"/>
                </a:lnTo>
                <a:lnTo>
                  <a:pt x="1549" y="3347"/>
                </a:lnTo>
                <a:lnTo>
                  <a:pt x="1532" y="3354"/>
                </a:lnTo>
                <a:lnTo>
                  <a:pt x="1514" y="3357"/>
                </a:lnTo>
                <a:lnTo>
                  <a:pt x="841" y="3357"/>
                </a:lnTo>
                <a:lnTo>
                  <a:pt x="823" y="3354"/>
                </a:lnTo>
                <a:lnTo>
                  <a:pt x="806" y="3347"/>
                </a:lnTo>
                <a:lnTo>
                  <a:pt x="795" y="3336"/>
                </a:lnTo>
                <a:lnTo>
                  <a:pt x="788" y="3319"/>
                </a:lnTo>
                <a:lnTo>
                  <a:pt x="785" y="3301"/>
                </a:lnTo>
                <a:lnTo>
                  <a:pt x="788" y="3283"/>
                </a:lnTo>
                <a:lnTo>
                  <a:pt x="795" y="3266"/>
                </a:lnTo>
                <a:lnTo>
                  <a:pt x="806" y="3255"/>
                </a:lnTo>
                <a:lnTo>
                  <a:pt x="823" y="3248"/>
                </a:lnTo>
                <a:lnTo>
                  <a:pt x="841" y="3245"/>
                </a:lnTo>
                <a:lnTo>
                  <a:pt x="953" y="3245"/>
                </a:lnTo>
                <a:lnTo>
                  <a:pt x="953" y="3133"/>
                </a:lnTo>
                <a:lnTo>
                  <a:pt x="1121" y="3133"/>
                </a:lnTo>
                <a:lnTo>
                  <a:pt x="1140" y="3130"/>
                </a:lnTo>
                <a:lnTo>
                  <a:pt x="1156" y="3123"/>
                </a:lnTo>
                <a:lnTo>
                  <a:pt x="1167" y="3112"/>
                </a:lnTo>
                <a:lnTo>
                  <a:pt x="1175" y="3096"/>
                </a:lnTo>
                <a:lnTo>
                  <a:pt x="1177" y="3077"/>
                </a:lnTo>
                <a:lnTo>
                  <a:pt x="1175" y="3059"/>
                </a:lnTo>
                <a:lnTo>
                  <a:pt x="1167" y="3043"/>
                </a:lnTo>
                <a:lnTo>
                  <a:pt x="1156" y="3031"/>
                </a:lnTo>
                <a:lnTo>
                  <a:pt x="1140" y="3024"/>
                </a:lnTo>
                <a:lnTo>
                  <a:pt x="1121" y="3021"/>
                </a:lnTo>
                <a:lnTo>
                  <a:pt x="953" y="3021"/>
                </a:lnTo>
                <a:lnTo>
                  <a:pt x="953" y="2965"/>
                </a:lnTo>
                <a:lnTo>
                  <a:pt x="1121" y="2965"/>
                </a:lnTo>
                <a:lnTo>
                  <a:pt x="1140" y="2962"/>
                </a:lnTo>
                <a:lnTo>
                  <a:pt x="1156" y="2955"/>
                </a:lnTo>
                <a:lnTo>
                  <a:pt x="1167" y="2944"/>
                </a:lnTo>
                <a:lnTo>
                  <a:pt x="1175" y="2928"/>
                </a:lnTo>
                <a:lnTo>
                  <a:pt x="1177" y="2909"/>
                </a:lnTo>
                <a:lnTo>
                  <a:pt x="1175" y="2891"/>
                </a:lnTo>
                <a:lnTo>
                  <a:pt x="1167" y="2875"/>
                </a:lnTo>
                <a:lnTo>
                  <a:pt x="1156" y="2864"/>
                </a:lnTo>
                <a:lnTo>
                  <a:pt x="1140" y="2857"/>
                </a:lnTo>
                <a:lnTo>
                  <a:pt x="1121" y="2853"/>
                </a:lnTo>
                <a:lnTo>
                  <a:pt x="953" y="2853"/>
                </a:lnTo>
                <a:lnTo>
                  <a:pt x="953" y="1231"/>
                </a:lnTo>
                <a:lnTo>
                  <a:pt x="673" y="1231"/>
                </a:lnTo>
                <a:lnTo>
                  <a:pt x="673" y="1287"/>
                </a:lnTo>
                <a:lnTo>
                  <a:pt x="671" y="1305"/>
                </a:lnTo>
                <a:lnTo>
                  <a:pt x="663" y="1321"/>
                </a:lnTo>
                <a:lnTo>
                  <a:pt x="651" y="1333"/>
                </a:lnTo>
                <a:lnTo>
                  <a:pt x="635" y="1340"/>
                </a:lnTo>
                <a:lnTo>
                  <a:pt x="617" y="1343"/>
                </a:lnTo>
                <a:lnTo>
                  <a:pt x="598" y="1340"/>
                </a:lnTo>
                <a:lnTo>
                  <a:pt x="582" y="1333"/>
                </a:lnTo>
                <a:lnTo>
                  <a:pt x="571" y="1321"/>
                </a:lnTo>
                <a:lnTo>
                  <a:pt x="564" y="1305"/>
                </a:lnTo>
                <a:lnTo>
                  <a:pt x="561" y="1287"/>
                </a:lnTo>
                <a:lnTo>
                  <a:pt x="561" y="1231"/>
                </a:lnTo>
                <a:lnTo>
                  <a:pt x="280" y="1231"/>
                </a:lnTo>
                <a:lnTo>
                  <a:pt x="280" y="1287"/>
                </a:lnTo>
                <a:lnTo>
                  <a:pt x="278" y="1305"/>
                </a:lnTo>
                <a:lnTo>
                  <a:pt x="270" y="1321"/>
                </a:lnTo>
                <a:lnTo>
                  <a:pt x="259" y="1333"/>
                </a:lnTo>
                <a:lnTo>
                  <a:pt x="243" y="1340"/>
                </a:lnTo>
                <a:lnTo>
                  <a:pt x="224" y="1343"/>
                </a:lnTo>
                <a:lnTo>
                  <a:pt x="206" y="1340"/>
                </a:lnTo>
                <a:lnTo>
                  <a:pt x="190" y="1333"/>
                </a:lnTo>
                <a:lnTo>
                  <a:pt x="178" y="1321"/>
                </a:lnTo>
                <a:lnTo>
                  <a:pt x="171" y="1305"/>
                </a:lnTo>
                <a:lnTo>
                  <a:pt x="168" y="1287"/>
                </a:lnTo>
                <a:lnTo>
                  <a:pt x="168" y="1231"/>
                </a:lnTo>
                <a:lnTo>
                  <a:pt x="56" y="1231"/>
                </a:lnTo>
                <a:lnTo>
                  <a:pt x="38" y="1228"/>
                </a:lnTo>
                <a:lnTo>
                  <a:pt x="21" y="1221"/>
                </a:lnTo>
                <a:lnTo>
                  <a:pt x="10" y="1210"/>
                </a:lnTo>
                <a:lnTo>
                  <a:pt x="3" y="1193"/>
                </a:lnTo>
                <a:lnTo>
                  <a:pt x="0" y="1175"/>
                </a:lnTo>
                <a:lnTo>
                  <a:pt x="0" y="951"/>
                </a:lnTo>
                <a:lnTo>
                  <a:pt x="3" y="933"/>
                </a:lnTo>
                <a:lnTo>
                  <a:pt x="10" y="917"/>
                </a:lnTo>
                <a:lnTo>
                  <a:pt x="21" y="905"/>
                </a:lnTo>
                <a:lnTo>
                  <a:pt x="38" y="898"/>
                </a:lnTo>
                <a:lnTo>
                  <a:pt x="56" y="895"/>
                </a:lnTo>
                <a:lnTo>
                  <a:pt x="953" y="895"/>
                </a:lnTo>
                <a:lnTo>
                  <a:pt x="953" y="615"/>
                </a:lnTo>
                <a:lnTo>
                  <a:pt x="673" y="615"/>
                </a:lnTo>
                <a:lnTo>
                  <a:pt x="673" y="671"/>
                </a:lnTo>
                <a:lnTo>
                  <a:pt x="671" y="690"/>
                </a:lnTo>
                <a:lnTo>
                  <a:pt x="663" y="706"/>
                </a:lnTo>
                <a:lnTo>
                  <a:pt x="651" y="717"/>
                </a:lnTo>
                <a:lnTo>
                  <a:pt x="635" y="724"/>
                </a:lnTo>
                <a:lnTo>
                  <a:pt x="617" y="727"/>
                </a:lnTo>
                <a:lnTo>
                  <a:pt x="598" y="724"/>
                </a:lnTo>
                <a:lnTo>
                  <a:pt x="582" y="717"/>
                </a:lnTo>
                <a:lnTo>
                  <a:pt x="571" y="706"/>
                </a:lnTo>
                <a:lnTo>
                  <a:pt x="564" y="690"/>
                </a:lnTo>
                <a:lnTo>
                  <a:pt x="561" y="671"/>
                </a:lnTo>
                <a:lnTo>
                  <a:pt x="561" y="615"/>
                </a:lnTo>
                <a:lnTo>
                  <a:pt x="392" y="615"/>
                </a:lnTo>
                <a:lnTo>
                  <a:pt x="374" y="612"/>
                </a:lnTo>
                <a:lnTo>
                  <a:pt x="358" y="605"/>
                </a:lnTo>
                <a:lnTo>
                  <a:pt x="347" y="594"/>
                </a:lnTo>
                <a:lnTo>
                  <a:pt x="339" y="578"/>
                </a:lnTo>
                <a:lnTo>
                  <a:pt x="336" y="560"/>
                </a:lnTo>
                <a:lnTo>
                  <a:pt x="336" y="336"/>
                </a:lnTo>
                <a:lnTo>
                  <a:pt x="339" y="319"/>
                </a:lnTo>
                <a:lnTo>
                  <a:pt x="349" y="304"/>
                </a:lnTo>
                <a:lnTo>
                  <a:pt x="361" y="291"/>
                </a:lnTo>
                <a:lnTo>
                  <a:pt x="376" y="283"/>
                </a:lnTo>
                <a:lnTo>
                  <a:pt x="392" y="280"/>
                </a:lnTo>
                <a:lnTo>
                  <a:pt x="953" y="280"/>
                </a:lnTo>
                <a:lnTo>
                  <a:pt x="953" y="190"/>
                </a:lnTo>
                <a:lnTo>
                  <a:pt x="956" y="156"/>
                </a:lnTo>
                <a:lnTo>
                  <a:pt x="965" y="123"/>
                </a:lnTo>
                <a:lnTo>
                  <a:pt x="979" y="94"/>
                </a:lnTo>
                <a:lnTo>
                  <a:pt x="998" y="67"/>
                </a:lnTo>
                <a:lnTo>
                  <a:pt x="1020" y="45"/>
                </a:lnTo>
                <a:lnTo>
                  <a:pt x="1047" y="25"/>
                </a:lnTo>
                <a:lnTo>
                  <a:pt x="1077" y="12"/>
                </a:lnTo>
                <a:lnTo>
                  <a:pt x="1109" y="3"/>
                </a:lnTo>
                <a:lnTo>
                  <a:pt x="11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1" name="Group 880"/>
          <p:cNvGrpSpPr/>
          <p:nvPr/>
        </p:nvGrpSpPr>
        <p:grpSpPr>
          <a:xfrm>
            <a:off x="3461333" y="4219575"/>
            <a:ext cx="582613" cy="582613"/>
            <a:chOff x="3479800" y="4219575"/>
            <a:chExt cx="582613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219"/>
            <p:cNvSpPr>
              <a:spLocks noEditPoints="1"/>
            </p:cNvSpPr>
            <p:nvPr/>
          </p:nvSpPr>
          <p:spPr bwMode="auto">
            <a:xfrm>
              <a:off x="3479800" y="4219575"/>
              <a:ext cx="582613" cy="582613"/>
            </a:xfrm>
            <a:custGeom>
              <a:avLst/>
              <a:gdLst>
                <a:gd name="T0" fmla="*/ 1826 w 3300"/>
                <a:gd name="T1" fmla="*/ 3025 h 3300"/>
                <a:gd name="T2" fmla="*/ 2132 w 3300"/>
                <a:gd name="T3" fmla="*/ 2345 h 3300"/>
                <a:gd name="T4" fmla="*/ 1857 w 3300"/>
                <a:gd name="T5" fmla="*/ 2498 h 3300"/>
                <a:gd name="T6" fmla="*/ 2251 w 3300"/>
                <a:gd name="T7" fmla="*/ 2353 h 3300"/>
                <a:gd name="T8" fmla="*/ 1567 w 3300"/>
                <a:gd name="T9" fmla="*/ 2524 h 3300"/>
                <a:gd name="T10" fmla="*/ 1327 w 3300"/>
                <a:gd name="T11" fmla="*/ 2450 h 3300"/>
                <a:gd name="T12" fmla="*/ 1075 w 3300"/>
                <a:gd name="T13" fmla="*/ 2255 h 3300"/>
                <a:gd name="T14" fmla="*/ 890 w 3300"/>
                <a:gd name="T15" fmla="*/ 1629 h 3300"/>
                <a:gd name="T16" fmla="*/ 993 w 3300"/>
                <a:gd name="T17" fmla="*/ 1953 h 3300"/>
                <a:gd name="T18" fmla="*/ 1102 w 3300"/>
                <a:gd name="T19" fmla="*/ 2117 h 3300"/>
                <a:gd name="T20" fmla="*/ 1183 w 3300"/>
                <a:gd name="T21" fmla="*/ 2208 h 3300"/>
                <a:gd name="T22" fmla="*/ 1420 w 3300"/>
                <a:gd name="T23" fmla="*/ 2369 h 3300"/>
                <a:gd name="T24" fmla="*/ 1708 w 3300"/>
                <a:gd name="T25" fmla="*/ 2416 h 3300"/>
                <a:gd name="T26" fmla="*/ 1992 w 3300"/>
                <a:gd name="T27" fmla="*/ 2309 h 3300"/>
                <a:gd name="T28" fmla="*/ 2138 w 3300"/>
                <a:gd name="T29" fmla="*/ 2188 h 3300"/>
                <a:gd name="T30" fmla="*/ 2203 w 3300"/>
                <a:gd name="T31" fmla="*/ 2114 h 3300"/>
                <a:gd name="T32" fmla="*/ 2360 w 3300"/>
                <a:gd name="T33" fmla="*/ 1831 h 3300"/>
                <a:gd name="T34" fmla="*/ 2420 w 3300"/>
                <a:gd name="T35" fmla="*/ 1484 h 3300"/>
                <a:gd name="T36" fmla="*/ 1790 w 3300"/>
                <a:gd name="T37" fmla="*/ 2 h 3300"/>
                <a:gd name="T38" fmla="*/ 1903 w 3300"/>
                <a:gd name="T39" fmla="*/ 82 h 3300"/>
                <a:gd name="T40" fmla="*/ 1976 w 3300"/>
                <a:gd name="T41" fmla="*/ 193 h 3300"/>
                <a:gd name="T42" fmla="*/ 1983 w 3300"/>
                <a:gd name="T43" fmla="*/ 731 h 3300"/>
                <a:gd name="T44" fmla="*/ 2035 w 3300"/>
                <a:gd name="T45" fmla="*/ 770 h 3300"/>
                <a:gd name="T46" fmla="*/ 2594 w 3300"/>
                <a:gd name="T47" fmla="*/ 807 h 3300"/>
                <a:gd name="T48" fmla="*/ 2640 w 3300"/>
                <a:gd name="T49" fmla="*/ 1155 h 3300"/>
                <a:gd name="T50" fmla="*/ 2747 w 3300"/>
                <a:gd name="T51" fmla="*/ 1192 h 3300"/>
                <a:gd name="T52" fmla="*/ 2712 w 3300"/>
                <a:gd name="T53" fmla="*/ 1262 h 3300"/>
                <a:gd name="T54" fmla="*/ 2518 w 3300"/>
                <a:gd name="T55" fmla="*/ 1638 h 3300"/>
                <a:gd name="T56" fmla="*/ 2395 w 3300"/>
                <a:gd name="T57" fmla="*/ 2012 h 3300"/>
                <a:gd name="T58" fmla="*/ 2362 w 3300"/>
                <a:gd name="T59" fmla="*/ 2383 h 3300"/>
                <a:gd name="T60" fmla="*/ 2521 w 3300"/>
                <a:gd name="T61" fmla="*/ 2475 h 3300"/>
                <a:gd name="T62" fmla="*/ 2884 w 3300"/>
                <a:gd name="T63" fmla="*/ 2613 h 3300"/>
                <a:gd name="T64" fmla="*/ 3198 w 3300"/>
                <a:gd name="T65" fmla="*/ 2782 h 3300"/>
                <a:gd name="T66" fmla="*/ 3291 w 3300"/>
                <a:gd name="T67" fmla="*/ 2936 h 3300"/>
                <a:gd name="T68" fmla="*/ 3290 w 3300"/>
                <a:gd name="T69" fmla="*/ 3277 h 3300"/>
                <a:gd name="T70" fmla="*/ 1904 w 3300"/>
                <a:gd name="T71" fmla="*/ 3300 h 3300"/>
                <a:gd name="T72" fmla="*/ 38 w 3300"/>
                <a:gd name="T73" fmla="*/ 3297 h 3300"/>
                <a:gd name="T74" fmla="*/ 0 w 3300"/>
                <a:gd name="T75" fmla="*/ 3010 h 3300"/>
                <a:gd name="T76" fmla="*/ 54 w 3300"/>
                <a:gd name="T77" fmla="*/ 2837 h 3300"/>
                <a:gd name="T78" fmla="*/ 251 w 3300"/>
                <a:gd name="T79" fmla="*/ 2693 h 3300"/>
                <a:gd name="T80" fmla="*/ 643 w 3300"/>
                <a:gd name="T81" fmla="*/ 2520 h 3300"/>
                <a:gd name="T82" fmla="*/ 970 w 3300"/>
                <a:gd name="T83" fmla="*/ 2431 h 3300"/>
                <a:gd name="T84" fmla="*/ 988 w 3300"/>
                <a:gd name="T85" fmla="*/ 2147 h 3300"/>
                <a:gd name="T86" fmla="*/ 816 w 3300"/>
                <a:gd name="T87" fmla="*/ 1792 h 3300"/>
                <a:gd name="T88" fmla="*/ 770 w 3300"/>
                <a:gd name="T89" fmla="*/ 1265 h 3300"/>
                <a:gd name="T90" fmla="*/ 553 w 3300"/>
                <a:gd name="T91" fmla="*/ 1227 h 3300"/>
                <a:gd name="T92" fmla="*/ 588 w 3300"/>
                <a:gd name="T93" fmla="*/ 1157 h 3300"/>
                <a:gd name="T94" fmla="*/ 672 w 3300"/>
                <a:gd name="T95" fmla="*/ 950 h 3300"/>
                <a:gd name="T96" fmla="*/ 1255 w 3300"/>
                <a:gd name="T97" fmla="*/ 769 h 3300"/>
                <a:gd name="T98" fmla="*/ 1304 w 3300"/>
                <a:gd name="T99" fmla="*/ 754 h 3300"/>
                <a:gd name="T100" fmla="*/ 1229 w 3300"/>
                <a:gd name="T101" fmla="*/ 231 h 3300"/>
                <a:gd name="T102" fmla="*/ 1378 w 3300"/>
                <a:gd name="T103" fmla="*/ 136 h 3300"/>
                <a:gd name="T104" fmla="*/ 1457 w 3300"/>
                <a:gd name="T105" fmla="*/ 22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0" h="3300">
                  <a:moveTo>
                    <a:pt x="1475" y="3025"/>
                  </a:moveTo>
                  <a:lnTo>
                    <a:pt x="1442" y="3190"/>
                  </a:lnTo>
                  <a:lnTo>
                    <a:pt x="1858" y="3190"/>
                  </a:lnTo>
                  <a:lnTo>
                    <a:pt x="1839" y="3095"/>
                  </a:lnTo>
                  <a:lnTo>
                    <a:pt x="1826" y="3025"/>
                  </a:lnTo>
                  <a:lnTo>
                    <a:pt x="1475" y="3025"/>
                  </a:lnTo>
                  <a:close/>
                  <a:moveTo>
                    <a:pt x="2226" y="2255"/>
                  </a:moveTo>
                  <a:lnTo>
                    <a:pt x="2226" y="2255"/>
                  </a:lnTo>
                  <a:lnTo>
                    <a:pt x="2180" y="2301"/>
                  </a:lnTo>
                  <a:lnTo>
                    <a:pt x="2132" y="2345"/>
                  </a:lnTo>
                  <a:lnTo>
                    <a:pt x="2081" y="2384"/>
                  </a:lnTo>
                  <a:lnTo>
                    <a:pt x="2028" y="2419"/>
                  </a:lnTo>
                  <a:lnTo>
                    <a:pt x="1973" y="2450"/>
                  </a:lnTo>
                  <a:lnTo>
                    <a:pt x="1916" y="2476"/>
                  </a:lnTo>
                  <a:lnTo>
                    <a:pt x="1857" y="2498"/>
                  </a:lnTo>
                  <a:lnTo>
                    <a:pt x="1796" y="2514"/>
                  </a:lnTo>
                  <a:lnTo>
                    <a:pt x="1733" y="2524"/>
                  </a:lnTo>
                  <a:lnTo>
                    <a:pt x="1733" y="2524"/>
                  </a:lnTo>
                  <a:lnTo>
                    <a:pt x="1882" y="2861"/>
                  </a:lnTo>
                  <a:lnTo>
                    <a:pt x="2251" y="2353"/>
                  </a:lnTo>
                  <a:lnTo>
                    <a:pt x="2226" y="2255"/>
                  </a:lnTo>
                  <a:close/>
                  <a:moveTo>
                    <a:pt x="1074" y="2255"/>
                  </a:moveTo>
                  <a:lnTo>
                    <a:pt x="1050" y="2353"/>
                  </a:lnTo>
                  <a:lnTo>
                    <a:pt x="1418" y="2861"/>
                  </a:lnTo>
                  <a:lnTo>
                    <a:pt x="1567" y="2524"/>
                  </a:lnTo>
                  <a:lnTo>
                    <a:pt x="1567" y="2524"/>
                  </a:lnTo>
                  <a:lnTo>
                    <a:pt x="1504" y="2514"/>
                  </a:lnTo>
                  <a:lnTo>
                    <a:pt x="1444" y="2498"/>
                  </a:lnTo>
                  <a:lnTo>
                    <a:pt x="1384" y="2476"/>
                  </a:lnTo>
                  <a:lnTo>
                    <a:pt x="1327" y="2450"/>
                  </a:lnTo>
                  <a:lnTo>
                    <a:pt x="1272" y="2419"/>
                  </a:lnTo>
                  <a:lnTo>
                    <a:pt x="1219" y="2384"/>
                  </a:lnTo>
                  <a:lnTo>
                    <a:pt x="1169" y="2345"/>
                  </a:lnTo>
                  <a:lnTo>
                    <a:pt x="1120" y="2301"/>
                  </a:lnTo>
                  <a:lnTo>
                    <a:pt x="1075" y="2255"/>
                  </a:lnTo>
                  <a:lnTo>
                    <a:pt x="1074" y="2255"/>
                  </a:lnTo>
                  <a:close/>
                  <a:moveTo>
                    <a:pt x="880" y="1265"/>
                  </a:moveTo>
                  <a:lnTo>
                    <a:pt x="880" y="1484"/>
                  </a:lnTo>
                  <a:lnTo>
                    <a:pt x="883" y="1558"/>
                  </a:lnTo>
                  <a:lnTo>
                    <a:pt x="890" y="1629"/>
                  </a:lnTo>
                  <a:lnTo>
                    <a:pt x="903" y="1699"/>
                  </a:lnTo>
                  <a:lnTo>
                    <a:pt x="919" y="1767"/>
                  </a:lnTo>
                  <a:lnTo>
                    <a:pt x="940" y="1831"/>
                  </a:lnTo>
                  <a:lnTo>
                    <a:pt x="965" y="1893"/>
                  </a:lnTo>
                  <a:lnTo>
                    <a:pt x="993" y="1953"/>
                  </a:lnTo>
                  <a:lnTo>
                    <a:pt x="1025" y="2010"/>
                  </a:lnTo>
                  <a:lnTo>
                    <a:pt x="1060" y="2063"/>
                  </a:lnTo>
                  <a:lnTo>
                    <a:pt x="1097" y="2114"/>
                  </a:lnTo>
                  <a:lnTo>
                    <a:pt x="1099" y="2116"/>
                  </a:lnTo>
                  <a:lnTo>
                    <a:pt x="1102" y="2117"/>
                  </a:lnTo>
                  <a:lnTo>
                    <a:pt x="1103" y="2119"/>
                  </a:lnTo>
                  <a:lnTo>
                    <a:pt x="1132" y="2154"/>
                  </a:lnTo>
                  <a:lnTo>
                    <a:pt x="1162" y="2188"/>
                  </a:lnTo>
                  <a:lnTo>
                    <a:pt x="1162" y="2188"/>
                  </a:lnTo>
                  <a:lnTo>
                    <a:pt x="1183" y="2208"/>
                  </a:lnTo>
                  <a:lnTo>
                    <a:pt x="1203" y="2228"/>
                  </a:lnTo>
                  <a:lnTo>
                    <a:pt x="1255" y="2271"/>
                  </a:lnTo>
                  <a:lnTo>
                    <a:pt x="1308" y="2309"/>
                  </a:lnTo>
                  <a:lnTo>
                    <a:pt x="1364" y="2342"/>
                  </a:lnTo>
                  <a:lnTo>
                    <a:pt x="1420" y="2369"/>
                  </a:lnTo>
                  <a:lnTo>
                    <a:pt x="1477" y="2391"/>
                  </a:lnTo>
                  <a:lnTo>
                    <a:pt x="1535" y="2407"/>
                  </a:lnTo>
                  <a:lnTo>
                    <a:pt x="1592" y="2416"/>
                  </a:lnTo>
                  <a:lnTo>
                    <a:pt x="1650" y="2420"/>
                  </a:lnTo>
                  <a:lnTo>
                    <a:pt x="1708" y="2416"/>
                  </a:lnTo>
                  <a:lnTo>
                    <a:pt x="1766" y="2407"/>
                  </a:lnTo>
                  <a:lnTo>
                    <a:pt x="1823" y="2391"/>
                  </a:lnTo>
                  <a:lnTo>
                    <a:pt x="1881" y="2369"/>
                  </a:lnTo>
                  <a:lnTo>
                    <a:pt x="1937" y="2342"/>
                  </a:lnTo>
                  <a:lnTo>
                    <a:pt x="1992" y="2309"/>
                  </a:lnTo>
                  <a:lnTo>
                    <a:pt x="2045" y="2271"/>
                  </a:lnTo>
                  <a:lnTo>
                    <a:pt x="2097" y="2228"/>
                  </a:lnTo>
                  <a:lnTo>
                    <a:pt x="2118" y="2208"/>
                  </a:lnTo>
                  <a:lnTo>
                    <a:pt x="2138" y="2188"/>
                  </a:lnTo>
                  <a:lnTo>
                    <a:pt x="2138" y="2188"/>
                  </a:lnTo>
                  <a:lnTo>
                    <a:pt x="2168" y="2154"/>
                  </a:lnTo>
                  <a:lnTo>
                    <a:pt x="2197" y="2119"/>
                  </a:lnTo>
                  <a:lnTo>
                    <a:pt x="2199" y="2117"/>
                  </a:lnTo>
                  <a:lnTo>
                    <a:pt x="2201" y="2116"/>
                  </a:lnTo>
                  <a:lnTo>
                    <a:pt x="2203" y="2114"/>
                  </a:lnTo>
                  <a:lnTo>
                    <a:pt x="2241" y="2063"/>
                  </a:lnTo>
                  <a:lnTo>
                    <a:pt x="2275" y="2010"/>
                  </a:lnTo>
                  <a:lnTo>
                    <a:pt x="2307" y="1953"/>
                  </a:lnTo>
                  <a:lnTo>
                    <a:pt x="2335" y="1893"/>
                  </a:lnTo>
                  <a:lnTo>
                    <a:pt x="2360" y="1831"/>
                  </a:lnTo>
                  <a:lnTo>
                    <a:pt x="2381" y="1767"/>
                  </a:lnTo>
                  <a:lnTo>
                    <a:pt x="2398" y="1699"/>
                  </a:lnTo>
                  <a:lnTo>
                    <a:pt x="2410" y="1629"/>
                  </a:lnTo>
                  <a:lnTo>
                    <a:pt x="2418" y="1558"/>
                  </a:lnTo>
                  <a:lnTo>
                    <a:pt x="2420" y="1484"/>
                  </a:lnTo>
                  <a:lnTo>
                    <a:pt x="2420" y="1265"/>
                  </a:lnTo>
                  <a:lnTo>
                    <a:pt x="880" y="1265"/>
                  </a:lnTo>
                  <a:close/>
                  <a:moveTo>
                    <a:pt x="1541" y="0"/>
                  </a:moveTo>
                  <a:lnTo>
                    <a:pt x="1760" y="0"/>
                  </a:lnTo>
                  <a:lnTo>
                    <a:pt x="1790" y="2"/>
                  </a:lnTo>
                  <a:lnTo>
                    <a:pt x="1818" y="10"/>
                  </a:lnTo>
                  <a:lnTo>
                    <a:pt x="1843" y="22"/>
                  </a:lnTo>
                  <a:lnTo>
                    <a:pt x="1866" y="39"/>
                  </a:lnTo>
                  <a:lnTo>
                    <a:pt x="1886" y="59"/>
                  </a:lnTo>
                  <a:lnTo>
                    <a:pt x="1903" y="82"/>
                  </a:lnTo>
                  <a:lnTo>
                    <a:pt x="1915" y="108"/>
                  </a:lnTo>
                  <a:lnTo>
                    <a:pt x="1923" y="136"/>
                  </a:lnTo>
                  <a:lnTo>
                    <a:pt x="1925" y="165"/>
                  </a:lnTo>
                  <a:lnTo>
                    <a:pt x="1925" y="177"/>
                  </a:lnTo>
                  <a:lnTo>
                    <a:pt x="1976" y="193"/>
                  </a:lnTo>
                  <a:lnTo>
                    <a:pt x="2024" y="211"/>
                  </a:lnTo>
                  <a:lnTo>
                    <a:pt x="2072" y="231"/>
                  </a:lnTo>
                  <a:lnTo>
                    <a:pt x="1981" y="705"/>
                  </a:lnTo>
                  <a:lnTo>
                    <a:pt x="1981" y="718"/>
                  </a:lnTo>
                  <a:lnTo>
                    <a:pt x="1983" y="731"/>
                  </a:lnTo>
                  <a:lnTo>
                    <a:pt x="1988" y="743"/>
                  </a:lnTo>
                  <a:lnTo>
                    <a:pt x="1997" y="754"/>
                  </a:lnTo>
                  <a:lnTo>
                    <a:pt x="2008" y="763"/>
                  </a:lnTo>
                  <a:lnTo>
                    <a:pt x="2021" y="768"/>
                  </a:lnTo>
                  <a:lnTo>
                    <a:pt x="2035" y="770"/>
                  </a:lnTo>
                  <a:lnTo>
                    <a:pt x="2041" y="770"/>
                  </a:lnTo>
                  <a:lnTo>
                    <a:pt x="2046" y="769"/>
                  </a:lnTo>
                  <a:lnTo>
                    <a:pt x="2539" y="674"/>
                  </a:lnTo>
                  <a:lnTo>
                    <a:pt x="2569" y="740"/>
                  </a:lnTo>
                  <a:lnTo>
                    <a:pt x="2594" y="807"/>
                  </a:lnTo>
                  <a:lnTo>
                    <a:pt x="2614" y="878"/>
                  </a:lnTo>
                  <a:lnTo>
                    <a:pt x="2628" y="950"/>
                  </a:lnTo>
                  <a:lnTo>
                    <a:pt x="2637" y="1024"/>
                  </a:lnTo>
                  <a:lnTo>
                    <a:pt x="2640" y="1100"/>
                  </a:lnTo>
                  <a:lnTo>
                    <a:pt x="2640" y="1155"/>
                  </a:lnTo>
                  <a:lnTo>
                    <a:pt x="2695" y="1155"/>
                  </a:lnTo>
                  <a:lnTo>
                    <a:pt x="2712" y="1157"/>
                  </a:lnTo>
                  <a:lnTo>
                    <a:pt x="2727" y="1165"/>
                  </a:lnTo>
                  <a:lnTo>
                    <a:pt x="2739" y="1177"/>
                  </a:lnTo>
                  <a:lnTo>
                    <a:pt x="2747" y="1192"/>
                  </a:lnTo>
                  <a:lnTo>
                    <a:pt x="2750" y="1210"/>
                  </a:lnTo>
                  <a:lnTo>
                    <a:pt x="2747" y="1227"/>
                  </a:lnTo>
                  <a:lnTo>
                    <a:pt x="2739" y="1242"/>
                  </a:lnTo>
                  <a:lnTo>
                    <a:pt x="2727" y="1254"/>
                  </a:lnTo>
                  <a:lnTo>
                    <a:pt x="2712" y="1262"/>
                  </a:lnTo>
                  <a:lnTo>
                    <a:pt x="2695" y="1265"/>
                  </a:lnTo>
                  <a:lnTo>
                    <a:pt x="2530" y="1265"/>
                  </a:lnTo>
                  <a:lnTo>
                    <a:pt x="2530" y="1484"/>
                  </a:lnTo>
                  <a:lnTo>
                    <a:pt x="2527" y="1561"/>
                  </a:lnTo>
                  <a:lnTo>
                    <a:pt x="2518" y="1638"/>
                  </a:lnTo>
                  <a:lnTo>
                    <a:pt x="2504" y="1716"/>
                  </a:lnTo>
                  <a:lnTo>
                    <a:pt x="2484" y="1792"/>
                  </a:lnTo>
                  <a:lnTo>
                    <a:pt x="2459" y="1867"/>
                  </a:lnTo>
                  <a:lnTo>
                    <a:pt x="2430" y="1941"/>
                  </a:lnTo>
                  <a:lnTo>
                    <a:pt x="2395" y="2012"/>
                  </a:lnTo>
                  <a:lnTo>
                    <a:pt x="2356" y="2081"/>
                  </a:lnTo>
                  <a:lnTo>
                    <a:pt x="2313" y="2147"/>
                  </a:lnTo>
                  <a:lnTo>
                    <a:pt x="2364" y="2351"/>
                  </a:lnTo>
                  <a:lnTo>
                    <a:pt x="2365" y="2367"/>
                  </a:lnTo>
                  <a:lnTo>
                    <a:pt x="2362" y="2383"/>
                  </a:lnTo>
                  <a:lnTo>
                    <a:pt x="2355" y="2397"/>
                  </a:lnTo>
                  <a:lnTo>
                    <a:pt x="2330" y="2431"/>
                  </a:lnTo>
                  <a:lnTo>
                    <a:pt x="2392" y="2442"/>
                  </a:lnTo>
                  <a:lnTo>
                    <a:pt x="2456" y="2457"/>
                  </a:lnTo>
                  <a:lnTo>
                    <a:pt x="2521" y="2475"/>
                  </a:lnTo>
                  <a:lnTo>
                    <a:pt x="2588" y="2496"/>
                  </a:lnTo>
                  <a:lnTo>
                    <a:pt x="2658" y="2520"/>
                  </a:lnTo>
                  <a:lnTo>
                    <a:pt x="2730" y="2548"/>
                  </a:lnTo>
                  <a:lnTo>
                    <a:pt x="2806" y="2579"/>
                  </a:lnTo>
                  <a:lnTo>
                    <a:pt x="2884" y="2613"/>
                  </a:lnTo>
                  <a:lnTo>
                    <a:pt x="2965" y="2651"/>
                  </a:lnTo>
                  <a:lnTo>
                    <a:pt x="3049" y="2693"/>
                  </a:lnTo>
                  <a:lnTo>
                    <a:pt x="3137" y="2738"/>
                  </a:lnTo>
                  <a:lnTo>
                    <a:pt x="3169" y="2759"/>
                  </a:lnTo>
                  <a:lnTo>
                    <a:pt x="3198" y="2782"/>
                  </a:lnTo>
                  <a:lnTo>
                    <a:pt x="3224" y="2808"/>
                  </a:lnTo>
                  <a:lnTo>
                    <a:pt x="3247" y="2837"/>
                  </a:lnTo>
                  <a:lnTo>
                    <a:pt x="3266" y="2868"/>
                  </a:lnTo>
                  <a:lnTo>
                    <a:pt x="3280" y="2901"/>
                  </a:lnTo>
                  <a:lnTo>
                    <a:pt x="3291" y="2936"/>
                  </a:lnTo>
                  <a:lnTo>
                    <a:pt x="3298" y="2973"/>
                  </a:lnTo>
                  <a:lnTo>
                    <a:pt x="3300" y="3010"/>
                  </a:lnTo>
                  <a:lnTo>
                    <a:pt x="3300" y="3245"/>
                  </a:lnTo>
                  <a:lnTo>
                    <a:pt x="3298" y="3262"/>
                  </a:lnTo>
                  <a:lnTo>
                    <a:pt x="3290" y="3277"/>
                  </a:lnTo>
                  <a:lnTo>
                    <a:pt x="3278" y="3289"/>
                  </a:lnTo>
                  <a:lnTo>
                    <a:pt x="3263" y="3297"/>
                  </a:lnTo>
                  <a:lnTo>
                    <a:pt x="3245" y="3300"/>
                  </a:lnTo>
                  <a:lnTo>
                    <a:pt x="1905" y="3300"/>
                  </a:lnTo>
                  <a:lnTo>
                    <a:pt x="1904" y="3300"/>
                  </a:lnTo>
                  <a:lnTo>
                    <a:pt x="1902" y="3300"/>
                  </a:lnTo>
                  <a:lnTo>
                    <a:pt x="1396" y="3300"/>
                  </a:lnTo>
                  <a:lnTo>
                    <a:pt x="1396" y="3300"/>
                  </a:lnTo>
                  <a:lnTo>
                    <a:pt x="55" y="3300"/>
                  </a:lnTo>
                  <a:lnTo>
                    <a:pt x="38" y="3297"/>
                  </a:lnTo>
                  <a:lnTo>
                    <a:pt x="23" y="3289"/>
                  </a:lnTo>
                  <a:lnTo>
                    <a:pt x="11" y="3277"/>
                  </a:lnTo>
                  <a:lnTo>
                    <a:pt x="3" y="3262"/>
                  </a:lnTo>
                  <a:lnTo>
                    <a:pt x="0" y="3245"/>
                  </a:lnTo>
                  <a:lnTo>
                    <a:pt x="0" y="3010"/>
                  </a:lnTo>
                  <a:lnTo>
                    <a:pt x="2" y="2973"/>
                  </a:lnTo>
                  <a:lnTo>
                    <a:pt x="9" y="2936"/>
                  </a:lnTo>
                  <a:lnTo>
                    <a:pt x="20" y="2901"/>
                  </a:lnTo>
                  <a:lnTo>
                    <a:pt x="35" y="2868"/>
                  </a:lnTo>
                  <a:lnTo>
                    <a:pt x="54" y="2837"/>
                  </a:lnTo>
                  <a:lnTo>
                    <a:pt x="76" y="2808"/>
                  </a:lnTo>
                  <a:lnTo>
                    <a:pt x="102" y="2782"/>
                  </a:lnTo>
                  <a:lnTo>
                    <a:pt x="131" y="2759"/>
                  </a:lnTo>
                  <a:lnTo>
                    <a:pt x="163" y="2738"/>
                  </a:lnTo>
                  <a:lnTo>
                    <a:pt x="251" y="2693"/>
                  </a:lnTo>
                  <a:lnTo>
                    <a:pt x="336" y="2651"/>
                  </a:lnTo>
                  <a:lnTo>
                    <a:pt x="417" y="2613"/>
                  </a:lnTo>
                  <a:lnTo>
                    <a:pt x="495" y="2579"/>
                  </a:lnTo>
                  <a:lnTo>
                    <a:pt x="571" y="2548"/>
                  </a:lnTo>
                  <a:lnTo>
                    <a:pt x="643" y="2520"/>
                  </a:lnTo>
                  <a:lnTo>
                    <a:pt x="712" y="2496"/>
                  </a:lnTo>
                  <a:lnTo>
                    <a:pt x="780" y="2475"/>
                  </a:lnTo>
                  <a:lnTo>
                    <a:pt x="845" y="2457"/>
                  </a:lnTo>
                  <a:lnTo>
                    <a:pt x="908" y="2442"/>
                  </a:lnTo>
                  <a:lnTo>
                    <a:pt x="970" y="2431"/>
                  </a:lnTo>
                  <a:lnTo>
                    <a:pt x="946" y="2397"/>
                  </a:lnTo>
                  <a:lnTo>
                    <a:pt x="938" y="2383"/>
                  </a:lnTo>
                  <a:lnTo>
                    <a:pt x="935" y="2367"/>
                  </a:lnTo>
                  <a:lnTo>
                    <a:pt x="937" y="2351"/>
                  </a:lnTo>
                  <a:lnTo>
                    <a:pt x="988" y="2147"/>
                  </a:lnTo>
                  <a:lnTo>
                    <a:pt x="944" y="2081"/>
                  </a:lnTo>
                  <a:lnTo>
                    <a:pt x="905" y="2012"/>
                  </a:lnTo>
                  <a:lnTo>
                    <a:pt x="871" y="1941"/>
                  </a:lnTo>
                  <a:lnTo>
                    <a:pt x="841" y="1867"/>
                  </a:lnTo>
                  <a:lnTo>
                    <a:pt x="816" y="1792"/>
                  </a:lnTo>
                  <a:lnTo>
                    <a:pt x="796" y="1716"/>
                  </a:lnTo>
                  <a:lnTo>
                    <a:pt x="782" y="1638"/>
                  </a:lnTo>
                  <a:lnTo>
                    <a:pt x="773" y="1561"/>
                  </a:lnTo>
                  <a:lnTo>
                    <a:pt x="770" y="1484"/>
                  </a:lnTo>
                  <a:lnTo>
                    <a:pt x="770" y="1265"/>
                  </a:lnTo>
                  <a:lnTo>
                    <a:pt x="606" y="1265"/>
                  </a:lnTo>
                  <a:lnTo>
                    <a:pt x="588" y="1262"/>
                  </a:lnTo>
                  <a:lnTo>
                    <a:pt x="573" y="1254"/>
                  </a:lnTo>
                  <a:lnTo>
                    <a:pt x="561" y="1242"/>
                  </a:lnTo>
                  <a:lnTo>
                    <a:pt x="553" y="1227"/>
                  </a:lnTo>
                  <a:lnTo>
                    <a:pt x="551" y="1210"/>
                  </a:lnTo>
                  <a:lnTo>
                    <a:pt x="553" y="1192"/>
                  </a:lnTo>
                  <a:lnTo>
                    <a:pt x="561" y="1177"/>
                  </a:lnTo>
                  <a:lnTo>
                    <a:pt x="573" y="1165"/>
                  </a:lnTo>
                  <a:lnTo>
                    <a:pt x="588" y="1157"/>
                  </a:lnTo>
                  <a:lnTo>
                    <a:pt x="606" y="1155"/>
                  </a:lnTo>
                  <a:lnTo>
                    <a:pt x="660" y="1155"/>
                  </a:lnTo>
                  <a:lnTo>
                    <a:pt x="660" y="1100"/>
                  </a:lnTo>
                  <a:lnTo>
                    <a:pt x="663" y="1024"/>
                  </a:lnTo>
                  <a:lnTo>
                    <a:pt x="672" y="950"/>
                  </a:lnTo>
                  <a:lnTo>
                    <a:pt x="687" y="878"/>
                  </a:lnTo>
                  <a:lnTo>
                    <a:pt x="706" y="807"/>
                  </a:lnTo>
                  <a:lnTo>
                    <a:pt x="731" y="740"/>
                  </a:lnTo>
                  <a:lnTo>
                    <a:pt x="761" y="674"/>
                  </a:lnTo>
                  <a:lnTo>
                    <a:pt x="1255" y="769"/>
                  </a:lnTo>
                  <a:lnTo>
                    <a:pt x="1260" y="770"/>
                  </a:lnTo>
                  <a:lnTo>
                    <a:pt x="1265" y="770"/>
                  </a:lnTo>
                  <a:lnTo>
                    <a:pt x="1279" y="768"/>
                  </a:lnTo>
                  <a:lnTo>
                    <a:pt x="1292" y="763"/>
                  </a:lnTo>
                  <a:lnTo>
                    <a:pt x="1304" y="754"/>
                  </a:lnTo>
                  <a:lnTo>
                    <a:pt x="1312" y="743"/>
                  </a:lnTo>
                  <a:lnTo>
                    <a:pt x="1318" y="731"/>
                  </a:lnTo>
                  <a:lnTo>
                    <a:pt x="1320" y="718"/>
                  </a:lnTo>
                  <a:lnTo>
                    <a:pt x="1319" y="705"/>
                  </a:lnTo>
                  <a:lnTo>
                    <a:pt x="1229" y="231"/>
                  </a:lnTo>
                  <a:lnTo>
                    <a:pt x="1276" y="211"/>
                  </a:lnTo>
                  <a:lnTo>
                    <a:pt x="1325" y="193"/>
                  </a:lnTo>
                  <a:lnTo>
                    <a:pt x="1375" y="177"/>
                  </a:lnTo>
                  <a:lnTo>
                    <a:pt x="1375" y="165"/>
                  </a:lnTo>
                  <a:lnTo>
                    <a:pt x="1378" y="136"/>
                  </a:lnTo>
                  <a:lnTo>
                    <a:pt x="1385" y="108"/>
                  </a:lnTo>
                  <a:lnTo>
                    <a:pt x="1398" y="82"/>
                  </a:lnTo>
                  <a:lnTo>
                    <a:pt x="1414" y="59"/>
                  </a:lnTo>
                  <a:lnTo>
                    <a:pt x="1434" y="39"/>
                  </a:lnTo>
                  <a:lnTo>
                    <a:pt x="1457" y="22"/>
                  </a:lnTo>
                  <a:lnTo>
                    <a:pt x="1483" y="10"/>
                  </a:lnTo>
                  <a:lnTo>
                    <a:pt x="1511" y="2"/>
                  </a:lnTo>
                  <a:lnTo>
                    <a:pt x="1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20"/>
            <p:cNvSpPr>
              <a:spLocks/>
            </p:cNvSpPr>
            <p:nvPr/>
          </p:nvSpPr>
          <p:spPr bwMode="auto">
            <a:xfrm>
              <a:off x="3851275" y="4270375"/>
              <a:ext cx="66675" cy="63500"/>
            </a:xfrm>
            <a:custGeom>
              <a:avLst/>
              <a:gdLst>
                <a:gd name="T0" fmla="*/ 68 w 376"/>
                <a:gd name="T1" fmla="*/ 0 h 362"/>
                <a:gd name="T2" fmla="*/ 129 w 376"/>
                <a:gd name="T3" fmla="*/ 39 h 362"/>
                <a:gd name="T4" fmla="*/ 186 w 376"/>
                <a:gd name="T5" fmla="*/ 82 h 362"/>
                <a:gd name="T6" fmla="*/ 239 w 376"/>
                <a:gd name="T7" fmla="*/ 128 h 362"/>
                <a:gd name="T8" fmla="*/ 289 w 376"/>
                <a:gd name="T9" fmla="*/ 178 h 362"/>
                <a:gd name="T10" fmla="*/ 334 w 376"/>
                <a:gd name="T11" fmla="*/ 232 h 362"/>
                <a:gd name="T12" fmla="*/ 376 w 376"/>
                <a:gd name="T13" fmla="*/ 289 h 362"/>
                <a:gd name="T14" fmla="*/ 0 w 376"/>
                <a:gd name="T15" fmla="*/ 362 h 362"/>
                <a:gd name="T16" fmla="*/ 68 w 376"/>
                <a:gd name="T1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2">
                  <a:moveTo>
                    <a:pt x="68" y="0"/>
                  </a:moveTo>
                  <a:lnTo>
                    <a:pt x="129" y="39"/>
                  </a:lnTo>
                  <a:lnTo>
                    <a:pt x="186" y="82"/>
                  </a:lnTo>
                  <a:lnTo>
                    <a:pt x="239" y="128"/>
                  </a:lnTo>
                  <a:lnTo>
                    <a:pt x="289" y="178"/>
                  </a:lnTo>
                  <a:lnTo>
                    <a:pt x="334" y="232"/>
                  </a:lnTo>
                  <a:lnTo>
                    <a:pt x="376" y="289"/>
                  </a:lnTo>
                  <a:lnTo>
                    <a:pt x="0" y="36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21"/>
            <p:cNvSpPr>
              <a:spLocks/>
            </p:cNvSpPr>
            <p:nvPr/>
          </p:nvSpPr>
          <p:spPr bwMode="auto">
            <a:xfrm>
              <a:off x="3624263" y="4270375"/>
              <a:ext cx="66675" cy="63500"/>
            </a:xfrm>
            <a:custGeom>
              <a:avLst/>
              <a:gdLst>
                <a:gd name="T0" fmla="*/ 307 w 376"/>
                <a:gd name="T1" fmla="*/ 0 h 362"/>
                <a:gd name="T2" fmla="*/ 376 w 376"/>
                <a:gd name="T3" fmla="*/ 362 h 362"/>
                <a:gd name="T4" fmla="*/ 0 w 376"/>
                <a:gd name="T5" fmla="*/ 289 h 362"/>
                <a:gd name="T6" fmla="*/ 41 w 376"/>
                <a:gd name="T7" fmla="*/ 232 h 362"/>
                <a:gd name="T8" fmla="*/ 86 w 376"/>
                <a:gd name="T9" fmla="*/ 178 h 362"/>
                <a:gd name="T10" fmla="*/ 136 w 376"/>
                <a:gd name="T11" fmla="*/ 128 h 362"/>
                <a:gd name="T12" fmla="*/ 189 w 376"/>
                <a:gd name="T13" fmla="*/ 82 h 362"/>
                <a:gd name="T14" fmla="*/ 246 w 376"/>
                <a:gd name="T15" fmla="*/ 39 h 362"/>
                <a:gd name="T16" fmla="*/ 307 w 376"/>
                <a:gd name="T1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2">
                  <a:moveTo>
                    <a:pt x="307" y="0"/>
                  </a:moveTo>
                  <a:lnTo>
                    <a:pt x="376" y="362"/>
                  </a:lnTo>
                  <a:lnTo>
                    <a:pt x="0" y="289"/>
                  </a:lnTo>
                  <a:lnTo>
                    <a:pt x="41" y="232"/>
                  </a:lnTo>
                  <a:lnTo>
                    <a:pt x="86" y="178"/>
                  </a:lnTo>
                  <a:lnTo>
                    <a:pt x="136" y="128"/>
                  </a:lnTo>
                  <a:lnTo>
                    <a:pt x="189" y="82"/>
                  </a:lnTo>
                  <a:lnTo>
                    <a:pt x="246" y="39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1" name="Freeform 226"/>
          <p:cNvSpPr>
            <a:spLocks noEditPoints="1"/>
          </p:cNvSpPr>
          <p:nvPr/>
        </p:nvSpPr>
        <p:spPr bwMode="auto">
          <a:xfrm>
            <a:off x="4491283" y="4214813"/>
            <a:ext cx="393700" cy="592137"/>
          </a:xfrm>
          <a:custGeom>
            <a:avLst/>
            <a:gdLst>
              <a:gd name="T0" fmla="*/ 1191 w 2230"/>
              <a:gd name="T1" fmla="*/ 1444 h 3355"/>
              <a:gd name="T2" fmla="*/ 1077 w 2230"/>
              <a:gd name="T3" fmla="*/ 1451 h 3355"/>
              <a:gd name="T4" fmla="*/ 1079 w 2230"/>
              <a:gd name="T5" fmla="*/ 896 h 3355"/>
              <a:gd name="T6" fmla="*/ 957 w 2230"/>
              <a:gd name="T7" fmla="*/ 959 h 3355"/>
              <a:gd name="T8" fmla="*/ 893 w 2230"/>
              <a:gd name="T9" fmla="*/ 1080 h 3355"/>
              <a:gd name="T10" fmla="*/ 916 w 2230"/>
              <a:gd name="T11" fmla="*/ 1220 h 3355"/>
              <a:gd name="T12" fmla="*/ 1014 w 2230"/>
              <a:gd name="T13" fmla="*/ 1315 h 3355"/>
              <a:gd name="T14" fmla="*/ 1114 w 2230"/>
              <a:gd name="T15" fmla="*/ 1341 h 3355"/>
              <a:gd name="T16" fmla="*/ 1215 w 2230"/>
              <a:gd name="T17" fmla="*/ 1315 h 3355"/>
              <a:gd name="T18" fmla="*/ 1313 w 2230"/>
              <a:gd name="T19" fmla="*/ 1220 h 3355"/>
              <a:gd name="T20" fmla="*/ 1336 w 2230"/>
              <a:gd name="T21" fmla="*/ 1080 h 3355"/>
              <a:gd name="T22" fmla="*/ 1273 w 2230"/>
              <a:gd name="T23" fmla="*/ 959 h 3355"/>
              <a:gd name="T24" fmla="*/ 1151 w 2230"/>
              <a:gd name="T25" fmla="*/ 896 h 3355"/>
              <a:gd name="T26" fmla="*/ 246 w 2230"/>
              <a:gd name="T27" fmla="*/ 10 h 3355"/>
              <a:gd name="T28" fmla="*/ 991 w 2230"/>
              <a:gd name="T29" fmla="*/ 697 h 3355"/>
              <a:gd name="T30" fmla="*/ 1050 w 2230"/>
              <a:gd name="T31" fmla="*/ 787 h 3355"/>
              <a:gd name="T32" fmla="*/ 1180 w 2230"/>
              <a:gd name="T33" fmla="*/ 787 h 3355"/>
              <a:gd name="T34" fmla="*/ 1238 w 2230"/>
              <a:gd name="T35" fmla="*/ 697 h 3355"/>
              <a:gd name="T36" fmla="*/ 1984 w 2230"/>
              <a:gd name="T37" fmla="*/ 10 h 3355"/>
              <a:gd name="T38" fmla="*/ 2054 w 2230"/>
              <a:gd name="T39" fmla="*/ 4 h 3355"/>
              <a:gd name="T40" fmla="*/ 2218 w 2230"/>
              <a:gd name="T41" fmla="*/ 161 h 3355"/>
              <a:gd name="T42" fmla="*/ 2227 w 2230"/>
              <a:gd name="T43" fmla="*/ 229 h 3355"/>
              <a:gd name="T44" fmla="*/ 1561 w 2230"/>
              <a:gd name="T45" fmla="*/ 972 h 3355"/>
              <a:gd name="T46" fmla="*/ 1436 w 2230"/>
              <a:gd name="T47" fmla="*/ 1017 h 3355"/>
              <a:gd name="T48" fmla="*/ 1449 w 2230"/>
              <a:gd name="T49" fmla="*/ 1157 h 3355"/>
              <a:gd name="T50" fmla="*/ 1492 w 2230"/>
              <a:gd name="T51" fmla="*/ 1245 h 3355"/>
              <a:gd name="T52" fmla="*/ 2178 w 2230"/>
              <a:gd name="T53" fmla="*/ 1970 h 3355"/>
              <a:gd name="T54" fmla="*/ 2204 w 2230"/>
              <a:gd name="T55" fmla="*/ 2055 h 3355"/>
              <a:gd name="T56" fmla="*/ 2082 w 2230"/>
              <a:gd name="T57" fmla="*/ 2208 h 3355"/>
              <a:gd name="T58" fmla="*/ 2008 w 2230"/>
              <a:gd name="T59" fmla="*/ 2239 h 3355"/>
              <a:gd name="T60" fmla="*/ 1938 w 2230"/>
              <a:gd name="T61" fmla="*/ 2212 h 3355"/>
              <a:gd name="T62" fmla="*/ 1693 w 2230"/>
              <a:gd name="T63" fmla="*/ 2910 h 3355"/>
              <a:gd name="T64" fmla="*/ 1731 w 2230"/>
              <a:gd name="T65" fmla="*/ 2963 h 3355"/>
              <a:gd name="T66" fmla="*/ 1708 w 2230"/>
              <a:gd name="T67" fmla="*/ 3344 h 3355"/>
              <a:gd name="T68" fmla="*/ 537 w 2230"/>
              <a:gd name="T69" fmla="*/ 3352 h 3355"/>
              <a:gd name="T70" fmla="*/ 498 w 2230"/>
              <a:gd name="T71" fmla="*/ 3299 h 3355"/>
              <a:gd name="T72" fmla="*/ 522 w 2230"/>
              <a:gd name="T73" fmla="*/ 2919 h 3355"/>
              <a:gd name="T74" fmla="*/ 905 w 2230"/>
              <a:gd name="T75" fmla="*/ 1659 h 3355"/>
              <a:gd name="T76" fmla="*/ 242 w 2230"/>
              <a:gd name="T77" fmla="*/ 2237 h 3355"/>
              <a:gd name="T78" fmla="*/ 165 w 2230"/>
              <a:gd name="T79" fmla="*/ 2221 h 3355"/>
              <a:gd name="T80" fmla="*/ 32 w 2230"/>
              <a:gd name="T81" fmla="*/ 2077 h 3355"/>
              <a:gd name="T82" fmla="*/ 39 w 2230"/>
              <a:gd name="T83" fmla="*/ 1990 h 3355"/>
              <a:gd name="T84" fmla="*/ 710 w 2230"/>
              <a:gd name="T85" fmla="*/ 1259 h 3355"/>
              <a:gd name="T86" fmla="*/ 787 w 2230"/>
              <a:gd name="T87" fmla="*/ 1194 h 3355"/>
              <a:gd name="T88" fmla="*/ 785 w 2230"/>
              <a:gd name="T89" fmla="*/ 1050 h 3355"/>
              <a:gd name="T90" fmla="*/ 697 w 2230"/>
              <a:gd name="T91" fmla="*/ 990 h 3355"/>
              <a:gd name="T92" fmla="*/ 10 w 2230"/>
              <a:gd name="T93" fmla="*/ 245 h 3355"/>
              <a:gd name="T94" fmla="*/ 4 w 2230"/>
              <a:gd name="T95" fmla="*/ 177 h 3355"/>
              <a:gd name="T96" fmla="*/ 160 w 2230"/>
              <a:gd name="T97" fmla="*/ 12 h 3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30" h="3355">
                <a:moveTo>
                  <a:pt x="1038" y="1444"/>
                </a:moveTo>
                <a:lnTo>
                  <a:pt x="896" y="2907"/>
                </a:lnTo>
                <a:lnTo>
                  <a:pt x="1333" y="2907"/>
                </a:lnTo>
                <a:lnTo>
                  <a:pt x="1191" y="1444"/>
                </a:lnTo>
                <a:lnTo>
                  <a:pt x="1154" y="1451"/>
                </a:lnTo>
                <a:lnTo>
                  <a:pt x="1153" y="1451"/>
                </a:lnTo>
                <a:lnTo>
                  <a:pt x="1114" y="1453"/>
                </a:lnTo>
                <a:lnTo>
                  <a:pt x="1077" y="1451"/>
                </a:lnTo>
                <a:lnTo>
                  <a:pt x="1076" y="1451"/>
                </a:lnTo>
                <a:lnTo>
                  <a:pt x="1038" y="1444"/>
                </a:lnTo>
                <a:close/>
                <a:moveTo>
                  <a:pt x="1114" y="893"/>
                </a:moveTo>
                <a:lnTo>
                  <a:pt x="1079" y="896"/>
                </a:lnTo>
                <a:lnTo>
                  <a:pt x="1044" y="904"/>
                </a:lnTo>
                <a:lnTo>
                  <a:pt x="1012" y="919"/>
                </a:lnTo>
                <a:lnTo>
                  <a:pt x="982" y="936"/>
                </a:lnTo>
                <a:lnTo>
                  <a:pt x="957" y="959"/>
                </a:lnTo>
                <a:lnTo>
                  <a:pt x="934" y="985"/>
                </a:lnTo>
                <a:lnTo>
                  <a:pt x="916" y="1014"/>
                </a:lnTo>
                <a:lnTo>
                  <a:pt x="903" y="1047"/>
                </a:lnTo>
                <a:lnTo>
                  <a:pt x="893" y="1080"/>
                </a:lnTo>
                <a:lnTo>
                  <a:pt x="890" y="1117"/>
                </a:lnTo>
                <a:lnTo>
                  <a:pt x="893" y="1154"/>
                </a:lnTo>
                <a:lnTo>
                  <a:pt x="903" y="1188"/>
                </a:lnTo>
                <a:lnTo>
                  <a:pt x="916" y="1220"/>
                </a:lnTo>
                <a:lnTo>
                  <a:pt x="935" y="1249"/>
                </a:lnTo>
                <a:lnTo>
                  <a:pt x="958" y="1276"/>
                </a:lnTo>
                <a:lnTo>
                  <a:pt x="984" y="1298"/>
                </a:lnTo>
                <a:lnTo>
                  <a:pt x="1014" y="1315"/>
                </a:lnTo>
                <a:lnTo>
                  <a:pt x="1015" y="1316"/>
                </a:lnTo>
                <a:lnTo>
                  <a:pt x="1047" y="1330"/>
                </a:lnTo>
                <a:lnTo>
                  <a:pt x="1081" y="1338"/>
                </a:lnTo>
                <a:lnTo>
                  <a:pt x="1114" y="1341"/>
                </a:lnTo>
                <a:lnTo>
                  <a:pt x="1148" y="1338"/>
                </a:lnTo>
                <a:lnTo>
                  <a:pt x="1182" y="1330"/>
                </a:lnTo>
                <a:lnTo>
                  <a:pt x="1215" y="1316"/>
                </a:lnTo>
                <a:lnTo>
                  <a:pt x="1215" y="1315"/>
                </a:lnTo>
                <a:lnTo>
                  <a:pt x="1246" y="1298"/>
                </a:lnTo>
                <a:lnTo>
                  <a:pt x="1272" y="1276"/>
                </a:lnTo>
                <a:lnTo>
                  <a:pt x="1295" y="1249"/>
                </a:lnTo>
                <a:lnTo>
                  <a:pt x="1313" y="1220"/>
                </a:lnTo>
                <a:lnTo>
                  <a:pt x="1327" y="1188"/>
                </a:lnTo>
                <a:lnTo>
                  <a:pt x="1336" y="1154"/>
                </a:lnTo>
                <a:lnTo>
                  <a:pt x="1339" y="1117"/>
                </a:lnTo>
                <a:lnTo>
                  <a:pt x="1336" y="1080"/>
                </a:lnTo>
                <a:lnTo>
                  <a:pt x="1327" y="1047"/>
                </a:lnTo>
                <a:lnTo>
                  <a:pt x="1314" y="1014"/>
                </a:lnTo>
                <a:lnTo>
                  <a:pt x="1296" y="985"/>
                </a:lnTo>
                <a:lnTo>
                  <a:pt x="1273" y="959"/>
                </a:lnTo>
                <a:lnTo>
                  <a:pt x="1247" y="936"/>
                </a:lnTo>
                <a:lnTo>
                  <a:pt x="1217" y="919"/>
                </a:lnTo>
                <a:lnTo>
                  <a:pt x="1186" y="904"/>
                </a:lnTo>
                <a:lnTo>
                  <a:pt x="1151" y="896"/>
                </a:lnTo>
                <a:lnTo>
                  <a:pt x="1114" y="893"/>
                </a:lnTo>
                <a:close/>
                <a:moveTo>
                  <a:pt x="211" y="0"/>
                </a:moveTo>
                <a:lnTo>
                  <a:pt x="228" y="3"/>
                </a:lnTo>
                <a:lnTo>
                  <a:pt x="246" y="10"/>
                </a:lnTo>
                <a:lnTo>
                  <a:pt x="260" y="21"/>
                </a:lnTo>
                <a:lnTo>
                  <a:pt x="948" y="643"/>
                </a:lnTo>
                <a:lnTo>
                  <a:pt x="973" y="668"/>
                </a:lnTo>
                <a:lnTo>
                  <a:pt x="991" y="697"/>
                </a:lnTo>
                <a:lnTo>
                  <a:pt x="1006" y="727"/>
                </a:lnTo>
                <a:lnTo>
                  <a:pt x="1016" y="761"/>
                </a:lnTo>
                <a:lnTo>
                  <a:pt x="1019" y="796"/>
                </a:lnTo>
                <a:lnTo>
                  <a:pt x="1050" y="787"/>
                </a:lnTo>
                <a:lnTo>
                  <a:pt x="1082" y="783"/>
                </a:lnTo>
                <a:lnTo>
                  <a:pt x="1114" y="781"/>
                </a:lnTo>
                <a:lnTo>
                  <a:pt x="1147" y="783"/>
                </a:lnTo>
                <a:lnTo>
                  <a:pt x="1180" y="787"/>
                </a:lnTo>
                <a:lnTo>
                  <a:pt x="1210" y="796"/>
                </a:lnTo>
                <a:lnTo>
                  <a:pt x="1214" y="761"/>
                </a:lnTo>
                <a:lnTo>
                  <a:pt x="1223" y="727"/>
                </a:lnTo>
                <a:lnTo>
                  <a:pt x="1238" y="697"/>
                </a:lnTo>
                <a:lnTo>
                  <a:pt x="1257" y="668"/>
                </a:lnTo>
                <a:lnTo>
                  <a:pt x="1282" y="643"/>
                </a:lnTo>
                <a:lnTo>
                  <a:pt x="1969" y="21"/>
                </a:lnTo>
                <a:lnTo>
                  <a:pt x="1984" y="10"/>
                </a:lnTo>
                <a:lnTo>
                  <a:pt x="2001" y="3"/>
                </a:lnTo>
                <a:lnTo>
                  <a:pt x="2018" y="0"/>
                </a:lnTo>
                <a:lnTo>
                  <a:pt x="2036" y="0"/>
                </a:lnTo>
                <a:lnTo>
                  <a:pt x="2054" y="4"/>
                </a:lnTo>
                <a:lnTo>
                  <a:pt x="2069" y="12"/>
                </a:lnTo>
                <a:lnTo>
                  <a:pt x="2084" y="24"/>
                </a:lnTo>
                <a:lnTo>
                  <a:pt x="2206" y="146"/>
                </a:lnTo>
                <a:lnTo>
                  <a:pt x="2218" y="161"/>
                </a:lnTo>
                <a:lnTo>
                  <a:pt x="2226" y="177"/>
                </a:lnTo>
                <a:lnTo>
                  <a:pt x="2230" y="193"/>
                </a:lnTo>
                <a:lnTo>
                  <a:pt x="2230" y="212"/>
                </a:lnTo>
                <a:lnTo>
                  <a:pt x="2227" y="229"/>
                </a:lnTo>
                <a:lnTo>
                  <a:pt x="2220" y="245"/>
                </a:lnTo>
                <a:lnTo>
                  <a:pt x="2209" y="260"/>
                </a:lnTo>
                <a:lnTo>
                  <a:pt x="1586" y="947"/>
                </a:lnTo>
                <a:lnTo>
                  <a:pt x="1561" y="972"/>
                </a:lnTo>
                <a:lnTo>
                  <a:pt x="1533" y="990"/>
                </a:lnTo>
                <a:lnTo>
                  <a:pt x="1503" y="1004"/>
                </a:lnTo>
                <a:lnTo>
                  <a:pt x="1470" y="1013"/>
                </a:lnTo>
                <a:lnTo>
                  <a:pt x="1436" y="1017"/>
                </a:lnTo>
                <a:lnTo>
                  <a:pt x="1445" y="1050"/>
                </a:lnTo>
                <a:lnTo>
                  <a:pt x="1450" y="1082"/>
                </a:lnTo>
                <a:lnTo>
                  <a:pt x="1451" y="1117"/>
                </a:lnTo>
                <a:lnTo>
                  <a:pt x="1449" y="1157"/>
                </a:lnTo>
                <a:lnTo>
                  <a:pt x="1441" y="1194"/>
                </a:lnTo>
                <a:lnTo>
                  <a:pt x="1431" y="1230"/>
                </a:lnTo>
                <a:lnTo>
                  <a:pt x="1462" y="1236"/>
                </a:lnTo>
                <a:lnTo>
                  <a:pt x="1492" y="1245"/>
                </a:lnTo>
                <a:lnTo>
                  <a:pt x="1520" y="1259"/>
                </a:lnTo>
                <a:lnTo>
                  <a:pt x="1546" y="1277"/>
                </a:lnTo>
                <a:lnTo>
                  <a:pt x="1570" y="1299"/>
                </a:lnTo>
                <a:lnTo>
                  <a:pt x="2178" y="1970"/>
                </a:lnTo>
                <a:lnTo>
                  <a:pt x="2192" y="1990"/>
                </a:lnTo>
                <a:lnTo>
                  <a:pt x="2200" y="2011"/>
                </a:lnTo>
                <a:lnTo>
                  <a:pt x="2204" y="2033"/>
                </a:lnTo>
                <a:lnTo>
                  <a:pt x="2204" y="2055"/>
                </a:lnTo>
                <a:lnTo>
                  <a:pt x="2199" y="2077"/>
                </a:lnTo>
                <a:lnTo>
                  <a:pt x="2189" y="2098"/>
                </a:lnTo>
                <a:lnTo>
                  <a:pt x="2174" y="2116"/>
                </a:lnTo>
                <a:lnTo>
                  <a:pt x="2082" y="2208"/>
                </a:lnTo>
                <a:lnTo>
                  <a:pt x="2066" y="2221"/>
                </a:lnTo>
                <a:lnTo>
                  <a:pt x="2048" y="2231"/>
                </a:lnTo>
                <a:lnTo>
                  <a:pt x="2028" y="2237"/>
                </a:lnTo>
                <a:lnTo>
                  <a:pt x="2008" y="2239"/>
                </a:lnTo>
                <a:lnTo>
                  <a:pt x="1989" y="2237"/>
                </a:lnTo>
                <a:lnTo>
                  <a:pt x="1970" y="2232"/>
                </a:lnTo>
                <a:lnTo>
                  <a:pt x="1953" y="2223"/>
                </a:lnTo>
                <a:lnTo>
                  <a:pt x="1938" y="2212"/>
                </a:lnTo>
                <a:lnTo>
                  <a:pt x="1324" y="1658"/>
                </a:lnTo>
                <a:lnTo>
                  <a:pt x="1446" y="2907"/>
                </a:lnTo>
                <a:lnTo>
                  <a:pt x="1675" y="2907"/>
                </a:lnTo>
                <a:lnTo>
                  <a:pt x="1693" y="2910"/>
                </a:lnTo>
                <a:lnTo>
                  <a:pt x="1708" y="2919"/>
                </a:lnTo>
                <a:lnTo>
                  <a:pt x="1721" y="2931"/>
                </a:lnTo>
                <a:lnTo>
                  <a:pt x="1728" y="2946"/>
                </a:lnTo>
                <a:lnTo>
                  <a:pt x="1731" y="2963"/>
                </a:lnTo>
                <a:lnTo>
                  <a:pt x="1731" y="3299"/>
                </a:lnTo>
                <a:lnTo>
                  <a:pt x="1728" y="3316"/>
                </a:lnTo>
                <a:lnTo>
                  <a:pt x="1721" y="3333"/>
                </a:lnTo>
                <a:lnTo>
                  <a:pt x="1708" y="3344"/>
                </a:lnTo>
                <a:lnTo>
                  <a:pt x="1693" y="3352"/>
                </a:lnTo>
                <a:lnTo>
                  <a:pt x="1675" y="3355"/>
                </a:lnTo>
                <a:lnTo>
                  <a:pt x="554" y="3355"/>
                </a:lnTo>
                <a:lnTo>
                  <a:pt x="537" y="3352"/>
                </a:lnTo>
                <a:lnTo>
                  <a:pt x="522" y="3344"/>
                </a:lnTo>
                <a:lnTo>
                  <a:pt x="509" y="3333"/>
                </a:lnTo>
                <a:lnTo>
                  <a:pt x="501" y="3316"/>
                </a:lnTo>
                <a:lnTo>
                  <a:pt x="498" y="3299"/>
                </a:lnTo>
                <a:lnTo>
                  <a:pt x="498" y="2963"/>
                </a:lnTo>
                <a:lnTo>
                  <a:pt x="501" y="2946"/>
                </a:lnTo>
                <a:lnTo>
                  <a:pt x="509" y="2931"/>
                </a:lnTo>
                <a:lnTo>
                  <a:pt x="522" y="2919"/>
                </a:lnTo>
                <a:lnTo>
                  <a:pt x="537" y="2910"/>
                </a:lnTo>
                <a:lnTo>
                  <a:pt x="554" y="2907"/>
                </a:lnTo>
                <a:lnTo>
                  <a:pt x="783" y="2907"/>
                </a:lnTo>
                <a:lnTo>
                  <a:pt x="905" y="1659"/>
                </a:lnTo>
                <a:lnTo>
                  <a:pt x="293" y="2212"/>
                </a:lnTo>
                <a:lnTo>
                  <a:pt x="278" y="2223"/>
                </a:lnTo>
                <a:lnTo>
                  <a:pt x="261" y="2232"/>
                </a:lnTo>
                <a:lnTo>
                  <a:pt x="242" y="2237"/>
                </a:lnTo>
                <a:lnTo>
                  <a:pt x="223" y="2239"/>
                </a:lnTo>
                <a:lnTo>
                  <a:pt x="203" y="2237"/>
                </a:lnTo>
                <a:lnTo>
                  <a:pt x="183" y="2231"/>
                </a:lnTo>
                <a:lnTo>
                  <a:pt x="165" y="2221"/>
                </a:lnTo>
                <a:lnTo>
                  <a:pt x="149" y="2208"/>
                </a:lnTo>
                <a:lnTo>
                  <a:pt x="56" y="2116"/>
                </a:lnTo>
                <a:lnTo>
                  <a:pt x="42" y="2098"/>
                </a:lnTo>
                <a:lnTo>
                  <a:pt x="32" y="2077"/>
                </a:lnTo>
                <a:lnTo>
                  <a:pt x="26" y="2055"/>
                </a:lnTo>
                <a:lnTo>
                  <a:pt x="25" y="2033"/>
                </a:lnTo>
                <a:lnTo>
                  <a:pt x="31" y="2011"/>
                </a:lnTo>
                <a:lnTo>
                  <a:pt x="39" y="1990"/>
                </a:lnTo>
                <a:lnTo>
                  <a:pt x="53" y="1970"/>
                </a:lnTo>
                <a:lnTo>
                  <a:pt x="661" y="1299"/>
                </a:lnTo>
                <a:lnTo>
                  <a:pt x="685" y="1278"/>
                </a:lnTo>
                <a:lnTo>
                  <a:pt x="710" y="1259"/>
                </a:lnTo>
                <a:lnTo>
                  <a:pt x="738" y="1245"/>
                </a:lnTo>
                <a:lnTo>
                  <a:pt x="768" y="1236"/>
                </a:lnTo>
                <a:lnTo>
                  <a:pt x="799" y="1231"/>
                </a:lnTo>
                <a:lnTo>
                  <a:pt x="787" y="1194"/>
                </a:lnTo>
                <a:lnTo>
                  <a:pt x="781" y="1157"/>
                </a:lnTo>
                <a:lnTo>
                  <a:pt x="778" y="1117"/>
                </a:lnTo>
                <a:lnTo>
                  <a:pt x="780" y="1082"/>
                </a:lnTo>
                <a:lnTo>
                  <a:pt x="785" y="1050"/>
                </a:lnTo>
                <a:lnTo>
                  <a:pt x="794" y="1017"/>
                </a:lnTo>
                <a:lnTo>
                  <a:pt x="760" y="1013"/>
                </a:lnTo>
                <a:lnTo>
                  <a:pt x="727" y="1004"/>
                </a:lnTo>
                <a:lnTo>
                  <a:pt x="697" y="990"/>
                </a:lnTo>
                <a:lnTo>
                  <a:pt x="668" y="972"/>
                </a:lnTo>
                <a:lnTo>
                  <a:pt x="644" y="947"/>
                </a:lnTo>
                <a:lnTo>
                  <a:pt x="20" y="260"/>
                </a:lnTo>
                <a:lnTo>
                  <a:pt x="10" y="245"/>
                </a:lnTo>
                <a:lnTo>
                  <a:pt x="3" y="229"/>
                </a:lnTo>
                <a:lnTo>
                  <a:pt x="0" y="212"/>
                </a:lnTo>
                <a:lnTo>
                  <a:pt x="0" y="193"/>
                </a:lnTo>
                <a:lnTo>
                  <a:pt x="4" y="177"/>
                </a:lnTo>
                <a:lnTo>
                  <a:pt x="12" y="161"/>
                </a:lnTo>
                <a:lnTo>
                  <a:pt x="23" y="147"/>
                </a:lnTo>
                <a:lnTo>
                  <a:pt x="146" y="23"/>
                </a:lnTo>
                <a:lnTo>
                  <a:pt x="160" y="12"/>
                </a:lnTo>
                <a:lnTo>
                  <a:pt x="176" y="4"/>
                </a:lnTo>
                <a:lnTo>
                  <a:pt x="194" y="0"/>
                </a:lnTo>
                <a:lnTo>
                  <a:pt x="2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5" name="Freeform 231"/>
          <p:cNvSpPr>
            <a:spLocks/>
          </p:cNvSpPr>
          <p:nvPr/>
        </p:nvSpPr>
        <p:spPr bwMode="auto">
          <a:xfrm>
            <a:off x="5456146" y="4214813"/>
            <a:ext cx="334963" cy="592138"/>
          </a:xfrm>
          <a:custGeom>
            <a:avLst/>
            <a:gdLst>
              <a:gd name="T0" fmla="*/ 895 w 1903"/>
              <a:gd name="T1" fmla="*/ 0 h 3360"/>
              <a:gd name="T2" fmla="*/ 1792 w 1903"/>
              <a:gd name="T3" fmla="*/ 0 h 3360"/>
              <a:gd name="T4" fmla="*/ 1806 w 1903"/>
              <a:gd name="T5" fmla="*/ 2 h 3360"/>
              <a:gd name="T6" fmla="*/ 1820 w 1903"/>
              <a:gd name="T7" fmla="*/ 8 h 3360"/>
              <a:gd name="T8" fmla="*/ 1831 w 1903"/>
              <a:gd name="T9" fmla="*/ 17 h 3360"/>
              <a:gd name="T10" fmla="*/ 1841 w 1903"/>
              <a:gd name="T11" fmla="*/ 30 h 3360"/>
              <a:gd name="T12" fmla="*/ 1846 w 1903"/>
              <a:gd name="T13" fmla="*/ 44 h 3360"/>
              <a:gd name="T14" fmla="*/ 1847 w 1903"/>
              <a:gd name="T15" fmla="*/ 58 h 3360"/>
              <a:gd name="T16" fmla="*/ 1845 w 1903"/>
              <a:gd name="T17" fmla="*/ 73 h 3360"/>
              <a:gd name="T18" fmla="*/ 1839 w 1903"/>
              <a:gd name="T19" fmla="*/ 87 h 3360"/>
              <a:gd name="T20" fmla="*/ 1184 w 1903"/>
              <a:gd name="T21" fmla="*/ 1120 h 3360"/>
              <a:gd name="T22" fmla="*/ 1848 w 1903"/>
              <a:gd name="T23" fmla="*/ 1120 h 3360"/>
              <a:gd name="T24" fmla="*/ 1863 w 1903"/>
              <a:gd name="T25" fmla="*/ 1123 h 3360"/>
              <a:gd name="T26" fmla="*/ 1877 w 1903"/>
              <a:gd name="T27" fmla="*/ 1129 h 3360"/>
              <a:gd name="T28" fmla="*/ 1890 w 1903"/>
              <a:gd name="T29" fmla="*/ 1139 h 3360"/>
              <a:gd name="T30" fmla="*/ 1898 w 1903"/>
              <a:gd name="T31" fmla="*/ 1153 h 3360"/>
              <a:gd name="T32" fmla="*/ 1903 w 1903"/>
              <a:gd name="T33" fmla="*/ 1168 h 3360"/>
              <a:gd name="T34" fmla="*/ 1903 w 1903"/>
              <a:gd name="T35" fmla="*/ 1183 h 3360"/>
              <a:gd name="T36" fmla="*/ 1899 w 1903"/>
              <a:gd name="T37" fmla="*/ 1199 h 3360"/>
              <a:gd name="T38" fmla="*/ 1891 w 1903"/>
              <a:gd name="T39" fmla="*/ 1213 h 3360"/>
              <a:gd name="T40" fmla="*/ 99 w 1903"/>
              <a:gd name="T41" fmla="*/ 3341 h 3360"/>
              <a:gd name="T42" fmla="*/ 87 w 1903"/>
              <a:gd name="T43" fmla="*/ 3351 h 3360"/>
              <a:gd name="T44" fmla="*/ 71 w 1903"/>
              <a:gd name="T45" fmla="*/ 3358 h 3360"/>
              <a:gd name="T46" fmla="*/ 56 w 1903"/>
              <a:gd name="T47" fmla="*/ 3360 h 3360"/>
              <a:gd name="T48" fmla="*/ 41 w 1903"/>
              <a:gd name="T49" fmla="*/ 3358 h 3360"/>
              <a:gd name="T50" fmla="*/ 26 w 1903"/>
              <a:gd name="T51" fmla="*/ 3352 h 3360"/>
              <a:gd name="T52" fmla="*/ 14 w 1903"/>
              <a:gd name="T53" fmla="*/ 3342 h 3360"/>
              <a:gd name="T54" fmla="*/ 6 w 1903"/>
              <a:gd name="T55" fmla="*/ 3328 h 3360"/>
              <a:gd name="T56" fmla="*/ 1 w 1903"/>
              <a:gd name="T57" fmla="*/ 3313 h 3360"/>
              <a:gd name="T58" fmla="*/ 0 w 1903"/>
              <a:gd name="T59" fmla="*/ 3298 h 3360"/>
              <a:gd name="T60" fmla="*/ 4 w 1903"/>
              <a:gd name="T61" fmla="*/ 3282 h 3360"/>
              <a:gd name="T62" fmla="*/ 631 w 1903"/>
              <a:gd name="T63" fmla="*/ 1792 h 3360"/>
              <a:gd name="T64" fmla="*/ 56 w 1903"/>
              <a:gd name="T65" fmla="*/ 1792 h 3360"/>
              <a:gd name="T66" fmla="*/ 42 w 1903"/>
              <a:gd name="T67" fmla="*/ 1790 h 3360"/>
              <a:gd name="T68" fmla="*/ 29 w 1903"/>
              <a:gd name="T69" fmla="*/ 1785 h 3360"/>
              <a:gd name="T70" fmla="*/ 17 w 1903"/>
              <a:gd name="T71" fmla="*/ 1777 h 3360"/>
              <a:gd name="T72" fmla="*/ 8 w 1903"/>
              <a:gd name="T73" fmla="*/ 1766 h 3360"/>
              <a:gd name="T74" fmla="*/ 2 w 1903"/>
              <a:gd name="T75" fmla="*/ 1752 h 3360"/>
              <a:gd name="T76" fmla="*/ 0 w 1903"/>
              <a:gd name="T77" fmla="*/ 1739 h 3360"/>
              <a:gd name="T78" fmla="*/ 1 w 1903"/>
              <a:gd name="T79" fmla="*/ 1725 h 3360"/>
              <a:gd name="T80" fmla="*/ 6 w 1903"/>
              <a:gd name="T81" fmla="*/ 1712 h 3360"/>
              <a:gd name="T82" fmla="*/ 845 w 1903"/>
              <a:gd name="T83" fmla="*/ 32 h 3360"/>
              <a:gd name="T84" fmla="*/ 855 w 1903"/>
              <a:gd name="T85" fmla="*/ 18 h 3360"/>
              <a:gd name="T86" fmla="*/ 866 w 1903"/>
              <a:gd name="T87" fmla="*/ 9 h 3360"/>
              <a:gd name="T88" fmla="*/ 880 w 1903"/>
              <a:gd name="T89" fmla="*/ 3 h 3360"/>
              <a:gd name="T90" fmla="*/ 895 w 1903"/>
              <a:gd name="T91" fmla="*/ 0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3" h="3360">
                <a:moveTo>
                  <a:pt x="895" y="0"/>
                </a:moveTo>
                <a:lnTo>
                  <a:pt x="1792" y="0"/>
                </a:lnTo>
                <a:lnTo>
                  <a:pt x="1806" y="2"/>
                </a:lnTo>
                <a:lnTo>
                  <a:pt x="1820" y="8"/>
                </a:lnTo>
                <a:lnTo>
                  <a:pt x="1831" y="17"/>
                </a:lnTo>
                <a:lnTo>
                  <a:pt x="1841" y="30"/>
                </a:lnTo>
                <a:lnTo>
                  <a:pt x="1846" y="44"/>
                </a:lnTo>
                <a:lnTo>
                  <a:pt x="1847" y="58"/>
                </a:lnTo>
                <a:lnTo>
                  <a:pt x="1845" y="73"/>
                </a:lnTo>
                <a:lnTo>
                  <a:pt x="1839" y="87"/>
                </a:lnTo>
                <a:lnTo>
                  <a:pt x="1184" y="1120"/>
                </a:lnTo>
                <a:lnTo>
                  <a:pt x="1848" y="1120"/>
                </a:lnTo>
                <a:lnTo>
                  <a:pt x="1863" y="1123"/>
                </a:lnTo>
                <a:lnTo>
                  <a:pt x="1877" y="1129"/>
                </a:lnTo>
                <a:lnTo>
                  <a:pt x="1890" y="1139"/>
                </a:lnTo>
                <a:lnTo>
                  <a:pt x="1898" y="1153"/>
                </a:lnTo>
                <a:lnTo>
                  <a:pt x="1903" y="1168"/>
                </a:lnTo>
                <a:lnTo>
                  <a:pt x="1903" y="1183"/>
                </a:lnTo>
                <a:lnTo>
                  <a:pt x="1899" y="1199"/>
                </a:lnTo>
                <a:lnTo>
                  <a:pt x="1891" y="1213"/>
                </a:lnTo>
                <a:lnTo>
                  <a:pt x="99" y="3341"/>
                </a:lnTo>
                <a:lnTo>
                  <a:pt x="87" y="3351"/>
                </a:lnTo>
                <a:lnTo>
                  <a:pt x="71" y="3358"/>
                </a:lnTo>
                <a:lnTo>
                  <a:pt x="56" y="3360"/>
                </a:lnTo>
                <a:lnTo>
                  <a:pt x="41" y="3358"/>
                </a:lnTo>
                <a:lnTo>
                  <a:pt x="26" y="3352"/>
                </a:lnTo>
                <a:lnTo>
                  <a:pt x="14" y="3342"/>
                </a:lnTo>
                <a:lnTo>
                  <a:pt x="6" y="3328"/>
                </a:lnTo>
                <a:lnTo>
                  <a:pt x="1" y="3313"/>
                </a:lnTo>
                <a:lnTo>
                  <a:pt x="0" y="3298"/>
                </a:lnTo>
                <a:lnTo>
                  <a:pt x="4" y="3282"/>
                </a:lnTo>
                <a:lnTo>
                  <a:pt x="631" y="1792"/>
                </a:lnTo>
                <a:lnTo>
                  <a:pt x="56" y="1792"/>
                </a:lnTo>
                <a:lnTo>
                  <a:pt x="42" y="1790"/>
                </a:lnTo>
                <a:lnTo>
                  <a:pt x="29" y="1785"/>
                </a:lnTo>
                <a:lnTo>
                  <a:pt x="17" y="1777"/>
                </a:lnTo>
                <a:lnTo>
                  <a:pt x="8" y="1766"/>
                </a:lnTo>
                <a:lnTo>
                  <a:pt x="2" y="1752"/>
                </a:lnTo>
                <a:lnTo>
                  <a:pt x="0" y="1739"/>
                </a:lnTo>
                <a:lnTo>
                  <a:pt x="1" y="1725"/>
                </a:lnTo>
                <a:lnTo>
                  <a:pt x="6" y="1712"/>
                </a:lnTo>
                <a:lnTo>
                  <a:pt x="845" y="32"/>
                </a:lnTo>
                <a:lnTo>
                  <a:pt x="855" y="18"/>
                </a:lnTo>
                <a:lnTo>
                  <a:pt x="866" y="9"/>
                </a:lnTo>
                <a:lnTo>
                  <a:pt x="880" y="3"/>
                </a:lnTo>
                <a:lnTo>
                  <a:pt x="8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2" name="Group 881"/>
          <p:cNvGrpSpPr/>
          <p:nvPr/>
        </p:nvGrpSpPr>
        <p:grpSpPr>
          <a:xfrm>
            <a:off x="6431327" y="4214813"/>
            <a:ext cx="255588" cy="592137"/>
            <a:chOff x="6410325" y="4214813"/>
            <a:chExt cx="255588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9" name="Freeform 236"/>
            <p:cNvSpPr>
              <a:spLocks noEditPoints="1"/>
            </p:cNvSpPr>
            <p:nvPr/>
          </p:nvSpPr>
          <p:spPr bwMode="auto">
            <a:xfrm>
              <a:off x="6488113" y="4491038"/>
              <a:ext cx="98425" cy="177800"/>
            </a:xfrm>
            <a:custGeom>
              <a:avLst/>
              <a:gdLst>
                <a:gd name="T0" fmla="*/ 112 w 558"/>
                <a:gd name="T1" fmla="*/ 728 h 1008"/>
                <a:gd name="T2" fmla="*/ 122 w 558"/>
                <a:gd name="T3" fmla="*/ 786 h 1008"/>
                <a:gd name="T4" fmla="*/ 152 w 558"/>
                <a:gd name="T5" fmla="*/ 836 h 1008"/>
                <a:gd name="T6" fmla="*/ 195 w 558"/>
                <a:gd name="T7" fmla="*/ 873 h 1008"/>
                <a:gd name="T8" fmla="*/ 249 w 558"/>
                <a:gd name="T9" fmla="*/ 893 h 1008"/>
                <a:gd name="T10" fmla="*/ 309 w 558"/>
                <a:gd name="T11" fmla="*/ 893 h 1008"/>
                <a:gd name="T12" fmla="*/ 364 w 558"/>
                <a:gd name="T13" fmla="*/ 873 h 1008"/>
                <a:gd name="T14" fmla="*/ 406 w 558"/>
                <a:gd name="T15" fmla="*/ 836 h 1008"/>
                <a:gd name="T16" fmla="*/ 436 w 558"/>
                <a:gd name="T17" fmla="*/ 786 h 1008"/>
                <a:gd name="T18" fmla="*/ 446 w 558"/>
                <a:gd name="T19" fmla="*/ 728 h 1008"/>
                <a:gd name="T20" fmla="*/ 443 w 558"/>
                <a:gd name="T21" fmla="*/ 507 h 1008"/>
                <a:gd name="T22" fmla="*/ 433 w 558"/>
                <a:gd name="T23" fmla="*/ 513 h 1008"/>
                <a:gd name="T24" fmla="*/ 396 w 558"/>
                <a:gd name="T25" fmla="*/ 533 h 1008"/>
                <a:gd name="T26" fmla="*/ 380 w 558"/>
                <a:gd name="T27" fmla="*/ 540 h 1008"/>
                <a:gd name="T28" fmla="*/ 338 w 558"/>
                <a:gd name="T29" fmla="*/ 553 h 1008"/>
                <a:gd name="T30" fmla="*/ 305 w 558"/>
                <a:gd name="T31" fmla="*/ 559 h 1008"/>
                <a:gd name="T32" fmla="*/ 253 w 558"/>
                <a:gd name="T33" fmla="*/ 559 h 1008"/>
                <a:gd name="T34" fmla="*/ 220 w 558"/>
                <a:gd name="T35" fmla="*/ 553 h 1008"/>
                <a:gd name="T36" fmla="*/ 178 w 558"/>
                <a:gd name="T37" fmla="*/ 540 h 1008"/>
                <a:gd name="T38" fmla="*/ 163 w 558"/>
                <a:gd name="T39" fmla="*/ 533 h 1008"/>
                <a:gd name="T40" fmla="*/ 126 w 558"/>
                <a:gd name="T41" fmla="*/ 513 h 1008"/>
                <a:gd name="T42" fmla="*/ 115 w 558"/>
                <a:gd name="T43" fmla="*/ 507 h 1008"/>
                <a:gd name="T44" fmla="*/ 278 w 558"/>
                <a:gd name="T45" fmla="*/ 0 h 1008"/>
                <a:gd name="T46" fmla="*/ 360 w 558"/>
                <a:gd name="T47" fmla="*/ 12 h 1008"/>
                <a:gd name="T48" fmla="*/ 431 w 558"/>
                <a:gd name="T49" fmla="*/ 46 h 1008"/>
                <a:gd name="T50" fmla="*/ 490 w 558"/>
                <a:gd name="T51" fmla="*/ 97 h 1008"/>
                <a:gd name="T52" fmla="*/ 531 w 558"/>
                <a:gd name="T53" fmla="*/ 162 h 1008"/>
                <a:gd name="T54" fmla="*/ 554 w 558"/>
                <a:gd name="T55" fmla="*/ 239 h 1008"/>
                <a:gd name="T56" fmla="*/ 558 w 558"/>
                <a:gd name="T57" fmla="*/ 728 h 1008"/>
                <a:gd name="T58" fmla="*/ 545 w 558"/>
                <a:gd name="T59" fmla="*/ 809 h 1008"/>
                <a:gd name="T60" fmla="*/ 513 w 558"/>
                <a:gd name="T61" fmla="*/ 880 h 1008"/>
                <a:gd name="T62" fmla="*/ 462 w 558"/>
                <a:gd name="T63" fmla="*/ 939 h 1008"/>
                <a:gd name="T64" fmla="*/ 396 w 558"/>
                <a:gd name="T65" fmla="*/ 982 h 1008"/>
                <a:gd name="T66" fmla="*/ 320 w 558"/>
                <a:gd name="T67" fmla="*/ 1006 h 1008"/>
                <a:gd name="T68" fmla="*/ 238 w 558"/>
                <a:gd name="T69" fmla="*/ 1006 h 1008"/>
                <a:gd name="T70" fmla="*/ 162 w 558"/>
                <a:gd name="T71" fmla="*/ 982 h 1008"/>
                <a:gd name="T72" fmla="*/ 97 w 558"/>
                <a:gd name="T73" fmla="*/ 939 h 1008"/>
                <a:gd name="T74" fmla="*/ 45 w 558"/>
                <a:gd name="T75" fmla="*/ 880 h 1008"/>
                <a:gd name="T76" fmla="*/ 13 w 558"/>
                <a:gd name="T77" fmla="*/ 809 h 1008"/>
                <a:gd name="T78" fmla="*/ 0 w 558"/>
                <a:gd name="T79" fmla="*/ 728 h 1008"/>
                <a:gd name="T80" fmla="*/ 4 w 558"/>
                <a:gd name="T81" fmla="*/ 239 h 1008"/>
                <a:gd name="T82" fmla="*/ 27 w 558"/>
                <a:gd name="T83" fmla="*/ 162 h 1008"/>
                <a:gd name="T84" fmla="*/ 69 w 558"/>
                <a:gd name="T85" fmla="*/ 97 h 1008"/>
                <a:gd name="T86" fmla="*/ 127 w 558"/>
                <a:gd name="T87" fmla="*/ 46 h 1008"/>
                <a:gd name="T88" fmla="*/ 198 w 558"/>
                <a:gd name="T89" fmla="*/ 12 h 1008"/>
                <a:gd name="T90" fmla="*/ 278 w 558"/>
                <a:gd name="T91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8" h="1008">
                  <a:moveTo>
                    <a:pt x="112" y="504"/>
                  </a:moveTo>
                  <a:lnTo>
                    <a:pt x="112" y="728"/>
                  </a:lnTo>
                  <a:lnTo>
                    <a:pt x="115" y="759"/>
                  </a:lnTo>
                  <a:lnTo>
                    <a:pt x="122" y="786"/>
                  </a:lnTo>
                  <a:lnTo>
                    <a:pt x="134" y="813"/>
                  </a:lnTo>
                  <a:lnTo>
                    <a:pt x="152" y="836"/>
                  </a:lnTo>
                  <a:lnTo>
                    <a:pt x="172" y="857"/>
                  </a:lnTo>
                  <a:lnTo>
                    <a:pt x="195" y="873"/>
                  </a:lnTo>
                  <a:lnTo>
                    <a:pt x="221" y="885"/>
                  </a:lnTo>
                  <a:lnTo>
                    <a:pt x="249" y="893"/>
                  </a:lnTo>
                  <a:lnTo>
                    <a:pt x="278" y="896"/>
                  </a:lnTo>
                  <a:lnTo>
                    <a:pt x="309" y="893"/>
                  </a:lnTo>
                  <a:lnTo>
                    <a:pt x="337" y="885"/>
                  </a:lnTo>
                  <a:lnTo>
                    <a:pt x="364" y="873"/>
                  </a:lnTo>
                  <a:lnTo>
                    <a:pt x="387" y="857"/>
                  </a:lnTo>
                  <a:lnTo>
                    <a:pt x="406" y="836"/>
                  </a:lnTo>
                  <a:lnTo>
                    <a:pt x="424" y="813"/>
                  </a:lnTo>
                  <a:lnTo>
                    <a:pt x="436" y="786"/>
                  </a:lnTo>
                  <a:lnTo>
                    <a:pt x="444" y="759"/>
                  </a:lnTo>
                  <a:lnTo>
                    <a:pt x="446" y="728"/>
                  </a:lnTo>
                  <a:lnTo>
                    <a:pt x="446" y="504"/>
                  </a:lnTo>
                  <a:lnTo>
                    <a:pt x="443" y="507"/>
                  </a:lnTo>
                  <a:lnTo>
                    <a:pt x="439" y="509"/>
                  </a:lnTo>
                  <a:lnTo>
                    <a:pt x="433" y="513"/>
                  </a:lnTo>
                  <a:lnTo>
                    <a:pt x="426" y="517"/>
                  </a:lnTo>
                  <a:lnTo>
                    <a:pt x="396" y="533"/>
                  </a:lnTo>
                  <a:lnTo>
                    <a:pt x="388" y="537"/>
                  </a:lnTo>
                  <a:lnTo>
                    <a:pt x="380" y="540"/>
                  </a:lnTo>
                  <a:lnTo>
                    <a:pt x="346" y="551"/>
                  </a:lnTo>
                  <a:lnTo>
                    <a:pt x="338" y="553"/>
                  </a:lnTo>
                  <a:lnTo>
                    <a:pt x="331" y="555"/>
                  </a:lnTo>
                  <a:lnTo>
                    <a:pt x="305" y="559"/>
                  </a:lnTo>
                  <a:lnTo>
                    <a:pt x="278" y="560"/>
                  </a:lnTo>
                  <a:lnTo>
                    <a:pt x="253" y="559"/>
                  </a:lnTo>
                  <a:lnTo>
                    <a:pt x="228" y="555"/>
                  </a:lnTo>
                  <a:lnTo>
                    <a:pt x="220" y="553"/>
                  </a:lnTo>
                  <a:lnTo>
                    <a:pt x="212" y="551"/>
                  </a:lnTo>
                  <a:lnTo>
                    <a:pt x="178" y="540"/>
                  </a:lnTo>
                  <a:lnTo>
                    <a:pt x="170" y="537"/>
                  </a:lnTo>
                  <a:lnTo>
                    <a:pt x="163" y="533"/>
                  </a:lnTo>
                  <a:lnTo>
                    <a:pt x="132" y="517"/>
                  </a:lnTo>
                  <a:lnTo>
                    <a:pt x="126" y="513"/>
                  </a:lnTo>
                  <a:lnTo>
                    <a:pt x="119" y="509"/>
                  </a:lnTo>
                  <a:lnTo>
                    <a:pt x="115" y="507"/>
                  </a:lnTo>
                  <a:lnTo>
                    <a:pt x="112" y="504"/>
                  </a:lnTo>
                  <a:close/>
                  <a:moveTo>
                    <a:pt x="278" y="0"/>
                  </a:moveTo>
                  <a:lnTo>
                    <a:pt x="320" y="3"/>
                  </a:lnTo>
                  <a:lnTo>
                    <a:pt x="360" y="12"/>
                  </a:lnTo>
                  <a:lnTo>
                    <a:pt x="396" y="26"/>
                  </a:lnTo>
                  <a:lnTo>
                    <a:pt x="431" y="46"/>
                  </a:lnTo>
                  <a:lnTo>
                    <a:pt x="462" y="69"/>
                  </a:lnTo>
                  <a:lnTo>
                    <a:pt x="490" y="97"/>
                  </a:lnTo>
                  <a:lnTo>
                    <a:pt x="513" y="128"/>
                  </a:lnTo>
                  <a:lnTo>
                    <a:pt x="531" y="162"/>
                  </a:lnTo>
                  <a:lnTo>
                    <a:pt x="545" y="200"/>
                  </a:lnTo>
                  <a:lnTo>
                    <a:pt x="554" y="239"/>
                  </a:lnTo>
                  <a:lnTo>
                    <a:pt x="558" y="280"/>
                  </a:lnTo>
                  <a:lnTo>
                    <a:pt x="558" y="728"/>
                  </a:lnTo>
                  <a:lnTo>
                    <a:pt x="554" y="770"/>
                  </a:lnTo>
                  <a:lnTo>
                    <a:pt x="545" y="809"/>
                  </a:lnTo>
                  <a:lnTo>
                    <a:pt x="531" y="846"/>
                  </a:lnTo>
                  <a:lnTo>
                    <a:pt x="513" y="880"/>
                  </a:lnTo>
                  <a:lnTo>
                    <a:pt x="490" y="912"/>
                  </a:lnTo>
                  <a:lnTo>
                    <a:pt x="462" y="939"/>
                  </a:lnTo>
                  <a:lnTo>
                    <a:pt x="431" y="963"/>
                  </a:lnTo>
                  <a:lnTo>
                    <a:pt x="396" y="982"/>
                  </a:lnTo>
                  <a:lnTo>
                    <a:pt x="360" y="996"/>
                  </a:lnTo>
                  <a:lnTo>
                    <a:pt x="320" y="1006"/>
                  </a:lnTo>
                  <a:lnTo>
                    <a:pt x="278" y="1008"/>
                  </a:lnTo>
                  <a:lnTo>
                    <a:pt x="238" y="1006"/>
                  </a:lnTo>
                  <a:lnTo>
                    <a:pt x="198" y="996"/>
                  </a:lnTo>
                  <a:lnTo>
                    <a:pt x="162" y="982"/>
                  </a:lnTo>
                  <a:lnTo>
                    <a:pt x="127" y="963"/>
                  </a:lnTo>
                  <a:lnTo>
                    <a:pt x="97" y="939"/>
                  </a:lnTo>
                  <a:lnTo>
                    <a:pt x="69" y="912"/>
                  </a:lnTo>
                  <a:lnTo>
                    <a:pt x="45" y="880"/>
                  </a:lnTo>
                  <a:lnTo>
                    <a:pt x="27" y="846"/>
                  </a:lnTo>
                  <a:lnTo>
                    <a:pt x="13" y="809"/>
                  </a:lnTo>
                  <a:lnTo>
                    <a:pt x="4" y="770"/>
                  </a:lnTo>
                  <a:lnTo>
                    <a:pt x="0" y="728"/>
                  </a:lnTo>
                  <a:lnTo>
                    <a:pt x="0" y="280"/>
                  </a:lnTo>
                  <a:lnTo>
                    <a:pt x="4" y="239"/>
                  </a:lnTo>
                  <a:lnTo>
                    <a:pt x="13" y="200"/>
                  </a:lnTo>
                  <a:lnTo>
                    <a:pt x="27" y="162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7" y="46"/>
                  </a:lnTo>
                  <a:lnTo>
                    <a:pt x="162" y="26"/>
                  </a:lnTo>
                  <a:lnTo>
                    <a:pt x="198" y="12"/>
                  </a:lnTo>
                  <a:lnTo>
                    <a:pt x="238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7"/>
            <p:cNvSpPr>
              <a:spLocks noEditPoints="1"/>
            </p:cNvSpPr>
            <p:nvPr/>
          </p:nvSpPr>
          <p:spPr bwMode="auto">
            <a:xfrm>
              <a:off x="6410325" y="4214813"/>
              <a:ext cx="255588" cy="117475"/>
            </a:xfrm>
            <a:custGeom>
              <a:avLst/>
              <a:gdLst>
                <a:gd name="T0" fmla="*/ 484 w 1448"/>
                <a:gd name="T1" fmla="*/ 284 h 672"/>
                <a:gd name="T2" fmla="*/ 457 w 1448"/>
                <a:gd name="T3" fmla="*/ 303 h 672"/>
                <a:gd name="T4" fmla="*/ 445 w 1448"/>
                <a:gd name="T5" fmla="*/ 337 h 672"/>
                <a:gd name="T6" fmla="*/ 457 w 1448"/>
                <a:gd name="T7" fmla="*/ 369 h 672"/>
                <a:gd name="T8" fmla="*/ 484 w 1448"/>
                <a:gd name="T9" fmla="*/ 390 h 672"/>
                <a:gd name="T10" fmla="*/ 947 w 1448"/>
                <a:gd name="T11" fmla="*/ 393 h 672"/>
                <a:gd name="T12" fmla="*/ 980 w 1448"/>
                <a:gd name="T13" fmla="*/ 382 h 672"/>
                <a:gd name="T14" fmla="*/ 999 w 1448"/>
                <a:gd name="T15" fmla="*/ 354 h 672"/>
                <a:gd name="T16" fmla="*/ 999 w 1448"/>
                <a:gd name="T17" fmla="*/ 318 h 672"/>
                <a:gd name="T18" fmla="*/ 980 w 1448"/>
                <a:gd name="T19" fmla="*/ 291 h 672"/>
                <a:gd name="T20" fmla="*/ 947 w 1448"/>
                <a:gd name="T21" fmla="*/ 281 h 672"/>
                <a:gd name="T22" fmla="*/ 167 w 1448"/>
                <a:gd name="T23" fmla="*/ 0 h 672"/>
                <a:gd name="T24" fmla="*/ 1311 w 1448"/>
                <a:gd name="T25" fmla="*/ 3 h 672"/>
                <a:gd name="T26" fmla="*/ 1366 w 1448"/>
                <a:gd name="T27" fmla="*/ 24 h 672"/>
                <a:gd name="T28" fmla="*/ 1408 w 1448"/>
                <a:gd name="T29" fmla="*/ 60 h 672"/>
                <a:gd name="T30" fmla="*/ 1438 w 1448"/>
                <a:gd name="T31" fmla="*/ 110 h 672"/>
                <a:gd name="T32" fmla="*/ 1448 w 1448"/>
                <a:gd name="T33" fmla="*/ 168 h 672"/>
                <a:gd name="T34" fmla="*/ 1170 w 1448"/>
                <a:gd name="T35" fmla="*/ 281 h 672"/>
                <a:gd name="T36" fmla="*/ 1136 w 1448"/>
                <a:gd name="T37" fmla="*/ 291 h 672"/>
                <a:gd name="T38" fmla="*/ 1117 w 1448"/>
                <a:gd name="T39" fmla="*/ 318 h 672"/>
                <a:gd name="T40" fmla="*/ 1117 w 1448"/>
                <a:gd name="T41" fmla="*/ 354 h 672"/>
                <a:gd name="T42" fmla="*/ 1136 w 1448"/>
                <a:gd name="T43" fmla="*/ 382 h 672"/>
                <a:gd name="T44" fmla="*/ 1170 w 1448"/>
                <a:gd name="T45" fmla="*/ 393 h 672"/>
                <a:gd name="T46" fmla="*/ 1448 w 1448"/>
                <a:gd name="T47" fmla="*/ 672 h 672"/>
                <a:gd name="T48" fmla="*/ 0 w 1448"/>
                <a:gd name="T49" fmla="*/ 393 h 672"/>
                <a:gd name="T50" fmla="*/ 296 w 1448"/>
                <a:gd name="T51" fmla="*/ 390 h 672"/>
                <a:gd name="T52" fmla="*/ 324 w 1448"/>
                <a:gd name="T53" fmla="*/ 369 h 672"/>
                <a:gd name="T54" fmla="*/ 334 w 1448"/>
                <a:gd name="T55" fmla="*/ 337 h 672"/>
                <a:gd name="T56" fmla="*/ 324 w 1448"/>
                <a:gd name="T57" fmla="*/ 303 h 672"/>
                <a:gd name="T58" fmla="*/ 296 w 1448"/>
                <a:gd name="T59" fmla="*/ 284 h 672"/>
                <a:gd name="T60" fmla="*/ 0 w 1448"/>
                <a:gd name="T61" fmla="*/ 281 h 672"/>
                <a:gd name="T62" fmla="*/ 3 w 1448"/>
                <a:gd name="T63" fmla="*/ 139 h 672"/>
                <a:gd name="T64" fmla="*/ 22 w 1448"/>
                <a:gd name="T65" fmla="*/ 84 h 672"/>
                <a:gd name="T66" fmla="*/ 60 w 1448"/>
                <a:gd name="T67" fmla="*/ 40 h 672"/>
                <a:gd name="T68" fmla="*/ 109 w 1448"/>
                <a:gd name="T69" fmla="*/ 11 h 672"/>
                <a:gd name="T70" fmla="*/ 167 w 1448"/>
                <a:gd name="T7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8" h="672">
                  <a:moveTo>
                    <a:pt x="501" y="281"/>
                  </a:moveTo>
                  <a:lnTo>
                    <a:pt x="484" y="284"/>
                  </a:lnTo>
                  <a:lnTo>
                    <a:pt x="469" y="291"/>
                  </a:lnTo>
                  <a:lnTo>
                    <a:pt x="457" y="303"/>
                  </a:lnTo>
                  <a:lnTo>
                    <a:pt x="449" y="318"/>
                  </a:lnTo>
                  <a:lnTo>
                    <a:pt x="445" y="337"/>
                  </a:lnTo>
                  <a:lnTo>
                    <a:pt x="449" y="354"/>
                  </a:lnTo>
                  <a:lnTo>
                    <a:pt x="457" y="369"/>
                  </a:lnTo>
                  <a:lnTo>
                    <a:pt x="469" y="382"/>
                  </a:lnTo>
                  <a:lnTo>
                    <a:pt x="484" y="390"/>
                  </a:lnTo>
                  <a:lnTo>
                    <a:pt x="501" y="393"/>
                  </a:lnTo>
                  <a:lnTo>
                    <a:pt x="947" y="393"/>
                  </a:lnTo>
                  <a:lnTo>
                    <a:pt x="965" y="390"/>
                  </a:lnTo>
                  <a:lnTo>
                    <a:pt x="980" y="382"/>
                  </a:lnTo>
                  <a:lnTo>
                    <a:pt x="991" y="369"/>
                  </a:lnTo>
                  <a:lnTo>
                    <a:pt x="999" y="354"/>
                  </a:lnTo>
                  <a:lnTo>
                    <a:pt x="1003" y="337"/>
                  </a:lnTo>
                  <a:lnTo>
                    <a:pt x="999" y="318"/>
                  </a:lnTo>
                  <a:lnTo>
                    <a:pt x="991" y="303"/>
                  </a:lnTo>
                  <a:lnTo>
                    <a:pt x="980" y="291"/>
                  </a:lnTo>
                  <a:lnTo>
                    <a:pt x="965" y="284"/>
                  </a:lnTo>
                  <a:lnTo>
                    <a:pt x="947" y="281"/>
                  </a:lnTo>
                  <a:lnTo>
                    <a:pt x="501" y="281"/>
                  </a:lnTo>
                  <a:close/>
                  <a:moveTo>
                    <a:pt x="167" y="0"/>
                  </a:moveTo>
                  <a:lnTo>
                    <a:pt x="1282" y="0"/>
                  </a:lnTo>
                  <a:lnTo>
                    <a:pt x="1311" y="3"/>
                  </a:lnTo>
                  <a:lnTo>
                    <a:pt x="1339" y="11"/>
                  </a:lnTo>
                  <a:lnTo>
                    <a:pt x="1366" y="24"/>
                  </a:lnTo>
                  <a:lnTo>
                    <a:pt x="1389" y="40"/>
                  </a:lnTo>
                  <a:lnTo>
                    <a:pt x="1408" y="60"/>
                  </a:lnTo>
                  <a:lnTo>
                    <a:pt x="1426" y="84"/>
                  </a:lnTo>
                  <a:lnTo>
                    <a:pt x="1438" y="110"/>
                  </a:lnTo>
                  <a:lnTo>
                    <a:pt x="1446" y="139"/>
                  </a:lnTo>
                  <a:lnTo>
                    <a:pt x="1448" y="168"/>
                  </a:lnTo>
                  <a:lnTo>
                    <a:pt x="1448" y="281"/>
                  </a:lnTo>
                  <a:lnTo>
                    <a:pt x="1170" y="281"/>
                  </a:lnTo>
                  <a:lnTo>
                    <a:pt x="1152" y="284"/>
                  </a:lnTo>
                  <a:lnTo>
                    <a:pt x="1136" y="291"/>
                  </a:lnTo>
                  <a:lnTo>
                    <a:pt x="1124" y="303"/>
                  </a:lnTo>
                  <a:lnTo>
                    <a:pt x="1117" y="318"/>
                  </a:lnTo>
                  <a:lnTo>
                    <a:pt x="1114" y="337"/>
                  </a:lnTo>
                  <a:lnTo>
                    <a:pt x="1117" y="354"/>
                  </a:lnTo>
                  <a:lnTo>
                    <a:pt x="1124" y="369"/>
                  </a:lnTo>
                  <a:lnTo>
                    <a:pt x="1136" y="382"/>
                  </a:lnTo>
                  <a:lnTo>
                    <a:pt x="1152" y="390"/>
                  </a:lnTo>
                  <a:lnTo>
                    <a:pt x="1170" y="393"/>
                  </a:lnTo>
                  <a:lnTo>
                    <a:pt x="1448" y="393"/>
                  </a:lnTo>
                  <a:lnTo>
                    <a:pt x="1448" y="672"/>
                  </a:lnTo>
                  <a:lnTo>
                    <a:pt x="0" y="672"/>
                  </a:lnTo>
                  <a:lnTo>
                    <a:pt x="0" y="393"/>
                  </a:lnTo>
                  <a:lnTo>
                    <a:pt x="278" y="393"/>
                  </a:lnTo>
                  <a:lnTo>
                    <a:pt x="296" y="390"/>
                  </a:lnTo>
                  <a:lnTo>
                    <a:pt x="312" y="382"/>
                  </a:lnTo>
                  <a:lnTo>
                    <a:pt x="324" y="369"/>
                  </a:lnTo>
                  <a:lnTo>
                    <a:pt x="332" y="354"/>
                  </a:lnTo>
                  <a:lnTo>
                    <a:pt x="334" y="337"/>
                  </a:lnTo>
                  <a:lnTo>
                    <a:pt x="332" y="318"/>
                  </a:lnTo>
                  <a:lnTo>
                    <a:pt x="324" y="303"/>
                  </a:lnTo>
                  <a:lnTo>
                    <a:pt x="312" y="291"/>
                  </a:lnTo>
                  <a:lnTo>
                    <a:pt x="296" y="284"/>
                  </a:lnTo>
                  <a:lnTo>
                    <a:pt x="278" y="281"/>
                  </a:lnTo>
                  <a:lnTo>
                    <a:pt x="0" y="281"/>
                  </a:lnTo>
                  <a:lnTo>
                    <a:pt x="0" y="168"/>
                  </a:lnTo>
                  <a:lnTo>
                    <a:pt x="3" y="139"/>
                  </a:lnTo>
                  <a:lnTo>
                    <a:pt x="10" y="110"/>
                  </a:lnTo>
                  <a:lnTo>
                    <a:pt x="22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3" y="24"/>
                  </a:lnTo>
                  <a:lnTo>
                    <a:pt x="109" y="11"/>
                  </a:lnTo>
                  <a:lnTo>
                    <a:pt x="137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38"/>
            <p:cNvSpPr>
              <a:spLocks noEditPoints="1"/>
            </p:cNvSpPr>
            <p:nvPr/>
          </p:nvSpPr>
          <p:spPr bwMode="auto">
            <a:xfrm>
              <a:off x="6410325" y="4352925"/>
              <a:ext cx="255588" cy="454025"/>
            </a:xfrm>
            <a:custGeom>
              <a:avLst/>
              <a:gdLst>
                <a:gd name="T0" fmla="*/ 334 w 1448"/>
                <a:gd name="T1" fmla="*/ 2407 h 2575"/>
                <a:gd name="T2" fmla="*/ 345 w 1448"/>
                <a:gd name="T3" fmla="*/ 2440 h 2575"/>
                <a:gd name="T4" fmla="*/ 372 w 1448"/>
                <a:gd name="T5" fmla="*/ 2460 h 2575"/>
                <a:gd name="T6" fmla="*/ 1058 w 1448"/>
                <a:gd name="T7" fmla="*/ 2463 h 2575"/>
                <a:gd name="T8" fmla="*/ 1091 w 1448"/>
                <a:gd name="T9" fmla="*/ 2453 h 2575"/>
                <a:gd name="T10" fmla="*/ 1111 w 1448"/>
                <a:gd name="T11" fmla="*/ 2425 h 2575"/>
                <a:gd name="T12" fmla="*/ 1114 w 1448"/>
                <a:gd name="T13" fmla="*/ 672 h 2575"/>
                <a:gd name="T14" fmla="*/ 0 w 1448"/>
                <a:gd name="T15" fmla="*/ 0 h 2575"/>
                <a:gd name="T16" fmla="*/ 1446 w 1448"/>
                <a:gd name="T17" fmla="*/ 70 h 2575"/>
                <a:gd name="T18" fmla="*/ 1439 w 1448"/>
                <a:gd name="T19" fmla="*/ 193 h 2575"/>
                <a:gd name="T20" fmla="*/ 1424 w 1448"/>
                <a:gd name="T21" fmla="*/ 297 h 2575"/>
                <a:gd name="T22" fmla="*/ 1396 w 1448"/>
                <a:gd name="T23" fmla="*/ 389 h 2575"/>
                <a:gd name="T24" fmla="*/ 1357 w 1448"/>
                <a:gd name="T25" fmla="*/ 473 h 2575"/>
                <a:gd name="T26" fmla="*/ 1300 w 1448"/>
                <a:gd name="T27" fmla="*/ 553 h 2575"/>
                <a:gd name="T28" fmla="*/ 1226 w 1448"/>
                <a:gd name="T29" fmla="*/ 638 h 2575"/>
                <a:gd name="T30" fmla="*/ 1223 w 1448"/>
                <a:gd name="T31" fmla="*/ 2437 h 2575"/>
                <a:gd name="T32" fmla="*/ 1202 w 1448"/>
                <a:gd name="T33" fmla="*/ 2491 h 2575"/>
                <a:gd name="T34" fmla="*/ 1166 w 1448"/>
                <a:gd name="T35" fmla="*/ 2535 h 2575"/>
                <a:gd name="T36" fmla="*/ 1116 w 1448"/>
                <a:gd name="T37" fmla="*/ 2565 h 2575"/>
                <a:gd name="T38" fmla="*/ 1058 w 1448"/>
                <a:gd name="T39" fmla="*/ 2575 h 2575"/>
                <a:gd name="T40" fmla="*/ 360 w 1448"/>
                <a:gd name="T41" fmla="*/ 2572 h 2575"/>
                <a:gd name="T42" fmla="*/ 305 w 1448"/>
                <a:gd name="T43" fmla="*/ 2552 h 2575"/>
                <a:gd name="T44" fmla="*/ 262 w 1448"/>
                <a:gd name="T45" fmla="*/ 2515 h 2575"/>
                <a:gd name="T46" fmla="*/ 233 w 1448"/>
                <a:gd name="T47" fmla="*/ 2466 h 2575"/>
                <a:gd name="T48" fmla="*/ 223 w 1448"/>
                <a:gd name="T49" fmla="*/ 2407 h 2575"/>
                <a:gd name="T50" fmla="*/ 183 w 1448"/>
                <a:gd name="T51" fmla="*/ 595 h 2575"/>
                <a:gd name="T52" fmla="*/ 118 w 1448"/>
                <a:gd name="T53" fmla="*/ 514 h 2575"/>
                <a:gd name="T54" fmla="*/ 70 w 1448"/>
                <a:gd name="T55" fmla="*/ 431 h 2575"/>
                <a:gd name="T56" fmla="*/ 37 w 1448"/>
                <a:gd name="T57" fmla="*/ 344 h 2575"/>
                <a:gd name="T58" fmla="*/ 16 w 1448"/>
                <a:gd name="T59" fmla="*/ 247 h 2575"/>
                <a:gd name="T60" fmla="*/ 4 w 1448"/>
                <a:gd name="T61" fmla="*/ 134 h 2575"/>
                <a:gd name="T62" fmla="*/ 0 w 1448"/>
                <a:gd name="T63" fmla="*/ 0 h 2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8" h="2575">
                  <a:moveTo>
                    <a:pt x="334" y="672"/>
                  </a:moveTo>
                  <a:lnTo>
                    <a:pt x="334" y="2407"/>
                  </a:lnTo>
                  <a:lnTo>
                    <a:pt x="337" y="2425"/>
                  </a:lnTo>
                  <a:lnTo>
                    <a:pt x="345" y="2440"/>
                  </a:lnTo>
                  <a:lnTo>
                    <a:pt x="357" y="2453"/>
                  </a:lnTo>
                  <a:lnTo>
                    <a:pt x="372" y="2460"/>
                  </a:lnTo>
                  <a:lnTo>
                    <a:pt x="390" y="2463"/>
                  </a:lnTo>
                  <a:lnTo>
                    <a:pt x="1058" y="2463"/>
                  </a:lnTo>
                  <a:lnTo>
                    <a:pt x="1076" y="2460"/>
                  </a:lnTo>
                  <a:lnTo>
                    <a:pt x="1091" y="2453"/>
                  </a:lnTo>
                  <a:lnTo>
                    <a:pt x="1103" y="2440"/>
                  </a:lnTo>
                  <a:lnTo>
                    <a:pt x="1111" y="2425"/>
                  </a:lnTo>
                  <a:lnTo>
                    <a:pt x="1114" y="2407"/>
                  </a:lnTo>
                  <a:lnTo>
                    <a:pt x="1114" y="672"/>
                  </a:lnTo>
                  <a:lnTo>
                    <a:pt x="334" y="672"/>
                  </a:lnTo>
                  <a:close/>
                  <a:moveTo>
                    <a:pt x="0" y="0"/>
                  </a:moveTo>
                  <a:lnTo>
                    <a:pt x="1448" y="0"/>
                  </a:lnTo>
                  <a:lnTo>
                    <a:pt x="1446" y="70"/>
                  </a:lnTo>
                  <a:lnTo>
                    <a:pt x="1444" y="134"/>
                  </a:lnTo>
                  <a:lnTo>
                    <a:pt x="1439" y="193"/>
                  </a:lnTo>
                  <a:lnTo>
                    <a:pt x="1433" y="247"/>
                  </a:lnTo>
                  <a:lnTo>
                    <a:pt x="1424" y="297"/>
                  </a:lnTo>
                  <a:lnTo>
                    <a:pt x="1411" y="344"/>
                  </a:lnTo>
                  <a:lnTo>
                    <a:pt x="1396" y="389"/>
                  </a:lnTo>
                  <a:lnTo>
                    <a:pt x="1378" y="431"/>
                  </a:lnTo>
                  <a:lnTo>
                    <a:pt x="1357" y="473"/>
                  </a:lnTo>
                  <a:lnTo>
                    <a:pt x="1330" y="514"/>
                  </a:lnTo>
                  <a:lnTo>
                    <a:pt x="1300" y="553"/>
                  </a:lnTo>
                  <a:lnTo>
                    <a:pt x="1265" y="595"/>
                  </a:lnTo>
                  <a:lnTo>
                    <a:pt x="1226" y="638"/>
                  </a:lnTo>
                  <a:lnTo>
                    <a:pt x="1226" y="2407"/>
                  </a:lnTo>
                  <a:lnTo>
                    <a:pt x="1223" y="2437"/>
                  </a:lnTo>
                  <a:lnTo>
                    <a:pt x="1215" y="2466"/>
                  </a:lnTo>
                  <a:lnTo>
                    <a:pt x="1202" y="2491"/>
                  </a:lnTo>
                  <a:lnTo>
                    <a:pt x="1186" y="2515"/>
                  </a:lnTo>
                  <a:lnTo>
                    <a:pt x="1166" y="2535"/>
                  </a:lnTo>
                  <a:lnTo>
                    <a:pt x="1143" y="2552"/>
                  </a:lnTo>
                  <a:lnTo>
                    <a:pt x="1116" y="2565"/>
                  </a:lnTo>
                  <a:lnTo>
                    <a:pt x="1088" y="2572"/>
                  </a:lnTo>
                  <a:lnTo>
                    <a:pt x="1058" y="2575"/>
                  </a:lnTo>
                  <a:lnTo>
                    <a:pt x="390" y="2575"/>
                  </a:lnTo>
                  <a:lnTo>
                    <a:pt x="360" y="2572"/>
                  </a:lnTo>
                  <a:lnTo>
                    <a:pt x="332" y="2565"/>
                  </a:lnTo>
                  <a:lnTo>
                    <a:pt x="305" y="2552"/>
                  </a:lnTo>
                  <a:lnTo>
                    <a:pt x="282" y="2535"/>
                  </a:lnTo>
                  <a:lnTo>
                    <a:pt x="262" y="2515"/>
                  </a:lnTo>
                  <a:lnTo>
                    <a:pt x="246" y="2491"/>
                  </a:lnTo>
                  <a:lnTo>
                    <a:pt x="233" y="2466"/>
                  </a:lnTo>
                  <a:lnTo>
                    <a:pt x="225" y="2437"/>
                  </a:lnTo>
                  <a:lnTo>
                    <a:pt x="223" y="2407"/>
                  </a:lnTo>
                  <a:lnTo>
                    <a:pt x="223" y="638"/>
                  </a:lnTo>
                  <a:lnTo>
                    <a:pt x="183" y="595"/>
                  </a:lnTo>
                  <a:lnTo>
                    <a:pt x="148" y="553"/>
                  </a:lnTo>
                  <a:lnTo>
                    <a:pt x="118" y="514"/>
                  </a:lnTo>
                  <a:lnTo>
                    <a:pt x="92" y="473"/>
                  </a:lnTo>
                  <a:lnTo>
                    <a:pt x="70" y="431"/>
                  </a:lnTo>
                  <a:lnTo>
                    <a:pt x="52" y="389"/>
                  </a:lnTo>
                  <a:lnTo>
                    <a:pt x="37" y="344"/>
                  </a:lnTo>
                  <a:lnTo>
                    <a:pt x="25" y="297"/>
                  </a:lnTo>
                  <a:lnTo>
                    <a:pt x="16" y="247"/>
                  </a:lnTo>
                  <a:lnTo>
                    <a:pt x="9" y="193"/>
                  </a:lnTo>
                  <a:lnTo>
                    <a:pt x="4" y="134"/>
                  </a:lnTo>
                  <a:lnTo>
                    <a:pt x="2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7202515" y="4267200"/>
            <a:ext cx="584200" cy="485776"/>
            <a:chOff x="7202488" y="4267200"/>
            <a:chExt cx="584200" cy="4857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5" name="Rectangle 243"/>
            <p:cNvSpPr>
              <a:spLocks noChangeArrowheads="1"/>
            </p:cNvSpPr>
            <p:nvPr/>
          </p:nvSpPr>
          <p:spPr bwMode="auto">
            <a:xfrm>
              <a:off x="7261226" y="4637088"/>
              <a:ext cx="4667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Rectangle 244"/>
            <p:cNvSpPr>
              <a:spLocks noChangeArrowheads="1"/>
            </p:cNvSpPr>
            <p:nvPr/>
          </p:nvSpPr>
          <p:spPr bwMode="auto">
            <a:xfrm>
              <a:off x="7261226" y="4462463"/>
              <a:ext cx="4667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Rectangle 245"/>
            <p:cNvSpPr>
              <a:spLocks noChangeArrowheads="1"/>
            </p:cNvSpPr>
            <p:nvPr/>
          </p:nvSpPr>
          <p:spPr bwMode="auto">
            <a:xfrm>
              <a:off x="7261226" y="4519613"/>
              <a:ext cx="46672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Rectangle 246"/>
            <p:cNvSpPr>
              <a:spLocks noChangeArrowheads="1"/>
            </p:cNvSpPr>
            <p:nvPr/>
          </p:nvSpPr>
          <p:spPr bwMode="auto">
            <a:xfrm>
              <a:off x="7261226" y="4578350"/>
              <a:ext cx="4667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Rectangle 247"/>
            <p:cNvSpPr>
              <a:spLocks noChangeArrowheads="1"/>
            </p:cNvSpPr>
            <p:nvPr/>
          </p:nvSpPr>
          <p:spPr bwMode="auto">
            <a:xfrm>
              <a:off x="7261226" y="4694238"/>
              <a:ext cx="466725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48"/>
            <p:cNvSpPr>
              <a:spLocks noEditPoints="1"/>
            </p:cNvSpPr>
            <p:nvPr/>
          </p:nvSpPr>
          <p:spPr bwMode="auto">
            <a:xfrm>
              <a:off x="7202488" y="4267200"/>
              <a:ext cx="584200" cy="485775"/>
            </a:xfrm>
            <a:custGeom>
              <a:avLst/>
              <a:gdLst>
                <a:gd name="T0" fmla="*/ 1803 w 3309"/>
                <a:gd name="T1" fmla="*/ 223 h 2752"/>
                <a:gd name="T2" fmla="*/ 1775 w 3309"/>
                <a:gd name="T3" fmla="*/ 242 h 2752"/>
                <a:gd name="T4" fmla="*/ 1765 w 3309"/>
                <a:gd name="T5" fmla="*/ 275 h 2752"/>
                <a:gd name="T6" fmla="*/ 1767 w 3309"/>
                <a:gd name="T7" fmla="*/ 843 h 2752"/>
                <a:gd name="T8" fmla="*/ 1787 w 3309"/>
                <a:gd name="T9" fmla="*/ 870 h 2752"/>
                <a:gd name="T10" fmla="*/ 1821 w 3309"/>
                <a:gd name="T11" fmla="*/ 880 h 2752"/>
                <a:gd name="T12" fmla="*/ 3051 w 3309"/>
                <a:gd name="T13" fmla="*/ 878 h 2752"/>
                <a:gd name="T14" fmla="*/ 3078 w 3309"/>
                <a:gd name="T15" fmla="*/ 858 h 2752"/>
                <a:gd name="T16" fmla="*/ 3089 w 3309"/>
                <a:gd name="T17" fmla="*/ 826 h 2752"/>
                <a:gd name="T18" fmla="*/ 3087 w 3309"/>
                <a:gd name="T19" fmla="*/ 565 h 2752"/>
                <a:gd name="T20" fmla="*/ 3072 w 3309"/>
                <a:gd name="T21" fmla="*/ 540 h 2752"/>
                <a:gd name="T22" fmla="*/ 2943 w 3309"/>
                <a:gd name="T23" fmla="*/ 473 h 2752"/>
                <a:gd name="T24" fmla="*/ 2703 w 3309"/>
                <a:gd name="T25" fmla="*/ 373 h 2752"/>
                <a:gd name="T26" fmla="*/ 2457 w 3309"/>
                <a:gd name="T27" fmla="*/ 298 h 2752"/>
                <a:gd name="T28" fmla="*/ 2206 w 3309"/>
                <a:gd name="T29" fmla="*/ 248 h 2752"/>
                <a:gd name="T30" fmla="*/ 1950 w 3309"/>
                <a:gd name="T31" fmla="*/ 223 h 2752"/>
                <a:gd name="T32" fmla="*/ 1489 w 3309"/>
                <a:gd name="T33" fmla="*/ 220 h 2752"/>
                <a:gd name="T34" fmla="*/ 1230 w 3309"/>
                <a:gd name="T35" fmla="*/ 232 h 2752"/>
                <a:gd name="T36" fmla="*/ 978 w 3309"/>
                <a:gd name="T37" fmla="*/ 270 h 2752"/>
                <a:gd name="T38" fmla="*/ 729 w 3309"/>
                <a:gd name="T39" fmla="*/ 332 h 2752"/>
                <a:gd name="T40" fmla="*/ 486 w 3309"/>
                <a:gd name="T41" fmla="*/ 420 h 2752"/>
                <a:gd name="T42" fmla="*/ 250 w 3309"/>
                <a:gd name="T43" fmla="*/ 531 h 2752"/>
                <a:gd name="T44" fmla="*/ 229 w 3309"/>
                <a:gd name="T45" fmla="*/ 551 h 2752"/>
                <a:gd name="T46" fmla="*/ 221 w 3309"/>
                <a:gd name="T47" fmla="*/ 580 h 2752"/>
                <a:gd name="T48" fmla="*/ 224 w 3309"/>
                <a:gd name="T49" fmla="*/ 843 h 2752"/>
                <a:gd name="T50" fmla="*/ 243 w 3309"/>
                <a:gd name="T51" fmla="*/ 870 h 2752"/>
                <a:gd name="T52" fmla="*/ 276 w 3309"/>
                <a:gd name="T53" fmla="*/ 880 h 2752"/>
                <a:gd name="T54" fmla="*/ 1506 w 3309"/>
                <a:gd name="T55" fmla="*/ 878 h 2752"/>
                <a:gd name="T56" fmla="*/ 1534 w 3309"/>
                <a:gd name="T57" fmla="*/ 858 h 2752"/>
                <a:gd name="T58" fmla="*/ 1545 w 3309"/>
                <a:gd name="T59" fmla="*/ 826 h 2752"/>
                <a:gd name="T60" fmla="*/ 1542 w 3309"/>
                <a:gd name="T61" fmla="*/ 258 h 2752"/>
                <a:gd name="T62" fmla="*/ 1522 w 3309"/>
                <a:gd name="T63" fmla="*/ 231 h 2752"/>
                <a:gd name="T64" fmla="*/ 1489 w 3309"/>
                <a:gd name="T65" fmla="*/ 220 h 2752"/>
                <a:gd name="T66" fmla="*/ 3254 w 3309"/>
                <a:gd name="T67" fmla="*/ 0 h 2752"/>
                <a:gd name="T68" fmla="*/ 3287 w 3309"/>
                <a:gd name="T69" fmla="*/ 11 h 2752"/>
                <a:gd name="T70" fmla="*/ 3307 w 3309"/>
                <a:gd name="T71" fmla="*/ 38 h 2752"/>
                <a:gd name="T72" fmla="*/ 3309 w 3309"/>
                <a:gd name="T73" fmla="*/ 2697 h 2752"/>
                <a:gd name="T74" fmla="*/ 3299 w 3309"/>
                <a:gd name="T75" fmla="*/ 2730 h 2752"/>
                <a:gd name="T76" fmla="*/ 3272 w 3309"/>
                <a:gd name="T77" fmla="*/ 2749 h 2752"/>
                <a:gd name="T78" fmla="*/ 3089 w 3309"/>
                <a:gd name="T79" fmla="*/ 2752 h 2752"/>
                <a:gd name="T80" fmla="*/ 3086 w 3309"/>
                <a:gd name="T81" fmla="*/ 1028 h 2752"/>
                <a:gd name="T82" fmla="*/ 3066 w 3309"/>
                <a:gd name="T83" fmla="*/ 1001 h 2752"/>
                <a:gd name="T84" fmla="*/ 3034 w 3309"/>
                <a:gd name="T85" fmla="*/ 990 h 2752"/>
                <a:gd name="T86" fmla="*/ 258 w 3309"/>
                <a:gd name="T87" fmla="*/ 993 h 2752"/>
                <a:gd name="T88" fmla="*/ 231 w 3309"/>
                <a:gd name="T89" fmla="*/ 1013 h 2752"/>
                <a:gd name="T90" fmla="*/ 221 w 3309"/>
                <a:gd name="T91" fmla="*/ 1046 h 2752"/>
                <a:gd name="T92" fmla="*/ 55 w 3309"/>
                <a:gd name="T93" fmla="*/ 2752 h 2752"/>
                <a:gd name="T94" fmla="*/ 22 w 3309"/>
                <a:gd name="T95" fmla="*/ 2741 h 2752"/>
                <a:gd name="T96" fmla="*/ 3 w 3309"/>
                <a:gd name="T97" fmla="*/ 2714 h 2752"/>
                <a:gd name="T98" fmla="*/ 0 w 3309"/>
                <a:gd name="T99" fmla="*/ 55 h 2752"/>
                <a:gd name="T100" fmla="*/ 11 w 3309"/>
                <a:gd name="T101" fmla="*/ 23 h 2752"/>
                <a:gd name="T102" fmla="*/ 38 w 3309"/>
                <a:gd name="T103" fmla="*/ 3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09" h="2752">
                  <a:moveTo>
                    <a:pt x="1821" y="220"/>
                  </a:moveTo>
                  <a:lnTo>
                    <a:pt x="1803" y="223"/>
                  </a:lnTo>
                  <a:lnTo>
                    <a:pt x="1787" y="231"/>
                  </a:lnTo>
                  <a:lnTo>
                    <a:pt x="1775" y="242"/>
                  </a:lnTo>
                  <a:lnTo>
                    <a:pt x="1767" y="258"/>
                  </a:lnTo>
                  <a:lnTo>
                    <a:pt x="1765" y="275"/>
                  </a:lnTo>
                  <a:lnTo>
                    <a:pt x="1765" y="826"/>
                  </a:lnTo>
                  <a:lnTo>
                    <a:pt x="1767" y="843"/>
                  </a:lnTo>
                  <a:lnTo>
                    <a:pt x="1775" y="858"/>
                  </a:lnTo>
                  <a:lnTo>
                    <a:pt x="1787" y="870"/>
                  </a:lnTo>
                  <a:lnTo>
                    <a:pt x="1803" y="878"/>
                  </a:lnTo>
                  <a:lnTo>
                    <a:pt x="1821" y="880"/>
                  </a:lnTo>
                  <a:lnTo>
                    <a:pt x="3034" y="880"/>
                  </a:lnTo>
                  <a:lnTo>
                    <a:pt x="3051" y="878"/>
                  </a:lnTo>
                  <a:lnTo>
                    <a:pt x="3066" y="870"/>
                  </a:lnTo>
                  <a:lnTo>
                    <a:pt x="3078" y="858"/>
                  </a:lnTo>
                  <a:lnTo>
                    <a:pt x="3086" y="843"/>
                  </a:lnTo>
                  <a:lnTo>
                    <a:pt x="3089" y="826"/>
                  </a:lnTo>
                  <a:lnTo>
                    <a:pt x="3089" y="580"/>
                  </a:lnTo>
                  <a:lnTo>
                    <a:pt x="3087" y="565"/>
                  </a:lnTo>
                  <a:lnTo>
                    <a:pt x="3081" y="551"/>
                  </a:lnTo>
                  <a:lnTo>
                    <a:pt x="3072" y="540"/>
                  </a:lnTo>
                  <a:lnTo>
                    <a:pt x="3059" y="531"/>
                  </a:lnTo>
                  <a:lnTo>
                    <a:pt x="2943" y="473"/>
                  </a:lnTo>
                  <a:lnTo>
                    <a:pt x="2823" y="420"/>
                  </a:lnTo>
                  <a:lnTo>
                    <a:pt x="2703" y="373"/>
                  </a:lnTo>
                  <a:lnTo>
                    <a:pt x="2580" y="332"/>
                  </a:lnTo>
                  <a:lnTo>
                    <a:pt x="2457" y="298"/>
                  </a:lnTo>
                  <a:lnTo>
                    <a:pt x="2332" y="270"/>
                  </a:lnTo>
                  <a:lnTo>
                    <a:pt x="2206" y="248"/>
                  </a:lnTo>
                  <a:lnTo>
                    <a:pt x="2079" y="232"/>
                  </a:lnTo>
                  <a:lnTo>
                    <a:pt x="1950" y="223"/>
                  </a:lnTo>
                  <a:lnTo>
                    <a:pt x="1821" y="220"/>
                  </a:lnTo>
                  <a:close/>
                  <a:moveTo>
                    <a:pt x="1489" y="220"/>
                  </a:moveTo>
                  <a:lnTo>
                    <a:pt x="1360" y="223"/>
                  </a:lnTo>
                  <a:lnTo>
                    <a:pt x="1230" y="232"/>
                  </a:lnTo>
                  <a:lnTo>
                    <a:pt x="1104" y="248"/>
                  </a:lnTo>
                  <a:lnTo>
                    <a:pt x="978" y="270"/>
                  </a:lnTo>
                  <a:lnTo>
                    <a:pt x="852" y="298"/>
                  </a:lnTo>
                  <a:lnTo>
                    <a:pt x="729" y="332"/>
                  </a:lnTo>
                  <a:lnTo>
                    <a:pt x="607" y="373"/>
                  </a:lnTo>
                  <a:lnTo>
                    <a:pt x="486" y="420"/>
                  </a:lnTo>
                  <a:lnTo>
                    <a:pt x="367" y="473"/>
                  </a:lnTo>
                  <a:lnTo>
                    <a:pt x="250" y="531"/>
                  </a:lnTo>
                  <a:lnTo>
                    <a:pt x="238" y="540"/>
                  </a:lnTo>
                  <a:lnTo>
                    <a:pt x="229" y="551"/>
                  </a:lnTo>
                  <a:lnTo>
                    <a:pt x="223" y="565"/>
                  </a:lnTo>
                  <a:lnTo>
                    <a:pt x="221" y="580"/>
                  </a:lnTo>
                  <a:lnTo>
                    <a:pt x="221" y="826"/>
                  </a:lnTo>
                  <a:lnTo>
                    <a:pt x="224" y="843"/>
                  </a:lnTo>
                  <a:lnTo>
                    <a:pt x="231" y="858"/>
                  </a:lnTo>
                  <a:lnTo>
                    <a:pt x="243" y="870"/>
                  </a:lnTo>
                  <a:lnTo>
                    <a:pt x="258" y="878"/>
                  </a:lnTo>
                  <a:lnTo>
                    <a:pt x="276" y="880"/>
                  </a:lnTo>
                  <a:lnTo>
                    <a:pt x="1489" y="880"/>
                  </a:lnTo>
                  <a:lnTo>
                    <a:pt x="1506" y="878"/>
                  </a:lnTo>
                  <a:lnTo>
                    <a:pt x="1522" y="870"/>
                  </a:lnTo>
                  <a:lnTo>
                    <a:pt x="1534" y="858"/>
                  </a:lnTo>
                  <a:lnTo>
                    <a:pt x="1542" y="843"/>
                  </a:lnTo>
                  <a:lnTo>
                    <a:pt x="1545" y="826"/>
                  </a:lnTo>
                  <a:lnTo>
                    <a:pt x="1545" y="275"/>
                  </a:lnTo>
                  <a:lnTo>
                    <a:pt x="1542" y="258"/>
                  </a:lnTo>
                  <a:lnTo>
                    <a:pt x="1534" y="242"/>
                  </a:lnTo>
                  <a:lnTo>
                    <a:pt x="1522" y="231"/>
                  </a:lnTo>
                  <a:lnTo>
                    <a:pt x="1506" y="223"/>
                  </a:lnTo>
                  <a:lnTo>
                    <a:pt x="1489" y="220"/>
                  </a:lnTo>
                  <a:close/>
                  <a:moveTo>
                    <a:pt x="55" y="0"/>
                  </a:moveTo>
                  <a:lnTo>
                    <a:pt x="3254" y="0"/>
                  </a:lnTo>
                  <a:lnTo>
                    <a:pt x="3272" y="3"/>
                  </a:lnTo>
                  <a:lnTo>
                    <a:pt x="3287" y="11"/>
                  </a:lnTo>
                  <a:lnTo>
                    <a:pt x="3299" y="23"/>
                  </a:lnTo>
                  <a:lnTo>
                    <a:pt x="3307" y="38"/>
                  </a:lnTo>
                  <a:lnTo>
                    <a:pt x="3309" y="55"/>
                  </a:lnTo>
                  <a:lnTo>
                    <a:pt x="3309" y="2697"/>
                  </a:lnTo>
                  <a:lnTo>
                    <a:pt x="3307" y="2714"/>
                  </a:lnTo>
                  <a:lnTo>
                    <a:pt x="3299" y="2730"/>
                  </a:lnTo>
                  <a:lnTo>
                    <a:pt x="3287" y="2741"/>
                  </a:lnTo>
                  <a:lnTo>
                    <a:pt x="3272" y="2749"/>
                  </a:lnTo>
                  <a:lnTo>
                    <a:pt x="3254" y="2752"/>
                  </a:lnTo>
                  <a:lnTo>
                    <a:pt x="3089" y="2752"/>
                  </a:lnTo>
                  <a:lnTo>
                    <a:pt x="3089" y="1046"/>
                  </a:lnTo>
                  <a:lnTo>
                    <a:pt x="3086" y="1028"/>
                  </a:lnTo>
                  <a:lnTo>
                    <a:pt x="3078" y="1013"/>
                  </a:lnTo>
                  <a:lnTo>
                    <a:pt x="3066" y="1001"/>
                  </a:lnTo>
                  <a:lnTo>
                    <a:pt x="3051" y="993"/>
                  </a:lnTo>
                  <a:lnTo>
                    <a:pt x="3034" y="990"/>
                  </a:lnTo>
                  <a:lnTo>
                    <a:pt x="276" y="990"/>
                  </a:lnTo>
                  <a:lnTo>
                    <a:pt x="258" y="993"/>
                  </a:lnTo>
                  <a:lnTo>
                    <a:pt x="243" y="1001"/>
                  </a:lnTo>
                  <a:lnTo>
                    <a:pt x="231" y="1013"/>
                  </a:lnTo>
                  <a:lnTo>
                    <a:pt x="224" y="1028"/>
                  </a:lnTo>
                  <a:lnTo>
                    <a:pt x="221" y="1046"/>
                  </a:lnTo>
                  <a:lnTo>
                    <a:pt x="221" y="2752"/>
                  </a:lnTo>
                  <a:lnTo>
                    <a:pt x="55" y="2752"/>
                  </a:lnTo>
                  <a:lnTo>
                    <a:pt x="38" y="2749"/>
                  </a:lnTo>
                  <a:lnTo>
                    <a:pt x="22" y="2741"/>
                  </a:lnTo>
                  <a:lnTo>
                    <a:pt x="11" y="2730"/>
                  </a:lnTo>
                  <a:lnTo>
                    <a:pt x="3" y="2714"/>
                  </a:lnTo>
                  <a:lnTo>
                    <a:pt x="0" y="2697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49"/>
            <p:cNvSpPr>
              <a:spLocks/>
            </p:cNvSpPr>
            <p:nvPr/>
          </p:nvSpPr>
          <p:spPr bwMode="auto">
            <a:xfrm>
              <a:off x="7532688" y="4325938"/>
              <a:ext cx="195263" cy="77788"/>
            </a:xfrm>
            <a:custGeom>
              <a:avLst/>
              <a:gdLst>
                <a:gd name="T0" fmla="*/ 0 w 1103"/>
                <a:gd name="T1" fmla="*/ 0 h 441"/>
                <a:gd name="T2" fmla="*/ 127 w 1103"/>
                <a:gd name="T3" fmla="*/ 6 h 441"/>
                <a:gd name="T4" fmla="*/ 254 w 1103"/>
                <a:gd name="T5" fmla="*/ 20 h 441"/>
                <a:gd name="T6" fmla="*/ 379 w 1103"/>
                <a:gd name="T7" fmla="*/ 38 h 441"/>
                <a:gd name="T8" fmla="*/ 504 w 1103"/>
                <a:gd name="T9" fmla="*/ 63 h 441"/>
                <a:gd name="T10" fmla="*/ 626 w 1103"/>
                <a:gd name="T11" fmla="*/ 95 h 441"/>
                <a:gd name="T12" fmla="*/ 748 w 1103"/>
                <a:gd name="T13" fmla="*/ 132 h 441"/>
                <a:gd name="T14" fmla="*/ 868 w 1103"/>
                <a:gd name="T15" fmla="*/ 176 h 441"/>
                <a:gd name="T16" fmla="*/ 985 w 1103"/>
                <a:gd name="T17" fmla="*/ 227 h 441"/>
                <a:gd name="T18" fmla="*/ 1103 w 1103"/>
                <a:gd name="T19" fmla="*/ 283 h 441"/>
                <a:gd name="T20" fmla="*/ 1103 w 1103"/>
                <a:gd name="T21" fmla="*/ 441 h 441"/>
                <a:gd name="T22" fmla="*/ 0 w 1103"/>
                <a:gd name="T23" fmla="*/ 441 h 441"/>
                <a:gd name="T24" fmla="*/ 0 w 1103"/>
                <a:gd name="T2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3" h="441">
                  <a:moveTo>
                    <a:pt x="0" y="0"/>
                  </a:moveTo>
                  <a:lnTo>
                    <a:pt x="127" y="6"/>
                  </a:lnTo>
                  <a:lnTo>
                    <a:pt x="254" y="20"/>
                  </a:lnTo>
                  <a:lnTo>
                    <a:pt x="379" y="38"/>
                  </a:lnTo>
                  <a:lnTo>
                    <a:pt x="504" y="63"/>
                  </a:lnTo>
                  <a:lnTo>
                    <a:pt x="626" y="95"/>
                  </a:lnTo>
                  <a:lnTo>
                    <a:pt x="748" y="132"/>
                  </a:lnTo>
                  <a:lnTo>
                    <a:pt x="868" y="176"/>
                  </a:lnTo>
                  <a:lnTo>
                    <a:pt x="985" y="227"/>
                  </a:lnTo>
                  <a:lnTo>
                    <a:pt x="1103" y="283"/>
                  </a:lnTo>
                  <a:lnTo>
                    <a:pt x="1103" y="441"/>
                  </a:lnTo>
                  <a:lnTo>
                    <a:pt x="0" y="4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50"/>
            <p:cNvSpPr>
              <a:spLocks/>
            </p:cNvSpPr>
            <p:nvPr/>
          </p:nvSpPr>
          <p:spPr bwMode="auto">
            <a:xfrm>
              <a:off x="7261226" y="4325938"/>
              <a:ext cx="193675" cy="77788"/>
            </a:xfrm>
            <a:custGeom>
              <a:avLst/>
              <a:gdLst>
                <a:gd name="T0" fmla="*/ 1103 w 1103"/>
                <a:gd name="T1" fmla="*/ 0 h 441"/>
                <a:gd name="T2" fmla="*/ 1103 w 1103"/>
                <a:gd name="T3" fmla="*/ 441 h 441"/>
                <a:gd name="T4" fmla="*/ 0 w 1103"/>
                <a:gd name="T5" fmla="*/ 441 h 441"/>
                <a:gd name="T6" fmla="*/ 0 w 1103"/>
                <a:gd name="T7" fmla="*/ 283 h 441"/>
                <a:gd name="T8" fmla="*/ 117 w 1103"/>
                <a:gd name="T9" fmla="*/ 227 h 441"/>
                <a:gd name="T10" fmla="*/ 235 w 1103"/>
                <a:gd name="T11" fmla="*/ 176 h 441"/>
                <a:gd name="T12" fmla="*/ 354 w 1103"/>
                <a:gd name="T13" fmla="*/ 132 h 441"/>
                <a:gd name="T14" fmla="*/ 476 w 1103"/>
                <a:gd name="T15" fmla="*/ 95 h 441"/>
                <a:gd name="T16" fmla="*/ 599 w 1103"/>
                <a:gd name="T17" fmla="*/ 63 h 441"/>
                <a:gd name="T18" fmla="*/ 723 w 1103"/>
                <a:gd name="T19" fmla="*/ 38 h 441"/>
                <a:gd name="T20" fmla="*/ 848 w 1103"/>
                <a:gd name="T21" fmla="*/ 20 h 441"/>
                <a:gd name="T22" fmla="*/ 976 w 1103"/>
                <a:gd name="T23" fmla="*/ 6 h 441"/>
                <a:gd name="T24" fmla="*/ 1103 w 1103"/>
                <a:gd name="T2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3" h="441">
                  <a:moveTo>
                    <a:pt x="1103" y="0"/>
                  </a:moveTo>
                  <a:lnTo>
                    <a:pt x="1103" y="441"/>
                  </a:lnTo>
                  <a:lnTo>
                    <a:pt x="0" y="441"/>
                  </a:lnTo>
                  <a:lnTo>
                    <a:pt x="0" y="283"/>
                  </a:lnTo>
                  <a:lnTo>
                    <a:pt x="117" y="227"/>
                  </a:lnTo>
                  <a:lnTo>
                    <a:pt x="235" y="176"/>
                  </a:lnTo>
                  <a:lnTo>
                    <a:pt x="354" y="132"/>
                  </a:lnTo>
                  <a:lnTo>
                    <a:pt x="476" y="95"/>
                  </a:lnTo>
                  <a:lnTo>
                    <a:pt x="599" y="63"/>
                  </a:lnTo>
                  <a:lnTo>
                    <a:pt x="723" y="38"/>
                  </a:lnTo>
                  <a:lnTo>
                    <a:pt x="848" y="20"/>
                  </a:lnTo>
                  <a:lnTo>
                    <a:pt x="976" y="6"/>
                  </a:lnTo>
                  <a:lnTo>
                    <a:pt x="1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4" name="Group 883"/>
          <p:cNvGrpSpPr/>
          <p:nvPr/>
        </p:nvGrpSpPr>
        <p:grpSpPr>
          <a:xfrm>
            <a:off x="8138803" y="4257675"/>
            <a:ext cx="582612" cy="506413"/>
            <a:chOff x="8139113" y="4257675"/>
            <a:chExt cx="582612" cy="506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55"/>
            <p:cNvSpPr>
              <a:spLocks noEditPoints="1"/>
            </p:cNvSpPr>
            <p:nvPr/>
          </p:nvSpPr>
          <p:spPr bwMode="auto">
            <a:xfrm>
              <a:off x="8139113" y="4257675"/>
              <a:ext cx="582612" cy="506413"/>
            </a:xfrm>
            <a:custGeom>
              <a:avLst/>
              <a:gdLst>
                <a:gd name="T0" fmla="*/ 2861 w 3300"/>
                <a:gd name="T1" fmla="*/ 2151 h 2868"/>
                <a:gd name="T2" fmla="*/ 2933 w 3300"/>
                <a:gd name="T3" fmla="*/ 2203 h 2868"/>
                <a:gd name="T4" fmla="*/ 2960 w 3300"/>
                <a:gd name="T5" fmla="*/ 2118 h 2868"/>
                <a:gd name="T6" fmla="*/ 2695 w 3300"/>
                <a:gd name="T7" fmla="*/ 2206 h 2868"/>
                <a:gd name="T8" fmla="*/ 2747 w 3300"/>
                <a:gd name="T9" fmla="*/ 2133 h 2868"/>
                <a:gd name="T10" fmla="*/ 715 w 3300"/>
                <a:gd name="T11" fmla="*/ 2095 h 2868"/>
                <a:gd name="T12" fmla="*/ 663 w 3300"/>
                <a:gd name="T13" fmla="*/ 2169 h 2868"/>
                <a:gd name="T14" fmla="*/ 1100 w 3300"/>
                <a:gd name="T15" fmla="*/ 2095 h 2868"/>
                <a:gd name="T16" fmla="*/ 442 w 3300"/>
                <a:gd name="T17" fmla="*/ 2133 h 2868"/>
                <a:gd name="T18" fmla="*/ 495 w 3300"/>
                <a:gd name="T19" fmla="*/ 2206 h 2868"/>
                <a:gd name="T20" fmla="*/ 547 w 3300"/>
                <a:gd name="T21" fmla="*/ 2133 h 2868"/>
                <a:gd name="T22" fmla="*/ 1248 w 3300"/>
                <a:gd name="T23" fmla="*/ 1878 h 2868"/>
                <a:gd name="T24" fmla="*/ 1213 w 3300"/>
                <a:gd name="T25" fmla="*/ 2719 h 2868"/>
                <a:gd name="T26" fmla="*/ 2053 w 3300"/>
                <a:gd name="T27" fmla="*/ 2755 h 2868"/>
                <a:gd name="T28" fmla="*/ 2088 w 3300"/>
                <a:gd name="T29" fmla="*/ 1913 h 2868"/>
                <a:gd name="T30" fmla="*/ 1540 w 3300"/>
                <a:gd name="T31" fmla="*/ 1535 h 2868"/>
                <a:gd name="T32" fmla="*/ 1716 w 3300"/>
                <a:gd name="T33" fmla="*/ 1540 h 2868"/>
                <a:gd name="T34" fmla="*/ 1545 w 3300"/>
                <a:gd name="T35" fmla="*/ 1536 h 2868"/>
                <a:gd name="T36" fmla="*/ 1436 w 3300"/>
                <a:gd name="T37" fmla="*/ 264 h 2868"/>
                <a:gd name="T38" fmla="*/ 1194 w 3300"/>
                <a:gd name="T39" fmla="*/ 464 h 2868"/>
                <a:gd name="T40" fmla="*/ 1100 w 3300"/>
                <a:gd name="T41" fmla="*/ 772 h 2868"/>
                <a:gd name="T42" fmla="*/ 1199 w 3300"/>
                <a:gd name="T43" fmla="*/ 1087 h 2868"/>
                <a:gd name="T44" fmla="*/ 1280 w 3300"/>
                <a:gd name="T45" fmla="*/ 1179 h 2868"/>
                <a:gd name="T46" fmla="*/ 1394 w 3300"/>
                <a:gd name="T47" fmla="*/ 1259 h 2868"/>
                <a:gd name="T48" fmla="*/ 1542 w 3300"/>
                <a:gd name="T49" fmla="*/ 1313 h 2868"/>
                <a:gd name="T50" fmla="*/ 1758 w 3300"/>
                <a:gd name="T51" fmla="*/ 1313 h 2868"/>
                <a:gd name="T52" fmla="*/ 1907 w 3300"/>
                <a:gd name="T53" fmla="*/ 1259 h 2868"/>
                <a:gd name="T54" fmla="*/ 2020 w 3300"/>
                <a:gd name="T55" fmla="*/ 1179 h 2868"/>
                <a:gd name="T56" fmla="*/ 2130 w 3300"/>
                <a:gd name="T57" fmla="*/ 1041 h 2868"/>
                <a:gd name="T58" fmla="*/ 2197 w 3300"/>
                <a:gd name="T59" fmla="*/ 716 h 2868"/>
                <a:gd name="T60" fmla="*/ 2075 w 3300"/>
                <a:gd name="T61" fmla="*/ 421 h 2868"/>
                <a:gd name="T62" fmla="*/ 1814 w 3300"/>
                <a:gd name="T63" fmla="*/ 245 h 2868"/>
                <a:gd name="T64" fmla="*/ 1789 w 3300"/>
                <a:gd name="T65" fmla="*/ 12 h 2868"/>
                <a:gd name="T66" fmla="*/ 2146 w 3300"/>
                <a:gd name="T67" fmla="*/ 182 h 2868"/>
                <a:gd name="T68" fmla="*/ 2372 w 3300"/>
                <a:gd name="T69" fmla="*/ 503 h 2868"/>
                <a:gd name="T70" fmla="*/ 2408 w 3300"/>
                <a:gd name="T71" fmla="*/ 908 h 2868"/>
                <a:gd name="T72" fmla="*/ 2244 w 3300"/>
                <a:gd name="T73" fmla="*/ 1262 h 2868"/>
                <a:gd name="T74" fmla="*/ 1933 w 3300"/>
                <a:gd name="T75" fmla="*/ 1490 h 2868"/>
                <a:gd name="T76" fmla="*/ 2119 w 3300"/>
                <a:gd name="T77" fmla="*/ 1788 h 2868"/>
                <a:gd name="T78" fmla="*/ 3165 w 3300"/>
                <a:gd name="T79" fmla="*/ 1878 h 2868"/>
                <a:gd name="T80" fmla="*/ 3290 w 3300"/>
                <a:gd name="T81" fmla="*/ 1983 h 2868"/>
                <a:gd name="T82" fmla="*/ 3103 w 3300"/>
                <a:gd name="T83" fmla="*/ 2106 h 2868"/>
                <a:gd name="T84" fmla="*/ 3103 w 3300"/>
                <a:gd name="T85" fmla="*/ 2196 h 2868"/>
                <a:gd name="T86" fmla="*/ 3290 w 3300"/>
                <a:gd name="T87" fmla="*/ 2649 h 2868"/>
                <a:gd name="T88" fmla="*/ 3165 w 3300"/>
                <a:gd name="T89" fmla="*/ 2755 h 2868"/>
                <a:gd name="T90" fmla="*/ 2119 w 3300"/>
                <a:gd name="T91" fmla="*/ 2845 h 2868"/>
                <a:gd name="T92" fmla="*/ 1207 w 3300"/>
                <a:gd name="T93" fmla="*/ 2857 h 2868"/>
                <a:gd name="T94" fmla="*/ 165 w 3300"/>
                <a:gd name="T95" fmla="*/ 2758 h 2868"/>
                <a:gd name="T96" fmla="*/ 23 w 3300"/>
                <a:gd name="T97" fmla="*/ 2675 h 2868"/>
                <a:gd name="T98" fmla="*/ 292 w 3300"/>
                <a:gd name="T99" fmla="*/ 2203 h 2868"/>
                <a:gd name="T100" fmla="*/ 319 w 3300"/>
                <a:gd name="T101" fmla="*/ 2118 h 2868"/>
                <a:gd name="T102" fmla="*/ 3 w 3300"/>
                <a:gd name="T103" fmla="*/ 2011 h 2868"/>
                <a:gd name="T104" fmla="*/ 107 w 3300"/>
                <a:gd name="T105" fmla="*/ 1886 h 2868"/>
                <a:gd name="T106" fmla="*/ 1158 w 3300"/>
                <a:gd name="T107" fmla="*/ 1804 h 2868"/>
                <a:gd name="T108" fmla="*/ 1430 w 3300"/>
                <a:gd name="T109" fmla="*/ 1511 h 2868"/>
                <a:gd name="T110" fmla="*/ 1099 w 3300"/>
                <a:gd name="T111" fmla="*/ 1311 h 2868"/>
                <a:gd name="T112" fmla="*/ 907 w 3300"/>
                <a:gd name="T113" fmla="*/ 973 h 2868"/>
                <a:gd name="T114" fmla="*/ 908 w 3300"/>
                <a:gd name="T115" fmla="*/ 567 h 2868"/>
                <a:gd name="T116" fmla="*/ 1106 w 3300"/>
                <a:gd name="T117" fmla="*/ 226 h 2868"/>
                <a:gd name="T118" fmla="*/ 1445 w 3300"/>
                <a:gd name="T119" fmla="*/ 27 h 2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0" h="2868">
                  <a:moveTo>
                    <a:pt x="2916" y="2095"/>
                  </a:moveTo>
                  <a:lnTo>
                    <a:pt x="2898" y="2098"/>
                  </a:lnTo>
                  <a:lnTo>
                    <a:pt x="2883" y="2106"/>
                  </a:lnTo>
                  <a:lnTo>
                    <a:pt x="2871" y="2118"/>
                  </a:lnTo>
                  <a:lnTo>
                    <a:pt x="2864" y="2133"/>
                  </a:lnTo>
                  <a:lnTo>
                    <a:pt x="2861" y="2151"/>
                  </a:lnTo>
                  <a:lnTo>
                    <a:pt x="2864" y="2169"/>
                  </a:lnTo>
                  <a:lnTo>
                    <a:pt x="2871" y="2184"/>
                  </a:lnTo>
                  <a:lnTo>
                    <a:pt x="2883" y="2196"/>
                  </a:lnTo>
                  <a:lnTo>
                    <a:pt x="2898" y="2203"/>
                  </a:lnTo>
                  <a:lnTo>
                    <a:pt x="2916" y="2206"/>
                  </a:lnTo>
                  <a:lnTo>
                    <a:pt x="2933" y="2203"/>
                  </a:lnTo>
                  <a:lnTo>
                    <a:pt x="2948" y="2196"/>
                  </a:lnTo>
                  <a:lnTo>
                    <a:pt x="2960" y="2184"/>
                  </a:lnTo>
                  <a:lnTo>
                    <a:pt x="2968" y="2169"/>
                  </a:lnTo>
                  <a:lnTo>
                    <a:pt x="2971" y="2151"/>
                  </a:lnTo>
                  <a:lnTo>
                    <a:pt x="2968" y="2133"/>
                  </a:lnTo>
                  <a:lnTo>
                    <a:pt x="2960" y="2118"/>
                  </a:lnTo>
                  <a:lnTo>
                    <a:pt x="2948" y="2106"/>
                  </a:lnTo>
                  <a:lnTo>
                    <a:pt x="2933" y="2098"/>
                  </a:lnTo>
                  <a:lnTo>
                    <a:pt x="2916" y="2095"/>
                  </a:lnTo>
                  <a:close/>
                  <a:moveTo>
                    <a:pt x="2200" y="2095"/>
                  </a:moveTo>
                  <a:lnTo>
                    <a:pt x="2200" y="2206"/>
                  </a:lnTo>
                  <a:lnTo>
                    <a:pt x="2695" y="2206"/>
                  </a:lnTo>
                  <a:lnTo>
                    <a:pt x="2712" y="2203"/>
                  </a:lnTo>
                  <a:lnTo>
                    <a:pt x="2727" y="2196"/>
                  </a:lnTo>
                  <a:lnTo>
                    <a:pt x="2739" y="2184"/>
                  </a:lnTo>
                  <a:lnTo>
                    <a:pt x="2747" y="2169"/>
                  </a:lnTo>
                  <a:lnTo>
                    <a:pt x="2750" y="2151"/>
                  </a:lnTo>
                  <a:lnTo>
                    <a:pt x="2747" y="2133"/>
                  </a:lnTo>
                  <a:lnTo>
                    <a:pt x="2739" y="2118"/>
                  </a:lnTo>
                  <a:lnTo>
                    <a:pt x="2727" y="2106"/>
                  </a:lnTo>
                  <a:lnTo>
                    <a:pt x="2712" y="2098"/>
                  </a:lnTo>
                  <a:lnTo>
                    <a:pt x="2695" y="2095"/>
                  </a:lnTo>
                  <a:lnTo>
                    <a:pt x="2200" y="2095"/>
                  </a:lnTo>
                  <a:close/>
                  <a:moveTo>
                    <a:pt x="715" y="2095"/>
                  </a:moveTo>
                  <a:lnTo>
                    <a:pt x="698" y="2098"/>
                  </a:lnTo>
                  <a:lnTo>
                    <a:pt x="683" y="2106"/>
                  </a:lnTo>
                  <a:lnTo>
                    <a:pt x="671" y="2118"/>
                  </a:lnTo>
                  <a:lnTo>
                    <a:pt x="663" y="2133"/>
                  </a:lnTo>
                  <a:lnTo>
                    <a:pt x="660" y="2151"/>
                  </a:lnTo>
                  <a:lnTo>
                    <a:pt x="663" y="2169"/>
                  </a:lnTo>
                  <a:lnTo>
                    <a:pt x="671" y="2184"/>
                  </a:lnTo>
                  <a:lnTo>
                    <a:pt x="683" y="2196"/>
                  </a:lnTo>
                  <a:lnTo>
                    <a:pt x="698" y="2203"/>
                  </a:lnTo>
                  <a:lnTo>
                    <a:pt x="715" y="2206"/>
                  </a:lnTo>
                  <a:lnTo>
                    <a:pt x="1100" y="2206"/>
                  </a:lnTo>
                  <a:lnTo>
                    <a:pt x="1100" y="2095"/>
                  </a:lnTo>
                  <a:lnTo>
                    <a:pt x="715" y="2095"/>
                  </a:lnTo>
                  <a:close/>
                  <a:moveTo>
                    <a:pt x="495" y="2095"/>
                  </a:moveTo>
                  <a:lnTo>
                    <a:pt x="477" y="2098"/>
                  </a:lnTo>
                  <a:lnTo>
                    <a:pt x="462" y="2106"/>
                  </a:lnTo>
                  <a:lnTo>
                    <a:pt x="450" y="2118"/>
                  </a:lnTo>
                  <a:lnTo>
                    <a:pt x="442" y="2133"/>
                  </a:lnTo>
                  <a:lnTo>
                    <a:pt x="440" y="2151"/>
                  </a:lnTo>
                  <a:lnTo>
                    <a:pt x="442" y="2169"/>
                  </a:lnTo>
                  <a:lnTo>
                    <a:pt x="450" y="2184"/>
                  </a:lnTo>
                  <a:lnTo>
                    <a:pt x="462" y="2196"/>
                  </a:lnTo>
                  <a:lnTo>
                    <a:pt x="477" y="2203"/>
                  </a:lnTo>
                  <a:lnTo>
                    <a:pt x="495" y="2206"/>
                  </a:lnTo>
                  <a:lnTo>
                    <a:pt x="512" y="2203"/>
                  </a:lnTo>
                  <a:lnTo>
                    <a:pt x="527" y="2196"/>
                  </a:lnTo>
                  <a:lnTo>
                    <a:pt x="539" y="2184"/>
                  </a:lnTo>
                  <a:lnTo>
                    <a:pt x="547" y="2169"/>
                  </a:lnTo>
                  <a:lnTo>
                    <a:pt x="551" y="2151"/>
                  </a:lnTo>
                  <a:lnTo>
                    <a:pt x="547" y="2133"/>
                  </a:lnTo>
                  <a:lnTo>
                    <a:pt x="539" y="2118"/>
                  </a:lnTo>
                  <a:lnTo>
                    <a:pt x="527" y="2106"/>
                  </a:lnTo>
                  <a:lnTo>
                    <a:pt x="512" y="2098"/>
                  </a:lnTo>
                  <a:lnTo>
                    <a:pt x="495" y="2095"/>
                  </a:lnTo>
                  <a:close/>
                  <a:moveTo>
                    <a:pt x="1265" y="1875"/>
                  </a:moveTo>
                  <a:lnTo>
                    <a:pt x="1248" y="1878"/>
                  </a:lnTo>
                  <a:lnTo>
                    <a:pt x="1233" y="1886"/>
                  </a:lnTo>
                  <a:lnTo>
                    <a:pt x="1221" y="1898"/>
                  </a:lnTo>
                  <a:lnTo>
                    <a:pt x="1213" y="1913"/>
                  </a:lnTo>
                  <a:lnTo>
                    <a:pt x="1210" y="1930"/>
                  </a:lnTo>
                  <a:lnTo>
                    <a:pt x="1210" y="2702"/>
                  </a:lnTo>
                  <a:lnTo>
                    <a:pt x="1213" y="2719"/>
                  </a:lnTo>
                  <a:lnTo>
                    <a:pt x="1221" y="2735"/>
                  </a:lnTo>
                  <a:lnTo>
                    <a:pt x="1233" y="2747"/>
                  </a:lnTo>
                  <a:lnTo>
                    <a:pt x="1248" y="2755"/>
                  </a:lnTo>
                  <a:lnTo>
                    <a:pt x="1265" y="2758"/>
                  </a:lnTo>
                  <a:lnTo>
                    <a:pt x="2035" y="2758"/>
                  </a:lnTo>
                  <a:lnTo>
                    <a:pt x="2053" y="2755"/>
                  </a:lnTo>
                  <a:lnTo>
                    <a:pt x="2068" y="2747"/>
                  </a:lnTo>
                  <a:lnTo>
                    <a:pt x="2080" y="2735"/>
                  </a:lnTo>
                  <a:lnTo>
                    <a:pt x="2088" y="2719"/>
                  </a:lnTo>
                  <a:lnTo>
                    <a:pt x="2090" y="2702"/>
                  </a:lnTo>
                  <a:lnTo>
                    <a:pt x="2090" y="1930"/>
                  </a:lnTo>
                  <a:lnTo>
                    <a:pt x="2088" y="1913"/>
                  </a:lnTo>
                  <a:lnTo>
                    <a:pt x="2080" y="1898"/>
                  </a:lnTo>
                  <a:lnTo>
                    <a:pt x="2068" y="1886"/>
                  </a:lnTo>
                  <a:lnTo>
                    <a:pt x="2053" y="1878"/>
                  </a:lnTo>
                  <a:lnTo>
                    <a:pt x="2035" y="1875"/>
                  </a:lnTo>
                  <a:lnTo>
                    <a:pt x="1265" y="1875"/>
                  </a:lnTo>
                  <a:close/>
                  <a:moveTo>
                    <a:pt x="1540" y="1535"/>
                  </a:moveTo>
                  <a:lnTo>
                    <a:pt x="1540" y="1765"/>
                  </a:lnTo>
                  <a:lnTo>
                    <a:pt x="1761" y="1765"/>
                  </a:lnTo>
                  <a:lnTo>
                    <a:pt x="1761" y="1535"/>
                  </a:lnTo>
                  <a:lnTo>
                    <a:pt x="1755" y="1536"/>
                  </a:lnTo>
                  <a:lnTo>
                    <a:pt x="1749" y="1537"/>
                  </a:lnTo>
                  <a:lnTo>
                    <a:pt x="1716" y="1540"/>
                  </a:lnTo>
                  <a:lnTo>
                    <a:pt x="1653" y="1544"/>
                  </a:lnTo>
                  <a:lnTo>
                    <a:pt x="1650" y="1544"/>
                  </a:lnTo>
                  <a:lnTo>
                    <a:pt x="1648" y="1544"/>
                  </a:lnTo>
                  <a:lnTo>
                    <a:pt x="1584" y="1540"/>
                  </a:lnTo>
                  <a:lnTo>
                    <a:pt x="1551" y="1537"/>
                  </a:lnTo>
                  <a:lnTo>
                    <a:pt x="1545" y="1536"/>
                  </a:lnTo>
                  <a:lnTo>
                    <a:pt x="1540" y="1535"/>
                  </a:lnTo>
                  <a:close/>
                  <a:moveTo>
                    <a:pt x="1650" y="221"/>
                  </a:moveTo>
                  <a:lnTo>
                    <a:pt x="1594" y="224"/>
                  </a:lnTo>
                  <a:lnTo>
                    <a:pt x="1539" y="232"/>
                  </a:lnTo>
                  <a:lnTo>
                    <a:pt x="1486" y="245"/>
                  </a:lnTo>
                  <a:lnTo>
                    <a:pt x="1436" y="264"/>
                  </a:lnTo>
                  <a:lnTo>
                    <a:pt x="1388" y="287"/>
                  </a:lnTo>
                  <a:lnTo>
                    <a:pt x="1343" y="315"/>
                  </a:lnTo>
                  <a:lnTo>
                    <a:pt x="1300" y="346"/>
                  </a:lnTo>
                  <a:lnTo>
                    <a:pt x="1261" y="382"/>
                  </a:lnTo>
                  <a:lnTo>
                    <a:pt x="1226" y="421"/>
                  </a:lnTo>
                  <a:lnTo>
                    <a:pt x="1194" y="464"/>
                  </a:lnTo>
                  <a:lnTo>
                    <a:pt x="1167" y="510"/>
                  </a:lnTo>
                  <a:lnTo>
                    <a:pt x="1143" y="558"/>
                  </a:lnTo>
                  <a:lnTo>
                    <a:pt x="1125" y="608"/>
                  </a:lnTo>
                  <a:lnTo>
                    <a:pt x="1111" y="661"/>
                  </a:lnTo>
                  <a:lnTo>
                    <a:pt x="1103" y="716"/>
                  </a:lnTo>
                  <a:lnTo>
                    <a:pt x="1100" y="772"/>
                  </a:lnTo>
                  <a:lnTo>
                    <a:pt x="1103" y="830"/>
                  </a:lnTo>
                  <a:lnTo>
                    <a:pt x="1112" y="886"/>
                  </a:lnTo>
                  <a:lnTo>
                    <a:pt x="1126" y="939"/>
                  </a:lnTo>
                  <a:lnTo>
                    <a:pt x="1146" y="991"/>
                  </a:lnTo>
                  <a:lnTo>
                    <a:pt x="1170" y="1041"/>
                  </a:lnTo>
                  <a:lnTo>
                    <a:pt x="1199" y="1087"/>
                  </a:lnTo>
                  <a:lnTo>
                    <a:pt x="1232" y="1130"/>
                  </a:lnTo>
                  <a:lnTo>
                    <a:pt x="1269" y="1169"/>
                  </a:lnTo>
                  <a:lnTo>
                    <a:pt x="1270" y="1170"/>
                  </a:lnTo>
                  <a:lnTo>
                    <a:pt x="1270" y="1170"/>
                  </a:lnTo>
                  <a:lnTo>
                    <a:pt x="1275" y="1175"/>
                  </a:lnTo>
                  <a:lnTo>
                    <a:pt x="1280" y="1179"/>
                  </a:lnTo>
                  <a:lnTo>
                    <a:pt x="1307" y="1202"/>
                  </a:lnTo>
                  <a:lnTo>
                    <a:pt x="1315" y="1208"/>
                  </a:lnTo>
                  <a:lnTo>
                    <a:pt x="1322" y="1214"/>
                  </a:lnTo>
                  <a:lnTo>
                    <a:pt x="1349" y="1233"/>
                  </a:lnTo>
                  <a:lnTo>
                    <a:pt x="1368" y="1244"/>
                  </a:lnTo>
                  <a:lnTo>
                    <a:pt x="1394" y="1259"/>
                  </a:lnTo>
                  <a:lnTo>
                    <a:pt x="1416" y="1270"/>
                  </a:lnTo>
                  <a:lnTo>
                    <a:pt x="1441" y="1281"/>
                  </a:lnTo>
                  <a:lnTo>
                    <a:pt x="1466" y="1292"/>
                  </a:lnTo>
                  <a:lnTo>
                    <a:pt x="1491" y="1300"/>
                  </a:lnTo>
                  <a:lnTo>
                    <a:pt x="1519" y="1307"/>
                  </a:lnTo>
                  <a:lnTo>
                    <a:pt x="1542" y="1313"/>
                  </a:lnTo>
                  <a:lnTo>
                    <a:pt x="1575" y="1318"/>
                  </a:lnTo>
                  <a:lnTo>
                    <a:pt x="1595" y="1321"/>
                  </a:lnTo>
                  <a:lnTo>
                    <a:pt x="1650" y="1324"/>
                  </a:lnTo>
                  <a:lnTo>
                    <a:pt x="1705" y="1321"/>
                  </a:lnTo>
                  <a:lnTo>
                    <a:pt x="1725" y="1318"/>
                  </a:lnTo>
                  <a:lnTo>
                    <a:pt x="1758" y="1313"/>
                  </a:lnTo>
                  <a:lnTo>
                    <a:pt x="1782" y="1307"/>
                  </a:lnTo>
                  <a:lnTo>
                    <a:pt x="1810" y="1300"/>
                  </a:lnTo>
                  <a:lnTo>
                    <a:pt x="1834" y="1292"/>
                  </a:lnTo>
                  <a:lnTo>
                    <a:pt x="1859" y="1281"/>
                  </a:lnTo>
                  <a:lnTo>
                    <a:pt x="1884" y="1270"/>
                  </a:lnTo>
                  <a:lnTo>
                    <a:pt x="1907" y="1259"/>
                  </a:lnTo>
                  <a:lnTo>
                    <a:pt x="1932" y="1244"/>
                  </a:lnTo>
                  <a:lnTo>
                    <a:pt x="1951" y="1233"/>
                  </a:lnTo>
                  <a:lnTo>
                    <a:pt x="1978" y="1214"/>
                  </a:lnTo>
                  <a:lnTo>
                    <a:pt x="1986" y="1208"/>
                  </a:lnTo>
                  <a:lnTo>
                    <a:pt x="1993" y="1202"/>
                  </a:lnTo>
                  <a:lnTo>
                    <a:pt x="2020" y="1179"/>
                  </a:lnTo>
                  <a:lnTo>
                    <a:pt x="2025" y="1175"/>
                  </a:lnTo>
                  <a:lnTo>
                    <a:pt x="2030" y="1170"/>
                  </a:lnTo>
                  <a:lnTo>
                    <a:pt x="2031" y="1169"/>
                  </a:lnTo>
                  <a:lnTo>
                    <a:pt x="2068" y="1130"/>
                  </a:lnTo>
                  <a:lnTo>
                    <a:pt x="2101" y="1087"/>
                  </a:lnTo>
                  <a:lnTo>
                    <a:pt x="2130" y="1041"/>
                  </a:lnTo>
                  <a:lnTo>
                    <a:pt x="2155" y="991"/>
                  </a:lnTo>
                  <a:lnTo>
                    <a:pt x="2174" y="939"/>
                  </a:lnTo>
                  <a:lnTo>
                    <a:pt x="2188" y="886"/>
                  </a:lnTo>
                  <a:lnTo>
                    <a:pt x="2197" y="830"/>
                  </a:lnTo>
                  <a:lnTo>
                    <a:pt x="2200" y="772"/>
                  </a:lnTo>
                  <a:lnTo>
                    <a:pt x="2197" y="716"/>
                  </a:lnTo>
                  <a:lnTo>
                    <a:pt x="2189" y="661"/>
                  </a:lnTo>
                  <a:lnTo>
                    <a:pt x="2176" y="608"/>
                  </a:lnTo>
                  <a:lnTo>
                    <a:pt x="2157" y="558"/>
                  </a:lnTo>
                  <a:lnTo>
                    <a:pt x="2134" y="510"/>
                  </a:lnTo>
                  <a:lnTo>
                    <a:pt x="2106" y="464"/>
                  </a:lnTo>
                  <a:lnTo>
                    <a:pt x="2075" y="421"/>
                  </a:lnTo>
                  <a:lnTo>
                    <a:pt x="2039" y="382"/>
                  </a:lnTo>
                  <a:lnTo>
                    <a:pt x="2000" y="346"/>
                  </a:lnTo>
                  <a:lnTo>
                    <a:pt x="1958" y="315"/>
                  </a:lnTo>
                  <a:lnTo>
                    <a:pt x="1912" y="287"/>
                  </a:lnTo>
                  <a:lnTo>
                    <a:pt x="1864" y="264"/>
                  </a:lnTo>
                  <a:lnTo>
                    <a:pt x="1814" y="245"/>
                  </a:lnTo>
                  <a:lnTo>
                    <a:pt x="1761" y="232"/>
                  </a:lnTo>
                  <a:lnTo>
                    <a:pt x="1707" y="224"/>
                  </a:lnTo>
                  <a:lnTo>
                    <a:pt x="1650" y="221"/>
                  </a:lnTo>
                  <a:close/>
                  <a:moveTo>
                    <a:pt x="1650" y="0"/>
                  </a:moveTo>
                  <a:lnTo>
                    <a:pt x="1721" y="3"/>
                  </a:lnTo>
                  <a:lnTo>
                    <a:pt x="1789" y="12"/>
                  </a:lnTo>
                  <a:lnTo>
                    <a:pt x="1855" y="27"/>
                  </a:lnTo>
                  <a:lnTo>
                    <a:pt x="1919" y="48"/>
                  </a:lnTo>
                  <a:lnTo>
                    <a:pt x="1980" y="74"/>
                  </a:lnTo>
                  <a:lnTo>
                    <a:pt x="2039" y="105"/>
                  </a:lnTo>
                  <a:lnTo>
                    <a:pt x="2094" y="142"/>
                  </a:lnTo>
                  <a:lnTo>
                    <a:pt x="2146" y="182"/>
                  </a:lnTo>
                  <a:lnTo>
                    <a:pt x="2195" y="226"/>
                  </a:lnTo>
                  <a:lnTo>
                    <a:pt x="2239" y="275"/>
                  </a:lnTo>
                  <a:lnTo>
                    <a:pt x="2279" y="327"/>
                  </a:lnTo>
                  <a:lnTo>
                    <a:pt x="2315" y="382"/>
                  </a:lnTo>
                  <a:lnTo>
                    <a:pt x="2346" y="442"/>
                  </a:lnTo>
                  <a:lnTo>
                    <a:pt x="2372" y="503"/>
                  </a:lnTo>
                  <a:lnTo>
                    <a:pt x="2393" y="567"/>
                  </a:lnTo>
                  <a:lnTo>
                    <a:pt x="2408" y="633"/>
                  </a:lnTo>
                  <a:lnTo>
                    <a:pt x="2417" y="701"/>
                  </a:lnTo>
                  <a:lnTo>
                    <a:pt x="2420" y="772"/>
                  </a:lnTo>
                  <a:lnTo>
                    <a:pt x="2417" y="841"/>
                  </a:lnTo>
                  <a:lnTo>
                    <a:pt x="2408" y="908"/>
                  </a:lnTo>
                  <a:lnTo>
                    <a:pt x="2393" y="973"/>
                  </a:lnTo>
                  <a:lnTo>
                    <a:pt x="2373" y="1037"/>
                  </a:lnTo>
                  <a:lnTo>
                    <a:pt x="2348" y="1098"/>
                  </a:lnTo>
                  <a:lnTo>
                    <a:pt x="2318" y="1156"/>
                  </a:lnTo>
                  <a:lnTo>
                    <a:pt x="2283" y="1210"/>
                  </a:lnTo>
                  <a:lnTo>
                    <a:pt x="2244" y="1262"/>
                  </a:lnTo>
                  <a:lnTo>
                    <a:pt x="2201" y="1311"/>
                  </a:lnTo>
                  <a:lnTo>
                    <a:pt x="2154" y="1355"/>
                  </a:lnTo>
                  <a:lnTo>
                    <a:pt x="2103" y="1396"/>
                  </a:lnTo>
                  <a:lnTo>
                    <a:pt x="2050" y="1431"/>
                  </a:lnTo>
                  <a:lnTo>
                    <a:pt x="1993" y="1463"/>
                  </a:lnTo>
                  <a:lnTo>
                    <a:pt x="1933" y="1490"/>
                  </a:lnTo>
                  <a:lnTo>
                    <a:pt x="1871" y="1511"/>
                  </a:lnTo>
                  <a:lnTo>
                    <a:pt x="1871" y="1765"/>
                  </a:lnTo>
                  <a:lnTo>
                    <a:pt x="2035" y="1765"/>
                  </a:lnTo>
                  <a:lnTo>
                    <a:pt x="2065" y="1767"/>
                  </a:lnTo>
                  <a:lnTo>
                    <a:pt x="2093" y="1775"/>
                  </a:lnTo>
                  <a:lnTo>
                    <a:pt x="2119" y="1788"/>
                  </a:lnTo>
                  <a:lnTo>
                    <a:pt x="2142" y="1804"/>
                  </a:lnTo>
                  <a:lnTo>
                    <a:pt x="2162" y="1825"/>
                  </a:lnTo>
                  <a:lnTo>
                    <a:pt x="2178" y="1848"/>
                  </a:lnTo>
                  <a:lnTo>
                    <a:pt x="2190" y="1875"/>
                  </a:lnTo>
                  <a:lnTo>
                    <a:pt x="3136" y="1875"/>
                  </a:lnTo>
                  <a:lnTo>
                    <a:pt x="3165" y="1878"/>
                  </a:lnTo>
                  <a:lnTo>
                    <a:pt x="3193" y="1886"/>
                  </a:lnTo>
                  <a:lnTo>
                    <a:pt x="3219" y="1898"/>
                  </a:lnTo>
                  <a:lnTo>
                    <a:pt x="3242" y="1914"/>
                  </a:lnTo>
                  <a:lnTo>
                    <a:pt x="3262" y="1934"/>
                  </a:lnTo>
                  <a:lnTo>
                    <a:pt x="3278" y="1957"/>
                  </a:lnTo>
                  <a:lnTo>
                    <a:pt x="3290" y="1983"/>
                  </a:lnTo>
                  <a:lnTo>
                    <a:pt x="3298" y="2011"/>
                  </a:lnTo>
                  <a:lnTo>
                    <a:pt x="3300" y="2040"/>
                  </a:lnTo>
                  <a:lnTo>
                    <a:pt x="3300" y="2095"/>
                  </a:lnTo>
                  <a:lnTo>
                    <a:pt x="3136" y="2095"/>
                  </a:lnTo>
                  <a:lnTo>
                    <a:pt x="3118" y="2098"/>
                  </a:lnTo>
                  <a:lnTo>
                    <a:pt x="3103" y="2106"/>
                  </a:lnTo>
                  <a:lnTo>
                    <a:pt x="3091" y="2118"/>
                  </a:lnTo>
                  <a:lnTo>
                    <a:pt x="3083" y="2133"/>
                  </a:lnTo>
                  <a:lnTo>
                    <a:pt x="3081" y="2151"/>
                  </a:lnTo>
                  <a:lnTo>
                    <a:pt x="3083" y="2169"/>
                  </a:lnTo>
                  <a:lnTo>
                    <a:pt x="3091" y="2184"/>
                  </a:lnTo>
                  <a:lnTo>
                    <a:pt x="3103" y="2196"/>
                  </a:lnTo>
                  <a:lnTo>
                    <a:pt x="3118" y="2203"/>
                  </a:lnTo>
                  <a:lnTo>
                    <a:pt x="3136" y="2206"/>
                  </a:lnTo>
                  <a:lnTo>
                    <a:pt x="3300" y="2206"/>
                  </a:lnTo>
                  <a:lnTo>
                    <a:pt x="3300" y="2592"/>
                  </a:lnTo>
                  <a:lnTo>
                    <a:pt x="3298" y="2621"/>
                  </a:lnTo>
                  <a:lnTo>
                    <a:pt x="3290" y="2649"/>
                  </a:lnTo>
                  <a:lnTo>
                    <a:pt x="3278" y="2675"/>
                  </a:lnTo>
                  <a:lnTo>
                    <a:pt x="3262" y="2698"/>
                  </a:lnTo>
                  <a:lnTo>
                    <a:pt x="3242" y="2718"/>
                  </a:lnTo>
                  <a:lnTo>
                    <a:pt x="3219" y="2735"/>
                  </a:lnTo>
                  <a:lnTo>
                    <a:pt x="3193" y="2747"/>
                  </a:lnTo>
                  <a:lnTo>
                    <a:pt x="3165" y="2755"/>
                  </a:lnTo>
                  <a:lnTo>
                    <a:pt x="3136" y="2758"/>
                  </a:lnTo>
                  <a:lnTo>
                    <a:pt x="2190" y="2758"/>
                  </a:lnTo>
                  <a:lnTo>
                    <a:pt x="2178" y="2784"/>
                  </a:lnTo>
                  <a:lnTo>
                    <a:pt x="2162" y="2807"/>
                  </a:lnTo>
                  <a:lnTo>
                    <a:pt x="2142" y="2828"/>
                  </a:lnTo>
                  <a:lnTo>
                    <a:pt x="2119" y="2845"/>
                  </a:lnTo>
                  <a:lnTo>
                    <a:pt x="2093" y="2857"/>
                  </a:lnTo>
                  <a:lnTo>
                    <a:pt x="2065" y="2865"/>
                  </a:lnTo>
                  <a:lnTo>
                    <a:pt x="2035" y="2868"/>
                  </a:lnTo>
                  <a:lnTo>
                    <a:pt x="1265" y="2868"/>
                  </a:lnTo>
                  <a:lnTo>
                    <a:pt x="1235" y="2865"/>
                  </a:lnTo>
                  <a:lnTo>
                    <a:pt x="1207" y="2857"/>
                  </a:lnTo>
                  <a:lnTo>
                    <a:pt x="1181" y="2845"/>
                  </a:lnTo>
                  <a:lnTo>
                    <a:pt x="1158" y="2828"/>
                  </a:lnTo>
                  <a:lnTo>
                    <a:pt x="1138" y="2807"/>
                  </a:lnTo>
                  <a:lnTo>
                    <a:pt x="1122" y="2784"/>
                  </a:lnTo>
                  <a:lnTo>
                    <a:pt x="1110" y="2758"/>
                  </a:lnTo>
                  <a:lnTo>
                    <a:pt x="165" y="2758"/>
                  </a:lnTo>
                  <a:lnTo>
                    <a:pt x="135" y="2755"/>
                  </a:lnTo>
                  <a:lnTo>
                    <a:pt x="107" y="2747"/>
                  </a:lnTo>
                  <a:lnTo>
                    <a:pt x="82" y="2735"/>
                  </a:lnTo>
                  <a:lnTo>
                    <a:pt x="59" y="2718"/>
                  </a:lnTo>
                  <a:lnTo>
                    <a:pt x="39" y="2698"/>
                  </a:lnTo>
                  <a:lnTo>
                    <a:pt x="23" y="2675"/>
                  </a:lnTo>
                  <a:lnTo>
                    <a:pt x="10" y="2649"/>
                  </a:lnTo>
                  <a:lnTo>
                    <a:pt x="3" y="2621"/>
                  </a:lnTo>
                  <a:lnTo>
                    <a:pt x="0" y="2592"/>
                  </a:lnTo>
                  <a:lnTo>
                    <a:pt x="0" y="2206"/>
                  </a:lnTo>
                  <a:lnTo>
                    <a:pt x="275" y="2206"/>
                  </a:lnTo>
                  <a:lnTo>
                    <a:pt x="292" y="2203"/>
                  </a:lnTo>
                  <a:lnTo>
                    <a:pt x="307" y="2196"/>
                  </a:lnTo>
                  <a:lnTo>
                    <a:pt x="319" y="2184"/>
                  </a:lnTo>
                  <a:lnTo>
                    <a:pt x="327" y="2169"/>
                  </a:lnTo>
                  <a:lnTo>
                    <a:pt x="330" y="2151"/>
                  </a:lnTo>
                  <a:lnTo>
                    <a:pt x="327" y="2133"/>
                  </a:lnTo>
                  <a:lnTo>
                    <a:pt x="319" y="2118"/>
                  </a:lnTo>
                  <a:lnTo>
                    <a:pt x="307" y="2106"/>
                  </a:lnTo>
                  <a:lnTo>
                    <a:pt x="292" y="2098"/>
                  </a:lnTo>
                  <a:lnTo>
                    <a:pt x="275" y="2095"/>
                  </a:lnTo>
                  <a:lnTo>
                    <a:pt x="0" y="2095"/>
                  </a:lnTo>
                  <a:lnTo>
                    <a:pt x="0" y="2040"/>
                  </a:lnTo>
                  <a:lnTo>
                    <a:pt x="3" y="2011"/>
                  </a:lnTo>
                  <a:lnTo>
                    <a:pt x="10" y="1983"/>
                  </a:lnTo>
                  <a:lnTo>
                    <a:pt x="23" y="1957"/>
                  </a:lnTo>
                  <a:lnTo>
                    <a:pt x="39" y="1934"/>
                  </a:lnTo>
                  <a:lnTo>
                    <a:pt x="59" y="1914"/>
                  </a:lnTo>
                  <a:lnTo>
                    <a:pt x="82" y="1898"/>
                  </a:lnTo>
                  <a:lnTo>
                    <a:pt x="107" y="1886"/>
                  </a:lnTo>
                  <a:lnTo>
                    <a:pt x="135" y="1878"/>
                  </a:lnTo>
                  <a:lnTo>
                    <a:pt x="165" y="1875"/>
                  </a:lnTo>
                  <a:lnTo>
                    <a:pt x="1110" y="1875"/>
                  </a:lnTo>
                  <a:lnTo>
                    <a:pt x="1122" y="1848"/>
                  </a:lnTo>
                  <a:lnTo>
                    <a:pt x="1138" y="1825"/>
                  </a:lnTo>
                  <a:lnTo>
                    <a:pt x="1158" y="1804"/>
                  </a:lnTo>
                  <a:lnTo>
                    <a:pt x="1181" y="1788"/>
                  </a:lnTo>
                  <a:lnTo>
                    <a:pt x="1207" y="1775"/>
                  </a:lnTo>
                  <a:lnTo>
                    <a:pt x="1235" y="1767"/>
                  </a:lnTo>
                  <a:lnTo>
                    <a:pt x="1265" y="1765"/>
                  </a:lnTo>
                  <a:lnTo>
                    <a:pt x="1430" y="1765"/>
                  </a:lnTo>
                  <a:lnTo>
                    <a:pt x="1430" y="1511"/>
                  </a:lnTo>
                  <a:lnTo>
                    <a:pt x="1368" y="1490"/>
                  </a:lnTo>
                  <a:lnTo>
                    <a:pt x="1308" y="1463"/>
                  </a:lnTo>
                  <a:lnTo>
                    <a:pt x="1251" y="1431"/>
                  </a:lnTo>
                  <a:lnTo>
                    <a:pt x="1197" y="1396"/>
                  </a:lnTo>
                  <a:lnTo>
                    <a:pt x="1146" y="1355"/>
                  </a:lnTo>
                  <a:lnTo>
                    <a:pt x="1099" y="1311"/>
                  </a:lnTo>
                  <a:lnTo>
                    <a:pt x="1056" y="1262"/>
                  </a:lnTo>
                  <a:lnTo>
                    <a:pt x="1017" y="1210"/>
                  </a:lnTo>
                  <a:lnTo>
                    <a:pt x="982" y="1156"/>
                  </a:lnTo>
                  <a:lnTo>
                    <a:pt x="952" y="1098"/>
                  </a:lnTo>
                  <a:lnTo>
                    <a:pt x="927" y="1037"/>
                  </a:lnTo>
                  <a:lnTo>
                    <a:pt x="907" y="973"/>
                  </a:lnTo>
                  <a:lnTo>
                    <a:pt x="892" y="908"/>
                  </a:lnTo>
                  <a:lnTo>
                    <a:pt x="883" y="841"/>
                  </a:lnTo>
                  <a:lnTo>
                    <a:pt x="880" y="772"/>
                  </a:lnTo>
                  <a:lnTo>
                    <a:pt x="883" y="701"/>
                  </a:lnTo>
                  <a:lnTo>
                    <a:pt x="893" y="633"/>
                  </a:lnTo>
                  <a:lnTo>
                    <a:pt x="908" y="567"/>
                  </a:lnTo>
                  <a:lnTo>
                    <a:pt x="929" y="503"/>
                  </a:lnTo>
                  <a:lnTo>
                    <a:pt x="955" y="442"/>
                  </a:lnTo>
                  <a:lnTo>
                    <a:pt x="986" y="382"/>
                  </a:lnTo>
                  <a:lnTo>
                    <a:pt x="1021" y="327"/>
                  </a:lnTo>
                  <a:lnTo>
                    <a:pt x="1061" y="275"/>
                  </a:lnTo>
                  <a:lnTo>
                    <a:pt x="1106" y="226"/>
                  </a:lnTo>
                  <a:lnTo>
                    <a:pt x="1154" y="182"/>
                  </a:lnTo>
                  <a:lnTo>
                    <a:pt x="1206" y="142"/>
                  </a:lnTo>
                  <a:lnTo>
                    <a:pt x="1262" y="105"/>
                  </a:lnTo>
                  <a:lnTo>
                    <a:pt x="1320" y="74"/>
                  </a:lnTo>
                  <a:lnTo>
                    <a:pt x="1382" y="48"/>
                  </a:lnTo>
                  <a:lnTo>
                    <a:pt x="1445" y="27"/>
                  </a:lnTo>
                  <a:lnTo>
                    <a:pt x="1512" y="12"/>
                  </a:lnTo>
                  <a:lnTo>
                    <a:pt x="1580" y="3"/>
                  </a:lnTo>
                  <a:lnTo>
                    <a:pt x="16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56"/>
            <p:cNvSpPr>
              <a:spLocks noEditPoints="1"/>
            </p:cNvSpPr>
            <p:nvPr/>
          </p:nvSpPr>
          <p:spPr bwMode="auto">
            <a:xfrm>
              <a:off x="8353425" y="4316413"/>
              <a:ext cx="153987" cy="128588"/>
            </a:xfrm>
            <a:custGeom>
              <a:avLst/>
              <a:gdLst>
                <a:gd name="T0" fmla="*/ 588 w 873"/>
                <a:gd name="T1" fmla="*/ 219 h 721"/>
                <a:gd name="T2" fmla="*/ 563 w 873"/>
                <a:gd name="T3" fmla="*/ 234 h 721"/>
                <a:gd name="T4" fmla="*/ 388 w 873"/>
                <a:gd name="T5" fmla="*/ 411 h 721"/>
                <a:gd name="T6" fmla="*/ 381 w 873"/>
                <a:gd name="T7" fmla="*/ 438 h 721"/>
                <a:gd name="T8" fmla="*/ 388 w 873"/>
                <a:gd name="T9" fmla="*/ 465 h 721"/>
                <a:gd name="T10" fmla="*/ 409 w 873"/>
                <a:gd name="T11" fmla="*/ 486 h 721"/>
                <a:gd name="T12" fmla="*/ 436 w 873"/>
                <a:gd name="T13" fmla="*/ 493 h 721"/>
                <a:gd name="T14" fmla="*/ 464 w 873"/>
                <a:gd name="T15" fmla="*/ 486 h 721"/>
                <a:gd name="T16" fmla="*/ 640 w 873"/>
                <a:gd name="T17" fmla="*/ 311 h 721"/>
                <a:gd name="T18" fmla="*/ 655 w 873"/>
                <a:gd name="T19" fmla="*/ 286 h 721"/>
                <a:gd name="T20" fmla="*/ 655 w 873"/>
                <a:gd name="T21" fmla="*/ 258 h 721"/>
                <a:gd name="T22" fmla="*/ 640 w 873"/>
                <a:gd name="T23" fmla="*/ 234 h 721"/>
                <a:gd name="T24" fmla="*/ 616 w 873"/>
                <a:gd name="T25" fmla="*/ 219 h 721"/>
                <a:gd name="T26" fmla="*/ 381 w 873"/>
                <a:gd name="T27" fmla="*/ 0 h 721"/>
                <a:gd name="T28" fmla="*/ 384 w 873"/>
                <a:gd name="T29" fmla="*/ 68 h 721"/>
                <a:gd name="T30" fmla="*/ 403 w 873"/>
                <a:gd name="T31" fmla="*/ 96 h 721"/>
                <a:gd name="T32" fmla="*/ 436 w 873"/>
                <a:gd name="T33" fmla="*/ 107 h 721"/>
                <a:gd name="T34" fmla="*/ 469 w 873"/>
                <a:gd name="T35" fmla="*/ 96 h 721"/>
                <a:gd name="T36" fmla="*/ 489 w 873"/>
                <a:gd name="T37" fmla="*/ 68 h 721"/>
                <a:gd name="T38" fmla="*/ 492 w 873"/>
                <a:gd name="T39" fmla="*/ 0 h 721"/>
                <a:gd name="T40" fmla="*/ 587 w 873"/>
                <a:gd name="T41" fmla="*/ 24 h 721"/>
                <a:gd name="T42" fmla="*/ 673 w 873"/>
                <a:gd name="T43" fmla="*/ 66 h 721"/>
                <a:gd name="T44" fmla="*/ 747 w 873"/>
                <a:gd name="T45" fmla="*/ 127 h 721"/>
                <a:gd name="T46" fmla="*/ 807 w 873"/>
                <a:gd name="T47" fmla="*/ 201 h 721"/>
                <a:gd name="T48" fmla="*/ 849 w 873"/>
                <a:gd name="T49" fmla="*/ 287 h 721"/>
                <a:gd name="T50" fmla="*/ 873 w 873"/>
                <a:gd name="T51" fmla="*/ 383 h 721"/>
                <a:gd name="T52" fmla="*/ 804 w 873"/>
                <a:gd name="T53" fmla="*/ 386 h 721"/>
                <a:gd name="T54" fmla="*/ 777 w 873"/>
                <a:gd name="T55" fmla="*/ 406 h 721"/>
                <a:gd name="T56" fmla="*/ 766 w 873"/>
                <a:gd name="T57" fmla="*/ 438 h 721"/>
                <a:gd name="T58" fmla="*/ 777 w 873"/>
                <a:gd name="T59" fmla="*/ 471 h 721"/>
                <a:gd name="T60" fmla="*/ 804 w 873"/>
                <a:gd name="T61" fmla="*/ 490 h 721"/>
                <a:gd name="T62" fmla="*/ 873 w 873"/>
                <a:gd name="T63" fmla="*/ 493 h 721"/>
                <a:gd name="T64" fmla="*/ 848 w 873"/>
                <a:gd name="T65" fmla="*/ 592 h 721"/>
                <a:gd name="T66" fmla="*/ 804 w 873"/>
                <a:gd name="T67" fmla="*/ 681 h 721"/>
                <a:gd name="T68" fmla="*/ 732 w 873"/>
                <a:gd name="T69" fmla="*/ 690 h 721"/>
                <a:gd name="T70" fmla="*/ 640 w 873"/>
                <a:gd name="T71" fmla="*/ 642 h 721"/>
                <a:gd name="T72" fmla="*/ 541 w 873"/>
                <a:gd name="T73" fmla="*/ 613 h 721"/>
                <a:gd name="T74" fmla="*/ 436 w 873"/>
                <a:gd name="T75" fmla="*/ 603 h 721"/>
                <a:gd name="T76" fmla="*/ 332 w 873"/>
                <a:gd name="T77" fmla="*/ 613 h 721"/>
                <a:gd name="T78" fmla="*/ 233 w 873"/>
                <a:gd name="T79" fmla="*/ 642 h 721"/>
                <a:gd name="T80" fmla="*/ 141 w 873"/>
                <a:gd name="T81" fmla="*/ 690 h 721"/>
                <a:gd name="T82" fmla="*/ 69 w 873"/>
                <a:gd name="T83" fmla="*/ 681 h 721"/>
                <a:gd name="T84" fmla="*/ 24 w 873"/>
                <a:gd name="T85" fmla="*/ 592 h 721"/>
                <a:gd name="T86" fmla="*/ 0 w 873"/>
                <a:gd name="T87" fmla="*/ 493 h 721"/>
                <a:gd name="T88" fmla="*/ 68 w 873"/>
                <a:gd name="T89" fmla="*/ 490 h 721"/>
                <a:gd name="T90" fmla="*/ 95 w 873"/>
                <a:gd name="T91" fmla="*/ 471 h 721"/>
                <a:gd name="T92" fmla="*/ 106 w 873"/>
                <a:gd name="T93" fmla="*/ 438 h 721"/>
                <a:gd name="T94" fmla="*/ 95 w 873"/>
                <a:gd name="T95" fmla="*/ 406 h 721"/>
                <a:gd name="T96" fmla="*/ 68 w 873"/>
                <a:gd name="T97" fmla="*/ 386 h 721"/>
                <a:gd name="T98" fmla="*/ 0 w 873"/>
                <a:gd name="T99" fmla="*/ 383 h 721"/>
                <a:gd name="T100" fmla="*/ 23 w 873"/>
                <a:gd name="T101" fmla="*/ 287 h 721"/>
                <a:gd name="T102" fmla="*/ 66 w 873"/>
                <a:gd name="T103" fmla="*/ 201 h 721"/>
                <a:gd name="T104" fmla="*/ 125 w 873"/>
                <a:gd name="T105" fmla="*/ 127 h 721"/>
                <a:gd name="T106" fmla="*/ 199 w 873"/>
                <a:gd name="T107" fmla="*/ 66 h 721"/>
                <a:gd name="T108" fmla="*/ 285 w 873"/>
                <a:gd name="T109" fmla="*/ 24 h 721"/>
                <a:gd name="T110" fmla="*/ 381 w 873"/>
                <a:gd name="T111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3" h="721">
                  <a:moveTo>
                    <a:pt x="602" y="217"/>
                  </a:moveTo>
                  <a:lnTo>
                    <a:pt x="588" y="219"/>
                  </a:lnTo>
                  <a:lnTo>
                    <a:pt x="574" y="225"/>
                  </a:lnTo>
                  <a:lnTo>
                    <a:pt x="563" y="234"/>
                  </a:lnTo>
                  <a:lnTo>
                    <a:pt x="397" y="399"/>
                  </a:lnTo>
                  <a:lnTo>
                    <a:pt x="388" y="411"/>
                  </a:lnTo>
                  <a:lnTo>
                    <a:pt x="383" y="424"/>
                  </a:lnTo>
                  <a:lnTo>
                    <a:pt x="381" y="438"/>
                  </a:lnTo>
                  <a:lnTo>
                    <a:pt x="383" y="452"/>
                  </a:lnTo>
                  <a:lnTo>
                    <a:pt x="388" y="465"/>
                  </a:lnTo>
                  <a:lnTo>
                    <a:pt x="397" y="477"/>
                  </a:lnTo>
                  <a:lnTo>
                    <a:pt x="409" y="486"/>
                  </a:lnTo>
                  <a:lnTo>
                    <a:pt x="422" y="491"/>
                  </a:lnTo>
                  <a:lnTo>
                    <a:pt x="436" y="493"/>
                  </a:lnTo>
                  <a:lnTo>
                    <a:pt x="451" y="491"/>
                  </a:lnTo>
                  <a:lnTo>
                    <a:pt x="464" y="486"/>
                  </a:lnTo>
                  <a:lnTo>
                    <a:pt x="476" y="477"/>
                  </a:lnTo>
                  <a:lnTo>
                    <a:pt x="640" y="311"/>
                  </a:lnTo>
                  <a:lnTo>
                    <a:pt x="649" y="300"/>
                  </a:lnTo>
                  <a:lnTo>
                    <a:pt x="655" y="286"/>
                  </a:lnTo>
                  <a:lnTo>
                    <a:pt x="657" y="272"/>
                  </a:lnTo>
                  <a:lnTo>
                    <a:pt x="655" y="258"/>
                  </a:lnTo>
                  <a:lnTo>
                    <a:pt x="649" y="245"/>
                  </a:lnTo>
                  <a:lnTo>
                    <a:pt x="640" y="234"/>
                  </a:lnTo>
                  <a:lnTo>
                    <a:pt x="629" y="225"/>
                  </a:lnTo>
                  <a:lnTo>
                    <a:pt x="616" y="219"/>
                  </a:lnTo>
                  <a:lnTo>
                    <a:pt x="602" y="217"/>
                  </a:lnTo>
                  <a:close/>
                  <a:moveTo>
                    <a:pt x="381" y="0"/>
                  </a:moveTo>
                  <a:lnTo>
                    <a:pt x="381" y="51"/>
                  </a:lnTo>
                  <a:lnTo>
                    <a:pt x="384" y="68"/>
                  </a:lnTo>
                  <a:lnTo>
                    <a:pt x="391" y="84"/>
                  </a:lnTo>
                  <a:lnTo>
                    <a:pt x="403" y="96"/>
                  </a:lnTo>
                  <a:lnTo>
                    <a:pt x="418" y="104"/>
                  </a:lnTo>
                  <a:lnTo>
                    <a:pt x="436" y="107"/>
                  </a:lnTo>
                  <a:lnTo>
                    <a:pt x="454" y="104"/>
                  </a:lnTo>
                  <a:lnTo>
                    <a:pt x="469" y="96"/>
                  </a:lnTo>
                  <a:lnTo>
                    <a:pt x="481" y="84"/>
                  </a:lnTo>
                  <a:lnTo>
                    <a:pt x="489" y="68"/>
                  </a:lnTo>
                  <a:lnTo>
                    <a:pt x="492" y="51"/>
                  </a:lnTo>
                  <a:lnTo>
                    <a:pt x="492" y="0"/>
                  </a:lnTo>
                  <a:lnTo>
                    <a:pt x="540" y="9"/>
                  </a:lnTo>
                  <a:lnTo>
                    <a:pt x="587" y="24"/>
                  </a:lnTo>
                  <a:lnTo>
                    <a:pt x="631" y="43"/>
                  </a:lnTo>
                  <a:lnTo>
                    <a:pt x="673" y="66"/>
                  </a:lnTo>
                  <a:lnTo>
                    <a:pt x="712" y="95"/>
                  </a:lnTo>
                  <a:lnTo>
                    <a:pt x="747" y="127"/>
                  </a:lnTo>
                  <a:lnTo>
                    <a:pt x="779" y="162"/>
                  </a:lnTo>
                  <a:lnTo>
                    <a:pt x="807" y="201"/>
                  </a:lnTo>
                  <a:lnTo>
                    <a:pt x="830" y="243"/>
                  </a:lnTo>
                  <a:lnTo>
                    <a:pt x="849" y="287"/>
                  </a:lnTo>
                  <a:lnTo>
                    <a:pt x="864" y="334"/>
                  </a:lnTo>
                  <a:lnTo>
                    <a:pt x="873" y="383"/>
                  </a:lnTo>
                  <a:lnTo>
                    <a:pt x="821" y="383"/>
                  </a:lnTo>
                  <a:lnTo>
                    <a:pt x="804" y="386"/>
                  </a:lnTo>
                  <a:lnTo>
                    <a:pt x="789" y="394"/>
                  </a:lnTo>
                  <a:lnTo>
                    <a:pt x="777" y="406"/>
                  </a:lnTo>
                  <a:lnTo>
                    <a:pt x="769" y="421"/>
                  </a:lnTo>
                  <a:lnTo>
                    <a:pt x="766" y="438"/>
                  </a:lnTo>
                  <a:lnTo>
                    <a:pt x="769" y="456"/>
                  </a:lnTo>
                  <a:lnTo>
                    <a:pt x="777" y="471"/>
                  </a:lnTo>
                  <a:lnTo>
                    <a:pt x="789" y="483"/>
                  </a:lnTo>
                  <a:lnTo>
                    <a:pt x="804" y="490"/>
                  </a:lnTo>
                  <a:lnTo>
                    <a:pt x="821" y="493"/>
                  </a:lnTo>
                  <a:lnTo>
                    <a:pt x="873" y="493"/>
                  </a:lnTo>
                  <a:lnTo>
                    <a:pt x="863" y="544"/>
                  </a:lnTo>
                  <a:lnTo>
                    <a:pt x="848" y="592"/>
                  </a:lnTo>
                  <a:lnTo>
                    <a:pt x="828" y="637"/>
                  </a:lnTo>
                  <a:lnTo>
                    <a:pt x="804" y="681"/>
                  </a:lnTo>
                  <a:lnTo>
                    <a:pt x="774" y="721"/>
                  </a:lnTo>
                  <a:lnTo>
                    <a:pt x="732" y="690"/>
                  </a:lnTo>
                  <a:lnTo>
                    <a:pt x="687" y="664"/>
                  </a:lnTo>
                  <a:lnTo>
                    <a:pt x="640" y="642"/>
                  </a:lnTo>
                  <a:lnTo>
                    <a:pt x="591" y="625"/>
                  </a:lnTo>
                  <a:lnTo>
                    <a:pt x="541" y="613"/>
                  </a:lnTo>
                  <a:lnTo>
                    <a:pt x="489" y="606"/>
                  </a:lnTo>
                  <a:lnTo>
                    <a:pt x="436" y="603"/>
                  </a:lnTo>
                  <a:lnTo>
                    <a:pt x="383" y="606"/>
                  </a:lnTo>
                  <a:lnTo>
                    <a:pt x="332" y="613"/>
                  </a:lnTo>
                  <a:lnTo>
                    <a:pt x="281" y="625"/>
                  </a:lnTo>
                  <a:lnTo>
                    <a:pt x="233" y="642"/>
                  </a:lnTo>
                  <a:lnTo>
                    <a:pt x="186" y="664"/>
                  </a:lnTo>
                  <a:lnTo>
                    <a:pt x="141" y="690"/>
                  </a:lnTo>
                  <a:lnTo>
                    <a:pt x="98" y="721"/>
                  </a:lnTo>
                  <a:lnTo>
                    <a:pt x="69" y="681"/>
                  </a:lnTo>
                  <a:lnTo>
                    <a:pt x="44" y="637"/>
                  </a:lnTo>
                  <a:lnTo>
                    <a:pt x="24" y="592"/>
                  </a:lnTo>
                  <a:lnTo>
                    <a:pt x="9" y="544"/>
                  </a:lnTo>
                  <a:lnTo>
                    <a:pt x="0" y="493"/>
                  </a:lnTo>
                  <a:lnTo>
                    <a:pt x="51" y="493"/>
                  </a:lnTo>
                  <a:lnTo>
                    <a:pt x="68" y="490"/>
                  </a:lnTo>
                  <a:lnTo>
                    <a:pt x="83" y="483"/>
                  </a:lnTo>
                  <a:lnTo>
                    <a:pt x="95" y="471"/>
                  </a:lnTo>
                  <a:lnTo>
                    <a:pt x="103" y="456"/>
                  </a:lnTo>
                  <a:lnTo>
                    <a:pt x="106" y="438"/>
                  </a:lnTo>
                  <a:lnTo>
                    <a:pt x="103" y="421"/>
                  </a:lnTo>
                  <a:lnTo>
                    <a:pt x="95" y="406"/>
                  </a:lnTo>
                  <a:lnTo>
                    <a:pt x="83" y="394"/>
                  </a:lnTo>
                  <a:lnTo>
                    <a:pt x="68" y="386"/>
                  </a:lnTo>
                  <a:lnTo>
                    <a:pt x="51" y="383"/>
                  </a:lnTo>
                  <a:lnTo>
                    <a:pt x="0" y="383"/>
                  </a:lnTo>
                  <a:lnTo>
                    <a:pt x="9" y="334"/>
                  </a:lnTo>
                  <a:lnTo>
                    <a:pt x="23" y="287"/>
                  </a:lnTo>
                  <a:lnTo>
                    <a:pt x="42" y="243"/>
                  </a:lnTo>
                  <a:lnTo>
                    <a:pt x="66" y="201"/>
                  </a:lnTo>
                  <a:lnTo>
                    <a:pt x="93" y="162"/>
                  </a:lnTo>
                  <a:lnTo>
                    <a:pt x="125" y="127"/>
                  </a:lnTo>
                  <a:lnTo>
                    <a:pt x="161" y="95"/>
                  </a:lnTo>
                  <a:lnTo>
                    <a:pt x="199" y="66"/>
                  </a:lnTo>
                  <a:lnTo>
                    <a:pt x="241" y="43"/>
                  </a:lnTo>
                  <a:lnTo>
                    <a:pt x="285" y="24"/>
                  </a:lnTo>
                  <a:lnTo>
                    <a:pt x="332" y="9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57"/>
            <p:cNvSpPr>
              <a:spLocks/>
            </p:cNvSpPr>
            <p:nvPr/>
          </p:nvSpPr>
          <p:spPr bwMode="auto">
            <a:xfrm>
              <a:off x="8385175" y="4443413"/>
              <a:ext cx="90487" cy="28575"/>
            </a:xfrm>
            <a:custGeom>
              <a:avLst/>
              <a:gdLst>
                <a:gd name="T0" fmla="*/ 256 w 512"/>
                <a:gd name="T1" fmla="*/ 0 h 165"/>
                <a:gd name="T2" fmla="*/ 303 w 512"/>
                <a:gd name="T3" fmla="*/ 2 h 165"/>
                <a:gd name="T4" fmla="*/ 348 w 512"/>
                <a:gd name="T5" fmla="*/ 10 h 165"/>
                <a:gd name="T6" fmla="*/ 391 w 512"/>
                <a:gd name="T7" fmla="*/ 21 h 165"/>
                <a:gd name="T8" fmla="*/ 434 w 512"/>
                <a:gd name="T9" fmla="*/ 37 h 165"/>
                <a:gd name="T10" fmla="*/ 474 w 512"/>
                <a:gd name="T11" fmla="*/ 58 h 165"/>
                <a:gd name="T12" fmla="*/ 512 w 512"/>
                <a:gd name="T13" fmla="*/ 82 h 165"/>
                <a:gd name="T14" fmla="*/ 510 w 512"/>
                <a:gd name="T15" fmla="*/ 84 h 165"/>
                <a:gd name="T16" fmla="*/ 484 w 512"/>
                <a:gd name="T17" fmla="*/ 101 h 165"/>
                <a:gd name="T18" fmla="*/ 457 w 512"/>
                <a:gd name="T19" fmla="*/ 116 h 165"/>
                <a:gd name="T20" fmla="*/ 449 w 512"/>
                <a:gd name="T21" fmla="*/ 120 h 165"/>
                <a:gd name="T22" fmla="*/ 422 w 512"/>
                <a:gd name="T23" fmla="*/ 132 h 165"/>
                <a:gd name="T24" fmla="*/ 395 w 512"/>
                <a:gd name="T25" fmla="*/ 142 h 165"/>
                <a:gd name="T26" fmla="*/ 390 w 512"/>
                <a:gd name="T27" fmla="*/ 144 h 165"/>
                <a:gd name="T28" fmla="*/ 361 w 512"/>
                <a:gd name="T29" fmla="*/ 152 h 165"/>
                <a:gd name="T30" fmla="*/ 332 w 512"/>
                <a:gd name="T31" fmla="*/ 158 h 165"/>
                <a:gd name="T32" fmla="*/ 318 w 512"/>
                <a:gd name="T33" fmla="*/ 160 h 165"/>
                <a:gd name="T34" fmla="*/ 288 w 512"/>
                <a:gd name="T35" fmla="*/ 164 h 165"/>
                <a:gd name="T36" fmla="*/ 256 w 512"/>
                <a:gd name="T37" fmla="*/ 165 h 165"/>
                <a:gd name="T38" fmla="*/ 225 w 512"/>
                <a:gd name="T39" fmla="*/ 164 h 165"/>
                <a:gd name="T40" fmla="*/ 194 w 512"/>
                <a:gd name="T41" fmla="*/ 160 h 165"/>
                <a:gd name="T42" fmla="*/ 181 w 512"/>
                <a:gd name="T43" fmla="*/ 158 h 165"/>
                <a:gd name="T44" fmla="*/ 151 w 512"/>
                <a:gd name="T45" fmla="*/ 152 h 165"/>
                <a:gd name="T46" fmla="*/ 122 w 512"/>
                <a:gd name="T47" fmla="*/ 144 h 165"/>
                <a:gd name="T48" fmla="*/ 118 w 512"/>
                <a:gd name="T49" fmla="*/ 142 h 165"/>
                <a:gd name="T50" fmla="*/ 90 w 512"/>
                <a:gd name="T51" fmla="*/ 132 h 165"/>
                <a:gd name="T52" fmla="*/ 64 w 512"/>
                <a:gd name="T53" fmla="*/ 120 h 165"/>
                <a:gd name="T54" fmla="*/ 55 w 512"/>
                <a:gd name="T55" fmla="*/ 116 h 165"/>
                <a:gd name="T56" fmla="*/ 28 w 512"/>
                <a:gd name="T57" fmla="*/ 101 h 165"/>
                <a:gd name="T58" fmla="*/ 2 w 512"/>
                <a:gd name="T59" fmla="*/ 84 h 165"/>
                <a:gd name="T60" fmla="*/ 0 w 512"/>
                <a:gd name="T61" fmla="*/ 82 h 165"/>
                <a:gd name="T62" fmla="*/ 38 w 512"/>
                <a:gd name="T63" fmla="*/ 58 h 165"/>
                <a:gd name="T64" fmla="*/ 79 w 512"/>
                <a:gd name="T65" fmla="*/ 37 h 165"/>
                <a:gd name="T66" fmla="*/ 121 w 512"/>
                <a:gd name="T67" fmla="*/ 21 h 165"/>
                <a:gd name="T68" fmla="*/ 165 w 512"/>
                <a:gd name="T69" fmla="*/ 10 h 165"/>
                <a:gd name="T70" fmla="*/ 210 w 512"/>
                <a:gd name="T71" fmla="*/ 2 h 165"/>
                <a:gd name="T72" fmla="*/ 256 w 512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2" h="165">
                  <a:moveTo>
                    <a:pt x="256" y="0"/>
                  </a:moveTo>
                  <a:lnTo>
                    <a:pt x="303" y="2"/>
                  </a:lnTo>
                  <a:lnTo>
                    <a:pt x="348" y="10"/>
                  </a:lnTo>
                  <a:lnTo>
                    <a:pt x="391" y="21"/>
                  </a:lnTo>
                  <a:lnTo>
                    <a:pt x="434" y="37"/>
                  </a:lnTo>
                  <a:lnTo>
                    <a:pt x="474" y="58"/>
                  </a:lnTo>
                  <a:lnTo>
                    <a:pt x="512" y="82"/>
                  </a:lnTo>
                  <a:lnTo>
                    <a:pt x="510" y="84"/>
                  </a:lnTo>
                  <a:lnTo>
                    <a:pt x="484" y="101"/>
                  </a:lnTo>
                  <a:lnTo>
                    <a:pt x="457" y="116"/>
                  </a:lnTo>
                  <a:lnTo>
                    <a:pt x="449" y="120"/>
                  </a:lnTo>
                  <a:lnTo>
                    <a:pt x="422" y="132"/>
                  </a:lnTo>
                  <a:lnTo>
                    <a:pt x="395" y="142"/>
                  </a:lnTo>
                  <a:lnTo>
                    <a:pt x="390" y="144"/>
                  </a:lnTo>
                  <a:lnTo>
                    <a:pt x="361" y="152"/>
                  </a:lnTo>
                  <a:lnTo>
                    <a:pt x="332" y="158"/>
                  </a:lnTo>
                  <a:lnTo>
                    <a:pt x="318" y="160"/>
                  </a:lnTo>
                  <a:lnTo>
                    <a:pt x="288" y="164"/>
                  </a:lnTo>
                  <a:lnTo>
                    <a:pt x="256" y="165"/>
                  </a:lnTo>
                  <a:lnTo>
                    <a:pt x="225" y="164"/>
                  </a:lnTo>
                  <a:lnTo>
                    <a:pt x="194" y="160"/>
                  </a:lnTo>
                  <a:lnTo>
                    <a:pt x="181" y="158"/>
                  </a:lnTo>
                  <a:lnTo>
                    <a:pt x="151" y="152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90" y="132"/>
                  </a:lnTo>
                  <a:lnTo>
                    <a:pt x="64" y="120"/>
                  </a:lnTo>
                  <a:lnTo>
                    <a:pt x="55" y="116"/>
                  </a:lnTo>
                  <a:lnTo>
                    <a:pt x="28" y="101"/>
                  </a:lnTo>
                  <a:lnTo>
                    <a:pt x="2" y="84"/>
                  </a:lnTo>
                  <a:lnTo>
                    <a:pt x="0" y="82"/>
                  </a:lnTo>
                  <a:lnTo>
                    <a:pt x="38" y="58"/>
                  </a:lnTo>
                  <a:lnTo>
                    <a:pt x="79" y="37"/>
                  </a:lnTo>
                  <a:lnTo>
                    <a:pt x="121" y="21"/>
                  </a:lnTo>
                  <a:lnTo>
                    <a:pt x="165" y="10"/>
                  </a:lnTo>
                  <a:lnTo>
                    <a:pt x="210" y="2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9074297" y="4284663"/>
            <a:ext cx="582613" cy="452437"/>
            <a:chOff x="9096375" y="4284663"/>
            <a:chExt cx="582613" cy="452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2" name="Freeform 262"/>
            <p:cNvSpPr>
              <a:spLocks noEditPoints="1"/>
            </p:cNvSpPr>
            <p:nvPr/>
          </p:nvSpPr>
          <p:spPr bwMode="auto">
            <a:xfrm>
              <a:off x="9421813" y="4329113"/>
              <a:ext cx="257175" cy="407987"/>
            </a:xfrm>
            <a:custGeom>
              <a:avLst/>
              <a:gdLst>
                <a:gd name="T0" fmla="*/ 465 w 1454"/>
                <a:gd name="T1" fmla="*/ 269 h 2317"/>
                <a:gd name="T2" fmla="*/ 479 w 1454"/>
                <a:gd name="T3" fmla="*/ 343 h 2317"/>
                <a:gd name="T4" fmla="*/ 485 w 1454"/>
                <a:gd name="T5" fmla="*/ 399 h 2317"/>
                <a:gd name="T6" fmla="*/ 485 w 1454"/>
                <a:gd name="T7" fmla="*/ 477 h 2317"/>
                <a:gd name="T8" fmla="*/ 479 w 1454"/>
                <a:gd name="T9" fmla="*/ 534 h 2317"/>
                <a:gd name="T10" fmla="*/ 465 w 1454"/>
                <a:gd name="T11" fmla="*/ 606 h 2317"/>
                <a:gd name="T12" fmla="*/ 771 w 1454"/>
                <a:gd name="T13" fmla="*/ 609 h 2317"/>
                <a:gd name="T14" fmla="*/ 841 w 1454"/>
                <a:gd name="T15" fmla="*/ 621 h 2317"/>
                <a:gd name="T16" fmla="*/ 903 w 1454"/>
                <a:gd name="T17" fmla="*/ 655 h 2317"/>
                <a:gd name="T18" fmla="*/ 954 w 1454"/>
                <a:gd name="T19" fmla="*/ 704 h 2317"/>
                <a:gd name="T20" fmla="*/ 987 w 1454"/>
                <a:gd name="T21" fmla="*/ 767 h 2317"/>
                <a:gd name="T22" fmla="*/ 999 w 1454"/>
                <a:gd name="T23" fmla="*/ 837 h 2317"/>
                <a:gd name="T24" fmla="*/ 1340 w 1454"/>
                <a:gd name="T25" fmla="*/ 2203 h 2317"/>
                <a:gd name="T26" fmla="*/ 1337 w 1454"/>
                <a:gd name="T27" fmla="*/ 616 h 2317"/>
                <a:gd name="T28" fmla="*/ 1313 w 1454"/>
                <a:gd name="T29" fmla="*/ 523 h 2317"/>
                <a:gd name="T30" fmla="*/ 1269 w 1454"/>
                <a:gd name="T31" fmla="*/ 438 h 2317"/>
                <a:gd name="T32" fmla="*/ 1206 w 1454"/>
                <a:gd name="T33" fmla="*/ 368 h 2317"/>
                <a:gd name="T34" fmla="*/ 1129 w 1454"/>
                <a:gd name="T35" fmla="*/ 314 h 2317"/>
                <a:gd name="T36" fmla="*/ 1040 w 1454"/>
                <a:gd name="T37" fmla="*/ 280 h 2317"/>
                <a:gd name="T38" fmla="*/ 942 w 1454"/>
                <a:gd name="T39" fmla="*/ 268 h 2317"/>
                <a:gd name="T40" fmla="*/ 327 w 1454"/>
                <a:gd name="T41" fmla="*/ 0 h 2317"/>
                <a:gd name="T42" fmla="*/ 396 w 1454"/>
                <a:gd name="T43" fmla="*/ 100 h 2317"/>
                <a:gd name="T44" fmla="*/ 942 w 1454"/>
                <a:gd name="T45" fmla="*/ 154 h 2317"/>
                <a:gd name="T46" fmla="*/ 1052 w 1454"/>
                <a:gd name="T47" fmla="*/ 166 h 2317"/>
                <a:gd name="T48" fmla="*/ 1153 w 1454"/>
                <a:gd name="T49" fmla="*/ 199 h 2317"/>
                <a:gd name="T50" fmla="*/ 1244 w 1454"/>
                <a:gd name="T51" fmla="*/ 253 h 2317"/>
                <a:gd name="T52" fmla="*/ 1322 w 1454"/>
                <a:gd name="T53" fmla="*/ 323 h 2317"/>
                <a:gd name="T54" fmla="*/ 1384 w 1454"/>
                <a:gd name="T55" fmla="*/ 407 h 2317"/>
                <a:gd name="T56" fmla="*/ 1427 w 1454"/>
                <a:gd name="T57" fmla="*/ 504 h 2317"/>
                <a:gd name="T58" fmla="*/ 1451 w 1454"/>
                <a:gd name="T59" fmla="*/ 611 h 2317"/>
                <a:gd name="T60" fmla="*/ 1454 w 1454"/>
                <a:gd name="T61" fmla="*/ 2260 h 2317"/>
                <a:gd name="T62" fmla="*/ 1443 w 1454"/>
                <a:gd name="T63" fmla="*/ 2294 h 2317"/>
                <a:gd name="T64" fmla="*/ 1415 w 1454"/>
                <a:gd name="T65" fmla="*/ 2314 h 2317"/>
                <a:gd name="T66" fmla="*/ 942 w 1454"/>
                <a:gd name="T67" fmla="*/ 2317 h 2317"/>
                <a:gd name="T68" fmla="*/ 909 w 1454"/>
                <a:gd name="T69" fmla="*/ 2306 h 2317"/>
                <a:gd name="T70" fmla="*/ 887 w 1454"/>
                <a:gd name="T71" fmla="*/ 2278 h 2317"/>
                <a:gd name="T72" fmla="*/ 884 w 1454"/>
                <a:gd name="T73" fmla="*/ 837 h 2317"/>
                <a:gd name="T74" fmla="*/ 872 w 1454"/>
                <a:gd name="T75" fmla="*/ 788 h 2317"/>
                <a:gd name="T76" fmla="*/ 840 w 1454"/>
                <a:gd name="T77" fmla="*/ 749 h 2317"/>
                <a:gd name="T78" fmla="*/ 796 w 1454"/>
                <a:gd name="T79" fmla="*/ 726 h 2317"/>
                <a:gd name="T80" fmla="*/ 424 w 1454"/>
                <a:gd name="T81" fmla="*/ 723 h 2317"/>
                <a:gd name="T82" fmla="*/ 380 w 1454"/>
                <a:gd name="T83" fmla="*/ 805 h 2317"/>
                <a:gd name="T84" fmla="*/ 325 w 1454"/>
                <a:gd name="T85" fmla="*/ 879 h 2317"/>
                <a:gd name="T86" fmla="*/ 13 w 1454"/>
                <a:gd name="T87" fmla="*/ 527 h 2317"/>
                <a:gd name="T88" fmla="*/ 30 w 1454"/>
                <a:gd name="T89" fmla="*/ 469 h 2317"/>
                <a:gd name="T90" fmla="*/ 30 w 1454"/>
                <a:gd name="T91" fmla="*/ 409 h 2317"/>
                <a:gd name="T92" fmla="*/ 15 w 1454"/>
                <a:gd name="T93" fmla="*/ 355 h 2317"/>
                <a:gd name="T94" fmla="*/ 327 w 1454"/>
                <a:gd name="T95" fmla="*/ 0 h 2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54" h="2317">
                  <a:moveTo>
                    <a:pt x="465" y="268"/>
                  </a:moveTo>
                  <a:lnTo>
                    <a:pt x="465" y="269"/>
                  </a:lnTo>
                  <a:lnTo>
                    <a:pt x="473" y="305"/>
                  </a:lnTo>
                  <a:lnTo>
                    <a:pt x="479" y="343"/>
                  </a:lnTo>
                  <a:lnTo>
                    <a:pt x="482" y="360"/>
                  </a:lnTo>
                  <a:lnTo>
                    <a:pt x="485" y="399"/>
                  </a:lnTo>
                  <a:lnTo>
                    <a:pt x="487" y="438"/>
                  </a:lnTo>
                  <a:lnTo>
                    <a:pt x="485" y="477"/>
                  </a:lnTo>
                  <a:lnTo>
                    <a:pt x="482" y="516"/>
                  </a:lnTo>
                  <a:lnTo>
                    <a:pt x="479" y="534"/>
                  </a:lnTo>
                  <a:lnTo>
                    <a:pt x="473" y="571"/>
                  </a:lnTo>
                  <a:lnTo>
                    <a:pt x="465" y="606"/>
                  </a:lnTo>
                  <a:lnTo>
                    <a:pt x="465" y="609"/>
                  </a:lnTo>
                  <a:lnTo>
                    <a:pt x="771" y="609"/>
                  </a:lnTo>
                  <a:lnTo>
                    <a:pt x="807" y="613"/>
                  </a:lnTo>
                  <a:lnTo>
                    <a:pt x="841" y="621"/>
                  </a:lnTo>
                  <a:lnTo>
                    <a:pt x="873" y="636"/>
                  </a:lnTo>
                  <a:lnTo>
                    <a:pt x="903" y="655"/>
                  </a:lnTo>
                  <a:lnTo>
                    <a:pt x="931" y="678"/>
                  </a:lnTo>
                  <a:lnTo>
                    <a:pt x="954" y="704"/>
                  </a:lnTo>
                  <a:lnTo>
                    <a:pt x="973" y="734"/>
                  </a:lnTo>
                  <a:lnTo>
                    <a:pt x="987" y="767"/>
                  </a:lnTo>
                  <a:lnTo>
                    <a:pt x="996" y="801"/>
                  </a:lnTo>
                  <a:lnTo>
                    <a:pt x="999" y="837"/>
                  </a:lnTo>
                  <a:lnTo>
                    <a:pt x="999" y="2203"/>
                  </a:lnTo>
                  <a:lnTo>
                    <a:pt x="1340" y="2203"/>
                  </a:lnTo>
                  <a:lnTo>
                    <a:pt x="1340" y="666"/>
                  </a:lnTo>
                  <a:lnTo>
                    <a:pt x="1337" y="616"/>
                  </a:lnTo>
                  <a:lnTo>
                    <a:pt x="1328" y="568"/>
                  </a:lnTo>
                  <a:lnTo>
                    <a:pt x="1313" y="523"/>
                  </a:lnTo>
                  <a:lnTo>
                    <a:pt x="1293" y="478"/>
                  </a:lnTo>
                  <a:lnTo>
                    <a:pt x="1269" y="438"/>
                  </a:lnTo>
                  <a:lnTo>
                    <a:pt x="1239" y="401"/>
                  </a:lnTo>
                  <a:lnTo>
                    <a:pt x="1206" y="368"/>
                  </a:lnTo>
                  <a:lnTo>
                    <a:pt x="1169" y="339"/>
                  </a:lnTo>
                  <a:lnTo>
                    <a:pt x="1129" y="314"/>
                  </a:lnTo>
                  <a:lnTo>
                    <a:pt x="1086" y="294"/>
                  </a:lnTo>
                  <a:lnTo>
                    <a:pt x="1040" y="280"/>
                  </a:lnTo>
                  <a:lnTo>
                    <a:pt x="992" y="271"/>
                  </a:lnTo>
                  <a:lnTo>
                    <a:pt x="942" y="268"/>
                  </a:lnTo>
                  <a:lnTo>
                    <a:pt x="465" y="268"/>
                  </a:lnTo>
                  <a:close/>
                  <a:moveTo>
                    <a:pt x="327" y="0"/>
                  </a:moveTo>
                  <a:lnTo>
                    <a:pt x="364" y="49"/>
                  </a:lnTo>
                  <a:lnTo>
                    <a:pt x="396" y="100"/>
                  </a:lnTo>
                  <a:lnTo>
                    <a:pt x="424" y="154"/>
                  </a:lnTo>
                  <a:lnTo>
                    <a:pt x="942" y="154"/>
                  </a:lnTo>
                  <a:lnTo>
                    <a:pt x="998" y="157"/>
                  </a:lnTo>
                  <a:lnTo>
                    <a:pt x="1052" y="166"/>
                  </a:lnTo>
                  <a:lnTo>
                    <a:pt x="1104" y="180"/>
                  </a:lnTo>
                  <a:lnTo>
                    <a:pt x="1153" y="199"/>
                  </a:lnTo>
                  <a:lnTo>
                    <a:pt x="1200" y="224"/>
                  </a:lnTo>
                  <a:lnTo>
                    <a:pt x="1244" y="253"/>
                  </a:lnTo>
                  <a:lnTo>
                    <a:pt x="1285" y="286"/>
                  </a:lnTo>
                  <a:lnTo>
                    <a:pt x="1322" y="323"/>
                  </a:lnTo>
                  <a:lnTo>
                    <a:pt x="1355" y="363"/>
                  </a:lnTo>
                  <a:lnTo>
                    <a:pt x="1384" y="407"/>
                  </a:lnTo>
                  <a:lnTo>
                    <a:pt x="1408" y="454"/>
                  </a:lnTo>
                  <a:lnTo>
                    <a:pt x="1427" y="504"/>
                  </a:lnTo>
                  <a:lnTo>
                    <a:pt x="1442" y="557"/>
                  </a:lnTo>
                  <a:lnTo>
                    <a:pt x="1451" y="611"/>
                  </a:lnTo>
                  <a:lnTo>
                    <a:pt x="1454" y="666"/>
                  </a:lnTo>
                  <a:lnTo>
                    <a:pt x="1454" y="2260"/>
                  </a:lnTo>
                  <a:lnTo>
                    <a:pt x="1451" y="2278"/>
                  </a:lnTo>
                  <a:lnTo>
                    <a:pt x="1443" y="2294"/>
                  </a:lnTo>
                  <a:lnTo>
                    <a:pt x="1430" y="2306"/>
                  </a:lnTo>
                  <a:lnTo>
                    <a:pt x="1415" y="2314"/>
                  </a:lnTo>
                  <a:lnTo>
                    <a:pt x="1397" y="2317"/>
                  </a:lnTo>
                  <a:lnTo>
                    <a:pt x="942" y="2317"/>
                  </a:lnTo>
                  <a:lnTo>
                    <a:pt x="924" y="2314"/>
                  </a:lnTo>
                  <a:lnTo>
                    <a:pt x="909" y="2306"/>
                  </a:lnTo>
                  <a:lnTo>
                    <a:pt x="895" y="2294"/>
                  </a:lnTo>
                  <a:lnTo>
                    <a:pt x="887" y="2278"/>
                  </a:lnTo>
                  <a:lnTo>
                    <a:pt x="884" y="2260"/>
                  </a:lnTo>
                  <a:lnTo>
                    <a:pt x="884" y="837"/>
                  </a:lnTo>
                  <a:lnTo>
                    <a:pt x="881" y="812"/>
                  </a:lnTo>
                  <a:lnTo>
                    <a:pt x="872" y="788"/>
                  </a:lnTo>
                  <a:lnTo>
                    <a:pt x="858" y="767"/>
                  </a:lnTo>
                  <a:lnTo>
                    <a:pt x="840" y="749"/>
                  </a:lnTo>
                  <a:lnTo>
                    <a:pt x="819" y="735"/>
                  </a:lnTo>
                  <a:lnTo>
                    <a:pt x="796" y="726"/>
                  </a:lnTo>
                  <a:lnTo>
                    <a:pt x="771" y="723"/>
                  </a:lnTo>
                  <a:lnTo>
                    <a:pt x="424" y="723"/>
                  </a:lnTo>
                  <a:lnTo>
                    <a:pt x="403" y="765"/>
                  </a:lnTo>
                  <a:lnTo>
                    <a:pt x="380" y="805"/>
                  </a:lnTo>
                  <a:lnTo>
                    <a:pt x="354" y="843"/>
                  </a:lnTo>
                  <a:lnTo>
                    <a:pt x="325" y="879"/>
                  </a:lnTo>
                  <a:lnTo>
                    <a:pt x="0" y="554"/>
                  </a:lnTo>
                  <a:lnTo>
                    <a:pt x="13" y="527"/>
                  </a:lnTo>
                  <a:lnTo>
                    <a:pt x="23" y="498"/>
                  </a:lnTo>
                  <a:lnTo>
                    <a:pt x="30" y="469"/>
                  </a:lnTo>
                  <a:lnTo>
                    <a:pt x="32" y="438"/>
                  </a:lnTo>
                  <a:lnTo>
                    <a:pt x="30" y="409"/>
                  </a:lnTo>
                  <a:lnTo>
                    <a:pt x="24" y="381"/>
                  </a:lnTo>
                  <a:lnTo>
                    <a:pt x="15" y="355"/>
                  </a:lnTo>
                  <a:lnTo>
                    <a:pt x="3" y="330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63"/>
            <p:cNvSpPr>
              <a:spLocks/>
            </p:cNvSpPr>
            <p:nvPr/>
          </p:nvSpPr>
          <p:spPr bwMode="auto">
            <a:xfrm>
              <a:off x="9367838" y="4386263"/>
              <a:ext cx="39688" cy="39687"/>
            </a:xfrm>
            <a:custGeom>
              <a:avLst/>
              <a:gdLst>
                <a:gd name="T0" fmla="*/ 114 w 228"/>
                <a:gd name="T1" fmla="*/ 0 h 229"/>
                <a:gd name="T2" fmla="*/ 141 w 228"/>
                <a:gd name="T3" fmla="*/ 3 h 229"/>
                <a:gd name="T4" fmla="*/ 165 w 228"/>
                <a:gd name="T5" fmla="*/ 12 h 229"/>
                <a:gd name="T6" fmla="*/ 186 w 228"/>
                <a:gd name="T7" fmla="*/ 25 h 229"/>
                <a:gd name="T8" fmla="*/ 203 w 228"/>
                <a:gd name="T9" fmla="*/ 43 h 229"/>
                <a:gd name="T10" fmla="*/ 217 w 228"/>
                <a:gd name="T11" fmla="*/ 64 h 229"/>
                <a:gd name="T12" fmla="*/ 225 w 228"/>
                <a:gd name="T13" fmla="*/ 88 h 229"/>
                <a:gd name="T14" fmla="*/ 228 w 228"/>
                <a:gd name="T15" fmla="*/ 114 h 229"/>
                <a:gd name="T16" fmla="*/ 226 w 228"/>
                <a:gd name="T17" fmla="*/ 137 h 229"/>
                <a:gd name="T18" fmla="*/ 220 w 228"/>
                <a:gd name="T19" fmla="*/ 158 h 229"/>
                <a:gd name="T20" fmla="*/ 209 w 228"/>
                <a:gd name="T21" fmla="*/ 177 h 229"/>
                <a:gd name="T22" fmla="*/ 195 w 228"/>
                <a:gd name="T23" fmla="*/ 194 h 229"/>
                <a:gd name="T24" fmla="*/ 195 w 228"/>
                <a:gd name="T25" fmla="*/ 194 h 229"/>
                <a:gd name="T26" fmla="*/ 195 w 228"/>
                <a:gd name="T27" fmla="*/ 194 h 229"/>
                <a:gd name="T28" fmla="*/ 178 w 228"/>
                <a:gd name="T29" fmla="*/ 209 h 229"/>
                <a:gd name="T30" fmla="*/ 159 w 228"/>
                <a:gd name="T31" fmla="*/ 220 h 229"/>
                <a:gd name="T32" fmla="*/ 138 w 228"/>
                <a:gd name="T33" fmla="*/ 226 h 229"/>
                <a:gd name="T34" fmla="*/ 114 w 228"/>
                <a:gd name="T35" fmla="*/ 229 h 229"/>
                <a:gd name="T36" fmla="*/ 91 w 228"/>
                <a:gd name="T37" fmla="*/ 226 h 229"/>
                <a:gd name="T38" fmla="*/ 70 w 228"/>
                <a:gd name="T39" fmla="*/ 220 h 229"/>
                <a:gd name="T40" fmla="*/ 50 w 228"/>
                <a:gd name="T41" fmla="*/ 209 h 229"/>
                <a:gd name="T42" fmla="*/ 34 w 228"/>
                <a:gd name="T43" fmla="*/ 194 h 229"/>
                <a:gd name="T44" fmla="*/ 34 w 228"/>
                <a:gd name="T45" fmla="*/ 194 h 229"/>
                <a:gd name="T46" fmla="*/ 33 w 228"/>
                <a:gd name="T47" fmla="*/ 194 h 229"/>
                <a:gd name="T48" fmla="*/ 20 w 228"/>
                <a:gd name="T49" fmla="*/ 177 h 229"/>
                <a:gd name="T50" fmla="*/ 9 w 228"/>
                <a:gd name="T51" fmla="*/ 158 h 229"/>
                <a:gd name="T52" fmla="*/ 2 w 228"/>
                <a:gd name="T53" fmla="*/ 137 h 229"/>
                <a:gd name="T54" fmla="*/ 0 w 228"/>
                <a:gd name="T55" fmla="*/ 114 h 229"/>
                <a:gd name="T56" fmla="*/ 3 w 228"/>
                <a:gd name="T57" fmla="*/ 88 h 229"/>
                <a:gd name="T58" fmla="*/ 12 w 228"/>
                <a:gd name="T59" fmla="*/ 64 h 229"/>
                <a:gd name="T60" fmla="*/ 25 w 228"/>
                <a:gd name="T61" fmla="*/ 43 h 229"/>
                <a:gd name="T62" fmla="*/ 43 w 228"/>
                <a:gd name="T63" fmla="*/ 25 h 229"/>
                <a:gd name="T64" fmla="*/ 64 w 228"/>
                <a:gd name="T65" fmla="*/ 12 h 229"/>
                <a:gd name="T66" fmla="*/ 88 w 228"/>
                <a:gd name="T67" fmla="*/ 3 h 229"/>
                <a:gd name="T68" fmla="*/ 114 w 228"/>
                <a:gd name="T6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29">
                  <a:moveTo>
                    <a:pt x="114" y="0"/>
                  </a:moveTo>
                  <a:lnTo>
                    <a:pt x="141" y="3"/>
                  </a:lnTo>
                  <a:lnTo>
                    <a:pt x="165" y="12"/>
                  </a:lnTo>
                  <a:lnTo>
                    <a:pt x="186" y="25"/>
                  </a:lnTo>
                  <a:lnTo>
                    <a:pt x="203" y="43"/>
                  </a:lnTo>
                  <a:lnTo>
                    <a:pt x="217" y="64"/>
                  </a:lnTo>
                  <a:lnTo>
                    <a:pt x="225" y="88"/>
                  </a:lnTo>
                  <a:lnTo>
                    <a:pt x="228" y="114"/>
                  </a:lnTo>
                  <a:lnTo>
                    <a:pt x="226" y="137"/>
                  </a:lnTo>
                  <a:lnTo>
                    <a:pt x="220" y="158"/>
                  </a:lnTo>
                  <a:lnTo>
                    <a:pt x="209" y="177"/>
                  </a:lnTo>
                  <a:lnTo>
                    <a:pt x="195" y="194"/>
                  </a:lnTo>
                  <a:lnTo>
                    <a:pt x="195" y="194"/>
                  </a:lnTo>
                  <a:lnTo>
                    <a:pt x="195" y="194"/>
                  </a:lnTo>
                  <a:lnTo>
                    <a:pt x="178" y="209"/>
                  </a:lnTo>
                  <a:lnTo>
                    <a:pt x="159" y="220"/>
                  </a:lnTo>
                  <a:lnTo>
                    <a:pt x="138" y="226"/>
                  </a:lnTo>
                  <a:lnTo>
                    <a:pt x="114" y="229"/>
                  </a:lnTo>
                  <a:lnTo>
                    <a:pt x="91" y="226"/>
                  </a:lnTo>
                  <a:lnTo>
                    <a:pt x="70" y="220"/>
                  </a:lnTo>
                  <a:lnTo>
                    <a:pt x="50" y="209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20" y="177"/>
                  </a:lnTo>
                  <a:lnTo>
                    <a:pt x="9" y="158"/>
                  </a:lnTo>
                  <a:lnTo>
                    <a:pt x="2" y="137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64"/>
            <p:cNvSpPr>
              <a:spLocks/>
            </p:cNvSpPr>
            <p:nvPr/>
          </p:nvSpPr>
          <p:spPr bwMode="auto">
            <a:xfrm>
              <a:off x="9309100" y="4284663"/>
              <a:ext cx="155575" cy="87312"/>
            </a:xfrm>
            <a:custGeom>
              <a:avLst/>
              <a:gdLst>
                <a:gd name="T0" fmla="*/ 443 w 886"/>
                <a:gd name="T1" fmla="*/ 0 h 492"/>
                <a:gd name="T2" fmla="*/ 506 w 886"/>
                <a:gd name="T3" fmla="*/ 3 h 492"/>
                <a:gd name="T4" fmla="*/ 567 w 886"/>
                <a:gd name="T5" fmla="*/ 11 h 492"/>
                <a:gd name="T6" fmla="*/ 626 w 886"/>
                <a:gd name="T7" fmla="*/ 25 h 492"/>
                <a:gd name="T8" fmla="*/ 683 w 886"/>
                <a:gd name="T9" fmla="*/ 44 h 492"/>
                <a:gd name="T10" fmla="*/ 738 w 886"/>
                <a:gd name="T11" fmla="*/ 67 h 492"/>
                <a:gd name="T12" fmla="*/ 790 w 886"/>
                <a:gd name="T13" fmla="*/ 95 h 492"/>
                <a:gd name="T14" fmla="*/ 840 w 886"/>
                <a:gd name="T15" fmla="*/ 128 h 492"/>
                <a:gd name="T16" fmla="*/ 886 w 886"/>
                <a:gd name="T17" fmla="*/ 164 h 492"/>
                <a:gd name="T18" fmla="*/ 565 w 886"/>
                <a:gd name="T19" fmla="*/ 492 h 492"/>
                <a:gd name="T20" fmla="*/ 538 w 886"/>
                <a:gd name="T21" fmla="*/ 476 h 492"/>
                <a:gd name="T22" fmla="*/ 508 w 886"/>
                <a:gd name="T23" fmla="*/ 465 h 492"/>
                <a:gd name="T24" fmla="*/ 477 w 886"/>
                <a:gd name="T25" fmla="*/ 458 h 492"/>
                <a:gd name="T26" fmla="*/ 443 w 886"/>
                <a:gd name="T27" fmla="*/ 456 h 492"/>
                <a:gd name="T28" fmla="*/ 410 w 886"/>
                <a:gd name="T29" fmla="*/ 458 h 492"/>
                <a:gd name="T30" fmla="*/ 378 w 886"/>
                <a:gd name="T31" fmla="*/ 465 h 492"/>
                <a:gd name="T32" fmla="*/ 348 w 886"/>
                <a:gd name="T33" fmla="*/ 477 h 492"/>
                <a:gd name="T34" fmla="*/ 320 w 886"/>
                <a:gd name="T35" fmla="*/ 492 h 492"/>
                <a:gd name="T36" fmla="*/ 0 w 886"/>
                <a:gd name="T37" fmla="*/ 164 h 492"/>
                <a:gd name="T38" fmla="*/ 46 w 886"/>
                <a:gd name="T39" fmla="*/ 128 h 492"/>
                <a:gd name="T40" fmla="*/ 96 w 886"/>
                <a:gd name="T41" fmla="*/ 96 h 492"/>
                <a:gd name="T42" fmla="*/ 148 w 886"/>
                <a:gd name="T43" fmla="*/ 68 h 492"/>
                <a:gd name="T44" fmla="*/ 203 w 886"/>
                <a:gd name="T45" fmla="*/ 44 h 492"/>
                <a:gd name="T46" fmla="*/ 260 w 886"/>
                <a:gd name="T47" fmla="*/ 25 h 492"/>
                <a:gd name="T48" fmla="*/ 319 w 886"/>
                <a:gd name="T49" fmla="*/ 11 h 492"/>
                <a:gd name="T50" fmla="*/ 380 w 886"/>
                <a:gd name="T51" fmla="*/ 3 h 492"/>
                <a:gd name="T52" fmla="*/ 443 w 886"/>
                <a:gd name="T5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6" h="492">
                  <a:moveTo>
                    <a:pt x="443" y="0"/>
                  </a:moveTo>
                  <a:lnTo>
                    <a:pt x="506" y="3"/>
                  </a:lnTo>
                  <a:lnTo>
                    <a:pt x="567" y="11"/>
                  </a:lnTo>
                  <a:lnTo>
                    <a:pt x="626" y="25"/>
                  </a:lnTo>
                  <a:lnTo>
                    <a:pt x="683" y="44"/>
                  </a:lnTo>
                  <a:lnTo>
                    <a:pt x="738" y="67"/>
                  </a:lnTo>
                  <a:lnTo>
                    <a:pt x="790" y="95"/>
                  </a:lnTo>
                  <a:lnTo>
                    <a:pt x="840" y="128"/>
                  </a:lnTo>
                  <a:lnTo>
                    <a:pt x="886" y="164"/>
                  </a:lnTo>
                  <a:lnTo>
                    <a:pt x="565" y="492"/>
                  </a:lnTo>
                  <a:lnTo>
                    <a:pt x="538" y="476"/>
                  </a:lnTo>
                  <a:lnTo>
                    <a:pt x="508" y="465"/>
                  </a:lnTo>
                  <a:lnTo>
                    <a:pt x="477" y="458"/>
                  </a:lnTo>
                  <a:lnTo>
                    <a:pt x="443" y="456"/>
                  </a:lnTo>
                  <a:lnTo>
                    <a:pt x="410" y="458"/>
                  </a:lnTo>
                  <a:lnTo>
                    <a:pt x="378" y="465"/>
                  </a:lnTo>
                  <a:lnTo>
                    <a:pt x="348" y="477"/>
                  </a:lnTo>
                  <a:lnTo>
                    <a:pt x="320" y="492"/>
                  </a:lnTo>
                  <a:lnTo>
                    <a:pt x="0" y="164"/>
                  </a:lnTo>
                  <a:lnTo>
                    <a:pt x="46" y="128"/>
                  </a:lnTo>
                  <a:lnTo>
                    <a:pt x="96" y="96"/>
                  </a:lnTo>
                  <a:lnTo>
                    <a:pt x="148" y="68"/>
                  </a:lnTo>
                  <a:lnTo>
                    <a:pt x="203" y="44"/>
                  </a:lnTo>
                  <a:lnTo>
                    <a:pt x="260" y="25"/>
                  </a:lnTo>
                  <a:lnTo>
                    <a:pt x="319" y="11"/>
                  </a:lnTo>
                  <a:lnTo>
                    <a:pt x="380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65"/>
            <p:cNvSpPr>
              <a:spLocks/>
            </p:cNvSpPr>
            <p:nvPr/>
          </p:nvSpPr>
          <p:spPr bwMode="auto">
            <a:xfrm>
              <a:off x="9309100" y="4440238"/>
              <a:ext cx="155575" cy="85725"/>
            </a:xfrm>
            <a:custGeom>
              <a:avLst/>
              <a:gdLst>
                <a:gd name="T0" fmla="*/ 325 w 881"/>
                <a:gd name="T1" fmla="*/ 0 h 488"/>
                <a:gd name="T2" fmla="*/ 351 w 881"/>
                <a:gd name="T3" fmla="*/ 14 h 488"/>
                <a:gd name="T4" fmla="*/ 379 w 881"/>
                <a:gd name="T5" fmla="*/ 24 h 488"/>
                <a:gd name="T6" fmla="*/ 409 w 881"/>
                <a:gd name="T7" fmla="*/ 30 h 488"/>
                <a:gd name="T8" fmla="*/ 440 w 881"/>
                <a:gd name="T9" fmla="*/ 32 h 488"/>
                <a:gd name="T10" fmla="*/ 472 w 881"/>
                <a:gd name="T11" fmla="*/ 30 h 488"/>
                <a:gd name="T12" fmla="*/ 501 w 881"/>
                <a:gd name="T13" fmla="*/ 24 h 488"/>
                <a:gd name="T14" fmla="*/ 529 w 881"/>
                <a:gd name="T15" fmla="*/ 14 h 488"/>
                <a:gd name="T16" fmla="*/ 556 w 881"/>
                <a:gd name="T17" fmla="*/ 0 h 488"/>
                <a:gd name="T18" fmla="*/ 881 w 881"/>
                <a:gd name="T19" fmla="*/ 325 h 488"/>
                <a:gd name="T20" fmla="*/ 834 w 881"/>
                <a:gd name="T21" fmla="*/ 361 h 488"/>
                <a:gd name="T22" fmla="*/ 785 w 881"/>
                <a:gd name="T23" fmla="*/ 393 h 488"/>
                <a:gd name="T24" fmla="*/ 733 w 881"/>
                <a:gd name="T25" fmla="*/ 422 h 488"/>
                <a:gd name="T26" fmla="*/ 679 w 881"/>
                <a:gd name="T27" fmla="*/ 445 h 488"/>
                <a:gd name="T28" fmla="*/ 622 w 881"/>
                <a:gd name="T29" fmla="*/ 463 h 488"/>
                <a:gd name="T30" fmla="*/ 563 w 881"/>
                <a:gd name="T31" fmla="*/ 477 h 488"/>
                <a:gd name="T32" fmla="*/ 503 w 881"/>
                <a:gd name="T33" fmla="*/ 485 h 488"/>
                <a:gd name="T34" fmla="*/ 440 w 881"/>
                <a:gd name="T35" fmla="*/ 488 h 488"/>
                <a:gd name="T36" fmla="*/ 378 w 881"/>
                <a:gd name="T37" fmla="*/ 485 h 488"/>
                <a:gd name="T38" fmla="*/ 317 w 881"/>
                <a:gd name="T39" fmla="*/ 477 h 488"/>
                <a:gd name="T40" fmla="*/ 258 w 881"/>
                <a:gd name="T41" fmla="*/ 463 h 488"/>
                <a:gd name="T42" fmla="*/ 202 w 881"/>
                <a:gd name="T43" fmla="*/ 445 h 488"/>
                <a:gd name="T44" fmla="*/ 147 w 881"/>
                <a:gd name="T45" fmla="*/ 422 h 488"/>
                <a:gd name="T46" fmla="*/ 95 w 881"/>
                <a:gd name="T47" fmla="*/ 393 h 488"/>
                <a:gd name="T48" fmla="*/ 46 w 881"/>
                <a:gd name="T49" fmla="*/ 361 h 488"/>
                <a:gd name="T50" fmla="*/ 0 w 881"/>
                <a:gd name="T51" fmla="*/ 325 h 488"/>
                <a:gd name="T52" fmla="*/ 325 w 881"/>
                <a:gd name="T53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1" h="488">
                  <a:moveTo>
                    <a:pt x="325" y="0"/>
                  </a:moveTo>
                  <a:lnTo>
                    <a:pt x="351" y="14"/>
                  </a:lnTo>
                  <a:lnTo>
                    <a:pt x="379" y="24"/>
                  </a:lnTo>
                  <a:lnTo>
                    <a:pt x="409" y="30"/>
                  </a:lnTo>
                  <a:lnTo>
                    <a:pt x="440" y="32"/>
                  </a:lnTo>
                  <a:lnTo>
                    <a:pt x="472" y="30"/>
                  </a:lnTo>
                  <a:lnTo>
                    <a:pt x="501" y="24"/>
                  </a:lnTo>
                  <a:lnTo>
                    <a:pt x="529" y="14"/>
                  </a:lnTo>
                  <a:lnTo>
                    <a:pt x="556" y="0"/>
                  </a:lnTo>
                  <a:lnTo>
                    <a:pt x="881" y="325"/>
                  </a:lnTo>
                  <a:lnTo>
                    <a:pt x="834" y="361"/>
                  </a:lnTo>
                  <a:lnTo>
                    <a:pt x="785" y="393"/>
                  </a:lnTo>
                  <a:lnTo>
                    <a:pt x="733" y="422"/>
                  </a:lnTo>
                  <a:lnTo>
                    <a:pt x="679" y="445"/>
                  </a:lnTo>
                  <a:lnTo>
                    <a:pt x="622" y="463"/>
                  </a:lnTo>
                  <a:lnTo>
                    <a:pt x="563" y="477"/>
                  </a:lnTo>
                  <a:lnTo>
                    <a:pt x="503" y="485"/>
                  </a:lnTo>
                  <a:lnTo>
                    <a:pt x="440" y="488"/>
                  </a:lnTo>
                  <a:lnTo>
                    <a:pt x="378" y="485"/>
                  </a:lnTo>
                  <a:lnTo>
                    <a:pt x="317" y="477"/>
                  </a:lnTo>
                  <a:lnTo>
                    <a:pt x="258" y="463"/>
                  </a:lnTo>
                  <a:lnTo>
                    <a:pt x="202" y="445"/>
                  </a:lnTo>
                  <a:lnTo>
                    <a:pt x="147" y="422"/>
                  </a:lnTo>
                  <a:lnTo>
                    <a:pt x="95" y="393"/>
                  </a:lnTo>
                  <a:lnTo>
                    <a:pt x="46" y="361"/>
                  </a:lnTo>
                  <a:lnTo>
                    <a:pt x="0" y="325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66"/>
            <p:cNvSpPr>
              <a:spLocks noEditPoints="1"/>
            </p:cNvSpPr>
            <p:nvPr/>
          </p:nvSpPr>
          <p:spPr bwMode="auto">
            <a:xfrm>
              <a:off x="9096375" y="4329113"/>
              <a:ext cx="257175" cy="407987"/>
            </a:xfrm>
            <a:custGeom>
              <a:avLst/>
              <a:gdLst>
                <a:gd name="T0" fmla="*/ 462 w 1454"/>
                <a:gd name="T1" fmla="*/ 271 h 2317"/>
                <a:gd name="T2" fmla="*/ 368 w 1454"/>
                <a:gd name="T3" fmla="*/ 294 h 2317"/>
                <a:gd name="T4" fmla="*/ 284 w 1454"/>
                <a:gd name="T5" fmla="*/ 339 h 2317"/>
                <a:gd name="T6" fmla="*/ 214 w 1454"/>
                <a:gd name="T7" fmla="*/ 401 h 2317"/>
                <a:gd name="T8" fmla="*/ 160 w 1454"/>
                <a:gd name="T9" fmla="*/ 478 h 2317"/>
                <a:gd name="T10" fmla="*/ 126 w 1454"/>
                <a:gd name="T11" fmla="*/ 568 h 2317"/>
                <a:gd name="T12" fmla="*/ 114 w 1454"/>
                <a:gd name="T13" fmla="*/ 666 h 2317"/>
                <a:gd name="T14" fmla="*/ 455 w 1454"/>
                <a:gd name="T15" fmla="*/ 2203 h 2317"/>
                <a:gd name="T16" fmla="*/ 458 w 1454"/>
                <a:gd name="T17" fmla="*/ 795 h 2317"/>
                <a:gd name="T18" fmla="*/ 480 w 1454"/>
                <a:gd name="T19" fmla="*/ 730 h 2317"/>
                <a:gd name="T20" fmla="*/ 522 w 1454"/>
                <a:gd name="T21" fmla="*/ 675 h 2317"/>
                <a:gd name="T22" fmla="*/ 579 w 1454"/>
                <a:gd name="T23" fmla="*/ 635 h 2317"/>
                <a:gd name="T24" fmla="*/ 647 w 1454"/>
                <a:gd name="T25" fmla="*/ 612 h 2317"/>
                <a:gd name="T26" fmla="*/ 989 w 1454"/>
                <a:gd name="T27" fmla="*/ 609 h 2317"/>
                <a:gd name="T28" fmla="*/ 980 w 1454"/>
                <a:gd name="T29" fmla="*/ 571 h 2317"/>
                <a:gd name="T30" fmla="*/ 972 w 1454"/>
                <a:gd name="T31" fmla="*/ 516 h 2317"/>
                <a:gd name="T32" fmla="*/ 967 w 1454"/>
                <a:gd name="T33" fmla="*/ 438 h 2317"/>
                <a:gd name="T34" fmla="*/ 972 w 1454"/>
                <a:gd name="T35" fmla="*/ 360 h 2317"/>
                <a:gd name="T36" fmla="*/ 980 w 1454"/>
                <a:gd name="T37" fmla="*/ 305 h 2317"/>
                <a:gd name="T38" fmla="*/ 989 w 1454"/>
                <a:gd name="T39" fmla="*/ 268 h 2317"/>
                <a:gd name="T40" fmla="*/ 1126 w 1454"/>
                <a:gd name="T41" fmla="*/ 0 h 2317"/>
                <a:gd name="T42" fmla="*/ 1438 w 1454"/>
                <a:gd name="T43" fmla="*/ 356 h 2317"/>
                <a:gd name="T44" fmla="*/ 1423 w 1454"/>
                <a:gd name="T45" fmla="*/ 409 h 2317"/>
                <a:gd name="T46" fmla="*/ 1424 w 1454"/>
                <a:gd name="T47" fmla="*/ 469 h 2317"/>
                <a:gd name="T48" fmla="*/ 1440 w 1454"/>
                <a:gd name="T49" fmla="*/ 527 h 2317"/>
                <a:gd name="T50" fmla="*/ 1129 w 1454"/>
                <a:gd name="T51" fmla="*/ 879 h 2317"/>
                <a:gd name="T52" fmla="*/ 1058 w 1454"/>
                <a:gd name="T53" fmla="*/ 778 h 2317"/>
                <a:gd name="T54" fmla="*/ 683 w 1454"/>
                <a:gd name="T55" fmla="*/ 723 h 2317"/>
                <a:gd name="T56" fmla="*/ 634 w 1454"/>
                <a:gd name="T57" fmla="*/ 734 h 2317"/>
                <a:gd name="T58" fmla="*/ 595 w 1454"/>
                <a:gd name="T59" fmla="*/ 764 h 2317"/>
                <a:gd name="T60" fmla="*/ 572 w 1454"/>
                <a:gd name="T61" fmla="*/ 806 h 2317"/>
                <a:gd name="T62" fmla="*/ 569 w 1454"/>
                <a:gd name="T63" fmla="*/ 2260 h 2317"/>
                <a:gd name="T64" fmla="*/ 558 w 1454"/>
                <a:gd name="T65" fmla="*/ 2294 h 2317"/>
                <a:gd name="T66" fmla="*/ 529 w 1454"/>
                <a:gd name="T67" fmla="*/ 2314 h 2317"/>
                <a:gd name="T68" fmla="*/ 57 w 1454"/>
                <a:gd name="T69" fmla="*/ 2317 h 2317"/>
                <a:gd name="T70" fmla="*/ 23 w 1454"/>
                <a:gd name="T71" fmla="*/ 2306 h 2317"/>
                <a:gd name="T72" fmla="*/ 3 w 1454"/>
                <a:gd name="T73" fmla="*/ 2278 h 2317"/>
                <a:gd name="T74" fmla="*/ 0 w 1454"/>
                <a:gd name="T75" fmla="*/ 666 h 2317"/>
                <a:gd name="T76" fmla="*/ 12 w 1454"/>
                <a:gd name="T77" fmla="*/ 557 h 2317"/>
                <a:gd name="T78" fmla="*/ 46 w 1454"/>
                <a:gd name="T79" fmla="*/ 454 h 2317"/>
                <a:gd name="T80" fmla="*/ 99 w 1454"/>
                <a:gd name="T81" fmla="*/ 363 h 2317"/>
                <a:gd name="T82" fmla="*/ 169 w 1454"/>
                <a:gd name="T83" fmla="*/ 286 h 2317"/>
                <a:gd name="T84" fmla="*/ 253 w 1454"/>
                <a:gd name="T85" fmla="*/ 224 h 2317"/>
                <a:gd name="T86" fmla="*/ 350 w 1454"/>
                <a:gd name="T87" fmla="*/ 180 h 2317"/>
                <a:gd name="T88" fmla="*/ 456 w 1454"/>
                <a:gd name="T89" fmla="*/ 157 h 2317"/>
                <a:gd name="T90" fmla="*/ 1029 w 1454"/>
                <a:gd name="T91" fmla="*/ 154 h 2317"/>
                <a:gd name="T92" fmla="*/ 1089 w 1454"/>
                <a:gd name="T93" fmla="*/ 49 h 2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54" h="2317">
                  <a:moveTo>
                    <a:pt x="511" y="268"/>
                  </a:moveTo>
                  <a:lnTo>
                    <a:pt x="462" y="271"/>
                  </a:lnTo>
                  <a:lnTo>
                    <a:pt x="414" y="280"/>
                  </a:lnTo>
                  <a:lnTo>
                    <a:pt x="368" y="294"/>
                  </a:lnTo>
                  <a:lnTo>
                    <a:pt x="325" y="314"/>
                  </a:lnTo>
                  <a:lnTo>
                    <a:pt x="284" y="339"/>
                  </a:lnTo>
                  <a:lnTo>
                    <a:pt x="247" y="368"/>
                  </a:lnTo>
                  <a:lnTo>
                    <a:pt x="214" y="401"/>
                  </a:lnTo>
                  <a:lnTo>
                    <a:pt x="185" y="438"/>
                  </a:lnTo>
                  <a:lnTo>
                    <a:pt x="160" y="478"/>
                  </a:lnTo>
                  <a:lnTo>
                    <a:pt x="140" y="523"/>
                  </a:lnTo>
                  <a:lnTo>
                    <a:pt x="126" y="568"/>
                  </a:lnTo>
                  <a:lnTo>
                    <a:pt x="117" y="616"/>
                  </a:lnTo>
                  <a:lnTo>
                    <a:pt x="114" y="666"/>
                  </a:lnTo>
                  <a:lnTo>
                    <a:pt x="114" y="2203"/>
                  </a:lnTo>
                  <a:lnTo>
                    <a:pt x="455" y="2203"/>
                  </a:lnTo>
                  <a:lnTo>
                    <a:pt x="455" y="830"/>
                  </a:lnTo>
                  <a:lnTo>
                    <a:pt x="458" y="795"/>
                  </a:lnTo>
                  <a:lnTo>
                    <a:pt x="466" y="761"/>
                  </a:lnTo>
                  <a:lnTo>
                    <a:pt x="480" y="730"/>
                  </a:lnTo>
                  <a:lnTo>
                    <a:pt x="499" y="701"/>
                  </a:lnTo>
                  <a:lnTo>
                    <a:pt x="522" y="675"/>
                  </a:lnTo>
                  <a:lnTo>
                    <a:pt x="549" y="653"/>
                  </a:lnTo>
                  <a:lnTo>
                    <a:pt x="579" y="635"/>
                  </a:lnTo>
                  <a:lnTo>
                    <a:pt x="612" y="621"/>
                  </a:lnTo>
                  <a:lnTo>
                    <a:pt x="647" y="612"/>
                  </a:lnTo>
                  <a:lnTo>
                    <a:pt x="683" y="609"/>
                  </a:lnTo>
                  <a:lnTo>
                    <a:pt x="989" y="609"/>
                  </a:lnTo>
                  <a:lnTo>
                    <a:pt x="988" y="606"/>
                  </a:lnTo>
                  <a:lnTo>
                    <a:pt x="980" y="571"/>
                  </a:lnTo>
                  <a:lnTo>
                    <a:pt x="974" y="534"/>
                  </a:lnTo>
                  <a:lnTo>
                    <a:pt x="972" y="516"/>
                  </a:lnTo>
                  <a:lnTo>
                    <a:pt x="968" y="477"/>
                  </a:lnTo>
                  <a:lnTo>
                    <a:pt x="967" y="438"/>
                  </a:lnTo>
                  <a:lnTo>
                    <a:pt x="968" y="399"/>
                  </a:lnTo>
                  <a:lnTo>
                    <a:pt x="972" y="360"/>
                  </a:lnTo>
                  <a:lnTo>
                    <a:pt x="974" y="343"/>
                  </a:lnTo>
                  <a:lnTo>
                    <a:pt x="980" y="305"/>
                  </a:lnTo>
                  <a:lnTo>
                    <a:pt x="989" y="268"/>
                  </a:lnTo>
                  <a:lnTo>
                    <a:pt x="989" y="268"/>
                  </a:lnTo>
                  <a:lnTo>
                    <a:pt x="511" y="268"/>
                  </a:lnTo>
                  <a:close/>
                  <a:moveTo>
                    <a:pt x="1126" y="0"/>
                  </a:moveTo>
                  <a:lnTo>
                    <a:pt x="1450" y="331"/>
                  </a:lnTo>
                  <a:lnTo>
                    <a:pt x="1438" y="356"/>
                  </a:lnTo>
                  <a:lnTo>
                    <a:pt x="1429" y="382"/>
                  </a:lnTo>
                  <a:lnTo>
                    <a:pt x="1423" y="409"/>
                  </a:lnTo>
                  <a:lnTo>
                    <a:pt x="1421" y="438"/>
                  </a:lnTo>
                  <a:lnTo>
                    <a:pt x="1424" y="469"/>
                  </a:lnTo>
                  <a:lnTo>
                    <a:pt x="1430" y="498"/>
                  </a:lnTo>
                  <a:lnTo>
                    <a:pt x="1440" y="527"/>
                  </a:lnTo>
                  <a:lnTo>
                    <a:pt x="1454" y="554"/>
                  </a:lnTo>
                  <a:lnTo>
                    <a:pt x="1129" y="879"/>
                  </a:lnTo>
                  <a:lnTo>
                    <a:pt x="1091" y="830"/>
                  </a:lnTo>
                  <a:lnTo>
                    <a:pt x="1058" y="778"/>
                  </a:lnTo>
                  <a:lnTo>
                    <a:pt x="1030" y="723"/>
                  </a:lnTo>
                  <a:lnTo>
                    <a:pt x="683" y="723"/>
                  </a:lnTo>
                  <a:lnTo>
                    <a:pt x="657" y="726"/>
                  </a:lnTo>
                  <a:lnTo>
                    <a:pt x="634" y="734"/>
                  </a:lnTo>
                  <a:lnTo>
                    <a:pt x="613" y="747"/>
                  </a:lnTo>
                  <a:lnTo>
                    <a:pt x="595" y="764"/>
                  </a:lnTo>
                  <a:lnTo>
                    <a:pt x="581" y="784"/>
                  </a:lnTo>
                  <a:lnTo>
                    <a:pt x="572" y="806"/>
                  </a:lnTo>
                  <a:lnTo>
                    <a:pt x="569" y="830"/>
                  </a:lnTo>
                  <a:lnTo>
                    <a:pt x="569" y="2260"/>
                  </a:lnTo>
                  <a:lnTo>
                    <a:pt x="566" y="2278"/>
                  </a:lnTo>
                  <a:lnTo>
                    <a:pt x="558" y="2294"/>
                  </a:lnTo>
                  <a:lnTo>
                    <a:pt x="545" y="2306"/>
                  </a:lnTo>
                  <a:lnTo>
                    <a:pt x="529" y="2314"/>
                  </a:lnTo>
                  <a:lnTo>
                    <a:pt x="511" y="2317"/>
                  </a:lnTo>
                  <a:lnTo>
                    <a:pt x="57" y="2317"/>
                  </a:lnTo>
                  <a:lnTo>
                    <a:pt x="39" y="2314"/>
                  </a:lnTo>
                  <a:lnTo>
                    <a:pt x="23" y="2306"/>
                  </a:lnTo>
                  <a:lnTo>
                    <a:pt x="11" y="2294"/>
                  </a:lnTo>
                  <a:lnTo>
                    <a:pt x="3" y="2278"/>
                  </a:lnTo>
                  <a:lnTo>
                    <a:pt x="0" y="2260"/>
                  </a:lnTo>
                  <a:lnTo>
                    <a:pt x="0" y="666"/>
                  </a:lnTo>
                  <a:lnTo>
                    <a:pt x="3" y="611"/>
                  </a:lnTo>
                  <a:lnTo>
                    <a:pt x="12" y="557"/>
                  </a:lnTo>
                  <a:lnTo>
                    <a:pt x="26" y="504"/>
                  </a:lnTo>
                  <a:lnTo>
                    <a:pt x="46" y="454"/>
                  </a:lnTo>
                  <a:lnTo>
                    <a:pt x="70" y="407"/>
                  </a:lnTo>
                  <a:lnTo>
                    <a:pt x="99" y="363"/>
                  </a:lnTo>
                  <a:lnTo>
                    <a:pt x="132" y="323"/>
                  </a:lnTo>
                  <a:lnTo>
                    <a:pt x="169" y="286"/>
                  </a:lnTo>
                  <a:lnTo>
                    <a:pt x="210" y="253"/>
                  </a:lnTo>
                  <a:lnTo>
                    <a:pt x="253" y="224"/>
                  </a:lnTo>
                  <a:lnTo>
                    <a:pt x="300" y="199"/>
                  </a:lnTo>
                  <a:lnTo>
                    <a:pt x="350" y="180"/>
                  </a:lnTo>
                  <a:lnTo>
                    <a:pt x="402" y="166"/>
                  </a:lnTo>
                  <a:lnTo>
                    <a:pt x="456" y="157"/>
                  </a:lnTo>
                  <a:lnTo>
                    <a:pt x="511" y="154"/>
                  </a:lnTo>
                  <a:lnTo>
                    <a:pt x="1029" y="154"/>
                  </a:lnTo>
                  <a:lnTo>
                    <a:pt x="1057" y="100"/>
                  </a:lnTo>
                  <a:lnTo>
                    <a:pt x="1089" y="49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6" name="Group 885"/>
          <p:cNvGrpSpPr/>
          <p:nvPr/>
        </p:nvGrpSpPr>
        <p:grpSpPr>
          <a:xfrm>
            <a:off x="10008997" y="4219575"/>
            <a:ext cx="584201" cy="582613"/>
            <a:chOff x="9977438" y="4219575"/>
            <a:chExt cx="584201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271"/>
            <p:cNvSpPr>
              <a:spLocks noEditPoints="1"/>
            </p:cNvSpPr>
            <p:nvPr/>
          </p:nvSpPr>
          <p:spPr bwMode="auto">
            <a:xfrm>
              <a:off x="10302876" y="4219575"/>
              <a:ext cx="258763" cy="366713"/>
            </a:xfrm>
            <a:custGeom>
              <a:avLst/>
              <a:gdLst>
                <a:gd name="T0" fmla="*/ 1024 w 1465"/>
                <a:gd name="T1" fmla="*/ 1271 h 2076"/>
                <a:gd name="T2" fmla="*/ 1013 w 1465"/>
                <a:gd name="T3" fmla="*/ 1338 h 2076"/>
                <a:gd name="T4" fmla="*/ 983 w 1465"/>
                <a:gd name="T5" fmla="*/ 1397 h 2076"/>
                <a:gd name="T6" fmla="*/ 936 w 1465"/>
                <a:gd name="T7" fmla="*/ 1443 h 2076"/>
                <a:gd name="T8" fmla="*/ 878 w 1465"/>
                <a:gd name="T9" fmla="*/ 1474 h 2076"/>
                <a:gd name="T10" fmla="*/ 810 w 1465"/>
                <a:gd name="T11" fmla="*/ 1484 h 2076"/>
                <a:gd name="T12" fmla="*/ 451 w 1465"/>
                <a:gd name="T13" fmla="*/ 1486 h 2076"/>
                <a:gd name="T14" fmla="*/ 465 w 1465"/>
                <a:gd name="T15" fmla="*/ 1557 h 2076"/>
                <a:gd name="T16" fmla="*/ 471 w 1465"/>
                <a:gd name="T17" fmla="*/ 1611 h 2076"/>
                <a:gd name="T18" fmla="*/ 471 w 1465"/>
                <a:gd name="T19" fmla="*/ 1688 h 2076"/>
                <a:gd name="T20" fmla="*/ 465 w 1465"/>
                <a:gd name="T21" fmla="*/ 1743 h 2076"/>
                <a:gd name="T22" fmla="*/ 452 w 1465"/>
                <a:gd name="T23" fmla="*/ 1812 h 2076"/>
                <a:gd name="T24" fmla="*/ 969 w 1465"/>
                <a:gd name="T25" fmla="*/ 1815 h 2076"/>
                <a:gd name="T26" fmla="*/ 1064 w 1465"/>
                <a:gd name="T27" fmla="*/ 1803 h 2076"/>
                <a:gd name="T28" fmla="*/ 1151 w 1465"/>
                <a:gd name="T29" fmla="*/ 1770 h 2076"/>
                <a:gd name="T30" fmla="*/ 1225 w 1465"/>
                <a:gd name="T31" fmla="*/ 1718 h 2076"/>
                <a:gd name="T32" fmla="*/ 1285 w 1465"/>
                <a:gd name="T33" fmla="*/ 1650 h 2076"/>
                <a:gd name="T34" fmla="*/ 1329 w 1465"/>
                <a:gd name="T35" fmla="*/ 1568 h 2076"/>
                <a:gd name="T36" fmla="*/ 1353 w 1465"/>
                <a:gd name="T37" fmla="*/ 1478 h 2076"/>
                <a:gd name="T38" fmla="*/ 1356 w 1465"/>
                <a:gd name="T39" fmla="*/ 109 h 2076"/>
                <a:gd name="T40" fmla="*/ 969 w 1465"/>
                <a:gd name="T41" fmla="*/ 0 h 2076"/>
                <a:gd name="T42" fmla="*/ 1428 w 1465"/>
                <a:gd name="T43" fmla="*/ 2 h 2076"/>
                <a:gd name="T44" fmla="*/ 1455 w 1465"/>
                <a:gd name="T45" fmla="*/ 22 h 2076"/>
                <a:gd name="T46" fmla="*/ 1465 w 1465"/>
                <a:gd name="T47" fmla="*/ 55 h 2076"/>
                <a:gd name="T48" fmla="*/ 1463 w 1465"/>
                <a:gd name="T49" fmla="*/ 1483 h 2076"/>
                <a:gd name="T50" fmla="*/ 1440 w 1465"/>
                <a:gd name="T51" fmla="*/ 1586 h 2076"/>
                <a:gd name="T52" fmla="*/ 1398 w 1465"/>
                <a:gd name="T53" fmla="*/ 1680 h 2076"/>
                <a:gd name="T54" fmla="*/ 1338 w 1465"/>
                <a:gd name="T55" fmla="*/ 1762 h 2076"/>
                <a:gd name="T56" fmla="*/ 1262 w 1465"/>
                <a:gd name="T57" fmla="*/ 1830 h 2076"/>
                <a:gd name="T58" fmla="*/ 1174 w 1465"/>
                <a:gd name="T59" fmla="*/ 1881 h 2076"/>
                <a:gd name="T60" fmla="*/ 1076 w 1465"/>
                <a:gd name="T61" fmla="*/ 1914 h 2076"/>
                <a:gd name="T62" fmla="*/ 969 w 1465"/>
                <a:gd name="T63" fmla="*/ 1925 h 2076"/>
                <a:gd name="T64" fmla="*/ 384 w 1465"/>
                <a:gd name="T65" fmla="*/ 1978 h 2076"/>
                <a:gd name="T66" fmla="*/ 316 w 1465"/>
                <a:gd name="T67" fmla="*/ 2076 h 2076"/>
                <a:gd name="T68" fmla="*/ 13 w 1465"/>
                <a:gd name="T69" fmla="*/ 1736 h 2076"/>
                <a:gd name="T70" fmla="*/ 29 w 1465"/>
                <a:gd name="T71" fmla="*/ 1680 h 2076"/>
                <a:gd name="T72" fmla="*/ 30 w 1465"/>
                <a:gd name="T73" fmla="*/ 1621 h 2076"/>
                <a:gd name="T74" fmla="*/ 15 w 1465"/>
                <a:gd name="T75" fmla="*/ 1569 h 2076"/>
                <a:gd name="T76" fmla="*/ 317 w 1465"/>
                <a:gd name="T77" fmla="*/ 1225 h 2076"/>
                <a:gd name="T78" fmla="*/ 385 w 1465"/>
                <a:gd name="T79" fmla="*/ 1322 h 2076"/>
                <a:gd name="T80" fmla="*/ 810 w 1465"/>
                <a:gd name="T81" fmla="*/ 1374 h 2076"/>
                <a:gd name="T82" fmla="*/ 856 w 1465"/>
                <a:gd name="T83" fmla="*/ 1364 h 2076"/>
                <a:gd name="T84" fmla="*/ 891 w 1465"/>
                <a:gd name="T85" fmla="*/ 1336 h 2076"/>
                <a:gd name="T86" fmla="*/ 911 w 1465"/>
                <a:gd name="T87" fmla="*/ 1295 h 2076"/>
                <a:gd name="T88" fmla="*/ 914 w 1465"/>
                <a:gd name="T89" fmla="*/ 55 h 2076"/>
                <a:gd name="T90" fmla="*/ 924 w 1465"/>
                <a:gd name="T91" fmla="*/ 22 h 2076"/>
                <a:gd name="T92" fmla="*/ 951 w 1465"/>
                <a:gd name="T93" fmla="*/ 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5" h="2076">
                  <a:moveTo>
                    <a:pt x="1024" y="109"/>
                  </a:moveTo>
                  <a:lnTo>
                    <a:pt x="1024" y="1271"/>
                  </a:lnTo>
                  <a:lnTo>
                    <a:pt x="1021" y="1305"/>
                  </a:lnTo>
                  <a:lnTo>
                    <a:pt x="1013" y="1338"/>
                  </a:lnTo>
                  <a:lnTo>
                    <a:pt x="1000" y="1369"/>
                  </a:lnTo>
                  <a:lnTo>
                    <a:pt x="983" y="1397"/>
                  </a:lnTo>
                  <a:lnTo>
                    <a:pt x="961" y="1422"/>
                  </a:lnTo>
                  <a:lnTo>
                    <a:pt x="936" y="1443"/>
                  </a:lnTo>
                  <a:lnTo>
                    <a:pt x="908" y="1461"/>
                  </a:lnTo>
                  <a:lnTo>
                    <a:pt x="878" y="1474"/>
                  </a:lnTo>
                  <a:lnTo>
                    <a:pt x="845" y="1482"/>
                  </a:lnTo>
                  <a:lnTo>
                    <a:pt x="810" y="1484"/>
                  </a:lnTo>
                  <a:lnTo>
                    <a:pt x="451" y="1484"/>
                  </a:lnTo>
                  <a:lnTo>
                    <a:pt x="451" y="1486"/>
                  </a:lnTo>
                  <a:lnTo>
                    <a:pt x="459" y="1521"/>
                  </a:lnTo>
                  <a:lnTo>
                    <a:pt x="465" y="1557"/>
                  </a:lnTo>
                  <a:lnTo>
                    <a:pt x="467" y="1574"/>
                  </a:lnTo>
                  <a:lnTo>
                    <a:pt x="471" y="1611"/>
                  </a:lnTo>
                  <a:lnTo>
                    <a:pt x="472" y="1650"/>
                  </a:lnTo>
                  <a:lnTo>
                    <a:pt x="471" y="1688"/>
                  </a:lnTo>
                  <a:lnTo>
                    <a:pt x="467" y="1726"/>
                  </a:lnTo>
                  <a:lnTo>
                    <a:pt x="465" y="1743"/>
                  </a:lnTo>
                  <a:lnTo>
                    <a:pt x="459" y="1778"/>
                  </a:lnTo>
                  <a:lnTo>
                    <a:pt x="452" y="1812"/>
                  </a:lnTo>
                  <a:lnTo>
                    <a:pt x="451" y="1815"/>
                  </a:lnTo>
                  <a:lnTo>
                    <a:pt x="969" y="1815"/>
                  </a:lnTo>
                  <a:lnTo>
                    <a:pt x="1017" y="1812"/>
                  </a:lnTo>
                  <a:lnTo>
                    <a:pt x="1064" y="1803"/>
                  </a:lnTo>
                  <a:lnTo>
                    <a:pt x="1109" y="1789"/>
                  </a:lnTo>
                  <a:lnTo>
                    <a:pt x="1151" y="1770"/>
                  </a:lnTo>
                  <a:lnTo>
                    <a:pt x="1189" y="1746"/>
                  </a:lnTo>
                  <a:lnTo>
                    <a:pt x="1225" y="1718"/>
                  </a:lnTo>
                  <a:lnTo>
                    <a:pt x="1257" y="1686"/>
                  </a:lnTo>
                  <a:lnTo>
                    <a:pt x="1285" y="1650"/>
                  </a:lnTo>
                  <a:lnTo>
                    <a:pt x="1309" y="1610"/>
                  </a:lnTo>
                  <a:lnTo>
                    <a:pt x="1329" y="1568"/>
                  </a:lnTo>
                  <a:lnTo>
                    <a:pt x="1344" y="1524"/>
                  </a:lnTo>
                  <a:lnTo>
                    <a:pt x="1353" y="1478"/>
                  </a:lnTo>
                  <a:lnTo>
                    <a:pt x="1356" y="1429"/>
                  </a:lnTo>
                  <a:lnTo>
                    <a:pt x="1356" y="109"/>
                  </a:lnTo>
                  <a:lnTo>
                    <a:pt x="1024" y="109"/>
                  </a:lnTo>
                  <a:close/>
                  <a:moveTo>
                    <a:pt x="969" y="0"/>
                  </a:moveTo>
                  <a:lnTo>
                    <a:pt x="1410" y="0"/>
                  </a:lnTo>
                  <a:lnTo>
                    <a:pt x="1428" y="2"/>
                  </a:lnTo>
                  <a:lnTo>
                    <a:pt x="1443" y="10"/>
                  </a:lnTo>
                  <a:lnTo>
                    <a:pt x="1455" y="22"/>
                  </a:lnTo>
                  <a:lnTo>
                    <a:pt x="1463" y="37"/>
                  </a:lnTo>
                  <a:lnTo>
                    <a:pt x="1465" y="55"/>
                  </a:lnTo>
                  <a:lnTo>
                    <a:pt x="1465" y="1429"/>
                  </a:lnTo>
                  <a:lnTo>
                    <a:pt x="1463" y="1483"/>
                  </a:lnTo>
                  <a:lnTo>
                    <a:pt x="1454" y="1535"/>
                  </a:lnTo>
                  <a:lnTo>
                    <a:pt x="1440" y="1586"/>
                  </a:lnTo>
                  <a:lnTo>
                    <a:pt x="1421" y="1634"/>
                  </a:lnTo>
                  <a:lnTo>
                    <a:pt x="1398" y="1680"/>
                  </a:lnTo>
                  <a:lnTo>
                    <a:pt x="1370" y="1722"/>
                  </a:lnTo>
                  <a:lnTo>
                    <a:pt x="1338" y="1762"/>
                  </a:lnTo>
                  <a:lnTo>
                    <a:pt x="1301" y="1797"/>
                  </a:lnTo>
                  <a:lnTo>
                    <a:pt x="1262" y="1830"/>
                  </a:lnTo>
                  <a:lnTo>
                    <a:pt x="1219" y="1857"/>
                  </a:lnTo>
                  <a:lnTo>
                    <a:pt x="1174" y="1881"/>
                  </a:lnTo>
                  <a:lnTo>
                    <a:pt x="1126" y="1900"/>
                  </a:lnTo>
                  <a:lnTo>
                    <a:pt x="1076" y="1914"/>
                  </a:lnTo>
                  <a:lnTo>
                    <a:pt x="1023" y="1922"/>
                  </a:lnTo>
                  <a:lnTo>
                    <a:pt x="969" y="1925"/>
                  </a:lnTo>
                  <a:lnTo>
                    <a:pt x="412" y="1925"/>
                  </a:lnTo>
                  <a:lnTo>
                    <a:pt x="384" y="1978"/>
                  </a:lnTo>
                  <a:lnTo>
                    <a:pt x="352" y="2029"/>
                  </a:lnTo>
                  <a:lnTo>
                    <a:pt x="316" y="2076"/>
                  </a:lnTo>
                  <a:lnTo>
                    <a:pt x="0" y="1761"/>
                  </a:lnTo>
                  <a:lnTo>
                    <a:pt x="13" y="1736"/>
                  </a:lnTo>
                  <a:lnTo>
                    <a:pt x="23" y="1709"/>
                  </a:lnTo>
                  <a:lnTo>
                    <a:pt x="29" y="1680"/>
                  </a:lnTo>
                  <a:lnTo>
                    <a:pt x="32" y="1650"/>
                  </a:lnTo>
                  <a:lnTo>
                    <a:pt x="30" y="1621"/>
                  </a:lnTo>
                  <a:lnTo>
                    <a:pt x="24" y="1594"/>
                  </a:lnTo>
                  <a:lnTo>
                    <a:pt x="15" y="1569"/>
                  </a:lnTo>
                  <a:lnTo>
                    <a:pt x="4" y="1545"/>
                  </a:lnTo>
                  <a:lnTo>
                    <a:pt x="317" y="1225"/>
                  </a:lnTo>
                  <a:lnTo>
                    <a:pt x="353" y="1272"/>
                  </a:lnTo>
                  <a:lnTo>
                    <a:pt x="385" y="1322"/>
                  </a:lnTo>
                  <a:lnTo>
                    <a:pt x="412" y="1374"/>
                  </a:lnTo>
                  <a:lnTo>
                    <a:pt x="810" y="1374"/>
                  </a:lnTo>
                  <a:lnTo>
                    <a:pt x="834" y="1372"/>
                  </a:lnTo>
                  <a:lnTo>
                    <a:pt x="856" y="1364"/>
                  </a:lnTo>
                  <a:lnTo>
                    <a:pt x="875" y="1352"/>
                  </a:lnTo>
                  <a:lnTo>
                    <a:pt x="891" y="1336"/>
                  </a:lnTo>
                  <a:lnTo>
                    <a:pt x="903" y="1316"/>
                  </a:lnTo>
                  <a:lnTo>
                    <a:pt x="911" y="1295"/>
                  </a:lnTo>
                  <a:lnTo>
                    <a:pt x="914" y="1271"/>
                  </a:lnTo>
                  <a:lnTo>
                    <a:pt x="914" y="55"/>
                  </a:lnTo>
                  <a:lnTo>
                    <a:pt x="917" y="37"/>
                  </a:lnTo>
                  <a:lnTo>
                    <a:pt x="924" y="22"/>
                  </a:lnTo>
                  <a:lnTo>
                    <a:pt x="936" y="10"/>
                  </a:lnTo>
                  <a:lnTo>
                    <a:pt x="951" y="2"/>
                  </a:lnTo>
                  <a:lnTo>
                    <a:pt x="9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72"/>
            <p:cNvSpPr>
              <a:spLocks/>
            </p:cNvSpPr>
            <p:nvPr/>
          </p:nvSpPr>
          <p:spPr bwMode="auto">
            <a:xfrm>
              <a:off x="10250488" y="4491038"/>
              <a:ext cx="38100" cy="39688"/>
            </a:xfrm>
            <a:custGeom>
              <a:avLst/>
              <a:gdLst>
                <a:gd name="T0" fmla="*/ 110 w 220"/>
                <a:gd name="T1" fmla="*/ 0 h 221"/>
                <a:gd name="T2" fmla="*/ 135 w 220"/>
                <a:gd name="T3" fmla="*/ 3 h 221"/>
                <a:gd name="T4" fmla="*/ 158 w 220"/>
                <a:gd name="T5" fmla="*/ 12 h 221"/>
                <a:gd name="T6" fmla="*/ 178 w 220"/>
                <a:gd name="T7" fmla="*/ 25 h 221"/>
                <a:gd name="T8" fmla="*/ 195 w 220"/>
                <a:gd name="T9" fmla="*/ 42 h 221"/>
                <a:gd name="T10" fmla="*/ 208 w 220"/>
                <a:gd name="T11" fmla="*/ 62 h 221"/>
                <a:gd name="T12" fmla="*/ 217 w 220"/>
                <a:gd name="T13" fmla="*/ 85 h 221"/>
                <a:gd name="T14" fmla="*/ 220 w 220"/>
                <a:gd name="T15" fmla="*/ 111 h 221"/>
                <a:gd name="T16" fmla="*/ 217 w 220"/>
                <a:gd name="T17" fmla="*/ 133 h 221"/>
                <a:gd name="T18" fmla="*/ 211 w 220"/>
                <a:gd name="T19" fmla="*/ 154 h 221"/>
                <a:gd name="T20" fmla="*/ 201 w 220"/>
                <a:gd name="T21" fmla="*/ 173 h 221"/>
                <a:gd name="T22" fmla="*/ 187 w 220"/>
                <a:gd name="T23" fmla="*/ 189 h 221"/>
                <a:gd name="T24" fmla="*/ 187 w 220"/>
                <a:gd name="T25" fmla="*/ 189 h 221"/>
                <a:gd name="T26" fmla="*/ 187 w 220"/>
                <a:gd name="T27" fmla="*/ 189 h 221"/>
                <a:gd name="T28" fmla="*/ 171 w 220"/>
                <a:gd name="T29" fmla="*/ 202 h 221"/>
                <a:gd name="T30" fmla="*/ 152 w 220"/>
                <a:gd name="T31" fmla="*/ 213 h 221"/>
                <a:gd name="T32" fmla="*/ 132 w 220"/>
                <a:gd name="T33" fmla="*/ 219 h 221"/>
                <a:gd name="T34" fmla="*/ 110 w 220"/>
                <a:gd name="T35" fmla="*/ 221 h 221"/>
                <a:gd name="T36" fmla="*/ 88 w 220"/>
                <a:gd name="T37" fmla="*/ 219 h 221"/>
                <a:gd name="T38" fmla="*/ 67 w 220"/>
                <a:gd name="T39" fmla="*/ 213 h 221"/>
                <a:gd name="T40" fmla="*/ 48 w 220"/>
                <a:gd name="T41" fmla="*/ 202 h 221"/>
                <a:gd name="T42" fmla="*/ 32 w 220"/>
                <a:gd name="T43" fmla="*/ 189 h 221"/>
                <a:gd name="T44" fmla="*/ 32 w 220"/>
                <a:gd name="T45" fmla="*/ 189 h 221"/>
                <a:gd name="T46" fmla="*/ 32 w 220"/>
                <a:gd name="T47" fmla="*/ 189 h 221"/>
                <a:gd name="T48" fmla="*/ 19 w 220"/>
                <a:gd name="T49" fmla="*/ 173 h 221"/>
                <a:gd name="T50" fmla="*/ 8 w 220"/>
                <a:gd name="T51" fmla="*/ 154 h 221"/>
                <a:gd name="T52" fmla="*/ 2 w 220"/>
                <a:gd name="T53" fmla="*/ 133 h 221"/>
                <a:gd name="T54" fmla="*/ 0 w 220"/>
                <a:gd name="T55" fmla="*/ 111 h 221"/>
                <a:gd name="T56" fmla="*/ 3 w 220"/>
                <a:gd name="T57" fmla="*/ 85 h 221"/>
                <a:gd name="T58" fmla="*/ 11 w 220"/>
                <a:gd name="T59" fmla="*/ 62 h 221"/>
                <a:gd name="T60" fmla="*/ 24 w 220"/>
                <a:gd name="T61" fmla="*/ 42 h 221"/>
                <a:gd name="T62" fmla="*/ 41 w 220"/>
                <a:gd name="T63" fmla="*/ 25 h 221"/>
                <a:gd name="T64" fmla="*/ 61 w 220"/>
                <a:gd name="T65" fmla="*/ 12 h 221"/>
                <a:gd name="T66" fmla="*/ 85 w 220"/>
                <a:gd name="T67" fmla="*/ 3 h 221"/>
                <a:gd name="T68" fmla="*/ 110 w 220"/>
                <a:gd name="T6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" h="221">
                  <a:moveTo>
                    <a:pt x="110" y="0"/>
                  </a:moveTo>
                  <a:lnTo>
                    <a:pt x="135" y="3"/>
                  </a:lnTo>
                  <a:lnTo>
                    <a:pt x="158" y="12"/>
                  </a:lnTo>
                  <a:lnTo>
                    <a:pt x="178" y="25"/>
                  </a:lnTo>
                  <a:lnTo>
                    <a:pt x="195" y="42"/>
                  </a:lnTo>
                  <a:lnTo>
                    <a:pt x="208" y="62"/>
                  </a:lnTo>
                  <a:lnTo>
                    <a:pt x="217" y="85"/>
                  </a:lnTo>
                  <a:lnTo>
                    <a:pt x="220" y="111"/>
                  </a:lnTo>
                  <a:lnTo>
                    <a:pt x="217" y="133"/>
                  </a:lnTo>
                  <a:lnTo>
                    <a:pt x="211" y="154"/>
                  </a:lnTo>
                  <a:lnTo>
                    <a:pt x="201" y="173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71" y="202"/>
                  </a:lnTo>
                  <a:lnTo>
                    <a:pt x="152" y="213"/>
                  </a:lnTo>
                  <a:lnTo>
                    <a:pt x="132" y="219"/>
                  </a:lnTo>
                  <a:lnTo>
                    <a:pt x="110" y="221"/>
                  </a:lnTo>
                  <a:lnTo>
                    <a:pt x="88" y="219"/>
                  </a:lnTo>
                  <a:lnTo>
                    <a:pt x="67" y="213"/>
                  </a:lnTo>
                  <a:lnTo>
                    <a:pt x="48" y="202"/>
                  </a:lnTo>
                  <a:lnTo>
                    <a:pt x="32" y="189"/>
                  </a:lnTo>
                  <a:lnTo>
                    <a:pt x="32" y="189"/>
                  </a:lnTo>
                  <a:lnTo>
                    <a:pt x="32" y="189"/>
                  </a:lnTo>
                  <a:lnTo>
                    <a:pt x="19" y="173"/>
                  </a:lnTo>
                  <a:lnTo>
                    <a:pt x="8" y="154"/>
                  </a:lnTo>
                  <a:lnTo>
                    <a:pt x="2" y="133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1" y="25"/>
                  </a:lnTo>
                  <a:lnTo>
                    <a:pt x="61" y="12"/>
                  </a:lnTo>
                  <a:lnTo>
                    <a:pt x="85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73"/>
            <p:cNvSpPr>
              <a:spLocks/>
            </p:cNvSpPr>
            <p:nvPr/>
          </p:nvSpPr>
          <p:spPr bwMode="auto">
            <a:xfrm>
              <a:off x="10193338" y="4545013"/>
              <a:ext cx="150813" cy="82550"/>
            </a:xfrm>
            <a:custGeom>
              <a:avLst/>
              <a:gdLst>
                <a:gd name="T0" fmla="*/ 317 w 855"/>
                <a:gd name="T1" fmla="*/ 0 h 471"/>
                <a:gd name="T2" fmla="*/ 342 w 855"/>
                <a:gd name="T3" fmla="*/ 13 h 471"/>
                <a:gd name="T4" fmla="*/ 369 w 855"/>
                <a:gd name="T5" fmla="*/ 23 h 471"/>
                <a:gd name="T6" fmla="*/ 398 w 855"/>
                <a:gd name="T7" fmla="*/ 29 h 471"/>
                <a:gd name="T8" fmla="*/ 428 w 855"/>
                <a:gd name="T9" fmla="*/ 31 h 471"/>
                <a:gd name="T10" fmla="*/ 458 w 855"/>
                <a:gd name="T11" fmla="*/ 29 h 471"/>
                <a:gd name="T12" fmla="*/ 486 w 855"/>
                <a:gd name="T13" fmla="*/ 23 h 471"/>
                <a:gd name="T14" fmla="*/ 513 w 855"/>
                <a:gd name="T15" fmla="*/ 13 h 471"/>
                <a:gd name="T16" fmla="*/ 539 w 855"/>
                <a:gd name="T17" fmla="*/ 0 h 471"/>
                <a:gd name="T18" fmla="*/ 855 w 855"/>
                <a:gd name="T19" fmla="*/ 314 h 471"/>
                <a:gd name="T20" fmla="*/ 810 w 855"/>
                <a:gd name="T21" fmla="*/ 349 h 471"/>
                <a:gd name="T22" fmla="*/ 762 w 855"/>
                <a:gd name="T23" fmla="*/ 380 h 471"/>
                <a:gd name="T24" fmla="*/ 712 w 855"/>
                <a:gd name="T25" fmla="*/ 407 h 471"/>
                <a:gd name="T26" fmla="*/ 659 w 855"/>
                <a:gd name="T27" fmla="*/ 429 h 471"/>
                <a:gd name="T28" fmla="*/ 604 w 855"/>
                <a:gd name="T29" fmla="*/ 447 h 471"/>
                <a:gd name="T30" fmla="*/ 546 w 855"/>
                <a:gd name="T31" fmla="*/ 460 h 471"/>
                <a:gd name="T32" fmla="*/ 488 w 855"/>
                <a:gd name="T33" fmla="*/ 468 h 471"/>
                <a:gd name="T34" fmla="*/ 428 w 855"/>
                <a:gd name="T35" fmla="*/ 471 h 471"/>
                <a:gd name="T36" fmla="*/ 368 w 855"/>
                <a:gd name="T37" fmla="*/ 468 h 471"/>
                <a:gd name="T38" fmla="*/ 309 w 855"/>
                <a:gd name="T39" fmla="*/ 460 h 471"/>
                <a:gd name="T40" fmla="*/ 251 w 855"/>
                <a:gd name="T41" fmla="*/ 447 h 471"/>
                <a:gd name="T42" fmla="*/ 196 w 855"/>
                <a:gd name="T43" fmla="*/ 429 h 471"/>
                <a:gd name="T44" fmla="*/ 144 w 855"/>
                <a:gd name="T45" fmla="*/ 407 h 471"/>
                <a:gd name="T46" fmla="*/ 93 w 855"/>
                <a:gd name="T47" fmla="*/ 380 h 471"/>
                <a:gd name="T48" fmla="*/ 46 w 855"/>
                <a:gd name="T49" fmla="*/ 349 h 471"/>
                <a:gd name="T50" fmla="*/ 0 w 855"/>
                <a:gd name="T51" fmla="*/ 314 h 471"/>
                <a:gd name="T52" fmla="*/ 317 w 855"/>
                <a:gd name="T5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5" h="471">
                  <a:moveTo>
                    <a:pt x="317" y="0"/>
                  </a:moveTo>
                  <a:lnTo>
                    <a:pt x="342" y="13"/>
                  </a:lnTo>
                  <a:lnTo>
                    <a:pt x="369" y="23"/>
                  </a:lnTo>
                  <a:lnTo>
                    <a:pt x="398" y="29"/>
                  </a:lnTo>
                  <a:lnTo>
                    <a:pt x="428" y="31"/>
                  </a:lnTo>
                  <a:lnTo>
                    <a:pt x="458" y="29"/>
                  </a:lnTo>
                  <a:lnTo>
                    <a:pt x="486" y="23"/>
                  </a:lnTo>
                  <a:lnTo>
                    <a:pt x="513" y="13"/>
                  </a:lnTo>
                  <a:lnTo>
                    <a:pt x="539" y="0"/>
                  </a:lnTo>
                  <a:lnTo>
                    <a:pt x="855" y="314"/>
                  </a:lnTo>
                  <a:lnTo>
                    <a:pt x="810" y="349"/>
                  </a:lnTo>
                  <a:lnTo>
                    <a:pt x="762" y="380"/>
                  </a:lnTo>
                  <a:lnTo>
                    <a:pt x="712" y="407"/>
                  </a:lnTo>
                  <a:lnTo>
                    <a:pt x="659" y="429"/>
                  </a:lnTo>
                  <a:lnTo>
                    <a:pt x="604" y="447"/>
                  </a:lnTo>
                  <a:lnTo>
                    <a:pt x="546" y="460"/>
                  </a:lnTo>
                  <a:lnTo>
                    <a:pt x="488" y="468"/>
                  </a:lnTo>
                  <a:lnTo>
                    <a:pt x="428" y="471"/>
                  </a:lnTo>
                  <a:lnTo>
                    <a:pt x="368" y="468"/>
                  </a:lnTo>
                  <a:lnTo>
                    <a:pt x="309" y="460"/>
                  </a:lnTo>
                  <a:lnTo>
                    <a:pt x="251" y="447"/>
                  </a:lnTo>
                  <a:lnTo>
                    <a:pt x="196" y="429"/>
                  </a:lnTo>
                  <a:lnTo>
                    <a:pt x="144" y="407"/>
                  </a:lnTo>
                  <a:lnTo>
                    <a:pt x="93" y="380"/>
                  </a:lnTo>
                  <a:lnTo>
                    <a:pt x="46" y="349"/>
                  </a:lnTo>
                  <a:lnTo>
                    <a:pt x="0" y="31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74"/>
            <p:cNvSpPr>
              <a:spLocks/>
            </p:cNvSpPr>
            <p:nvPr/>
          </p:nvSpPr>
          <p:spPr bwMode="auto">
            <a:xfrm>
              <a:off x="10193338" y="4394200"/>
              <a:ext cx="150813" cy="84138"/>
            </a:xfrm>
            <a:custGeom>
              <a:avLst/>
              <a:gdLst>
                <a:gd name="T0" fmla="*/ 431 w 859"/>
                <a:gd name="T1" fmla="*/ 0 h 475"/>
                <a:gd name="T2" fmla="*/ 491 w 859"/>
                <a:gd name="T3" fmla="*/ 3 h 475"/>
                <a:gd name="T4" fmla="*/ 550 w 859"/>
                <a:gd name="T5" fmla="*/ 11 h 475"/>
                <a:gd name="T6" fmla="*/ 608 w 859"/>
                <a:gd name="T7" fmla="*/ 24 h 475"/>
                <a:gd name="T8" fmla="*/ 663 w 859"/>
                <a:gd name="T9" fmla="*/ 42 h 475"/>
                <a:gd name="T10" fmla="*/ 716 w 859"/>
                <a:gd name="T11" fmla="*/ 64 h 475"/>
                <a:gd name="T12" fmla="*/ 766 w 859"/>
                <a:gd name="T13" fmla="*/ 91 h 475"/>
                <a:gd name="T14" fmla="*/ 814 w 859"/>
                <a:gd name="T15" fmla="*/ 122 h 475"/>
                <a:gd name="T16" fmla="*/ 859 w 859"/>
                <a:gd name="T17" fmla="*/ 157 h 475"/>
                <a:gd name="T18" fmla="*/ 548 w 859"/>
                <a:gd name="T19" fmla="*/ 474 h 475"/>
                <a:gd name="T20" fmla="*/ 521 w 859"/>
                <a:gd name="T21" fmla="*/ 460 h 475"/>
                <a:gd name="T22" fmla="*/ 493 w 859"/>
                <a:gd name="T23" fmla="*/ 449 h 475"/>
                <a:gd name="T24" fmla="*/ 462 w 859"/>
                <a:gd name="T25" fmla="*/ 442 h 475"/>
                <a:gd name="T26" fmla="*/ 431 w 859"/>
                <a:gd name="T27" fmla="*/ 439 h 475"/>
                <a:gd name="T28" fmla="*/ 399 w 859"/>
                <a:gd name="T29" fmla="*/ 442 h 475"/>
                <a:gd name="T30" fmla="*/ 368 w 859"/>
                <a:gd name="T31" fmla="*/ 449 h 475"/>
                <a:gd name="T32" fmla="*/ 339 w 859"/>
                <a:gd name="T33" fmla="*/ 460 h 475"/>
                <a:gd name="T34" fmla="*/ 312 w 859"/>
                <a:gd name="T35" fmla="*/ 475 h 475"/>
                <a:gd name="T36" fmla="*/ 0 w 859"/>
                <a:gd name="T37" fmla="*/ 159 h 475"/>
                <a:gd name="T38" fmla="*/ 46 w 859"/>
                <a:gd name="T39" fmla="*/ 124 h 475"/>
                <a:gd name="T40" fmla="*/ 94 w 859"/>
                <a:gd name="T41" fmla="*/ 92 h 475"/>
                <a:gd name="T42" fmla="*/ 144 w 859"/>
                <a:gd name="T43" fmla="*/ 65 h 475"/>
                <a:gd name="T44" fmla="*/ 197 w 859"/>
                <a:gd name="T45" fmla="*/ 42 h 475"/>
                <a:gd name="T46" fmla="*/ 253 w 859"/>
                <a:gd name="T47" fmla="*/ 24 h 475"/>
                <a:gd name="T48" fmla="*/ 311 w 859"/>
                <a:gd name="T49" fmla="*/ 11 h 475"/>
                <a:gd name="T50" fmla="*/ 370 w 859"/>
                <a:gd name="T51" fmla="*/ 3 h 475"/>
                <a:gd name="T52" fmla="*/ 431 w 859"/>
                <a:gd name="T5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9" h="475">
                  <a:moveTo>
                    <a:pt x="431" y="0"/>
                  </a:moveTo>
                  <a:lnTo>
                    <a:pt x="491" y="3"/>
                  </a:lnTo>
                  <a:lnTo>
                    <a:pt x="550" y="11"/>
                  </a:lnTo>
                  <a:lnTo>
                    <a:pt x="608" y="24"/>
                  </a:lnTo>
                  <a:lnTo>
                    <a:pt x="663" y="42"/>
                  </a:lnTo>
                  <a:lnTo>
                    <a:pt x="716" y="64"/>
                  </a:lnTo>
                  <a:lnTo>
                    <a:pt x="766" y="91"/>
                  </a:lnTo>
                  <a:lnTo>
                    <a:pt x="814" y="122"/>
                  </a:lnTo>
                  <a:lnTo>
                    <a:pt x="859" y="157"/>
                  </a:lnTo>
                  <a:lnTo>
                    <a:pt x="548" y="474"/>
                  </a:lnTo>
                  <a:lnTo>
                    <a:pt x="521" y="460"/>
                  </a:lnTo>
                  <a:lnTo>
                    <a:pt x="493" y="449"/>
                  </a:lnTo>
                  <a:lnTo>
                    <a:pt x="462" y="442"/>
                  </a:lnTo>
                  <a:lnTo>
                    <a:pt x="431" y="439"/>
                  </a:lnTo>
                  <a:lnTo>
                    <a:pt x="399" y="442"/>
                  </a:lnTo>
                  <a:lnTo>
                    <a:pt x="368" y="449"/>
                  </a:lnTo>
                  <a:lnTo>
                    <a:pt x="339" y="460"/>
                  </a:lnTo>
                  <a:lnTo>
                    <a:pt x="312" y="475"/>
                  </a:lnTo>
                  <a:lnTo>
                    <a:pt x="0" y="159"/>
                  </a:lnTo>
                  <a:lnTo>
                    <a:pt x="46" y="124"/>
                  </a:lnTo>
                  <a:lnTo>
                    <a:pt x="94" y="92"/>
                  </a:lnTo>
                  <a:lnTo>
                    <a:pt x="144" y="65"/>
                  </a:lnTo>
                  <a:lnTo>
                    <a:pt x="197" y="42"/>
                  </a:lnTo>
                  <a:lnTo>
                    <a:pt x="253" y="24"/>
                  </a:lnTo>
                  <a:lnTo>
                    <a:pt x="311" y="11"/>
                  </a:lnTo>
                  <a:lnTo>
                    <a:pt x="370" y="3"/>
                  </a:lnTo>
                  <a:lnTo>
                    <a:pt x="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75"/>
            <p:cNvSpPr>
              <a:spLocks noEditPoints="1"/>
            </p:cNvSpPr>
            <p:nvPr/>
          </p:nvSpPr>
          <p:spPr bwMode="auto">
            <a:xfrm>
              <a:off x="9977438" y="4437063"/>
              <a:ext cx="258763" cy="365125"/>
            </a:xfrm>
            <a:custGeom>
              <a:avLst/>
              <a:gdLst>
                <a:gd name="T0" fmla="*/ 448 w 1465"/>
                <a:gd name="T1" fmla="*/ 260 h 2073"/>
                <a:gd name="T2" fmla="*/ 357 w 1465"/>
                <a:gd name="T3" fmla="*/ 283 h 2073"/>
                <a:gd name="T4" fmla="*/ 276 w 1465"/>
                <a:gd name="T5" fmla="*/ 326 h 2073"/>
                <a:gd name="T6" fmla="*/ 208 w 1465"/>
                <a:gd name="T7" fmla="*/ 387 h 2073"/>
                <a:gd name="T8" fmla="*/ 156 w 1465"/>
                <a:gd name="T9" fmla="*/ 462 h 2073"/>
                <a:gd name="T10" fmla="*/ 122 w 1465"/>
                <a:gd name="T11" fmla="*/ 549 h 2073"/>
                <a:gd name="T12" fmla="*/ 110 w 1465"/>
                <a:gd name="T13" fmla="*/ 643 h 2073"/>
                <a:gd name="T14" fmla="*/ 442 w 1465"/>
                <a:gd name="T15" fmla="*/ 1963 h 2073"/>
                <a:gd name="T16" fmla="*/ 444 w 1465"/>
                <a:gd name="T17" fmla="*/ 767 h 2073"/>
                <a:gd name="T18" fmla="*/ 466 w 1465"/>
                <a:gd name="T19" fmla="*/ 704 h 2073"/>
                <a:gd name="T20" fmla="*/ 504 w 1465"/>
                <a:gd name="T21" fmla="*/ 651 h 2073"/>
                <a:gd name="T22" fmla="*/ 557 w 1465"/>
                <a:gd name="T23" fmla="*/ 612 h 2073"/>
                <a:gd name="T24" fmla="*/ 621 w 1465"/>
                <a:gd name="T25" fmla="*/ 591 h 2073"/>
                <a:gd name="T26" fmla="*/ 1014 w 1465"/>
                <a:gd name="T27" fmla="*/ 588 h 2073"/>
                <a:gd name="T28" fmla="*/ 1006 w 1465"/>
                <a:gd name="T29" fmla="*/ 551 h 2073"/>
                <a:gd name="T30" fmla="*/ 998 w 1465"/>
                <a:gd name="T31" fmla="*/ 499 h 2073"/>
                <a:gd name="T32" fmla="*/ 993 w 1465"/>
                <a:gd name="T33" fmla="*/ 423 h 2073"/>
                <a:gd name="T34" fmla="*/ 998 w 1465"/>
                <a:gd name="T35" fmla="*/ 347 h 2073"/>
                <a:gd name="T36" fmla="*/ 1006 w 1465"/>
                <a:gd name="T37" fmla="*/ 294 h 2073"/>
                <a:gd name="T38" fmla="*/ 1014 w 1465"/>
                <a:gd name="T39" fmla="*/ 257 h 2073"/>
                <a:gd name="T40" fmla="*/ 1147 w 1465"/>
                <a:gd name="T41" fmla="*/ 0 h 2073"/>
                <a:gd name="T42" fmla="*/ 1450 w 1465"/>
                <a:gd name="T43" fmla="*/ 343 h 2073"/>
                <a:gd name="T44" fmla="*/ 1436 w 1465"/>
                <a:gd name="T45" fmla="*/ 395 h 2073"/>
                <a:gd name="T46" fmla="*/ 1436 w 1465"/>
                <a:gd name="T47" fmla="*/ 453 h 2073"/>
                <a:gd name="T48" fmla="*/ 1452 w 1465"/>
                <a:gd name="T49" fmla="*/ 509 h 2073"/>
                <a:gd name="T50" fmla="*/ 1150 w 1465"/>
                <a:gd name="T51" fmla="*/ 849 h 2073"/>
                <a:gd name="T52" fmla="*/ 1081 w 1465"/>
                <a:gd name="T53" fmla="*/ 751 h 2073"/>
                <a:gd name="T54" fmla="*/ 655 w 1465"/>
                <a:gd name="T55" fmla="*/ 698 h 2073"/>
                <a:gd name="T56" fmla="*/ 610 w 1465"/>
                <a:gd name="T57" fmla="*/ 709 h 2073"/>
                <a:gd name="T58" fmla="*/ 574 w 1465"/>
                <a:gd name="T59" fmla="*/ 737 h 2073"/>
                <a:gd name="T60" fmla="*/ 554 w 1465"/>
                <a:gd name="T61" fmla="*/ 778 h 2073"/>
                <a:gd name="T62" fmla="*/ 552 w 1465"/>
                <a:gd name="T63" fmla="*/ 2018 h 2073"/>
                <a:gd name="T64" fmla="*/ 541 w 1465"/>
                <a:gd name="T65" fmla="*/ 2051 h 2073"/>
                <a:gd name="T66" fmla="*/ 514 w 1465"/>
                <a:gd name="T67" fmla="*/ 2070 h 2073"/>
                <a:gd name="T68" fmla="*/ 55 w 1465"/>
                <a:gd name="T69" fmla="*/ 2073 h 2073"/>
                <a:gd name="T70" fmla="*/ 23 w 1465"/>
                <a:gd name="T71" fmla="*/ 2062 h 2073"/>
                <a:gd name="T72" fmla="*/ 3 w 1465"/>
                <a:gd name="T73" fmla="*/ 2035 h 2073"/>
                <a:gd name="T74" fmla="*/ 0 w 1465"/>
                <a:gd name="T75" fmla="*/ 643 h 2073"/>
                <a:gd name="T76" fmla="*/ 11 w 1465"/>
                <a:gd name="T77" fmla="*/ 537 h 2073"/>
                <a:gd name="T78" fmla="*/ 44 w 1465"/>
                <a:gd name="T79" fmla="*/ 439 h 2073"/>
                <a:gd name="T80" fmla="*/ 96 w 1465"/>
                <a:gd name="T81" fmla="*/ 350 h 2073"/>
                <a:gd name="T82" fmla="*/ 164 w 1465"/>
                <a:gd name="T83" fmla="*/ 275 h 2073"/>
                <a:gd name="T84" fmla="*/ 246 w 1465"/>
                <a:gd name="T85" fmla="*/ 215 h 2073"/>
                <a:gd name="T86" fmla="*/ 339 w 1465"/>
                <a:gd name="T87" fmla="*/ 173 h 2073"/>
                <a:gd name="T88" fmla="*/ 443 w 1465"/>
                <a:gd name="T89" fmla="*/ 150 h 2073"/>
                <a:gd name="T90" fmla="*/ 1054 w 1465"/>
                <a:gd name="T91" fmla="*/ 147 h 2073"/>
                <a:gd name="T92" fmla="*/ 1111 w 1465"/>
                <a:gd name="T93" fmla="*/ 46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5" h="2073">
                  <a:moveTo>
                    <a:pt x="497" y="257"/>
                  </a:moveTo>
                  <a:lnTo>
                    <a:pt x="448" y="260"/>
                  </a:lnTo>
                  <a:lnTo>
                    <a:pt x="401" y="269"/>
                  </a:lnTo>
                  <a:lnTo>
                    <a:pt x="357" y="283"/>
                  </a:lnTo>
                  <a:lnTo>
                    <a:pt x="315" y="303"/>
                  </a:lnTo>
                  <a:lnTo>
                    <a:pt x="276" y="326"/>
                  </a:lnTo>
                  <a:lnTo>
                    <a:pt x="240" y="355"/>
                  </a:lnTo>
                  <a:lnTo>
                    <a:pt x="208" y="387"/>
                  </a:lnTo>
                  <a:lnTo>
                    <a:pt x="180" y="423"/>
                  </a:lnTo>
                  <a:lnTo>
                    <a:pt x="156" y="462"/>
                  </a:lnTo>
                  <a:lnTo>
                    <a:pt x="136" y="504"/>
                  </a:lnTo>
                  <a:lnTo>
                    <a:pt x="122" y="549"/>
                  </a:lnTo>
                  <a:lnTo>
                    <a:pt x="113" y="595"/>
                  </a:lnTo>
                  <a:lnTo>
                    <a:pt x="110" y="643"/>
                  </a:lnTo>
                  <a:lnTo>
                    <a:pt x="110" y="1963"/>
                  </a:lnTo>
                  <a:lnTo>
                    <a:pt x="442" y="1963"/>
                  </a:lnTo>
                  <a:lnTo>
                    <a:pt x="442" y="802"/>
                  </a:lnTo>
                  <a:lnTo>
                    <a:pt x="444" y="767"/>
                  </a:lnTo>
                  <a:lnTo>
                    <a:pt x="453" y="734"/>
                  </a:lnTo>
                  <a:lnTo>
                    <a:pt x="466" y="704"/>
                  </a:lnTo>
                  <a:lnTo>
                    <a:pt x="483" y="676"/>
                  </a:lnTo>
                  <a:lnTo>
                    <a:pt x="504" y="651"/>
                  </a:lnTo>
                  <a:lnTo>
                    <a:pt x="529" y="629"/>
                  </a:lnTo>
                  <a:lnTo>
                    <a:pt x="557" y="612"/>
                  </a:lnTo>
                  <a:lnTo>
                    <a:pt x="588" y="599"/>
                  </a:lnTo>
                  <a:lnTo>
                    <a:pt x="621" y="591"/>
                  </a:lnTo>
                  <a:lnTo>
                    <a:pt x="655" y="588"/>
                  </a:lnTo>
                  <a:lnTo>
                    <a:pt x="1014" y="588"/>
                  </a:lnTo>
                  <a:lnTo>
                    <a:pt x="1014" y="585"/>
                  </a:lnTo>
                  <a:lnTo>
                    <a:pt x="1006" y="551"/>
                  </a:lnTo>
                  <a:lnTo>
                    <a:pt x="1000" y="516"/>
                  </a:lnTo>
                  <a:lnTo>
                    <a:pt x="998" y="499"/>
                  </a:lnTo>
                  <a:lnTo>
                    <a:pt x="995" y="461"/>
                  </a:lnTo>
                  <a:lnTo>
                    <a:pt x="993" y="423"/>
                  </a:lnTo>
                  <a:lnTo>
                    <a:pt x="995" y="384"/>
                  </a:lnTo>
                  <a:lnTo>
                    <a:pt x="998" y="347"/>
                  </a:lnTo>
                  <a:lnTo>
                    <a:pt x="1000" y="331"/>
                  </a:lnTo>
                  <a:lnTo>
                    <a:pt x="1006" y="294"/>
                  </a:lnTo>
                  <a:lnTo>
                    <a:pt x="1014" y="258"/>
                  </a:lnTo>
                  <a:lnTo>
                    <a:pt x="1014" y="257"/>
                  </a:lnTo>
                  <a:lnTo>
                    <a:pt x="497" y="257"/>
                  </a:lnTo>
                  <a:close/>
                  <a:moveTo>
                    <a:pt x="1147" y="0"/>
                  </a:moveTo>
                  <a:lnTo>
                    <a:pt x="1461" y="319"/>
                  </a:lnTo>
                  <a:lnTo>
                    <a:pt x="1450" y="343"/>
                  </a:lnTo>
                  <a:lnTo>
                    <a:pt x="1441" y="368"/>
                  </a:lnTo>
                  <a:lnTo>
                    <a:pt x="1436" y="395"/>
                  </a:lnTo>
                  <a:lnTo>
                    <a:pt x="1434" y="423"/>
                  </a:lnTo>
                  <a:lnTo>
                    <a:pt x="1436" y="453"/>
                  </a:lnTo>
                  <a:lnTo>
                    <a:pt x="1442" y="482"/>
                  </a:lnTo>
                  <a:lnTo>
                    <a:pt x="1452" y="509"/>
                  </a:lnTo>
                  <a:lnTo>
                    <a:pt x="1465" y="534"/>
                  </a:lnTo>
                  <a:lnTo>
                    <a:pt x="1150" y="849"/>
                  </a:lnTo>
                  <a:lnTo>
                    <a:pt x="1113" y="802"/>
                  </a:lnTo>
                  <a:lnTo>
                    <a:pt x="1081" y="751"/>
                  </a:lnTo>
                  <a:lnTo>
                    <a:pt x="1054" y="698"/>
                  </a:lnTo>
                  <a:lnTo>
                    <a:pt x="655" y="698"/>
                  </a:lnTo>
                  <a:lnTo>
                    <a:pt x="632" y="701"/>
                  </a:lnTo>
                  <a:lnTo>
                    <a:pt x="610" y="709"/>
                  </a:lnTo>
                  <a:lnTo>
                    <a:pt x="590" y="721"/>
                  </a:lnTo>
                  <a:lnTo>
                    <a:pt x="574" y="737"/>
                  </a:lnTo>
                  <a:lnTo>
                    <a:pt x="562" y="756"/>
                  </a:lnTo>
                  <a:lnTo>
                    <a:pt x="554" y="778"/>
                  </a:lnTo>
                  <a:lnTo>
                    <a:pt x="552" y="802"/>
                  </a:lnTo>
                  <a:lnTo>
                    <a:pt x="552" y="2018"/>
                  </a:lnTo>
                  <a:lnTo>
                    <a:pt x="549" y="2035"/>
                  </a:lnTo>
                  <a:lnTo>
                    <a:pt x="541" y="2051"/>
                  </a:lnTo>
                  <a:lnTo>
                    <a:pt x="529" y="2062"/>
                  </a:lnTo>
                  <a:lnTo>
                    <a:pt x="514" y="2070"/>
                  </a:lnTo>
                  <a:lnTo>
                    <a:pt x="497" y="2073"/>
                  </a:lnTo>
                  <a:lnTo>
                    <a:pt x="55" y="2073"/>
                  </a:lnTo>
                  <a:lnTo>
                    <a:pt x="38" y="2070"/>
                  </a:lnTo>
                  <a:lnTo>
                    <a:pt x="23" y="2062"/>
                  </a:lnTo>
                  <a:lnTo>
                    <a:pt x="11" y="2051"/>
                  </a:lnTo>
                  <a:lnTo>
                    <a:pt x="3" y="2035"/>
                  </a:lnTo>
                  <a:lnTo>
                    <a:pt x="0" y="2018"/>
                  </a:lnTo>
                  <a:lnTo>
                    <a:pt x="0" y="643"/>
                  </a:lnTo>
                  <a:lnTo>
                    <a:pt x="3" y="589"/>
                  </a:lnTo>
                  <a:lnTo>
                    <a:pt x="11" y="537"/>
                  </a:lnTo>
                  <a:lnTo>
                    <a:pt x="25" y="487"/>
                  </a:lnTo>
                  <a:lnTo>
                    <a:pt x="44" y="439"/>
                  </a:lnTo>
                  <a:lnTo>
                    <a:pt x="68" y="393"/>
                  </a:lnTo>
                  <a:lnTo>
                    <a:pt x="96" y="350"/>
                  </a:lnTo>
                  <a:lnTo>
                    <a:pt x="128" y="311"/>
                  </a:lnTo>
                  <a:lnTo>
                    <a:pt x="164" y="275"/>
                  </a:lnTo>
                  <a:lnTo>
                    <a:pt x="204" y="243"/>
                  </a:lnTo>
                  <a:lnTo>
                    <a:pt x="246" y="215"/>
                  </a:lnTo>
                  <a:lnTo>
                    <a:pt x="292" y="192"/>
                  </a:lnTo>
                  <a:lnTo>
                    <a:pt x="339" y="173"/>
                  </a:lnTo>
                  <a:lnTo>
                    <a:pt x="390" y="159"/>
                  </a:lnTo>
                  <a:lnTo>
                    <a:pt x="443" y="150"/>
                  </a:lnTo>
                  <a:lnTo>
                    <a:pt x="497" y="147"/>
                  </a:lnTo>
                  <a:lnTo>
                    <a:pt x="1054" y="147"/>
                  </a:lnTo>
                  <a:lnTo>
                    <a:pt x="1080" y="95"/>
                  </a:lnTo>
                  <a:lnTo>
                    <a:pt x="1111" y="46"/>
                  </a:lnTo>
                  <a:lnTo>
                    <a:pt x="1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10969102" y="4219575"/>
            <a:ext cx="534988" cy="582613"/>
            <a:chOff x="10925175" y="4219575"/>
            <a:chExt cx="534988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8" name="Rectangle 280"/>
            <p:cNvSpPr>
              <a:spLocks noChangeArrowheads="1"/>
            </p:cNvSpPr>
            <p:nvPr/>
          </p:nvSpPr>
          <p:spPr bwMode="auto">
            <a:xfrm>
              <a:off x="11295063" y="4278313"/>
              <a:ext cx="57150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81"/>
            <p:cNvSpPr>
              <a:spLocks noEditPoints="1"/>
            </p:cNvSpPr>
            <p:nvPr/>
          </p:nvSpPr>
          <p:spPr bwMode="auto">
            <a:xfrm>
              <a:off x="11236325" y="4219575"/>
              <a:ext cx="174625" cy="184150"/>
            </a:xfrm>
            <a:custGeom>
              <a:avLst/>
              <a:gdLst>
                <a:gd name="T0" fmla="*/ 276 w 992"/>
                <a:gd name="T1" fmla="*/ 219 h 1045"/>
                <a:gd name="T2" fmla="*/ 259 w 992"/>
                <a:gd name="T3" fmla="*/ 222 h 1045"/>
                <a:gd name="T4" fmla="*/ 243 w 992"/>
                <a:gd name="T5" fmla="*/ 230 h 1045"/>
                <a:gd name="T6" fmla="*/ 232 w 992"/>
                <a:gd name="T7" fmla="*/ 242 h 1045"/>
                <a:gd name="T8" fmla="*/ 224 w 992"/>
                <a:gd name="T9" fmla="*/ 257 h 1045"/>
                <a:gd name="T10" fmla="*/ 221 w 992"/>
                <a:gd name="T11" fmla="*/ 274 h 1045"/>
                <a:gd name="T12" fmla="*/ 221 w 992"/>
                <a:gd name="T13" fmla="*/ 660 h 1045"/>
                <a:gd name="T14" fmla="*/ 224 w 992"/>
                <a:gd name="T15" fmla="*/ 677 h 1045"/>
                <a:gd name="T16" fmla="*/ 232 w 992"/>
                <a:gd name="T17" fmla="*/ 693 h 1045"/>
                <a:gd name="T18" fmla="*/ 243 w 992"/>
                <a:gd name="T19" fmla="*/ 704 h 1045"/>
                <a:gd name="T20" fmla="*/ 259 w 992"/>
                <a:gd name="T21" fmla="*/ 712 h 1045"/>
                <a:gd name="T22" fmla="*/ 276 w 992"/>
                <a:gd name="T23" fmla="*/ 715 h 1045"/>
                <a:gd name="T24" fmla="*/ 718 w 992"/>
                <a:gd name="T25" fmla="*/ 715 h 1045"/>
                <a:gd name="T26" fmla="*/ 735 w 992"/>
                <a:gd name="T27" fmla="*/ 712 h 1045"/>
                <a:gd name="T28" fmla="*/ 750 w 992"/>
                <a:gd name="T29" fmla="*/ 704 h 1045"/>
                <a:gd name="T30" fmla="*/ 762 w 992"/>
                <a:gd name="T31" fmla="*/ 693 h 1045"/>
                <a:gd name="T32" fmla="*/ 770 w 992"/>
                <a:gd name="T33" fmla="*/ 677 h 1045"/>
                <a:gd name="T34" fmla="*/ 773 w 992"/>
                <a:gd name="T35" fmla="*/ 660 h 1045"/>
                <a:gd name="T36" fmla="*/ 773 w 992"/>
                <a:gd name="T37" fmla="*/ 274 h 1045"/>
                <a:gd name="T38" fmla="*/ 770 w 992"/>
                <a:gd name="T39" fmla="*/ 257 h 1045"/>
                <a:gd name="T40" fmla="*/ 762 w 992"/>
                <a:gd name="T41" fmla="*/ 242 h 1045"/>
                <a:gd name="T42" fmla="*/ 750 w 992"/>
                <a:gd name="T43" fmla="*/ 230 h 1045"/>
                <a:gd name="T44" fmla="*/ 735 w 992"/>
                <a:gd name="T45" fmla="*/ 222 h 1045"/>
                <a:gd name="T46" fmla="*/ 718 w 992"/>
                <a:gd name="T47" fmla="*/ 219 h 1045"/>
                <a:gd name="T48" fmla="*/ 276 w 992"/>
                <a:gd name="T49" fmla="*/ 219 h 1045"/>
                <a:gd name="T50" fmla="*/ 55 w 992"/>
                <a:gd name="T51" fmla="*/ 0 h 1045"/>
                <a:gd name="T52" fmla="*/ 936 w 992"/>
                <a:gd name="T53" fmla="*/ 0 h 1045"/>
                <a:gd name="T54" fmla="*/ 953 w 992"/>
                <a:gd name="T55" fmla="*/ 2 h 1045"/>
                <a:gd name="T56" fmla="*/ 968 w 992"/>
                <a:gd name="T57" fmla="*/ 10 h 1045"/>
                <a:gd name="T58" fmla="*/ 980 w 992"/>
                <a:gd name="T59" fmla="*/ 22 h 1045"/>
                <a:gd name="T60" fmla="*/ 988 w 992"/>
                <a:gd name="T61" fmla="*/ 37 h 1045"/>
                <a:gd name="T62" fmla="*/ 991 w 992"/>
                <a:gd name="T63" fmla="*/ 54 h 1045"/>
                <a:gd name="T64" fmla="*/ 992 w 992"/>
                <a:gd name="T65" fmla="*/ 1045 h 1045"/>
                <a:gd name="T66" fmla="*/ 1 w 992"/>
                <a:gd name="T67" fmla="*/ 1045 h 1045"/>
                <a:gd name="T68" fmla="*/ 0 w 992"/>
                <a:gd name="T69" fmla="*/ 55 h 1045"/>
                <a:gd name="T70" fmla="*/ 2 w 992"/>
                <a:gd name="T71" fmla="*/ 40 h 1045"/>
                <a:gd name="T72" fmla="*/ 7 w 992"/>
                <a:gd name="T73" fmla="*/ 27 h 1045"/>
                <a:gd name="T74" fmla="*/ 16 w 992"/>
                <a:gd name="T75" fmla="*/ 16 h 1045"/>
                <a:gd name="T76" fmla="*/ 27 w 992"/>
                <a:gd name="T77" fmla="*/ 7 h 1045"/>
                <a:gd name="T78" fmla="*/ 40 w 992"/>
                <a:gd name="T79" fmla="*/ 1 h 1045"/>
                <a:gd name="T80" fmla="*/ 55 w 992"/>
                <a:gd name="T81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2" h="1045">
                  <a:moveTo>
                    <a:pt x="276" y="219"/>
                  </a:moveTo>
                  <a:lnTo>
                    <a:pt x="259" y="222"/>
                  </a:lnTo>
                  <a:lnTo>
                    <a:pt x="243" y="230"/>
                  </a:lnTo>
                  <a:lnTo>
                    <a:pt x="232" y="242"/>
                  </a:lnTo>
                  <a:lnTo>
                    <a:pt x="224" y="257"/>
                  </a:lnTo>
                  <a:lnTo>
                    <a:pt x="221" y="274"/>
                  </a:lnTo>
                  <a:lnTo>
                    <a:pt x="221" y="660"/>
                  </a:lnTo>
                  <a:lnTo>
                    <a:pt x="224" y="677"/>
                  </a:lnTo>
                  <a:lnTo>
                    <a:pt x="232" y="693"/>
                  </a:lnTo>
                  <a:lnTo>
                    <a:pt x="243" y="704"/>
                  </a:lnTo>
                  <a:lnTo>
                    <a:pt x="259" y="712"/>
                  </a:lnTo>
                  <a:lnTo>
                    <a:pt x="276" y="715"/>
                  </a:lnTo>
                  <a:lnTo>
                    <a:pt x="718" y="715"/>
                  </a:lnTo>
                  <a:lnTo>
                    <a:pt x="735" y="712"/>
                  </a:lnTo>
                  <a:lnTo>
                    <a:pt x="750" y="704"/>
                  </a:lnTo>
                  <a:lnTo>
                    <a:pt x="762" y="693"/>
                  </a:lnTo>
                  <a:lnTo>
                    <a:pt x="770" y="677"/>
                  </a:lnTo>
                  <a:lnTo>
                    <a:pt x="773" y="660"/>
                  </a:lnTo>
                  <a:lnTo>
                    <a:pt x="773" y="274"/>
                  </a:lnTo>
                  <a:lnTo>
                    <a:pt x="770" y="257"/>
                  </a:lnTo>
                  <a:lnTo>
                    <a:pt x="762" y="242"/>
                  </a:lnTo>
                  <a:lnTo>
                    <a:pt x="750" y="230"/>
                  </a:lnTo>
                  <a:lnTo>
                    <a:pt x="735" y="222"/>
                  </a:lnTo>
                  <a:lnTo>
                    <a:pt x="718" y="219"/>
                  </a:lnTo>
                  <a:lnTo>
                    <a:pt x="276" y="219"/>
                  </a:lnTo>
                  <a:close/>
                  <a:moveTo>
                    <a:pt x="55" y="0"/>
                  </a:moveTo>
                  <a:lnTo>
                    <a:pt x="936" y="0"/>
                  </a:lnTo>
                  <a:lnTo>
                    <a:pt x="953" y="2"/>
                  </a:lnTo>
                  <a:lnTo>
                    <a:pt x="968" y="10"/>
                  </a:lnTo>
                  <a:lnTo>
                    <a:pt x="980" y="22"/>
                  </a:lnTo>
                  <a:lnTo>
                    <a:pt x="988" y="37"/>
                  </a:lnTo>
                  <a:lnTo>
                    <a:pt x="991" y="54"/>
                  </a:lnTo>
                  <a:lnTo>
                    <a:pt x="992" y="1045"/>
                  </a:lnTo>
                  <a:lnTo>
                    <a:pt x="1" y="1045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0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82"/>
            <p:cNvSpPr>
              <a:spLocks noEditPoints="1"/>
            </p:cNvSpPr>
            <p:nvPr/>
          </p:nvSpPr>
          <p:spPr bwMode="auto">
            <a:xfrm>
              <a:off x="11187113" y="4424363"/>
              <a:ext cx="273050" cy="174625"/>
            </a:xfrm>
            <a:custGeom>
              <a:avLst/>
              <a:gdLst>
                <a:gd name="T0" fmla="*/ 438 w 1543"/>
                <a:gd name="T1" fmla="*/ 621 h 990"/>
                <a:gd name="T2" fmla="*/ 502 w 1543"/>
                <a:gd name="T3" fmla="*/ 517 h 990"/>
                <a:gd name="T4" fmla="*/ 499 w 1543"/>
                <a:gd name="T5" fmla="*/ 505 h 990"/>
                <a:gd name="T6" fmla="*/ 496 w 1543"/>
                <a:gd name="T7" fmla="*/ 492 h 990"/>
                <a:gd name="T8" fmla="*/ 499 w 1543"/>
                <a:gd name="T9" fmla="*/ 480 h 990"/>
                <a:gd name="T10" fmla="*/ 502 w 1543"/>
                <a:gd name="T11" fmla="*/ 467 h 990"/>
                <a:gd name="T12" fmla="*/ 438 w 1543"/>
                <a:gd name="T13" fmla="*/ 369 h 990"/>
                <a:gd name="T14" fmla="*/ 1104 w 1543"/>
                <a:gd name="T15" fmla="*/ 367 h 990"/>
                <a:gd name="T16" fmla="*/ 1042 w 1543"/>
                <a:gd name="T17" fmla="*/ 470 h 990"/>
                <a:gd name="T18" fmla="*/ 1042 w 1543"/>
                <a:gd name="T19" fmla="*/ 520 h 990"/>
                <a:gd name="T20" fmla="*/ 1104 w 1543"/>
                <a:gd name="T21" fmla="*/ 618 h 990"/>
                <a:gd name="T22" fmla="*/ 696 w 1543"/>
                <a:gd name="T23" fmla="*/ 327 h 990"/>
                <a:gd name="T24" fmla="*/ 683 w 1543"/>
                <a:gd name="T25" fmla="*/ 354 h 990"/>
                <a:gd name="T26" fmla="*/ 848 w 1543"/>
                <a:gd name="T27" fmla="*/ 658 h 990"/>
                <a:gd name="T28" fmla="*/ 860 w 1543"/>
                <a:gd name="T29" fmla="*/ 351 h 990"/>
                <a:gd name="T30" fmla="*/ 147 w 1543"/>
                <a:gd name="T31" fmla="*/ 276 h 990"/>
                <a:gd name="T32" fmla="*/ 128 w 1543"/>
                <a:gd name="T33" fmla="*/ 281 h 990"/>
                <a:gd name="T34" fmla="*/ 112 w 1543"/>
                <a:gd name="T35" fmla="*/ 300 h 990"/>
                <a:gd name="T36" fmla="*/ 112 w 1543"/>
                <a:gd name="T37" fmla="*/ 689 h 990"/>
                <a:gd name="T38" fmla="*/ 128 w 1543"/>
                <a:gd name="T39" fmla="*/ 708 h 990"/>
                <a:gd name="T40" fmla="*/ 151 w 1543"/>
                <a:gd name="T41" fmla="*/ 713 h 990"/>
                <a:gd name="T42" fmla="*/ 275 w 1543"/>
                <a:gd name="T43" fmla="*/ 663 h 990"/>
                <a:gd name="T44" fmla="*/ 163 w 1543"/>
                <a:gd name="T45" fmla="*/ 280 h 990"/>
                <a:gd name="T46" fmla="*/ 1392 w 1543"/>
                <a:gd name="T47" fmla="*/ 274 h 990"/>
                <a:gd name="T48" fmla="*/ 1267 w 1543"/>
                <a:gd name="T49" fmla="*/ 324 h 990"/>
                <a:gd name="T50" fmla="*/ 1380 w 1543"/>
                <a:gd name="T51" fmla="*/ 707 h 990"/>
                <a:gd name="T52" fmla="*/ 1410 w 1543"/>
                <a:gd name="T53" fmla="*/ 709 h 990"/>
                <a:gd name="T54" fmla="*/ 1427 w 1543"/>
                <a:gd name="T55" fmla="*/ 696 h 990"/>
                <a:gd name="T56" fmla="*/ 1433 w 1543"/>
                <a:gd name="T57" fmla="*/ 310 h 990"/>
                <a:gd name="T58" fmla="*/ 1421 w 1543"/>
                <a:gd name="T59" fmla="*/ 283 h 990"/>
                <a:gd name="T60" fmla="*/ 1402 w 1543"/>
                <a:gd name="T61" fmla="*/ 274 h 990"/>
                <a:gd name="T62" fmla="*/ 1267 w 1543"/>
                <a:gd name="T63" fmla="*/ 0 h 990"/>
                <a:gd name="T64" fmla="*/ 1330 w 1543"/>
                <a:gd name="T65" fmla="*/ 179 h 990"/>
                <a:gd name="T66" fmla="*/ 1403 w 1543"/>
                <a:gd name="T67" fmla="*/ 164 h 990"/>
                <a:gd name="T68" fmla="*/ 1474 w 1543"/>
                <a:gd name="T69" fmla="*/ 186 h 990"/>
                <a:gd name="T70" fmla="*/ 1525 w 1543"/>
                <a:gd name="T71" fmla="*/ 239 h 990"/>
                <a:gd name="T72" fmla="*/ 1543 w 1543"/>
                <a:gd name="T73" fmla="*/ 310 h 990"/>
                <a:gd name="T74" fmla="*/ 1535 w 1543"/>
                <a:gd name="T75" fmla="*/ 724 h 990"/>
                <a:gd name="T76" fmla="*/ 1494 w 1543"/>
                <a:gd name="T77" fmla="*/ 784 h 990"/>
                <a:gd name="T78" fmla="*/ 1423 w 1543"/>
                <a:gd name="T79" fmla="*/ 819 h 990"/>
                <a:gd name="T80" fmla="*/ 1352 w 1543"/>
                <a:gd name="T81" fmla="*/ 814 h 990"/>
                <a:gd name="T82" fmla="*/ 1266 w 1543"/>
                <a:gd name="T83" fmla="*/ 778 h 990"/>
                <a:gd name="T84" fmla="*/ 275 w 1543"/>
                <a:gd name="T85" fmla="*/ 781 h 990"/>
                <a:gd name="T86" fmla="*/ 191 w 1543"/>
                <a:gd name="T87" fmla="*/ 817 h 990"/>
                <a:gd name="T88" fmla="*/ 120 w 1543"/>
                <a:gd name="T89" fmla="*/ 821 h 990"/>
                <a:gd name="T90" fmla="*/ 50 w 1543"/>
                <a:gd name="T91" fmla="*/ 787 h 990"/>
                <a:gd name="T92" fmla="*/ 9 w 1543"/>
                <a:gd name="T93" fmla="*/ 726 h 990"/>
                <a:gd name="T94" fmla="*/ 0 w 1543"/>
                <a:gd name="T95" fmla="*/ 312 h 990"/>
                <a:gd name="T96" fmla="*/ 19 w 1543"/>
                <a:gd name="T97" fmla="*/ 241 h 990"/>
                <a:gd name="T98" fmla="*/ 70 w 1543"/>
                <a:gd name="T99" fmla="*/ 188 h 990"/>
                <a:gd name="T100" fmla="*/ 140 w 1543"/>
                <a:gd name="T101" fmla="*/ 166 h 990"/>
                <a:gd name="T102" fmla="*/ 212 w 1543"/>
                <a:gd name="T103" fmla="*/ 182 h 990"/>
                <a:gd name="T104" fmla="*/ 276 w 1543"/>
                <a:gd name="T105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3" h="990">
                  <a:moveTo>
                    <a:pt x="386" y="358"/>
                  </a:moveTo>
                  <a:lnTo>
                    <a:pt x="385" y="632"/>
                  </a:lnTo>
                  <a:lnTo>
                    <a:pt x="438" y="621"/>
                  </a:lnTo>
                  <a:lnTo>
                    <a:pt x="492" y="612"/>
                  </a:lnTo>
                  <a:lnTo>
                    <a:pt x="546" y="607"/>
                  </a:lnTo>
                  <a:lnTo>
                    <a:pt x="502" y="517"/>
                  </a:lnTo>
                  <a:lnTo>
                    <a:pt x="500" y="513"/>
                  </a:lnTo>
                  <a:lnTo>
                    <a:pt x="500" y="509"/>
                  </a:lnTo>
                  <a:lnTo>
                    <a:pt x="499" y="505"/>
                  </a:lnTo>
                  <a:lnTo>
                    <a:pt x="498" y="501"/>
                  </a:lnTo>
                  <a:lnTo>
                    <a:pt x="497" y="497"/>
                  </a:lnTo>
                  <a:lnTo>
                    <a:pt x="496" y="492"/>
                  </a:lnTo>
                  <a:lnTo>
                    <a:pt x="497" y="488"/>
                  </a:lnTo>
                  <a:lnTo>
                    <a:pt x="498" y="484"/>
                  </a:lnTo>
                  <a:lnTo>
                    <a:pt x="499" y="480"/>
                  </a:lnTo>
                  <a:lnTo>
                    <a:pt x="500" y="476"/>
                  </a:lnTo>
                  <a:lnTo>
                    <a:pt x="500" y="471"/>
                  </a:lnTo>
                  <a:lnTo>
                    <a:pt x="502" y="467"/>
                  </a:lnTo>
                  <a:lnTo>
                    <a:pt x="544" y="382"/>
                  </a:lnTo>
                  <a:lnTo>
                    <a:pt x="491" y="377"/>
                  </a:lnTo>
                  <a:lnTo>
                    <a:pt x="438" y="369"/>
                  </a:lnTo>
                  <a:lnTo>
                    <a:pt x="386" y="358"/>
                  </a:lnTo>
                  <a:close/>
                  <a:moveTo>
                    <a:pt x="1157" y="356"/>
                  </a:moveTo>
                  <a:lnTo>
                    <a:pt x="1104" y="367"/>
                  </a:lnTo>
                  <a:lnTo>
                    <a:pt x="1051" y="375"/>
                  </a:lnTo>
                  <a:lnTo>
                    <a:pt x="997" y="380"/>
                  </a:lnTo>
                  <a:lnTo>
                    <a:pt x="1042" y="470"/>
                  </a:lnTo>
                  <a:lnTo>
                    <a:pt x="1047" y="486"/>
                  </a:lnTo>
                  <a:lnTo>
                    <a:pt x="1047" y="504"/>
                  </a:lnTo>
                  <a:lnTo>
                    <a:pt x="1042" y="520"/>
                  </a:lnTo>
                  <a:lnTo>
                    <a:pt x="999" y="605"/>
                  </a:lnTo>
                  <a:lnTo>
                    <a:pt x="1052" y="610"/>
                  </a:lnTo>
                  <a:lnTo>
                    <a:pt x="1104" y="618"/>
                  </a:lnTo>
                  <a:lnTo>
                    <a:pt x="1157" y="629"/>
                  </a:lnTo>
                  <a:lnTo>
                    <a:pt x="1157" y="356"/>
                  </a:lnTo>
                  <a:close/>
                  <a:moveTo>
                    <a:pt x="696" y="327"/>
                  </a:moveTo>
                  <a:lnTo>
                    <a:pt x="685" y="349"/>
                  </a:lnTo>
                  <a:lnTo>
                    <a:pt x="684" y="351"/>
                  </a:lnTo>
                  <a:lnTo>
                    <a:pt x="683" y="354"/>
                  </a:lnTo>
                  <a:lnTo>
                    <a:pt x="613" y="492"/>
                  </a:lnTo>
                  <a:lnTo>
                    <a:pt x="696" y="658"/>
                  </a:lnTo>
                  <a:lnTo>
                    <a:pt x="848" y="658"/>
                  </a:lnTo>
                  <a:lnTo>
                    <a:pt x="930" y="495"/>
                  </a:lnTo>
                  <a:lnTo>
                    <a:pt x="860" y="351"/>
                  </a:lnTo>
                  <a:lnTo>
                    <a:pt x="860" y="351"/>
                  </a:lnTo>
                  <a:lnTo>
                    <a:pt x="848" y="327"/>
                  </a:lnTo>
                  <a:lnTo>
                    <a:pt x="696" y="327"/>
                  </a:lnTo>
                  <a:close/>
                  <a:moveTo>
                    <a:pt x="147" y="276"/>
                  </a:moveTo>
                  <a:lnTo>
                    <a:pt x="139" y="277"/>
                  </a:lnTo>
                  <a:lnTo>
                    <a:pt x="132" y="279"/>
                  </a:lnTo>
                  <a:lnTo>
                    <a:pt x="128" y="281"/>
                  </a:lnTo>
                  <a:lnTo>
                    <a:pt x="123" y="285"/>
                  </a:lnTo>
                  <a:lnTo>
                    <a:pt x="117" y="291"/>
                  </a:lnTo>
                  <a:lnTo>
                    <a:pt x="112" y="300"/>
                  </a:lnTo>
                  <a:lnTo>
                    <a:pt x="110" y="312"/>
                  </a:lnTo>
                  <a:lnTo>
                    <a:pt x="110" y="677"/>
                  </a:lnTo>
                  <a:lnTo>
                    <a:pt x="112" y="689"/>
                  </a:lnTo>
                  <a:lnTo>
                    <a:pt x="117" y="698"/>
                  </a:lnTo>
                  <a:lnTo>
                    <a:pt x="123" y="704"/>
                  </a:lnTo>
                  <a:lnTo>
                    <a:pt x="128" y="708"/>
                  </a:lnTo>
                  <a:lnTo>
                    <a:pt x="133" y="711"/>
                  </a:lnTo>
                  <a:lnTo>
                    <a:pt x="141" y="713"/>
                  </a:lnTo>
                  <a:lnTo>
                    <a:pt x="151" y="713"/>
                  </a:lnTo>
                  <a:lnTo>
                    <a:pt x="163" y="710"/>
                  </a:lnTo>
                  <a:lnTo>
                    <a:pt x="218" y="685"/>
                  </a:lnTo>
                  <a:lnTo>
                    <a:pt x="275" y="663"/>
                  </a:lnTo>
                  <a:lnTo>
                    <a:pt x="276" y="326"/>
                  </a:lnTo>
                  <a:lnTo>
                    <a:pt x="218" y="305"/>
                  </a:lnTo>
                  <a:lnTo>
                    <a:pt x="163" y="280"/>
                  </a:lnTo>
                  <a:lnTo>
                    <a:pt x="155" y="277"/>
                  </a:lnTo>
                  <a:lnTo>
                    <a:pt x="147" y="276"/>
                  </a:lnTo>
                  <a:close/>
                  <a:moveTo>
                    <a:pt x="1392" y="274"/>
                  </a:moveTo>
                  <a:lnTo>
                    <a:pt x="1380" y="278"/>
                  </a:lnTo>
                  <a:lnTo>
                    <a:pt x="1324" y="303"/>
                  </a:lnTo>
                  <a:lnTo>
                    <a:pt x="1267" y="324"/>
                  </a:lnTo>
                  <a:lnTo>
                    <a:pt x="1266" y="660"/>
                  </a:lnTo>
                  <a:lnTo>
                    <a:pt x="1324" y="682"/>
                  </a:lnTo>
                  <a:lnTo>
                    <a:pt x="1380" y="707"/>
                  </a:lnTo>
                  <a:lnTo>
                    <a:pt x="1392" y="711"/>
                  </a:lnTo>
                  <a:lnTo>
                    <a:pt x="1402" y="711"/>
                  </a:lnTo>
                  <a:lnTo>
                    <a:pt x="1410" y="709"/>
                  </a:lnTo>
                  <a:lnTo>
                    <a:pt x="1416" y="706"/>
                  </a:lnTo>
                  <a:lnTo>
                    <a:pt x="1421" y="702"/>
                  </a:lnTo>
                  <a:lnTo>
                    <a:pt x="1427" y="696"/>
                  </a:lnTo>
                  <a:lnTo>
                    <a:pt x="1431" y="687"/>
                  </a:lnTo>
                  <a:lnTo>
                    <a:pt x="1433" y="675"/>
                  </a:lnTo>
                  <a:lnTo>
                    <a:pt x="1433" y="310"/>
                  </a:lnTo>
                  <a:lnTo>
                    <a:pt x="1431" y="298"/>
                  </a:lnTo>
                  <a:lnTo>
                    <a:pt x="1427" y="289"/>
                  </a:lnTo>
                  <a:lnTo>
                    <a:pt x="1421" y="283"/>
                  </a:lnTo>
                  <a:lnTo>
                    <a:pt x="1416" y="279"/>
                  </a:lnTo>
                  <a:lnTo>
                    <a:pt x="1411" y="276"/>
                  </a:lnTo>
                  <a:lnTo>
                    <a:pt x="1402" y="274"/>
                  </a:lnTo>
                  <a:lnTo>
                    <a:pt x="1392" y="274"/>
                  </a:lnTo>
                  <a:close/>
                  <a:moveTo>
                    <a:pt x="276" y="0"/>
                  </a:moveTo>
                  <a:lnTo>
                    <a:pt x="1267" y="0"/>
                  </a:lnTo>
                  <a:lnTo>
                    <a:pt x="1267" y="206"/>
                  </a:lnTo>
                  <a:lnTo>
                    <a:pt x="1299" y="193"/>
                  </a:lnTo>
                  <a:lnTo>
                    <a:pt x="1330" y="179"/>
                  </a:lnTo>
                  <a:lnTo>
                    <a:pt x="1354" y="170"/>
                  </a:lnTo>
                  <a:lnTo>
                    <a:pt x="1379" y="165"/>
                  </a:lnTo>
                  <a:lnTo>
                    <a:pt x="1403" y="164"/>
                  </a:lnTo>
                  <a:lnTo>
                    <a:pt x="1428" y="167"/>
                  </a:lnTo>
                  <a:lnTo>
                    <a:pt x="1451" y="174"/>
                  </a:lnTo>
                  <a:lnTo>
                    <a:pt x="1474" y="186"/>
                  </a:lnTo>
                  <a:lnTo>
                    <a:pt x="1494" y="201"/>
                  </a:lnTo>
                  <a:lnTo>
                    <a:pt x="1511" y="219"/>
                  </a:lnTo>
                  <a:lnTo>
                    <a:pt x="1525" y="239"/>
                  </a:lnTo>
                  <a:lnTo>
                    <a:pt x="1535" y="261"/>
                  </a:lnTo>
                  <a:lnTo>
                    <a:pt x="1541" y="285"/>
                  </a:lnTo>
                  <a:lnTo>
                    <a:pt x="1543" y="310"/>
                  </a:lnTo>
                  <a:lnTo>
                    <a:pt x="1543" y="675"/>
                  </a:lnTo>
                  <a:lnTo>
                    <a:pt x="1541" y="700"/>
                  </a:lnTo>
                  <a:lnTo>
                    <a:pt x="1535" y="724"/>
                  </a:lnTo>
                  <a:lnTo>
                    <a:pt x="1525" y="746"/>
                  </a:lnTo>
                  <a:lnTo>
                    <a:pt x="1511" y="767"/>
                  </a:lnTo>
                  <a:lnTo>
                    <a:pt x="1494" y="784"/>
                  </a:lnTo>
                  <a:lnTo>
                    <a:pt x="1474" y="799"/>
                  </a:lnTo>
                  <a:lnTo>
                    <a:pt x="1449" y="812"/>
                  </a:lnTo>
                  <a:lnTo>
                    <a:pt x="1423" y="819"/>
                  </a:lnTo>
                  <a:lnTo>
                    <a:pt x="1397" y="821"/>
                  </a:lnTo>
                  <a:lnTo>
                    <a:pt x="1375" y="820"/>
                  </a:lnTo>
                  <a:lnTo>
                    <a:pt x="1352" y="814"/>
                  </a:lnTo>
                  <a:lnTo>
                    <a:pt x="1330" y="806"/>
                  </a:lnTo>
                  <a:lnTo>
                    <a:pt x="1299" y="791"/>
                  </a:lnTo>
                  <a:lnTo>
                    <a:pt x="1266" y="778"/>
                  </a:lnTo>
                  <a:lnTo>
                    <a:pt x="1266" y="990"/>
                  </a:lnTo>
                  <a:lnTo>
                    <a:pt x="275" y="990"/>
                  </a:lnTo>
                  <a:lnTo>
                    <a:pt x="275" y="781"/>
                  </a:lnTo>
                  <a:lnTo>
                    <a:pt x="244" y="794"/>
                  </a:lnTo>
                  <a:lnTo>
                    <a:pt x="212" y="808"/>
                  </a:lnTo>
                  <a:lnTo>
                    <a:pt x="191" y="817"/>
                  </a:lnTo>
                  <a:lnTo>
                    <a:pt x="169" y="822"/>
                  </a:lnTo>
                  <a:lnTo>
                    <a:pt x="147" y="824"/>
                  </a:lnTo>
                  <a:lnTo>
                    <a:pt x="120" y="821"/>
                  </a:lnTo>
                  <a:lnTo>
                    <a:pt x="94" y="814"/>
                  </a:lnTo>
                  <a:lnTo>
                    <a:pt x="70" y="802"/>
                  </a:lnTo>
                  <a:lnTo>
                    <a:pt x="50" y="787"/>
                  </a:lnTo>
                  <a:lnTo>
                    <a:pt x="32" y="769"/>
                  </a:lnTo>
                  <a:lnTo>
                    <a:pt x="19" y="748"/>
                  </a:lnTo>
                  <a:lnTo>
                    <a:pt x="9" y="726"/>
                  </a:lnTo>
                  <a:lnTo>
                    <a:pt x="3" y="702"/>
                  </a:lnTo>
                  <a:lnTo>
                    <a:pt x="0" y="677"/>
                  </a:lnTo>
                  <a:lnTo>
                    <a:pt x="0" y="312"/>
                  </a:lnTo>
                  <a:lnTo>
                    <a:pt x="3" y="287"/>
                  </a:lnTo>
                  <a:lnTo>
                    <a:pt x="9" y="263"/>
                  </a:lnTo>
                  <a:lnTo>
                    <a:pt x="19" y="241"/>
                  </a:lnTo>
                  <a:lnTo>
                    <a:pt x="32" y="221"/>
                  </a:lnTo>
                  <a:lnTo>
                    <a:pt x="50" y="203"/>
                  </a:lnTo>
                  <a:lnTo>
                    <a:pt x="70" y="188"/>
                  </a:lnTo>
                  <a:lnTo>
                    <a:pt x="92" y="177"/>
                  </a:lnTo>
                  <a:lnTo>
                    <a:pt x="116" y="169"/>
                  </a:lnTo>
                  <a:lnTo>
                    <a:pt x="140" y="166"/>
                  </a:lnTo>
                  <a:lnTo>
                    <a:pt x="165" y="167"/>
                  </a:lnTo>
                  <a:lnTo>
                    <a:pt x="189" y="172"/>
                  </a:lnTo>
                  <a:lnTo>
                    <a:pt x="212" y="182"/>
                  </a:lnTo>
                  <a:lnTo>
                    <a:pt x="244" y="196"/>
                  </a:lnTo>
                  <a:lnTo>
                    <a:pt x="276" y="208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83"/>
            <p:cNvSpPr>
              <a:spLocks/>
            </p:cNvSpPr>
            <p:nvPr/>
          </p:nvSpPr>
          <p:spPr bwMode="auto">
            <a:xfrm>
              <a:off x="11236325" y="4618038"/>
              <a:ext cx="174625" cy="184150"/>
            </a:xfrm>
            <a:custGeom>
              <a:avLst/>
              <a:gdLst>
                <a:gd name="T0" fmla="*/ 1 w 992"/>
                <a:gd name="T1" fmla="*/ 0 h 1045"/>
                <a:gd name="T2" fmla="*/ 992 w 992"/>
                <a:gd name="T3" fmla="*/ 0 h 1045"/>
                <a:gd name="T4" fmla="*/ 991 w 992"/>
                <a:gd name="T5" fmla="*/ 990 h 1045"/>
                <a:gd name="T6" fmla="*/ 988 w 992"/>
                <a:gd name="T7" fmla="*/ 1007 h 1045"/>
                <a:gd name="T8" fmla="*/ 980 w 992"/>
                <a:gd name="T9" fmla="*/ 1023 h 1045"/>
                <a:gd name="T10" fmla="*/ 968 w 992"/>
                <a:gd name="T11" fmla="*/ 1034 h 1045"/>
                <a:gd name="T12" fmla="*/ 953 w 992"/>
                <a:gd name="T13" fmla="*/ 1042 h 1045"/>
                <a:gd name="T14" fmla="*/ 936 w 992"/>
                <a:gd name="T15" fmla="*/ 1045 h 1045"/>
                <a:gd name="T16" fmla="*/ 55 w 992"/>
                <a:gd name="T17" fmla="*/ 1045 h 1045"/>
                <a:gd name="T18" fmla="*/ 40 w 992"/>
                <a:gd name="T19" fmla="*/ 1043 h 1045"/>
                <a:gd name="T20" fmla="*/ 27 w 992"/>
                <a:gd name="T21" fmla="*/ 1038 h 1045"/>
                <a:gd name="T22" fmla="*/ 16 w 992"/>
                <a:gd name="T23" fmla="*/ 1029 h 1045"/>
                <a:gd name="T24" fmla="*/ 7 w 992"/>
                <a:gd name="T25" fmla="*/ 1017 h 1045"/>
                <a:gd name="T26" fmla="*/ 2 w 992"/>
                <a:gd name="T27" fmla="*/ 1004 h 1045"/>
                <a:gd name="T28" fmla="*/ 0 w 992"/>
                <a:gd name="T29" fmla="*/ 990 h 1045"/>
                <a:gd name="T30" fmla="*/ 1 w 992"/>
                <a:gd name="T31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2" h="1045">
                  <a:moveTo>
                    <a:pt x="1" y="0"/>
                  </a:moveTo>
                  <a:lnTo>
                    <a:pt x="992" y="0"/>
                  </a:lnTo>
                  <a:lnTo>
                    <a:pt x="991" y="990"/>
                  </a:lnTo>
                  <a:lnTo>
                    <a:pt x="988" y="1007"/>
                  </a:lnTo>
                  <a:lnTo>
                    <a:pt x="980" y="1023"/>
                  </a:lnTo>
                  <a:lnTo>
                    <a:pt x="968" y="1034"/>
                  </a:lnTo>
                  <a:lnTo>
                    <a:pt x="953" y="1042"/>
                  </a:lnTo>
                  <a:lnTo>
                    <a:pt x="936" y="1045"/>
                  </a:lnTo>
                  <a:lnTo>
                    <a:pt x="55" y="1045"/>
                  </a:lnTo>
                  <a:lnTo>
                    <a:pt x="40" y="1043"/>
                  </a:lnTo>
                  <a:lnTo>
                    <a:pt x="27" y="1038"/>
                  </a:lnTo>
                  <a:lnTo>
                    <a:pt x="16" y="1029"/>
                  </a:lnTo>
                  <a:lnTo>
                    <a:pt x="7" y="1017"/>
                  </a:lnTo>
                  <a:lnTo>
                    <a:pt x="2" y="1004"/>
                  </a:lnTo>
                  <a:lnTo>
                    <a:pt x="0" y="99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84"/>
            <p:cNvSpPr>
              <a:spLocks/>
            </p:cNvSpPr>
            <p:nvPr/>
          </p:nvSpPr>
          <p:spPr bwMode="auto">
            <a:xfrm>
              <a:off x="10974388" y="4394200"/>
              <a:ext cx="76200" cy="77788"/>
            </a:xfrm>
            <a:custGeom>
              <a:avLst/>
              <a:gdLst>
                <a:gd name="T0" fmla="*/ 36 w 437"/>
                <a:gd name="T1" fmla="*/ 0 h 435"/>
                <a:gd name="T2" fmla="*/ 401 w 437"/>
                <a:gd name="T3" fmla="*/ 0 h 435"/>
                <a:gd name="T4" fmla="*/ 413 w 437"/>
                <a:gd name="T5" fmla="*/ 2 h 435"/>
                <a:gd name="T6" fmla="*/ 422 w 437"/>
                <a:gd name="T7" fmla="*/ 6 h 435"/>
                <a:gd name="T8" fmla="*/ 428 w 437"/>
                <a:gd name="T9" fmla="*/ 12 h 435"/>
                <a:gd name="T10" fmla="*/ 432 w 437"/>
                <a:gd name="T11" fmla="*/ 17 h 435"/>
                <a:gd name="T12" fmla="*/ 435 w 437"/>
                <a:gd name="T13" fmla="*/ 22 h 435"/>
                <a:gd name="T14" fmla="*/ 437 w 437"/>
                <a:gd name="T15" fmla="*/ 31 h 435"/>
                <a:gd name="T16" fmla="*/ 437 w 437"/>
                <a:gd name="T17" fmla="*/ 41 h 435"/>
                <a:gd name="T18" fmla="*/ 434 w 437"/>
                <a:gd name="T19" fmla="*/ 53 h 435"/>
                <a:gd name="T20" fmla="*/ 426 w 437"/>
                <a:gd name="T21" fmla="*/ 69 h 435"/>
                <a:gd name="T22" fmla="*/ 419 w 437"/>
                <a:gd name="T23" fmla="*/ 87 h 435"/>
                <a:gd name="T24" fmla="*/ 417 w 437"/>
                <a:gd name="T25" fmla="*/ 90 h 435"/>
                <a:gd name="T26" fmla="*/ 390 w 437"/>
                <a:gd name="T27" fmla="*/ 156 h 435"/>
                <a:gd name="T28" fmla="*/ 368 w 437"/>
                <a:gd name="T29" fmla="*/ 224 h 435"/>
                <a:gd name="T30" fmla="*/ 351 w 437"/>
                <a:gd name="T31" fmla="*/ 293 h 435"/>
                <a:gd name="T32" fmla="*/ 338 w 437"/>
                <a:gd name="T33" fmla="*/ 363 h 435"/>
                <a:gd name="T34" fmla="*/ 331 w 437"/>
                <a:gd name="T35" fmla="*/ 433 h 435"/>
                <a:gd name="T36" fmla="*/ 315 w 437"/>
                <a:gd name="T37" fmla="*/ 425 h 435"/>
                <a:gd name="T38" fmla="*/ 245 w 437"/>
                <a:gd name="T39" fmla="*/ 390 h 435"/>
                <a:gd name="T40" fmla="*/ 236 w 437"/>
                <a:gd name="T41" fmla="*/ 387 h 435"/>
                <a:gd name="T42" fmla="*/ 226 w 437"/>
                <a:gd name="T43" fmla="*/ 386 h 435"/>
                <a:gd name="T44" fmla="*/ 223 w 437"/>
                <a:gd name="T45" fmla="*/ 385 h 435"/>
                <a:gd name="T46" fmla="*/ 221 w 437"/>
                <a:gd name="T47" fmla="*/ 384 h 435"/>
                <a:gd name="T48" fmla="*/ 208 w 437"/>
                <a:gd name="T49" fmla="*/ 386 h 435"/>
                <a:gd name="T50" fmla="*/ 196 w 437"/>
                <a:gd name="T51" fmla="*/ 390 h 435"/>
                <a:gd name="T52" fmla="*/ 106 w 437"/>
                <a:gd name="T53" fmla="*/ 435 h 435"/>
                <a:gd name="T54" fmla="*/ 99 w 437"/>
                <a:gd name="T55" fmla="*/ 364 h 435"/>
                <a:gd name="T56" fmla="*/ 87 w 437"/>
                <a:gd name="T57" fmla="*/ 293 h 435"/>
                <a:gd name="T58" fmla="*/ 69 w 437"/>
                <a:gd name="T59" fmla="*/ 224 h 435"/>
                <a:gd name="T60" fmla="*/ 47 w 437"/>
                <a:gd name="T61" fmla="*/ 156 h 435"/>
                <a:gd name="T62" fmla="*/ 20 w 437"/>
                <a:gd name="T63" fmla="*/ 90 h 435"/>
                <a:gd name="T64" fmla="*/ 19 w 437"/>
                <a:gd name="T65" fmla="*/ 87 h 435"/>
                <a:gd name="T66" fmla="*/ 11 w 437"/>
                <a:gd name="T67" fmla="*/ 69 h 435"/>
                <a:gd name="T68" fmla="*/ 4 w 437"/>
                <a:gd name="T69" fmla="*/ 53 h 435"/>
                <a:gd name="T70" fmla="*/ 0 w 437"/>
                <a:gd name="T71" fmla="*/ 41 h 435"/>
                <a:gd name="T72" fmla="*/ 0 w 437"/>
                <a:gd name="T73" fmla="*/ 31 h 435"/>
                <a:gd name="T74" fmla="*/ 3 w 437"/>
                <a:gd name="T75" fmla="*/ 22 h 435"/>
                <a:gd name="T76" fmla="*/ 5 w 437"/>
                <a:gd name="T77" fmla="*/ 17 h 435"/>
                <a:gd name="T78" fmla="*/ 9 w 437"/>
                <a:gd name="T79" fmla="*/ 12 h 435"/>
                <a:gd name="T80" fmla="*/ 15 w 437"/>
                <a:gd name="T81" fmla="*/ 6 h 435"/>
                <a:gd name="T82" fmla="*/ 24 w 437"/>
                <a:gd name="T83" fmla="*/ 2 h 435"/>
                <a:gd name="T84" fmla="*/ 36 w 437"/>
                <a:gd name="T8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7" h="435">
                  <a:moveTo>
                    <a:pt x="36" y="0"/>
                  </a:moveTo>
                  <a:lnTo>
                    <a:pt x="401" y="0"/>
                  </a:lnTo>
                  <a:lnTo>
                    <a:pt x="413" y="2"/>
                  </a:lnTo>
                  <a:lnTo>
                    <a:pt x="422" y="6"/>
                  </a:lnTo>
                  <a:lnTo>
                    <a:pt x="428" y="12"/>
                  </a:lnTo>
                  <a:lnTo>
                    <a:pt x="432" y="17"/>
                  </a:lnTo>
                  <a:lnTo>
                    <a:pt x="435" y="22"/>
                  </a:lnTo>
                  <a:lnTo>
                    <a:pt x="437" y="31"/>
                  </a:lnTo>
                  <a:lnTo>
                    <a:pt x="437" y="41"/>
                  </a:lnTo>
                  <a:lnTo>
                    <a:pt x="434" y="53"/>
                  </a:lnTo>
                  <a:lnTo>
                    <a:pt x="426" y="69"/>
                  </a:lnTo>
                  <a:lnTo>
                    <a:pt x="419" y="87"/>
                  </a:lnTo>
                  <a:lnTo>
                    <a:pt x="417" y="90"/>
                  </a:lnTo>
                  <a:lnTo>
                    <a:pt x="390" y="156"/>
                  </a:lnTo>
                  <a:lnTo>
                    <a:pt x="368" y="224"/>
                  </a:lnTo>
                  <a:lnTo>
                    <a:pt x="351" y="293"/>
                  </a:lnTo>
                  <a:lnTo>
                    <a:pt x="338" y="363"/>
                  </a:lnTo>
                  <a:lnTo>
                    <a:pt x="331" y="433"/>
                  </a:lnTo>
                  <a:lnTo>
                    <a:pt x="315" y="425"/>
                  </a:lnTo>
                  <a:lnTo>
                    <a:pt x="245" y="390"/>
                  </a:lnTo>
                  <a:lnTo>
                    <a:pt x="236" y="387"/>
                  </a:lnTo>
                  <a:lnTo>
                    <a:pt x="226" y="386"/>
                  </a:lnTo>
                  <a:lnTo>
                    <a:pt x="223" y="385"/>
                  </a:lnTo>
                  <a:lnTo>
                    <a:pt x="221" y="384"/>
                  </a:lnTo>
                  <a:lnTo>
                    <a:pt x="208" y="386"/>
                  </a:lnTo>
                  <a:lnTo>
                    <a:pt x="196" y="390"/>
                  </a:lnTo>
                  <a:lnTo>
                    <a:pt x="106" y="435"/>
                  </a:lnTo>
                  <a:lnTo>
                    <a:pt x="99" y="364"/>
                  </a:lnTo>
                  <a:lnTo>
                    <a:pt x="87" y="293"/>
                  </a:lnTo>
                  <a:lnTo>
                    <a:pt x="69" y="224"/>
                  </a:lnTo>
                  <a:lnTo>
                    <a:pt x="47" y="156"/>
                  </a:lnTo>
                  <a:lnTo>
                    <a:pt x="20" y="90"/>
                  </a:lnTo>
                  <a:lnTo>
                    <a:pt x="19" y="87"/>
                  </a:lnTo>
                  <a:lnTo>
                    <a:pt x="11" y="69"/>
                  </a:lnTo>
                  <a:lnTo>
                    <a:pt x="4" y="53"/>
                  </a:lnTo>
                  <a:lnTo>
                    <a:pt x="0" y="41"/>
                  </a:lnTo>
                  <a:lnTo>
                    <a:pt x="0" y="31"/>
                  </a:lnTo>
                  <a:lnTo>
                    <a:pt x="3" y="22"/>
                  </a:lnTo>
                  <a:lnTo>
                    <a:pt x="5" y="17"/>
                  </a:lnTo>
                  <a:lnTo>
                    <a:pt x="9" y="12"/>
                  </a:lnTo>
                  <a:lnTo>
                    <a:pt x="15" y="6"/>
                  </a:lnTo>
                  <a:lnTo>
                    <a:pt x="24" y="2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85"/>
            <p:cNvSpPr>
              <a:spLocks noEditPoints="1"/>
            </p:cNvSpPr>
            <p:nvPr/>
          </p:nvSpPr>
          <p:spPr bwMode="auto">
            <a:xfrm>
              <a:off x="10925175" y="4219575"/>
              <a:ext cx="174625" cy="184150"/>
            </a:xfrm>
            <a:custGeom>
              <a:avLst/>
              <a:gdLst>
                <a:gd name="T0" fmla="*/ 275 w 993"/>
                <a:gd name="T1" fmla="*/ 219 h 1045"/>
                <a:gd name="T2" fmla="*/ 258 w 993"/>
                <a:gd name="T3" fmla="*/ 222 h 1045"/>
                <a:gd name="T4" fmla="*/ 243 w 993"/>
                <a:gd name="T5" fmla="*/ 230 h 1045"/>
                <a:gd name="T6" fmla="*/ 231 w 993"/>
                <a:gd name="T7" fmla="*/ 242 h 1045"/>
                <a:gd name="T8" fmla="*/ 223 w 993"/>
                <a:gd name="T9" fmla="*/ 257 h 1045"/>
                <a:gd name="T10" fmla="*/ 220 w 993"/>
                <a:gd name="T11" fmla="*/ 274 h 1045"/>
                <a:gd name="T12" fmla="*/ 220 w 993"/>
                <a:gd name="T13" fmla="*/ 660 h 1045"/>
                <a:gd name="T14" fmla="*/ 223 w 993"/>
                <a:gd name="T15" fmla="*/ 677 h 1045"/>
                <a:gd name="T16" fmla="*/ 231 w 993"/>
                <a:gd name="T17" fmla="*/ 693 h 1045"/>
                <a:gd name="T18" fmla="*/ 243 w 993"/>
                <a:gd name="T19" fmla="*/ 704 h 1045"/>
                <a:gd name="T20" fmla="*/ 258 w 993"/>
                <a:gd name="T21" fmla="*/ 712 h 1045"/>
                <a:gd name="T22" fmla="*/ 275 w 993"/>
                <a:gd name="T23" fmla="*/ 715 h 1045"/>
                <a:gd name="T24" fmla="*/ 716 w 993"/>
                <a:gd name="T25" fmla="*/ 715 h 1045"/>
                <a:gd name="T26" fmla="*/ 733 w 993"/>
                <a:gd name="T27" fmla="*/ 712 h 1045"/>
                <a:gd name="T28" fmla="*/ 748 w 993"/>
                <a:gd name="T29" fmla="*/ 704 h 1045"/>
                <a:gd name="T30" fmla="*/ 760 w 993"/>
                <a:gd name="T31" fmla="*/ 693 h 1045"/>
                <a:gd name="T32" fmla="*/ 768 w 993"/>
                <a:gd name="T33" fmla="*/ 677 h 1045"/>
                <a:gd name="T34" fmla="*/ 771 w 993"/>
                <a:gd name="T35" fmla="*/ 660 h 1045"/>
                <a:gd name="T36" fmla="*/ 771 w 993"/>
                <a:gd name="T37" fmla="*/ 274 h 1045"/>
                <a:gd name="T38" fmla="*/ 768 w 993"/>
                <a:gd name="T39" fmla="*/ 257 h 1045"/>
                <a:gd name="T40" fmla="*/ 760 w 993"/>
                <a:gd name="T41" fmla="*/ 242 h 1045"/>
                <a:gd name="T42" fmla="*/ 748 w 993"/>
                <a:gd name="T43" fmla="*/ 230 h 1045"/>
                <a:gd name="T44" fmla="*/ 733 w 993"/>
                <a:gd name="T45" fmla="*/ 222 h 1045"/>
                <a:gd name="T46" fmla="*/ 716 w 993"/>
                <a:gd name="T47" fmla="*/ 219 h 1045"/>
                <a:gd name="T48" fmla="*/ 275 w 993"/>
                <a:gd name="T49" fmla="*/ 219 h 1045"/>
                <a:gd name="T50" fmla="*/ 54 w 993"/>
                <a:gd name="T51" fmla="*/ 0 h 1045"/>
                <a:gd name="T52" fmla="*/ 936 w 993"/>
                <a:gd name="T53" fmla="*/ 0 h 1045"/>
                <a:gd name="T54" fmla="*/ 954 w 993"/>
                <a:gd name="T55" fmla="*/ 2 h 1045"/>
                <a:gd name="T56" fmla="*/ 969 w 993"/>
                <a:gd name="T57" fmla="*/ 10 h 1045"/>
                <a:gd name="T58" fmla="*/ 981 w 993"/>
                <a:gd name="T59" fmla="*/ 22 h 1045"/>
                <a:gd name="T60" fmla="*/ 989 w 993"/>
                <a:gd name="T61" fmla="*/ 37 h 1045"/>
                <a:gd name="T62" fmla="*/ 992 w 993"/>
                <a:gd name="T63" fmla="*/ 54 h 1045"/>
                <a:gd name="T64" fmla="*/ 993 w 993"/>
                <a:gd name="T65" fmla="*/ 1045 h 1045"/>
                <a:gd name="T66" fmla="*/ 822 w 993"/>
                <a:gd name="T67" fmla="*/ 1045 h 1045"/>
                <a:gd name="T68" fmla="*/ 823 w 993"/>
                <a:gd name="T69" fmla="*/ 1020 h 1045"/>
                <a:gd name="T70" fmla="*/ 821 w 993"/>
                <a:gd name="T71" fmla="*/ 996 h 1045"/>
                <a:gd name="T72" fmla="*/ 814 w 993"/>
                <a:gd name="T73" fmla="*/ 972 h 1045"/>
                <a:gd name="T74" fmla="*/ 802 w 993"/>
                <a:gd name="T75" fmla="*/ 949 h 1045"/>
                <a:gd name="T76" fmla="*/ 787 w 993"/>
                <a:gd name="T77" fmla="*/ 929 h 1045"/>
                <a:gd name="T78" fmla="*/ 770 w 993"/>
                <a:gd name="T79" fmla="*/ 912 h 1045"/>
                <a:gd name="T80" fmla="*/ 749 w 993"/>
                <a:gd name="T81" fmla="*/ 898 h 1045"/>
                <a:gd name="T82" fmla="*/ 727 w 993"/>
                <a:gd name="T83" fmla="*/ 888 h 1045"/>
                <a:gd name="T84" fmla="*/ 703 w 993"/>
                <a:gd name="T85" fmla="*/ 882 h 1045"/>
                <a:gd name="T86" fmla="*/ 678 w 993"/>
                <a:gd name="T87" fmla="*/ 880 h 1045"/>
                <a:gd name="T88" fmla="*/ 313 w 993"/>
                <a:gd name="T89" fmla="*/ 880 h 1045"/>
                <a:gd name="T90" fmla="*/ 288 w 993"/>
                <a:gd name="T91" fmla="*/ 882 h 1045"/>
                <a:gd name="T92" fmla="*/ 264 w 993"/>
                <a:gd name="T93" fmla="*/ 888 h 1045"/>
                <a:gd name="T94" fmla="*/ 242 w 993"/>
                <a:gd name="T95" fmla="*/ 898 h 1045"/>
                <a:gd name="T96" fmla="*/ 222 w 993"/>
                <a:gd name="T97" fmla="*/ 912 h 1045"/>
                <a:gd name="T98" fmla="*/ 204 w 993"/>
                <a:gd name="T99" fmla="*/ 929 h 1045"/>
                <a:gd name="T100" fmla="*/ 188 w 993"/>
                <a:gd name="T101" fmla="*/ 949 h 1045"/>
                <a:gd name="T102" fmla="*/ 177 w 993"/>
                <a:gd name="T103" fmla="*/ 972 h 1045"/>
                <a:gd name="T104" fmla="*/ 170 w 993"/>
                <a:gd name="T105" fmla="*/ 996 h 1045"/>
                <a:gd name="T106" fmla="*/ 167 w 993"/>
                <a:gd name="T107" fmla="*/ 1020 h 1045"/>
                <a:gd name="T108" fmla="*/ 168 w 993"/>
                <a:gd name="T109" fmla="*/ 1045 h 1045"/>
                <a:gd name="T110" fmla="*/ 1 w 993"/>
                <a:gd name="T111" fmla="*/ 1045 h 1045"/>
                <a:gd name="T112" fmla="*/ 0 w 993"/>
                <a:gd name="T113" fmla="*/ 55 h 1045"/>
                <a:gd name="T114" fmla="*/ 1 w 993"/>
                <a:gd name="T115" fmla="*/ 40 h 1045"/>
                <a:gd name="T116" fmla="*/ 7 w 993"/>
                <a:gd name="T117" fmla="*/ 27 h 1045"/>
                <a:gd name="T118" fmla="*/ 16 w 993"/>
                <a:gd name="T119" fmla="*/ 16 h 1045"/>
                <a:gd name="T120" fmla="*/ 27 w 993"/>
                <a:gd name="T121" fmla="*/ 7 h 1045"/>
                <a:gd name="T122" fmla="*/ 40 w 993"/>
                <a:gd name="T123" fmla="*/ 1 h 1045"/>
                <a:gd name="T124" fmla="*/ 54 w 993"/>
                <a:gd name="T125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3" h="1045">
                  <a:moveTo>
                    <a:pt x="275" y="219"/>
                  </a:moveTo>
                  <a:lnTo>
                    <a:pt x="258" y="222"/>
                  </a:lnTo>
                  <a:lnTo>
                    <a:pt x="243" y="230"/>
                  </a:lnTo>
                  <a:lnTo>
                    <a:pt x="231" y="242"/>
                  </a:lnTo>
                  <a:lnTo>
                    <a:pt x="223" y="257"/>
                  </a:lnTo>
                  <a:lnTo>
                    <a:pt x="220" y="274"/>
                  </a:lnTo>
                  <a:lnTo>
                    <a:pt x="220" y="660"/>
                  </a:lnTo>
                  <a:lnTo>
                    <a:pt x="223" y="677"/>
                  </a:lnTo>
                  <a:lnTo>
                    <a:pt x="231" y="693"/>
                  </a:lnTo>
                  <a:lnTo>
                    <a:pt x="243" y="704"/>
                  </a:lnTo>
                  <a:lnTo>
                    <a:pt x="258" y="712"/>
                  </a:lnTo>
                  <a:lnTo>
                    <a:pt x="275" y="715"/>
                  </a:lnTo>
                  <a:lnTo>
                    <a:pt x="716" y="715"/>
                  </a:lnTo>
                  <a:lnTo>
                    <a:pt x="733" y="712"/>
                  </a:lnTo>
                  <a:lnTo>
                    <a:pt x="748" y="704"/>
                  </a:lnTo>
                  <a:lnTo>
                    <a:pt x="760" y="693"/>
                  </a:lnTo>
                  <a:lnTo>
                    <a:pt x="768" y="677"/>
                  </a:lnTo>
                  <a:lnTo>
                    <a:pt x="771" y="660"/>
                  </a:lnTo>
                  <a:lnTo>
                    <a:pt x="771" y="274"/>
                  </a:lnTo>
                  <a:lnTo>
                    <a:pt x="768" y="257"/>
                  </a:lnTo>
                  <a:lnTo>
                    <a:pt x="760" y="242"/>
                  </a:lnTo>
                  <a:lnTo>
                    <a:pt x="748" y="230"/>
                  </a:lnTo>
                  <a:lnTo>
                    <a:pt x="733" y="222"/>
                  </a:lnTo>
                  <a:lnTo>
                    <a:pt x="716" y="219"/>
                  </a:lnTo>
                  <a:lnTo>
                    <a:pt x="275" y="219"/>
                  </a:lnTo>
                  <a:close/>
                  <a:moveTo>
                    <a:pt x="54" y="0"/>
                  </a:moveTo>
                  <a:lnTo>
                    <a:pt x="936" y="0"/>
                  </a:lnTo>
                  <a:lnTo>
                    <a:pt x="954" y="2"/>
                  </a:lnTo>
                  <a:lnTo>
                    <a:pt x="969" y="10"/>
                  </a:lnTo>
                  <a:lnTo>
                    <a:pt x="981" y="22"/>
                  </a:lnTo>
                  <a:lnTo>
                    <a:pt x="989" y="37"/>
                  </a:lnTo>
                  <a:lnTo>
                    <a:pt x="992" y="54"/>
                  </a:lnTo>
                  <a:lnTo>
                    <a:pt x="993" y="1045"/>
                  </a:lnTo>
                  <a:lnTo>
                    <a:pt x="822" y="1045"/>
                  </a:lnTo>
                  <a:lnTo>
                    <a:pt x="823" y="1020"/>
                  </a:lnTo>
                  <a:lnTo>
                    <a:pt x="821" y="996"/>
                  </a:lnTo>
                  <a:lnTo>
                    <a:pt x="814" y="972"/>
                  </a:lnTo>
                  <a:lnTo>
                    <a:pt x="802" y="949"/>
                  </a:lnTo>
                  <a:lnTo>
                    <a:pt x="787" y="929"/>
                  </a:lnTo>
                  <a:lnTo>
                    <a:pt x="770" y="912"/>
                  </a:lnTo>
                  <a:lnTo>
                    <a:pt x="749" y="898"/>
                  </a:lnTo>
                  <a:lnTo>
                    <a:pt x="727" y="888"/>
                  </a:lnTo>
                  <a:lnTo>
                    <a:pt x="703" y="882"/>
                  </a:lnTo>
                  <a:lnTo>
                    <a:pt x="678" y="880"/>
                  </a:lnTo>
                  <a:lnTo>
                    <a:pt x="313" y="880"/>
                  </a:lnTo>
                  <a:lnTo>
                    <a:pt x="288" y="882"/>
                  </a:lnTo>
                  <a:lnTo>
                    <a:pt x="264" y="888"/>
                  </a:lnTo>
                  <a:lnTo>
                    <a:pt x="242" y="898"/>
                  </a:lnTo>
                  <a:lnTo>
                    <a:pt x="222" y="912"/>
                  </a:lnTo>
                  <a:lnTo>
                    <a:pt x="204" y="929"/>
                  </a:lnTo>
                  <a:lnTo>
                    <a:pt x="188" y="949"/>
                  </a:lnTo>
                  <a:lnTo>
                    <a:pt x="177" y="972"/>
                  </a:lnTo>
                  <a:lnTo>
                    <a:pt x="170" y="996"/>
                  </a:lnTo>
                  <a:lnTo>
                    <a:pt x="167" y="1020"/>
                  </a:lnTo>
                  <a:lnTo>
                    <a:pt x="168" y="1045"/>
                  </a:lnTo>
                  <a:lnTo>
                    <a:pt x="1" y="1045"/>
                  </a:lnTo>
                  <a:lnTo>
                    <a:pt x="0" y="55"/>
                  </a:lnTo>
                  <a:lnTo>
                    <a:pt x="1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0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86"/>
            <p:cNvSpPr>
              <a:spLocks/>
            </p:cNvSpPr>
            <p:nvPr/>
          </p:nvSpPr>
          <p:spPr bwMode="auto">
            <a:xfrm>
              <a:off x="11052175" y="4424363"/>
              <a:ext cx="47625" cy="174625"/>
            </a:xfrm>
            <a:custGeom>
              <a:avLst/>
              <a:gdLst>
                <a:gd name="T0" fmla="*/ 66 w 277"/>
                <a:gd name="T1" fmla="*/ 0 h 990"/>
                <a:gd name="T2" fmla="*/ 277 w 277"/>
                <a:gd name="T3" fmla="*/ 0 h 990"/>
                <a:gd name="T4" fmla="*/ 276 w 277"/>
                <a:gd name="T5" fmla="*/ 990 h 990"/>
                <a:gd name="T6" fmla="*/ 68 w 277"/>
                <a:gd name="T7" fmla="*/ 990 h 990"/>
                <a:gd name="T8" fmla="*/ 45 w 277"/>
                <a:gd name="T9" fmla="*/ 927 h 990"/>
                <a:gd name="T10" fmla="*/ 27 w 277"/>
                <a:gd name="T11" fmla="*/ 863 h 990"/>
                <a:gd name="T12" fmla="*/ 14 w 277"/>
                <a:gd name="T13" fmla="*/ 798 h 990"/>
                <a:gd name="T14" fmla="*/ 6 w 277"/>
                <a:gd name="T15" fmla="*/ 732 h 990"/>
                <a:gd name="T16" fmla="*/ 3 w 277"/>
                <a:gd name="T17" fmla="*/ 665 h 990"/>
                <a:gd name="T18" fmla="*/ 25 w 277"/>
                <a:gd name="T19" fmla="*/ 654 h 990"/>
                <a:gd name="T20" fmla="*/ 37 w 277"/>
                <a:gd name="T21" fmla="*/ 646 h 990"/>
                <a:gd name="T22" fmla="*/ 47 w 277"/>
                <a:gd name="T23" fmla="*/ 634 h 990"/>
                <a:gd name="T24" fmla="*/ 53 w 277"/>
                <a:gd name="T25" fmla="*/ 620 h 990"/>
                <a:gd name="T26" fmla="*/ 55 w 277"/>
                <a:gd name="T27" fmla="*/ 605 h 990"/>
                <a:gd name="T28" fmla="*/ 55 w 277"/>
                <a:gd name="T29" fmla="*/ 384 h 990"/>
                <a:gd name="T30" fmla="*/ 53 w 277"/>
                <a:gd name="T31" fmla="*/ 369 h 990"/>
                <a:gd name="T32" fmla="*/ 47 w 277"/>
                <a:gd name="T33" fmla="*/ 356 h 990"/>
                <a:gd name="T34" fmla="*/ 37 w 277"/>
                <a:gd name="T35" fmla="*/ 344 h 990"/>
                <a:gd name="T36" fmla="*/ 25 w 277"/>
                <a:gd name="T37" fmla="*/ 335 h 990"/>
                <a:gd name="T38" fmla="*/ 0 w 277"/>
                <a:gd name="T39" fmla="*/ 323 h 990"/>
                <a:gd name="T40" fmla="*/ 4 w 277"/>
                <a:gd name="T41" fmla="*/ 257 h 990"/>
                <a:gd name="T42" fmla="*/ 12 w 277"/>
                <a:gd name="T43" fmla="*/ 191 h 990"/>
                <a:gd name="T44" fmla="*/ 25 w 277"/>
                <a:gd name="T45" fmla="*/ 126 h 990"/>
                <a:gd name="T46" fmla="*/ 43 w 277"/>
                <a:gd name="T47" fmla="*/ 62 h 990"/>
                <a:gd name="T48" fmla="*/ 66 w 277"/>
                <a:gd name="T4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990">
                  <a:moveTo>
                    <a:pt x="66" y="0"/>
                  </a:moveTo>
                  <a:lnTo>
                    <a:pt x="277" y="0"/>
                  </a:lnTo>
                  <a:lnTo>
                    <a:pt x="276" y="990"/>
                  </a:lnTo>
                  <a:lnTo>
                    <a:pt x="68" y="990"/>
                  </a:lnTo>
                  <a:lnTo>
                    <a:pt x="45" y="927"/>
                  </a:lnTo>
                  <a:lnTo>
                    <a:pt x="27" y="863"/>
                  </a:lnTo>
                  <a:lnTo>
                    <a:pt x="14" y="798"/>
                  </a:lnTo>
                  <a:lnTo>
                    <a:pt x="6" y="732"/>
                  </a:lnTo>
                  <a:lnTo>
                    <a:pt x="3" y="665"/>
                  </a:lnTo>
                  <a:lnTo>
                    <a:pt x="25" y="654"/>
                  </a:lnTo>
                  <a:lnTo>
                    <a:pt x="37" y="646"/>
                  </a:lnTo>
                  <a:lnTo>
                    <a:pt x="47" y="634"/>
                  </a:lnTo>
                  <a:lnTo>
                    <a:pt x="53" y="620"/>
                  </a:lnTo>
                  <a:lnTo>
                    <a:pt x="55" y="605"/>
                  </a:lnTo>
                  <a:lnTo>
                    <a:pt x="55" y="384"/>
                  </a:lnTo>
                  <a:lnTo>
                    <a:pt x="53" y="369"/>
                  </a:lnTo>
                  <a:lnTo>
                    <a:pt x="47" y="356"/>
                  </a:lnTo>
                  <a:lnTo>
                    <a:pt x="37" y="344"/>
                  </a:lnTo>
                  <a:lnTo>
                    <a:pt x="25" y="335"/>
                  </a:lnTo>
                  <a:lnTo>
                    <a:pt x="0" y="323"/>
                  </a:lnTo>
                  <a:lnTo>
                    <a:pt x="4" y="257"/>
                  </a:lnTo>
                  <a:lnTo>
                    <a:pt x="12" y="191"/>
                  </a:lnTo>
                  <a:lnTo>
                    <a:pt x="25" y="126"/>
                  </a:lnTo>
                  <a:lnTo>
                    <a:pt x="43" y="6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87"/>
            <p:cNvSpPr>
              <a:spLocks/>
            </p:cNvSpPr>
            <p:nvPr/>
          </p:nvSpPr>
          <p:spPr bwMode="auto">
            <a:xfrm>
              <a:off x="10974388" y="4551363"/>
              <a:ext cx="77788" cy="76200"/>
            </a:xfrm>
            <a:custGeom>
              <a:avLst/>
              <a:gdLst>
                <a:gd name="T0" fmla="*/ 331 w 437"/>
                <a:gd name="T1" fmla="*/ 0 h 435"/>
                <a:gd name="T2" fmla="*/ 338 w 437"/>
                <a:gd name="T3" fmla="*/ 70 h 435"/>
                <a:gd name="T4" fmla="*/ 350 w 437"/>
                <a:gd name="T5" fmla="*/ 139 h 435"/>
                <a:gd name="T6" fmla="*/ 367 w 437"/>
                <a:gd name="T7" fmla="*/ 208 h 435"/>
                <a:gd name="T8" fmla="*/ 389 w 437"/>
                <a:gd name="T9" fmla="*/ 275 h 435"/>
                <a:gd name="T10" fmla="*/ 415 w 437"/>
                <a:gd name="T11" fmla="*/ 340 h 435"/>
                <a:gd name="T12" fmla="*/ 418 w 437"/>
                <a:gd name="T13" fmla="*/ 346 h 435"/>
                <a:gd name="T14" fmla="*/ 421 w 437"/>
                <a:gd name="T15" fmla="*/ 353 h 435"/>
                <a:gd name="T16" fmla="*/ 427 w 437"/>
                <a:gd name="T17" fmla="*/ 367 h 435"/>
                <a:gd name="T18" fmla="*/ 434 w 437"/>
                <a:gd name="T19" fmla="*/ 382 h 435"/>
                <a:gd name="T20" fmla="*/ 437 w 437"/>
                <a:gd name="T21" fmla="*/ 394 h 435"/>
                <a:gd name="T22" fmla="*/ 437 w 437"/>
                <a:gd name="T23" fmla="*/ 404 h 435"/>
                <a:gd name="T24" fmla="*/ 435 w 437"/>
                <a:gd name="T25" fmla="*/ 412 h 435"/>
                <a:gd name="T26" fmla="*/ 432 w 437"/>
                <a:gd name="T27" fmla="*/ 418 h 435"/>
                <a:gd name="T28" fmla="*/ 429 w 437"/>
                <a:gd name="T29" fmla="*/ 422 h 435"/>
                <a:gd name="T30" fmla="*/ 422 w 437"/>
                <a:gd name="T31" fmla="*/ 428 h 435"/>
                <a:gd name="T32" fmla="*/ 413 w 437"/>
                <a:gd name="T33" fmla="*/ 433 h 435"/>
                <a:gd name="T34" fmla="*/ 401 w 437"/>
                <a:gd name="T35" fmla="*/ 435 h 435"/>
                <a:gd name="T36" fmla="*/ 37 w 437"/>
                <a:gd name="T37" fmla="*/ 435 h 435"/>
                <a:gd name="T38" fmla="*/ 24 w 437"/>
                <a:gd name="T39" fmla="*/ 433 h 435"/>
                <a:gd name="T40" fmla="*/ 15 w 437"/>
                <a:gd name="T41" fmla="*/ 428 h 435"/>
                <a:gd name="T42" fmla="*/ 9 w 437"/>
                <a:gd name="T43" fmla="*/ 422 h 435"/>
                <a:gd name="T44" fmla="*/ 6 w 437"/>
                <a:gd name="T45" fmla="*/ 418 h 435"/>
                <a:gd name="T46" fmla="*/ 3 w 437"/>
                <a:gd name="T47" fmla="*/ 412 h 435"/>
                <a:gd name="T48" fmla="*/ 0 w 437"/>
                <a:gd name="T49" fmla="*/ 404 h 435"/>
                <a:gd name="T50" fmla="*/ 0 w 437"/>
                <a:gd name="T51" fmla="*/ 394 h 435"/>
                <a:gd name="T52" fmla="*/ 4 w 437"/>
                <a:gd name="T53" fmla="*/ 382 h 435"/>
                <a:gd name="T54" fmla="*/ 11 w 437"/>
                <a:gd name="T55" fmla="*/ 367 h 435"/>
                <a:gd name="T56" fmla="*/ 17 w 437"/>
                <a:gd name="T57" fmla="*/ 352 h 435"/>
                <a:gd name="T58" fmla="*/ 20 w 437"/>
                <a:gd name="T59" fmla="*/ 346 h 435"/>
                <a:gd name="T60" fmla="*/ 22 w 437"/>
                <a:gd name="T61" fmla="*/ 340 h 435"/>
                <a:gd name="T62" fmla="*/ 48 w 437"/>
                <a:gd name="T63" fmla="*/ 275 h 435"/>
                <a:gd name="T64" fmla="*/ 70 w 437"/>
                <a:gd name="T65" fmla="*/ 208 h 435"/>
                <a:gd name="T66" fmla="*/ 87 w 437"/>
                <a:gd name="T67" fmla="*/ 140 h 435"/>
                <a:gd name="T68" fmla="*/ 99 w 437"/>
                <a:gd name="T69" fmla="*/ 71 h 435"/>
                <a:gd name="T70" fmla="*/ 106 w 437"/>
                <a:gd name="T71" fmla="*/ 2 h 435"/>
                <a:gd name="T72" fmla="*/ 192 w 437"/>
                <a:gd name="T73" fmla="*/ 44 h 435"/>
                <a:gd name="T74" fmla="*/ 196 w 437"/>
                <a:gd name="T75" fmla="*/ 46 h 435"/>
                <a:gd name="T76" fmla="*/ 200 w 437"/>
                <a:gd name="T77" fmla="*/ 46 h 435"/>
                <a:gd name="T78" fmla="*/ 204 w 437"/>
                <a:gd name="T79" fmla="*/ 47 h 435"/>
                <a:gd name="T80" fmla="*/ 208 w 437"/>
                <a:gd name="T81" fmla="*/ 48 h 435"/>
                <a:gd name="T82" fmla="*/ 212 w 437"/>
                <a:gd name="T83" fmla="*/ 49 h 435"/>
                <a:gd name="T84" fmla="*/ 216 w 437"/>
                <a:gd name="T85" fmla="*/ 50 h 435"/>
                <a:gd name="T86" fmla="*/ 216 w 437"/>
                <a:gd name="T87" fmla="*/ 50 h 435"/>
                <a:gd name="T88" fmla="*/ 220 w 437"/>
                <a:gd name="T89" fmla="*/ 50 h 435"/>
                <a:gd name="T90" fmla="*/ 224 w 437"/>
                <a:gd name="T91" fmla="*/ 48 h 435"/>
                <a:gd name="T92" fmla="*/ 228 w 437"/>
                <a:gd name="T93" fmla="*/ 47 h 435"/>
                <a:gd name="T94" fmla="*/ 232 w 437"/>
                <a:gd name="T95" fmla="*/ 47 h 435"/>
                <a:gd name="T96" fmla="*/ 236 w 437"/>
                <a:gd name="T97" fmla="*/ 46 h 435"/>
                <a:gd name="T98" fmla="*/ 240 w 437"/>
                <a:gd name="T99" fmla="*/ 44 h 435"/>
                <a:gd name="T100" fmla="*/ 331 w 437"/>
                <a:gd name="T10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7" h="435">
                  <a:moveTo>
                    <a:pt x="331" y="0"/>
                  </a:moveTo>
                  <a:lnTo>
                    <a:pt x="338" y="70"/>
                  </a:lnTo>
                  <a:lnTo>
                    <a:pt x="350" y="139"/>
                  </a:lnTo>
                  <a:lnTo>
                    <a:pt x="367" y="208"/>
                  </a:lnTo>
                  <a:lnTo>
                    <a:pt x="389" y="275"/>
                  </a:lnTo>
                  <a:lnTo>
                    <a:pt x="415" y="340"/>
                  </a:lnTo>
                  <a:lnTo>
                    <a:pt x="418" y="346"/>
                  </a:lnTo>
                  <a:lnTo>
                    <a:pt x="421" y="353"/>
                  </a:lnTo>
                  <a:lnTo>
                    <a:pt x="427" y="367"/>
                  </a:lnTo>
                  <a:lnTo>
                    <a:pt x="434" y="382"/>
                  </a:lnTo>
                  <a:lnTo>
                    <a:pt x="437" y="394"/>
                  </a:lnTo>
                  <a:lnTo>
                    <a:pt x="437" y="404"/>
                  </a:lnTo>
                  <a:lnTo>
                    <a:pt x="435" y="412"/>
                  </a:lnTo>
                  <a:lnTo>
                    <a:pt x="432" y="418"/>
                  </a:lnTo>
                  <a:lnTo>
                    <a:pt x="429" y="422"/>
                  </a:lnTo>
                  <a:lnTo>
                    <a:pt x="422" y="428"/>
                  </a:lnTo>
                  <a:lnTo>
                    <a:pt x="413" y="433"/>
                  </a:lnTo>
                  <a:lnTo>
                    <a:pt x="401" y="435"/>
                  </a:lnTo>
                  <a:lnTo>
                    <a:pt x="37" y="435"/>
                  </a:lnTo>
                  <a:lnTo>
                    <a:pt x="24" y="433"/>
                  </a:lnTo>
                  <a:lnTo>
                    <a:pt x="15" y="428"/>
                  </a:lnTo>
                  <a:lnTo>
                    <a:pt x="9" y="422"/>
                  </a:lnTo>
                  <a:lnTo>
                    <a:pt x="6" y="418"/>
                  </a:lnTo>
                  <a:lnTo>
                    <a:pt x="3" y="412"/>
                  </a:lnTo>
                  <a:lnTo>
                    <a:pt x="0" y="404"/>
                  </a:lnTo>
                  <a:lnTo>
                    <a:pt x="0" y="394"/>
                  </a:lnTo>
                  <a:lnTo>
                    <a:pt x="4" y="382"/>
                  </a:lnTo>
                  <a:lnTo>
                    <a:pt x="11" y="367"/>
                  </a:lnTo>
                  <a:lnTo>
                    <a:pt x="17" y="352"/>
                  </a:lnTo>
                  <a:lnTo>
                    <a:pt x="20" y="346"/>
                  </a:lnTo>
                  <a:lnTo>
                    <a:pt x="22" y="340"/>
                  </a:lnTo>
                  <a:lnTo>
                    <a:pt x="48" y="275"/>
                  </a:lnTo>
                  <a:lnTo>
                    <a:pt x="70" y="208"/>
                  </a:lnTo>
                  <a:lnTo>
                    <a:pt x="87" y="140"/>
                  </a:lnTo>
                  <a:lnTo>
                    <a:pt x="99" y="71"/>
                  </a:lnTo>
                  <a:lnTo>
                    <a:pt x="106" y="2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4" y="47"/>
                  </a:lnTo>
                  <a:lnTo>
                    <a:pt x="208" y="48"/>
                  </a:lnTo>
                  <a:lnTo>
                    <a:pt x="212" y="49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20" y="50"/>
                  </a:lnTo>
                  <a:lnTo>
                    <a:pt x="224" y="48"/>
                  </a:lnTo>
                  <a:lnTo>
                    <a:pt x="228" y="47"/>
                  </a:lnTo>
                  <a:lnTo>
                    <a:pt x="232" y="47"/>
                  </a:lnTo>
                  <a:lnTo>
                    <a:pt x="236" y="46"/>
                  </a:lnTo>
                  <a:lnTo>
                    <a:pt x="240" y="44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88"/>
            <p:cNvSpPr>
              <a:spLocks/>
            </p:cNvSpPr>
            <p:nvPr/>
          </p:nvSpPr>
          <p:spPr bwMode="auto">
            <a:xfrm>
              <a:off x="10925175" y="4618038"/>
              <a:ext cx="174625" cy="184150"/>
            </a:xfrm>
            <a:custGeom>
              <a:avLst/>
              <a:gdLst>
                <a:gd name="T0" fmla="*/ 2 w 994"/>
                <a:gd name="T1" fmla="*/ 0 h 1045"/>
                <a:gd name="T2" fmla="*/ 171 w 994"/>
                <a:gd name="T3" fmla="*/ 0 h 1045"/>
                <a:gd name="T4" fmla="*/ 170 w 994"/>
                <a:gd name="T5" fmla="*/ 24 h 1045"/>
                <a:gd name="T6" fmla="*/ 173 w 994"/>
                <a:gd name="T7" fmla="*/ 49 h 1045"/>
                <a:gd name="T8" fmla="*/ 180 w 994"/>
                <a:gd name="T9" fmla="*/ 73 h 1045"/>
                <a:gd name="T10" fmla="*/ 192 w 994"/>
                <a:gd name="T11" fmla="*/ 95 h 1045"/>
                <a:gd name="T12" fmla="*/ 207 w 994"/>
                <a:gd name="T13" fmla="*/ 115 h 1045"/>
                <a:gd name="T14" fmla="*/ 225 w 994"/>
                <a:gd name="T15" fmla="*/ 133 h 1045"/>
                <a:gd name="T16" fmla="*/ 245 w 994"/>
                <a:gd name="T17" fmla="*/ 146 h 1045"/>
                <a:gd name="T18" fmla="*/ 268 w 994"/>
                <a:gd name="T19" fmla="*/ 156 h 1045"/>
                <a:gd name="T20" fmla="*/ 291 w 994"/>
                <a:gd name="T21" fmla="*/ 163 h 1045"/>
                <a:gd name="T22" fmla="*/ 317 w 994"/>
                <a:gd name="T23" fmla="*/ 165 h 1045"/>
                <a:gd name="T24" fmla="*/ 681 w 994"/>
                <a:gd name="T25" fmla="*/ 165 h 1045"/>
                <a:gd name="T26" fmla="*/ 706 w 994"/>
                <a:gd name="T27" fmla="*/ 163 h 1045"/>
                <a:gd name="T28" fmla="*/ 730 w 994"/>
                <a:gd name="T29" fmla="*/ 156 h 1045"/>
                <a:gd name="T30" fmla="*/ 753 w 994"/>
                <a:gd name="T31" fmla="*/ 146 h 1045"/>
                <a:gd name="T32" fmla="*/ 773 w 994"/>
                <a:gd name="T33" fmla="*/ 133 h 1045"/>
                <a:gd name="T34" fmla="*/ 791 w 994"/>
                <a:gd name="T35" fmla="*/ 116 h 1045"/>
                <a:gd name="T36" fmla="*/ 806 w 994"/>
                <a:gd name="T37" fmla="*/ 95 h 1045"/>
                <a:gd name="T38" fmla="*/ 817 w 994"/>
                <a:gd name="T39" fmla="*/ 73 h 1045"/>
                <a:gd name="T40" fmla="*/ 824 w 994"/>
                <a:gd name="T41" fmla="*/ 49 h 1045"/>
                <a:gd name="T42" fmla="*/ 827 w 994"/>
                <a:gd name="T43" fmla="*/ 24 h 1045"/>
                <a:gd name="T44" fmla="*/ 825 w 994"/>
                <a:gd name="T45" fmla="*/ 0 h 1045"/>
                <a:gd name="T46" fmla="*/ 994 w 994"/>
                <a:gd name="T47" fmla="*/ 0 h 1045"/>
                <a:gd name="T48" fmla="*/ 993 w 994"/>
                <a:gd name="T49" fmla="*/ 990 h 1045"/>
                <a:gd name="T50" fmla="*/ 990 w 994"/>
                <a:gd name="T51" fmla="*/ 1007 h 1045"/>
                <a:gd name="T52" fmla="*/ 982 w 994"/>
                <a:gd name="T53" fmla="*/ 1023 h 1045"/>
                <a:gd name="T54" fmla="*/ 970 w 994"/>
                <a:gd name="T55" fmla="*/ 1034 h 1045"/>
                <a:gd name="T56" fmla="*/ 955 w 994"/>
                <a:gd name="T57" fmla="*/ 1042 h 1045"/>
                <a:gd name="T58" fmla="*/ 937 w 994"/>
                <a:gd name="T59" fmla="*/ 1045 h 1045"/>
                <a:gd name="T60" fmla="*/ 55 w 994"/>
                <a:gd name="T61" fmla="*/ 1045 h 1045"/>
                <a:gd name="T62" fmla="*/ 41 w 994"/>
                <a:gd name="T63" fmla="*/ 1043 h 1045"/>
                <a:gd name="T64" fmla="*/ 28 w 994"/>
                <a:gd name="T65" fmla="*/ 1038 h 1045"/>
                <a:gd name="T66" fmla="*/ 17 w 994"/>
                <a:gd name="T67" fmla="*/ 1029 h 1045"/>
                <a:gd name="T68" fmla="*/ 8 w 994"/>
                <a:gd name="T69" fmla="*/ 1017 h 1045"/>
                <a:gd name="T70" fmla="*/ 2 w 994"/>
                <a:gd name="T71" fmla="*/ 1004 h 1045"/>
                <a:gd name="T72" fmla="*/ 0 w 994"/>
                <a:gd name="T73" fmla="*/ 990 h 1045"/>
                <a:gd name="T74" fmla="*/ 2 w 994"/>
                <a:gd name="T75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4" h="1045">
                  <a:moveTo>
                    <a:pt x="2" y="0"/>
                  </a:moveTo>
                  <a:lnTo>
                    <a:pt x="171" y="0"/>
                  </a:lnTo>
                  <a:lnTo>
                    <a:pt x="170" y="24"/>
                  </a:lnTo>
                  <a:lnTo>
                    <a:pt x="173" y="49"/>
                  </a:lnTo>
                  <a:lnTo>
                    <a:pt x="180" y="73"/>
                  </a:lnTo>
                  <a:lnTo>
                    <a:pt x="192" y="95"/>
                  </a:lnTo>
                  <a:lnTo>
                    <a:pt x="207" y="115"/>
                  </a:lnTo>
                  <a:lnTo>
                    <a:pt x="225" y="133"/>
                  </a:lnTo>
                  <a:lnTo>
                    <a:pt x="245" y="146"/>
                  </a:lnTo>
                  <a:lnTo>
                    <a:pt x="268" y="156"/>
                  </a:lnTo>
                  <a:lnTo>
                    <a:pt x="291" y="163"/>
                  </a:lnTo>
                  <a:lnTo>
                    <a:pt x="317" y="165"/>
                  </a:lnTo>
                  <a:lnTo>
                    <a:pt x="681" y="165"/>
                  </a:lnTo>
                  <a:lnTo>
                    <a:pt x="706" y="163"/>
                  </a:lnTo>
                  <a:lnTo>
                    <a:pt x="730" y="156"/>
                  </a:lnTo>
                  <a:lnTo>
                    <a:pt x="753" y="146"/>
                  </a:lnTo>
                  <a:lnTo>
                    <a:pt x="773" y="133"/>
                  </a:lnTo>
                  <a:lnTo>
                    <a:pt x="791" y="116"/>
                  </a:lnTo>
                  <a:lnTo>
                    <a:pt x="806" y="95"/>
                  </a:lnTo>
                  <a:lnTo>
                    <a:pt x="817" y="73"/>
                  </a:lnTo>
                  <a:lnTo>
                    <a:pt x="824" y="49"/>
                  </a:lnTo>
                  <a:lnTo>
                    <a:pt x="827" y="24"/>
                  </a:lnTo>
                  <a:lnTo>
                    <a:pt x="825" y="0"/>
                  </a:lnTo>
                  <a:lnTo>
                    <a:pt x="994" y="0"/>
                  </a:lnTo>
                  <a:lnTo>
                    <a:pt x="993" y="990"/>
                  </a:lnTo>
                  <a:lnTo>
                    <a:pt x="990" y="1007"/>
                  </a:lnTo>
                  <a:lnTo>
                    <a:pt x="982" y="1023"/>
                  </a:lnTo>
                  <a:lnTo>
                    <a:pt x="970" y="1034"/>
                  </a:lnTo>
                  <a:lnTo>
                    <a:pt x="955" y="1042"/>
                  </a:lnTo>
                  <a:lnTo>
                    <a:pt x="937" y="1045"/>
                  </a:lnTo>
                  <a:lnTo>
                    <a:pt x="55" y="1045"/>
                  </a:lnTo>
                  <a:lnTo>
                    <a:pt x="41" y="1043"/>
                  </a:lnTo>
                  <a:lnTo>
                    <a:pt x="28" y="1038"/>
                  </a:lnTo>
                  <a:lnTo>
                    <a:pt x="17" y="1029"/>
                  </a:lnTo>
                  <a:lnTo>
                    <a:pt x="8" y="1017"/>
                  </a:lnTo>
                  <a:lnTo>
                    <a:pt x="2" y="1004"/>
                  </a:lnTo>
                  <a:lnTo>
                    <a:pt x="0" y="99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89"/>
            <p:cNvSpPr>
              <a:spLocks/>
            </p:cNvSpPr>
            <p:nvPr/>
          </p:nvSpPr>
          <p:spPr bwMode="auto">
            <a:xfrm>
              <a:off x="10925175" y="4424363"/>
              <a:ext cx="49213" cy="174625"/>
            </a:xfrm>
            <a:custGeom>
              <a:avLst/>
              <a:gdLst>
                <a:gd name="T0" fmla="*/ 1 w 277"/>
                <a:gd name="T1" fmla="*/ 0 h 990"/>
                <a:gd name="T2" fmla="*/ 209 w 277"/>
                <a:gd name="T3" fmla="*/ 0 h 990"/>
                <a:gd name="T4" fmla="*/ 232 w 277"/>
                <a:gd name="T5" fmla="*/ 62 h 990"/>
                <a:gd name="T6" fmla="*/ 250 w 277"/>
                <a:gd name="T7" fmla="*/ 126 h 990"/>
                <a:gd name="T8" fmla="*/ 263 w 277"/>
                <a:gd name="T9" fmla="*/ 191 h 990"/>
                <a:gd name="T10" fmla="*/ 272 w 277"/>
                <a:gd name="T11" fmla="*/ 257 h 990"/>
                <a:gd name="T12" fmla="*/ 275 w 277"/>
                <a:gd name="T13" fmla="*/ 323 h 990"/>
                <a:gd name="T14" fmla="*/ 251 w 277"/>
                <a:gd name="T15" fmla="*/ 335 h 990"/>
                <a:gd name="T16" fmla="*/ 238 w 277"/>
                <a:gd name="T17" fmla="*/ 344 h 990"/>
                <a:gd name="T18" fmla="*/ 229 w 277"/>
                <a:gd name="T19" fmla="*/ 355 h 990"/>
                <a:gd name="T20" fmla="*/ 222 w 277"/>
                <a:gd name="T21" fmla="*/ 369 h 990"/>
                <a:gd name="T22" fmla="*/ 220 w 277"/>
                <a:gd name="T23" fmla="*/ 384 h 990"/>
                <a:gd name="T24" fmla="*/ 220 w 277"/>
                <a:gd name="T25" fmla="*/ 605 h 990"/>
                <a:gd name="T26" fmla="*/ 222 w 277"/>
                <a:gd name="T27" fmla="*/ 620 h 990"/>
                <a:gd name="T28" fmla="*/ 229 w 277"/>
                <a:gd name="T29" fmla="*/ 634 h 990"/>
                <a:gd name="T30" fmla="*/ 238 w 277"/>
                <a:gd name="T31" fmla="*/ 646 h 990"/>
                <a:gd name="T32" fmla="*/ 251 w 277"/>
                <a:gd name="T33" fmla="*/ 654 h 990"/>
                <a:gd name="T34" fmla="*/ 277 w 277"/>
                <a:gd name="T35" fmla="*/ 668 h 990"/>
                <a:gd name="T36" fmla="*/ 274 w 277"/>
                <a:gd name="T37" fmla="*/ 734 h 990"/>
                <a:gd name="T38" fmla="*/ 265 w 277"/>
                <a:gd name="T39" fmla="*/ 799 h 990"/>
                <a:gd name="T40" fmla="*/ 252 w 277"/>
                <a:gd name="T41" fmla="*/ 864 h 990"/>
                <a:gd name="T42" fmla="*/ 234 w 277"/>
                <a:gd name="T43" fmla="*/ 928 h 990"/>
                <a:gd name="T44" fmla="*/ 212 w 277"/>
                <a:gd name="T45" fmla="*/ 990 h 990"/>
                <a:gd name="T46" fmla="*/ 0 w 277"/>
                <a:gd name="T47" fmla="*/ 990 h 990"/>
                <a:gd name="T48" fmla="*/ 1 w 277"/>
                <a:gd name="T4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990">
                  <a:moveTo>
                    <a:pt x="1" y="0"/>
                  </a:moveTo>
                  <a:lnTo>
                    <a:pt x="209" y="0"/>
                  </a:lnTo>
                  <a:lnTo>
                    <a:pt x="232" y="62"/>
                  </a:lnTo>
                  <a:lnTo>
                    <a:pt x="250" y="126"/>
                  </a:lnTo>
                  <a:lnTo>
                    <a:pt x="263" y="191"/>
                  </a:lnTo>
                  <a:lnTo>
                    <a:pt x="272" y="257"/>
                  </a:lnTo>
                  <a:lnTo>
                    <a:pt x="275" y="323"/>
                  </a:lnTo>
                  <a:lnTo>
                    <a:pt x="251" y="335"/>
                  </a:lnTo>
                  <a:lnTo>
                    <a:pt x="238" y="344"/>
                  </a:lnTo>
                  <a:lnTo>
                    <a:pt x="229" y="355"/>
                  </a:lnTo>
                  <a:lnTo>
                    <a:pt x="222" y="369"/>
                  </a:lnTo>
                  <a:lnTo>
                    <a:pt x="220" y="384"/>
                  </a:lnTo>
                  <a:lnTo>
                    <a:pt x="220" y="605"/>
                  </a:lnTo>
                  <a:lnTo>
                    <a:pt x="222" y="620"/>
                  </a:lnTo>
                  <a:lnTo>
                    <a:pt x="229" y="634"/>
                  </a:lnTo>
                  <a:lnTo>
                    <a:pt x="238" y="646"/>
                  </a:lnTo>
                  <a:lnTo>
                    <a:pt x="251" y="654"/>
                  </a:lnTo>
                  <a:lnTo>
                    <a:pt x="277" y="668"/>
                  </a:lnTo>
                  <a:lnTo>
                    <a:pt x="274" y="734"/>
                  </a:lnTo>
                  <a:lnTo>
                    <a:pt x="265" y="799"/>
                  </a:lnTo>
                  <a:lnTo>
                    <a:pt x="252" y="864"/>
                  </a:lnTo>
                  <a:lnTo>
                    <a:pt x="234" y="928"/>
                  </a:lnTo>
                  <a:lnTo>
                    <a:pt x="212" y="990"/>
                  </a:lnTo>
                  <a:lnTo>
                    <a:pt x="0" y="99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90"/>
            <p:cNvSpPr>
              <a:spLocks/>
            </p:cNvSpPr>
            <p:nvPr/>
          </p:nvSpPr>
          <p:spPr bwMode="auto">
            <a:xfrm>
              <a:off x="10983913" y="4483100"/>
              <a:ext cx="57150" cy="55563"/>
            </a:xfrm>
            <a:custGeom>
              <a:avLst/>
              <a:gdLst>
                <a:gd name="T0" fmla="*/ 167 w 331"/>
                <a:gd name="T1" fmla="*/ 0 h 318"/>
                <a:gd name="T2" fmla="*/ 306 w 331"/>
                <a:gd name="T3" fmla="*/ 70 h 318"/>
                <a:gd name="T4" fmla="*/ 306 w 331"/>
                <a:gd name="T5" fmla="*/ 70 h 318"/>
                <a:gd name="T6" fmla="*/ 331 w 331"/>
                <a:gd name="T7" fmla="*/ 82 h 318"/>
                <a:gd name="T8" fmla="*/ 331 w 331"/>
                <a:gd name="T9" fmla="*/ 235 h 318"/>
                <a:gd name="T10" fmla="*/ 165 w 331"/>
                <a:gd name="T11" fmla="*/ 318 h 318"/>
                <a:gd name="T12" fmla="*/ 27 w 331"/>
                <a:gd name="T13" fmla="*/ 248 h 318"/>
                <a:gd name="T14" fmla="*/ 24 w 331"/>
                <a:gd name="T15" fmla="*/ 247 h 318"/>
                <a:gd name="T16" fmla="*/ 21 w 331"/>
                <a:gd name="T17" fmla="*/ 246 h 318"/>
                <a:gd name="T18" fmla="*/ 0 w 331"/>
                <a:gd name="T19" fmla="*/ 235 h 318"/>
                <a:gd name="T20" fmla="*/ 0 w 331"/>
                <a:gd name="T21" fmla="*/ 82 h 318"/>
                <a:gd name="T22" fmla="*/ 167 w 331"/>
                <a:gd name="T23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1" h="318">
                  <a:moveTo>
                    <a:pt x="167" y="0"/>
                  </a:moveTo>
                  <a:lnTo>
                    <a:pt x="306" y="70"/>
                  </a:lnTo>
                  <a:lnTo>
                    <a:pt x="306" y="70"/>
                  </a:lnTo>
                  <a:lnTo>
                    <a:pt x="331" y="82"/>
                  </a:lnTo>
                  <a:lnTo>
                    <a:pt x="331" y="235"/>
                  </a:lnTo>
                  <a:lnTo>
                    <a:pt x="165" y="318"/>
                  </a:lnTo>
                  <a:lnTo>
                    <a:pt x="27" y="248"/>
                  </a:lnTo>
                  <a:lnTo>
                    <a:pt x="24" y="247"/>
                  </a:lnTo>
                  <a:lnTo>
                    <a:pt x="21" y="246"/>
                  </a:lnTo>
                  <a:lnTo>
                    <a:pt x="0" y="235"/>
                  </a:lnTo>
                  <a:lnTo>
                    <a:pt x="0" y="8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Rectangle 291"/>
            <p:cNvSpPr>
              <a:spLocks noChangeArrowheads="1"/>
            </p:cNvSpPr>
            <p:nvPr/>
          </p:nvSpPr>
          <p:spPr bwMode="auto">
            <a:xfrm>
              <a:off x="10983913" y="4278313"/>
              <a:ext cx="57150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6" name="Group 975"/>
          <p:cNvGrpSpPr/>
          <p:nvPr/>
        </p:nvGrpSpPr>
        <p:grpSpPr>
          <a:xfrm>
            <a:off x="717557" y="3443288"/>
            <a:ext cx="457200" cy="592138"/>
            <a:chOff x="658813" y="3443288"/>
            <a:chExt cx="45720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296"/>
            <p:cNvSpPr>
              <a:spLocks/>
            </p:cNvSpPr>
            <p:nvPr/>
          </p:nvSpPr>
          <p:spPr bwMode="auto">
            <a:xfrm>
              <a:off x="765176" y="3956050"/>
              <a:ext cx="223838" cy="30163"/>
            </a:xfrm>
            <a:custGeom>
              <a:avLst/>
              <a:gdLst>
                <a:gd name="T0" fmla="*/ 0 w 1272"/>
                <a:gd name="T1" fmla="*/ 0 h 169"/>
                <a:gd name="T2" fmla="*/ 1272 w 1272"/>
                <a:gd name="T3" fmla="*/ 0 h 169"/>
                <a:gd name="T4" fmla="*/ 1272 w 1272"/>
                <a:gd name="T5" fmla="*/ 5 h 169"/>
                <a:gd name="T6" fmla="*/ 1272 w 1272"/>
                <a:gd name="T7" fmla="*/ 5 h 169"/>
                <a:gd name="T8" fmla="*/ 1272 w 1272"/>
                <a:gd name="T9" fmla="*/ 5 h 169"/>
                <a:gd name="T10" fmla="*/ 1266 w 1272"/>
                <a:gd name="T11" fmla="*/ 16 h 169"/>
                <a:gd name="T12" fmla="*/ 1262 w 1272"/>
                <a:gd name="T13" fmla="*/ 24 h 169"/>
                <a:gd name="T14" fmla="*/ 1260 w 1272"/>
                <a:gd name="T15" fmla="*/ 34 h 169"/>
                <a:gd name="T16" fmla="*/ 1258 w 1272"/>
                <a:gd name="T17" fmla="*/ 36 h 169"/>
                <a:gd name="T18" fmla="*/ 1256 w 1272"/>
                <a:gd name="T19" fmla="*/ 38 h 169"/>
                <a:gd name="T20" fmla="*/ 1255 w 1272"/>
                <a:gd name="T21" fmla="*/ 39 h 169"/>
                <a:gd name="T22" fmla="*/ 1255 w 1272"/>
                <a:gd name="T23" fmla="*/ 41 h 169"/>
                <a:gd name="T24" fmla="*/ 1255 w 1272"/>
                <a:gd name="T25" fmla="*/ 42 h 169"/>
                <a:gd name="T26" fmla="*/ 1254 w 1272"/>
                <a:gd name="T27" fmla="*/ 45 h 169"/>
                <a:gd name="T28" fmla="*/ 1251 w 1272"/>
                <a:gd name="T29" fmla="*/ 56 h 169"/>
                <a:gd name="T30" fmla="*/ 1249 w 1272"/>
                <a:gd name="T31" fmla="*/ 69 h 169"/>
                <a:gd name="T32" fmla="*/ 1249 w 1272"/>
                <a:gd name="T33" fmla="*/ 84 h 169"/>
                <a:gd name="T34" fmla="*/ 1249 w 1272"/>
                <a:gd name="T35" fmla="*/ 99 h 169"/>
                <a:gd name="T36" fmla="*/ 1251 w 1272"/>
                <a:gd name="T37" fmla="*/ 111 h 169"/>
                <a:gd name="T38" fmla="*/ 1254 w 1272"/>
                <a:gd name="T39" fmla="*/ 124 h 169"/>
                <a:gd name="T40" fmla="*/ 1257 w 1272"/>
                <a:gd name="T41" fmla="*/ 126 h 169"/>
                <a:gd name="T42" fmla="*/ 1258 w 1272"/>
                <a:gd name="T43" fmla="*/ 128 h 169"/>
                <a:gd name="T44" fmla="*/ 1259 w 1272"/>
                <a:gd name="T45" fmla="*/ 129 h 169"/>
                <a:gd name="T46" fmla="*/ 1260 w 1272"/>
                <a:gd name="T47" fmla="*/ 131 h 169"/>
                <a:gd name="T48" fmla="*/ 1260 w 1272"/>
                <a:gd name="T49" fmla="*/ 132 h 169"/>
                <a:gd name="T50" fmla="*/ 1260 w 1272"/>
                <a:gd name="T51" fmla="*/ 135 h 169"/>
                <a:gd name="T52" fmla="*/ 1264 w 1272"/>
                <a:gd name="T53" fmla="*/ 144 h 169"/>
                <a:gd name="T54" fmla="*/ 1267 w 1272"/>
                <a:gd name="T55" fmla="*/ 152 h 169"/>
                <a:gd name="T56" fmla="*/ 1272 w 1272"/>
                <a:gd name="T57" fmla="*/ 162 h 169"/>
                <a:gd name="T58" fmla="*/ 1272 w 1272"/>
                <a:gd name="T59" fmla="*/ 168 h 169"/>
                <a:gd name="T60" fmla="*/ 1272 w 1272"/>
                <a:gd name="T61" fmla="*/ 168 h 169"/>
                <a:gd name="T62" fmla="*/ 1272 w 1272"/>
                <a:gd name="T63" fmla="*/ 169 h 169"/>
                <a:gd name="T64" fmla="*/ 0 w 1272"/>
                <a:gd name="T65" fmla="*/ 169 h 169"/>
                <a:gd name="T66" fmla="*/ 0 w 1272"/>
                <a:gd name="T67" fmla="*/ 165 h 169"/>
                <a:gd name="T68" fmla="*/ 0 w 1272"/>
                <a:gd name="T69" fmla="*/ 163 h 169"/>
                <a:gd name="T70" fmla="*/ 0 w 1272"/>
                <a:gd name="T71" fmla="*/ 162 h 169"/>
                <a:gd name="T72" fmla="*/ 0 w 1272"/>
                <a:gd name="T73" fmla="*/ 162 h 169"/>
                <a:gd name="T74" fmla="*/ 0 w 1272"/>
                <a:gd name="T75" fmla="*/ 162 h 169"/>
                <a:gd name="T76" fmla="*/ 5 w 1272"/>
                <a:gd name="T77" fmla="*/ 152 h 169"/>
                <a:gd name="T78" fmla="*/ 9 w 1272"/>
                <a:gd name="T79" fmla="*/ 144 h 169"/>
                <a:gd name="T80" fmla="*/ 11 w 1272"/>
                <a:gd name="T81" fmla="*/ 135 h 169"/>
                <a:gd name="T82" fmla="*/ 11 w 1272"/>
                <a:gd name="T83" fmla="*/ 124 h 169"/>
                <a:gd name="T84" fmla="*/ 15 w 1272"/>
                <a:gd name="T85" fmla="*/ 111 h 169"/>
                <a:gd name="T86" fmla="*/ 16 w 1272"/>
                <a:gd name="T87" fmla="*/ 99 h 169"/>
                <a:gd name="T88" fmla="*/ 16 w 1272"/>
                <a:gd name="T89" fmla="*/ 84 h 169"/>
                <a:gd name="T90" fmla="*/ 16 w 1272"/>
                <a:gd name="T91" fmla="*/ 69 h 169"/>
                <a:gd name="T92" fmla="*/ 16 w 1272"/>
                <a:gd name="T93" fmla="*/ 56 h 169"/>
                <a:gd name="T94" fmla="*/ 16 w 1272"/>
                <a:gd name="T95" fmla="*/ 45 h 169"/>
                <a:gd name="T96" fmla="*/ 14 w 1272"/>
                <a:gd name="T97" fmla="*/ 42 h 169"/>
                <a:gd name="T98" fmla="*/ 12 w 1272"/>
                <a:gd name="T99" fmla="*/ 41 h 169"/>
                <a:gd name="T100" fmla="*/ 12 w 1272"/>
                <a:gd name="T101" fmla="*/ 39 h 169"/>
                <a:gd name="T102" fmla="*/ 11 w 1272"/>
                <a:gd name="T103" fmla="*/ 38 h 169"/>
                <a:gd name="T104" fmla="*/ 11 w 1272"/>
                <a:gd name="T105" fmla="*/ 36 h 169"/>
                <a:gd name="T106" fmla="*/ 11 w 1272"/>
                <a:gd name="T107" fmla="*/ 34 h 169"/>
                <a:gd name="T108" fmla="*/ 7 w 1272"/>
                <a:gd name="T109" fmla="*/ 24 h 169"/>
                <a:gd name="T110" fmla="*/ 4 w 1272"/>
                <a:gd name="T111" fmla="*/ 16 h 169"/>
                <a:gd name="T112" fmla="*/ 0 w 1272"/>
                <a:gd name="T113" fmla="*/ 5 h 169"/>
                <a:gd name="T114" fmla="*/ 0 w 1272"/>
                <a:gd name="T115" fmla="*/ 3 h 169"/>
                <a:gd name="T116" fmla="*/ 0 w 1272"/>
                <a:gd name="T117" fmla="*/ 1 h 169"/>
                <a:gd name="T118" fmla="*/ 0 w 1272"/>
                <a:gd name="T119" fmla="*/ 0 h 169"/>
                <a:gd name="T120" fmla="*/ 0 w 1272"/>
                <a:gd name="T121" fmla="*/ 0 h 169"/>
                <a:gd name="T122" fmla="*/ 0 w 1272"/>
                <a:gd name="T12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2" h="169">
                  <a:moveTo>
                    <a:pt x="0" y="0"/>
                  </a:moveTo>
                  <a:lnTo>
                    <a:pt x="1272" y="0"/>
                  </a:lnTo>
                  <a:lnTo>
                    <a:pt x="1272" y="5"/>
                  </a:lnTo>
                  <a:lnTo>
                    <a:pt x="1272" y="5"/>
                  </a:lnTo>
                  <a:lnTo>
                    <a:pt x="1272" y="5"/>
                  </a:lnTo>
                  <a:lnTo>
                    <a:pt x="1266" y="16"/>
                  </a:lnTo>
                  <a:lnTo>
                    <a:pt x="1262" y="24"/>
                  </a:lnTo>
                  <a:lnTo>
                    <a:pt x="1260" y="34"/>
                  </a:lnTo>
                  <a:lnTo>
                    <a:pt x="1258" y="36"/>
                  </a:lnTo>
                  <a:lnTo>
                    <a:pt x="1256" y="38"/>
                  </a:lnTo>
                  <a:lnTo>
                    <a:pt x="1255" y="39"/>
                  </a:lnTo>
                  <a:lnTo>
                    <a:pt x="1255" y="41"/>
                  </a:lnTo>
                  <a:lnTo>
                    <a:pt x="1255" y="42"/>
                  </a:lnTo>
                  <a:lnTo>
                    <a:pt x="1254" y="45"/>
                  </a:lnTo>
                  <a:lnTo>
                    <a:pt x="1251" y="56"/>
                  </a:lnTo>
                  <a:lnTo>
                    <a:pt x="1249" y="69"/>
                  </a:lnTo>
                  <a:lnTo>
                    <a:pt x="1249" y="84"/>
                  </a:lnTo>
                  <a:lnTo>
                    <a:pt x="1249" y="99"/>
                  </a:lnTo>
                  <a:lnTo>
                    <a:pt x="1251" y="111"/>
                  </a:lnTo>
                  <a:lnTo>
                    <a:pt x="1254" y="124"/>
                  </a:lnTo>
                  <a:lnTo>
                    <a:pt x="1257" y="126"/>
                  </a:lnTo>
                  <a:lnTo>
                    <a:pt x="1258" y="128"/>
                  </a:lnTo>
                  <a:lnTo>
                    <a:pt x="1259" y="129"/>
                  </a:lnTo>
                  <a:lnTo>
                    <a:pt x="1260" y="131"/>
                  </a:lnTo>
                  <a:lnTo>
                    <a:pt x="1260" y="132"/>
                  </a:lnTo>
                  <a:lnTo>
                    <a:pt x="1260" y="135"/>
                  </a:lnTo>
                  <a:lnTo>
                    <a:pt x="1264" y="144"/>
                  </a:lnTo>
                  <a:lnTo>
                    <a:pt x="1267" y="152"/>
                  </a:lnTo>
                  <a:lnTo>
                    <a:pt x="1272" y="162"/>
                  </a:lnTo>
                  <a:lnTo>
                    <a:pt x="1272" y="168"/>
                  </a:lnTo>
                  <a:lnTo>
                    <a:pt x="1272" y="168"/>
                  </a:lnTo>
                  <a:lnTo>
                    <a:pt x="1272" y="169"/>
                  </a:lnTo>
                  <a:lnTo>
                    <a:pt x="0" y="169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5" y="152"/>
                  </a:lnTo>
                  <a:lnTo>
                    <a:pt x="9" y="144"/>
                  </a:lnTo>
                  <a:lnTo>
                    <a:pt x="11" y="135"/>
                  </a:lnTo>
                  <a:lnTo>
                    <a:pt x="11" y="124"/>
                  </a:lnTo>
                  <a:lnTo>
                    <a:pt x="15" y="111"/>
                  </a:lnTo>
                  <a:lnTo>
                    <a:pt x="16" y="99"/>
                  </a:lnTo>
                  <a:lnTo>
                    <a:pt x="16" y="84"/>
                  </a:lnTo>
                  <a:lnTo>
                    <a:pt x="16" y="69"/>
                  </a:lnTo>
                  <a:lnTo>
                    <a:pt x="16" y="56"/>
                  </a:lnTo>
                  <a:lnTo>
                    <a:pt x="16" y="45"/>
                  </a:lnTo>
                  <a:lnTo>
                    <a:pt x="14" y="42"/>
                  </a:lnTo>
                  <a:lnTo>
                    <a:pt x="12" y="41"/>
                  </a:lnTo>
                  <a:lnTo>
                    <a:pt x="12" y="39"/>
                  </a:lnTo>
                  <a:lnTo>
                    <a:pt x="11" y="38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7" y="24"/>
                  </a:lnTo>
                  <a:lnTo>
                    <a:pt x="4" y="1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97"/>
            <p:cNvSpPr>
              <a:spLocks/>
            </p:cNvSpPr>
            <p:nvPr/>
          </p:nvSpPr>
          <p:spPr bwMode="auto">
            <a:xfrm>
              <a:off x="1004888" y="3956050"/>
              <a:ext cx="28575" cy="30163"/>
            </a:xfrm>
            <a:custGeom>
              <a:avLst/>
              <a:gdLst>
                <a:gd name="T0" fmla="*/ 62 w 163"/>
                <a:gd name="T1" fmla="*/ 0 h 169"/>
                <a:gd name="T2" fmla="*/ 79 w 163"/>
                <a:gd name="T3" fmla="*/ 0 h 169"/>
                <a:gd name="T4" fmla="*/ 100 w 163"/>
                <a:gd name="T5" fmla="*/ 3 h 169"/>
                <a:gd name="T6" fmla="*/ 120 w 163"/>
                <a:gd name="T7" fmla="*/ 11 h 169"/>
                <a:gd name="T8" fmla="*/ 137 w 163"/>
                <a:gd name="T9" fmla="*/ 26 h 169"/>
                <a:gd name="T10" fmla="*/ 150 w 163"/>
                <a:gd name="T11" fmla="*/ 42 h 169"/>
                <a:gd name="T12" fmla="*/ 160 w 163"/>
                <a:gd name="T13" fmla="*/ 62 h 169"/>
                <a:gd name="T14" fmla="*/ 163 w 163"/>
                <a:gd name="T15" fmla="*/ 84 h 169"/>
                <a:gd name="T16" fmla="*/ 160 w 163"/>
                <a:gd name="T17" fmla="*/ 106 h 169"/>
                <a:gd name="T18" fmla="*/ 150 w 163"/>
                <a:gd name="T19" fmla="*/ 126 h 169"/>
                <a:gd name="T20" fmla="*/ 137 w 163"/>
                <a:gd name="T21" fmla="*/ 143 h 169"/>
                <a:gd name="T22" fmla="*/ 120 w 163"/>
                <a:gd name="T23" fmla="*/ 156 h 169"/>
                <a:gd name="T24" fmla="*/ 100 w 163"/>
                <a:gd name="T25" fmla="*/ 164 h 169"/>
                <a:gd name="T26" fmla="*/ 79 w 163"/>
                <a:gd name="T27" fmla="*/ 169 h 169"/>
                <a:gd name="T28" fmla="*/ 62 w 163"/>
                <a:gd name="T29" fmla="*/ 169 h 169"/>
                <a:gd name="T30" fmla="*/ 54 w 163"/>
                <a:gd name="T31" fmla="*/ 163 h 169"/>
                <a:gd name="T32" fmla="*/ 46 w 163"/>
                <a:gd name="T33" fmla="*/ 161 h 169"/>
                <a:gd name="T34" fmla="*/ 39 w 163"/>
                <a:gd name="T35" fmla="*/ 157 h 169"/>
                <a:gd name="T36" fmla="*/ 34 w 163"/>
                <a:gd name="T37" fmla="*/ 157 h 169"/>
                <a:gd name="T38" fmla="*/ 34 w 163"/>
                <a:gd name="T39" fmla="*/ 157 h 169"/>
                <a:gd name="T40" fmla="*/ 34 w 163"/>
                <a:gd name="T41" fmla="*/ 157 h 169"/>
                <a:gd name="T42" fmla="*/ 17 w 163"/>
                <a:gd name="T43" fmla="*/ 140 h 169"/>
                <a:gd name="T44" fmla="*/ 17 w 163"/>
                <a:gd name="T45" fmla="*/ 137 h 169"/>
                <a:gd name="T46" fmla="*/ 17 w 163"/>
                <a:gd name="T47" fmla="*/ 136 h 169"/>
                <a:gd name="T48" fmla="*/ 17 w 163"/>
                <a:gd name="T49" fmla="*/ 135 h 169"/>
                <a:gd name="T50" fmla="*/ 17 w 163"/>
                <a:gd name="T51" fmla="*/ 135 h 169"/>
                <a:gd name="T52" fmla="*/ 17 w 163"/>
                <a:gd name="T53" fmla="*/ 135 h 169"/>
                <a:gd name="T54" fmla="*/ 13 w 163"/>
                <a:gd name="T55" fmla="*/ 128 h 169"/>
                <a:gd name="T56" fmla="*/ 10 w 163"/>
                <a:gd name="T57" fmla="*/ 120 h 169"/>
                <a:gd name="T58" fmla="*/ 5 w 163"/>
                <a:gd name="T59" fmla="*/ 112 h 169"/>
                <a:gd name="T60" fmla="*/ 4 w 163"/>
                <a:gd name="T61" fmla="*/ 105 h 169"/>
                <a:gd name="T62" fmla="*/ 3 w 163"/>
                <a:gd name="T63" fmla="*/ 101 h 169"/>
                <a:gd name="T64" fmla="*/ 1 w 163"/>
                <a:gd name="T65" fmla="*/ 96 h 169"/>
                <a:gd name="T66" fmla="*/ 0 w 163"/>
                <a:gd name="T67" fmla="*/ 90 h 169"/>
                <a:gd name="T68" fmla="*/ 1 w 163"/>
                <a:gd name="T69" fmla="*/ 79 h 169"/>
                <a:gd name="T70" fmla="*/ 4 w 163"/>
                <a:gd name="T71" fmla="*/ 69 h 169"/>
                <a:gd name="T72" fmla="*/ 5 w 163"/>
                <a:gd name="T73" fmla="*/ 61 h 169"/>
                <a:gd name="T74" fmla="*/ 5 w 163"/>
                <a:gd name="T75" fmla="*/ 59 h 169"/>
                <a:gd name="T76" fmla="*/ 5 w 163"/>
                <a:gd name="T77" fmla="*/ 57 h 169"/>
                <a:gd name="T78" fmla="*/ 5 w 163"/>
                <a:gd name="T79" fmla="*/ 56 h 169"/>
                <a:gd name="T80" fmla="*/ 5 w 163"/>
                <a:gd name="T81" fmla="*/ 56 h 169"/>
                <a:gd name="T82" fmla="*/ 5 w 163"/>
                <a:gd name="T83" fmla="*/ 56 h 169"/>
                <a:gd name="T84" fmla="*/ 7 w 163"/>
                <a:gd name="T85" fmla="*/ 46 h 169"/>
                <a:gd name="T86" fmla="*/ 12 w 163"/>
                <a:gd name="T87" fmla="*/ 39 h 169"/>
                <a:gd name="T88" fmla="*/ 17 w 163"/>
                <a:gd name="T89" fmla="*/ 34 h 169"/>
                <a:gd name="T90" fmla="*/ 17 w 163"/>
                <a:gd name="T91" fmla="*/ 31 h 169"/>
                <a:gd name="T92" fmla="*/ 17 w 163"/>
                <a:gd name="T93" fmla="*/ 29 h 169"/>
                <a:gd name="T94" fmla="*/ 17 w 163"/>
                <a:gd name="T95" fmla="*/ 29 h 169"/>
                <a:gd name="T96" fmla="*/ 17 w 163"/>
                <a:gd name="T97" fmla="*/ 28 h 169"/>
                <a:gd name="T98" fmla="*/ 17 w 163"/>
                <a:gd name="T99" fmla="*/ 28 h 169"/>
                <a:gd name="T100" fmla="*/ 34 w 163"/>
                <a:gd name="T101" fmla="*/ 11 h 169"/>
                <a:gd name="T102" fmla="*/ 39 w 163"/>
                <a:gd name="T103" fmla="*/ 11 h 169"/>
                <a:gd name="T104" fmla="*/ 39 w 163"/>
                <a:gd name="T105" fmla="*/ 11 h 169"/>
                <a:gd name="T106" fmla="*/ 39 w 163"/>
                <a:gd name="T107" fmla="*/ 11 h 169"/>
                <a:gd name="T108" fmla="*/ 45 w 163"/>
                <a:gd name="T109" fmla="*/ 6 h 169"/>
                <a:gd name="T110" fmla="*/ 52 w 163"/>
                <a:gd name="T111" fmla="*/ 1 h 169"/>
                <a:gd name="T112" fmla="*/ 62 w 163"/>
                <a:gd name="T1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9">
                  <a:moveTo>
                    <a:pt x="62" y="0"/>
                  </a:moveTo>
                  <a:lnTo>
                    <a:pt x="79" y="0"/>
                  </a:lnTo>
                  <a:lnTo>
                    <a:pt x="100" y="3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50" y="42"/>
                  </a:lnTo>
                  <a:lnTo>
                    <a:pt x="160" y="62"/>
                  </a:lnTo>
                  <a:lnTo>
                    <a:pt x="163" y="84"/>
                  </a:lnTo>
                  <a:lnTo>
                    <a:pt x="160" y="106"/>
                  </a:lnTo>
                  <a:lnTo>
                    <a:pt x="150" y="126"/>
                  </a:lnTo>
                  <a:lnTo>
                    <a:pt x="137" y="143"/>
                  </a:lnTo>
                  <a:lnTo>
                    <a:pt x="120" y="156"/>
                  </a:lnTo>
                  <a:lnTo>
                    <a:pt x="100" y="164"/>
                  </a:lnTo>
                  <a:lnTo>
                    <a:pt x="79" y="169"/>
                  </a:lnTo>
                  <a:lnTo>
                    <a:pt x="62" y="169"/>
                  </a:lnTo>
                  <a:lnTo>
                    <a:pt x="54" y="163"/>
                  </a:lnTo>
                  <a:lnTo>
                    <a:pt x="46" y="161"/>
                  </a:lnTo>
                  <a:lnTo>
                    <a:pt x="39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17" y="140"/>
                  </a:lnTo>
                  <a:lnTo>
                    <a:pt x="17" y="137"/>
                  </a:lnTo>
                  <a:lnTo>
                    <a:pt x="17" y="136"/>
                  </a:lnTo>
                  <a:lnTo>
                    <a:pt x="17" y="135"/>
                  </a:lnTo>
                  <a:lnTo>
                    <a:pt x="17" y="135"/>
                  </a:lnTo>
                  <a:lnTo>
                    <a:pt x="17" y="135"/>
                  </a:lnTo>
                  <a:lnTo>
                    <a:pt x="13" y="128"/>
                  </a:lnTo>
                  <a:lnTo>
                    <a:pt x="10" y="120"/>
                  </a:lnTo>
                  <a:lnTo>
                    <a:pt x="5" y="112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6"/>
                  </a:lnTo>
                  <a:lnTo>
                    <a:pt x="0" y="90"/>
                  </a:lnTo>
                  <a:lnTo>
                    <a:pt x="1" y="79"/>
                  </a:lnTo>
                  <a:lnTo>
                    <a:pt x="4" y="69"/>
                  </a:lnTo>
                  <a:lnTo>
                    <a:pt x="5" y="61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7" y="46"/>
                  </a:lnTo>
                  <a:lnTo>
                    <a:pt x="12" y="39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34" y="11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5" y="6"/>
                  </a:lnTo>
                  <a:lnTo>
                    <a:pt x="52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98"/>
            <p:cNvSpPr>
              <a:spLocks/>
            </p:cNvSpPr>
            <p:nvPr/>
          </p:nvSpPr>
          <p:spPr bwMode="auto">
            <a:xfrm>
              <a:off x="717551" y="3956050"/>
              <a:ext cx="30163" cy="30163"/>
            </a:xfrm>
            <a:custGeom>
              <a:avLst/>
              <a:gdLst>
                <a:gd name="T0" fmla="*/ 83 w 168"/>
                <a:gd name="T1" fmla="*/ 0 h 169"/>
                <a:gd name="T2" fmla="*/ 101 w 168"/>
                <a:gd name="T3" fmla="*/ 0 h 169"/>
                <a:gd name="T4" fmla="*/ 110 w 168"/>
                <a:gd name="T5" fmla="*/ 4 h 169"/>
                <a:gd name="T6" fmla="*/ 119 w 168"/>
                <a:gd name="T7" fmla="*/ 5 h 169"/>
                <a:gd name="T8" fmla="*/ 128 w 168"/>
                <a:gd name="T9" fmla="*/ 5 h 169"/>
                <a:gd name="T10" fmla="*/ 133 w 168"/>
                <a:gd name="T11" fmla="*/ 5 h 169"/>
                <a:gd name="T12" fmla="*/ 134 w 168"/>
                <a:gd name="T13" fmla="*/ 5 h 169"/>
                <a:gd name="T14" fmla="*/ 134 w 168"/>
                <a:gd name="T15" fmla="*/ 5 h 169"/>
                <a:gd name="T16" fmla="*/ 151 w 168"/>
                <a:gd name="T17" fmla="*/ 23 h 169"/>
                <a:gd name="T18" fmla="*/ 151 w 168"/>
                <a:gd name="T19" fmla="*/ 28 h 169"/>
                <a:gd name="T20" fmla="*/ 151 w 168"/>
                <a:gd name="T21" fmla="*/ 28 h 169"/>
                <a:gd name="T22" fmla="*/ 151 w 168"/>
                <a:gd name="T23" fmla="*/ 28 h 169"/>
                <a:gd name="T24" fmla="*/ 155 w 168"/>
                <a:gd name="T25" fmla="*/ 35 h 169"/>
                <a:gd name="T26" fmla="*/ 158 w 168"/>
                <a:gd name="T27" fmla="*/ 43 h 169"/>
                <a:gd name="T28" fmla="*/ 162 w 168"/>
                <a:gd name="T29" fmla="*/ 50 h 169"/>
                <a:gd name="T30" fmla="*/ 162 w 168"/>
                <a:gd name="T31" fmla="*/ 53 h 169"/>
                <a:gd name="T32" fmla="*/ 162 w 168"/>
                <a:gd name="T33" fmla="*/ 55 h 169"/>
                <a:gd name="T34" fmla="*/ 162 w 168"/>
                <a:gd name="T35" fmla="*/ 55 h 169"/>
                <a:gd name="T36" fmla="*/ 162 w 168"/>
                <a:gd name="T37" fmla="*/ 56 h 169"/>
                <a:gd name="T38" fmla="*/ 162 w 168"/>
                <a:gd name="T39" fmla="*/ 56 h 169"/>
                <a:gd name="T40" fmla="*/ 166 w 168"/>
                <a:gd name="T41" fmla="*/ 66 h 169"/>
                <a:gd name="T42" fmla="*/ 167 w 168"/>
                <a:gd name="T43" fmla="*/ 75 h 169"/>
                <a:gd name="T44" fmla="*/ 168 w 168"/>
                <a:gd name="T45" fmla="*/ 84 h 169"/>
                <a:gd name="T46" fmla="*/ 167 w 168"/>
                <a:gd name="T47" fmla="*/ 94 h 169"/>
                <a:gd name="T48" fmla="*/ 164 w 168"/>
                <a:gd name="T49" fmla="*/ 100 h 169"/>
                <a:gd name="T50" fmla="*/ 157 w 168"/>
                <a:gd name="T51" fmla="*/ 106 h 169"/>
                <a:gd name="T52" fmla="*/ 157 w 168"/>
                <a:gd name="T53" fmla="*/ 111 h 169"/>
                <a:gd name="T54" fmla="*/ 157 w 168"/>
                <a:gd name="T55" fmla="*/ 112 h 169"/>
                <a:gd name="T56" fmla="*/ 157 w 168"/>
                <a:gd name="T57" fmla="*/ 112 h 169"/>
                <a:gd name="T58" fmla="*/ 155 w 168"/>
                <a:gd name="T59" fmla="*/ 122 h 169"/>
                <a:gd name="T60" fmla="*/ 151 w 168"/>
                <a:gd name="T61" fmla="*/ 129 h 169"/>
                <a:gd name="T62" fmla="*/ 146 w 168"/>
                <a:gd name="T63" fmla="*/ 135 h 169"/>
                <a:gd name="T64" fmla="*/ 146 w 168"/>
                <a:gd name="T65" fmla="*/ 137 h 169"/>
                <a:gd name="T66" fmla="*/ 146 w 168"/>
                <a:gd name="T67" fmla="*/ 139 h 169"/>
                <a:gd name="T68" fmla="*/ 146 w 168"/>
                <a:gd name="T69" fmla="*/ 140 h 169"/>
                <a:gd name="T70" fmla="*/ 146 w 168"/>
                <a:gd name="T71" fmla="*/ 140 h 169"/>
                <a:gd name="T72" fmla="*/ 146 w 168"/>
                <a:gd name="T73" fmla="*/ 140 h 169"/>
                <a:gd name="T74" fmla="*/ 128 w 168"/>
                <a:gd name="T75" fmla="*/ 157 h 169"/>
                <a:gd name="T76" fmla="*/ 123 w 168"/>
                <a:gd name="T77" fmla="*/ 157 h 169"/>
                <a:gd name="T78" fmla="*/ 123 w 168"/>
                <a:gd name="T79" fmla="*/ 157 h 169"/>
                <a:gd name="T80" fmla="*/ 123 w 168"/>
                <a:gd name="T81" fmla="*/ 157 h 169"/>
                <a:gd name="T82" fmla="*/ 117 w 168"/>
                <a:gd name="T83" fmla="*/ 162 h 169"/>
                <a:gd name="T84" fmla="*/ 110 w 168"/>
                <a:gd name="T85" fmla="*/ 166 h 169"/>
                <a:gd name="T86" fmla="*/ 101 w 168"/>
                <a:gd name="T87" fmla="*/ 169 h 169"/>
                <a:gd name="T88" fmla="*/ 83 w 168"/>
                <a:gd name="T89" fmla="*/ 169 h 169"/>
                <a:gd name="T90" fmla="*/ 62 w 168"/>
                <a:gd name="T91" fmla="*/ 164 h 169"/>
                <a:gd name="T92" fmla="*/ 42 w 168"/>
                <a:gd name="T93" fmla="*/ 156 h 169"/>
                <a:gd name="T94" fmla="*/ 25 w 168"/>
                <a:gd name="T95" fmla="*/ 143 h 169"/>
                <a:gd name="T96" fmla="*/ 11 w 168"/>
                <a:gd name="T97" fmla="*/ 126 h 169"/>
                <a:gd name="T98" fmla="*/ 3 w 168"/>
                <a:gd name="T99" fmla="*/ 106 h 169"/>
                <a:gd name="T100" fmla="*/ 0 w 168"/>
                <a:gd name="T101" fmla="*/ 84 h 169"/>
                <a:gd name="T102" fmla="*/ 3 w 168"/>
                <a:gd name="T103" fmla="*/ 62 h 169"/>
                <a:gd name="T104" fmla="*/ 11 w 168"/>
                <a:gd name="T105" fmla="*/ 42 h 169"/>
                <a:gd name="T106" fmla="*/ 25 w 168"/>
                <a:gd name="T107" fmla="*/ 26 h 169"/>
                <a:gd name="T108" fmla="*/ 42 w 168"/>
                <a:gd name="T109" fmla="*/ 11 h 169"/>
                <a:gd name="T110" fmla="*/ 62 w 168"/>
                <a:gd name="T111" fmla="*/ 3 h 169"/>
                <a:gd name="T112" fmla="*/ 83 w 168"/>
                <a:gd name="T1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" h="169">
                  <a:moveTo>
                    <a:pt x="83" y="0"/>
                  </a:moveTo>
                  <a:lnTo>
                    <a:pt x="101" y="0"/>
                  </a:lnTo>
                  <a:lnTo>
                    <a:pt x="110" y="4"/>
                  </a:lnTo>
                  <a:lnTo>
                    <a:pt x="119" y="5"/>
                  </a:lnTo>
                  <a:lnTo>
                    <a:pt x="128" y="5"/>
                  </a:lnTo>
                  <a:lnTo>
                    <a:pt x="133" y="5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51" y="23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55" y="35"/>
                  </a:lnTo>
                  <a:lnTo>
                    <a:pt x="158" y="43"/>
                  </a:lnTo>
                  <a:lnTo>
                    <a:pt x="162" y="50"/>
                  </a:lnTo>
                  <a:lnTo>
                    <a:pt x="162" y="53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6" y="66"/>
                  </a:lnTo>
                  <a:lnTo>
                    <a:pt x="167" y="75"/>
                  </a:lnTo>
                  <a:lnTo>
                    <a:pt x="168" y="84"/>
                  </a:lnTo>
                  <a:lnTo>
                    <a:pt x="167" y="94"/>
                  </a:lnTo>
                  <a:lnTo>
                    <a:pt x="164" y="100"/>
                  </a:lnTo>
                  <a:lnTo>
                    <a:pt x="157" y="106"/>
                  </a:lnTo>
                  <a:lnTo>
                    <a:pt x="157" y="111"/>
                  </a:lnTo>
                  <a:lnTo>
                    <a:pt x="157" y="112"/>
                  </a:lnTo>
                  <a:lnTo>
                    <a:pt x="157" y="112"/>
                  </a:lnTo>
                  <a:lnTo>
                    <a:pt x="155" y="122"/>
                  </a:lnTo>
                  <a:lnTo>
                    <a:pt x="151" y="129"/>
                  </a:lnTo>
                  <a:lnTo>
                    <a:pt x="146" y="135"/>
                  </a:lnTo>
                  <a:lnTo>
                    <a:pt x="146" y="137"/>
                  </a:lnTo>
                  <a:lnTo>
                    <a:pt x="146" y="139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28" y="157"/>
                  </a:lnTo>
                  <a:lnTo>
                    <a:pt x="123" y="157"/>
                  </a:lnTo>
                  <a:lnTo>
                    <a:pt x="123" y="157"/>
                  </a:lnTo>
                  <a:lnTo>
                    <a:pt x="123" y="157"/>
                  </a:lnTo>
                  <a:lnTo>
                    <a:pt x="117" y="162"/>
                  </a:lnTo>
                  <a:lnTo>
                    <a:pt x="110" y="166"/>
                  </a:lnTo>
                  <a:lnTo>
                    <a:pt x="101" y="169"/>
                  </a:lnTo>
                  <a:lnTo>
                    <a:pt x="83" y="169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6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99"/>
            <p:cNvSpPr>
              <a:spLocks noEditPoints="1"/>
            </p:cNvSpPr>
            <p:nvPr/>
          </p:nvSpPr>
          <p:spPr bwMode="auto">
            <a:xfrm>
              <a:off x="658813" y="3443288"/>
              <a:ext cx="457200" cy="592138"/>
            </a:xfrm>
            <a:custGeom>
              <a:avLst/>
              <a:gdLst>
                <a:gd name="T0" fmla="*/ 270 w 2588"/>
                <a:gd name="T1" fmla="*/ 2870 h 3360"/>
                <a:gd name="T2" fmla="*/ 236 w 2588"/>
                <a:gd name="T3" fmla="*/ 3064 h 3360"/>
                <a:gd name="T4" fmla="*/ 385 w 2588"/>
                <a:gd name="T5" fmla="*/ 3189 h 3360"/>
                <a:gd name="T6" fmla="*/ 445 w 2588"/>
                <a:gd name="T7" fmla="*/ 3192 h 3360"/>
                <a:gd name="T8" fmla="*/ 2025 w 2588"/>
                <a:gd name="T9" fmla="*/ 3192 h 3360"/>
                <a:gd name="T10" fmla="*/ 2170 w 2588"/>
                <a:gd name="T11" fmla="*/ 3146 h 3360"/>
                <a:gd name="T12" fmla="*/ 2237 w 2588"/>
                <a:gd name="T13" fmla="*/ 2961 h 3360"/>
                <a:gd name="T14" fmla="*/ 2111 w 2588"/>
                <a:gd name="T15" fmla="*/ 2812 h 3360"/>
                <a:gd name="T16" fmla="*/ 1456 w 2588"/>
                <a:gd name="T17" fmla="*/ 2632 h 3360"/>
                <a:gd name="T18" fmla="*/ 1389 w 2588"/>
                <a:gd name="T19" fmla="*/ 1457 h 3360"/>
                <a:gd name="T20" fmla="*/ 1467 w 2588"/>
                <a:gd name="T21" fmla="*/ 1468 h 3360"/>
                <a:gd name="T22" fmla="*/ 1657 w 2588"/>
                <a:gd name="T23" fmla="*/ 891 h 3360"/>
                <a:gd name="T24" fmla="*/ 1848 w 2588"/>
                <a:gd name="T25" fmla="*/ 684 h 3360"/>
                <a:gd name="T26" fmla="*/ 2262 w 2588"/>
                <a:gd name="T27" fmla="*/ 420 h 3360"/>
                <a:gd name="T28" fmla="*/ 2183 w 2588"/>
                <a:gd name="T29" fmla="*/ 348 h 3360"/>
                <a:gd name="T30" fmla="*/ 2173 w 2588"/>
                <a:gd name="T31" fmla="*/ 337 h 3360"/>
                <a:gd name="T32" fmla="*/ 2495 w 2588"/>
                <a:gd name="T33" fmla="*/ 44 h 3360"/>
                <a:gd name="T34" fmla="*/ 2588 w 2588"/>
                <a:gd name="T35" fmla="*/ 225 h 3360"/>
                <a:gd name="T36" fmla="*/ 2499 w 2588"/>
                <a:gd name="T37" fmla="*/ 400 h 3360"/>
                <a:gd name="T38" fmla="*/ 2483 w 2588"/>
                <a:gd name="T39" fmla="*/ 1459 h 3360"/>
                <a:gd name="T40" fmla="*/ 2510 w 2588"/>
                <a:gd name="T41" fmla="*/ 1546 h 3360"/>
                <a:gd name="T42" fmla="*/ 2439 w 2588"/>
                <a:gd name="T43" fmla="*/ 1641 h 3360"/>
                <a:gd name="T44" fmla="*/ 2566 w 2588"/>
                <a:gd name="T45" fmla="*/ 1781 h 3360"/>
                <a:gd name="T46" fmla="*/ 2533 w 2588"/>
                <a:gd name="T47" fmla="*/ 1980 h 3360"/>
                <a:gd name="T48" fmla="*/ 2352 w 2588"/>
                <a:gd name="T49" fmla="*/ 2072 h 3360"/>
                <a:gd name="T50" fmla="*/ 2172 w 2588"/>
                <a:gd name="T51" fmla="*/ 1980 h 3360"/>
                <a:gd name="T52" fmla="*/ 2138 w 2588"/>
                <a:gd name="T53" fmla="*/ 1814 h 3360"/>
                <a:gd name="T54" fmla="*/ 2230 w 2588"/>
                <a:gd name="T55" fmla="*/ 1814 h 3360"/>
                <a:gd name="T56" fmla="*/ 2282 w 2588"/>
                <a:gd name="T57" fmla="*/ 1935 h 3360"/>
                <a:gd name="T58" fmla="*/ 2423 w 2588"/>
                <a:gd name="T59" fmla="*/ 1935 h 3360"/>
                <a:gd name="T60" fmla="*/ 2453 w 2588"/>
                <a:gd name="T61" fmla="*/ 1799 h 3360"/>
                <a:gd name="T62" fmla="*/ 2337 w 2588"/>
                <a:gd name="T63" fmla="*/ 1734 h 3360"/>
                <a:gd name="T64" fmla="*/ 2296 w 2588"/>
                <a:gd name="T65" fmla="*/ 1568 h 3360"/>
                <a:gd name="T66" fmla="*/ 2184 w 2588"/>
                <a:gd name="T67" fmla="*/ 1513 h 3360"/>
                <a:gd name="T68" fmla="*/ 2296 w 2588"/>
                <a:gd name="T69" fmla="*/ 1457 h 3360"/>
                <a:gd name="T70" fmla="*/ 1704 w 2588"/>
                <a:gd name="T71" fmla="*/ 1606 h 3360"/>
                <a:gd name="T72" fmla="*/ 1792 w 2588"/>
                <a:gd name="T73" fmla="*/ 1860 h 3360"/>
                <a:gd name="T74" fmla="*/ 1199 w 2588"/>
                <a:gd name="T75" fmla="*/ 2001 h 3360"/>
                <a:gd name="T76" fmla="*/ 1063 w 2588"/>
                <a:gd name="T77" fmla="*/ 1910 h 3360"/>
                <a:gd name="T78" fmla="*/ 1155 w 2588"/>
                <a:gd name="T79" fmla="*/ 2119 h 3360"/>
                <a:gd name="T80" fmla="*/ 1790 w 2588"/>
                <a:gd name="T81" fmla="*/ 2539 h 3360"/>
                <a:gd name="T82" fmla="*/ 1568 w 2588"/>
                <a:gd name="T83" fmla="*/ 2632 h 3360"/>
                <a:gd name="T84" fmla="*/ 2308 w 2588"/>
                <a:gd name="T85" fmla="*/ 2697 h 3360"/>
                <a:gd name="T86" fmla="*/ 2453 w 2588"/>
                <a:gd name="T87" fmla="*/ 2906 h 3360"/>
                <a:gd name="T88" fmla="*/ 2422 w 2588"/>
                <a:gd name="T89" fmla="*/ 3167 h 3360"/>
                <a:gd name="T90" fmla="*/ 2232 w 2588"/>
                <a:gd name="T91" fmla="*/ 3336 h 3360"/>
                <a:gd name="T92" fmla="*/ 273 w 2588"/>
                <a:gd name="T93" fmla="*/ 3349 h 3360"/>
                <a:gd name="T94" fmla="*/ 64 w 2588"/>
                <a:gd name="T95" fmla="*/ 3204 h 3360"/>
                <a:gd name="T96" fmla="*/ 2 w 2588"/>
                <a:gd name="T97" fmla="*/ 2950 h 3360"/>
                <a:gd name="T98" fmla="*/ 121 w 2588"/>
                <a:gd name="T99" fmla="*/ 2724 h 3360"/>
                <a:gd name="T100" fmla="*/ 363 w 2588"/>
                <a:gd name="T101" fmla="*/ 2632 h 3360"/>
                <a:gd name="T102" fmla="*/ 9 w 2588"/>
                <a:gd name="T103" fmla="*/ 2554 h 3360"/>
                <a:gd name="T104" fmla="*/ 406 w 2588"/>
                <a:gd name="T105" fmla="*/ 2341 h 3360"/>
                <a:gd name="T106" fmla="*/ 548 w 2588"/>
                <a:gd name="T107" fmla="*/ 2199 h 3360"/>
                <a:gd name="T108" fmla="*/ 787 w 2588"/>
                <a:gd name="T109" fmla="*/ 1593 h 3360"/>
                <a:gd name="T110" fmla="*/ 892 w 2588"/>
                <a:gd name="T111" fmla="*/ 1467 h 3360"/>
                <a:gd name="T112" fmla="*/ 2158 w 2588"/>
                <a:gd name="T113" fmla="*/ 138 h 3360"/>
                <a:gd name="T114" fmla="*/ 2296 w 2588"/>
                <a:gd name="T115" fmla="*/ 1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88" h="3360">
                  <a:moveTo>
                    <a:pt x="419" y="2800"/>
                  </a:moveTo>
                  <a:lnTo>
                    <a:pt x="385" y="2803"/>
                  </a:lnTo>
                  <a:lnTo>
                    <a:pt x="352" y="2812"/>
                  </a:lnTo>
                  <a:lnTo>
                    <a:pt x="321" y="2828"/>
                  </a:lnTo>
                  <a:lnTo>
                    <a:pt x="294" y="2847"/>
                  </a:lnTo>
                  <a:lnTo>
                    <a:pt x="270" y="2870"/>
                  </a:lnTo>
                  <a:lnTo>
                    <a:pt x="251" y="2898"/>
                  </a:lnTo>
                  <a:lnTo>
                    <a:pt x="236" y="2929"/>
                  </a:lnTo>
                  <a:lnTo>
                    <a:pt x="227" y="2961"/>
                  </a:lnTo>
                  <a:lnTo>
                    <a:pt x="223" y="2996"/>
                  </a:lnTo>
                  <a:lnTo>
                    <a:pt x="227" y="3031"/>
                  </a:lnTo>
                  <a:lnTo>
                    <a:pt x="236" y="3064"/>
                  </a:lnTo>
                  <a:lnTo>
                    <a:pt x="251" y="3094"/>
                  </a:lnTo>
                  <a:lnTo>
                    <a:pt x="270" y="3121"/>
                  </a:lnTo>
                  <a:lnTo>
                    <a:pt x="294" y="3146"/>
                  </a:lnTo>
                  <a:lnTo>
                    <a:pt x="321" y="3165"/>
                  </a:lnTo>
                  <a:lnTo>
                    <a:pt x="352" y="3179"/>
                  </a:lnTo>
                  <a:lnTo>
                    <a:pt x="385" y="3189"/>
                  </a:lnTo>
                  <a:lnTo>
                    <a:pt x="419" y="3192"/>
                  </a:lnTo>
                  <a:lnTo>
                    <a:pt x="437" y="3192"/>
                  </a:lnTo>
                  <a:lnTo>
                    <a:pt x="439" y="3192"/>
                  </a:lnTo>
                  <a:lnTo>
                    <a:pt x="441" y="3192"/>
                  </a:lnTo>
                  <a:lnTo>
                    <a:pt x="443" y="3192"/>
                  </a:lnTo>
                  <a:lnTo>
                    <a:pt x="445" y="3192"/>
                  </a:lnTo>
                  <a:lnTo>
                    <a:pt x="448" y="3192"/>
                  </a:lnTo>
                  <a:lnTo>
                    <a:pt x="2016" y="3192"/>
                  </a:lnTo>
                  <a:lnTo>
                    <a:pt x="2018" y="3192"/>
                  </a:lnTo>
                  <a:lnTo>
                    <a:pt x="2021" y="3192"/>
                  </a:lnTo>
                  <a:lnTo>
                    <a:pt x="2023" y="3192"/>
                  </a:lnTo>
                  <a:lnTo>
                    <a:pt x="2025" y="3192"/>
                  </a:lnTo>
                  <a:lnTo>
                    <a:pt x="2028" y="3192"/>
                  </a:lnTo>
                  <a:lnTo>
                    <a:pt x="2044" y="3192"/>
                  </a:lnTo>
                  <a:lnTo>
                    <a:pt x="2079" y="3189"/>
                  </a:lnTo>
                  <a:lnTo>
                    <a:pt x="2111" y="3179"/>
                  </a:lnTo>
                  <a:lnTo>
                    <a:pt x="2142" y="3165"/>
                  </a:lnTo>
                  <a:lnTo>
                    <a:pt x="2170" y="3146"/>
                  </a:lnTo>
                  <a:lnTo>
                    <a:pt x="2193" y="3121"/>
                  </a:lnTo>
                  <a:lnTo>
                    <a:pt x="2213" y="3094"/>
                  </a:lnTo>
                  <a:lnTo>
                    <a:pt x="2228" y="3064"/>
                  </a:lnTo>
                  <a:lnTo>
                    <a:pt x="2237" y="3031"/>
                  </a:lnTo>
                  <a:lnTo>
                    <a:pt x="2240" y="2996"/>
                  </a:lnTo>
                  <a:lnTo>
                    <a:pt x="2237" y="2961"/>
                  </a:lnTo>
                  <a:lnTo>
                    <a:pt x="2228" y="2929"/>
                  </a:lnTo>
                  <a:lnTo>
                    <a:pt x="2213" y="2898"/>
                  </a:lnTo>
                  <a:lnTo>
                    <a:pt x="2193" y="2870"/>
                  </a:lnTo>
                  <a:lnTo>
                    <a:pt x="2170" y="2847"/>
                  </a:lnTo>
                  <a:lnTo>
                    <a:pt x="2142" y="2828"/>
                  </a:lnTo>
                  <a:lnTo>
                    <a:pt x="2111" y="2812"/>
                  </a:lnTo>
                  <a:lnTo>
                    <a:pt x="2079" y="2803"/>
                  </a:lnTo>
                  <a:lnTo>
                    <a:pt x="2044" y="2800"/>
                  </a:lnTo>
                  <a:lnTo>
                    <a:pt x="419" y="2800"/>
                  </a:lnTo>
                  <a:close/>
                  <a:moveTo>
                    <a:pt x="1008" y="2576"/>
                  </a:moveTo>
                  <a:lnTo>
                    <a:pt x="1008" y="2632"/>
                  </a:lnTo>
                  <a:lnTo>
                    <a:pt x="1456" y="2632"/>
                  </a:lnTo>
                  <a:lnTo>
                    <a:pt x="1456" y="2576"/>
                  </a:lnTo>
                  <a:lnTo>
                    <a:pt x="1008" y="2576"/>
                  </a:lnTo>
                  <a:close/>
                  <a:moveTo>
                    <a:pt x="1607" y="1293"/>
                  </a:moveTo>
                  <a:lnTo>
                    <a:pt x="1232" y="1344"/>
                  </a:lnTo>
                  <a:lnTo>
                    <a:pt x="1126" y="1457"/>
                  </a:lnTo>
                  <a:lnTo>
                    <a:pt x="1389" y="1457"/>
                  </a:lnTo>
                  <a:lnTo>
                    <a:pt x="1405" y="1458"/>
                  </a:lnTo>
                  <a:lnTo>
                    <a:pt x="1423" y="1461"/>
                  </a:lnTo>
                  <a:lnTo>
                    <a:pt x="1439" y="1462"/>
                  </a:lnTo>
                  <a:lnTo>
                    <a:pt x="1449" y="1464"/>
                  </a:lnTo>
                  <a:lnTo>
                    <a:pt x="1457" y="1466"/>
                  </a:lnTo>
                  <a:lnTo>
                    <a:pt x="1467" y="1468"/>
                  </a:lnTo>
                  <a:lnTo>
                    <a:pt x="1479" y="1468"/>
                  </a:lnTo>
                  <a:lnTo>
                    <a:pt x="1607" y="1293"/>
                  </a:lnTo>
                  <a:close/>
                  <a:moveTo>
                    <a:pt x="1657" y="891"/>
                  </a:moveTo>
                  <a:lnTo>
                    <a:pt x="1355" y="1216"/>
                  </a:lnTo>
                  <a:lnTo>
                    <a:pt x="1675" y="1171"/>
                  </a:lnTo>
                  <a:lnTo>
                    <a:pt x="1657" y="891"/>
                  </a:lnTo>
                  <a:close/>
                  <a:moveTo>
                    <a:pt x="1999" y="778"/>
                  </a:moveTo>
                  <a:lnTo>
                    <a:pt x="1764" y="807"/>
                  </a:lnTo>
                  <a:lnTo>
                    <a:pt x="1781" y="1070"/>
                  </a:lnTo>
                  <a:lnTo>
                    <a:pt x="1999" y="778"/>
                  </a:lnTo>
                  <a:close/>
                  <a:moveTo>
                    <a:pt x="2044" y="471"/>
                  </a:moveTo>
                  <a:lnTo>
                    <a:pt x="1848" y="684"/>
                  </a:lnTo>
                  <a:lnTo>
                    <a:pt x="2061" y="656"/>
                  </a:lnTo>
                  <a:lnTo>
                    <a:pt x="2044" y="471"/>
                  </a:lnTo>
                  <a:close/>
                  <a:moveTo>
                    <a:pt x="2173" y="337"/>
                  </a:moveTo>
                  <a:lnTo>
                    <a:pt x="2145" y="364"/>
                  </a:lnTo>
                  <a:lnTo>
                    <a:pt x="2161" y="555"/>
                  </a:lnTo>
                  <a:lnTo>
                    <a:pt x="2262" y="420"/>
                  </a:lnTo>
                  <a:lnTo>
                    <a:pt x="2237" y="403"/>
                  </a:lnTo>
                  <a:lnTo>
                    <a:pt x="2214" y="386"/>
                  </a:lnTo>
                  <a:lnTo>
                    <a:pt x="2195" y="364"/>
                  </a:lnTo>
                  <a:lnTo>
                    <a:pt x="2190" y="359"/>
                  </a:lnTo>
                  <a:lnTo>
                    <a:pt x="2186" y="353"/>
                  </a:lnTo>
                  <a:lnTo>
                    <a:pt x="2183" y="348"/>
                  </a:lnTo>
                  <a:lnTo>
                    <a:pt x="2179" y="342"/>
                  </a:lnTo>
                  <a:lnTo>
                    <a:pt x="2177" y="342"/>
                  </a:lnTo>
                  <a:lnTo>
                    <a:pt x="2175" y="341"/>
                  </a:lnTo>
                  <a:lnTo>
                    <a:pt x="2174" y="340"/>
                  </a:lnTo>
                  <a:lnTo>
                    <a:pt x="2174" y="338"/>
                  </a:lnTo>
                  <a:lnTo>
                    <a:pt x="2173" y="337"/>
                  </a:lnTo>
                  <a:lnTo>
                    <a:pt x="2173" y="337"/>
                  </a:lnTo>
                  <a:close/>
                  <a:moveTo>
                    <a:pt x="2363" y="0"/>
                  </a:moveTo>
                  <a:lnTo>
                    <a:pt x="2400" y="3"/>
                  </a:lnTo>
                  <a:lnTo>
                    <a:pt x="2434" y="12"/>
                  </a:lnTo>
                  <a:lnTo>
                    <a:pt x="2466" y="26"/>
                  </a:lnTo>
                  <a:lnTo>
                    <a:pt x="2495" y="44"/>
                  </a:lnTo>
                  <a:lnTo>
                    <a:pt x="2522" y="66"/>
                  </a:lnTo>
                  <a:lnTo>
                    <a:pt x="2544" y="93"/>
                  </a:lnTo>
                  <a:lnTo>
                    <a:pt x="2562" y="122"/>
                  </a:lnTo>
                  <a:lnTo>
                    <a:pt x="2576" y="154"/>
                  </a:lnTo>
                  <a:lnTo>
                    <a:pt x="2585" y="189"/>
                  </a:lnTo>
                  <a:lnTo>
                    <a:pt x="2588" y="225"/>
                  </a:lnTo>
                  <a:lnTo>
                    <a:pt x="2585" y="259"/>
                  </a:lnTo>
                  <a:lnTo>
                    <a:pt x="2577" y="293"/>
                  </a:lnTo>
                  <a:lnTo>
                    <a:pt x="2563" y="323"/>
                  </a:lnTo>
                  <a:lnTo>
                    <a:pt x="2546" y="352"/>
                  </a:lnTo>
                  <a:lnTo>
                    <a:pt x="2525" y="378"/>
                  </a:lnTo>
                  <a:lnTo>
                    <a:pt x="2499" y="400"/>
                  </a:lnTo>
                  <a:lnTo>
                    <a:pt x="2472" y="418"/>
                  </a:lnTo>
                  <a:lnTo>
                    <a:pt x="2441" y="433"/>
                  </a:lnTo>
                  <a:lnTo>
                    <a:pt x="2408" y="443"/>
                  </a:lnTo>
                  <a:lnTo>
                    <a:pt x="2408" y="1457"/>
                  </a:lnTo>
                  <a:lnTo>
                    <a:pt x="2464" y="1457"/>
                  </a:lnTo>
                  <a:lnTo>
                    <a:pt x="2483" y="1459"/>
                  </a:lnTo>
                  <a:lnTo>
                    <a:pt x="2498" y="1466"/>
                  </a:lnTo>
                  <a:lnTo>
                    <a:pt x="2510" y="1478"/>
                  </a:lnTo>
                  <a:lnTo>
                    <a:pt x="2518" y="1493"/>
                  </a:lnTo>
                  <a:lnTo>
                    <a:pt x="2521" y="1513"/>
                  </a:lnTo>
                  <a:lnTo>
                    <a:pt x="2518" y="1531"/>
                  </a:lnTo>
                  <a:lnTo>
                    <a:pt x="2510" y="1546"/>
                  </a:lnTo>
                  <a:lnTo>
                    <a:pt x="2498" y="1559"/>
                  </a:lnTo>
                  <a:lnTo>
                    <a:pt x="2483" y="1566"/>
                  </a:lnTo>
                  <a:lnTo>
                    <a:pt x="2464" y="1568"/>
                  </a:lnTo>
                  <a:lnTo>
                    <a:pt x="2408" y="1568"/>
                  </a:lnTo>
                  <a:lnTo>
                    <a:pt x="2408" y="1630"/>
                  </a:lnTo>
                  <a:lnTo>
                    <a:pt x="2439" y="1641"/>
                  </a:lnTo>
                  <a:lnTo>
                    <a:pt x="2468" y="1657"/>
                  </a:lnTo>
                  <a:lnTo>
                    <a:pt x="2494" y="1675"/>
                  </a:lnTo>
                  <a:lnTo>
                    <a:pt x="2518" y="1697"/>
                  </a:lnTo>
                  <a:lnTo>
                    <a:pt x="2538" y="1723"/>
                  </a:lnTo>
                  <a:lnTo>
                    <a:pt x="2554" y="1750"/>
                  </a:lnTo>
                  <a:lnTo>
                    <a:pt x="2566" y="1781"/>
                  </a:lnTo>
                  <a:lnTo>
                    <a:pt x="2574" y="1814"/>
                  </a:lnTo>
                  <a:lnTo>
                    <a:pt x="2577" y="1848"/>
                  </a:lnTo>
                  <a:lnTo>
                    <a:pt x="2574" y="1884"/>
                  </a:lnTo>
                  <a:lnTo>
                    <a:pt x="2564" y="1919"/>
                  </a:lnTo>
                  <a:lnTo>
                    <a:pt x="2551" y="1951"/>
                  </a:lnTo>
                  <a:lnTo>
                    <a:pt x="2533" y="1980"/>
                  </a:lnTo>
                  <a:lnTo>
                    <a:pt x="2510" y="2006"/>
                  </a:lnTo>
                  <a:lnTo>
                    <a:pt x="2484" y="2029"/>
                  </a:lnTo>
                  <a:lnTo>
                    <a:pt x="2455" y="2047"/>
                  </a:lnTo>
                  <a:lnTo>
                    <a:pt x="2423" y="2061"/>
                  </a:lnTo>
                  <a:lnTo>
                    <a:pt x="2389" y="2070"/>
                  </a:lnTo>
                  <a:lnTo>
                    <a:pt x="2352" y="2072"/>
                  </a:lnTo>
                  <a:lnTo>
                    <a:pt x="2316" y="2070"/>
                  </a:lnTo>
                  <a:lnTo>
                    <a:pt x="2282" y="2061"/>
                  </a:lnTo>
                  <a:lnTo>
                    <a:pt x="2249" y="2047"/>
                  </a:lnTo>
                  <a:lnTo>
                    <a:pt x="2221" y="2029"/>
                  </a:lnTo>
                  <a:lnTo>
                    <a:pt x="2194" y="2006"/>
                  </a:lnTo>
                  <a:lnTo>
                    <a:pt x="2172" y="1980"/>
                  </a:lnTo>
                  <a:lnTo>
                    <a:pt x="2153" y="1951"/>
                  </a:lnTo>
                  <a:lnTo>
                    <a:pt x="2140" y="1919"/>
                  </a:lnTo>
                  <a:lnTo>
                    <a:pt x="2131" y="1884"/>
                  </a:lnTo>
                  <a:lnTo>
                    <a:pt x="2128" y="1848"/>
                  </a:lnTo>
                  <a:lnTo>
                    <a:pt x="2131" y="1830"/>
                  </a:lnTo>
                  <a:lnTo>
                    <a:pt x="2138" y="1814"/>
                  </a:lnTo>
                  <a:lnTo>
                    <a:pt x="2150" y="1802"/>
                  </a:lnTo>
                  <a:lnTo>
                    <a:pt x="2165" y="1795"/>
                  </a:lnTo>
                  <a:lnTo>
                    <a:pt x="2184" y="1792"/>
                  </a:lnTo>
                  <a:lnTo>
                    <a:pt x="2203" y="1795"/>
                  </a:lnTo>
                  <a:lnTo>
                    <a:pt x="2219" y="1802"/>
                  </a:lnTo>
                  <a:lnTo>
                    <a:pt x="2230" y="1814"/>
                  </a:lnTo>
                  <a:lnTo>
                    <a:pt x="2238" y="1830"/>
                  </a:lnTo>
                  <a:lnTo>
                    <a:pt x="2240" y="1848"/>
                  </a:lnTo>
                  <a:lnTo>
                    <a:pt x="2243" y="1874"/>
                  </a:lnTo>
                  <a:lnTo>
                    <a:pt x="2251" y="1897"/>
                  </a:lnTo>
                  <a:lnTo>
                    <a:pt x="2264" y="1918"/>
                  </a:lnTo>
                  <a:lnTo>
                    <a:pt x="2282" y="1935"/>
                  </a:lnTo>
                  <a:lnTo>
                    <a:pt x="2303" y="1948"/>
                  </a:lnTo>
                  <a:lnTo>
                    <a:pt x="2327" y="1958"/>
                  </a:lnTo>
                  <a:lnTo>
                    <a:pt x="2352" y="1961"/>
                  </a:lnTo>
                  <a:lnTo>
                    <a:pt x="2378" y="1958"/>
                  </a:lnTo>
                  <a:lnTo>
                    <a:pt x="2401" y="1948"/>
                  </a:lnTo>
                  <a:lnTo>
                    <a:pt x="2423" y="1935"/>
                  </a:lnTo>
                  <a:lnTo>
                    <a:pt x="2440" y="1918"/>
                  </a:lnTo>
                  <a:lnTo>
                    <a:pt x="2453" y="1897"/>
                  </a:lnTo>
                  <a:lnTo>
                    <a:pt x="2461" y="1874"/>
                  </a:lnTo>
                  <a:lnTo>
                    <a:pt x="2464" y="1848"/>
                  </a:lnTo>
                  <a:lnTo>
                    <a:pt x="2461" y="1823"/>
                  </a:lnTo>
                  <a:lnTo>
                    <a:pt x="2453" y="1799"/>
                  </a:lnTo>
                  <a:lnTo>
                    <a:pt x="2440" y="1778"/>
                  </a:lnTo>
                  <a:lnTo>
                    <a:pt x="2423" y="1761"/>
                  </a:lnTo>
                  <a:lnTo>
                    <a:pt x="2401" y="1747"/>
                  </a:lnTo>
                  <a:lnTo>
                    <a:pt x="2378" y="1739"/>
                  </a:lnTo>
                  <a:lnTo>
                    <a:pt x="2352" y="1736"/>
                  </a:lnTo>
                  <a:lnTo>
                    <a:pt x="2337" y="1734"/>
                  </a:lnTo>
                  <a:lnTo>
                    <a:pt x="2325" y="1729"/>
                  </a:lnTo>
                  <a:lnTo>
                    <a:pt x="2313" y="1720"/>
                  </a:lnTo>
                  <a:lnTo>
                    <a:pt x="2303" y="1708"/>
                  </a:lnTo>
                  <a:lnTo>
                    <a:pt x="2298" y="1695"/>
                  </a:lnTo>
                  <a:lnTo>
                    <a:pt x="2296" y="1680"/>
                  </a:lnTo>
                  <a:lnTo>
                    <a:pt x="2296" y="1568"/>
                  </a:lnTo>
                  <a:lnTo>
                    <a:pt x="2240" y="1568"/>
                  </a:lnTo>
                  <a:lnTo>
                    <a:pt x="2222" y="1566"/>
                  </a:lnTo>
                  <a:lnTo>
                    <a:pt x="2206" y="1559"/>
                  </a:lnTo>
                  <a:lnTo>
                    <a:pt x="2194" y="1546"/>
                  </a:lnTo>
                  <a:lnTo>
                    <a:pt x="2187" y="1531"/>
                  </a:lnTo>
                  <a:lnTo>
                    <a:pt x="2184" y="1513"/>
                  </a:lnTo>
                  <a:lnTo>
                    <a:pt x="2187" y="1493"/>
                  </a:lnTo>
                  <a:lnTo>
                    <a:pt x="2194" y="1478"/>
                  </a:lnTo>
                  <a:lnTo>
                    <a:pt x="2206" y="1466"/>
                  </a:lnTo>
                  <a:lnTo>
                    <a:pt x="2222" y="1459"/>
                  </a:lnTo>
                  <a:lnTo>
                    <a:pt x="2240" y="1457"/>
                  </a:lnTo>
                  <a:lnTo>
                    <a:pt x="2296" y="1457"/>
                  </a:lnTo>
                  <a:lnTo>
                    <a:pt x="2296" y="560"/>
                  </a:lnTo>
                  <a:lnTo>
                    <a:pt x="1590" y="1507"/>
                  </a:lnTo>
                  <a:lnTo>
                    <a:pt x="1622" y="1527"/>
                  </a:lnTo>
                  <a:lnTo>
                    <a:pt x="1651" y="1551"/>
                  </a:lnTo>
                  <a:lnTo>
                    <a:pt x="1679" y="1577"/>
                  </a:lnTo>
                  <a:lnTo>
                    <a:pt x="1704" y="1606"/>
                  </a:lnTo>
                  <a:lnTo>
                    <a:pt x="1728" y="1637"/>
                  </a:lnTo>
                  <a:lnTo>
                    <a:pt x="1748" y="1671"/>
                  </a:lnTo>
                  <a:lnTo>
                    <a:pt x="1764" y="1709"/>
                  </a:lnTo>
                  <a:lnTo>
                    <a:pt x="1779" y="1759"/>
                  </a:lnTo>
                  <a:lnTo>
                    <a:pt x="1789" y="1809"/>
                  </a:lnTo>
                  <a:lnTo>
                    <a:pt x="1792" y="1860"/>
                  </a:lnTo>
                  <a:lnTo>
                    <a:pt x="1792" y="2251"/>
                  </a:lnTo>
                  <a:lnTo>
                    <a:pt x="1288" y="2078"/>
                  </a:lnTo>
                  <a:lnTo>
                    <a:pt x="1260" y="2064"/>
                  </a:lnTo>
                  <a:lnTo>
                    <a:pt x="1236" y="2046"/>
                  </a:lnTo>
                  <a:lnTo>
                    <a:pt x="1215" y="2025"/>
                  </a:lnTo>
                  <a:lnTo>
                    <a:pt x="1199" y="2001"/>
                  </a:lnTo>
                  <a:lnTo>
                    <a:pt x="1187" y="1975"/>
                  </a:lnTo>
                  <a:lnTo>
                    <a:pt x="1179" y="1946"/>
                  </a:lnTo>
                  <a:lnTo>
                    <a:pt x="1176" y="1916"/>
                  </a:lnTo>
                  <a:lnTo>
                    <a:pt x="1176" y="1568"/>
                  </a:lnTo>
                  <a:lnTo>
                    <a:pt x="1063" y="1568"/>
                  </a:lnTo>
                  <a:lnTo>
                    <a:pt x="1063" y="1910"/>
                  </a:lnTo>
                  <a:lnTo>
                    <a:pt x="1066" y="1950"/>
                  </a:lnTo>
                  <a:lnTo>
                    <a:pt x="1075" y="1989"/>
                  </a:lnTo>
                  <a:lnTo>
                    <a:pt x="1088" y="2026"/>
                  </a:lnTo>
                  <a:lnTo>
                    <a:pt x="1106" y="2060"/>
                  </a:lnTo>
                  <a:lnTo>
                    <a:pt x="1129" y="2091"/>
                  </a:lnTo>
                  <a:lnTo>
                    <a:pt x="1155" y="2119"/>
                  </a:lnTo>
                  <a:lnTo>
                    <a:pt x="1185" y="2143"/>
                  </a:lnTo>
                  <a:lnTo>
                    <a:pt x="1218" y="2164"/>
                  </a:lnTo>
                  <a:lnTo>
                    <a:pt x="1254" y="2179"/>
                  </a:lnTo>
                  <a:lnTo>
                    <a:pt x="1792" y="2369"/>
                  </a:lnTo>
                  <a:lnTo>
                    <a:pt x="1792" y="2521"/>
                  </a:lnTo>
                  <a:lnTo>
                    <a:pt x="1790" y="2539"/>
                  </a:lnTo>
                  <a:lnTo>
                    <a:pt x="1782" y="2554"/>
                  </a:lnTo>
                  <a:lnTo>
                    <a:pt x="1771" y="2566"/>
                  </a:lnTo>
                  <a:lnTo>
                    <a:pt x="1755" y="2574"/>
                  </a:lnTo>
                  <a:lnTo>
                    <a:pt x="1736" y="2576"/>
                  </a:lnTo>
                  <a:lnTo>
                    <a:pt x="1568" y="2576"/>
                  </a:lnTo>
                  <a:lnTo>
                    <a:pt x="1568" y="2632"/>
                  </a:lnTo>
                  <a:lnTo>
                    <a:pt x="2100" y="2632"/>
                  </a:lnTo>
                  <a:lnTo>
                    <a:pt x="2146" y="2635"/>
                  </a:lnTo>
                  <a:lnTo>
                    <a:pt x="2190" y="2643"/>
                  </a:lnTo>
                  <a:lnTo>
                    <a:pt x="2232" y="2656"/>
                  </a:lnTo>
                  <a:lnTo>
                    <a:pt x="2272" y="2675"/>
                  </a:lnTo>
                  <a:lnTo>
                    <a:pt x="2308" y="2697"/>
                  </a:lnTo>
                  <a:lnTo>
                    <a:pt x="2342" y="2724"/>
                  </a:lnTo>
                  <a:lnTo>
                    <a:pt x="2373" y="2754"/>
                  </a:lnTo>
                  <a:lnTo>
                    <a:pt x="2399" y="2788"/>
                  </a:lnTo>
                  <a:lnTo>
                    <a:pt x="2422" y="2825"/>
                  </a:lnTo>
                  <a:lnTo>
                    <a:pt x="2440" y="2864"/>
                  </a:lnTo>
                  <a:lnTo>
                    <a:pt x="2453" y="2906"/>
                  </a:lnTo>
                  <a:lnTo>
                    <a:pt x="2461" y="2950"/>
                  </a:lnTo>
                  <a:lnTo>
                    <a:pt x="2464" y="2996"/>
                  </a:lnTo>
                  <a:lnTo>
                    <a:pt x="2461" y="3042"/>
                  </a:lnTo>
                  <a:lnTo>
                    <a:pt x="2453" y="3086"/>
                  </a:lnTo>
                  <a:lnTo>
                    <a:pt x="2440" y="3127"/>
                  </a:lnTo>
                  <a:lnTo>
                    <a:pt x="2422" y="3167"/>
                  </a:lnTo>
                  <a:lnTo>
                    <a:pt x="2399" y="3204"/>
                  </a:lnTo>
                  <a:lnTo>
                    <a:pt x="2373" y="3238"/>
                  </a:lnTo>
                  <a:lnTo>
                    <a:pt x="2342" y="3268"/>
                  </a:lnTo>
                  <a:lnTo>
                    <a:pt x="2308" y="3295"/>
                  </a:lnTo>
                  <a:lnTo>
                    <a:pt x="2272" y="3317"/>
                  </a:lnTo>
                  <a:lnTo>
                    <a:pt x="2232" y="3336"/>
                  </a:lnTo>
                  <a:lnTo>
                    <a:pt x="2190" y="3349"/>
                  </a:lnTo>
                  <a:lnTo>
                    <a:pt x="2146" y="3357"/>
                  </a:lnTo>
                  <a:lnTo>
                    <a:pt x="2100" y="3360"/>
                  </a:lnTo>
                  <a:lnTo>
                    <a:pt x="363" y="3360"/>
                  </a:lnTo>
                  <a:lnTo>
                    <a:pt x="317" y="3357"/>
                  </a:lnTo>
                  <a:lnTo>
                    <a:pt x="273" y="3349"/>
                  </a:lnTo>
                  <a:lnTo>
                    <a:pt x="232" y="3336"/>
                  </a:lnTo>
                  <a:lnTo>
                    <a:pt x="192" y="3317"/>
                  </a:lnTo>
                  <a:lnTo>
                    <a:pt x="155" y="3295"/>
                  </a:lnTo>
                  <a:lnTo>
                    <a:pt x="121" y="3268"/>
                  </a:lnTo>
                  <a:lnTo>
                    <a:pt x="91" y="3238"/>
                  </a:lnTo>
                  <a:lnTo>
                    <a:pt x="64" y="3204"/>
                  </a:lnTo>
                  <a:lnTo>
                    <a:pt x="42" y="3167"/>
                  </a:lnTo>
                  <a:lnTo>
                    <a:pt x="23" y="3127"/>
                  </a:lnTo>
                  <a:lnTo>
                    <a:pt x="10" y="3086"/>
                  </a:lnTo>
                  <a:lnTo>
                    <a:pt x="2" y="3042"/>
                  </a:lnTo>
                  <a:lnTo>
                    <a:pt x="0" y="2996"/>
                  </a:lnTo>
                  <a:lnTo>
                    <a:pt x="2" y="2950"/>
                  </a:lnTo>
                  <a:lnTo>
                    <a:pt x="10" y="2906"/>
                  </a:lnTo>
                  <a:lnTo>
                    <a:pt x="23" y="2864"/>
                  </a:lnTo>
                  <a:lnTo>
                    <a:pt x="42" y="2825"/>
                  </a:lnTo>
                  <a:lnTo>
                    <a:pt x="64" y="2788"/>
                  </a:lnTo>
                  <a:lnTo>
                    <a:pt x="91" y="2754"/>
                  </a:lnTo>
                  <a:lnTo>
                    <a:pt x="121" y="2724"/>
                  </a:lnTo>
                  <a:lnTo>
                    <a:pt x="155" y="2697"/>
                  </a:lnTo>
                  <a:lnTo>
                    <a:pt x="192" y="2675"/>
                  </a:lnTo>
                  <a:lnTo>
                    <a:pt x="232" y="2656"/>
                  </a:lnTo>
                  <a:lnTo>
                    <a:pt x="273" y="2643"/>
                  </a:lnTo>
                  <a:lnTo>
                    <a:pt x="317" y="2635"/>
                  </a:lnTo>
                  <a:lnTo>
                    <a:pt x="363" y="2632"/>
                  </a:lnTo>
                  <a:lnTo>
                    <a:pt x="896" y="2632"/>
                  </a:lnTo>
                  <a:lnTo>
                    <a:pt x="896" y="2576"/>
                  </a:lnTo>
                  <a:lnTo>
                    <a:pt x="55" y="2576"/>
                  </a:lnTo>
                  <a:lnTo>
                    <a:pt x="37" y="2574"/>
                  </a:lnTo>
                  <a:lnTo>
                    <a:pt x="21" y="2566"/>
                  </a:lnTo>
                  <a:lnTo>
                    <a:pt x="9" y="2554"/>
                  </a:lnTo>
                  <a:lnTo>
                    <a:pt x="2" y="2539"/>
                  </a:lnTo>
                  <a:lnTo>
                    <a:pt x="0" y="2521"/>
                  </a:lnTo>
                  <a:lnTo>
                    <a:pt x="0" y="2352"/>
                  </a:lnTo>
                  <a:lnTo>
                    <a:pt x="336" y="2352"/>
                  </a:lnTo>
                  <a:lnTo>
                    <a:pt x="371" y="2349"/>
                  </a:lnTo>
                  <a:lnTo>
                    <a:pt x="406" y="2341"/>
                  </a:lnTo>
                  <a:lnTo>
                    <a:pt x="439" y="2327"/>
                  </a:lnTo>
                  <a:lnTo>
                    <a:pt x="467" y="2308"/>
                  </a:lnTo>
                  <a:lnTo>
                    <a:pt x="494" y="2286"/>
                  </a:lnTo>
                  <a:lnTo>
                    <a:pt x="516" y="2260"/>
                  </a:lnTo>
                  <a:lnTo>
                    <a:pt x="535" y="2231"/>
                  </a:lnTo>
                  <a:lnTo>
                    <a:pt x="548" y="2199"/>
                  </a:lnTo>
                  <a:lnTo>
                    <a:pt x="557" y="2165"/>
                  </a:lnTo>
                  <a:lnTo>
                    <a:pt x="559" y="2128"/>
                  </a:lnTo>
                  <a:lnTo>
                    <a:pt x="559" y="2017"/>
                  </a:lnTo>
                  <a:lnTo>
                    <a:pt x="784" y="2017"/>
                  </a:lnTo>
                  <a:lnTo>
                    <a:pt x="784" y="1624"/>
                  </a:lnTo>
                  <a:lnTo>
                    <a:pt x="787" y="1593"/>
                  </a:lnTo>
                  <a:lnTo>
                    <a:pt x="794" y="1565"/>
                  </a:lnTo>
                  <a:lnTo>
                    <a:pt x="806" y="1538"/>
                  </a:lnTo>
                  <a:lnTo>
                    <a:pt x="823" y="1515"/>
                  </a:lnTo>
                  <a:lnTo>
                    <a:pt x="843" y="1495"/>
                  </a:lnTo>
                  <a:lnTo>
                    <a:pt x="866" y="1479"/>
                  </a:lnTo>
                  <a:lnTo>
                    <a:pt x="892" y="1467"/>
                  </a:lnTo>
                  <a:lnTo>
                    <a:pt x="920" y="1459"/>
                  </a:lnTo>
                  <a:lnTo>
                    <a:pt x="952" y="1457"/>
                  </a:lnTo>
                  <a:lnTo>
                    <a:pt x="975" y="1457"/>
                  </a:lnTo>
                  <a:lnTo>
                    <a:pt x="2139" y="202"/>
                  </a:lnTo>
                  <a:lnTo>
                    <a:pt x="2146" y="169"/>
                  </a:lnTo>
                  <a:lnTo>
                    <a:pt x="2158" y="138"/>
                  </a:lnTo>
                  <a:lnTo>
                    <a:pt x="2173" y="109"/>
                  </a:lnTo>
                  <a:lnTo>
                    <a:pt x="2192" y="83"/>
                  </a:lnTo>
                  <a:lnTo>
                    <a:pt x="2213" y="59"/>
                  </a:lnTo>
                  <a:lnTo>
                    <a:pt x="2239" y="39"/>
                  </a:lnTo>
                  <a:lnTo>
                    <a:pt x="2266" y="23"/>
                  </a:lnTo>
                  <a:lnTo>
                    <a:pt x="2296" y="10"/>
                  </a:lnTo>
                  <a:lnTo>
                    <a:pt x="2329" y="3"/>
                  </a:lnTo>
                  <a:lnTo>
                    <a:pt x="2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00"/>
            <p:cNvSpPr>
              <a:spLocks/>
            </p:cNvSpPr>
            <p:nvPr/>
          </p:nvSpPr>
          <p:spPr bwMode="auto">
            <a:xfrm>
              <a:off x="658813" y="3798888"/>
              <a:ext cx="79375" cy="39688"/>
            </a:xfrm>
            <a:custGeom>
              <a:avLst/>
              <a:gdLst>
                <a:gd name="T0" fmla="*/ 230 w 448"/>
                <a:gd name="T1" fmla="*/ 0 h 223"/>
                <a:gd name="T2" fmla="*/ 448 w 448"/>
                <a:gd name="T3" fmla="*/ 0 h 223"/>
                <a:gd name="T4" fmla="*/ 448 w 448"/>
                <a:gd name="T5" fmla="*/ 111 h 223"/>
                <a:gd name="T6" fmla="*/ 445 w 448"/>
                <a:gd name="T7" fmla="*/ 136 h 223"/>
                <a:gd name="T8" fmla="*/ 436 w 448"/>
                <a:gd name="T9" fmla="*/ 161 h 223"/>
                <a:gd name="T10" fmla="*/ 422 w 448"/>
                <a:gd name="T11" fmla="*/ 181 h 223"/>
                <a:gd name="T12" fmla="*/ 405 w 448"/>
                <a:gd name="T13" fmla="*/ 199 h 223"/>
                <a:gd name="T14" fmla="*/ 385 w 448"/>
                <a:gd name="T15" fmla="*/ 212 h 223"/>
                <a:gd name="T16" fmla="*/ 361 w 448"/>
                <a:gd name="T17" fmla="*/ 220 h 223"/>
                <a:gd name="T18" fmla="*/ 336 w 448"/>
                <a:gd name="T19" fmla="*/ 223 h 223"/>
                <a:gd name="T20" fmla="*/ 0 w 448"/>
                <a:gd name="T21" fmla="*/ 223 h 223"/>
                <a:gd name="T22" fmla="*/ 4 w 448"/>
                <a:gd name="T23" fmla="*/ 187 h 223"/>
                <a:gd name="T24" fmla="*/ 13 w 448"/>
                <a:gd name="T25" fmla="*/ 153 h 223"/>
                <a:gd name="T26" fmla="*/ 29 w 448"/>
                <a:gd name="T27" fmla="*/ 120 h 223"/>
                <a:gd name="T28" fmla="*/ 47 w 448"/>
                <a:gd name="T29" fmla="*/ 91 h 223"/>
                <a:gd name="T30" fmla="*/ 70 w 448"/>
                <a:gd name="T31" fmla="*/ 65 h 223"/>
                <a:gd name="T32" fmla="*/ 97 w 448"/>
                <a:gd name="T33" fmla="*/ 43 h 223"/>
                <a:gd name="T34" fmla="*/ 127 w 448"/>
                <a:gd name="T35" fmla="*/ 24 h 223"/>
                <a:gd name="T36" fmla="*/ 158 w 448"/>
                <a:gd name="T37" fmla="*/ 11 h 223"/>
                <a:gd name="T38" fmla="*/ 193 w 448"/>
                <a:gd name="T39" fmla="*/ 2 h 223"/>
                <a:gd name="T40" fmla="*/ 230 w 448"/>
                <a:gd name="T4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8" h="223">
                  <a:moveTo>
                    <a:pt x="230" y="0"/>
                  </a:moveTo>
                  <a:lnTo>
                    <a:pt x="448" y="0"/>
                  </a:lnTo>
                  <a:lnTo>
                    <a:pt x="448" y="111"/>
                  </a:lnTo>
                  <a:lnTo>
                    <a:pt x="445" y="136"/>
                  </a:lnTo>
                  <a:lnTo>
                    <a:pt x="436" y="161"/>
                  </a:lnTo>
                  <a:lnTo>
                    <a:pt x="422" y="181"/>
                  </a:lnTo>
                  <a:lnTo>
                    <a:pt x="405" y="199"/>
                  </a:lnTo>
                  <a:lnTo>
                    <a:pt x="385" y="212"/>
                  </a:lnTo>
                  <a:lnTo>
                    <a:pt x="361" y="220"/>
                  </a:lnTo>
                  <a:lnTo>
                    <a:pt x="336" y="223"/>
                  </a:lnTo>
                  <a:lnTo>
                    <a:pt x="0" y="223"/>
                  </a:lnTo>
                  <a:lnTo>
                    <a:pt x="4" y="187"/>
                  </a:lnTo>
                  <a:lnTo>
                    <a:pt x="13" y="153"/>
                  </a:lnTo>
                  <a:lnTo>
                    <a:pt x="29" y="120"/>
                  </a:lnTo>
                  <a:lnTo>
                    <a:pt x="47" y="91"/>
                  </a:lnTo>
                  <a:lnTo>
                    <a:pt x="70" y="65"/>
                  </a:lnTo>
                  <a:lnTo>
                    <a:pt x="97" y="43"/>
                  </a:lnTo>
                  <a:lnTo>
                    <a:pt x="127" y="24"/>
                  </a:lnTo>
                  <a:lnTo>
                    <a:pt x="158" y="11"/>
                  </a:lnTo>
                  <a:lnTo>
                    <a:pt x="193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7" name="Group 976"/>
          <p:cNvGrpSpPr/>
          <p:nvPr/>
        </p:nvGrpSpPr>
        <p:grpSpPr>
          <a:xfrm>
            <a:off x="1604632" y="3443288"/>
            <a:ext cx="554038" cy="592138"/>
            <a:chOff x="1552575" y="3443288"/>
            <a:chExt cx="5540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9" name="Freeform 305"/>
            <p:cNvSpPr>
              <a:spLocks noEditPoints="1"/>
            </p:cNvSpPr>
            <p:nvPr/>
          </p:nvSpPr>
          <p:spPr bwMode="auto">
            <a:xfrm>
              <a:off x="1552575" y="3443288"/>
              <a:ext cx="554038" cy="592138"/>
            </a:xfrm>
            <a:custGeom>
              <a:avLst/>
              <a:gdLst>
                <a:gd name="T0" fmla="*/ 470 w 3141"/>
                <a:gd name="T1" fmla="*/ 3208 h 3361"/>
                <a:gd name="T2" fmla="*/ 849 w 3141"/>
                <a:gd name="T3" fmla="*/ 2140 h 3361"/>
                <a:gd name="T4" fmla="*/ 809 w 3141"/>
                <a:gd name="T5" fmla="*/ 2156 h 3361"/>
                <a:gd name="T6" fmla="*/ 889 w 3141"/>
                <a:gd name="T7" fmla="*/ 2236 h 3361"/>
                <a:gd name="T8" fmla="*/ 905 w 3141"/>
                <a:gd name="T9" fmla="*/ 2196 h 3361"/>
                <a:gd name="T10" fmla="*/ 889 w 3141"/>
                <a:gd name="T11" fmla="*/ 2156 h 3361"/>
                <a:gd name="T12" fmla="*/ 849 w 3141"/>
                <a:gd name="T13" fmla="*/ 2140 h 3361"/>
                <a:gd name="T14" fmla="*/ 580 w 3141"/>
                <a:gd name="T15" fmla="*/ 2071 h 3361"/>
                <a:gd name="T16" fmla="*/ 485 w 3141"/>
                <a:gd name="T17" fmla="*/ 2322 h 3361"/>
                <a:gd name="T18" fmla="*/ 663 w 3141"/>
                <a:gd name="T19" fmla="*/ 2134 h 3361"/>
                <a:gd name="T20" fmla="*/ 657 w 3141"/>
                <a:gd name="T21" fmla="*/ 2092 h 3361"/>
                <a:gd name="T22" fmla="*/ 622 w 3141"/>
                <a:gd name="T23" fmla="*/ 2066 h 3361"/>
                <a:gd name="T24" fmla="*/ 2455 w 3141"/>
                <a:gd name="T25" fmla="*/ 283 h 3361"/>
                <a:gd name="T26" fmla="*/ 2343 w 3141"/>
                <a:gd name="T27" fmla="*/ 324 h 3361"/>
                <a:gd name="T28" fmla="*/ 2249 w 3141"/>
                <a:gd name="T29" fmla="*/ 407 h 3361"/>
                <a:gd name="T30" fmla="*/ 2193 w 3141"/>
                <a:gd name="T31" fmla="*/ 514 h 3361"/>
                <a:gd name="T32" fmla="*/ 2178 w 3141"/>
                <a:gd name="T33" fmla="*/ 633 h 3361"/>
                <a:gd name="T34" fmla="*/ 2207 w 3141"/>
                <a:gd name="T35" fmla="*/ 749 h 3361"/>
                <a:gd name="T36" fmla="*/ 2277 w 3141"/>
                <a:gd name="T37" fmla="*/ 851 h 3361"/>
                <a:gd name="T38" fmla="*/ 2369 w 3141"/>
                <a:gd name="T39" fmla="*/ 916 h 3361"/>
                <a:gd name="T40" fmla="*/ 2477 w 3141"/>
                <a:gd name="T41" fmla="*/ 947 h 3361"/>
                <a:gd name="T42" fmla="*/ 2590 w 3141"/>
                <a:gd name="T43" fmla="*/ 941 h 3361"/>
                <a:gd name="T44" fmla="*/ 2693 w 3141"/>
                <a:gd name="T45" fmla="*/ 898 h 3361"/>
                <a:gd name="T46" fmla="*/ 2778 w 3141"/>
                <a:gd name="T47" fmla="*/ 822 h 3361"/>
                <a:gd name="T48" fmla="*/ 2832 w 3141"/>
                <a:gd name="T49" fmla="*/ 724 h 3361"/>
                <a:gd name="T50" fmla="*/ 2851 w 3141"/>
                <a:gd name="T51" fmla="*/ 613 h 3361"/>
                <a:gd name="T52" fmla="*/ 2832 w 3141"/>
                <a:gd name="T53" fmla="*/ 502 h 3361"/>
                <a:gd name="T54" fmla="*/ 2778 w 3141"/>
                <a:gd name="T55" fmla="*/ 404 h 3361"/>
                <a:gd name="T56" fmla="*/ 2687 w 3141"/>
                <a:gd name="T57" fmla="*/ 324 h 3361"/>
                <a:gd name="T58" fmla="*/ 2574 w 3141"/>
                <a:gd name="T59" fmla="*/ 283 h 3361"/>
                <a:gd name="T60" fmla="*/ 2516 w 3141"/>
                <a:gd name="T61" fmla="*/ 0 h 3361"/>
                <a:gd name="T62" fmla="*/ 2673 w 3141"/>
                <a:gd name="T63" fmla="*/ 23 h 3361"/>
                <a:gd name="T64" fmla="*/ 2822 w 3141"/>
                <a:gd name="T65" fmla="*/ 84 h 3361"/>
                <a:gd name="T66" fmla="*/ 2956 w 3141"/>
                <a:gd name="T67" fmla="*/ 186 h 3361"/>
                <a:gd name="T68" fmla="*/ 3064 w 3141"/>
                <a:gd name="T69" fmla="*/ 327 h 3361"/>
                <a:gd name="T70" fmla="*/ 3126 w 3141"/>
                <a:gd name="T71" fmla="*/ 482 h 3361"/>
                <a:gd name="T72" fmla="*/ 3140 w 3141"/>
                <a:gd name="T73" fmla="*/ 643 h 3361"/>
                <a:gd name="T74" fmla="*/ 3108 w 3141"/>
                <a:gd name="T75" fmla="*/ 804 h 3361"/>
                <a:gd name="T76" fmla="*/ 3030 w 3141"/>
                <a:gd name="T77" fmla="*/ 956 h 3361"/>
                <a:gd name="T78" fmla="*/ 1265 w 3141"/>
                <a:gd name="T79" fmla="*/ 2732 h 3361"/>
                <a:gd name="T80" fmla="*/ 1198 w 3141"/>
                <a:gd name="T81" fmla="*/ 2772 h 3361"/>
                <a:gd name="T82" fmla="*/ 1122 w 3141"/>
                <a:gd name="T83" fmla="*/ 2779 h 3361"/>
                <a:gd name="T84" fmla="*/ 491 w 3141"/>
                <a:gd name="T85" fmla="*/ 3345 h 3361"/>
                <a:gd name="T86" fmla="*/ 453 w 3141"/>
                <a:gd name="T87" fmla="*/ 3361 h 3361"/>
                <a:gd name="T88" fmla="*/ 429 w 3141"/>
                <a:gd name="T89" fmla="*/ 3356 h 3361"/>
                <a:gd name="T90" fmla="*/ 402 w 3141"/>
                <a:gd name="T91" fmla="*/ 3328 h 3361"/>
                <a:gd name="T92" fmla="*/ 0 w 3141"/>
                <a:gd name="T93" fmla="*/ 2424 h 3361"/>
                <a:gd name="T94" fmla="*/ 170 w 3141"/>
                <a:gd name="T95" fmla="*/ 2241 h 3361"/>
                <a:gd name="T96" fmla="*/ 152 w 3141"/>
                <a:gd name="T97" fmla="*/ 2168 h 3361"/>
                <a:gd name="T98" fmla="*/ 171 w 3141"/>
                <a:gd name="T99" fmla="*/ 2092 h 3361"/>
                <a:gd name="T100" fmla="*/ 2078 w 3141"/>
                <a:gd name="T101" fmla="*/ 178 h 3361"/>
                <a:gd name="T102" fmla="*/ 2209 w 3141"/>
                <a:gd name="T103" fmla="*/ 78 h 3361"/>
                <a:gd name="T104" fmla="*/ 2358 w 3141"/>
                <a:gd name="T105" fmla="*/ 19 h 3361"/>
                <a:gd name="T106" fmla="*/ 2516 w 3141"/>
                <a:gd name="T107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41" h="3361">
                  <a:moveTo>
                    <a:pt x="248" y="2321"/>
                  </a:moveTo>
                  <a:lnTo>
                    <a:pt x="123" y="2446"/>
                  </a:lnTo>
                  <a:lnTo>
                    <a:pt x="470" y="3208"/>
                  </a:lnTo>
                  <a:lnTo>
                    <a:pt x="970" y="2709"/>
                  </a:lnTo>
                  <a:lnTo>
                    <a:pt x="248" y="2321"/>
                  </a:lnTo>
                  <a:close/>
                  <a:moveTo>
                    <a:pt x="849" y="2140"/>
                  </a:moveTo>
                  <a:lnTo>
                    <a:pt x="835" y="2142"/>
                  </a:lnTo>
                  <a:lnTo>
                    <a:pt x="822" y="2148"/>
                  </a:lnTo>
                  <a:lnTo>
                    <a:pt x="809" y="2156"/>
                  </a:lnTo>
                  <a:lnTo>
                    <a:pt x="589" y="2377"/>
                  </a:lnTo>
                  <a:lnTo>
                    <a:pt x="692" y="2432"/>
                  </a:lnTo>
                  <a:lnTo>
                    <a:pt x="889" y="2236"/>
                  </a:lnTo>
                  <a:lnTo>
                    <a:pt x="898" y="2224"/>
                  </a:lnTo>
                  <a:lnTo>
                    <a:pt x="903" y="2210"/>
                  </a:lnTo>
                  <a:lnTo>
                    <a:pt x="905" y="2196"/>
                  </a:lnTo>
                  <a:lnTo>
                    <a:pt x="903" y="2182"/>
                  </a:lnTo>
                  <a:lnTo>
                    <a:pt x="898" y="2169"/>
                  </a:lnTo>
                  <a:lnTo>
                    <a:pt x="889" y="2156"/>
                  </a:lnTo>
                  <a:lnTo>
                    <a:pt x="877" y="2148"/>
                  </a:lnTo>
                  <a:lnTo>
                    <a:pt x="863" y="2142"/>
                  </a:lnTo>
                  <a:lnTo>
                    <a:pt x="849" y="2140"/>
                  </a:lnTo>
                  <a:close/>
                  <a:moveTo>
                    <a:pt x="608" y="2064"/>
                  </a:moveTo>
                  <a:lnTo>
                    <a:pt x="595" y="2066"/>
                  </a:lnTo>
                  <a:lnTo>
                    <a:pt x="580" y="2071"/>
                  </a:lnTo>
                  <a:lnTo>
                    <a:pt x="569" y="2080"/>
                  </a:lnTo>
                  <a:lnTo>
                    <a:pt x="382" y="2266"/>
                  </a:lnTo>
                  <a:lnTo>
                    <a:pt x="485" y="2322"/>
                  </a:lnTo>
                  <a:lnTo>
                    <a:pt x="648" y="2159"/>
                  </a:lnTo>
                  <a:lnTo>
                    <a:pt x="657" y="2147"/>
                  </a:lnTo>
                  <a:lnTo>
                    <a:pt x="663" y="2134"/>
                  </a:lnTo>
                  <a:lnTo>
                    <a:pt x="664" y="2120"/>
                  </a:lnTo>
                  <a:lnTo>
                    <a:pt x="663" y="2105"/>
                  </a:lnTo>
                  <a:lnTo>
                    <a:pt x="657" y="2092"/>
                  </a:lnTo>
                  <a:lnTo>
                    <a:pt x="648" y="2080"/>
                  </a:lnTo>
                  <a:lnTo>
                    <a:pt x="637" y="2071"/>
                  </a:lnTo>
                  <a:lnTo>
                    <a:pt x="622" y="2066"/>
                  </a:lnTo>
                  <a:lnTo>
                    <a:pt x="608" y="2064"/>
                  </a:lnTo>
                  <a:close/>
                  <a:moveTo>
                    <a:pt x="2495" y="278"/>
                  </a:moveTo>
                  <a:lnTo>
                    <a:pt x="2455" y="283"/>
                  </a:lnTo>
                  <a:lnTo>
                    <a:pt x="2417" y="292"/>
                  </a:lnTo>
                  <a:lnTo>
                    <a:pt x="2379" y="305"/>
                  </a:lnTo>
                  <a:lnTo>
                    <a:pt x="2343" y="324"/>
                  </a:lnTo>
                  <a:lnTo>
                    <a:pt x="2308" y="347"/>
                  </a:lnTo>
                  <a:lnTo>
                    <a:pt x="2277" y="375"/>
                  </a:lnTo>
                  <a:lnTo>
                    <a:pt x="2249" y="407"/>
                  </a:lnTo>
                  <a:lnTo>
                    <a:pt x="2225" y="441"/>
                  </a:lnTo>
                  <a:lnTo>
                    <a:pt x="2207" y="477"/>
                  </a:lnTo>
                  <a:lnTo>
                    <a:pt x="2193" y="514"/>
                  </a:lnTo>
                  <a:lnTo>
                    <a:pt x="2184" y="554"/>
                  </a:lnTo>
                  <a:lnTo>
                    <a:pt x="2178" y="593"/>
                  </a:lnTo>
                  <a:lnTo>
                    <a:pt x="2178" y="633"/>
                  </a:lnTo>
                  <a:lnTo>
                    <a:pt x="2184" y="672"/>
                  </a:lnTo>
                  <a:lnTo>
                    <a:pt x="2193" y="711"/>
                  </a:lnTo>
                  <a:lnTo>
                    <a:pt x="2207" y="749"/>
                  </a:lnTo>
                  <a:lnTo>
                    <a:pt x="2225" y="784"/>
                  </a:lnTo>
                  <a:lnTo>
                    <a:pt x="2249" y="819"/>
                  </a:lnTo>
                  <a:lnTo>
                    <a:pt x="2277" y="851"/>
                  </a:lnTo>
                  <a:lnTo>
                    <a:pt x="2305" y="875"/>
                  </a:lnTo>
                  <a:lnTo>
                    <a:pt x="2336" y="898"/>
                  </a:lnTo>
                  <a:lnTo>
                    <a:pt x="2369" y="916"/>
                  </a:lnTo>
                  <a:lnTo>
                    <a:pt x="2403" y="930"/>
                  </a:lnTo>
                  <a:lnTo>
                    <a:pt x="2439" y="941"/>
                  </a:lnTo>
                  <a:lnTo>
                    <a:pt x="2477" y="947"/>
                  </a:lnTo>
                  <a:lnTo>
                    <a:pt x="2515" y="949"/>
                  </a:lnTo>
                  <a:lnTo>
                    <a:pt x="2552" y="947"/>
                  </a:lnTo>
                  <a:lnTo>
                    <a:pt x="2590" y="941"/>
                  </a:lnTo>
                  <a:lnTo>
                    <a:pt x="2626" y="930"/>
                  </a:lnTo>
                  <a:lnTo>
                    <a:pt x="2661" y="916"/>
                  </a:lnTo>
                  <a:lnTo>
                    <a:pt x="2693" y="898"/>
                  </a:lnTo>
                  <a:lnTo>
                    <a:pt x="2724" y="875"/>
                  </a:lnTo>
                  <a:lnTo>
                    <a:pt x="2753" y="851"/>
                  </a:lnTo>
                  <a:lnTo>
                    <a:pt x="2778" y="822"/>
                  </a:lnTo>
                  <a:lnTo>
                    <a:pt x="2800" y="792"/>
                  </a:lnTo>
                  <a:lnTo>
                    <a:pt x="2818" y="758"/>
                  </a:lnTo>
                  <a:lnTo>
                    <a:pt x="2832" y="724"/>
                  </a:lnTo>
                  <a:lnTo>
                    <a:pt x="2843" y="688"/>
                  </a:lnTo>
                  <a:lnTo>
                    <a:pt x="2849" y="651"/>
                  </a:lnTo>
                  <a:lnTo>
                    <a:pt x="2851" y="613"/>
                  </a:lnTo>
                  <a:lnTo>
                    <a:pt x="2849" y="574"/>
                  </a:lnTo>
                  <a:lnTo>
                    <a:pt x="2843" y="538"/>
                  </a:lnTo>
                  <a:lnTo>
                    <a:pt x="2832" y="502"/>
                  </a:lnTo>
                  <a:lnTo>
                    <a:pt x="2818" y="467"/>
                  </a:lnTo>
                  <a:lnTo>
                    <a:pt x="2800" y="435"/>
                  </a:lnTo>
                  <a:lnTo>
                    <a:pt x="2778" y="404"/>
                  </a:lnTo>
                  <a:lnTo>
                    <a:pt x="2753" y="375"/>
                  </a:lnTo>
                  <a:lnTo>
                    <a:pt x="2721" y="347"/>
                  </a:lnTo>
                  <a:lnTo>
                    <a:pt x="2687" y="324"/>
                  </a:lnTo>
                  <a:lnTo>
                    <a:pt x="2651" y="305"/>
                  </a:lnTo>
                  <a:lnTo>
                    <a:pt x="2613" y="292"/>
                  </a:lnTo>
                  <a:lnTo>
                    <a:pt x="2574" y="283"/>
                  </a:lnTo>
                  <a:lnTo>
                    <a:pt x="2534" y="278"/>
                  </a:lnTo>
                  <a:lnTo>
                    <a:pt x="2495" y="278"/>
                  </a:lnTo>
                  <a:close/>
                  <a:moveTo>
                    <a:pt x="2516" y="0"/>
                  </a:moveTo>
                  <a:lnTo>
                    <a:pt x="2568" y="3"/>
                  </a:lnTo>
                  <a:lnTo>
                    <a:pt x="2621" y="10"/>
                  </a:lnTo>
                  <a:lnTo>
                    <a:pt x="2673" y="23"/>
                  </a:lnTo>
                  <a:lnTo>
                    <a:pt x="2724" y="38"/>
                  </a:lnTo>
                  <a:lnTo>
                    <a:pt x="2774" y="59"/>
                  </a:lnTo>
                  <a:lnTo>
                    <a:pt x="2822" y="84"/>
                  </a:lnTo>
                  <a:lnTo>
                    <a:pt x="2869" y="113"/>
                  </a:lnTo>
                  <a:lnTo>
                    <a:pt x="2914" y="148"/>
                  </a:lnTo>
                  <a:lnTo>
                    <a:pt x="2956" y="186"/>
                  </a:lnTo>
                  <a:lnTo>
                    <a:pt x="2997" y="231"/>
                  </a:lnTo>
                  <a:lnTo>
                    <a:pt x="3034" y="278"/>
                  </a:lnTo>
                  <a:lnTo>
                    <a:pt x="3064" y="327"/>
                  </a:lnTo>
                  <a:lnTo>
                    <a:pt x="3090" y="378"/>
                  </a:lnTo>
                  <a:lnTo>
                    <a:pt x="3110" y="430"/>
                  </a:lnTo>
                  <a:lnTo>
                    <a:pt x="3126" y="482"/>
                  </a:lnTo>
                  <a:lnTo>
                    <a:pt x="3136" y="536"/>
                  </a:lnTo>
                  <a:lnTo>
                    <a:pt x="3141" y="589"/>
                  </a:lnTo>
                  <a:lnTo>
                    <a:pt x="3140" y="643"/>
                  </a:lnTo>
                  <a:lnTo>
                    <a:pt x="3135" y="697"/>
                  </a:lnTo>
                  <a:lnTo>
                    <a:pt x="3124" y="751"/>
                  </a:lnTo>
                  <a:lnTo>
                    <a:pt x="3108" y="804"/>
                  </a:lnTo>
                  <a:lnTo>
                    <a:pt x="3087" y="855"/>
                  </a:lnTo>
                  <a:lnTo>
                    <a:pt x="3061" y="906"/>
                  </a:lnTo>
                  <a:lnTo>
                    <a:pt x="3030" y="956"/>
                  </a:lnTo>
                  <a:lnTo>
                    <a:pt x="2993" y="1003"/>
                  </a:lnTo>
                  <a:lnTo>
                    <a:pt x="2951" y="1049"/>
                  </a:lnTo>
                  <a:lnTo>
                    <a:pt x="1265" y="2732"/>
                  </a:lnTo>
                  <a:lnTo>
                    <a:pt x="1245" y="2749"/>
                  </a:lnTo>
                  <a:lnTo>
                    <a:pt x="1221" y="2763"/>
                  </a:lnTo>
                  <a:lnTo>
                    <a:pt x="1198" y="2772"/>
                  </a:lnTo>
                  <a:lnTo>
                    <a:pt x="1172" y="2779"/>
                  </a:lnTo>
                  <a:lnTo>
                    <a:pt x="1146" y="2781"/>
                  </a:lnTo>
                  <a:lnTo>
                    <a:pt x="1122" y="2779"/>
                  </a:lnTo>
                  <a:lnTo>
                    <a:pt x="1097" y="2772"/>
                  </a:lnTo>
                  <a:lnTo>
                    <a:pt x="1074" y="2763"/>
                  </a:lnTo>
                  <a:lnTo>
                    <a:pt x="491" y="3345"/>
                  </a:lnTo>
                  <a:lnTo>
                    <a:pt x="480" y="3354"/>
                  </a:lnTo>
                  <a:lnTo>
                    <a:pt x="467" y="3359"/>
                  </a:lnTo>
                  <a:lnTo>
                    <a:pt x="453" y="3361"/>
                  </a:lnTo>
                  <a:lnTo>
                    <a:pt x="448" y="3361"/>
                  </a:lnTo>
                  <a:lnTo>
                    <a:pt x="442" y="3360"/>
                  </a:lnTo>
                  <a:lnTo>
                    <a:pt x="429" y="3356"/>
                  </a:lnTo>
                  <a:lnTo>
                    <a:pt x="418" y="3349"/>
                  </a:lnTo>
                  <a:lnTo>
                    <a:pt x="409" y="3340"/>
                  </a:lnTo>
                  <a:lnTo>
                    <a:pt x="402" y="3328"/>
                  </a:lnTo>
                  <a:lnTo>
                    <a:pt x="5" y="2457"/>
                  </a:lnTo>
                  <a:lnTo>
                    <a:pt x="0" y="2441"/>
                  </a:lnTo>
                  <a:lnTo>
                    <a:pt x="0" y="2424"/>
                  </a:lnTo>
                  <a:lnTo>
                    <a:pt x="6" y="2408"/>
                  </a:lnTo>
                  <a:lnTo>
                    <a:pt x="16" y="2394"/>
                  </a:lnTo>
                  <a:lnTo>
                    <a:pt x="170" y="2241"/>
                  </a:lnTo>
                  <a:lnTo>
                    <a:pt x="160" y="2218"/>
                  </a:lnTo>
                  <a:lnTo>
                    <a:pt x="154" y="2193"/>
                  </a:lnTo>
                  <a:lnTo>
                    <a:pt x="152" y="2168"/>
                  </a:lnTo>
                  <a:lnTo>
                    <a:pt x="155" y="2141"/>
                  </a:lnTo>
                  <a:lnTo>
                    <a:pt x="161" y="2117"/>
                  </a:lnTo>
                  <a:lnTo>
                    <a:pt x="171" y="2092"/>
                  </a:lnTo>
                  <a:lnTo>
                    <a:pt x="185" y="2071"/>
                  </a:lnTo>
                  <a:lnTo>
                    <a:pt x="202" y="2050"/>
                  </a:lnTo>
                  <a:lnTo>
                    <a:pt x="2078" y="178"/>
                  </a:lnTo>
                  <a:lnTo>
                    <a:pt x="2119" y="140"/>
                  </a:lnTo>
                  <a:lnTo>
                    <a:pt x="2163" y="106"/>
                  </a:lnTo>
                  <a:lnTo>
                    <a:pt x="2209" y="78"/>
                  </a:lnTo>
                  <a:lnTo>
                    <a:pt x="2257" y="54"/>
                  </a:lnTo>
                  <a:lnTo>
                    <a:pt x="2307" y="34"/>
                  </a:lnTo>
                  <a:lnTo>
                    <a:pt x="2358" y="19"/>
                  </a:lnTo>
                  <a:lnTo>
                    <a:pt x="2409" y="8"/>
                  </a:lnTo>
                  <a:lnTo>
                    <a:pt x="2463" y="2"/>
                  </a:lnTo>
                  <a:lnTo>
                    <a:pt x="2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06"/>
            <p:cNvSpPr>
              <a:spLocks/>
            </p:cNvSpPr>
            <p:nvPr/>
          </p:nvSpPr>
          <p:spPr bwMode="auto">
            <a:xfrm>
              <a:off x="1957388" y="3511550"/>
              <a:ext cx="77788" cy="77788"/>
            </a:xfrm>
            <a:custGeom>
              <a:avLst/>
              <a:gdLst>
                <a:gd name="T0" fmla="*/ 224 w 448"/>
                <a:gd name="T1" fmla="*/ 0 h 445"/>
                <a:gd name="T2" fmla="*/ 252 w 448"/>
                <a:gd name="T3" fmla="*/ 2 h 445"/>
                <a:gd name="T4" fmla="*/ 281 w 448"/>
                <a:gd name="T5" fmla="*/ 7 h 445"/>
                <a:gd name="T6" fmla="*/ 308 w 448"/>
                <a:gd name="T7" fmla="*/ 16 h 445"/>
                <a:gd name="T8" fmla="*/ 334 w 448"/>
                <a:gd name="T9" fmla="*/ 29 h 445"/>
                <a:gd name="T10" fmla="*/ 360 w 448"/>
                <a:gd name="T11" fmla="*/ 46 h 445"/>
                <a:gd name="T12" fmla="*/ 382 w 448"/>
                <a:gd name="T13" fmla="*/ 65 h 445"/>
                <a:gd name="T14" fmla="*/ 406 w 448"/>
                <a:gd name="T15" fmla="*/ 93 h 445"/>
                <a:gd name="T16" fmla="*/ 424 w 448"/>
                <a:gd name="T17" fmla="*/ 122 h 445"/>
                <a:gd name="T18" fmla="*/ 437 w 448"/>
                <a:gd name="T19" fmla="*/ 155 h 445"/>
                <a:gd name="T20" fmla="*/ 445 w 448"/>
                <a:gd name="T21" fmla="*/ 188 h 445"/>
                <a:gd name="T22" fmla="*/ 448 w 448"/>
                <a:gd name="T23" fmla="*/ 224 h 445"/>
                <a:gd name="T24" fmla="*/ 445 w 448"/>
                <a:gd name="T25" fmla="*/ 259 h 445"/>
                <a:gd name="T26" fmla="*/ 437 w 448"/>
                <a:gd name="T27" fmla="*/ 293 h 445"/>
                <a:gd name="T28" fmla="*/ 424 w 448"/>
                <a:gd name="T29" fmla="*/ 325 h 445"/>
                <a:gd name="T30" fmla="*/ 406 w 448"/>
                <a:gd name="T31" fmla="*/ 355 h 445"/>
                <a:gd name="T32" fmla="*/ 382 w 448"/>
                <a:gd name="T33" fmla="*/ 382 h 445"/>
                <a:gd name="T34" fmla="*/ 357 w 448"/>
                <a:gd name="T35" fmla="*/ 403 h 445"/>
                <a:gd name="T36" fmla="*/ 331 w 448"/>
                <a:gd name="T37" fmla="*/ 420 h 445"/>
                <a:gd name="T38" fmla="*/ 301 w 448"/>
                <a:gd name="T39" fmla="*/ 432 h 445"/>
                <a:gd name="T40" fmla="*/ 271 w 448"/>
                <a:gd name="T41" fmla="*/ 441 h 445"/>
                <a:gd name="T42" fmla="*/ 239 w 448"/>
                <a:gd name="T43" fmla="*/ 445 h 445"/>
                <a:gd name="T44" fmla="*/ 207 w 448"/>
                <a:gd name="T45" fmla="*/ 445 h 445"/>
                <a:gd name="T46" fmla="*/ 177 w 448"/>
                <a:gd name="T47" fmla="*/ 441 h 445"/>
                <a:gd name="T48" fmla="*/ 146 w 448"/>
                <a:gd name="T49" fmla="*/ 432 h 445"/>
                <a:gd name="T50" fmla="*/ 116 w 448"/>
                <a:gd name="T51" fmla="*/ 420 h 445"/>
                <a:gd name="T52" fmla="*/ 90 w 448"/>
                <a:gd name="T53" fmla="*/ 403 h 445"/>
                <a:gd name="T54" fmla="*/ 65 w 448"/>
                <a:gd name="T55" fmla="*/ 382 h 445"/>
                <a:gd name="T56" fmla="*/ 43 w 448"/>
                <a:gd name="T57" fmla="*/ 357 h 445"/>
                <a:gd name="T58" fmla="*/ 26 w 448"/>
                <a:gd name="T59" fmla="*/ 330 h 445"/>
                <a:gd name="T60" fmla="*/ 13 w 448"/>
                <a:gd name="T61" fmla="*/ 301 h 445"/>
                <a:gd name="T62" fmla="*/ 4 w 448"/>
                <a:gd name="T63" fmla="*/ 270 h 445"/>
                <a:gd name="T64" fmla="*/ 0 w 448"/>
                <a:gd name="T65" fmla="*/ 239 h 445"/>
                <a:gd name="T66" fmla="*/ 0 w 448"/>
                <a:gd name="T67" fmla="*/ 208 h 445"/>
                <a:gd name="T68" fmla="*/ 4 w 448"/>
                <a:gd name="T69" fmla="*/ 177 h 445"/>
                <a:gd name="T70" fmla="*/ 13 w 448"/>
                <a:gd name="T71" fmla="*/ 147 h 445"/>
                <a:gd name="T72" fmla="*/ 26 w 448"/>
                <a:gd name="T73" fmla="*/ 118 h 445"/>
                <a:gd name="T74" fmla="*/ 43 w 448"/>
                <a:gd name="T75" fmla="*/ 91 h 445"/>
                <a:gd name="T76" fmla="*/ 65 w 448"/>
                <a:gd name="T77" fmla="*/ 65 h 445"/>
                <a:gd name="T78" fmla="*/ 88 w 448"/>
                <a:gd name="T79" fmla="*/ 46 h 445"/>
                <a:gd name="T80" fmla="*/ 113 w 448"/>
                <a:gd name="T81" fmla="*/ 29 h 445"/>
                <a:gd name="T82" fmla="*/ 139 w 448"/>
                <a:gd name="T83" fmla="*/ 16 h 445"/>
                <a:gd name="T84" fmla="*/ 166 w 448"/>
                <a:gd name="T85" fmla="*/ 7 h 445"/>
                <a:gd name="T86" fmla="*/ 195 w 448"/>
                <a:gd name="T87" fmla="*/ 2 h 445"/>
                <a:gd name="T88" fmla="*/ 224 w 448"/>
                <a:gd name="T8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8" h="445">
                  <a:moveTo>
                    <a:pt x="224" y="0"/>
                  </a:moveTo>
                  <a:lnTo>
                    <a:pt x="252" y="2"/>
                  </a:lnTo>
                  <a:lnTo>
                    <a:pt x="281" y="7"/>
                  </a:lnTo>
                  <a:lnTo>
                    <a:pt x="308" y="16"/>
                  </a:lnTo>
                  <a:lnTo>
                    <a:pt x="334" y="29"/>
                  </a:lnTo>
                  <a:lnTo>
                    <a:pt x="360" y="46"/>
                  </a:lnTo>
                  <a:lnTo>
                    <a:pt x="382" y="65"/>
                  </a:lnTo>
                  <a:lnTo>
                    <a:pt x="406" y="93"/>
                  </a:lnTo>
                  <a:lnTo>
                    <a:pt x="424" y="122"/>
                  </a:lnTo>
                  <a:lnTo>
                    <a:pt x="437" y="155"/>
                  </a:lnTo>
                  <a:lnTo>
                    <a:pt x="445" y="188"/>
                  </a:lnTo>
                  <a:lnTo>
                    <a:pt x="448" y="224"/>
                  </a:lnTo>
                  <a:lnTo>
                    <a:pt x="445" y="259"/>
                  </a:lnTo>
                  <a:lnTo>
                    <a:pt x="437" y="293"/>
                  </a:lnTo>
                  <a:lnTo>
                    <a:pt x="424" y="325"/>
                  </a:lnTo>
                  <a:lnTo>
                    <a:pt x="406" y="355"/>
                  </a:lnTo>
                  <a:lnTo>
                    <a:pt x="382" y="382"/>
                  </a:lnTo>
                  <a:lnTo>
                    <a:pt x="357" y="403"/>
                  </a:lnTo>
                  <a:lnTo>
                    <a:pt x="331" y="420"/>
                  </a:lnTo>
                  <a:lnTo>
                    <a:pt x="301" y="432"/>
                  </a:lnTo>
                  <a:lnTo>
                    <a:pt x="271" y="441"/>
                  </a:lnTo>
                  <a:lnTo>
                    <a:pt x="239" y="445"/>
                  </a:lnTo>
                  <a:lnTo>
                    <a:pt x="207" y="445"/>
                  </a:lnTo>
                  <a:lnTo>
                    <a:pt x="177" y="441"/>
                  </a:lnTo>
                  <a:lnTo>
                    <a:pt x="146" y="432"/>
                  </a:lnTo>
                  <a:lnTo>
                    <a:pt x="116" y="420"/>
                  </a:lnTo>
                  <a:lnTo>
                    <a:pt x="90" y="403"/>
                  </a:lnTo>
                  <a:lnTo>
                    <a:pt x="65" y="382"/>
                  </a:lnTo>
                  <a:lnTo>
                    <a:pt x="43" y="357"/>
                  </a:lnTo>
                  <a:lnTo>
                    <a:pt x="26" y="330"/>
                  </a:lnTo>
                  <a:lnTo>
                    <a:pt x="13" y="301"/>
                  </a:lnTo>
                  <a:lnTo>
                    <a:pt x="4" y="270"/>
                  </a:lnTo>
                  <a:lnTo>
                    <a:pt x="0" y="239"/>
                  </a:lnTo>
                  <a:lnTo>
                    <a:pt x="0" y="208"/>
                  </a:lnTo>
                  <a:lnTo>
                    <a:pt x="4" y="177"/>
                  </a:lnTo>
                  <a:lnTo>
                    <a:pt x="13" y="147"/>
                  </a:lnTo>
                  <a:lnTo>
                    <a:pt x="26" y="118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88" y="46"/>
                  </a:lnTo>
                  <a:lnTo>
                    <a:pt x="113" y="29"/>
                  </a:lnTo>
                  <a:lnTo>
                    <a:pt x="139" y="16"/>
                  </a:lnTo>
                  <a:lnTo>
                    <a:pt x="166" y="7"/>
                  </a:lnTo>
                  <a:lnTo>
                    <a:pt x="195" y="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8" name="Group 977"/>
          <p:cNvGrpSpPr/>
          <p:nvPr/>
        </p:nvGrpSpPr>
        <p:grpSpPr>
          <a:xfrm>
            <a:off x="2540920" y="3443288"/>
            <a:ext cx="552450" cy="592138"/>
            <a:chOff x="2466975" y="3443288"/>
            <a:chExt cx="55245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4" name="Freeform 311"/>
            <p:cNvSpPr>
              <a:spLocks noEditPoints="1"/>
            </p:cNvSpPr>
            <p:nvPr/>
          </p:nvSpPr>
          <p:spPr bwMode="auto">
            <a:xfrm>
              <a:off x="2466975" y="3443288"/>
              <a:ext cx="552450" cy="592138"/>
            </a:xfrm>
            <a:custGeom>
              <a:avLst/>
              <a:gdLst>
                <a:gd name="T0" fmla="*/ 1995 w 3132"/>
                <a:gd name="T1" fmla="*/ 1627 h 3360"/>
                <a:gd name="T2" fmla="*/ 1967 w 3132"/>
                <a:gd name="T3" fmla="*/ 1647 h 3360"/>
                <a:gd name="T4" fmla="*/ 1957 w 3132"/>
                <a:gd name="T5" fmla="*/ 1680 h 3360"/>
                <a:gd name="T6" fmla="*/ 1845 w 3132"/>
                <a:gd name="T7" fmla="*/ 1736 h 3360"/>
                <a:gd name="T8" fmla="*/ 1813 w 3132"/>
                <a:gd name="T9" fmla="*/ 1747 h 3360"/>
                <a:gd name="T10" fmla="*/ 1792 w 3132"/>
                <a:gd name="T11" fmla="*/ 1775 h 3360"/>
                <a:gd name="T12" fmla="*/ 1792 w 3132"/>
                <a:gd name="T13" fmla="*/ 1810 h 3360"/>
                <a:gd name="T14" fmla="*/ 1813 w 3132"/>
                <a:gd name="T15" fmla="*/ 1837 h 3360"/>
                <a:gd name="T16" fmla="*/ 1845 w 3132"/>
                <a:gd name="T17" fmla="*/ 1848 h 3360"/>
                <a:gd name="T18" fmla="*/ 1957 w 3132"/>
                <a:gd name="T19" fmla="*/ 1904 h 3360"/>
                <a:gd name="T20" fmla="*/ 1967 w 3132"/>
                <a:gd name="T21" fmla="*/ 1937 h 3360"/>
                <a:gd name="T22" fmla="*/ 1995 w 3132"/>
                <a:gd name="T23" fmla="*/ 1958 h 3360"/>
                <a:gd name="T24" fmla="*/ 2236 w 3132"/>
                <a:gd name="T25" fmla="*/ 1961 h 3360"/>
                <a:gd name="T26" fmla="*/ 2270 w 3132"/>
                <a:gd name="T27" fmla="*/ 1949 h 3360"/>
                <a:gd name="T28" fmla="*/ 2289 w 3132"/>
                <a:gd name="T29" fmla="*/ 1922 h 3360"/>
                <a:gd name="T30" fmla="*/ 2292 w 3132"/>
                <a:gd name="T31" fmla="*/ 1680 h 3360"/>
                <a:gd name="T32" fmla="*/ 2282 w 3132"/>
                <a:gd name="T33" fmla="*/ 1647 h 3360"/>
                <a:gd name="T34" fmla="*/ 2255 w 3132"/>
                <a:gd name="T35" fmla="*/ 1627 h 3360"/>
                <a:gd name="T36" fmla="*/ 2013 w 3132"/>
                <a:gd name="T37" fmla="*/ 1624 h 3360"/>
                <a:gd name="T38" fmla="*/ 653 w 3132"/>
                <a:gd name="T39" fmla="*/ 228 h 3360"/>
                <a:gd name="T40" fmla="*/ 626 w 3132"/>
                <a:gd name="T41" fmla="*/ 247 h 3360"/>
                <a:gd name="T42" fmla="*/ 614 w 3132"/>
                <a:gd name="T43" fmla="*/ 281 h 3360"/>
                <a:gd name="T44" fmla="*/ 726 w 3132"/>
                <a:gd name="T45" fmla="*/ 3248 h 3360"/>
                <a:gd name="T46" fmla="*/ 2405 w 3132"/>
                <a:gd name="T47" fmla="*/ 337 h 3360"/>
                <a:gd name="T48" fmla="*/ 2517 w 3132"/>
                <a:gd name="T49" fmla="*/ 3248 h 3360"/>
                <a:gd name="T50" fmla="*/ 2514 w 3132"/>
                <a:gd name="T51" fmla="*/ 263 h 3360"/>
                <a:gd name="T52" fmla="*/ 2493 w 3132"/>
                <a:gd name="T53" fmla="*/ 236 h 3360"/>
                <a:gd name="T54" fmla="*/ 2461 w 3132"/>
                <a:gd name="T55" fmla="*/ 225 h 3360"/>
                <a:gd name="T56" fmla="*/ 447 w 3132"/>
                <a:gd name="T57" fmla="*/ 0 h 3360"/>
                <a:gd name="T58" fmla="*/ 2702 w 3132"/>
                <a:gd name="T59" fmla="*/ 3 h 3360"/>
                <a:gd name="T60" fmla="*/ 2730 w 3132"/>
                <a:gd name="T61" fmla="*/ 24 h 3360"/>
                <a:gd name="T62" fmla="*/ 2740 w 3132"/>
                <a:gd name="T63" fmla="*/ 56 h 3360"/>
                <a:gd name="T64" fmla="*/ 3076 w 3132"/>
                <a:gd name="T65" fmla="*/ 3248 h 3360"/>
                <a:gd name="T66" fmla="*/ 3109 w 3132"/>
                <a:gd name="T67" fmla="*/ 3259 h 3360"/>
                <a:gd name="T68" fmla="*/ 3129 w 3132"/>
                <a:gd name="T69" fmla="*/ 3287 h 3360"/>
                <a:gd name="T70" fmla="*/ 3129 w 3132"/>
                <a:gd name="T71" fmla="*/ 3321 h 3360"/>
                <a:gd name="T72" fmla="*/ 3109 w 3132"/>
                <a:gd name="T73" fmla="*/ 3349 h 3360"/>
                <a:gd name="T74" fmla="*/ 3076 w 3132"/>
                <a:gd name="T75" fmla="*/ 3360 h 3360"/>
                <a:gd name="T76" fmla="*/ 38 w 3132"/>
                <a:gd name="T77" fmla="*/ 3357 h 3360"/>
                <a:gd name="T78" fmla="*/ 10 w 3132"/>
                <a:gd name="T79" fmla="*/ 3338 h 3360"/>
                <a:gd name="T80" fmla="*/ 0 w 3132"/>
                <a:gd name="T81" fmla="*/ 3304 h 3360"/>
                <a:gd name="T82" fmla="*/ 10 w 3132"/>
                <a:gd name="T83" fmla="*/ 3271 h 3360"/>
                <a:gd name="T84" fmla="*/ 38 w 3132"/>
                <a:gd name="T85" fmla="*/ 3251 h 3360"/>
                <a:gd name="T86" fmla="*/ 391 w 3132"/>
                <a:gd name="T87" fmla="*/ 3248 h 3360"/>
                <a:gd name="T88" fmla="*/ 394 w 3132"/>
                <a:gd name="T89" fmla="*/ 39 h 3360"/>
                <a:gd name="T90" fmla="*/ 414 w 3132"/>
                <a:gd name="T91" fmla="*/ 11 h 3360"/>
                <a:gd name="T92" fmla="*/ 447 w 3132"/>
                <a:gd name="T93" fmla="*/ 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32" h="3360">
                  <a:moveTo>
                    <a:pt x="2013" y="1624"/>
                  </a:moveTo>
                  <a:lnTo>
                    <a:pt x="1995" y="1627"/>
                  </a:lnTo>
                  <a:lnTo>
                    <a:pt x="1980" y="1635"/>
                  </a:lnTo>
                  <a:lnTo>
                    <a:pt x="1967" y="1647"/>
                  </a:lnTo>
                  <a:lnTo>
                    <a:pt x="1960" y="1663"/>
                  </a:lnTo>
                  <a:lnTo>
                    <a:pt x="1957" y="1680"/>
                  </a:lnTo>
                  <a:lnTo>
                    <a:pt x="1957" y="1736"/>
                  </a:lnTo>
                  <a:lnTo>
                    <a:pt x="1845" y="1736"/>
                  </a:lnTo>
                  <a:lnTo>
                    <a:pt x="1828" y="1739"/>
                  </a:lnTo>
                  <a:lnTo>
                    <a:pt x="1813" y="1747"/>
                  </a:lnTo>
                  <a:lnTo>
                    <a:pt x="1800" y="1760"/>
                  </a:lnTo>
                  <a:lnTo>
                    <a:pt x="1792" y="1775"/>
                  </a:lnTo>
                  <a:lnTo>
                    <a:pt x="1789" y="1792"/>
                  </a:lnTo>
                  <a:lnTo>
                    <a:pt x="1792" y="1810"/>
                  </a:lnTo>
                  <a:lnTo>
                    <a:pt x="1800" y="1825"/>
                  </a:lnTo>
                  <a:lnTo>
                    <a:pt x="1813" y="1837"/>
                  </a:lnTo>
                  <a:lnTo>
                    <a:pt x="1828" y="1845"/>
                  </a:lnTo>
                  <a:lnTo>
                    <a:pt x="1845" y="1848"/>
                  </a:lnTo>
                  <a:lnTo>
                    <a:pt x="1957" y="1848"/>
                  </a:lnTo>
                  <a:lnTo>
                    <a:pt x="1957" y="1904"/>
                  </a:lnTo>
                  <a:lnTo>
                    <a:pt x="1960" y="1922"/>
                  </a:lnTo>
                  <a:lnTo>
                    <a:pt x="1967" y="1937"/>
                  </a:lnTo>
                  <a:lnTo>
                    <a:pt x="1980" y="1949"/>
                  </a:lnTo>
                  <a:lnTo>
                    <a:pt x="1995" y="1958"/>
                  </a:lnTo>
                  <a:lnTo>
                    <a:pt x="2013" y="1961"/>
                  </a:lnTo>
                  <a:lnTo>
                    <a:pt x="2236" y="1961"/>
                  </a:lnTo>
                  <a:lnTo>
                    <a:pt x="2255" y="1958"/>
                  </a:lnTo>
                  <a:lnTo>
                    <a:pt x="2270" y="1949"/>
                  </a:lnTo>
                  <a:lnTo>
                    <a:pt x="2282" y="1937"/>
                  </a:lnTo>
                  <a:lnTo>
                    <a:pt x="2289" y="1922"/>
                  </a:lnTo>
                  <a:lnTo>
                    <a:pt x="2292" y="1904"/>
                  </a:lnTo>
                  <a:lnTo>
                    <a:pt x="2292" y="1680"/>
                  </a:lnTo>
                  <a:lnTo>
                    <a:pt x="2289" y="1663"/>
                  </a:lnTo>
                  <a:lnTo>
                    <a:pt x="2282" y="1647"/>
                  </a:lnTo>
                  <a:lnTo>
                    <a:pt x="2270" y="1635"/>
                  </a:lnTo>
                  <a:lnTo>
                    <a:pt x="2255" y="1627"/>
                  </a:lnTo>
                  <a:lnTo>
                    <a:pt x="2236" y="1624"/>
                  </a:lnTo>
                  <a:lnTo>
                    <a:pt x="2013" y="1624"/>
                  </a:lnTo>
                  <a:close/>
                  <a:moveTo>
                    <a:pt x="670" y="225"/>
                  </a:moveTo>
                  <a:lnTo>
                    <a:pt x="653" y="228"/>
                  </a:lnTo>
                  <a:lnTo>
                    <a:pt x="638" y="236"/>
                  </a:lnTo>
                  <a:lnTo>
                    <a:pt x="626" y="247"/>
                  </a:lnTo>
                  <a:lnTo>
                    <a:pt x="617" y="263"/>
                  </a:lnTo>
                  <a:lnTo>
                    <a:pt x="614" y="281"/>
                  </a:lnTo>
                  <a:lnTo>
                    <a:pt x="614" y="3248"/>
                  </a:lnTo>
                  <a:lnTo>
                    <a:pt x="726" y="3248"/>
                  </a:lnTo>
                  <a:lnTo>
                    <a:pt x="726" y="337"/>
                  </a:lnTo>
                  <a:lnTo>
                    <a:pt x="2405" y="337"/>
                  </a:lnTo>
                  <a:lnTo>
                    <a:pt x="2405" y="3248"/>
                  </a:lnTo>
                  <a:lnTo>
                    <a:pt x="2517" y="3248"/>
                  </a:lnTo>
                  <a:lnTo>
                    <a:pt x="2517" y="281"/>
                  </a:lnTo>
                  <a:lnTo>
                    <a:pt x="2514" y="263"/>
                  </a:lnTo>
                  <a:lnTo>
                    <a:pt x="2505" y="247"/>
                  </a:lnTo>
                  <a:lnTo>
                    <a:pt x="2493" y="236"/>
                  </a:lnTo>
                  <a:lnTo>
                    <a:pt x="2478" y="228"/>
                  </a:lnTo>
                  <a:lnTo>
                    <a:pt x="2461" y="225"/>
                  </a:lnTo>
                  <a:lnTo>
                    <a:pt x="670" y="225"/>
                  </a:lnTo>
                  <a:close/>
                  <a:moveTo>
                    <a:pt x="447" y="0"/>
                  </a:moveTo>
                  <a:lnTo>
                    <a:pt x="2684" y="0"/>
                  </a:lnTo>
                  <a:lnTo>
                    <a:pt x="2702" y="3"/>
                  </a:lnTo>
                  <a:lnTo>
                    <a:pt x="2717" y="11"/>
                  </a:lnTo>
                  <a:lnTo>
                    <a:pt x="2730" y="24"/>
                  </a:lnTo>
                  <a:lnTo>
                    <a:pt x="2738" y="39"/>
                  </a:lnTo>
                  <a:lnTo>
                    <a:pt x="2740" y="56"/>
                  </a:lnTo>
                  <a:lnTo>
                    <a:pt x="2740" y="3248"/>
                  </a:lnTo>
                  <a:lnTo>
                    <a:pt x="3076" y="3248"/>
                  </a:lnTo>
                  <a:lnTo>
                    <a:pt x="3093" y="3251"/>
                  </a:lnTo>
                  <a:lnTo>
                    <a:pt x="3109" y="3259"/>
                  </a:lnTo>
                  <a:lnTo>
                    <a:pt x="3121" y="3271"/>
                  </a:lnTo>
                  <a:lnTo>
                    <a:pt x="3129" y="3287"/>
                  </a:lnTo>
                  <a:lnTo>
                    <a:pt x="3132" y="3304"/>
                  </a:lnTo>
                  <a:lnTo>
                    <a:pt x="3129" y="3321"/>
                  </a:lnTo>
                  <a:lnTo>
                    <a:pt x="3121" y="3338"/>
                  </a:lnTo>
                  <a:lnTo>
                    <a:pt x="3109" y="3349"/>
                  </a:lnTo>
                  <a:lnTo>
                    <a:pt x="3093" y="3357"/>
                  </a:lnTo>
                  <a:lnTo>
                    <a:pt x="3076" y="3360"/>
                  </a:lnTo>
                  <a:lnTo>
                    <a:pt x="55" y="3360"/>
                  </a:lnTo>
                  <a:lnTo>
                    <a:pt x="38" y="3357"/>
                  </a:lnTo>
                  <a:lnTo>
                    <a:pt x="22" y="3349"/>
                  </a:lnTo>
                  <a:lnTo>
                    <a:pt x="10" y="3338"/>
                  </a:lnTo>
                  <a:lnTo>
                    <a:pt x="2" y="3321"/>
                  </a:lnTo>
                  <a:lnTo>
                    <a:pt x="0" y="3304"/>
                  </a:lnTo>
                  <a:lnTo>
                    <a:pt x="2" y="3287"/>
                  </a:lnTo>
                  <a:lnTo>
                    <a:pt x="10" y="3271"/>
                  </a:lnTo>
                  <a:lnTo>
                    <a:pt x="22" y="3259"/>
                  </a:lnTo>
                  <a:lnTo>
                    <a:pt x="38" y="3251"/>
                  </a:lnTo>
                  <a:lnTo>
                    <a:pt x="55" y="3248"/>
                  </a:lnTo>
                  <a:lnTo>
                    <a:pt x="391" y="3248"/>
                  </a:lnTo>
                  <a:lnTo>
                    <a:pt x="391" y="56"/>
                  </a:lnTo>
                  <a:lnTo>
                    <a:pt x="394" y="39"/>
                  </a:lnTo>
                  <a:lnTo>
                    <a:pt x="401" y="24"/>
                  </a:lnTo>
                  <a:lnTo>
                    <a:pt x="414" y="11"/>
                  </a:lnTo>
                  <a:lnTo>
                    <a:pt x="429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Rectangle 312"/>
            <p:cNvSpPr>
              <a:spLocks noChangeArrowheads="1"/>
            </p:cNvSpPr>
            <p:nvPr/>
          </p:nvSpPr>
          <p:spPr bwMode="auto">
            <a:xfrm>
              <a:off x="2832100" y="37496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9" name="Group 978"/>
          <p:cNvGrpSpPr/>
          <p:nvPr/>
        </p:nvGrpSpPr>
        <p:grpSpPr>
          <a:xfrm>
            <a:off x="3476414" y="3441700"/>
            <a:ext cx="552450" cy="593725"/>
            <a:chOff x="3398838" y="3441700"/>
            <a:chExt cx="55245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9" name="Freeform 317"/>
            <p:cNvSpPr>
              <a:spLocks noEditPoints="1"/>
            </p:cNvSpPr>
            <p:nvPr/>
          </p:nvSpPr>
          <p:spPr bwMode="auto">
            <a:xfrm>
              <a:off x="3398838" y="3441700"/>
              <a:ext cx="552450" cy="593725"/>
            </a:xfrm>
            <a:custGeom>
              <a:avLst/>
              <a:gdLst>
                <a:gd name="T0" fmla="*/ 850 w 3132"/>
                <a:gd name="T1" fmla="*/ 2549 h 3366"/>
                <a:gd name="T2" fmla="*/ 841 w 3132"/>
                <a:gd name="T3" fmla="*/ 3048 h 3366"/>
                <a:gd name="T4" fmla="*/ 895 w 3132"/>
                <a:gd name="T5" fmla="*/ 3086 h 3366"/>
                <a:gd name="T6" fmla="*/ 2283 w 3132"/>
                <a:gd name="T7" fmla="*/ 3064 h 3366"/>
                <a:gd name="T8" fmla="*/ 2290 w 3132"/>
                <a:gd name="T9" fmla="*/ 2562 h 3366"/>
                <a:gd name="T10" fmla="*/ 2237 w 3132"/>
                <a:gd name="T11" fmla="*/ 2525 h 3366"/>
                <a:gd name="T12" fmla="*/ 862 w 3132"/>
                <a:gd name="T13" fmla="*/ 1863 h 3366"/>
                <a:gd name="T14" fmla="*/ 839 w 3132"/>
                <a:gd name="T15" fmla="*/ 2356 h 3366"/>
                <a:gd name="T16" fmla="*/ 876 w 3132"/>
                <a:gd name="T17" fmla="*/ 2409 h 3366"/>
                <a:gd name="T18" fmla="*/ 2271 w 3132"/>
                <a:gd name="T19" fmla="*/ 2402 h 3366"/>
                <a:gd name="T20" fmla="*/ 2293 w 3132"/>
                <a:gd name="T21" fmla="*/ 2132 h 3366"/>
                <a:gd name="T22" fmla="*/ 2255 w 3132"/>
                <a:gd name="T23" fmla="*/ 2079 h 3366"/>
                <a:gd name="T24" fmla="*/ 1731 w 3132"/>
                <a:gd name="T25" fmla="*/ 1889 h 3366"/>
                <a:gd name="T26" fmla="*/ 1678 w 3132"/>
                <a:gd name="T27" fmla="*/ 1851 h 3366"/>
                <a:gd name="T28" fmla="*/ 1979 w 3132"/>
                <a:gd name="T29" fmla="*/ 1637 h 3366"/>
                <a:gd name="T30" fmla="*/ 1958 w 3132"/>
                <a:gd name="T31" fmla="*/ 1739 h 3366"/>
                <a:gd name="T32" fmla="*/ 1799 w 3132"/>
                <a:gd name="T33" fmla="*/ 1761 h 3366"/>
                <a:gd name="T34" fmla="*/ 1799 w 3132"/>
                <a:gd name="T35" fmla="*/ 1830 h 3366"/>
                <a:gd name="T36" fmla="*/ 1958 w 3132"/>
                <a:gd name="T37" fmla="*/ 1851 h 3366"/>
                <a:gd name="T38" fmla="*/ 1979 w 3132"/>
                <a:gd name="T39" fmla="*/ 1953 h 3366"/>
                <a:gd name="T40" fmla="*/ 2255 w 3132"/>
                <a:gd name="T41" fmla="*/ 1960 h 3366"/>
                <a:gd name="T42" fmla="*/ 2293 w 3132"/>
                <a:gd name="T43" fmla="*/ 1907 h 3366"/>
                <a:gd name="T44" fmla="*/ 2271 w 3132"/>
                <a:gd name="T45" fmla="*/ 1637 h 3366"/>
                <a:gd name="T46" fmla="*/ 895 w 3132"/>
                <a:gd name="T47" fmla="*/ 1178 h 3366"/>
                <a:gd name="T48" fmla="*/ 842 w 3132"/>
                <a:gd name="T49" fmla="*/ 1218 h 3366"/>
                <a:gd name="T50" fmla="*/ 848 w 3132"/>
                <a:gd name="T51" fmla="*/ 1718 h 3366"/>
                <a:gd name="T52" fmla="*/ 1678 w 3132"/>
                <a:gd name="T53" fmla="*/ 1739 h 3366"/>
                <a:gd name="T54" fmla="*/ 1731 w 3132"/>
                <a:gd name="T55" fmla="*/ 1701 h 3366"/>
                <a:gd name="T56" fmla="*/ 2255 w 3132"/>
                <a:gd name="T57" fmla="*/ 1512 h 3366"/>
                <a:gd name="T58" fmla="*/ 2293 w 3132"/>
                <a:gd name="T59" fmla="*/ 1459 h 3366"/>
                <a:gd name="T60" fmla="*/ 2271 w 3132"/>
                <a:gd name="T61" fmla="*/ 1188 h 3366"/>
                <a:gd name="T62" fmla="*/ 895 w 3132"/>
                <a:gd name="T63" fmla="*/ 505 h 3366"/>
                <a:gd name="T64" fmla="*/ 841 w 3132"/>
                <a:gd name="T65" fmla="*/ 543 h 3366"/>
                <a:gd name="T66" fmla="*/ 847 w 3132"/>
                <a:gd name="T67" fmla="*/ 1039 h 3366"/>
                <a:gd name="T68" fmla="*/ 895 w 3132"/>
                <a:gd name="T69" fmla="*/ 1066 h 3366"/>
                <a:gd name="T70" fmla="*/ 2283 w 3132"/>
                <a:gd name="T71" fmla="*/ 1044 h 3366"/>
                <a:gd name="T72" fmla="*/ 2290 w 3132"/>
                <a:gd name="T73" fmla="*/ 543 h 3366"/>
                <a:gd name="T74" fmla="*/ 2237 w 3132"/>
                <a:gd name="T75" fmla="*/ 505 h 3366"/>
                <a:gd name="T76" fmla="*/ 637 w 3132"/>
                <a:gd name="T77" fmla="*/ 235 h 3366"/>
                <a:gd name="T78" fmla="*/ 615 w 3132"/>
                <a:gd name="T79" fmla="*/ 3254 h 3366"/>
                <a:gd name="T80" fmla="*/ 2405 w 3132"/>
                <a:gd name="T81" fmla="*/ 3254 h 3366"/>
                <a:gd name="T82" fmla="*/ 2507 w 3132"/>
                <a:gd name="T83" fmla="*/ 246 h 3366"/>
                <a:gd name="T84" fmla="*/ 671 w 3132"/>
                <a:gd name="T85" fmla="*/ 224 h 3366"/>
                <a:gd name="T86" fmla="*/ 2718 w 3132"/>
                <a:gd name="T87" fmla="*/ 10 h 3366"/>
                <a:gd name="T88" fmla="*/ 2741 w 3132"/>
                <a:gd name="T89" fmla="*/ 3254 h 3366"/>
                <a:gd name="T90" fmla="*/ 3116 w 3132"/>
                <a:gd name="T91" fmla="*/ 3271 h 3366"/>
                <a:gd name="T92" fmla="*/ 3129 w 3132"/>
                <a:gd name="T93" fmla="*/ 3328 h 3366"/>
                <a:gd name="T94" fmla="*/ 3076 w 3132"/>
                <a:gd name="T95" fmla="*/ 3366 h 3366"/>
                <a:gd name="T96" fmla="*/ 9 w 3132"/>
                <a:gd name="T97" fmla="*/ 3345 h 3366"/>
                <a:gd name="T98" fmla="*/ 9 w 3132"/>
                <a:gd name="T99" fmla="*/ 3275 h 3366"/>
                <a:gd name="T100" fmla="*/ 392 w 3132"/>
                <a:gd name="T101" fmla="*/ 3254 h 3366"/>
                <a:gd name="T102" fmla="*/ 415 w 3132"/>
                <a:gd name="T103" fmla="*/ 11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32" h="3366">
                  <a:moveTo>
                    <a:pt x="895" y="2525"/>
                  </a:moveTo>
                  <a:lnTo>
                    <a:pt x="878" y="2528"/>
                  </a:lnTo>
                  <a:lnTo>
                    <a:pt x="862" y="2536"/>
                  </a:lnTo>
                  <a:lnTo>
                    <a:pt x="850" y="2549"/>
                  </a:lnTo>
                  <a:lnTo>
                    <a:pt x="842" y="2564"/>
                  </a:lnTo>
                  <a:lnTo>
                    <a:pt x="839" y="2581"/>
                  </a:lnTo>
                  <a:lnTo>
                    <a:pt x="839" y="3029"/>
                  </a:lnTo>
                  <a:lnTo>
                    <a:pt x="841" y="3048"/>
                  </a:lnTo>
                  <a:lnTo>
                    <a:pt x="848" y="3064"/>
                  </a:lnTo>
                  <a:lnTo>
                    <a:pt x="860" y="3075"/>
                  </a:lnTo>
                  <a:lnTo>
                    <a:pt x="876" y="3082"/>
                  </a:lnTo>
                  <a:lnTo>
                    <a:pt x="895" y="3086"/>
                  </a:lnTo>
                  <a:lnTo>
                    <a:pt x="2237" y="3086"/>
                  </a:lnTo>
                  <a:lnTo>
                    <a:pt x="2255" y="3082"/>
                  </a:lnTo>
                  <a:lnTo>
                    <a:pt x="2271" y="3075"/>
                  </a:lnTo>
                  <a:lnTo>
                    <a:pt x="2283" y="3064"/>
                  </a:lnTo>
                  <a:lnTo>
                    <a:pt x="2290" y="3048"/>
                  </a:lnTo>
                  <a:lnTo>
                    <a:pt x="2293" y="3029"/>
                  </a:lnTo>
                  <a:lnTo>
                    <a:pt x="2293" y="2581"/>
                  </a:lnTo>
                  <a:lnTo>
                    <a:pt x="2290" y="2562"/>
                  </a:lnTo>
                  <a:lnTo>
                    <a:pt x="2283" y="2546"/>
                  </a:lnTo>
                  <a:lnTo>
                    <a:pt x="2271" y="2535"/>
                  </a:lnTo>
                  <a:lnTo>
                    <a:pt x="2255" y="2528"/>
                  </a:lnTo>
                  <a:lnTo>
                    <a:pt x="2237" y="2525"/>
                  </a:lnTo>
                  <a:lnTo>
                    <a:pt x="895" y="2525"/>
                  </a:lnTo>
                  <a:close/>
                  <a:moveTo>
                    <a:pt x="895" y="1851"/>
                  </a:moveTo>
                  <a:lnTo>
                    <a:pt x="878" y="1854"/>
                  </a:lnTo>
                  <a:lnTo>
                    <a:pt x="862" y="1863"/>
                  </a:lnTo>
                  <a:lnTo>
                    <a:pt x="850" y="1876"/>
                  </a:lnTo>
                  <a:lnTo>
                    <a:pt x="842" y="1891"/>
                  </a:lnTo>
                  <a:lnTo>
                    <a:pt x="839" y="1907"/>
                  </a:lnTo>
                  <a:lnTo>
                    <a:pt x="839" y="2356"/>
                  </a:lnTo>
                  <a:lnTo>
                    <a:pt x="841" y="2375"/>
                  </a:lnTo>
                  <a:lnTo>
                    <a:pt x="848" y="2391"/>
                  </a:lnTo>
                  <a:lnTo>
                    <a:pt x="860" y="2402"/>
                  </a:lnTo>
                  <a:lnTo>
                    <a:pt x="876" y="2409"/>
                  </a:lnTo>
                  <a:lnTo>
                    <a:pt x="895" y="2412"/>
                  </a:lnTo>
                  <a:lnTo>
                    <a:pt x="2237" y="2412"/>
                  </a:lnTo>
                  <a:lnTo>
                    <a:pt x="2255" y="2409"/>
                  </a:lnTo>
                  <a:lnTo>
                    <a:pt x="2271" y="2402"/>
                  </a:lnTo>
                  <a:lnTo>
                    <a:pt x="2283" y="2391"/>
                  </a:lnTo>
                  <a:lnTo>
                    <a:pt x="2290" y="2375"/>
                  </a:lnTo>
                  <a:lnTo>
                    <a:pt x="2293" y="2356"/>
                  </a:lnTo>
                  <a:lnTo>
                    <a:pt x="2293" y="2132"/>
                  </a:lnTo>
                  <a:lnTo>
                    <a:pt x="2290" y="2113"/>
                  </a:lnTo>
                  <a:lnTo>
                    <a:pt x="2283" y="2097"/>
                  </a:lnTo>
                  <a:lnTo>
                    <a:pt x="2271" y="2086"/>
                  </a:lnTo>
                  <a:lnTo>
                    <a:pt x="2255" y="2079"/>
                  </a:lnTo>
                  <a:lnTo>
                    <a:pt x="2237" y="2076"/>
                  </a:lnTo>
                  <a:lnTo>
                    <a:pt x="1734" y="2076"/>
                  </a:lnTo>
                  <a:lnTo>
                    <a:pt x="1734" y="1907"/>
                  </a:lnTo>
                  <a:lnTo>
                    <a:pt x="1731" y="1889"/>
                  </a:lnTo>
                  <a:lnTo>
                    <a:pt x="1724" y="1873"/>
                  </a:lnTo>
                  <a:lnTo>
                    <a:pt x="1711" y="1862"/>
                  </a:lnTo>
                  <a:lnTo>
                    <a:pt x="1696" y="1854"/>
                  </a:lnTo>
                  <a:lnTo>
                    <a:pt x="1678" y="1851"/>
                  </a:lnTo>
                  <a:lnTo>
                    <a:pt x="895" y="1851"/>
                  </a:lnTo>
                  <a:close/>
                  <a:moveTo>
                    <a:pt x="2013" y="1627"/>
                  </a:moveTo>
                  <a:lnTo>
                    <a:pt x="1994" y="1630"/>
                  </a:lnTo>
                  <a:lnTo>
                    <a:pt x="1979" y="1637"/>
                  </a:lnTo>
                  <a:lnTo>
                    <a:pt x="1967" y="1648"/>
                  </a:lnTo>
                  <a:lnTo>
                    <a:pt x="1960" y="1665"/>
                  </a:lnTo>
                  <a:lnTo>
                    <a:pt x="1958" y="1683"/>
                  </a:lnTo>
                  <a:lnTo>
                    <a:pt x="1958" y="1739"/>
                  </a:lnTo>
                  <a:lnTo>
                    <a:pt x="1846" y="1739"/>
                  </a:lnTo>
                  <a:lnTo>
                    <a:pt x="1826" y="1742"/>
                  </a:lnTo>
                  <a:lnTo>
                    <a:pt x="1811" y="1749"/>
                  </a:lnTo>
                  <a:lnTo>
                    <a:pt x="1799" y="1761"/>
                  </a:lnTo>
                  <a:lnTo>
                    <a:pt x="1792" y="1777"/>
                  </a:lnTo>
                  <a:lnTo>
                    <a:pt x="1790" y="1795"/>
                  </a:lnTo>
                  <a:lnTo>
                    <a:pt x="1792" y="1814"/>
                  </a:lnTo>
                  <a:lnTo>
                    <a:pt x="1799" y="1830"/>
                  </a:lnTo>
                  <a:lnTo>
                    <a:pt x="1811" y="1841"/>
                  </a:lnTo>
                  <a:lnTo>
                    <a:pt x="1826" y="1848"/>
                  </a:lnTo>
                  <a:lnTo>
                    <a:pt x="1846" y="1851"/>
                  </a:lnTo>
                  <a:lnTo>
                    <a:pt x="1958" y="1851"/>
                  </a:lnTo>
                  <a:lnTo>
                    <a:pt x="1958" y="1907"/>
                  </a:lnTo>
                  <a:lnTo>
                    <a:pt x="1960" y="1926"/>
                  </a:lnTo>
                  <a:lnTo>
                    <a:pt x="1967" y="1942"/>
                  </a:lnTo>
                  <a:lnTo>
                    <a:pt x="1979" y="1953"/>
                  </a:lnTo>
                  <a:lnTo>
                    <a:pt x="1994" y="1960"/>
                  </a:lnTo>
                  <a:lnTo>
                    <a:pt x="2013" y="1964"/>
                  </a:lnTo>
                  <a:lnTo>
                    <a:pt x="2237" y="1964"/>
                  </a:lnTo>
                  <a:lnTo>
                    <a:pt x="2255" y="1960"/>
                  </a:lnTo>
                  <a:lnTo>
                    <a:pt x="2271" y="1953"/>
                  </a:lnTo>
                  <a:lnTo>
                    <a:pt x="2283" y="1942"/>
                  </a:lnTo>
                  <a:lnTo>
                    <a:pt x="2290" y="1926"/>
                  </a:lnTo>
                  <a:lnTo>
                    <a:pt x="2293" y="1907"/>
                  </a:lnTo>
                  <a:lnTo>
                    <a:pt x="2293" y="1683"/>
                  </a:lnTo>
                  <a:lnTo>
                    <a:pt x="2290" y="1665"/>
                  </a:lnTo>
                  <a:lnTo>
                    <a:pt x="2283" y="1648"/>
                  </a:lnTo>
                  <a:lnTo>
                    <a:pt x="2271" y="1637"/>
                  </a:lnTo>
                  <a:lnTo>
                    <a:pt x="2255" y="1630"/>
                  </a:lnTo>
                  <a:lnTo>
                    <a:pt x="2237" y="1627"/>
                  </a:lnTo>
                  <a:lnTo>
                    <a:pt x="2013" y="1627"/>
                  </a:lnTo>
                  <a:close/>
                  <a:moveTo>
                    <a:pt x="895" y="1178"/>
                  </a:moveTo>
                  <a:lnTo>
                    <a:pt x="878" y="1181"/>
                  </a:lnTo>
                  <a:lnTo>
                    <a:pt x="862" y="1189"/>
                  </a:lnTo>
                  <a:lnTo>
                    <a:pt x="850" y="1203"/>
                  </a:lnTo>
                  <a:lnTo>
                    <a:pt x="842" y="1218"/>
                  </a:lnTo>
                  <a:lnTo>
                    <a:pt x="839" y="1234"/>
                  </a:lnTo>
                  <a:lnTo>
                    <a:pt x="839" y="1683"/>
                  </a:lnTo>
                  <a:lnTo>
                    <a:pt x="841" y="1701"/>
                  </a:lnTo>
                  <a:lnTo>
                    <a:pt x="848" y="1718"/>
                  </a:lnTo>
                  <a:lnTo>
                    <a:pt x="860" y="1729"/>
                  </a:lnTo>
                  <a:lnTo>
                    <a:pt x="876" y="1736"/>
                  </a:lnTo>
                  <a:lnTo>
                    <a:pt x="895" y="1739"/>
                  </a:lnTo>
                  <a:lnTo>
                    <a:pt x="1678" y="1739"/>
                  </a:lnTo>
                  <a:lnTo>
                    <a:pt x="1696" y="1736"/>
                  </a:lnTo>
                  <a:lnTo>
                    <a:pt x="1711" y="1729"/>
                  </a:lnTo>
                  <a:lnTo>
                    <a:pt x="1724" y="1718"/>
                  </a:lnTo>
                  <a:lnTo>
                    <a:pt x="1731" y="1701"/>
                  </a:lnTo>
                  <a:lnTo>
                    <a:pt x="1734" y="1683"/>
                  </a:lnTo>
                  <a:lnTo>
                    <a:pt x="1734" y="1515"/>
                  </a:lnTo>
                  <a:lnTo>
                    <a:pt x="2237" y="1515"/>
                  </a:lnTo>
                  <a:lnTo>
                    <a:pt x="2255" y="1512"/>
                  </a:lnTo>
                  <a:lnTo>
                    <a:pt x="2271" y="1505"/>
                  </a:lnTo>
                  <a:lnTo>
                    <a:pt x="2283" y="1493"/>
                  </a:lnTo>
                  <a:lnTo>
                    <a:pt x="2290" y="1477"/>
                  </a:lnTo>
                  <a:lnTo>
                    <a:pt x="2293" y="1459"/>
                  </a:lnTo>
                  <a:lnTo>
                    <a:pt x="2293" y="1234"/>
                  </a:lnTo>
                  <a:lnTo>
                    <a:pt x="2290" y="1216"/>
                  </a:lnTo>
                  <a:lnTo>
                    <a:pt x="2283" y="1200"/>
                  </a:lnTo>
                  <a:lnTo>
                    <a:pt x="2271" y="1188"/>
                  </a:lnTo>
                  <a:lnTo>
                    <a:pt x="2255" y="1181"/>
                  </a:lnTo>
                  <a:lnTo>
                    <a:pt x="2237" y="1178"/>
                  </a:lnTo>
                  <a:lnTo>
                    <a:pt x="895" y="1178"/>
                  </a:lnTo>
                  <a:close/>
                  <a:moveTo>
                    <a:pt x="895" y="505"/>
                  </a:moveTo>
                  <a:lnTo>
                    <a:pt x="876" y="508"/>
                  </a:lnTo>
                  <a:lnTo>
                    <a:pt x="860" y="515"/>
                  </a:lnTo>
                  <a:lnTo>
                    <a:pt x="848" y="526"/>
                  </a:lnTo>
                  <a:lnTo>
                    <a:pt x="841" y="543"/>
                  </a:lnTo>
                  <a:lnTo>
                    <a:pt x="839" y="561"/>
                  </a:lnTo>
                  <a:lnTo>
                    <a:pt x="839" y="1010"/>
                  </a:lnTo>
                  <a:lnTo>
                    <a:pt x="841" y="1026"/>
                  </a:lnTo>
                  <a:lnTo>
                    <a:pt x="847" y="1039"/>
                  </a:lnTo>
                  <a:lnTo>
                    <a:pt x="856" y="1051"/>
                  </a:lnTo>
                  <a:lnTo>
                    <a:pt x="867" y="1059"/>
                  </a:lnTo>
                  <a:lnTo>
                    <a:pt x="881" y="1064"/>
                  </a:lnTo>
                  <a:lnTo>
                    <a:pt x="895" y="1066"/>
                  </a:lnTo>
                  <a:lnTo>
                    <a:pt x="2237" y="1066"/>
                  </a:lnTo>
                  <a:lnTo>
                    <a:pt x="2255" y="1063"/>
                  </a:lnTo>
                  <a:lnTo>
                    <a:pt x="2271" y="1056"/>
                  </a:lnTo>
                  <a:lnTo>
                    <a:pt x="2283" y="1044"/>
                  </a:lnTo>
                  <a:lnTo>
                    <a:pt x="2290" y="1028"/>
                  </a:lnTo>
                  <a:lnTo>
                    <a:pt x="2293" y="1010"/>
                  </a:lnTo>
                  <a:lnTo>
                    <a:pt x="2293" y="561"/>
                  </a:lnTo>
                  <a:lnTo>
                    <a:pt x="2290" y="543"/>
                  </a:lnTo>
                  <a:lnTo>
                    <a:pt x="2283" y="526"/>
                  </a:lnTo>
                  <a:lnTo>
                    <a:pt x="2271" y="515"/>
                  </a:lnTo>
                  <a:lnTo>
                    <a:pt x="2255" y="508"/>
                  </a:lnTo>
                  <a:lnTo>
                    <a:pt x="2237" y="505"/>
                  </a:lnTo>
                  <a:lnTo>
                    <a:pt x="895" y="505"/>
                  </a:lnTo>
                  <a:close/>
                  <a:moveTo>
                    <a:pt x="671" y="224"/>
                  </a:moveTo>
                  <a:lnTo>
                    <a:pt x="652" y="227"/>
                  </a:lnTo>
                  <a:lnTo>
                    <a:pt x="637" y="235"/>
                  </a:lnTo>
                  <a:lnTo>
                    <a:pt x="624" y="246"/>
                  </a:lnTo>
                  <a:lnTo>
                    <a:pt x="617" y="262"/>
                  </a:lnTo>
                  <a:lnTo>
                    <a:pt x="615" y="281"/>
                  </a:lnTo>
                  <a:lnTo>
                    <a:pt x="615" y="3254"/>
                  </a:lnTo>
                  <a:lnTo>
                    <a:pt x="727" y="3254"/>
                  </a:lnTo>
                  <a:lnTo>
                    <a:pt x="727" y="337"/>
                  </a:lnTo>
                  <a:lnTo>
                    <a:pt x="2405" y="337"/>
                  </a:lnTo>
                  <a:lnTo>
                    <a:pt x="2405" y="3254"/>
                  </a:lnTo>
                  <a:lnTo>
                    <a:pt x="2517" y="3254"/>
                  </a:lnTo>
                  <a:lnTo>
                    <a:pt x="2517" y="281"/>
                  </a:lnTo>
                  <a:lnTo>
                    <a:pt x="2514" y="262"/>
                  </a:lnTo>
                  <a:lnTo>
                    <a:pt x="2507" y="246"/>
                  </a:lnTo>
                  <a:lnTo>
                    <a:pt x="2494" y="235"/>
                  </a:lnTo>
                  <a:lnTo>
                    <a:pt x="2479" y="227"/>
                  </a:lnTo>
                  <a:lnTo>
                    <a:pt x="2461" y="224"/>
                  </a:lnTo>
                  <a:lnTo>
                    <a:pt x="671" y="224"/>
                  </a:lnTo>
                  <a:close/>
                  <a:moveTo>
                    <a:pt x="447" y="0"/>
                  </a:moveTo>
                  <a:lnTo>
                    <a:pt x="2685" y="0"/>
                  </a:lnTo>
                  <a:lnTo>
                    <a:pt x="2703" y="3"/>
                  </a:lnTo>
                  <a:lnTo>
                    <a:pt x="2718" y="10"/>
                  </a:lnTo>
                  <a:lnTo>
                    <a:pt x="2730" y="21"/>
                  </a:lnTo>
                  <a:lnTo>
                    <a:pt x="2737" y="38"/>
                  </a:lnTo>
                  <a:lnTo>
                    <a:pt x="2741" y="56"/>
                  </a:lnTo>
                  <a:lnTo>
                    <a:pt x="2741" y="3254"/>
                  </a:lnTo>
                  <a:lnTo>
                    <a:pt x="3076" y="3254"/>
                  </a:lnTo>
                  <a:lnTo>
                    <a:pt x="3091" y="3256"/>
                  </a:lnTo>
                  <a:lnTo>
                    <a:pt x="3105" y="3262"/>
                  </a:lnTo>
                  <a:lnTo>
                    <a:pt x="3116" y="3271"/>
                  </a:lnTo>
                  <a:lnTo>
                    <a:pt x="3125" y="3283"/>
                  </a:lnTo>
                  <a:lnTo>
                    <a:pt x="3130" y="3296"/>
                  </a:lnTo>
                  <a:lnTo>
                    <a:pt x="3132" y="3310"/>
                  </a:lnTo>
                  <a:lnTo>
                    <a:pt x="3129" y="3328"/>
                  </a:lnTo>
                  <a:lnTo>
                    <a:pt x="3122" y="3345"/>
                  </a:lnTo>
                  <a:lnTo>
                    <a:pt x="3110" y="3356"/>
                  </a:lnTo>
                  <a:lnTo>
                    <a:pt x="3094" y="3363"/>
                  </a:lnTo>
                  <a:lnTo>
                    <a:pt x="3076" y="3366"/>
                  </a:lnTo>
                  <a:lnTo>
                    <a:pt x="56" y="3366"/>
                  </a:lnTo>
                  <a:lnTo>
                    <a:pt x="37" y="3363"/>
                  </a:lnTo>
                  <a:lnTo>
                    <a:pt x="21" y="3356"/>
                  </a:lnTo>
                  <a:lnTo>
                    <a:pt x="9" y="3345"/>
                  </a:lnTo>
                  <a:lnTo>
                    <a:pt x="2" y="3328"/>
                  </a:lnTo>
                  <a:lnTo>
                    <a:pt x="0" y="3310"/>
                  </a:lnTo>
                  <a:lnTo>
                    <a:pt x="2" y="3292"/>
                  </a:lnTo>
                  <a:lnTo>
                    <a:pt x="9" y="3275"/>
                  </a:lnTo>
                  <a:lnTo>
                    <a:pt x="21" y="3264"/>
                  </a:lnTo>
                  <a:lnTo>
                    <a:pt x="37" y="3257"/>
                  </a:lnTo>
                  <a:lnTo>
                    <a:pt x="56" y="3254"/>
                  </a:lnTo>
                  <a:lnTo>
                    <a:pt x="392" y="3254"/>
                  </a:lnTo>
                  <a:lnTo>
                    <a:pt x="392" y="56"/>
                  </a:lnTo>
                  <a:lnTo>
                    <a:pt x="395" y="40"/>
                  </a:lnTo>
                  <a:lnTo>
                    <a:pt x="403" y="24"/>
                  </a:lnTo>
                  <a:lnTo>
                    <a:pt x="415" y="11"/>
                  </a:lnTo>
                  <a:lnTo>
                    <a:pt x="430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18"/>
            <p:cNvSpPr>
              <a:spLocks/>
            </p:cNvSpPr>
            <p:nvPr/>
          </p:nvSpPr>
          <p:spPr bwMode="auto">
            <a:xfrm>
              <a:off x="3567113" y="3668713"/>
              <a:ext cx="215900" cy="60325"/>
            </a:xfrm>
            <a:custGeom>
              <a:avLst/>
              <a:gdLst>
                <a:gd name="T0" fmla="*/ 0 w 1230"/>
                <a:gd name="T1" fmla="*/ 0 h 337"/>
                <a:gd name="T2" fmla="*/ 1230 w 1230"/>
                <a:gd name="T3" fmla="*/ 0 h 337"/>
                <a:gd name="T4" fmla="*/ 1230 w 1230"/>
                <a:gd name="T5" fmla="*/ 113 h 337"/>
                <a:gd name="T6" fmla="*/ 727 w 1230"/>
                <a:gd name="T7" fmla="*/ 113 h 337"/>
                <a:gd name="T8" fmla="*/ 708 w 1230"/>
                <a:gd name="T9" fmla="*/ 116 h 337"/>
                <a:gd name="T10" fmla="*/ 692 w 1230"/>
                <a:gd name="T11" fmla="*/ 123 h 337"/>
                <a:gd name="T12" fmla="*/ 680 w 1230"/>
                <a:gd name="T13" fmla="*/ 134 h 337"/>
                <a:gd name="T14" fmla="*/ 673 w 1230"/>
                <a:gd name="T15" fmla="*/ 150 h 337"/>
                <a:gd name="T16" fmla="*/ 671 w 1230"/>
                <a:gd name="T17" fmla="*/ 169 h 337"/>
                <a:gd name="T18" fmla="*/ 671 w 1230"/>
                <a:gd name="T19" fmla="*/ 337 h 337"/>
                <a:gd name="T20" fmla="*/ 0 w 1230"/>
                <a:gd name="T21" fmla="*/ 337 h 337"/>
                <a:gd name="T22" fmla="*/ 0 w 1230"/>
                <a:gd name="T2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0" h="337">
                  <a:moveTo>
                    <a:pt x="0" y="0"/>
                  </a:moveTo>
                  <a:lnTo>
                    <a:pt x="1230" y="0"/>
                  </a:lnTo>
                  <a:lnTo>
                    <a:pt x="1230" y="113"/>
                  </a:lnTo>
                  <a:lnTo>
                    <a:pt x="727" y="113"/>
                  </a:lnTo>
                  <a:lnTo>
                    <a:pt x="708" y="116"/>
                  </a:lnTo>
                  <a:lnTo>
                    <a:pt x="692" y="123"/>
                  </a:lnTo>
                  <a:lnTo>
                    <a:pt x="680" y="134"/>
                  </a:lnTo>
                  <a:lnTo>
                    <a:pt x="673" y="150"/>
                  </a:lnTo>
                  <a:lnTo>
                    <a:pt x="671" y="169"/>
                  </a:lnTo>
                  <a:lnTo>
                    <a:pt x="671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19"/>
            <p:cNvSpPr>
              <a:spLocks/>
            </p:cNvSpPr>
            <p:nvPr/>
          </p:nvSpPr>
          <p:spPr bwMode="auto">
            <a:xfrm>
              <a:off x="3567113" y="3787775"/>
              <a:ext cx="215900" cy="60325"/>
            </a:xfrm>
            <a:custGeom>
              <a:avLst/>
              <a:gdLst>
                <a:gd name="T0" fmla="*/ 0 w 1230"/>
                <a:gd name="T1" fmla="*/ 0 h 336"/>
                <a:gd name="T2" fmla="*/ 671 w 1230"/>
                <a:gd name="T3" fmla="*/ 0 h 336"/>
                <a:gd name="T4" fmla="*/ 671 w 1230"/>
                <a:gd name="T5" fmla="*/ 168 h 336"/>
                <a:gd name="T6" fmla="*/ 673 w 1230"/>
                <a:gd name="T7" fmla="*/ 186 h 336"/>
                <a:gd name="T8" fmla="*/ 680 w 1230"/>
                <a:gd name="T9" fmla="*/ 202 h 336"/>
                <a:gd name="T10" fmla="*/ 692 w 1230"/>
                <a:gd name="T11" fmla="*/ 214 h 336"/>
                <a:gd name="T12" fmla="*/ 708 w 1230"/>
                <a:gd name="T13" fmla="*/ 221 h 336"/>
                <a:gd name="T14" fmla="*/ 727 w 1230"/>
                <a:gd name="T15" fmla="*/ 224 h 336"/>
                <a:gd name="T16" fmla="*/ 1230 w 1230"/>
                <a:gd name="T17" fmla="*/ 224 h 336"/>
                <a:gd name="T18" fmla="*/ 1230 w 1230"/>
                <a:gd name="T19" fmla="*/ 336 h 336"/>
                <a:gd name="T20" fmla="*/ 0 w 1230"/>
                <a:gd name="T21" fmla="*/ 336 h 336"/>
                <a:gd name="T22" fmla="*/ 0 w 1230"/>
                <a:gd name="T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0" h="336">
                  <a:moveTo>
                    <a:pt x="0" y="0"/>
                  </a:moveTo>
                  <a:lnTo>
                    <a:pt x="671" y="0"/>
                  </a:lnTo>
                  <a:lnTo>
                    <a:pt x="671" y="168"/>
                  </a:lnTo>
                  <a:lnTo>
                    <a:pt x="673" y="186"/>
                  </a:lnTo>
                  <a:lnTo>
                    <a:pt x="680" y="202"/>
                  </a:lnTo>
                  <a:lnTo>
                    <a:pt x="692" y="214"/>
                  </a:lnTo>
                  <a:lnTo>
                    <a:pt x="708" y="221"/>
                  </a:lnTo>
                  <a:lnTo>
                    <a:pt x="727" y="224"/>
                  </a:lnTo>
                  <a:lnTo>
                    <a:pt x="1230" y="224"/>
                  </a:lnTo>
                  <a:lnTo>
                    <a:pt x="1230" y="336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Rectangle 320"/>
            <p:cNvSpPr>
              <a:spLocks noChangeArrowheads="1"/>
            </p:cNvSpPr>
            <p:nvPr/>
          </p:nvSpPr>
          <p:spPr bwMode="auto">
            <a:xfrm>
              <a:off x="3763963" y="3748088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Rectangle 321"/>
            <p:cNvSpPr>
              <a:spLocks noChangeArrowheads="1"/>
            </p:cNvSpPr>
            <p:nvPr/>
          </p:nvSpPr>
          <p:spPr bwMode="auto">
            <a:xfrm>
              <a:off x="3567113" y="3551238"/>
              <a:ext cx="21590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Rectangle 322"/>
            <p:cNvSpPr>
              <a:spLocks noChangeArrowheads="1"/>
            </p:cNvSpPr>
            <p:nvPr/>
          </p:nvSpPr>
          <p:spPr bwMode="auto">
            <a:xfrm>
              <a:off x="3567113" y="3906838"/>
              <a:ext cx="21590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0" name="Group 979"/>
          <p:cNvGrpSpPr/>
          <p:nvPr/>
        </p:nvGrpSpPr>
        <p:grpSpPr>
          <a:xfrm>
            <a:off x="4411908" y="3443288"/>
            <a:ext cx="552450" cy="592138"/>
            <a:chOff x="4408488" y="3443288"/>
            <a:chExt cx="55245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8" name="Freeform 327"/>
            <p:cNvSpPr>
              <a:spLocks noEditPoints="1"/>
            </p:cNvSpPr>
            <p:nvPr/>
          </p:nvSpPr>
          <p:spPr bwMode="auto">
            <a:xfrm>
              <a:off x="4408488" y="3443288"/>
              <a:ext cx="552450" cy="592138"/>
            </a:xfrm>
            <a:custGeom>
              <a:avLst/>
              <a:gdLst>
                <a:gd name="T0" fmla="*/ 1995 w 3132"/>
                <a:gd name="T1" fmla="*/ 1627 h 3360"/>
                <a:gd name="T2" fmla="*/ 1967 w 3132"/>
                <a:gd name="T3" fmla="*/ 1647 h 3360"/>
                <a:gd name="T4" fmla="*/ 1957 w 3132"/>
                <a:gd name="T5" fmla="*/ 1680 h 3360"/>
                <a:gd name="T6" fmla="*/ 1845 w 3132"/>
                <a:gd name="T7" fmla="*/ 1736 h 3360"/>
                <a:gd name="T8" fmla="*/ 1813 w 3132"/>
                <a:gd name="T9" fmla="*/ 1747 h 3360"/>
                <a:gd name="T10" fmla="*/ 1792 w 3132"/>
                <a:gd name="T11" fmla="*/ 1775 h 3360"/>
                <a:gd name="T12" fmla="*/ 1792 w 3132"/>
                <a:gd name="T13" fmla="*/ 1810 h 3360"/>
                <a:gd name="T14" fmla="*/ 1813 w 3132"/>
                <a:gd name="T15" fmla="*/ 1837 h 3360"/>
                <a:gd name="T16" fmla="*/ 1845 w 3132"/>
                <a:gd name="T17" fmla="*/ 1848 h 3360"/>
                <a:gd name="T18" fmla="*/ 1957 w 3132"/>
                <a:gd name="T19" fmla="*/ 1904 h 3360"/>
                <a:gd name="T20" fmla="*/ 1967 w 3132"/>
                <a:gd name="T21" fmla="*/ 1937 h 3360"/>
                <a:gd name="T22" fmla="*/ 1995 w 3132"/>
                <a:gd name="T23" fmla="*/ 1958 h 3360"/>
                <a:gd name="T24" fmla="*/ 2236 w 3132"/>
                <a:gd name="T25" fmla="*/ 1961 h 3360"/>
                <a:gd name="T26" fmla="*/ 2270 w 3132"/>
                <a:gd name="T27" fmla="*/ 1949 h 3360"/>
                <a:gd name="T28" fmla="*/ 2289 w 3132"/>
                <a:gd name="T29" fmla="*/ 1922 h 3360"/>
                <a:gd name="T30" fmla="*/ 2292 w 3132"/>
                <a:gd name="T31" fmla="*/ 1680 h 3360"/>
                <a:gd name="T32" fmla="*/ 2282 w 3132"/>
                <a:gd name="T33" fmla="*/ 1647 h 3360"/>
                <a:gd name="T34" fmla="*/ 2255 w 3132"/>
                <a:gd name="T35" fmla="*/ 1627 h 3360"/>
                <a:gd name="T36" fmla="*/ 2013 w 3132"/>
                <a:gd name="T37" fmla="*/ 1624 h 3360"/>
                <a:gd name="T38" fmla="*/ 876 w 3132"/>
                <a:gd name="T39" fmla="*/ 451 h 3360"/>
                <a:gd name="T40" fmla="*/ 850 w 3132"/>
                <a:gd name="T41" fmla="*/ 471 h 3360"/>
                <a:gd name="T42" fmla="*/ 839 w 3132"/>
                <a:gd name="T43" fmla="*/ 504 h 3360"/>
                <a:gd name="T44" fmla="*/ 842 w 3132"/>
                <a:gd name="T45" fmla="*/ 1306 h 3360"/>
                <a:gd name="T46" fmla="*/ 861 w 3132"/>
                <a:gd name="T47" fmla="*/ 1333 h 3360"/>
                <a:gd name="T48" fmla="*/ 895 w 3132"/>
                <a:gd name="T49" fmla="*/ 1344 h 3360"/>
                <a:gd name="T50" fmla="*/ 2255 w 3132"/>
                <a:gd name="T51" fmla="*/ 1341 h 3360"/>
                <a:gd name="T52" fmla="*/ 2282 w 3132"/>
                <a:gd name="T53" fmla="*/ 1321 h 3360"/>
                <a:gd name="T54" fmla="*/ 2292 w 3132"/>
                <a:gd name="T55" fmla="*/ 1288 h 3360"/>
                <a:gd name="T56" fmla="*/ 2289 w 3132"/>
                <a:gd name="T57" fmla="*/ 487 h 3360"/>
                <a:gd name="T58" fmla="*/ 2270 w 3132"/>
                <a:gd name="T59" fmla="*/ 459 h 3360"/>
                <a:gd name="T60" fmla="*/ 2236 w 3132"/>
                <a:gd name="T61" fmla="*/ 449 h 3360"/>
                <a:gd name="T62" fmla="*/ 670 w 3132"/>
                <a:gd name="T63" fmla="*/ 225 h 3360"/>
                <a:gd name="T64" fmla="*/ 638 w 3132"/>
                <a:gd name="T65" fmla="*/ 236 h 3360"/>
                <a:gd name="T66" fmla="*/ 617 w 3132"/>
                <a:gd name="T67" fmla="*/ 263 h 3360"/>
                <a:gd name="T68" fmla="*/ 614 w 3132"/>
                <a:gd name="T69" fmla="*/ 3248 h 3360"/>
                <a:gd name="T70" fmla="*/ 726 w 3132"/>
                <a:gd name="T71" fmla="*/ 337 h 3360"/>
                <a:gd name="T72" fmla="*/ 2405 w 3132"/>
                <a:gd name="T73" fmla="*/ 3248 h 3360"/>
                <a:gd name="T74" fmla="*/ 2517 w 3132"/>
                <a:gd name="T75" fmla="*/ 281 h 3360"/>
                <a:gd name="T76" fmla="*/ 2505 w 3132"/>
                <a:gd name="T77" fmla="*/ 247 h 3360"/>
                <a:gd name="T78" fmla="*/ 2478 w 3132"/>
                <a:gd name="T79" fmla="*/ 228 h 3360"/>
                <a:gd name="T80" fmla="*/ 670 w 3132"/>
                <a:gd name="T81" fmla="*/ 225 h 3360"/>
                <a:gd name="T82" fmla="*/ 2684 w 3132"/>
                <a:gd name="T83" fmla="*/ 0 h 3360"/>
                <a:gd name="T84" fmla="*/ 2717 w 3132"/>
                <a:gd name="T85" fmla="*/ 11 h 3360"/>
                <a:gd name="T86" fmla="*/ 2738 w 3132"/>
                <a:gd name="T87" fmla="*/ 39 h 3360"/>
                <a:gd name="T88" fmla="*/ 2740 w 3132"/>
                <a:gd name="T89" fmla="*/ 3248 h 3360"/>
                <a:gd name="T90" fmla="*/ 3093 w 3132"/>
                <a:gd name="T91" fmla="*/ 3251 h 3360"/>
                <a:gd name="T92" fmla="*/ 3121 w 3132"/>
                <a:gd name="T93" fmla="*/ 3271 h 3360"/>
                <a:gd name="T94" fmla="*/ 3132 w 3132"/>
                <a:gd name="T95" fmla="*/ 3304 h 3360"/>
                <a:gd name="T96" fmla="*/ 3121 w 3132"/>
                <a:gd name="T97" fmla="*/ 3338 h 3360"/>
                <a:gd name="T98" fmla="*/ 3093 w 3132"/>
                <a:gd name="T99" fmla="*/ 3357 h 3360"/>
                <a:gd name="T100" fmla="*/ 55 w 3132"/>
                <a:gd name="T101" fmla="*/ 3360 h 3360"/>
                <a:gd name="T102" fmla="*/ 22 w 3132"/>
                <a:gd name="T103" fmla="*/ 3349 h 3360"/>
                <a:gd name="T104" fmla="*/ 2 w 3132"/>
                <a:gd name="T105" fmla="*/ 3321 h 3360"/>
                <a:gd name="T106" fmla="*/ 2 w 3132"/>
                <a:gd name="T107" fmla="*/ 3287 h 3360"/>
                <a:gd name="T108" fmla="*/ 22 w 3132"/>
                <a:gd name="T109" fmla="*/ 3259 h 3360"/>
                <a:gd name="T110" fmla="*/ 55 w 3132"/>
                <a:gd name="T111" fmla="*/ 3248 h 3360"/>
                <a:gd name="T112" fmla="*/ 391 w 3132"/>
                <a:gd name="T113" fmla="*/ 56 h 3360"/>
                <a:gd name="T114" fmla="*/ 401 w 3132"/>
                <a:gd name="T115" fmla="*/ 24 h 3360"/>
                <a:gd name="T116" fmla="*/ 429 w 3132"/>
                <a:gd name="T117" fmla="*/ 3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2" h="3360">
                  <a:moveTo>
                    <a:pt x="2013" y="1624"/>
                  </a:moveTo>
                  <a:lnTo>
                    <a:pt x="1995" y="1627"/>
                  </a:lnTo>
                  <a:lnTo>
                    <a:pt x="1980" y="1635"/>
                  </a:lnTo>
                  <a:lnTo>
                    <a:pt x="1967" y="1647"/>
                  </a:lnTo>
                  <a:lnTo>
                    <a:pt x="1960" y="1663"/>
                  </a:lnTo>
                  <a:lnTo>
                    <a:pt x="1957" y="1680"/>
                  </a:lnTo>
                  <a:lnTo>
                    <a:pt x="1957" y="1736"/>
                  </a:lnTo>
                  <a:lnTo>
                    <a:pt x="1845" y="1736"/>
                  </a:lnTo>
                  <a:lnTo>
                    <a:pt x="1828" y="1739"/>
                  </a:lnTo>
                  <a:lnTo>
                    <a:pt x="1813" y="1747"/>
                  </a:lnTo>
                  <a:lnTo>
                    <a:pt x="1800" y="1760"/>
                  </a:lnTo>
                  <a:lnTo>
                    <a:pt x="1792" y="1775"/>
                  </a:lnTo>
                  <a:lnTo>
                    <a:pt x="1789" y="1792"/>
                  </a:lnTo>
                  <a:lnTo>
                    <a:pt x="1792" y="1810"/>
                  </a:lnTo>
                  <a:lnTo>
                    <a:pt x="1800" y="1825"/>
                  </a:lnTo>
                  <a:lnTo>
                    <a:pt x="1813" y="1837"/>
                  </a:lnTo>
                  <a:lnTo>
                    <a:pt x="1828" y="1845"/>
                  </a:lnTo>
                  <a:lnTo>
                    <a:pt x="1845" y="1848"/>
                  </a:lnTo>
                  <a:lnTo>
                    <a:pt x="1957" y="1848"/>
                  </a:lnTo>
                  <a:lnTo>
                    <a:pt x="1957" y="1904"/>
                  </a:lnTo>
                  <a:lnTo>
                    <a:pt x="1960" y="1922"/>
                  </a:lnTo>
                  <a:lnTo>
                    <a:pt x="1967" y="1937"/>
                  </a:lnTo>
                  <a:lnTo>
                    <a:pt x="1980" y="1949"/>
                  </a:lnTo>
                  <a:lnTo>
                    <a:pt x="1995" y="1958"/>
                  </a:lnTo>
                  <a:lnTo>
                    <a:pt x="2013" y="1961"/>
                  </a:lnTo>
                  <a:lnTo>
                    <a:pt x="2236" y="1961"/>
                  </a:lnTo>
                  <a:lnTo>
                    <a:pt x="2255" y="1958"/>
                  </a:lnTo>
                  <a:lnTo>
                    <a:pt x="2270" y="1949"/>
                  </a:lnTo>
                  <a:lnTo>
                    <a:pt x="2282" y="1937"/>
                  </a:lnTo>
                  <a:lnTo>
                    <a:pt x="2289" y="1922"/>
                  </a:lnTo>
                  <a:lnTo>
                    <a:pt x="2292" y="1904"/>
                  </a:lnTo>
                  <a:lnTo>
                    <a:pt x="2292" y="1680"/>
                  </a:lnTo>
                  <a:lnTo>
                    <a:pt x="2289" y="1663"/>
                  </a:lnTo>
                  <a:lnTo>
                    <a:pt x="2282" y="1647"/>
                  </a:lnTo>
                  <a:lnTo>
                    <a:pt x="2270" y="1635"/>
                  </a:lnTo>
                  <a:lnTo>
                    <a:pt x="2255" y="1627"/>
                  </a:lnTo>
                  <a:lnTo>
                    <a:pt x="2236" y="1624"/>
                  </a:lnTo>
                  <a:lnTo>
                    <a:pt x="2013" y="1624"/>
                  </a:lnTo>
                  <a:close/>
                  <a:moveTo>
                    <a:pt x="895" y="449"/>
                  </a:moveTo>
                  <a:lnTo>
                    <a:pt x="876" y="451"/>
                  </a:lnTo>
                  <a:lnTo>
                    <a:pt x="861" y="459"/>
                  </a:lnTo>
                  <a:lnTo>
                    <a:pt x="850" y="471"/>
                  </a:lnTo>
                  <a:lnTo>
                    <a:pt x="842" y="487"/>
                  </a:lnTo>
                  <a:lnTo>
                    <a:pt x="839" y="504"/>
                  </a:lnTo>
                  <a:lnTo>
                    <a:pt x="839" y="1288"/>
                  </a:lnTo>
                  <a:lnTo>
                    <a:pt x="842" y="1306"/>
                  </a:lnTo>
                  <a:lnTo>
                    <a:pt x="850" y="1321"/>
                  </a:lnTo>
                  <a:lnTo>
                    <a:pt x="861" y="1333"/>
                  </a:lnTo>
                  <a:lnTo>
                    <a:pt x="876" y="1341"/>
                  </a:lnTo>
                  <a:lnTo>
                    <a:pt x="895" y="1344"/>
                  </a:lnTo>
                  <a:lnTo>
                    <a:pt x="2236" y="1344"/>
                  </a:lnTo>
                  <a:lnTo>
                    <a:pt x="2255" y="1341"/>
                  </a:lnTo>
                  <a:lnTo>
                    <a:pt x="2270" y="1333"/>
                  </a:lnTo>
                  <a:lnTo>
                    <a:pt x="2282" y="1321"/>
                  </a:lnTo>
                  <a:lnTo>
                    <a:pt x="2289" y="1306"/>
                  </a:lnTo>
                  <a:lnTo>
                    <a:pt x="2292" y="1288"/>
                  </a:lnTo>
                  <a:lnTo>
                    <a:pt x="2292" y="504"/>
                  </a:lnTo>
                  <a:lnTo>
                    <a:pt x="2289" y="487"/>
                  </a:lnTo>
                  <a:lnTo>
                    <a:pt x="2282" y="471"/>
                  </a:lnTo>
                  <a:lnTo>
                    <a:pt x="2270" y="459"/>
                  </a:lnTo>
                  <a:lnTo>
                    <a:pt x="2255" y="451"/>
                  </a:lnTo>
                  <a:lnTo>
                    <a:pt x="2236" y="449"/>
                  </a:lnTo>
                  <a:lnTo>
                    <a:pt x="895" y="449"/>
                  </a:lnTo>
                  <a:close/>
                  <a:moveTo>
                    <a:pt x="670" y="225"/>
                  </a:moveTo>
                  <a:lnTo>
                    <a:pt x="653" y="228"/>
                  </a:lnTo>
                  <a:lnTo>
                    <a:pt x="638" y="236"/>
                  </a:lnTo>
                  <a:lnTo>
                    <a:pt x="626" y="247"/>
                  </a:lnTo>
                  <a:lnTo>
                    <a:pt x="617" y="263"/>
                  </a:lnTo>
                  <a:lnTo>
                    <a:pt x="614" y="281"/>
                  </a:lnTo>
                  <a:lnTo>
                    <a:pt x="614" y="3248"/>
                  </a:lnTo>
                  <a:lnTo>
                    <a:pt x="726" y="3248"/>
                  </a:lnTo>
                  <a:lnTo>
                    <a:pt x="726" y="337"/>
                  </a:lnTo>
                  <a:lnTo>
                    <a:pt x="2405" y="337"/>
                  </a:lnTo>
                  <a:lnTo>
                    <a:pt x="2405" y="3248"/>
                  </a:lnTo>
                  <a:lnTo>
                    <a:pt x="2517" y="3248"/>
                  </a:lnTo>
                  <a:lnTo>
                    <a:pt x="2517" y="281"/>
                  </a:lnTo>
                  <a:lnTo>
                    <a:pt x="2514" y="263"/>
                  </a:lnTo>
                  <a:lnTo>
                    <a:pt x="2505" y="247"/>
                  </a:lnTo>
                  <a:lnTo>
                    <a:pt x="2493" y="236"/>
                  </a:lnTo>
                  <a:lnTo>
                    <a:pt x="2478" y="228"/>
                  </a:lnTo>
                  <a:lnTo>
                    <a:pt x="2461" y="225"/>
                  </a:lnTo>
                  <a:lnTo>
                    <a:pt x="670" y="225"/>
                  </a:lnTo>
                  <a:close/>
                  <a:moveTo>
                    <a:pt x="447" y="0"/>
                  </a:moveTo>
                  <a:lnTo>
                    <a:pt x="2684" y="0"/>
                  </a:lnTo>
                  <a:lnTo>
                    <a:pt x="2702" y="3"/>
                  </a:lnTo>
                  <a:lnTo>
                    <a:pt x="2717" y="11"/>
                  </a:lnTo>
                  <a:lnTo>
                    <a:pt x="2730" y="24"/>
                  </a:lnTo>
                  <a:lnTo>
                    <a:pt x="2738" y="39"/>
                  </a:lnTo>
                  <a:lnTo>
                    <a:pt x="2740" y="56"/>
                  </a:lnTo>
                  <a:lnTo>
                    <a:pt x="2740" y="3248"/>
                  </a:lnTo>
                  <a:lnTo>
                    <a:pt x="3076" y="3248"/>
                  </a:lnTo>
                  <a:lnTo>
                    <a:pt x="3093" y="3251"/>
                  </a:lnTo>
                  <a:lnTo>
                    <a:pt x="3109" y="3259"/>
                  </a:lnTo>
                  <a:lnTo>
                    <a:pt x="3121" y="3271"/>
                  </a:lnTo>
                  <a:lnTo>
                    <a:pt x="3129" y="3287"/>
                  </a:lnTo>
                  <a:lnTo>
                    <a:pt x="3132" y="3304"/>
                  </a:lnTo>
                  <a:lnTo>
                    <a:pt x="3129" y="3321"/>
                  </a:lnTo>
                  <a:lnTo>
                    <a:pt x="3121" y="3338"/>
                  </a:lnTo>
                  <a:lnTo>
                    <a:pt x="3109" y="3349"/>
                  </a:lnTo>
                  <a:lnTo>
                    <a:pt x="3093" y="3357"/>
                  </a:lnTo>
                  <a:lnTo>
                    <a:pt x="3076" y="3360"/>
                  </a:lnTo>
                  <a:lnTo>
                    <a:pt x="55" y="3360"/>
                  </a:lnTo>
                  <a:lnTo>
                    <a:pt x="38" y="3357"/>
                  </a:lnTo>
                  <a:lnTo>
                    <a:pt x="22" y="3349"/>
                  </a:lnTo>
                  <a:lnTo>
                    <a:pt x="10" y="3338"/>
                  </a:lnTo>
                  <a:lnTo>
                    <a:pt x="2" y="3321"/>
                  </a:lnTo>
                  <a:lnTo>
                    <a:pt x="0" y="3304"/>
                  </a:lnTo>
                  <a:lnTo>
                    <a:pt x="2" y="3287"/>
                  </a:lnTo>
                  <a:lnTo>
                    <a:pt x="10" y="3271"/>
                  </a:lnTo>
                  <a:lnTo>
                    <a:pt x="22" y="3259"/>
                  </a:lnTo>
                  <a:lnTo>
                    <a:pt x="38" y="3251"/>
                  </a:lnTo>
                  <a:lnTo>
                    <a:pt x="55" y="3248"/>
                  </a:lnTo>
                  <a:lnTo>
                    <a:pt x="391" y="3248"/>
                  </a:lnTo>
                  <a:lnTo>
                    <a:pt x="391" y="56"/>
                  </a:lnTo>
                  <a:lnTo>
                    <a:pt x="394" y="39"/>
                  </a:lnTo>
                  <a:lnTo>
                    <a:pt x="401" y="24"/>
                  </a:lnTo>
                  <a:lnTo>
                    <a:pt x="414" y="11"/>
                  </a:lnTo>
                  <a:lnTo>
                    <a:pt x="429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Rectangle 328"/>
            <p:cNvSpPr>
              <a:spLocks noChangeArrowheads="1"/>
            </p:cNvSpPr>
            <p:nvPr/>
          </p:nvSpPr>
          <p:spPr bwMode="auto">
            <a:xfrm>
              <a:off x="4773613" y="37496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29"/>
            <p:cNvSpPr>
              <a:spLocks noEditPoints="1"/>
            </p:cNvSpPr>
            <p:nvPr/>
          </p:nvSpPr>
          <p:spPr bwMode="auto">
            <a:xfrm>
              <a:off x="4576763" y="3541713"/>
              <a:ext cx="215900" cy="119063"/>
            </a:xfrm>
            <a:custGeom>
              <a:avLst/>
              <a:gdLst>
                <a:gd name="T0" fmla="*/ 1006 w 1229"/>
                <a:gd name="T1" fmla="*/ 504 h 672"/>
                <a:gd name="T2" fmla="*/ 1080 w 1229"/>
                <a:gd name="T3" fmla="*/ 557 h 672"/>
                <a:gd name="T4" fmla="*/ 1107 w 1229"/>
                <a:gd name="T5" fmla="*/ 471 h 672"/>
                <a:gd name="T6" fmla="*/ 693 w 1229"/>
                <a:gd name="T7" fmla="*/ 459 h 672"/>
                <a:gd name="T8" fmla="*/ 693 w 1229"/>
                <a:gd name="T9" fmla="*/ 550 h 672"/>
                <a:gd name="T10" fmla="*/ 779 w 1229"/>
                <a:gd name="T11" fmla="*/ 522 h 672"/>
                <a:gd name="T12" fmla="*/ 726 w 1229"/>
                <a:gd name="T13" fmla="*/ 449 h 672"/>
                <a:gd name="T14" fmla="*/ 335 w 1229"/>
                <a:gd name="T15" fmla="*/ 504 h 672"/>
                <a:gd name="T16" fmla="*/ 408 w 1229"/>
                <a:gd name="T17" fmla="*/ 557 h 672"/>
                <a:gd name="T18" fmla="*/ 436 w 1229"/>
                <a:gd name="T19" fmla="*/ 471 h 672"/>
                <a:gd name="T20" fmla="*/ 862 w 1229"/>
                <a:gd name="T21" fmla="*/ 291 h 672"/>
                <a:gd name="T22" fmla="*/ 862 w 1229"/>
                <a:gd name="T23" fmla="*/ 382 h 672"/>
                <a:gd name="T24" fmla="*/ 947 w 1229"/>
                <a:gd name="T25" fmla="*/ 354 h 672"/>
                <a:gd name="T26" fmla="*/ 894 w 1229"/>
                <a:gd name="T27" fmla="*/ 281 h 672"/>
                <a:gd name="T28" fmla="*/ 503 w 1229"/>
                <a:gd name="T29" fmla="*/ 337 h 672"/>
                <a:gd name="T30" fmla="*/ 576 w 1229"/>
                <a:gd name="T31" fmla="*/ 390 h 672"/>
                <a:gd name="T32" fmla="*/ 604 w 1229"/>
                <a:gd name="T33" fmla="*/ 303 h 672"/>
                <a:gd name="T34" fmla="*/ 190 w 1229"/>
                <a:gd name="T35" fmla="*/ 291 h 672"/>
                <a:gd name="T36" fmla="*/ 190 w 1229"/>
                <a:gd name="T37" fmla="*/ 382 h 672"/>
                <a:gd name="T38" fmla="*/ 276 w 1229"/>
                <a:gd name="T39" fmla="*/ 354 h 672"/>
                <a:gd name="T40" fmla="*/ 223 w 1229"/>
                <a:gd name="T41" fmla="*/ 281 h 672"/>
                <a:gd name="T42" fmla="*/ 1006 w 1229"/>
                <a:gd name="T43" fmla="*/ 168 h 672"/>
                <a:gd name="T44" fmla="*/ 1080 w 1229"/>
                <a:gd name="T45" fmla="*/ 221 h 672"/>
                <a:gd name="T46" fmla="*/ 1107 w 1229"/>
                <a:gd name="T47" fmla="*/ 136 h 672"/>
                <a:gd name="T48" fmla="*/ 693 w 1229"/>
                <a:gd name="T49" fmla="*/ 124 h 672"/>
                <a:gd name="T50" fmla="*/ 693 w 1229"/>
                <a:gd name="T51" fmla="*/ 213 h 672"/>
                <a:gd name="T52" fmla="*/ 779 w 1229"/>
                <a:gd name="T53" fmla="*/ 186 h 672"/>
                <a:gd name="T54" fmla="*/ 726 w 1229"/>
                <a:gd name="T55" fmla="*/ 112 h 672"/>
                <a:gd name="T56" fmla="*/ 335 w 1229"/>
                <a:gd name="T57" fmla="*/ 168 h 672"/>
                <a:gd name="T58" fmla="*/ 408 w 1229"/>
                <a:gd name="T59" fmla="*/ 221 h 672"/>
                <a:gd name="T60" fmla="*/ 436 w 1229"/>
                <a:gd name="T61" fmla="*/ 136 h 672"/>
                <a:gd name="T62" fmla="*/ 170 w 1229"/>
                <a:gd name="T63" fmla="*/ 18 h 672"/>
                <a:gd name="T64" fmla="*/ 256 w 1229"/>
                <a:gd name="T65" fmla="*/ 46 h 672"/>
                <a:gd name="T66" fmla="*/ 513 w 1229"/>
                <a:gd name="T67" fmla="*/ 34 h 672"/>
                <a:gd name="T68" fmla="*/ 604 w 1229"/>
                <a:gd name="T69" fmla="*/ 34 h 672"/>
                <a:gd name="T70" fmla="*/ 862 w 1229"/>
                <a:gd name="T71" fmla="*/ 46 h 672"/>
                <a:gd name="T72" fmla="*/ 947 w 1229"/>
                <a:gd name="T73" fmla="*/ 18 h 672"/>
                <a:gd name="T74" fmla="*/ 1212 w 1229"/>
                <a:gd name="T75" fmla="*/ 53 h 672"/>
                <a:gd name="T76" fmla="*/ 1176 w 1229"/>
                <a:gd name="T77" fmla="*/ 318 h 672"/>
                <a:gd name="T78" fmla="*/ 1229 w 1229"/>
                <a:gd name="T79" fmla="*/ 393 h 672"/>
                <a:gd name="T80" fmla="*/ 1174 w 1229"/>
                <a:gd name="T81" fmla="*/ 672 h 672"/>
                <a:gd name="T82" fmla="*/ 894 w 1229"/>
                <a:gd name="T83" fmla="*/ 616 h 672"/>
                <a:gd name="T84" fmla="*/ 614 w 1229"/>
                <a:gd name="T85" fmla="*/ 672 h 672"/>
                <a:gd name="T86" fmla="*/ 541 w 1229"/>
                <a:gd name="T87" fmla="*/ 619 h 672"/>
                <a:gd name="T88" fmla="*/ 276 w 1229"/>
                <a:gd name="T89" fmla="*/ 655 h 672"/>
                <a:gd name="T90" fmla="*/ 190 w 1229"/>
                <a:gd name="T91" fmla="*/ 627 h 672"/>
                <a:gd name="T92" fmla="*/ 3 w 1229"/>
                <a:gd name="T93" fmla="*/ 522 h 672"/>
                <a:gd name="T94" fmla="*/ 88 w 1229"/>
                <a:gd name="T95" fmla="*/ 550 h 672"/>
                <a:gd name="T96" fmla="*/ 88 w 1229"/>
                <a:gd name="T97" fmla="*/ 459 h 672"/>
                <a:gd name="T98" fmla="*/ 3 w 1229"/>
                <a:gd name="T99" fmla="*/ 487 h 672"/>
                <a:gd name="T100" fmla="*/ 37 w 1229"/>
                <a:gd name="T101" fmla="*/ 221 h 672"/>
                <a:gd name="T102" fmla="*/ 112 w 1229"/>
                <a:gd name="T103" fmla="*/ 168 h 672"/>
                <a:gd name="T104" fmla="*/ 37 w 1229"/>
                <a:gd name="T105" fmla="*/ 11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29" h="672">
                  <a:moveTo>
                    <a:pt x="1062" y="449"/>
                  </a:moveTo>
                  <a:lnTo>
                    <a:pt x="1044" y="451"/>
                  </a:lnTo>
                  <a:lnTo>
                    <a:pt x="1029" y="459"/>
                  </a:lnTo>
                  <a:lnTo>
                    <a:pt x="1016" y="471"/>
                  </a:lnTo>
                  <a:lnTo>
                    <a:pt x="1009" y="487"/>
                  </a:lnTo>
                  <a:lnTo>
                    <a:pt x="1006" y="504"/>
                  </a:lnTo>
                  <a:lnTo>
                    <a:pt x="1009" y="522"/>
                  </a:lnTo>
                  <a:lnTo>
                    <a:pt x="1016" y="538"/>
                  </a:lnTo>
                  <a:lnTo>
                    <a:pt x="1029" y="550"/>
                  </a:lnTo>
                  <a:lnTo>
                    <a:pt x="1044" y="557"/>
                  </a:lnTo>
                  <a:lnTo>
                    <a:pt x="1062" y="560"/>
                  </a:lnTo>
                  <a:lnTo>
                    <a:pt x="1080" y="557"/>
                  </a:lnTo>
                  <a:lnTo>
                    <a:pt x="1095" y="550"/>
                  </a:lnTo>
                  <a:lnTo>
                    <a:pt x="1107" y="538"/>
                  </a:lnTo>
                  <a:lnTo>
                    <a:pt x="1115" y="522"/>
                  </a:lnTo>
                  <a:lnTo>
                    <a:pt x="1118" y="504"/>
                  </a:lnTo>
                  <a:lnTo>
                    <a:pt x="1115" y="487"/>
                  </a:lnTo>
                  <a:lnTo>
                    <a:pt x="1107" y="471"/>
                  </a:lnTo>
                  <a:lnTo>
                    <a:pt x="1095" y="459"/>
                  </a:lnTo>
                  <a:lnTo>
                    <a:pt x="1080" y="451"/>
                  </a:lnTo>
                  <a:lnTo>
                    <a:pt x="1062" y="449"/>
                  </a:lnTo>
                  <a:close/>
                  <a:moveTo>
                    <a:pt x="726" y="449"/>
                  </a:moveTo>
                  <a:lnTo>
                    <a:pt x="709" y="451"/>
                  </a:lnTo>
                  <a:lnTo>
                    <a:pt x="693" y="459"/>
                  </a:lnTo>
                  <a:lnTo>
                    <a:pt x="681" y="471"/>
                  </a:lnTo>
                  <a:lnTo>
                    <a:pt x="673" y="487"/>
                  </a:lnTo>
                  <a:lnTo>
                    <a:pt x="670" y="504"/>
                  </a:lnTo>
                  <a:lnTo>
                    <a:pt x="673" y="522"/>
                  </a:lnTo>
                  <a:lnTo>
                    <a:pt x="681" y="538"/>
                  </a:lnTo>
                  <a:lnTo>
                    <a:pt x="693" y="550"/>
                  </a:lnTo>
                  <a:lnTo>
                    <a:pt x="709" y="557"/>
                  </a:lnTo>
                  <a:lnTo>
                    <a:pt x="726" y="560"/>
                  </a:lnTo>
                  <a:lnTo>
                    <a:pt x="744" y="557"/>
                  </a:lnTo>
                  <a:lnTo>
                    <a:pt x="760" y="550"/>
                  </a:lnTo>
                  <a:lnTo>
                    <a:pt x="772" y="538"/>
                  </a:lnTo>
                  <a:lnTo>
                    <a:pt x="779" y="522"/>
                  </a:lnTo>
                  <a:lnTo>
                    <a:pt x="782" y="504"/>
                  </a:lnTo>
                  <a:lnTo>
                    <a:pt x="779" y="487"/>
                  </a:lnTo>
                  <a:lnTo>
                    <a:pt x="772" y="471"/>
                  </a:lnTo>
                  <a:lnTo>
                    <a:pt x="760" y="459"/>
                  </a:lnTo>
                  <a:lnTo>
                    <a:pt x="744" y="451"/>
                  </a:lnTo>
                  <a:lnTo>
                    <a:pt x="726" y="449"/>
                  </a:lnTo>
                  <a:close/>
                  <a:moveTo>
                    <a:pt x="391" y="449"/>
                  </a:moveTo>
                  <a:lnTo>
                    <a:pt x="374" y="451"/>
                  </a:lnTo>
                  <a:lnTo>
                    <a:pt x="358" y="459"/>
                  </a:lnTo>
                  <a:lnTo>
                    <a:pt x="346" y="471"/>
                  </a:lnTo>
                  <a:lnTo>
                    <a:pt x="338" y="487"/>
                  </a:lnTo>
                  <a:lnTo>
                    <a:pt x="335" y="504"/>
                  </a:lnTo>
                  <a:lnTo>
                    <a:pt x="338" y="522"/>
                  </a:lnTo>
                  <a:lnTo>
                    <a:pt x="346" y="538"/>
                  </a:lnTo>
                  <a:lnTo>
                    <a:pt x="358" y="550"/>
                  </a:lnTo>
                  <a:lnTo>
                    <a:pt x="374" y="557"/>
                  </a:lnTo>
                  <a:lnTo>
                    <a:pt x="391" y="560"/>
                  </a:lnTo>
                  <a:lnTo>
                    <a:pt x="408" y="557"/>
                  </a:lnTo>
                  <a:lnTo>
                    <a:pt x="423" y="550"/>
                  </a:lnTo>
                  <a:lnTo>
                    <a:pt x="436" y="538"/>
                  </a:lnTo>
                  <a:lnTo>
                    <a:pt x="444" y="522"/>
                  </a:lnTo>
                  <a:lnTo>
                    <a:pt x="447" y="504"/>
                  </a:lnTo>
                  <a:lnTo>
                    <a:pt x="444" y="487"/>
                  </a:lnTo>
                  <a:lnTo>
                    <a:pt x="436" y="471"/>
                  </a:lnTo>
                  <a:lnTo>
                    <a:pt x="423" y="459"/>
                  </a:lnTo>
                  <a:lnTo>
                    <a:pt x="408" y="451"/>
                  </a:lnTo>
                  <a:lnTo>
                    <a:pt x="391" y="449"/>
                  </a:lnTo>
                  <a:close/>
                  <a:moveTo>
                    <a:pt x="894" y="281"/>
                  </a:moveTo>
                  <a:lnTo>
                    <a:pt x="877" y="284"/>
                  </a:lnTo>
                  <a:lnTo>
                    <a:pt x="862" y="291"/>
                  </a:lnTo>
                  <a:lnTo>
                    <a:pt x="849" y="303"/>
                  </a:lnTo>
                  <a:lnTo>
                    <a:pt x="841" y="318"/>
                  </a:lnTo>
                  <a:lnTo>
                    <a:pt x="838" y="337"/>
                  </a:lnTo>
                  <a:lnTo>
                    <a:pt x="841" y="354"/>
                  </a:lnTo>
                  <a:lnTo>
                    <a:pt x="849" y="369"/>
                  </a:lnTo>
                  <a:lnTo>
                    <a:pt x="862" y="382"/>
                  </a:lnTo>
                  <a:lnTo>
                    <a:pt x="877" y="390"/>
                  </a:lnTo>
                  <a:lnTo>
                    <a:pt x="894" y="393"/>
                  </a:lnTo>
                  <a:lnTo>
                    <a:pt x="911" y="390"/>
                  </a:lnTo>
                  <a:lnTo>
                    <a:pt x="927" y="382"/>
                  </a:lnTo>
                  <a:lnTo>
                    <a:pt x="939" y="369"/>
                  </a:lnTo>
                  <a:lnTo>
                    <a:pt x="947" y="354"/>
                  </a:lnTo>
                  <a:lnTo>
                    <a:pt x="950" y="337"/>
                  </a:lnTo>
                  <a:lnTo>
                    <a:pt x="947" y="318"/>
                  </a:lnTo>
                  <a:lnTo>
                    <a:pt x="939" y="303"/>
                  </a:lnTo>
                  <a:lnTo>
                    <a:pt x="927" y="291"/>
                  </a:lnTo>
                  <a:lnTo>
                    <a:pt x="911" y="284"/>
                  </a:lnTo>
                  <a:lnTo>
                    <a:pt x="894" y="281"/>
                  </a:lnTo>
                  <a:close/>
                  <a:moveTo>
                    <a:pt x="559" y="281"/>
                  </a:moveTo>
                  <a:lnTo>
                    <a:pt x="541" y="284"/>
                  </a:lnTo>
                  <a:lnTo>
                    <a:pt x="525" y="291"/>
                  </a:lnTo>
                  <a:lnTo>
                    <a:pt x="513" y="303"/>
                  </a:lnTo>
                  <a:lnTo>
                    <a:pt x="506" y="318"/>
                  </a:lnTo>
                  <a:lnTo>
                    <a:pt x="503" y="337"/>
                  </a:lnTo>
                  <a:lnTo>
                    <a:pt x="506" y="354"/>
                  </a:lnTo>
                  <a:lnTo>
                    <a:pt x="513" y="369"/>
                  </a:lnTo>
                  <a:lnTo>
                    <a:pt x="525" y="382"/>
                  </a:lnTo>
                  <a:lnTo>
                    <a:pt x="541" y="390"/>
                  </a:lnTo>
                  <a:lnTo>
                    <a:pt x="559" y="393"/>
                  </a:lnTo>
                  <a:lnTo>
                    <a:pt x="576" y="390"/>
                  </a:lnTo>
                  <a:lnTo>
                    <a:pt x="592" y="382"/>
                  </a:lnTo>
                  <a:lnTo>
                    <a:pt x="604" y="369"/>
                  </a:lnTo>
                  <a:lnTo>
                    <a:pt x="612" y="354"/>
                  </a:lnTo>
                  <a:lnTo>
                    <a:pt x="614" y="337"/>
                  </a:lnTo>
                  <a:lnTo>
                    <a:pt x="612" y="318"/>
                  </a:lnTo>
                  <a:lnTo>
                    <a:pt x="604" y="303"/>
                  </a:lnTo>
                  <a:lnTo>
                    <a:pt x="592" y="291"/>
                  </a:lnTo>
                  <a:lnTo>
                    <a:pt x="576" y="284"/>
                  </a:lnTo>
                  <a:lnTo>
                    <a:pt x="559" y="281"/>
                  </a:lnTo>
                  <a:close/>
                  <a:moveTo>
                    <a:pt x="223" y="281"/>
                  </a:moveTo>
                  <a:lnTo>
                    <a:pt x="205" y="284"/>
                  </a:lnTo>
                  <a:lnTo>
                    <a:pt x="190" y="291"/>
                  </a:lnTo>
                  <a:lnTo>
                    <a:pt x="178" y="303"/>
                  </a:lnTo>
                  <a:lnTo>
                    <a:pt x="170" y="318"/>
                  </a:lnTo>
                  <a:lnTo>
                    <a:pt x="167" y="337"/>
                  </a:lnTo>
                  <a:lnTo>
                    <a:pt x="170" y="354"/>
                  </a:lnTo>
                  <a:lnTo>
                    <a:pt x="178" y="369"/>
                  </a:lnTo>
                  <a:lnTo>
                    <a:pt x="190" y="382"/>
                  </a:lnTo>
                  <a:lnTo>
                    <a:pt x="205" y="390"/>
                  </a:lnTo>
                  <a:lnTo>
                    <a:pt x="223" y="393"/>
                  </a:lnTo>
                  <a:lnTo>
                    <a:pt x="241" y="390"/>
                  </a:lnTo>
                  <a:lnTo>
                    <a:pt x="256" y="382"/>
                  </a:lnTo>
                  <a:lnTo>
                    <a:pt x="269" y="369"/>
                  </a:lnTo>
                  <a:lnTo>
                    <a:pt x="276" y="354"/>
                  </a:lnTo>
                  <a:lnTo>
                    <a:pt x="279" y="337"/>
                  </a:lnTo>
                  <a:lnTo>
                    <a:pt x="276" y="318"/>
                  </a:lnTo>
                  <a:lnTo>
                    <a:pt x="269" y="303"/>
                  </a:lnTo>
                  <a:lnTo>
                    <a:pt x="256" y="291"/>
                  </a:lnTo>
                  <a:lnTo>
                    <a:pt x="241" y="284"/>
                  </a:lnTo>
                  <a:lnTo>
                    <a:pt x="223" y="281"/>
                  </a:lnTo>
                  <a:close/>
                  <a:moveTo>
                    <a:pt x="1062" y="112"/>
                  </a:moveTo>
                  <a:lnTo>
                    <a:pt x="1044" y="115"/>
                  </a:lnTo>
                  <a:lnTo>
                    <a:pt x="1029" y="124"/>
                  </a:lnTo>
                  <a:lnTo>
                    <a:pt x="1016" y="136"/>
                  </a:lnTo>
                  <a:lnTo>
                    <a:pt x="1009" y="151"/>
                  </a:lnTo>
                  <a:lnTo>
                    <a:pt x="1006" y="168"/>
                  </a:lnTo>
                  <a:lnTo>
                    <a:pt x="1009" y="186"/>
                  </a:lnTo>
                  <a:lnTo>
                    <a:pt x="1016" y="201"/>
                  </a:lnTo>
                  <a:lnTo>
                    <a:pt x="1029" y="213"/>
                  </a:lnTo>
                  <a:lnTo>
                    <a:pt x="1044" y="221"/>
                  </a:lnTo>
                  <a:lnTo>
                    <a:pt x="1062" y="225"/>
                  </a:lnTo>
                  <a:lnTo>
                    <a:pt x="1080" y="221"/>
                  </a:lnTo>
                  <a:lnTo>
                    <a:pt x="1095" y="213"/>
                  </a:lnTo>
                  <a:lnTo>
                    <a:pt x="1107" y="201"/>
                  </a:lnTo>
                  <a:lnTo>
                    <a:pt x="1115" y="186"/>
                  </a:lnTo>
                  <a:lnTo>
                    <a:pt x="1118" y="168"/>
                  </a:lnTo>
                  <a:lnTo>
                    <a:pt x="1115" y="151"/>
                  </a:lnTo>
                  <a:lnTo>
                    <a:pt x="1107" y="136"/>
                  </a:lnTo>
                  <a:lnTo>
                    <a:pt x="1095" y="124"/>
                  </a:lnTo>
                  <a:lnTo>
                    <a:pt x="1080" y="115"/>
                  </a:lnTo>
                  <a:lnTo>
                    <a:pt x="1062" y="112"/>
                  </a:lnTo>
                  <a:close/>
                  <a:moveTo>
                    <a:pt x="726" y="112"/>
                  </a:moveTo>
                  <a:lnTo>
                    <a:pt x="709" y="115"/>
                  </a:lnTo>
                  <a:lnTo>
                    <a:pt x="693" y="124"/>
                  </a:lnTo>
                  <a:lnTo>
                    <a:pt x="681" y="136"/>
                  </a:lnTo>
                  <a:lnTo>
                    <a:pt x="673" y="151"/>
                  </a:lnTo>
                  <a:lnTo>
                    <a:pt x="670" y="168"/>
                  </a:lnTo>
                  <a:lnTo>
                    <a:pt x="673" y="186"/>
                  </a:lnTo>
                  <a:lnTo>
                    <a:pt x="681" y="201"/>
                  </a:lnTo>
                  <a:lnTo>
                    <a:pt x="693" y="213"/>
                  </a:lnTo>
                  <a:lnTo>
                    <a:pt x="709" y="221"/>
                  </a:lnTo>
                  <a:lnTo>
                    <a:pt x="726" y="225"/>
                  </a:lnTo>
                  <a:lnTo>
                    <a:pt x="744" y="221"/>
                  </a:lnTo>
                  <a:lnTo>
                    <a:pt x="760" y="213"/>
                  </a:lnTo>
                  <a:lnTo>
                    <a:pt x="772" y="201"/>
                  </a:lnTo>
                  <a:lnTo>
                    <a:pt x="779" y="186"/>
                  </a:lnTo>
                  <a:lnTo>
                    <a:pt x="782" y="168"/>
                  </a:lnTo>
                  <a:lnTo>
                    <a:pt x="779" y="151"/>
                  </a:lnTo>
                  <a:lnTo>
                    <a:pt x="772" y="136"/>
                  </a:lnTo>
                  <a:lnTo>
                    <a:pt x="760" y="124"/>
                  </a:lnTo>
                  <a:lnTo>
                    <a:pt x="744" y="115"/>
                  </a:lnTo>
                  <a:lnTo>
                    <a:pt x="726" y="112"/>
                  </a:lnTo>
                  <a:close/>
                  <a:moveTo>
                    <a:pt x="391" y="112"/>
                  </a:moveTo>
                  <a:lnTo>
                    <a:pt x="374" y="115"/>
                  </a:lnTo>
                  <a:lnTo>
                    <a:pt x="358" y="124"/>
                  </a:lnTo>
                  <a:lnTo>
                    <a:pt x="346" y="136"/>
                  </a:lnTo>
                  <a:lnTo>
                    <a:pt x="338" y="151"/>
                  </a:lnTo>
                  <a:lnTo>
                    <a:pt x="335" y="168"/>
                  </a:lnTo>
                  <a:lnTo>
                    <a:pt x="338" y="186"/>
                  </a:lnTo>
                  <a:lnTo>
                    <a:pt x="346" y="201"/>
                  </a:lnTo>
                  <a:lnTo>
                    <a:pt x="358" y="213"/>
                  </a:lnTo>
                  <a:lnTo>
                    <a:pt x="374" y="221"/>
                  </a:lnTo>
                  <a:lnTo>
                    <a:pt x="391" y="225"/>
                  </a:lnTo>
                  <a:lnTo>
                    <a:pt x="408" y="221"/>
                  </a:lnTo>
                  <a:lnTo>
                    <a:pt x="423" y="213"/>
                  </a:lnTo>
                  <a:lnTo>
                    <a:pt x="436" y="201"/>
                  </a:lnTo>
                  <a:lnTo>
                    <a:pt x="444" y="186"/>
                  </a:lnTo>
                  <a:lnTo>
                    <a:pt x="447" y="168"/>
                  </a:lnTo>
                  <a:lnTo>
                    <a:pt x="444" y="151"/>
                  </a:lnTo>
                  <a:lnTo>
                    <a:pt x="436" y="136"/>
                  </a:lnTo>
                  <a:lnTo>
                    <a:pt x="423" y="124"/>
                  </a:lnTo>
                  <a:lnTo>
                    <a:pt x="408" y="115"/>
                  </a:lnTo>
                  <a:lnTo>
                    <a:pt x="391" y="112"/>
                  </a:lnTo>
                  <a:close/>
                  <a:moveTo>
                    <a:pt x="0" y="0"/>
                  </a:moveTo>
                  <a:lnTo>
                    <a:pt x="167" y="0"/>
                  </a:lnTo>
                  <a:lnTo>
                    <a:pt x="170" y="18"/>
                  </a:lnTo>
                  <a:lnTo>
                    <a:pt x="178" y="34"/>
                  </a:lnTo>
                  <a:lnTo>
                    <a:pt x="190" y="46"/>
                  </a:lnTo>
                  <a:lnTo>
                    <a:pt x="205" y="53"/>
                  </a:lnTo>
                  <a:lnTo>
                    <a:pt x="223" y="56"/>
                  </a:lnTo>
                  <a:lnTo>
                    <a:pt x="241" y="53"/>
                  </a:lnTo>
                  <a:lnTo>
                    <a:pt x="256" y="46"/>
                  </a:lnTo>
                  <a:lnTo>
                    <a:pt x="269" y="34"/>
                  </a:lnTo>
                  <a:lnTo>
                    <a:pt x="276" y="18"/>
                  </a:lnTo>
                  <a:lnTo>
                    <a:pt x="279" y="0"/>
                  </a:lnTo>
                  <a:lnTo>
                    <a:pt x="503" y="0"/>
                  </a:lnTo>
                  <a:lnTo>
                    <a:pt x="506" y="18"/>
                  </a:lnTo>
                  <a:lnTo>
                    <a:pt x="513" y="34"/>
                  </a:lnTo>
                  <a:lnTo>
                    <a:pt x="525" y="46"/>
                  </a:lnTo>
                  <a:lnTo>
                    <a:pt x="541" y="53"/>
                  </a:lnTo>
                  <a:lnTo>
                    <a:pt x="559" y="56"/>
                  </a:lnTo>
                  <a:lnTo>
                    <a:pt x="576" y="53"/>
                  </a:lnTo>
                  <a:lnTo>
                    <a:pt x="592" y="46"/>
                  </a:lnTo>
                  <a:lnTo>
                    <a:pt x="604" y="34"/>
                  </a:lnTo>
                  <a:lnTo>
                    <a:pt x="612" y="18"/>
                  </a:lnTo>
                  <a:lnTo>
                    <a:pt x="614" y="0"/>
                  </a:lnTo>
                  <a:lnTo>
                    <a:pt x="838" y="0"/>
                  </a:lnTo>
                  <a:lnTo>
                    <a:pt x="841" y="18"/>
                  </a:lnTo>
                  <a:lnTo>
                    <a:pt x="849" y="34"/>
                  </a:lnTo>
                  <a:lnTo>
                    <a:pt x="862" y="46"/>
                  </a:lnTo>
                  <a:lnTo>
                    <a:pt x="877" y="53"/>
                  </a:lnTo>
                  <a:lnTo>
                    <a:pt x="894" y="56"/>
                  </a:lnTo>
                  <a:lnTo>
                    <a:pt x="911" y="53"/>
                  </a:lnTo>
                  <a:lnTo>
                    <a:pt x="927" y="46"/>
                  </a:lnTo>
                  <a:lnTo>
                    <a:pt x="939" y="34"/>
                  </a:lnTo>
                  <a:lnTo>
                    <a:pt x="947" y="18"/>
                  </a:lnTo>
                  <a:lnTo>
                    <a:pt x="950" y="0"/>
                  </a:lnTo>
                  <a:lnTo>
                    <a:pt x="1174" y="0"/>
                  </a:lnTo>
                  <a:lnTo>
                    <a:pt x="1176" y="18"/>
                  </a:lnTo>
                  <a:lnTo>
                    <a:pt x="1185" y="34"/>
                  </a:lnTo>
                  <a:lnTo>
                    <a:pt x="1197" y="46"/>
                  </a:lnTo>
                  <a:lnTo>
                    <a:pt x="1212" y="53"/>
                  </a:lnTo>
                  <a:lnTo>
                    <a:pt x="1229" y="56"/>
                  </a:lnTo>
                  <a:lnTo>
                    <a:pt x="1229" y="281"/>
                  </a:lnTo>
                  <a:lnTo>
                    <a:pt x="1212" y="284"/>
                  </a:lnTo>
                  <a:lnTo>
                    <a:pt x="1197" y="291"/>
                  </a:lnTo>
                  <a:lnTo>
                    <a:pt x="1185" y="303"/>
                  </a:lnTo>
                  <a:lnTo>
                    <a:pt x="1176" y="318"/>
                  </a:lnTo>
                  <a:lnTo>
                    <a:pt x="1174" y="337"/>
                  </a:lnTo>
                  <a:lnTo>
                    <a:pt x="1176" y="354"/>
                  </a:lnTo>
                  <a:lnTo>
                    <a:pt x="1185" y="369"/>
                  </a:lnTo>
                  <a:lnTo>
                    <a:pt x="1197" y="382"/>
                  </a:lnTo>
                  <a:lnTo>
                    <a:pt x="1212" y="390"/>
                  </a:lnTo>
                  <a:lnTo>
                    <a:pt x="1229" y="393"/>
                  </a:lnTo>
                  <a:lnTo>
                    <a:pt x="1229" y="616"/>
                  </a:lnTo>
                  <a:lnTo>
                    <a:pt x="1212" y="619"/>
                  </a:lnTo>
                  <a:lnTo>
                    <a:pt x="1197" y="627"/>
                  </a:lnTo>
                  <a:lnTo>
                    <a:pt x="1185" y="640"/>
                  </a:lnTo>
                  <a:lnTo>
                    <a:pt x="1176" y="655"/>
                  </a:lnTo>
                  <a:lnTo>
                    <a:pt x="1174" y="672"/>
                  </a:lnTo>
                  <a:lnTo>
                    <a:pt x="950" y="672"/>
                  </a:lnTo>
                  <a:lnTo>
                    <a:pt x="947" y="655"/>
                  </a:lnTo>
                  <a:lnTo>
                    <a:pt x="939" y="640"/>
                  </a:lnTo>
                  <a:lnTo>
                    <a:pt x="927" y="627"/>
                  </a:lnTo>
                  <a:lnTo>
                    <a:pt x="911" y="619"/>
                  </a:lnTo>
                  <a:lnTo>
                    <a:pt x="894" y="616"/>
                  </a:lnTo>
                  <a:lnTo>
                    <a:pt x="877" y="619"/>
                  </a:lnTo>
                  <a:lnTo>
                    <a:pt x="862" y="627"/>
                  </a:lnTo>
                  <a:lnTo>
                    <a:pt x="849" y="640"/>
                  </a:lnTo>
                  <a:lnTo>
                    <a:pt x="841" y="655"/>
                  </a:lnTo>
                  <a:lnTo>
                    <a:pt x="838" y="672"/>
                  </a:lnTo>
                  <a:lnTo>
                    <a:pt x="614" y="672"/>
                  </a:lnTo>
                  <a:lnTo>
                    <a:pt x="612" y="655"/>
                  </a:lnTo>
                  <a:lnTo>
                    <a:pt x="604" y="640"/>
                  </a:lnTo>
                  <a:lnTo>
                    <a:pt x="592" y="627"/>
                  </a:lnTo>
                  <a:lnTo>
                    <a:pt x="576" y="619"/>
                  </a:lnTo>
                  <a:lnTo>
                    <a:pt x="559" y="616"/>
                  </a:lnTo>
                  <a:lnTo>
                    <a:pt x="541" y="619"/>
                  </a:lnTo>
                  <a:lnTo>
                    <a:pt x="525" y="627"/>
                  </a:lnTo>
                  <a:lnTo>
                    <a:pt x="513" y="640"/>
                  </a:lnTo>
                  <a:lnTo>
                    <a:pt x="506" y="655"/>
                  </a:lnTo>
                  <a:lnTo>
                    <a:pt x="503" y="672"/>
                  </a:lnTo>
                  <a:lnTo>
                    <a:pt x="279" y="672"/>
                  </a:lnTo>
                  <a:lnTo>
                    <a:pt x="276" y="655"/>
                  </a:lnTo>
                  <a:lnTo>
                    <a:pt x="269" y="640"/>
                  </a:lnTo>
                  <a:lnTo>
                    <a:pt x="256" y="627"/>
                  </a:lnTo>
                  <a:lnTo>
                    <a:pt x="241" y="619"/>
                  </a:lnTo>
                  <a:lnTo>
                    <a:pt x="223" y="616"/>
                  </a:lnTo>
                  <a:lnTo>
                    <a:pt x="205" y="619"/>
                  </a:lnTo>
                  <a:lnTo>
                    <a:pt x="190" y="627"/>
                  </a:lnTo>
                  <a:lnTo>
                    <a:pt x="178" y="640"/>
                  </a:lnTo>
                  <a:lnTo>
                    <a:pt x="170" y="655"/>
                  </a:lnTo>
                  <a:lnTo>
                    <a:pt x="167" y="672"/>
                  </a:lnTo>
                  <a:lnTo>
                    <a:pt x="0" y="672"/>
                  </a:lnTo>
                  <a:lnTo>
                    <a:pt x="0" y="504"/>
                  </a:lnTo>
                  <a:lnTo>
                    <a:pt x="3" y="522"/>
                  </a:lnTo>
                  <a:lnTo>
                    <a:pt x="10" y="538"/>
                  </a:lnTo>
                  <a:lnTo>
                    <a:pt x="22" y="550"/>
                  </a:lnTo>
                  <a:lnTo>
                    <a:pt x="37" y="557"/>
                  </a:lnTo>
                  <a:lnTo>
                    <a:pt x="56" y="560"/>
                  </a:lnTo>
                  <a:lnTo>
                    <a:pt x="73" y="557"/>
                  </a:lnTo>
                  <a:lnTo>
                    <a:pt x="88" y="550"/>
                  </a:lnTo>
                  <a:lnTo>
                    <a:pt x="100" y="538"/>
                  </a:lnTo>
                  <a:lnTo>
                    <a:pt x="109" y="522"/>
                  </a:lnTo>
                  <a:lnTo>
                    <a:pt x="112" y="504"/>
                  </a:lnTo>
                  <a:lnTo>
                    <a:pt x="109" y="487"/>
                  </a:lnTo>
                  <a:lnTo>
                    <a:pt x="100" y="471"/>
                  </a:lnTo>
                  <a:lnTo>
                    <a:pt x="88" y="459"/>
                  </a:lnTo>
                  <a:lnTo>
                    <a:pt x="73" y="451"/>
                  </a:lnTo>
                  <a:lnTo>
                    <a:pt x="56" y="449"/>
                  </a:lnTo>
                  <a:lnTo>
                    <a:pt x="37" y="451"/>
                  </a:lnTo>
                  <a:lnTo>
                    <a:pt x="22" y="459"/>
                  </a:lnTo>
                  <a:lnTo>
                    <a:pt x="10" y="471"/>
                  </a:lnTo>
                  <a:lnTo>
                    <a:pt x="3" y="487"/>
                  </a:lnTo>
                  <a:lnTo>
                    <a:pt x="0" y="504"/>
                  </a:lnTo>
                  <a:lnTo>
                    <a:pt x="0" y="168"/>
                  </a:lnTo>
                  <a:lnTo>
                    <a:pt x="3" y="186"/>
                  </a:lnTo>
                  <a:lnTo>
                    <a:pt x="10" y="201"/>
                  </a:lnTo>
                  <a:lnTo>
                    <a:pt x="22" y="213"/>
                  </a:lnTo>
                  <a:lnTo>
                    <a:pt x="37" y="221"/>
                  </a:lnTo>
                  <a:lnTo>
                    <a:pt x="56" y="225"/>
                  </a:lnTo>
                  <a:lnTo>
                    <a:pt x="73" y="221"/>
                  </a:lnTo>
                  <a:lnTo>
                    <a:pt x="88" y="213"/>
                  </a:lnTo>
                  <a:lnTo>
                    <a:pt x="100" y="201"/>
                  </a:lnTo>
                  <a:lnTo>
                    <a:pt x="109" y="186"/>
                  </a:lnTo>
                  <a:lnTo>
                    <a:pt x="112" y="168"/>
                  </a:lnTo>
                  <a:lnTo>
                    <a:pt x="109" y="151"/>
                  </a:lnTo>
                  <a:lnTo>
                    <a:pt x="100" y="136"/>
                  </a:lnTo>
                  <a:lnTo>
                    <a:pt x="88" y="124"/>
                  </a:lnTo>
                  <a:lnTo>
                    <a:pt x="73" y="115"/>
                  </a:lnTo>
                  <a:lnTo>
                    <a:pt x="56" y="112"/>
                  </a:lnTo>
                  <a:lnTo>
                    <a:pt x="37" y="115"/>
                  </a:lnTo>
                  <a:lnTo>
                    <a:pt x="22" y="124"/>
                  </a:lnTo>
                  <a:lnTo>
                    <a:pt x="10" y="136"/>
                  </a:lnTo>
                  <a:lnTo>
                    <a:pt x="3" y="151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1" name="Group 980"/>
          <p:cNvGrpSpPr/>
          <p:nvPr/>
        </p:nvGrpSpPr>
        <p:grpSpPr>
          <a:xfrm>
            <a:off x="5331527" y="3457575"/>
            <a:ext cx="584200" cy="561975"/>
            <a:chOff x="5341938" y="3457575"/>
            <a:chExt cx="584200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Freeform 334"/>
            <p:cNvSpPr>
              <a:spLocks noEditPoints="1"/>
            </p:cNvSpPr>
            <p:nvPr/>
          </p:nvSpPr>
          <p:spPr bwMode="auto">
            <a:xfrm>
              <a:off x="5703888" y="3819525"/>
              <a:ext cx="101600" cy="139700"/>
            </a:xfrm>
            <a:custGeom>
              <a:avLst/>
              <a:gdLst>
                <a:gd name="T0" fmla="*/ 399 w 571"/>
                <a:gd name="T1" fmla="*/ 397 h 796"/>
                <a:gd name="T2" fmla="*/ 385 w 571"/>
                <a:gd name="T3" fmla="*/ 399 h 796"/>
                <a:gd name="T4" fmla="*/ 371 w 571"/>
                <a:gd name="T5" fmla="*/ 405 h 796"/>
                <a:gd name="T6" fmla="*/ 359 w 571"/>
                <a:gd name="T7" fmla="*/ 414 h 796"/>
                <a:gd name="T8" fmla="*/ 131 w 571"/>
                <a:gd name="T9" fmla="*/ 641 h 796"/>
                <a:gd name="T10" fmla="*/ 122 w 571"/>
                <a:gd name="T11" fmla="*/ 653 h 796"/>
                <a:gd name="T12" fmla="*/ 116 w 571"/>
                <a:gd name="T13" fmla="*/ 667 h 796"/>
                <a:gd name="T14" fmla="*/ 114 w 571"/>
                <a:gd name="T15" fmla="*/ 682 h 796"/>
                <a:gd name="T16" fmla="*/ 116 w 571"/>
                <a:gd name="T17" fmla="*/ 696 h 796"/>
                <a:gd name="T18" fmla="*/ 122 w 571"/>
                <a:gd name="T19" fmla="*/ 710 h 796"/>
                <a:gd name="T20" fmla="*/ 131 w 571"/>
                <a:gd name="T21" fmla="*/ 722 h 796"/>
                <a:gd name="T22" fmla="*/ 143 w 571"/>
                <a:gd name="T23" fmla="*/ 731 h 796"/>
                <a:gd name="T24" fmla="*/ 157 w 571"/>
                <a:gd name="T25" fmla="*/ 736 h 796"/>
                <a:gd name="T26" fmla="*/ 171 w 571"/>
                <a:gd name="T27" fmla="*/ 738 h 796"/>
                <a:gd name="T28" fmla="*/ 185 w 571"/>
                <a:gd name="T29" fmla="*/ 736 h 796"/>
                <a:gd name="T30" fmla="*/ 199 w 571"/>
                <a:gd name="T31" fmla="*/ 731 h 796"/>
                <a:gd name="T32" fmla="*/ 211 w 571"/>
                <a:gd name="T33" fmla="*/ 722 h 796"/>
                <a:gd name="T34" fmla="*/ 439 w 571"/>
                <a:gd name="T35" fmla="*/ 494 h 796"/>
                <a:gd name="T36" fmla="*/ 449 w 571"/>
                <a:gd name="T37" fmla="*/ 482 h 796"/>
                <a:gd name="T38" fmla="*/ 454 w 571"/>
                <a:gd name="T39" fmla="*/ 469 h 796"/>
                <a:gd name="T40" fmla="*/ 456 w 571"/>
                <a:gd name="T41" fmla="*/ 454 h 796"/>
                <a:gd name="T42" fmla="*/ 454 w 571"/>
                <a:gd name="T43" fmla="*/ 440 h 796"/>
                <a:gd name="T44" fmla="*/ 449 w 571"/>
                <a:gd name="T45" fmla="*/ 426 h 796"/>
                <a:gd name="T46" fmla="*/ 439 w 571"/>
                <a:gd name="T47" fmla="*/ 414 h 796"/>
                <a:gd name="T48" fmla="*/ 427 w 571"/>
                <a:gd name="T49" fmla="*/ 405 h 796"/>
                <a:gd name="T50" fmla="*/ 414 w 571"/>
                <a:gd name="T51" fmla="*/ 399 h 796"/>
                <a:gd name="T52" fmla="*/ 399 w 571"/>
                <a:gd name="T53" fmla="*/ 397 h 796"/>
                <a:gd name="T54" fmla="*/ 399 w 571"/>
                <a:gd name="T55" fmla="*/ 56 h 796"/>
                <a:gd name="T56" fmla="*/ 385 w 571"/>
                <a:gd name="T57" fmla="*/ 58 h 796"/>
                <a:gd name="T58" fmla="*/ 371 w 571"/>
                <a:gd name="T59" fmla="*/ 64 h 796"/>
                <a:gd name="T60" fmla="*/ 359 w 571"/>
                <a:gd name="T61" fmla="*/ 73 h 796"/>
                <a:gd name="T62" fmla="*/ 131 w 571"/>
                <a:gd name="T63" fmla="*/ 300 h 796"/>
                <a:gd name="T64" fmla="*/ 122 w 571"/>
                <a:gd name="T65" fmla="*/ 313 h 796"/>
                <a:gd name="T66" fmla="*/ 116 w 571"/>
                <a:gd name="T67" fmla="*/ 326 h 796"/>
                <a:gd name="T68" fmla="*/ 114 w 571"/>
                <a:gd name="T69" fmla="*/ 341 h 796"/>
                <a:gd name="T70" fmla="*/ 116 w 571"/>
                <a:gd name="T71" fmla="*/ 355 h 796"/>
                <a:gd name="T72" fmla="*/ 122 w 571"/>
                <a:gd name="T73" fmla="*/ 369 h 796"/>
                <a:gd name="T74" fmla="*/ 131 w 571"/>
                <a:gd name="T75" fmla="*/ 381 h 796"/>
                <a:gd name="T76" fmla="*/ 143 w 571"/>
                <a:gd name="T77" fmla="*/ 390 h 796"/>
                <a:gd name="T78" fmla="*/ 157 w 571"/>
                <a:gd name="T79" fmla="*/ 396 h 796"/>
                <a:gd name="T80" fmla="*/ 171 w 571"/>
                <a:gd name="T81" fmla="*/ 397 h 796"/>
                <a:gd name="T82" fmla="*/ 185 w 571"/>
                <a:gd name="T83" fmla="*/ 396 h 796"/>
                <a:gd name="T84" fmla="*/ 199 w 571"/>
                <a:gd name="T85" fmla="*/ 390 h 796"/>
                <a:gd name="T86" fmla="*/ 211 w 571"/>
                <a:gd name="T87" fmla="*/ 381 h 796"/>
                <a:gd name="T88" fmla="*/ 439 w 571"/>
                <a:gd name="T89" fmla="*/ 153 h 796"/>
                <a:gd name="T90" fmla="*/ 449 w 571"/>
                <a:gd name="T91" fmla="*/ 141 h 796"/>
                <a:gd name="T92" fmla="*/ 454 w 571"/>
                <a:gd name="T93" fmla="*/ 128 h 796"/>
                <a:gd name="T94" fmla="*/ 456 w 571"/>
                <a:gd name="T95" fmla="*/ 113 h 796"/>
                <a:gd name="T96" fmla="*/ 454 w 571"/>
                <a:gd name="T97" fmla="*/ 99 h 796"/>
                <a:gd name="T98" fmla="*/ 449 w 571"/>
                <a:gd name="T99" fmla="*/ 85 h 796"/>
                <a:gd name="T100" fmla="*/ 439 w 571"/>
                <a:gd name="T101" fmla="*/ 73 h 796"/>
                <a:gd name="T102" fmla="*/ 427 w 571"/>
                <a:gd name="T103" fmla="*/ 64 h 796"/>
                <a:gd name="T104" fmla="*/ 414 w 571"/>
                <a:gd name="T105" fmla="*/ 58 h 796"/>
                <a:gd name="T106" fmla="*/ 399 w 571"/>
                <a:gd name="T107" fmla="*/ 56 h 796"/>
                <a:gd name="T108" fmla="*/ 0 w 571"/>
                <a:gd name="T109" fmla="*/ 0 h 796"/>
                <a:gd name="T110" fmla="*/ 571 w 571"/>
                <a:gd name="T111" fmla="*/ 0 h 796"/>
                <a:gd name="T112" fmla="*/ 571 w 571"/>
                <a:gd name="T113" fmla="*/ 796 h 796"/>
                <a:gd name="T114" fmla="*/ 0 w 571"/>
                <a:gd name="T115" fmla="*/ 796 h 796"/>
                <a:gd name="T116" fmla="*/ 0 w 571"/>
                <a:gd name="T117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796">
                  <a:moveTo>
                    <a:pt x="399" y="397"/>
                  </a:moveTo>
                  <a:lnTo>
                    <a:pt x="385" y="399"/>
                  </a:lnTo>
                  <a:lnTo>
                    <a:pt x="371" y="405"/>
                  </a:lnTo>
                  <a:lnTo>
                    <a:pt x="359" y="414"/>
                  </a:lnTo>
                  <a:lnTo>
                    <a:pt x="131" y="641"/>
                  </a:lnTo>
                  <a:lnTo>
                    <a:pt x="122" y="653"/>
                  </a:lnTo>
                  <a:lnTo>
                    <a:pt x="116" y="667"/>
                  </a:lnTo>
                  <a:lnTo>
                    <a:pt x="114" y="682"/>
                  </a:lnTo>
                  <a:lnTo>
                    <a:pt x="116" y="696"/>
                  </a:lnTo>
                  <a:lnTo>
                    <a:pt x="122" y="710"/>
                  </a:lnTo>
                  <a:lnTo>
                    <a:pt x="131" y="722"/>
                  </a:lnTo>
                  <a:lnTo>
                    <a:pt x="143" y="731"/>
                  </a:lnTo>
                  <a:lnTo>
                    <a:pt x="157" y="736"/>
                  </a:lnTo>
                  <a:lnTo>
                    <a:pt x="171" y="738"/>
                  </a:lnTo>
                  <a:lnTo>
                    <a:pt x="185" y="736"/>
                  </a:lnTo>
                  <a:lnTo>
                    <a:pt x="199" y="731"/>
                  </a:lnTo>
                  <a:lnTo>
                    <a:pt x="211" y="722"/>
                  </a:lnTo>
                  <a:lnTo>
                    <a:pt x="439" y="494"/>
                  </a:lnTo>
                  <a:lnTo>
                    <a:pt x="449" y="482"/>
                  </a:lnTo>
                  <a:lnTo>
                    <a:pt x="454" y="469"/>
                  </a:lnTo>
                  <a:lnTo>
                    <a:pt x="456" y="454"/>
                  </a:lnTo>
                  <a:lnTo>
                    <a:pt x="454" y="440"/>
                  </a:lnTo>
                  <a:lnTo>
                    <a:pt x="449" y="426"/>
                  </a:lnTo>
                  <a:lnTo>
                    <a:pt x="439" y="414"/>
                  </a:lnTo>
                  <a:lnTo>
                    <a:pt x="427" y="405"/>
                  </a:lnTo>
                  <a:lnTo>
                    <a:pt x="414" y="399"/>
                  </a:lnTo>
                  <a:lnTo>
                    <a:pt x="399" y="397"/>
                  </a:lnTo>
                  <a:close/>
                  <a:moveTo>
                    <a:pt x="399" y="56"/>
                  </a:moveTo>
                  <a:lnTo>
                    <a:pt x="385" y="58"/>
                  </a:lnTo>
                  <a:lnTo>
                    <a:pt x="371" y="64"/>
                  </a:lnTo>
                  <a:lnTo>
                    <a:pt x="359" y="73"/>
                  </a:lnTo>
                  <a:lnTo>
                    <a:pt x="131" y="300"/>
                  </a:lnTo>
                  <a:lnTo>
                    <a:pt x="122" y="313"/>
                  </a:lnTo>
                  <a:lnTo>
                    <a:pt x="116" y="326"/>
                  </a:lnTo>
                  <a:lnTo>
                    <a:pt x="114" y="341"/>
                  </a:lnTo>
                  <a:lnTo>
                    <a:pt x="116" y="355"/>
                  </a:lnTo>
                  <a:lnTo>
                    <a:pt x="122" y="369"/>
                  </a:lnTo>
                  <a:lnTo>
                    <a:pt x="131" y="381"/>
                  </a:lnTo>
                  <a:lnTo>
                    <a:pt x="143" y="390"/>
                  </a:lnTo>
                  <a:lnTo>
                    <a:pt x="157" y="396"/>
                  </a:lnTo>
                  <a:lnTo>
                    <a:pt x="171" y="397"/>
                  </a:lnTo>
                  <a:lnTo>
                    <a:pt x="185" y="396"/>
                  </a:lnTo>
                  <a:lnTo>
                    <a:pt x="199" y="390"/>
                  </a:lnTo>
                  <a:lnTo>
                    <a:pt x="211" y="381"/>
                  </a:lnTo>
                  <a:lnTo>
                    <a:pt x="439" y="153"/>
                  </a:lnTo>
                  <a:lnTo>
                    <a:pt x="449" y="141"/>
                  </a:lnTo>
                  <a:lnTo>
                    <a:pt x="454" y="128"/>
                  </a:lnTo>
                  <a:lnTo>
                    <a:pt x="456" y="113"/>
                  </a:lnTo>
                  <a:lnTo>
                    <a:pt x="454" y="99"/>
                  </a:lnTo>
                  <a:lnTo>
                    <a:pt x="449" y="85"/>
                  </a:lnTo>
                  <a:lnTo>
                    <a:pt x="439" y="73"/>
                  </a:lnTo>
                  <a:lnTo>
                    <a:pt x="427" y="64"/>
                  </a:lnTo>
                  <a:lnTo>
                    <a:pt x="414" y="58"/>
                  </a:lnTo>
                  <a:lnTo>
                    <a:pt x="399" y="56"/>
                  </a:lnTo>
                  <a:close/>
                  <a:moveTo>
                    <a:pt x="0" y="0"/>
                  </a:moveTo>
                  <a:lnTo>
                    <a:pt x="571" y="0"/>
                  </a:lnTo>
                  <a:lnTo>
                    <a:pt x="571" y="796"/>
                  </a:lnTo>
                  <a:lnTo>
                    <a:pt x="0" y="7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35"/>
            <p:cNvSpPr>
              <a:spLocks noEditPoints="1"/>
            </p:cNvSpPr>
            <p:nvPr/>
          </p:nvSpPr>
          <p:spPr bwMode="auto">
            <a:xfrm>
              <a:off x="5703888" y="3557588"/>
              <a:ext cx="101600" cy="180975"/>
            </a:xfrm>
            <a:custGeom>
              <a:avLst/>
              <a:gdLst>
                <a:gd name="T0" fmla="*/ 399 w 571"/>
                <a:gd name="T1" fmla="*/ 569 h 1024"/>
                <a:gd name="T2" fmla="*/ 385 w 571"/>
                <a:gd name="T3" fmla="*/ 570 h 1024"/>
                <a:gd name="T4" fmla="*/ 371 w 571"/>
                <a:gd name="T5" fmla="*/ 576 h 1024"/>
                <a:gd name="T6" fmla="*/ 359 w 571"/>
                <a:gd name="T7" fmla="*/ 585 h 1024"/>
                <a:gd name="T8" fmla="*/ 131 w 571"/>
                <a:gd name="T9" fmla="*/ 813 h 1024"/>
                <a:gd name="T10" fmla="*/ 122 w 571"/>
                <a:gd name="T11" fmla="*/ 826 h 1024"/>
                <a:gd name="T12" fmla="*/ 116 w 571"/>
                <a:gd name="T13" fmla="*/ 839 h 1024"/>
                <a:gd name="T14" fmla="*/ 114 w 571"/>
                <a:gd name="T15" fmla="*/ 854 h 1024"/>
                <a:gd name="T16" fmla="*/ 116 w 571"/>
                <a:gd name="T17" fmla="*/ 868 h 1024"/>
                <a:gd name="T18" fmla="*/ 122 w 571"/>
                <a:gd name="T19" fmla="*/ 882 h 1024"/>
                <a:gd name="T20" fmla="*/ 131 w 571"/>
                <a:gd name="T21" fmla="*/ 894 h 1024"/>
                <a:gd name="T22" fmla="*/ 143 w 571"/>
                <a:gd name="T23" fmla="*/ 903 h 1024"/>
                <a:gd name="T24" fmla="*/ 157 w 571"/>
                <a:gd name="T25" fmla="*/ 909 h 1024"/>
                <a:gd name="T26" fmla="*/ 171 w 571"/>
                <a:gd name="T27" fmla="*/ 910 h 1024"/>
                <a:gd name="T28" fmla="*/ 185 w 571"/>
                <a:gd name="T29" fmla="*/ 909 h 1024"/>
                <a:gd name="T30" fmla="*/ 199 w 571"/>
                <a:gd name="T31" fmla="*/ 903 h 1024"/>
                <a:gd name="T32" fmla="*/ 211 w 571"/>
                <a:gd name="T33" fmla="*/ 894 h 1024"/>
                <a:gd name="T34" fmla="*/ 439 w 571"/>
                <a:gd name="T35" fmla="*/ 667 h 1024"/>
                <a:gd name="T36" fmla="*/ 449 w 571"/>
                <a:gd name="T37" fmla="*/ 654 h 1024"/>
                <a:gd name="T38" fmla="*/ 454 w 571"/>
                <a:gd name="T39" fmla="*/ 641 h 1024"/>
                <a:gd name="T40" fmla="*/ 456 w 571"/>
                <a:gd name="T41" fmla="*/ 625 h 1024"/>
                <a:gd name="T42" fmla="*/ 454 w 571"/>
                <a:gd name="T43" fmla="*/ 611 h 1024"/>
                <a:gd name="T44" fmla="*/ 449 w 571"/>
                <a:gd name="T45" fmla="*/ 597 h 1024"/>
                <a:gd name="T46" fmla="*/ 439 w 571"/>
                <a:gd name="T47" fmla="*/ 585 h 1024"/>
                <a:gd name="T48" fmla="*/ 427 w 571"/>
                <a:gd name="T49" fmla="*/ 576 h 1024"/>
                <a:gd name="T50" fmla="*/ 414 w 571"/>
                <a:gd name="T51" fmla="*/ 570 h 1024"/>
                <a:gd name="T52" fmla="*/ 399 w 571"/>
                <a:gd name="T53" fmla="*/ 569 h 1024"/>
                <a:gd name="T54" fmla="*/ 399 w 571"/>
                <a:gd name="T55" fmla="*/ 114 h 1024"/>
                <a:gd name="T56" fmla="*/ 385 w 571"/>
                <a:gd name="T57" fmla="*/ 116 h 1024"/>
                <a:gd name="T58" fmla="*/ 371 w 571"/>
                <a:gd name="T59" fmla="*/ 121 h 1024"/>
                <a:gd name="T60" fmla="*/ 359 w 571"/>
                <a:gd name="T61" fmla="*/ 131 h 1024"/>
                <a:gd name="T62" fmla="*/ 131 w 571"/>
                <a:gd name="T63" fmla="*/ 358 h 1024"/>
                <a:gd name="T64" fmla="*/ 122 w 571"/>
                <a:gd name="T65" fmla="*/ 370 h 1024"/>
                <a:gd name="T66" fmla="*/ 116 w 571"/>
                <a:gd name="T67" fmla="*/ 384 h 1024"/>
                <a:gd name="T68" fmla="*/ 114 w 571"/>
                <a:gd name="T69" fmla="*/ 398 h 1024"/>
                <a:gd name="T70" fmla="*/ 116 w 571"/>
                <a:gd name="T71" fmla="*/ 412 h 1024"/>
                <a:gd name="T72" fmla="*/ 122 w 571"/>
                <a:gd name="T73" fmla="*/ 426 h 1024"/>
                <a:gd name="T74" fmla="*/ 131 w 571"/>
                <a:gd name="T75" fmla="*/ 438 h 1024"/>
                <a:gd name="T76" fmla="*/ 143 w 571"/>
                <a:gd name="T77" fmla="*/ 448 h 1024"/>
                <a:gd name="T78" fmla="*/ 157 w 571"/>
                <a:gd name="T79" fmla="*/ 453 h 1024"/>
                <a:gd name="T80" fmla="*/ 171 w 571"/>
                <a:gd name="T81" fmla="*/ 455 h 1024"/>
                <a:gd name="T82" fmla="*/ 185 w 571"/>
                <a:gd name="T83" fmla="*/ 453 h 1024"/>
                <a:gd name="T84" fmla="*/ 199 w 571"/>
                <a:gd name="T85" fmla="*/ 448 h 1024"/>
                <a:gd name="T86" fmla="*/ 211 w 571"/>
                <a:gd name="T87" fmla="*/ 438 h 1024"/>
                <a:gd name="T88" fmla="*/ 439 w 571"/>
                <a:gd name="T89" fmla="*/ 211 h 1024"/>
                <a:gd name="T90" fmla="*/ 449 w 571"/>
                <a:gd name="T91" fmla="*/ 199 h 1024"/>
                <a:gd name="T92" fmla="*/ 454 w 571"/>
                <a:gd name="T93" fmla="*/ 185 h 1024"/>
                <a:gd name="T94" fmla="*/ 456 w 571"/>
                <a:gd name="T95" fmla="*/ 171 h 1024"/>
                <a:gd name="T96" fmla="*/ 454 w 571"/>
                <a:gd name="T97" fmla="*/ 156 h 1024"/>
                <a:gd name="T98" fmla="*/ 449 w 571"/>
                <a:gd name="T99" fmla="*/ 143 h 1024"/>
                <a:gd name="T100" fmla="*/ 439 w 571"/>
                <a:gd name="T101" fmla="*/ 131 h 1024"/>
                <a:gd name="T102" fmla="*/ 427 w 571"/>
                <a:gd name="T103" fmla="*/ 121 h 1024"/>
                <a:gd name="T104" fmla="*/ 414 w 571"/>
                <a:gd name="T105" fmla="*/ 116 h 1024"/>
                <a:gd name="T106" fmla="*/ 399 w 571"/>
                <a:gd name="T107" fmla="*/ 114 h 1024"/>
                <a:gd name="T108" fmla="*/ 0 w 571"/>
                <a:gd name="T109" fmla="*/ 0 h 1024"/>
                <a:gd name="T110" fmla="*/ 571 w 571"/>
                <a:gd name="T111" fmla="*/ 0 h 1024"/>
                <a:gd name="T112" fmla="*/ 571 w 571"/>
                <a:gd name="T113" fmla="*/ 1024 h 1024"/>
                <a:gd name="T114" fmla="*/ 0 w 571"/>
                <a:gd name="T115" fmla="*/ 1024 h 1024"/>
                <a:gd name="T116" fmla="*/ 0 w 571"/>
                <a:gd name="T117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1024">
                  <a:moveTo>
                    <a:pt x="399" y="569"/>
                  </a:moveTo>
                  <a:lnTo>
                    <a:pt x="385" y="570"/>
                  </a:lnTo>
                  <a:lnTo>
                    <a:pt x="371" y="576"/>
                  </a:lnTo>
                  <a:lnTo>
                    <a:pt x="359" y="585"/>
                  </a:lnTo>
                  <a:lnTo>
                    <a:pt x="131" y="813"/>
                  </a:lnTo>
                  <a:lnTo>
                    <a:pt x="122" y="826"/>
                  </a:lnTo>
                  <a:lnTo>
                    <a:pt x="116" y="839"/>
                  </a:lnTo>
                  <a:lnTo>
                    <a:pt x="114" y="854"/>
                  </a:lnTo>
                  <a:lnTo>
                    <a:pt x="116" y="868"/>
                  </a:lnTo>
                  <a:lnTo>
                    <a:pt x="122" y="882"/>
                  </a:lnTo>
                  <a:lnTo>
                    <a:pt x="131" y="894"/>
                  </a:lnTo>
                  <a:lnTo>
                    <a:pt x="143" y="903"/>
                  </a:lnTo>
                  <a:lnTo>
                    <a:pt x="157" y="909"/>
                  </a:lnTo>
                  <a:lnTo>
                    <a:pt x="171" y="910"/>
                  </a:lnTo>
                  <a:lnTo>
                    <a:pt x="185" y="909"/>
                  </a:lnTo>
                  <a:lnTo>
                    <a:pt x="199" y="903"/>
                  </a:lnTo>
                  <a:lnTo>
                    <a:pt x="211" y="894"/>
                  </a:lnTo>
                  <a:lnTo>
                    <a:pt x="439" y="667"/>
                  </a:lnTo>
                  <a:lnTo>
                    <a:pt x="449" y="654"/>
                  </a:lnTo>
                  <a:lnTo>
                    <a:pt x="454" y="641"/>
                  </a:lnTo>
                  <a:lnTo>
                    <a:pt x="456" y="625"/>
                  </a:lnTo>
                  <a:lnTo>
                    <a:pt x="454" y="611"/>
                  </a:lnTo>
                  <a:lnTo>
                    <a:pt x="449" y="597"/>
                  </a:lnTo>
                  <a:lnTo>
                    <a:pt x="439" y="585"/>
                  </a:lnTo>
                  <a:lnTo>
                    <a:pt x="427" y="576"/>
                  </a:lnTo>
                  <a:lnTo>
                    <a:pt x="414" y="570"/>
                  </a:lnTo>
                  <a:lnTo>
                    <a:pt x="399" y="569"/>
                  </a:lnTo>
                  <a:close/>
                  <a:moveTo>
                    <a:pt x="399" y="114"/>
                  </a:moveTo>
                  <a:lnTo>
                    <a:pt x="385" y="116"/>
                  </a:lnTo>
                  <a:lnTo>
                    <a:pt x="371" y="121"/>
                  </a:lnTo>
                  <a:lnTo>
                    <a:pt x="359" y="131"/>
                  </a:lnTo>
                  <a:lnTo>
                    <a:pt x="131" y="358"/>
                  </a:lnTo>
                  <a:lnTo>
                    <a:pt x="122" y="370"/>
                  </a:lnTo>
                  <a:lnTo>
                    <a:pt x="116" y="384"/>
                  </a:lnTo>
                  <a:lnTo>
                    <a:pt x="114" y="398"/>
                  </a:lnTo>
                  <a:lnTo>
                    <a:pt x="116" y="412"/>
                  </a:lnTo>
                  <a:lnTo>
                    <a:pt x="122" y="426"/>
                  </a:lnTo>
                  <a:lnTo>
                    <a:pt x="131" y="438"/>
                  </a:lnTo>
                  <a:lnTo>
                    <a:pt x="143" y="448"/>
                  </a:lnTo>
                  <a:lnTo>
                    <a:pt x="157" y="453"/>
                  </a:lnTo>
                  <a:lnTo>
                    <a:pt x="171" y="455"/>
                  </a:lnTo>
                  <a:lnTo>
                    <a:pt x="185" y="453"/>
                  </a:lnTo>
                  <a:lnTo>
                    <a:pt x="199" y="448"/>
                  </a:lnTo>
                  <a:lnTo>
                    <a:pt x="211" y="438"/>
                  </a:lnTo>
                  <a:lnTo>
                    <a:pt x="439" y="211"/>
                  </a:lnTo>
                  <a:lnTo>
                    <a:pt x="449" y="199"/>
                  </a:lnTo>
                  <a:lnTo>
                    <a:pt x="454" y="185"/>
                  </a:lnTo>
                  <a:lnTo>
                    <a:pt x="456" y="171"/>
                  </a:lnTo>
                  <a:lnTo>
                    <a:pt x="454" y="156"/>
                  </a:lnTo>
                  <a:lnTo>
                    <a:pt x="449" y="143"/>
                  </a:lnTo>
                  <a:lnTo>
                    <a:pt x="439" y="131"/>
                  </a:lnTo>
                  <a:lnTo>
                    <a:pt x="427" y="121"/>
                  </a:lnTo>
                  <a:lnTo>
                    <a:pt x="414" y="116"/>
                  </a:lnTo>
                  <a:lnTo>
                    <a:pt x="399" y="114"/>
                  </a:lnTo>
                  <a:close/>
                  <a:moveTo>
                    <a:pt x="0" y="0"/>
                  </a:moveTo>
                  <a:lnTo>
                    <a:pt x="571" y="0"/>
                  </a:lnTo>
                  <a:lnTo>
                    <a:pt x="571" y="1024"/>
                  </a:lnTo>
                  <a:lnTo>
                    <a:pt x="0" y="10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36"/>
            <p:cNvSpPr>
              <a:spLocks/>
            </p:cNvSpPr>
            <p:nvPr/>
          </p:nvSpPr>
          <p:spPr bwMode="auto">
            <a:xfrm>
              <a:off x="5613401" y="3759200"/>
              <a:ext cx="39688" cy="39688"/>
            </a:xfrm>
            <a:custGeom>
              <a:avLst/>
              <a:gdLst>
                <a:gd name="T0" fmla="*/ 114 w 227"/>
                <a:gd name="T1" fmla="*/ 0 h 227"/>
                <a:gd name="T2" fmla="*/ 140 w 227"/>
                <a:gd name="T3" fmla="*/ 3 h 227"/>
                <a:gd name="T4" fmla="*/ 164 w 227"/>
                <a:gd name="T5" fmla="*/ 11 h 227"/>
                <a:gd name="T6" fmla="*/ 185 w 227"/>
                <a:gd name="T7" fmla="*/ 25 h 227"/>
                <a:gd name="T8" fmla="*/ 202 w 227"/>
                <a:gd name="T9" fmla="*/ 42 h 227"/>
                <a:gd name="T10" fmla="*/ 216 w 227"/>
                <a:gd name="T11" fmla="*/ 63 h 227"/>
                <a:gd name="T12" fmla="*/ 224 w 227"/>
                <a:gd name="T13" fmla="*/ 87 h 227"/>
                <a:gd name="T14" fmla="*/ 227 w 227"/>
                <a:gd name="T15" fmla="*/ 113 h 227"/>
                <a:gd name="T16" fmla="*/ 224 w 227"/>
                <a:gd name="T17" fmla="*/ 139 h 227"/>
                <a:gd name="T18" fmla="*/ 216 w 227"/>
                <a:gd name="T19" fmla="*/ 163 h 227"/>
                <a:gd name="T20" fmla="*/ 202 w 227"/>
                <a:gd name="T21" fmla="*/ 184 h 227"/>
                <a:gd name="T22" fmla="*/ 185 w 227"/>
                <a:gd name="T23" fmla="*/ 202 h 227"/>
                <a:gd name="T24" fmla="*/ 164 w 227"/>
                <a:gd name="T25" fmla="*/ 215 h 227"/>
                <a:gd name="T26" fmla="*/ 140 w 227"/>
                <a:gd name="T27" fmla="*/ 224 h 227"/>
                <a:gd name="T28" fmla="*/ 114 w 227"/>
                <a:gd name="T29" fmla="*/ 227 h 227"/>
                <a:gd name="T30" fmla="*/ 88 w 227"/>
                <a:gd name="T31" fmla="*/ 224 h 227"/>
                <a:gd name="T32" fmla="*/ 64 w 227"/>
                <a:gd name="T33" fmla="*/ 215 h 227"/>
                <a:gd name="T34" fmla="*/ 43 w 227"/>
                <a:gd name="T35" fmla="*/ 202 h 227"/>
                <a:gd name="T36" fmla="*/ 25 w 227"/>
                <a:gd name="T37" fmla="*/ 184 h 227"/>
                <a:gd name="T38" fmla="*/ 12 w 227"/>
                <a:gd name="T39" fmla="*/ 163 h 227"/>
                <a:gd name="T40" fmla="*/ 3 w 227"/>
                <a:gd name="T41" fmla="*/ 139 h 227"/>
                <a:gd name="T42" fmla="*/ 0 w 227"/>
                <a:gd name="T43" fmla="*/ 113 h 227"/>
                <a:gd name="T44" fmla="*/ 3 w 227"/>
                <a:gd name="T45" fmla="*/ 87 h 227"/>
                <a:gd name="T46" fmla="*/ 12 w 227"/>
                <a:gd name="T47" fmla="*/ 63 h 227"/>
                <a:gd name="T48" fmla="*/ 25 w 227"/>
                <a:gd name="T49" fmla="*/ 42 h 227"/>
                <a:gd name="T50" fmla="*/ 43 w 227"/>
                <a:gd name="T51" fmla="*/ 25 h 227"/>
                <a:gd name="T52" fmla="*/ 64 w 227"/>
                <a:gd name="T53" fmla="*/ 11 h 227"/>
                <a:gd name="T54" fmla="*/ 88 w 227"/>
                <a:gd name="T55" fmla="*/ 3 h 227"/>
                <a:gd name="T56" fmla="*/ 114 w 227"/>
                <a:gd name="T5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7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2" y="42"/>
                  </a:lnTo>
                  <a:lnTo>
                    <a:pt x="216" y="63"/>
                  </a:lnTo>
                  <a:lnTo>
                    <a:pt x="224" y="87"/>
                  </a:lnTo>
                  <a:lnTo>
                    <a:pt x="227" y="113"/>
                  </a:lnTo>
                  <a:lnTo>
                    <a:pt x="224" y="139"/>
                  </a:lnTo>
                  <a:lnTo>
                    <a:pt x="216" y="163"/>
                  </a:lnTo>
                  <a:lnTo>
                    <a:pt x="202" y="184"/>
                  </a:lnTo>
                  <a:lnTo>
                    <a:pt x="185" y="202"/>
                  </a:lnTo>
                  <a:lnTo>
                    <a:pt x="164" y="215"/>
                  </a:lnTo>
                  <a:lnTo>
                    <a:pt x="140" y="224"/>
                  </a:lnTo>
                  <a:lnTo>
                    <a:pt x="114" y="227"/>
                  </a:lnTo>
                  <a:lnTo>
                    <a:pt x="88" y="224"/>
                  </a:lnTo>
                  <a:lnTo>
                    <a:pt x="64" y="215"/>
                  </a:lnTo>
                  <a:lnTo>
                    <a:pt x="43" y="202"/>
                  </a:lnTo>
                  <a:lnTo>
                    <a:pt x="25" y="184"/>
                  </a:lnTo>
                  <a:lnTo>
                    <a:pt x="12" y="163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37"/>
            <p:cNvSpPr>
              <a:spLocks noEditPoints="1"/>
            </p:cNvSpPr>
            <p:nvPr/>
          </p:nvSpPr>
          <p:spPr bwMode="auto">
            <a:xfrm>
              <a:off x="5462588" y="3557588"/>
              <a:ext cx="100013" cy="180975"/>
            </a:xfrm>
            <a:custGeom>
              <a:avLst/>
              <a:gdLst>
                <a:gd name="T0" fmla="*/ 400 w 571"/>
                <a:gd name="T1" fmla="*/ 569 h 1024"/>
                <a:gd name="T2" fmla="*/ 385 w 571"/>
                <a:gd name="T3" fmla="*/ 570 h 1024"/>
                <a:gd name="T4" fmla="*/ 372 w 571"/>
                <a:gd name="T5" fmla="*/ 576 h 1024"/>
                <a:gd name="T6" fmla="*/ 359 w 571"/>
                <a:gd name="T7" fmla="*/ 585 h 1024"/>
                <a:gd name="T8" fmla="*/ 131 w 571"/>
                <a:gd name="T9" fmla="*/ 813 h 1024"/>
                <a:gd name="T10" fmla="*/ 122 w 571"/>
                <a:gd name="T11" fmla="*/ 826 h 1024"/>
                <a:gd name="T12" fmla="*/ 116 w 571"/>
                <a:gd name="T13" fmla="*/ 839 h 1024"/>
                <a:gd name="T14" fmla="*/ 114 w 571"/>
                <a:gd name="T15" fmla="*/ 854 h 1024"/>
                <a:gd name="T16" fmla="*/ 116 w 571"/>
                <a:gd name="T17" fmla="*/ 868 h 1024"/>
                <a:gd name="T18" fmla="*/ 122 w 571"/>
                <a:gd name="T19" fmla="*/ 882 h 1024"/>
                <a:gd name="T20" fmla="*/ 131 w 571"/>
                <a:gd name="T21" fmla="*/ 894 h 1024"/>
                <a:gd name="T22" fmla="*/ 143 w 571"/>
                <a:gd name="T23" fmla="*/ 903 h 1024"/>
                <a:gd name="T24" fmla="*/ 157 w 571"/>
                <a:gd name="T25" fmla="*/ 909 h 1024"/>
                <a:gd name="T26" fmla="*/ 171 w 571"/>
                <a:gd name="T27" fmla="*/ 910 h 1024"/>
                <a:gd name="T28" fmla="*/ 186 w 571"/>
                <a:gd name="T29" fmla="*/ 909 h 1024"/>
                <a:gd name="T30" fmla="*/ 199 w 571"/>
                <a:gd name="T31" fmla="*/ 903 h 1024"/>
                <a:gd name="T32" fmla="*/ 211 w 571"/>
                <a:gd name="T33" fmla="*/ 894 h 1024"/>
                <a:gd name="T34" fmla="*/ 440 w 571"/>
                <a:gd name="T35" fmla="*/ 667 h 1024"/>
                <a:gd name="T36" fmla="*/ 449 w 571"/>
                <a:gd name="T37" fmla="*/ 654 h 1024"/>
                <a:gd name="T38" fmla="*/ 455 w 571"/>
                <a:gd name="T39" fmla="*/ 641 h 1024"/>
                <a:gd name="T40" fmla="*/ 456 w 571"/>
                <a:gd name="T41" fmla="*/ 625 h 1024"/>
                <a:gd name="T42" fmla="*/ 455 w 571"/>
                <a:gd name="T43" fmla="*/ 611 h 1024"/>
                <a:gd name="T44" fmla="*/ 449 w 571"/>
                <a:gd name="T45" fmla="*/ 597 h 1024"/>
                <a:gd name="T46" fmla="*/ 440 w 571"/>
                <a:gd name="T47" fmla="*/ 585 h 1024"/>
                <a:gd name="T48" fmla="*/ 428 w 571"/>
                <a:gd name="T49" fmla="*/ 576 h 1024"/>
                <a:gd name="T50" fmla="*/ 414 w 571"/>
                <a:gd name="T51" fmla="*/ 570 h 1024"/>
                <a:gd name="T52" fmla="*/ 400 w 571"/>
                <a:gd name="T53" fmla="*/ 569 h 1024"/>
                <a:gd name="T54" fmla="*/ 400 w 571"/>
                <a:gd name="T55" fmla="*/ 114 h 1024"/>
                <a:gd name="T56" fmla="*/ 385 w 571"/>
                <a:gd name="T57" fmla="*/ 116 h 1024"/>
                <a:gd name="T58" fmla="*/ 372 w 571"/>
                <a:gd name="T59" fmla="*/ 121 h 1024"/>
                <a:gd name="T60" fmla="*/ 359 w 571"/>
                <a:gd name="T61" fmla="*/ 131 h 1024"/>
                <a:gd name="T62" fmla="*/ 131 w 571"/>
                <a:gd name="T63" fmla="*/ 358 h 1024"/>
                <a:gd name="T64" fmla="*/ 122 w 571"/>
                <a:gd name="T65" fmla="*/ 370 h 1024"/>
                <a:gd name="T66" fmla="*/ 116 w 571"/>
                <a:gd name="T67" fmla="*/ 384 h 1024"/>
                <a:gd name="T68" fmla="*/ 114 w 571"/>
                <a:gd name="T69" fmla="*/ 398 h 1024"/>
                <a:gd name="T70" fmla="*/ 116 w 571"/>
                <a:gd name="T71" fmla="*/ 412 h 1024"/>
                <a:gd name="T72" fmla="*/ 122 w 571"/>
                <a:gd name="T73" fmla="*/ 426 h 1024"/>
                <a:gd name="T74" fmla="*/ 131 w 571"/>
                <a:gd name="T75" fmla="*/ 438 h 1024"/>
                <a:gd name="T76" fmla="*/ 143 w 571"/>
                <a:gd name="T77" fmla="*/ 448 h 1024"/>
                <a:gd name="T78" fmla="*/ 157 w 571"/>
                <a:gd name="T79" fmla="*/ 453 h 1024"/>
                <a:gd name="T80" fmla="*/ 171 w 571"/>
                <a:gd name="T81" fmla="*/ 455 h 1024"/>
                <a:gd name="T82" fmla="*/ 186 w 571"/>
                <a:gd name="T83" fmla="*/ 453 h 1024"/>
                <a:gd name="T84" fmla="*/ 199 w 571"/>
                <a:gd name="T85" fmla="*/ 448 h 1024"/>
                <a:gd name="T86" fmla="*/ 211 w 571"/>
                <a:gd name="T87" fmla="*/ 438 h 1024"/>
                <a:gd name="T88" fmla="*/ 440 w 571"/>
                <a:gd name="T89" fmla="*/ 211 h 1024"/>
                <a:gd name="T90" fmla="*/ 449 w 571"/>
                <a:gd name="T91" fmla="*/ 199 h 1024"/>
                <a:gd name="T92" fmla="*/ 455 w 571"/>
                <a:gd name="T93" fmla="*/ 185 h 1024"/>
                <a:gd name="T94" fmla="*/ 456 w 571"/>
                <a:gd name="T95" fmla="*/ 171 h 1024"/>
                <a:gd name="T96" fmla="*/ 455 w 571"/>
                <a:gd name="T97" fmla="*/ 156 h 1024"/>
                <a:gd name="T98" fmla="*/ 449 w 571"/>
                <a:gd name="T99" fmla="*/ 143 h 1024"/>
                <a:gd name="T100" fmla="*/ 440 w 571"/>
                <a:gd name="T101" fmla="*/ 131 h 1024"/>
                <a:gd name="T102" fmla="*/ 428 w 571"/>
                <a:gd name="T103" fmla="*/ 121 h 1024"/>
                <a:gd name="T104" fmla="*/ 414 w 571"/>
                <a:gd name="T105" fmla="*/ 116 h 1024"/>
                <a:gd name="T106" fmla="*/ 400 w 571"/>
                <a:gd name="T107" fmla="*/ 114 h 1024"/>
                <a:gd name="T108" fmla="*/ 0 w 571"/>
                <a:gd name="T109" fmla="*/ 0 h 1024"/>
                <a:gd name="T110" fmla="*/ 571 w 571"/>
                <a:gd name="T111" fmla="*/ 0 h 1024"/>
                <a:gd name="T112" fmla="*/ 571 w 571"/>
                <a:gd name="T113" fmla="*/ 1024 h 1024"/>
                <a:gd name="T114" fmla="*/ 0 w 571"/>
                <a:gd name="T115" fmla="*/ 1024 h 1024"/>
                <a:gd name="T116" fmla="*/ 0 w 571"/>
                <a:gd name="T117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1024">
                  <a:moveTo>
                    <a:pt x="400" y="569"/>
                  </a:moveTo>
                  <a:lnTo>
                    <a:pt x="385" y="570"/>
                  </a:lnTo>
                  <a:lnTo>
                    <a:pt x="372" y="576"/>
                  </a:lnTo>
                  <a:lnTo>
                    <a:pt x="359" y="585"/>
                  </a:lnTo>
                  <a:lnTo>
                    <a:pt x="131" y="813"/>
                  </a:lnTo>
                  <a:lnTo>
                    <a:pt x="122" y="826"/>
                  </a:lnTo>
                  <a:lnTo>
                    <a:pt x="116" y="839"/>
                  </a:lnTo>
                  <a:lnTo>
                    <a:pt x="114" y="854"/>
                  </a:lnTo>
                  <a:lnTo>
                    <a:pt x="116" y="868"/>
                  </a:lnTo>
                  <a:lnTo>
                    <a:pt x="122" y="882"/>
                  </a:lnTo>
                  <a:lnTo>
                    <a:pt x="131" y="894"/>
                  </a:lnTo>
                  <a:lnTo>
                    <a:pt x="143" y="903"/>
                  </a:lnTo>
                  <a:lnTo>
                    <a:pt x="157" y="909"/>
                  </a:lnTo>
                  <a:lnTo>
                    <a:pt x="171" y="910"/>
                  </a:lnTo>
                  <a:lnTo>
                    <a:pt x="186" y="909"/>
                  </a:lnTo>
                  <a:lnTo>
                    <a:pt x="199" y="903"/>
                  </a:lnTo>
                  <a:lnTo>
                    <a:pt x="211" y="894"/>
                  </a:lnTo>
                  <a:lnTo>
                    <a:pt x="440" y="667"/>
                  </a:lnTo>
                  <a:lnTo>
                    <a:pt x="449" y="654"/>
                  </a:lnTo>
                  <a:lnTo>
                    <a:pt x="455" y="641"/>
                  </a:lnTo>
                  <a:lnTo>
                    <a:pt x="456" y="625"/>
                  </a:lnTo>
                  <a:lnTo>
                    <a:pt x="455" y="611"/>
                  </a:lnTo>
                  <a:lnTo>
                    <a:pt x="449" y="597"/>
                  </a:lnTo>
                  <a:lnTo>
                    <a:pt x="440" y="585"/>
                  </a:lnTo>
                  <a:lnTo>
                    <a:pt x="428" y="576"/>
                  </a:lnTo>
                  <a:lnTo>
                    <a:pt x="414" y="570"/>
                  </a:lnTo>
                  <a:lnTo>
                    <a:pt x="400" y="569"/>
                  </a:lnTo>
                  <a:close/>
                  <a:moveTo>
                    <a:pt x="400" y="114"/>
                  </a:moveTo>
                  <a:lnTo>
                    <a:pt x="385" y="116"/>
                  </a:lnTo>
                  <a:lnTo>
                    <a:pt x="372" y="121"/>
                  </a:lnTo>
                  <a:lnTo>
                    <a:pt x="359" y="131"/>
                  </a:lnTo>
                  <a:lnTo>
                    <a:pt x="131" y="358"/>
                  </a:lnTo>
                  <a:lnTo>
                    <a:pt x="122" y="370"/>
                  </a:lnTo>
                  <a:lnTo>
                    <a:pt x="116" y="384"/>
                  </a:lnTo>
                  <a:lnTo>
                    <a:pt x="114" y="398"/>
                  </a:lnTo>
                  <a:lnTo>
                    <a:pt x="116" y="412"/>
                  </a:lnTo>
                  <a:lnTo>
                    <a:pt x="122" y="426"/>
                  </a:lnTo>
                  <a:lnTo>
                    <a:pt x="131" y="438"/>
                  </a:lnTo>
                  <a:lnTo>
                    <a:pt x="143" y="448"/>
                  </a:lnTo>
                  <a:lnTo>
                    <a:pt x="157" y="453"/>
                  </a:lnTo>
                  <a:lnTo>
                    <a:pt x="171" y="455"/>
                  </a:lnTo>
                  <a:lnTo>
                    <a:pt x="186" y="453"/>
                  </a:lnTo>
                  <a:lnTo>
                    <a:pt x="199" y="448"/>
                  </a:lnTo>
                  <a:lnTo>
                    <a:pt x="211" y="438"/>
                  </a:lnTo>
                  <a:lnTo>
                    <a:pt x="440" y="211"/>
                  </a:lnTo>
                  <a:lnTo>
                    <a:pt x="449" y="199"/>
                  </a:lnTo>
                  <a:lnTo>
                    <a:pt x="455" y="185"/>
                  </a:lnTo>
                  <a:lnTo>
                    <a:pt x="456" y="171"/>
                  </a:lnTo>
                  <a:lnTo>
                    <a:pt x="455" y="156"/>
                  </a:lnTo>
                  <a:lnTo>
                    <a:pt x="449" y="143"/>
                  </a:lnTo>
                  <a:lnTo>
                    <a:pt x="440" y="131"/>
                  </a:lnTo>
                  <a:lnTo>
                    <a:pt x="428" y="121"/>
                  </a:lnTo>
                  <a:lnTo>
                    <a:pt x="414" y="116"/>
                  </a:lnTo>
                  <a:lnTo>
                    <a:pt x="400" y="114"/>
                  </a:lnTo>
                  <a:close/>
                  <a:moveTo>
                    <a:pt x="0" y="0"/>
                  </a:moveTo>
                  <a:lnTo>
                    <a:pt x="571" y="0"/>
                  </a:lnTo>
                  <a:lnTo>
                    <a:pt x="571" y="1024"/>
                  </a:lnTo>
                  <a:lnTo>
                    <a:pt x="0" y="10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38"/>
            <p:cNvSpPr>
              <a:spLocks noEditPoints="1"/>
            </p:cNvSpPr>
            <p:nvPr/>
          </p:nvSpPr>
          <p:spPr bwMode="auto">
            <a:xfrm>
              <a:off x="5643563" y="3517900"/>
              <a:ext cx="222250" cy="501650"/>
            </a:xfrm>
            <a:custGeom>
              <a:avLst/>
              <a:gdLst>
                <a:gd name="T0" fmla="*/ 267 w 1255"/>
                <a:gd name="T1" fmla="*/ 1596 h 2845"/>
                <a:gd name="T2" fmla="*/ 239 w 1255"/>
                <a:gd name="T3" fmla="*/ 1616 h 2845"/>
                <a:gd name="T4" fmla="*/ 228 w 1255"/>
                <a:gd name="T5" fmla="*/ 1651 h 2845"/>
                <a:gd name="T6" fmla="*/ 231 w 1255"/>
                <a:gd name="T7" fmla="*/ 2579 h 2845"/>
                <a:gd name="T8" fmla="*/ 251 w 1255"/>
                <a:gd name="T9" fmla="*/ 2607 h 2845"/>
                <a:gd name="T10" fmla="*/ 285 w 1255"/>
                <a:gd name="T11" fmla="*/ 2618 h 2845"/>
                <a:gd name="T12" fmla="*/ 988 w 1255"/>
                <a:gd name="T13" fmla="*/ 2615 h 2845"/>
                <a:gd name="T14" fmla="*/ 1015 w 1255"/>
                <a:gd name="T15" fmla="*/ 2595 h 2845"/>
                <a:gd name="T16" fmla="*/ 1026 w 1255"/>
                <a:gd name="T17" fmla="*/ 2561 h 2845"/>
                <a:gd name="T18" fmla="*/ 1023 w 1255"/>
                <a:gd name="T19" fmla="*/ 1632 h 2845"/>
                <a:gd name="T20" fmla="*/ 1003 w 1255"/>
                <a:gd name="T21" fmla="*/ 1604 h 2845"/>
                <a:gd name="T22" fmla="*/ 970 w 1255"/>
                <a:gd name="T23" fmla="*/ 1593 h 2845"/>
                <a:gd name="T24" fmla="*/ 285 w 1255"/>
                <a:gd name="T25" fmla="*/ 115 h 2845"/>
                <a:gd name="T26" fmla="*/ 251 w 1255"/>
                <a:gd name="T27" fmla="*/ 126 h 2845"/>
                <a:gd name="T28" fmla="*/ 231 w 1255"/>
                <a:gd name="T29" fmla="*/ 154 h 2845"/>
                <a:gd name="T30" fmla="*/ 228 w 1255"/>
                <a:gd name="T31" fmla="*/ 1309 h 2845"/>
                <a:gd name="T32" fmla="*/ 239 w 1255"/>
                <a:gd name="T33" fmla="*/ 1343 h 2845"/>
                <a:gd name="T34" fmla="*/ 267 w 1255"/>
                <a:gd name="T35" fmla="*/ 1363 h 2845"/>
                <a:gd name="T36" fmla="*/ 970 w 1255"/>
                <a:gd name="T37" fmla="*/ 1366 h 2845"/>
                <a:gd name="T38" fmla="*/ 1003 w 1255"/>
                <a:gd name="T39" fmla="*/ 1355 h 2845"/>
                <a:gd name="T40" fmla="*/ 1023 w 1255"/>
                <a:gd name="T41" fmla="*/ 1327 h 2845"/>
                <a:gd name="T42" fmla="*/ 1026 w 1255"/>
                <a:gd name="T43" fmla="*/ 172 h 2845"/>
                <a:gd name="T44" fmla="*/ 1015 w 1255"/>
                <a:gd name="T45" fmla="*/ 138 h 2845"/>
                <a:gd name="T46" fmla="*/ 988 w 1255"/>
                <a:gd name="T47" fmla="*/ 118 h 2845"/>
                <a:gd name="T48" fmla="*/ 285 w 1255"/>
                <a:gd name="T49" fmla="*/ 115 h 2845"/>
                <a:gd name="T50" fmla="*/ 1255 w 1255"/>
                <a:gd name="T51" fmla="*/ 0 h 2845"/>
                <a:gd name="T52" fmla="*/ 0 w 1255"/>
                <a:gd name="T53" fmla="*/ 2845 h 2845"/>
                <a:gd name="T54" fmla="*/ 11 w 1255"/>
                <a:gd name="T55" fmla="*/ 1697 h 2845"/>
                <a:gd name="T56" fmla="*/ 28 w 1255"/>
                <a:gd name="T57" fmla="*/ 1691 h 2845"/>
                <a:gd name="T58" fmla="*/ 51 w 1255"/>
                <a:gd name="T59" fmla="*/ 1680 h 2845"/>
                <a:gd name="T60" fmla="*/ 72 w 1255"/>
                <a:gd name="T61" fmla="*/ 1667 h 2845"/>
                <a:gd name="T62" fmla="*/ 89 w 1255"/>
                <a:gd name="T63" fmla="*/ 1654 h 2845"/>
                <a:gd name="T64" fmla="*/ 106 w 1255"/>
                <a:gd name="T65" fmla="*/ 1638 h 2845"/>
                <a:gd name="T66" fmla="*/ 128 w 1255"/>
                <a:gd name="T67" fmla="*/ 1612 h 2845"/>
                <a:gd name="T68" fmla="*/ 136 w 1255"/>
                <a:gd name="T69" fmla="*/ 1599 h 2845"/>
                <a:gd name="T70" fmla="*/ 152 w 1255"/>
                <a:gd name="T71" fmla="*/ 1569 h 2845"/>
                <a:gd name="T72" fmla="*/ 163 w 1255"/>
                <a:gd name="T73" fmla="*/ 1535 h 2845"/>
                <a:gd name="T74" fmla="*/ 167 w 1255"/>
                <a:gd name="T75" fmla="*/ 1522 h 2845"/>
                <a:gd name="T76" fmla="*/ 171 w 1255"/>
                <a:gd name="T77" fmla="*/ 1479 h 2845"/>
                <a:gd name="T78" fmla="*/ 167 w 1255"/>
                <a:gd name="T79" fmla="*/ 1437 h 2845"/>
                <a:gd name="T80" fmla="*/ 163 w 1255"/>
                <a:gd name="T81" fmla="*/ 1424 h 2845"/>
                <a:gd name="T82" fmla="*/ 152 w 1255"/>
                <a:gd name="T83" fmla="*/ 1390 h 2845"/>
                <a:gd name="T84" fmla="*/ 136 w 1255"/>
                <a:gd name="T85" fmla="*/ 1360 h 2845"/>
                <a:gd name="T86" fmla="*/ 128 w 1255"/>
                <a:gd name="T87" fmla="*/ 1347 h 2845"/>
                <a:gd name="T88" fmla="*/ 106 w 1255"/>
                <a:gd name="T89" fmla="*/ 1321 h 2845"/>
                <a:gd name="T90" fmla="*/ 89 w 1255"/>
                <a:gd name="T91" fmla="*/ 1306 h 2845"/>
                <a:gd name="T92" fmla="*/ 72 w 1255"/>
                <a:gd name="T93" fmla="*/ 1293 h 2845"/>
                <a:gd name="T94" fmla="*/ 51 w 1255"/>
                <a:gd name="T95" fmla="*/ 1280 h 2845"/>
                <a:gd name="T96" fmla="*/ 28 w 1255"/>
                <a:gd name="T97" fmla="*/ 1269 h 2845"/>
                <a:gd name="T98" fmla="*/ 11 w 1255"/>
                <a:gd name="T99" fmla="*/ 1263 h 2845"/>
                <a:gd name="T100" fmla="*/ 0 w 1255"/>
                <a:gd name="T101" fmla="*/ 0 h 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55" h="2845">
                  <a:moveTo>
                    <a:pt x="285" y="1593"/>
                  </a:moveTo>
                  <a:lnTo>
                    <a:pt x="267" y="1596"/>
                  </a:lnTo>
                  <a:lnTo>
                    <a:pt x="251" y="1604"/>
                  </a:lnTo>
                  <a:lnTo>
                    <a:pt x="239" y="1616"/>
                  </a:lnTo>
                  <a:lnTo>
                    <a:pt x="231" y="1632"/>
                  </a:lnTo>
                  <a:lnTo>
                    <a:pt x="228" y="1651"/>
                  </a:lnTo>
                  <a:lnTo>
                    <a:pt x="228" y="2561"/>
                  </a:lnTo>
                  <a:lnTo>
                    <a:pt x="231" y="2579"/>
                  </a:lnTo>
                  <a:lnTo>
                    <a:pt x="239" y="2595"/>
                  </a:lnTo>
                  <a:lnTo>
                    <a:pt x="251" y="2607"/>
                  </a:lnTo>
                  <a:lnTo>
                    <a:pt x="267" y="2615"/>
                  </a:lnTo>
                  <a:lnTo>
                    <a:pt x="285" y="2618"/>
                  </a:lnTo>
                  <a:lnTo>
                    <a:pt x="970" y="2618"/>
                  </a:lnTo>
                  <a:lnTo>
                    <a:pt x="988" y="2615"/>
                  </a:lnTo>
                  <a:lnTo>
                    <a:pt x="1003" y="2607"/>
                  </a:lnTo>
                  <a:lnTo>
                    <a:pt x="1015" y="2595"/>
                  </a:lnTo>
                  <a:lnTo>
                    <a:pt x="1023" y="2579"/>
                  </a:lnTo>
                  <a:lnTo>
                    <a:pt x="1026" y="2561"/>
                  </a:lnTo>
                  <a:lnTo>
                    <a:pt x="1026" y="1651"/>
                  </a:lnTo>
                  <a:lnTo>
                    <a:pt x="1023" y="1632"/>
                  </a:lnTo>
                  <a:lnTo>
                    <a:pt x="1015" y="1616"/>
                  </a:lnTo>
                  <a:lnTo>
                    <a:pt x="1003" y="1604"/>
                  </a:lnTo>
                  <a:lnTo>
                    <a:pt x="988" y="1596"/>
                  </a:lnTo>
                  <a:lnTo>
                    <a:pt x="970" y="1593"/>
                  </a:lnTo>
                  <a:lnTo>
                    <a:pt x="285" y="1593"/>
                  </a:lnTo>
                  <a:close/>
                  <a:moveTo>
                    <a:pt x="285" y="115"/>
                  </a:moveTo>
                  <a:lnTo>
                    <a:pt x="267" y="118"/>
                  </a:lnTo>
                  <a:lnTo>
                    <a:pt x="251" y="126"/>
                  </a:lnTo>
                  <a:lnTo>
                    <a:pt x="239" y="138"/>
                  </a:lnTo>
                  <a:lnTo>
                    <a:pt x="231" y="154"/>
                  </a:lnTo>
                  <a:lnTo>
                    <a:pt x="228" y="172"/>
                  </a:lnTo>
                  <a:lnTo>
                    <a:pt x="228" y="1309"/>
                  </a:lnTo>
                  <a:lnTo>
                    <a:pt x="231" y="1327"/>
                  </a:lnTo>
                  <a:lnTo>
                    <a:pt x="239" y="1343"/>
                  </a:lnTo>
                  <a:lnTo>
                    <a:pt x="251" y="1355"/>
                  </a:lnTo>
                  <a:lnTo>
                    <a:pt x="267" y="1363"/>
                  </a:lnTo>
                  <a:lnTo>
                    <a:pt x="285" y="1366"/>
                  </a:lnTo>
                  <a:lnTo>
                    <a:pt x="970" y="1366"/>
                  </a:lnTo>
                  <a:lnTo>
                    <a:pt x="988" y="1363"/>
                  </a:lnTo>
                  <a:lnTo>
                    <a:pt x="1003" y="1355"/>
                  </a:lnTo>
                  <a:lnTo>
                    <a:pt x="1015" y="1343"/>
                  </a:lnTo>
                  <a:lnTo>
                    <a:pt x="1023" y="1327"/>
                  </a:lnTo>
                  <a:lnTo>
                    <a:pt x="1026" y="1309"/>
                  </a:lnTo>
                  <a:lnTo>
                    <a:pt x="1026" y="172"/>
                  </a:lnTo>
                  <a:lnTo>
                    <a:pt x="1023" y="154"/>
                  </a:lnTo>
                  <a:lnTo>
                    <a:pt x="1015" y="138"/>
                  </a:lnTo>
                  <a:lnTo>
                    <a:pt x="1003" y="126"/>
                  </a:lnTo>
                  <a:lnTo>
                    <a:pt x="988" y="118"/>
                  </a:lnTo>
                  <a:lnTo>
                    <a:pt x="970" y="115"/>
                  </a:lnTo>
                  <a:lnTo>
                    <a:pt x="285" y="115"/>
                  </a:lnTo>
                  <a:close/>
                  <a:moveTo>
                    <a:pt x="0" y="0"/>
                  </a:moveTo>
                  <a:lnTo>
                    <a:pt x="1255" y="0"/>
                  </a:lnTo>
                  <a:lnTo>
                    <a:pt x="1255" y="2845"/>
                  </a:lnTo>
                  <a:lnTo>
                    <a:pt x="0" y="2845"/>
                  </a:lnTo>
                  <a:lnTo>
                    <a:pt x="0" y="1700"/>
                  </a:lnTo>
                  <a:lnTo>
                    <a:pt x="11" y="1697"/>
                  </a:lnTo>
                  <a:lnTo>
                    <a:pt x="22" y="1693"/>
                  </a:lnTo>
                  <a:lnTo>
                    <a:pt x="28" y="1691"/>
                  </a:lnTo>
                  <a:lnTo>
                    <a:pt x="33" y="1689"/>
                  </a:lnTo>
                  <a:lnTo>
                    <a:pt x="51" y="1680"/>
                  </a:lnTo>
                  <a:lnTo>
                    <a:pt x="69" y="1669"/>
                  </a:lnTo>
                  <a:lnTo>
                    <a:pt x="72" y="1667"/>
                  </a:lnTo>
                  <a:lnTo>
                    <a:pt x="76" y="1664"/>
                  </a:lnTo>
                  <a:lnTo>
                    <a:pt x="89" y="1654"/>
                  </a:lnTo>
                  <a:lnTo>
                    <a:pt x="101" y="1643"/>
                  </a:lnTo>
                  <a:lnTo>
                    <a:pt x="106" y="1638"/>
                  </a:lnTo>
                  <a:lnTo>
                    <a:pt x="111" y="1632"/>
                  </a:lnTo>
                  <a:lnTo>
                    <a:pt x="128" y="1612"/>
                  </a:lnTo>
                  <a:lnTo>
                    <a:pt x="132" y="1605"/>
                  </a:lnTo>
                  <a:lnTo>
                    <a:pt x="136" y="1599"/>
                  </a:lnTo>
                  <a:lnTo>
                    <a:pt x="149" y="1576"/>
                  </a:lnTo>
                  <a:lnTo>
                    <a:pt x="152" y="1569"/>
                  </a:lnTo>
                  <a:lnTo>
                    <a:pt x="155" y="1562"/>
                  </a:lnTo>
                  <a:lnTo>
                    <a:pt x="163" y="1535"/>
                  </a:lnTo>
                  <a:lnTo>
                    <a:pt x="165" y="1529"/>
                  </a:lnTo>
                  <a:lnTo>
                    <a:pt x="167" y="1522"/>
                  </a:lnTo>
                  <a:lnTo>
                    <a:pt x="170" y="1501"/>
                  </a:lnTo>
                  <a:lnTo>
                    <a:pt x="171" y="1479"/>
                  </a:lnTo>
                  <a:lnTo>
                    <a:pt x="170" y="1458"/>
                  </a:lnTo>
                  <a:lnTo>
                    <a:pt x="167" y="1437"/>
                  </a:lnTo>
                  <a:lnTo>
                    <a:pt x="165" y="1430"/>
                  </a:lnTo>
                  <a:lnTo>
                    <a:pt x="163" y="1424"/>
                  </a:lnTo>
                  <a:lnTo>
                    <a:pt x="155" y="1397"/>
                  </a:lnTo>
                  <a:lnTo>
                    <a:pt x="152" y="1390"/>
                  </a:lnTo>
                  <a:lnTo>
                    <a:pt x="149" y="1383"/>
                  </a:lnTo>
                  <a:lnTo>
                    <a:pt x="136" y="1360"/>
                  </a:lnTo>
                  <a:lnTo>
                    <a:pt x="132" y="1353"/>
                  </a:lnTo>
                  <a:lnTo>
                    <a:pt x="128" y="1347"/>
                  </a:lnTo>
                  <a:lnTo>
                    <a:pt x="111" y="1327"/>
                  </a:lnTo>
                  <a:lnTo>
                    <a:pt x="106" y="1321"/>
                  </a:lnTo>
                  <a:lnTo>
                    <a:pt x="101" y="1316"/>
                  </a:lnTo>
                  <a:lnTo>
                    <a:pt x="89" y="1306"/>
                  </a:lnTo>
                  <a:lnTo>
                    <a:pt x="76" y="1296"/>
                  </a:lnTo>
                  <a:lnTo>
                    <a:pt x="72" y="1293"/>
                  </a:lnTo>
                  <a:lnTo>
                    <a:pt x="69" y="1290"/>
                  </a:lnTo>
                  <a:lnTo>
                    <a:pt x="51" y="1280"/>
                  </a:lnTo>
                  <a:lnTo>
                    <a:pt x="33" y="1271"/>
                  </a:lnTo>
                  <a:lnTo>
                    <a:pt x="28" y="1269"/>
                  </a:lnTo>
                  <a:lnTo>
                    <a:pt x="22" y="1267"/>
                  </a:lnTo>
                  <a:lnTo>
                    <a:pt x="11" y="1263"/>
                  </a:lnTo>
                  <a:lnTo>
                    <a:pt x="0" y="12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39"/>
            <p:cNvSpPr>
              <a:spLocks noEditPoints="1"/>
            </p:cNvSpPr>
            <p:nvPr/>
          </p:nvSpPr>
          <p:spPr bwMode="auto">
            <a:xfrm>
              <a:off x="5402263" y="3517900"/>
              <a:ext cx="220663" cy="501650"/>
            </a:xfrm>
            <a:custGeom>
              <a:avLst/>
              <a:gdLst>
                <a:gd name="T0" fmla="*/ 267 w 1255"/>
                <a:gd name="T1" fmla="*/ 1596 h 2845"/>
                <a:gd name="T2" fmla="*/ 239 w 1255"/>
                <a:gd name="T3" fmla="*/ 1616 h 2845"/>
                <a:gd name="T4" fmla="*/ 228 w 1255"/>
                <a:gd name="T5" fmla="*/ 1651 h 2845"/>
                <a:gd name="T6" fmla="*/ 231 w 1255"/>
                <a:gd name="T7" fmla="*/ 2579 h 2845"/>
                <a:gd name="T8" fmla="*/ 251 w 1255"/>
                <a:gd name="T9" fmla="*/ 2607 h 2845"/>
                <a:gd name="T10" fmla="*/ 285 w 1255"/>
                <a:gd name="T11" fmla="*/ 2618 h 2845"/>
                <a:gd name="T12" fmla="*/ 988 w 1255"/>
                <a:gd name="T13" fmla="*/ 2615 h 2845"/>
                <a:gd name="T14" fmla="*/ 1016 w 1255"/>
                <a:gd name="T15" fmla="*/ 2595 h 2845"/>
                <a:gd name="T16" fmla="*/ 1027 w 1255"/>
                <a:gd name="T17" fmla="*/ 2561 h 2845"/>
                <a:gd name="T18" fmla="*/ 1024 w 1255"/>
                <a:gd name="T19" fmla="*/ 1632 h 2845"/>
                <a:gd name="T20" fmla="*/ 1003 w 1255"/>
                <a:gd name="T21" fmla="*/ 1604 h 2845"/>
                <a:gd name="T22" fmla="*/ 970 w 1255"/>
                <a:gd name="T23" fmla="*/ 1593 h 2845"/>
                <a:gd name="T24" fmla="*/ 285 w 1255"/>
                <a:gd name="T25" fmla="*/ 115 h 2845"/>
                <a:gd name="T26" fmla="*/ 251 w 1255"/>
                <a:gd name="T27" fmla="*/ 126 h 2845"/>
                <a:gd name="T28" fmla="*/ 231 w 1255"/>
                <a:gd name="T29" fmla="*/ 154 h 2845"/>
                <a:gd name="T30" fmla="*/ 228 w 1255"/>
                <a:gd name="T31" fmla="*/ 1309 h 2845"/>
                <a:gd name="T32" fmla="*/ 239 w 1255"/>
                <a:gd name="T33" fmla="*/ 1343 h 2845"/>
                <a:gd name="T34" fmla="*/ 267 w 1255"/>
                <a:gd name="T35" fmla="*/ 1363 h 2845"/>
                <a:gd name="T36" fmla="*/ 970 w 1255"/>
                <a:gd name="T37" fmla="*/ 1366 h 2845"/>
                <a:gd name="T38" fmla="*/ 1003 w 1255"/>
                <a:gd name="T39" fmla="*/ 1355 h 2845"/>
                <a:gd name="T40" fmla="*/ 1024 w 1255"/>
                <a:gd name="T41" fmla="*/ 1327 h 2845"/>
                <a:gd name="T42" fmla="*/ 1027 w 1255"/>
                <a:gd name="T43" fmla="*/ 172 h 2845"/>
                <a:gd name="T44" fmla="*/ 1016 w 1255"/>
                <a:gd name="T45" fmla="*/ 138 h 2845"/>
                <a:gd name="T46" fmla="*/ 988 w 1255"/>
                <a:gd name="T47" fmla="*/ 118 h 2845"/>
                <a:gd name="T48" fmla="*/ 285 w 1255"/>
                <a:gd name="T49" fmla="*/ 115 h 2845"/>
                <a:gd name="T50" fmla="*/ 1255 w 1255"/>
                <a:gd name="T51" fmla="*/ 0 h 2845"/>
                <a:gd name="T52" fmla="*/ 1223 w 1255"/>
                <a:gd name="T53" fmla="*/ 1271 h 2845"/>
                <a:gd name="T54" fmla="*/ 1166 w 1255"/>
                <a:gd name="T55" fmla="*/ 1305 h 2845"/>
                <a:gd name="T56" fmla="*/ 1122 w 1255"/>
                <a:gd name="T57" fmla="*/ 1353 h 2845"/>
                <a:gd name="T58" fmla="*/ 1094 w 1255"/>
                <a:gd name="T59" fmla="*/ 1412 h 2845"/>
                <a:gd name="T60" fmla="*/ 1083 w 1255"/>
                <a:gd name="T61" fmla="*/ 1479 h 2845"/>
                <a:gd name="T62" fmla="*/ 1094 w 1255"/>
                <a:gd name="T63" fmla="*/ 1547 h 2845"/>
                <a:gd name="T64" fmla="*/ 1122 w 1255"/>
                <a:gd name="T65" fmla="*/ 1606 h 2845"/>
                <a:gd name="T66" fmla="*/ 1166 w 1255"/>
                <a:gd name="T67" fmla="*/ 1655 h 2845"/>
                <a:gd name="T68" fmla="*/ 1223 w 1255"/>
                <a:gd name="T69" fmla="*/ 1689 h 2845"/>
                <a:gd name="T70" fmla="*/ 1255 w 1255"/>
                <a:gd name="T71" fmla="*/ 2845 h 2845"/>
                <a:gd name="T72" fmla="*/ 0 w 1255"/>
                <a:gd name="T73" fmla="*/ 0 h 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55" h="2845">
                  <a:moveTo>
                    <a:pt x="285" y="1593"/>
                  </a:moveTo>
                  <a:lnTo>
                    <a:pt x="267" y="1596"/>
                  </a:lnTo>
                  <a:lnTo>
                    <a:pt x="251" y="1604"/>
                  </a:lnTo>
                  <a:lnTo>
                    <a:pt x="239" y="1616"/>
                  </a:lnTo>
                  <a:lnTo>
                    <a:pt x="231" y="1632"/>
                  </a:lnTo>
                  <a:lnTo>
                    <a:pt x="228" y="1651"/>
                  </a:lnTo>
                  <a:lnTo>
                    <a:pt x="228" y="2561"/>
                  </a:lnTo>
                  <a:lnTo>
                    <a:pt x="231" y="2579"/>
                  </a:lnTo>
                  <a:lnTo>
                    <a:pt x="239" y="2595"/>
                  </a:lnTo>
                  <a:lnTo>
                    <a:pt x="251" y="2607"/>
                  </a:lnTo>
                  <a:lnTo>
                    <a:pt x="267" y="2615"/>
                  </a:lnTo>
                  <a:lnTo>
                    <a:pt x="285" y="2618"/>
                  </a:lnTo>
                  <a:lnTo>
                    <a:pt x="970" y="2618"/>
                  </a:lnTo>
                  <a:lnTo>
                    <a:pt x="988" y="2615"/>
                  </a:lnTo>
                  <a:lnTo>
                    <a:pt x="1003" y="2607"/>
                  </a:lnTo>
                  <a:lnTo>
                    <a:pt x="1016" y="2595"/>
                  </a:lnTo>
                  <a:lnTo>
                    <a:pt x="1024" y="2579"/>
                  </a:lnTo>
                  <a:lnTo>
                    <a:pt x="1027" y="2561"/>
                  </a:lnTo>
                  <a:lnTo>
                    <a:pt x="1027" y="1651"/>
                  </a:lnTo>
                  <a:lnTo>
                    <a:pt x="1024" y="1632"/>
                  </a:lnTo>
                  <a:lnTo>
                    <a:pt x="1016" y="1616"/>
                  </a:lnTo>
                  <a:lnTo>
                    <a:pt x="1003" y="1604"/>
                  </a:lnTo>
                  <a:lnTo>
                    <a:pt x="988" y="1596"/>
                  </a:lnTo>
                  <a:lnTo>
                    <a:pt x="970" y="1593"/>
                  </a:lnTo>
                  <a:lnTo>
                    <a:pt x="285" y="1593"/>
                  </a:lnTo>
                  <a:close/>
                  <a:moveTo>
                    <a:pt x="285" y="115"/>
                  </a:moveTo>
                  <a:lnTo>
                    <a:pt x="267" y="118"/>
                  </a:lnTo>
                  <a:lnTo>
                    <a:pt x="251" y="126"/>
                  </a:lnTo>
                  <a:lnTo>
                    <a:pt x="239" y="138"/>
                  </a:lnTo>
                  <a:lnTo>
                    <a:pt x="231" y="154"/>
                  </a:lnTo>
                  <a:lnTo>
                    <a:pt x="228" y="172"/>
                  </a:lnTo>
                  <a:lnTo>
                    <a:pt x="228" y="1309"/>
                  </a:lnTo>
                  <a:lnTo>
                    <a:pt x="231" y="1327"/>
                  </a:lnTo>
                  <a:lnTo>
                    <a:pt x="239" y="1343"/>
                  </a:lnTo>
                  <a:lnTo>
                    <a:pt x="251" y="1355"/>
                  </a:lnTo>
                  <a:lnTo>
                    <a:pt x="267" y="1363"/>
                  </a:lnTo>
                  <a:lnTo>
                    <a:pt x="285" y="1366"/>
                  </a:lnTo>
                  <a:lnTo>
                    <a:pt x="970" y="1366"/>
                  </a:lnTo>
                  <a:lnTo>
                    <a:pt x="988" y="1363"/>
                  </a:lnTo>
                  <a:lnTo>
                    <a:pt x="1003" y="1355"/>
                  </a:lnTo>
                  <a:lnTo>
                    <a:pt x="1016" y="1343"/>
                  </a:lnTo>
                  <a:lnTo>
                    <a:pt x="1024" y="1327"/>
                  </a:lnTo>
                  <a:lnTo>
                    <a:pt x="1027" y="1309"/>
                  </a:lnTo>
                  <a:lnTo>
                    <a:pt x="1027" y="172"/>
                  </a:lnTo>
                  <a:lnTo>
                    <a:pt x="1024" y="154"/>
                  </a:lnTo>
                  <a:lnTo>
                    <a:pt x="1016" y="138"/>
                  </a:lnTo>
                  <a:lnTo>
                    <a:pt x="1003" y="126"/>
                  </a:lnTo>
                  <a:lnTo>
                    <a:pt x="988" y="118"/>
                  </a:lnTo>
                  <a:lnTo>
                    <a:pt x="970" y="115"/>
                  </a:lnTo>
                  <a:lnTo>
                    <a:pt x="285" y="115"/>
                  </a:lnTo>
                  <a:close/>
                  <a:moveTo>
                    <a:pt x="0" y="0"/>
                  </a:moveTo>
                  <a:lnTo>
                    <a:pt x="1255" y="0"/>
                  </a:lnTo>
                  <a:lnTo>
                    <a:pt x="1255" y="1260"/>
                  </a:lnTo>
                  <a:lnTo>
                    <a:pt x="1223" y="1271"/>
                  </a:lnTo>
                  <a:lnTo>
                    <a:pt x="1194" y="1286"/>
                  </a:lnTo>
                  <a:lnTo>
                    <a:pt x="1166" y="1305"/>
                  </a:lnTo>
                  <a:lnTo>
                    <a:pt x="1143" y="1327"/>
                  </a:lnTo>
                  <a:lnTo>
                    <a:pt x="1122" y="1353"/>
                  </a:lnTo>
                  <a:lnTo>
                    <a:pt x="1106" y="1381"/>
                  </a:lnTo>
                  <a:lnTo>
                    <a:pt x="1094" y="1412"/>
                  </a:lnTo>
                  <a:lnTo>
                    <a:pt x="1086" y="1445"/>
                  </a:lnTo>
                  <a:lnTo>
                    <a:pt x="1083" y="1479"/>
                  </a:lnTo>
                  <a:lnTo>
                    <a:pt x="1086" y="1514"/>
                  </a:lnTo>
                  <a:lnTo>
                    <a:pt x="1094" y="1547"/>
                  </a:lnTo>
                  <a:lnTo>
                    <a:pt x="1106" y="1578"/>
                  </a:lnTo>
                  <a:lnTo>
                    <a:pt x="1122" y="1606"/>
                  </a:lnTo>
                  <a:lnTo>
                    <a:pt x="1143" y="1632"/>
                  </a:lnTo>
                  <a:lnTo>
                    <a:pt x="1166" y="1655"/>
                  </a:lnTo>
                  <a:lnTo>
                    <a:pt x="1194" y="1674"/>
                  </a:lnTo>
                  <a:lnTo>
                    <a:pt x="1223" y="1689"/>
                  </a:lnTo>
                  <a:lnTo>
                    <a:pt x="1255" y="1700"/>
                  </a:lnTo>
                  <a:lnTo>
                    <a:pt x="1255" y="2845"/>
                  </a:lnTo>
                  <a:lnTo>
                    <a:pt x="0" y="28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40"/>
            <p:cNvSpPr>
              <a:spLocks noEditPoints="1"/>
            </p:cNvSpPr>
            <p:nvPr/>
          </p:nvSpPr>
          <p:spPr bwMode="auto">
            <a:xfrm>
              <a:off x="5462588" y="3819525"/>
              <a:ext cx="100013" cy="139700"/>
            </a:xfrm>
            <a:custGeom>
              <a:avLst/>
              <a:gdLst>
                <a:gd name="T0" fmla="*/ 400 w 571"/>
                <a:gd name="T1" fmla="*/ 397 h 796"/>
                <a:gd name="T2" fmla="*/ 385 w 571"/>
                <a:gd name="T3" fmla="*/ 399 h 796"/>
                <a:gd name="T4" fmla="*/ 372 w 571"/>
                <a:gd name="T5" fmla="*/ 405 h 796"/>
                <a:gd name="T6" fmla="*/ 359 w 571"/>
                <a:gd name="T7" fmla="*/ 414 h 796"/>
                <a:gd name="T8" fmla="*/ 131 w 571"/>
                <a:gd name="T9" fmla="*/ 641 h 796"/>
                <a:gd name="T10" fmla="*/ 122 w 571"/>
                <a:gd name="T11" fmla="*/ 653 h 796"/>
                <a:gd name="T12" fmla="*/ 116 w 571"/>
                <a:gd name="T13" fmla="*/ 667 h 796"/>
                <a:gd name="T14" fmla="*/ 114 w 571"/>
                <a:gd name="T15" fmla="*/ 682 h 796"/>
                <a:gd name="T16" fmla="*/ 116 w 571"/>
                <a:gd name="T17" fmla="*/ 696 h 796"/>
                <a:gd name="T18" fmla="*/ 122 w 571"/>
                <a:gd name="T19" fmla="*/ 710 h 796"/>
                <a:gd name="T20" fmla="*/ 131 w 571"/>
                <a:gd name="T21" fmla="*/ 722 h 796"/>
                <a:gd name="T22" fmla="*/ 143 w 571"/>
                <a:gd name="T23" fmla="*/ 731 h 796"/>
                <a:gd name="T24" fmla="*/ 157 w 571"/>
                <a:gd name="T25" fmla="*/ 736 h 796"/>
                <a:gd name="T26" fmla="*/ 171 w 571"/>
                <a:gd name="T27" fmla="*/ 738 h 796"/>
                <a:gd name="T28" fmla="*/ 186 w 571"/>
                <a:gd name="T29" fmla="*/ 736 h 796"/>
                <a:gd name="T30" fmla="*/ 199 w 571"/>
                <a:gd name="T31" fmla="*/ 731 h 796"/>
                <a:gd name="T32" fmla="*/ 211 w 571"/>
                <a:gd name="T33" fmla="*/ 722 h 796"/>
                <a:gd name="T34" fmla="*/ 440 w 571"/>
                <a:gd name="T35" fmla="*/ 494 h 796"/>
                <a:gd name="T36" fmla="*/ 449 w 571"/>
                <a:gd name="T37" fmla="*/ 482 h 796"/>
                <a:gd name="T38" fmla="*/ 455 w 571"/>
                <a:gd name="T39" fmla="*/ 469 h 796"/>
                <a:gd name="T40" fmla="*/ 456 w 571"/>
                <a:gd name="T41" fmla="*/ 454 h 796"/>
                <a:gd name="T42" fmla="*/ 455 w 571"/>
                <a:gd name="T43" fmla="*/ 440 h 796"/>
                <a:gd name="T44" fmla="*/ 449 w 571"/>
                <a:gd name="T45" fmla="*/ 426 h 796"/>
                <a:gd name="T46" fmla="*/ 440 w 571"/>
                <a:gd name="T47" fmla="*/ 414 h 796"/>
                <a:gd name="T48" fmla="*/ 428 w 571"/>
                <a:gd name="T49" fmla="*/ 405 h 796"/>
                <a:gd name="T50" fmla="*/ 414 w 571"/>
                <a:gd name="T51" fmla="*/ 399 h 796"/>
                <a:gd name="T52" fmla="*/ 400 w 571"/>
                <a:gd name="T53" fmla="*/ 397 h 796"/>
                <a:gd name="T54" fmla="*/ 400 w 571"/>
                <a:gd name="T55" fmla="*/ 56 h 796"/>
                <a:gd name="T56" fmla="*/ 385 w 571"/>
                <a:gd name="T57" fmla="*/ 58 h 796"/>
                <a:gd name="T58" fmla="*/ 372 w 571"/>
                <a:gd name="T59" fmla="*/ 64 h 796"/>
                <a:gd name="T60" fmla="*/ 359 w 571"/>
                <a:gd name="T61" fmla="*/ 73 h 796"/>
                <a:gd name="T62" fmla="*/ 131 w 571"/>
                <a:gd name="T63" fmla="*/ 300 h 796"/>
                <a:gd name="T64" fmla="*/ 122 w 571"/>
                <a:gd name="T65" fmla="*/ 313 h 796"/>
                <a:gd name="T66" fmla="*/ 116 w 571"/>
                <a:gd name="T67" fmla="*/ 326 h 796"/>
                <a:gd name="T68" fmla="*/ 114 w 571"/>
                <a:gd name="T69" fmla="*/ 341 h 796"/>
                <a:gd name="T70" fmla="*/ 116 w 571"/>
                <a:gd name="T71" fmla="*/ 355 h 796"/>
                <a:gd name="T72" fmla="*/ 122 w 571"/>
                <a:gd name="T73" fmla="*/ 369 h 796"/>
                <a:gd name="T74" fmla="*/ 131 w 571"/>
                <a:gd name="T75" fmla="*/ 381 h 796"/>
                <a:gd name="T76" fmla="*/ 143 w 571"/>
                <a:gd name="T77" fmla="*/ 390 h 796"/>
                <a:gd name="T78" fmla="*/ 157 w 571"/>
                <a:gd name="T79" fmla="*/ 396 h 796"/>
                <a:gd name="T80" fmla="*/ 171 w 571"/>
                <a:gd name="T81" fmla="*/ 397 h 796"/>
                <a:gd name="T82" fmla="*/ 186 w 571"/>
                <a:gd name="T83" fmla="*/ 396 h 796"/>
                <a:gd name="T84" fmla="*/ 199 w 571"/>
                <a:gd name="T85" fmla="*/ 390 h 796"/>
                <a:gd name="T86" fmla="*/ 211 w 571"/>
                <a:gd name="T87" fmla="*/ 381 h 796"/>
                <a:gd name="T88" fmla="*/ 440 w 571"/>
                <a:gd name="T89" fmla="*/ 153 h 796"/>
                <a:gd name="T90" fmla="*/ 449 w 571"/>
                <a:gd name="T91" fmla="*/ 141 h 796"/>
                <a:gd name="T92" fmla="*/ 455 w 571"/>
                <a:gd name="T93" fmla="*/ 128 h 796"/>
                <a:gd name="T94" fmla="*/ 456 w 571"/>
                <a:gd name="T95" fmla="*/ 113 h 796"/>
                <a:gd name="T96" fmla="*/ 455 w 571"/>
                <a:gd name="T97" fmla="*/ 99 h 796"/>
                <a:gd name="T98" fmla="*/ 449 w 571"/>
                <a:gd name="T99" fmla="*/ 85 h 796"/>
                <a:gd name="T100" fmla="*/ 440 w 571"/>
                <a:gd name="T101" fmla="*/ 73 h 796"/>
                <a:gd name="T102" fmla="*/ 428 w 571"/>
                <a:gd name="T103" fmla="*/ 64 h 796"/>
                <a:gd name="T104" fmla="*/ 414 w 571"/>
                <a:gd name="T105" fmla="*/ 58 h 796"/>
                <a:gd name="T106" fmla="*/ 400 w 571"/>
                <a:gd name="T107" fmla="*/ 56 h 796"/>
                <a:gd name="T108" fmla="*/ 0 w 571"/>
                <a:gd name="T109" fmla="*/ 0 h 796"/>
                <a:gd name="T110" fmla="*/ 571 w 571"/>
                <a:gd name="T111" fmla="*/ 0 h 796"/>
                <a:gd name="T112" fmla="*/ 571 w 571"/>
                <a:gd name="T113" fmla="*/ 796 h 796"/>
                <a:gd name="T114" fmla="*/ 0 w 571"/>
                <a:gd name="T115" fmla="*/ 796 h 796"/>
                <a:gd name="T116" fmla="*/ 0 w 571"/>
                <a:gd name="T117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796">
                  <a:moveTo>
                    <a:pt x="400" y="397"/>
                  </a:moveTo>
                  <a:lnTo>
                    <a:pt x="385" y="399"/>
                  </a:lnTo>
                  <a:lnTo>
                    <a:pt x="372" y="405"/>
                  </a:lnTo>
                  <a:lnTo>
                    <a:pt x="359" y="414"/>
                  </a:lnTo>
                  <a:lnTo>
                    <a:pt x="131" y="641"/>
                  </a:lnTo>
                  <a:lnTo>
                    <a:pt x="122" y="653"/>
                  </a:lnTo>
                  <a:lnTo>
                    <a:pt x="116" y="667"/>
                  </a:lnTo>
                  <a:lnTo>
                    <a:pt x="114" y="682"/>
                  </a:lnTo>
                  <a:lnTo>
                    <a:pt x="116" y="696"/>
                  </a:lnTo>
                  <a:lnTo>
                    <a:pt x="122" y="710"/>
                  </a:lnTo>
                  <a:lnTo>
                    <a:pt x="131" y="722"/>
                  </a:lnTo>
                  <a:lnTo>
                    <a:pt x="143" y="731"/>
                  </a:lnTo>
                  <a:lnTo>
                    <a:pt x="157" y="736"/>
                  </a:lnTo>
                  <a:lnTo>
                    <a:pt x="171" y="738"/>
                  </a:lnTo>
                  <a:lnTo>
                    <a:pt x="186" y="736"/>
                  </a:lnTo>
                  <a:lnTo>
                    <a:pt x="199" y="731"/>
                  </a:lnTo>
                  <a:lnTo>
                    <a:pt x="211" y="722"/>
                  </a:lnTo>
                  <a:lnTo>
                    <a:pt x="440" y="494"/>
                  </a:lnTo>
                  <a:lnTo>
                    <a:pt x="449" y="482"/>
                  </a:lnTo>
                  <a:lnTo>
                    <a:pt x="455" y="469"/>
                  </a:lnTo>
                  <a:lnTo>
                    <a:pt x="456" y="454"/>
                  </a:lnTo>
                  <a:lnTo>
                    <a:pt x="455" y="440"/>
                  </a:lnTo>
                  <a:lnTo>
                    <a:pt x="449" y="426"/>
                  </a:lnTo>
                  <a:lnTo>
                    <a:pt x="440" y="414"/>
                  </a:lnTo>
                  <a:lnTo>
                    <a:pt x="428" y="405"/>
                  </a:lnTo>
                  <a:lnTo>
                    <a:pt x="414" y="399"/>
                  </a:lnTo>
                  <a:lnTo>
                    <a:pt x="400" y="397"/>
                  </a:lnTo>
                  <a:close/>
                  <a:moveTo>
                    <a:pt x="400" y="56"/>
                  </a:moveTo>
                  <a:lnTo>
                    <a:pt x="385" y="58"/>
                  </a:lnTo>
                  <a:lnTo>
                    <a:pt x="372" y="64"/>
                  </a:lnTo>
                  <a:lnTo>
                    <a:pt x="359" y="73"/>
                  </a:lnTo>
                  <a:lnTo>
                    <a:pt x="131" y="300"/>
                  </a:lnTo>
                  <a:lnTo>
                    <a:pt x="122" y="313"/>
                  </a:lnTo>
                  <a:lnTo>
                    <a:pt x="116" y="326"/>
                  </a:lnTo>
                  <a:lnTo>
                    <a:pt x="114" y="341"/>
                  </a:lnTo>
                  <a:lnTo>
                    <a:pt x="116" y="355"/>
                  </a:lnTo>
                  <a:lnTo>
                    <a:pt x="122" y="369"/>
                  </a:lnTo>
                  <a:lnTo>
                    <a:pt x="131" y="381"/>
                  </a:lnTo>
                  <a:lnTo>
                    <a:pt x="143" y="390"/>
                  </a:lnTo>
                  <a:lnTo>
                    <a:pt x="157" y="396"/>
                  </a:lnTo>
                  <a:lnTo>
                    <a:pt x="171" y="397"/>
                  </a:lnTo>
                  <a:lnTo>
                    <a:pt x="186" y="396"/>
                  </a:lnTo>
                  <a:lnTo>
                    <a:pt x="199" y="390"/>
                  </a:lnTo>
                  <a:lnTo>
                    <a:pt x="211" y="381"/>
                  </a:lnTo>
                  <a:lnTo>
                    <a:pt x="440" y="153"/>
                  </a:lnTo>
                  <a:lnTo>
                    <a:pt x="449" y="141"/>
                  </a:lnTo>
                  <a:lnTo>
                    <a:pt x="455" y="128"/>
                  </a:lnTo>
                  <a:lnTo>
                    <a:pt x="456" y="113"/>
                  </a:lnTo>
                  <a:lnTo>
                    <a:pt x="455" y="99"/>
                  </a:lnTo>
                  <a:lnTo>
                    <a:pt x="449" y="85"/>
                  </a:lnTo>
                  <a:lnTo>
                    <a:pt x="440" y="73"/>
                  </a:lnTo>
                  <a:lnTo>
                    <a:pt x="428" y="64"/>
                  </a:lnTo>
                  <a:lnTo>
                    <a:pt x="414" y="58"/>
                  </a:lnTo>
                  <a:lnTo>
                    <a:pt x="400" y="56"/>
                  </a:lnTo>
                  <a:close/>
                  <a:moveTo>
                    <a:pt x="0" y="0"/>
                  </a:moveTo>
                  <a:lnTo>
                    <a:pt x="571" y="0"/>
                  </a:lnTo>
                  <a:lnTo>
                    <a:pt x="571" y="796"/>
                  </a:lnTo>
                  <a:lnTo>
                    <a:pt x="0" y="7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41"/>
            <p:cNvSpPr>
              <a:spLocks/>
            </p:cNvSpPr>
            <p:nvPr/>
          </p:nvSpPr>
          <p:spPr bwMode="auto">
            <a:xfrm>
              <a:off x="5341938" y="3457575"/>
              <a:ext cx="584200" cy="561975"/>
            </a:xfrm>
            <a:custGeom>
              <a:avLst/>
              <a:gdLst>
                <a:gd name="T0" fmla="*/ 57 w 3308"/>
                <a:gd name="T1" fmla="*/ 0 h 3186"/>
                <a:gd name="T2" fmla="*/ 3251 w 3308"/>
                <a:gd name="T3" fmla="*/ 0 h 3186"/>
                <a:gd name="T4" fmla="*/ 3269 w 3308"/>
                <a:gd name="T5" fmla="*/ 3 h 3186"/>
                <a:gd name="T6" fmla="*/ 3284 w 3308"/>
                <a:gd name="T7" fmla="*/ 11 h 3186"/>
                <a:gd name="T8" fmla="*/ 3297 w 3308"/>
                <a:gd name="T9" fmla="*/ 23 h 3186"/>
                <a:gd name="T10" fmla="*/ 3305 w 3308"/>
                <a:gd name="T11" fmla="*/ 39 h 3186"/>
                <a:gd name="T12" fmla="*/ 3308 w 3308"/>
                <a:gd name="T13" fmla="*/ 57 h 3186"/>
                <a:gd name="T14" fmla="*/ 3308 w 3308"/>
                <a:gd name="T15" fmla="*/ 3129 h 3186"/>
                <a:gd name="T16" fmla="*/ 3305 w 3308"/>
                <a:gd name="T17" fmla="*/ 3147 h 3186"/>
                <a:gd name="T18" fmla="*/ 3297 w 3308"/>
                <a:gd name="T19" fmla="*/ 3163 h 3186"/>
                <a:gd name="T20" fmla="*/ 3284 w 3308"/>
                <a:gd name="T21" fmla="*/ 3175 h 3186"/>
                <a:gd name="T22" fmla="*/ 3269 w 3308"/>
                <a:gd name="T23" fmla="*/ 3183 h 3186"/>
                <a:gd name="T24" fmla="*/ 3251 w 3308"/>
                <a:gd name="T25" fmla="*/ 3186 h 3186"/>
                <a:gd name="T26" fmla="*/ 3079 w 3308"/>
                <a:gd name="T27" fmla="*/ 3186 h 3186"/>
                <a:gd name="T28" fmla="*/ 3079 w 3308"/>
                <a:gd name="T29" fmla="*/ 284 h 3186"/>
                <a:gd name="T30" fmla="*/ 3076 w 3308"/>
                <a:gd name="T31" fmla="*/ 266 h 3186"/>
                <a:gd name="T32" fmla="*/ 3068 w 3308"/>
                <a:gd name="T33" fmla="*/ 251 h 3186"/>
                <a:gd name="T34" fmla="*/ 3056 w 3308"/>
                <a:gd name="T35" fmla="*/ 238 h 3186"/>
                <a:gd name="T36" fmla="*/ 3040 w 3308"/>
                <a:gd name="T37" fmla="*/ 230 h 3186"/>
                <a:gd name="T38" fmla="*/ 3022 w 3308"/>
                <a:gd name="T39" fmla="*/ 227 h 3186"/>
                <a:gd name="T40" fmla="*/ 285 w 3308"/>
                <a:gd name="T41" fmla="*/ 227 h 3186"/>
                <a:gd name="T42" fmla="*/ 267 w 3308"/>
                <a:gd name="T43" fmla="*/ 230 h 3186"/>
                <a:gd name="T44" fmla="*/ 252 w 3308"/>
                <a:gd name="T45" fmla="*/ 238 h 3186"/>
                <a:gd name="T46" fmla="*/ 239 w 3308"/>
                <a:gd name="T47" fmla="*/ 251 h 3186"/>
                <a:gd name="T48" fmla="*/ 231 w 3308"/>
                <a:gd name="T49" fmla="*/ 266 h 3186"/>
                <a:gd name="T50" fmla="*/ 228 w 3308"/>
                <a:gd name="T51" fmla="*/ 284 h 3186"/>
                <a:gd name="T52" fmla="*/ 228 w 3308"/>
                <a:gd name="T53" fmla="*/ 3186 h 3186"/>
                <a:gd name="T54" fmla="*/ 57 w 3308"/>
                <a:gd name="T55" fmla="*/ 3186 h 3186"/>
                <a:gd name="T56" fmla="*/ 39 w 3308"/>
                <a:gd name="T57" fmla="*/ 3183 h 3186"/>
                <a:gd name="T58" fmla="*/ 23 w 3308"/>
                <a:gd name="T59" fmla="*/ 3175 h 3186"/>
                <a:gd name="T60" fmla="*/ 11 w 3308"/>
                <a:gd name="T61" fmla="*/ 3163 h 3186"/>
                <a:gd name="T62" fmla="*/ 3 w 3308"/>
                <a:gd name="T63" fmla="*/ 3147 h 3186"/>
                <a:gd name="T64" fmla="*/ 0 w 3308"/>
                <a:gd name="T65" fmla="*/ 3129 h 3186"/>
                <a:gd name="T66" fmla="*/ 0 w 3308"/>
                <a:gd name="T67" fmla="*/ 57 h 3186"/>
                <a:gd name="T68" fmla="*/ 3 w 3308"/>
                <a:gd name="T69" fmla="*/ 39 h 3186"/>
                <a:gd name="T70" fmla="*/ 11 w 3308"/>
                <a:gd name="T71" fmla="*/ 23 h 3186"/>
                <a:gd name="T72" fmla="*/ 23 w 3308"/>
                <a:gd name="T73" fmla="*/ 11 h 3186"/>
                <a:gd name="T74" fmla="*/ 39 w 3308"/>
                <a:gd name="T75" fmla="*/ 3 h 3186"/>
                <a:gd name="T76" fmla="*/ 57 w 3308"/>
                <a:gd name="T77" fmla="*/ 0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08" h="3186">
                  <a:moveTo>
                    <a:pt x="57" y="0"/>
                  </a:moveTo>
                  <a:lnTo>
                    <a:pt x="3251" y="0"/>
                  </a:lnTo>
                  <a:lnTo>
                    <a:pt x="3269" y="3"/>
                  </a:lnTo>
                  <a:lnTo>
                    <a:pt x="3284" y="11"/>
                  </a:lnTo>
                  <a:lnTo>
                    <a:pt x="3297" y="23"/>
                  </a:lnTo>
                  <a:lnTo>
                    <a:pt x="3305" y="39"/>
                  </a:lnTo>
                  <a:lnTo>
                    <a:pt x="3308" y="57"/>
                  </a:lnTo>
                  <a:lnTo>
                    <a:pt x="3308" y="3129"/>
                  </a:lnTo>
                  <a:lnTo>
                    <a:pt x="3305" y="3147"/>
                  </a:lnTo>
                  <a:lnTo>
                    <a:pt x="3297" y="3163"/>
                  </a:lnTo>
                  <a:lnTo>
                    <a:pt x="3284" y="3175"/>
                  </a:lnTo>
                  <a:lnTo>
                    <a:pt x="3269" y="3183"/>
                  </a:lnTo>
                  <a:lnTo>
                    <a:pt x="3251" y="3186"/>
                  </a:lnTo>
                  <a:lnTo>
                    <a:pt x="3079" y="3186"/>
                  </a:lnTo>
                  <a:lnTo>
                    <a:pt x="3079" y="284"/>
                  </a:lnTo>
                  <a:lnTo>
                    <a:pt x="3076" y="266"/>
                  </a:lnTo>
                  <a:lnTo>
                    <a:pt x="3068" y="251"/>
                  </a:lnTo>
                  <a:lnTo>
                    <a:pt x="3056" y="238"/>
                  </a:lnTo>
                  <a:lnTo>
                    <a:pt x="3040" y="230"/>
                  </a:lnTo>
                  <a:lnTo>
                    <a:pt x="3022" y="227"/>
                  </a:lnTo>
                  <a:lnTo>
                    <a:pt x="285" y="227"/>
                  </a:lnTo>
                  <a:lnTo>
                    <a:pt x="267" y="230"/>
                  </a:lnTo>
                  <a:lnTo>
                    <a:pt x="252" y="238"/>
                  </a:lnTo>
                  <a:lnTo>
                    <a:pt x="239" y="251"/>
                  </a:lnTo>
                  <a:lnTo>
                    <a:pt x="231" y="266"/>
                  </a:lnTo>
                  <a:lnTo>
                    <a:pt x="228" y="284"/>
                  </a:lnTo>
                  <a:lnTo>
                    <a:pt x="228" y="3186"/>
                  </a:lnTo>
                  <a:lnTo>
                    <a:pt x="57" y="3186"/>
                  </a:lnTo>
                  <a:lnTo>
                    <a:pt x="39" y="3183"/>
                  </a:lnTo>
                  <a:lnTo>
                    <a:pt x="23" y="3175"/>
                  </a:lnTo>
                  <a:lnTo>
                    <a:pt x="11" y="3163"/>
                  </a:lnTo>
                  <a:lnTo>
                    <a:pt x="3" y="3147"/>
                  </a:lnTo>
                  <a:lnTo>
                    <a:pt x="0" y="312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6263052" y="3443288"/>
            <a:ext cx="592138" cy="592138"/>
            <a:chOff x="6219825" y="3443288"/>
            <a:chExt cx="5921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5" name="Freeform 346"/>
            <p:cNvSpPr>
              <a:spLocks/>
            </p:cNvSpPr>
            <p:nvPr/>
          </p:nvSpPr>
          <p:spPr bwMode="auto">
            <a:xfrm>
              <a:off x="6592888" y="3522663"/>
              <a:ext cx="139700" cy="139700"/>
            </a:xfrm>
            <a:custGeom>
              <a:avLst/>
              <a:gdLst>
                <a:gd name="T0" fmla="*/ 159 w 792"/>
                <a:gd name="T1" fmla="*/ 0 h 793"/>
                <a:gd name="T2" fmla="*/ 792 w 792"/>
                <a:gd name="T3" fmla="*/ 633 h 793"/>
                <a:gd name="T4" fmla="*/ 634 w 792"/>
                <a:gd name="T5" fmla="*/ 793 h 793"/>
                <a:gd name="T6" fmla="*/ 0 w 792"/>
                <a:gd name="T7" fmla="*/ 159 h 793"/>
                <a:gd name="T8" fmla="*/ 159 w 792"/>
                <a:gd name="T9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93">
                  <a:moveTo>
                    <a:pt x="159" y="0"/>
                  </a:moveTo>
                  <a:lnTo>
                    <a:pt x="792" y="633"/>
                  </a:lnTo>
                  <a:lnTo>
                    <a:pt x="634" y="793"/>
                  </a:lnTo>
                  <a:lnTo>
                    <a:pt x="0" y="159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47"/>
            <p:cNvSpPr>
              <a:spLocks/>
            </p:cNvSpPr>
            <p:nvPr/>
          </p:nvSpPr>
          <p:spPr bwMode="auto">
            <a:xfrm>
              <a:off x="6634163" y="3443288"/>
              <a:ext cx="177800" cy="177800"/>
            </a:xfrm>
            <a:custGeom>
              <a:avLst/>
              <a:gdLst>
                <a:gd name="T0" fmla="*/ 474 w 1006"/>
                <a:gd name="T1" fmla="*/ 0 h 1006"/>
                <a:gd name="T2" fmla="*/ 507 w 1006"/>
                <a:gd name="T3" fmla="*/ 2 h 1006"/>
                <a:gd name="T4" fmla="*/ 539 w 1006"/>
                <a:gd name="T5" fmla="*/ 8 h 1006"/>
                <a:gd name="T6" fmla="*/ 569 w 1006"/>
                <a:gd name="T7" fmla="*/ 19 h 1006"/>
                <a:gd name="T8" fmla="*/ 598 w 1006"/>
                <a:gd name="T9" fmla="*/ 33 h 1006"/>
                <a:gd name="T10" fmla="*/ 625 w 1006"/>
                <a:gd name="T11" fmla="*/ 50 h 1006"/>
                <a:gd name="T12" fmla="*/ 650 w 1006"/>
                <a:gd name="T13" fmla="*/ 73 h 1006"/>
                <a:gd name="T14" fmla="*/ 933 w 1006"/>
                <a:gd name="T15" fmla="*/ 356 h 1006"/>
                <a:gd name="T16" fmla="*/ 955 w 1006"/>
                <a:gd name="T17" fmla="*/ 381 h 1006"/>
                <a:gd name="T18" fmla="*/ 973 w 1006"/>
                <a:gd name="T19" fmla="*/ 407 h 1006"/>
                <a:gd name="T20" fmla="*/ 986 w 1006"/>
                <a:gd name="T21" fmla="*/ 436 h 1006"/>
                <a:gd name="T22" fmla="*/ 998 w 1006"/>
                <a:gd name="T23" fmla="*/ 466 h 1006"/>
                <a:gd name="T24" fmla="*/ 1004 w 1006"/>
                <a:gd name="T25" fmla="*/ 498 h 1006"/>
                <a:gd name="T26" fmla="*/ 1006 w 1006"/>
                <a:gd name="T27" fmla="*/ 531 h 1006"/>
                <a:gd name="T28" fmla="*/ 1004 w 1006"/>
                <a:gd name="T29" fmla="*/ 563 h 1006"/>
                <a:gd name="T30" fmla="*/ 998 w 1006"/>
                <a:gd name="T31" fmla="*/ 595 h 1006"/>
                <a:gd name="T32" fmla="*/ 986 w 1006"/>
                <a:gd name="T33" fmla="*/ 625 h 1006"/>
                <a:gd name="T34" fmla="*/ 973 w 1006"/>
                <a:gd name="T35" fmla="*/ 654 h 1006"/>
                <a:gd name="T36" fmla="*/ 955 w 1006"/>
                <a:gd name="T37" fmla="*/ 681 h 1006"/>
                <a:gd name="T38" fmla="*/ 933 w 1006"/>
                <a:gd name="T39" fmla="*/ 706 h 1006"/>
                <a:gd name="T40" fmla="*/ 634 w 1006"/>
                <a:gd name="T41" fmla="*/ 1006 h 1006"/>
                <a:gd name="T42" fmla="*/ 0 w 1006"/>
                <a:gd name="T43" fmla="*/ 372 h 1006"/>
                <a:gd name="T44" fmla="*/ 300 w 1006"/>
                <a:gd name="T45" fmla="*/ 73 h 1006"/>
                <a:gd name="T46" fmla="*/ 325 w 1006"/>
                <a:gd name="T47" fmla="*/ 50 h 1006"/>
                <a:gd name="T48" fmla="*/ 351 w 1006"/>
                <a:gd name="T49" fmla="*/ 33 h 1006"/>
                <a:gd name="T50" fmla="*/ 380 w 1006"/>
                <a:gd name="T51" fmla="*/ 19 h 1006"/>
                <a:gd name="T52" fmla="*/ 410 w 1006"/>
                <a:gd name="T53" fmla="*/ 8 h 1006"/>
                <a:gd name="T54" fmla="*/ 442 w 1006"/>
                <a:gd name="T55" fmla="*/ 2 h 1006"/>
                <a:gd name="T56" fmla="*/ 474 w 1006"/>
                <a:gd name="T57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6" h="1006">
                  <a:moveTo>
                    <a:pt x="474" y="0"/>
                  </a:moveTo>
                  <a:lnTo>
                    <a:pt x="507" y="2"/>
                  </a:lnTo>
                  <a:lnTo>
                    <a:pt x="539" y="8"/>
                  </a:lnTo>
                  <a:lnTo>
                    <a:pt x="569" y="19"/>
                  </a:lnTo>
                  <a:lnTo>
                    <a:pt x="598" y="33"/>
                  </a:lnTo>
                  <a:lnTo>
                    <a:pt x="625" y="50"/>
                  </a:lnTo>
                  <a:lnTo>
                    <a:pt x="650" y="73"/>
                  </a:lnTo>
                  <a:lnTo>
                    <a:pt x="933" y="356"/>
                  </a:lnTo>
                  <a:lnTo>
                    <a:pt x="955" y="381"/>
                  </a:lnTo>
                  <a:lnTo>
                    <a:pt x="973" y="407"/>
                  </a:lnTo>
                  <a:lnTo>
                    <a:pt x="986" y="436"/>
                  </a:lnTo>
                  <a:lnTo>
                    <a:pt x="998" y="466"/>
                  </a:lnTo>
                  <a:lnTo>
                    <a:pt x="1004" y="498"/>
                  </a:lnTo>
                  <a:lnTo>
                    <a:pt x="1006" y="531"/>
                  </a:lnTo>
                  <a:lnTo>
                    <a:pt x="1004" y="563"/>
                  </a:lnTo>
                  <a:lnTo>
                    <a:pt x="998" y="595"/>
                  </a:lnTo>
                  <a:lnTo>
                    <a:pt x="986" y="625"/>
                  </a:lnTo>
                  <a:lnTo>
                    <a:pt x="973" y="654"/>
                  </a:lnTo>
                  <a:lnTo>
                    <a:pt x="955" y="681"/>
                  </a:lnTo>
                  <a:lnTo>
                    <a:pt x="933" y="706"/>
                  </a:lnTo>
                  <a:lnTo>
                    <a:pt x="634" y="1006"/>
                  </a:lnTo>
                  <a:lnTo>
                    <a:pt x="0" y="372"/>
                  </a:lnTo>
                  <a:lnTo>
                    <a:pt x="300" y="73"/>
                  </a:lnTo>
                  <a:lnTo>
                    <a:pt x="325" y="50"/>
                  </a:lnTo>
                  <a:lnTo>
                    <a:pt x="351" y="33"/>
                  </a:lnTo>
                  <a:lnTo>
                    <a:pt x="380" y="19"/>
                  </a:lnTo>
                  <a:lnTo>
                    <a:pt x="410" y="8"/>
                  </a:lnTo>
                  <a:lnTo>
                    <a:pt x="442" y="2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48"/>
            <p:cNvSpPr>
              <a:spLocks/>
            </p:cNvSpPr>
            <p:nvPr/>
          </p:nvSpPr>
          <p:spPr bwMode="auto">
            <a:xfrm>
              <a:off x="6219825" y="3905250"/>
              <a:ext cx="125413" cy="130175"/>
            </a:xfrm>
            <a:custGeom>
              <a:avLst/>
              <a:gdLst>
                <a:gd name="T0" fmla="*/ 119 w 714"/>
                <a:gd name="T1" fmla="*/ 0 h 741"/>
                <a:gd name="T2" fmla="*/ 714 w 714"/>
                <a:gd name="T3" fmla="*/ 626 h 741"/>
                <a:gd name="T4" fmla="*/ 65 w 714"/>
                <a:gd name="T5" fmla="*/ 740 h 741"/>
                <a:gd name="T6" fmla="*/ 55 w 714"/>
                <a:gd name="T7" fmla="*/ 741 h 741"/>
                <a:gd name="T8" fmla="*/ 41 w 714"/>
                <a:gd name="T9" fmla="*/ 739 h 741"/>
                <a:gd name="T10" fmla="*/ 28 w 714"/>
                <a:gd name="T11" fmla="*/ 734 h 741"/>
                <a:gd name="T12" fmla="*/ 15 w 714"/>
                <a:gd name="T13" fmla="*/ 725 h 741"/>
                <a:gd name="T14" fmla="*/ 7 w 714"/>
                <a:gd name="T15" fmla="*/ 714 h 741"/>
                <a:gd name="T16" fmla="*/ 2 w 714"/>
                <a:gd name="T17" fmla="*/ 702 h 741"/>
                <a:gd name="T18" fmla="*/ 0 w 714"/>
                <a:gd name="T19" fmla="*/ 689 h 741"/>
                <a:gd name="T20" fmla="*/ 0 w 714"/>
                <a:gd name="T21" fmla="*/ 676 h 741"/>
                <a:gd name="T22" fmla="*/ 119 w 714"/>
                <a:gd name="T23" fmla="*/ 3 h 741"/>
                <a:gd name="T24" fmla="*/ 119 w 714"/>
                <a:gd name="T25" fmla="*/ 2 h 741"/>
                <a:gd name="T26" fmla="*/ 119 w 714"/>
                <a:gd name="T27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4" h="741">
                  <a:moveTo>
                    <a:pt x="119" y="0"/>
                  </a:moveTo>
                  <a:lnTo>
                    <a:pt x="714" y="626"/>
                  </a:lnTo>
                  <a:lnTo>
                    <a:pt x="65" y="740"/>
                  </a:lnTo>
                  <a:lnTo>
                    <a:pt x="55" y="741"/>
                  </a:lnTo>
                  <a:lnTo>
                    <a:pt x="41" y="739"/>
                  </a:lnTo>
                  <a:lnTo>
                    <a:pt x="28" y="734"/>
                  </a:lnTo>
                  <a:lnTo>
                    <a:pt x="15" y="725"/>
                  </a:lnTo>
                  <a:lnTo>
                    <a:pt x="7" y="714"/>
                  </a:lnTo>
                  <a:lnTo>
                    <a:pt x="2" y="702"/>
                  </a:lnTo>
                  <a:lnTo>
                    <a:pt x="0" y="689"/>
                  </a:lnTo>
                  <a:lnTo>
                    <a:pt x="0" y="676"/>
                  </a:lnTo>
                  <a:lnTo>
                    <a:pt x="119" y="3"/>
                  </a:lnTo>
                  <a:lnTo>
                    <a:pt x="119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49"/>
            <p:cNvSpPr>
              <a:spLocks/>
            </p:cNvSpPr>
            <p:nvPr/>
          </p:nvSpPr>
          <p:spPr bwMode="auto">
            <a:xfrm>
              <a:off x="6254750" y="3563938"/>
              <a:ext cx="373063" cy="376238"/>
            </a:xfrm>
            <a:custGeom>
              <a:avLst/>
              <a:gdLst>
                <a:gd name="T0" fmla="*/ 1842 w 2119"/>
                <a:gd name="T1" fmla="*/ 0 h 2126"/>
                <a:gd name="T2" fmla="*/ 2119 w 2119"/>
                <a:gd name="T3" fmla="*/ 277 h 2126"/>
                <a:gd name="T4" fmla="*/ 2118 w 2119"/>
                <a:gd name="T5" fmla="*/ 277 h 2126"/>
                <a:gd name="T6" fmla="*/ 2118 w 2119"/>
                <a:gd name="T7" fmla="*/ 278 h 2126"/>
                <a:gd name="T8" fmla="*/ 271 w 2119"/>
                <a:gd name="T9" fmla="*/ 2125 h 2126"/>
                <a:gd name="T10" fmla="*/ 270 w 2119"/>
                <a:gd name="T11" fmla="*/ 2126 h 2126"/>
                <a:gd name="T12" fmla="*/ 270 w 2119"/>
                <a:gd name="T13" fmla="*/ 2126 h 2126"/>
                <a:gd name="T14" fmla="*/ 0 w 2119"/>
                <a:gd name="T15" fmla="*/ 1843 h 2126"/>
                <a:gd name="T16" fmla="*/ 1842 w 2119"/>
                <a:gd name="T17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9" h="2126">
                  <a:moveTo>
                    <a:pt x="1842" y="0"/>
                  </a:moveTo>
                  <a:lnTo>
                    <a:pt x="2119" y="277"/>
                  </a:lnTo>
                  <a:lnTo>
                    <a:pt x="2118" y="277"/>
                  </a:lnTo>
                  <a:lnTo>
                    <a:pt x="2118" y="278"/>
                  </a:lnTo>
                  <a:lnTo>
                    <a:pt x="271" y="2125"/>
                  </a:lnTo>
                  <a:lnTo>
                    <a:pt x="270" y="2126"/>
                  </a:lnTo>
                  <a:lnTo>
                    <a:pt x="270" y="2126"/>
                  </a:lnTo>
                  <a:lnTo>
                    <a:pt x="0" y="1843"/>
                  </a:lnTo>
                  <a:lnTo>
                    <a:pt x="1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50"/>
            <p:cNvSpPr>
              <a:spLocks/>
            </p:cNvSpPr>
            <p:nvPr/>
          </p:nvSpPr>
          <p:spPr bwMode="auto">
            <a:xfrm>
              <a:off x="6315075" y="3627438"/>
              <a:ext cx="376238" cy="376238"/>
            </a:xfrm>
            <a:custGeom>
              <a:avLst/>
              <a:gdLst>
                <a:gd name="T0" fmla="*/ 1851 w 2128"/>
                <a:gd name="T1" fmla="*/ 0 h 2136"/>
                <a:gd name="T2" fmla="*/ 2128 w 2128"/>
                <a:gd name="T3" fmla="*/ 277 h 2136"/>
                <a:gd name="T4" fmla="*/ 270 w 2128"/>
                <a:gd name="T5" fmla="*/ 2136 h 2136"/>
                <a:gd name="T6" fmla="*/ 0 w 2128"/>
                <a:gd name="T7" fmla="*/ 1851 h 2136"/>
                <a:gd name="T8" fmla="*/ 1 w 2128"/>
                <a:gd name="T9" fmla="*/ 1850 h 2136"/>
                <a:gd name="T10" fmla="*/ 3 w 2128"/>
                <a:gd name="T11" fmla="*/ 1849 h 2136"/>
                <a:gd name="T12" fmla="*/ 1851 w 2128"/>
                <a:gd name="T13" fmla="*/ 1 h 2136"/>
                <a:gd name="T14" fmla="*/ 1851 w 2128"/>
                <a:gd name="T15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8" h="2136">
                  <a:moveTo>
                    <a:pt x="1851" y="0"/>
                  </a:moveTo>
                  <a:lnTo>
                    <a:pt x="2128" y="277"/>
                  </a:lnTo>
                  <a:lnTo>
                    <a:pt x="270" y="2136"/>
                  </a:lnTo>
                  <a:lnTo>
                    <a:pt x="0" y="1851"/>
                  </a:lnTo>
                  <a:lnTo>
                    <a:pt x="1" y="1850"/>
                  </a:lnTo>
                  <a:lnTo>
                    <a:pt x="3" y="1849"/>
                  </a:lnTo>
                  <a:lnTo>
                    <a:pt x="1851" y="1"/>
                  </a:lnTo>
                  <a:lnTo>
                    <a:pt x="1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51"/>
            <p:cNvSpPr>
              <a:spLocks/>
            </p:cNvSpPr>
            <p:nvPr/>
          </p:nvSpPr>
          <p:spPr bwMode="auto">
            <a:xfrm>
              <a:off x="6219825" y="3443288"/>
              <a:ext cx="279400" cy="277813"/>
            </a:xfrm>
            <a:custGeom>
              <a:avLst/>
              <a:gdLst>
                <a:gd name="T0" fmla="*/ 577 w 1581"/>
                <a:gd name="T1" fmla="*/ 0 h 1581"/>
                <a:gd name="T2" fmla="*/ 632 w 1581"/>
                <a:gd name="T3" fmla="*/ 14 h 1581"/>
                <a:gd name="T4" fmla="*/ 681 w 1581"/>
                <a:gd name="T5" fmla="*/ 48 h 1581"/>
                <a:gd name="T6" fmla="*/ 1574 w 1581"/>
                <a:gd name="T7" fmla="*/ 943 h 1581"/>
                <a:gd name="T8" fmla="*/ 1581 w 1581"/>
                <a:gd name="T9" fmla="*/ 970 h 1581"/>
                <a:gd name="T10" fmla="*/ 1574 w 1581"/>
                <a:gd name="T11" fmla="*/ 999 h 1581"/>
                <a:gd name="T12" fmla="*/ 1010 w 1581"/>
                <a:gd name="T13" fmla="*/ 1565 h 1581"/>
                <a:gd name="T14" fmla="*/ 984 w 1581"/>
                <a:gd name="T15" fmla="*/ 1579 h 1581"/>
                <a:gd name="T16" fmla="*/ 956 w 1581"/>
                <a:gd name="T17" fmla="*/ 1579 h 1581"/>
                <a:gd name="T18" fmla="*/ 931 w 1581"/>
                <a:gd name="T19" fmla="*/ 1565 h 1581"/>
                <a:gd name="T20" fmla="*/ 1117 w 1581"/>
                <a:gd name="T21" fmla="*/ 1197 h 1581"/>
                <a:gd name="T22" fmla="*/ 1131 w 1581"/>
                <a:gd name="T23" fmla="*/ 1171 h 1581"/>
                <a:gd name="T24" fmla="*/ 1131 w 1581"/>
                <a:gd name="T25" fmla="*/ 1143 h 1581"/>
                <a:gd name="T26" fmla="*/ 1117 w 1581"/>
                <a:gd name="T27" fmla="*/ 1117 h 1581"/>
                <a:gd name="T28" fmla="*/ 1091 w 1581"/>
                <a:gd name="T29" fmla="*/ 1103 h 1581"/>
                <a:gd name="T30" fmla="*/ 1063 w 1581"/>
                <a:gd name="T31" fmla="*/ 1103 h 1581"/>
                <a:gd name="T32" fmla="*/ 1038 w 1581"/>
                <a:gd name="T33" fmla="*/ 1117 h 1581"/>
                <a:gd name="T34" fmla="*/ 681 w 1581"/>
                <a:gd name="T35" fmla="*/ 1315 h 1581"/>
                <a:gd name="T36" fmla="*/ 888 w 1581"/>
                <a:gd name="T37" fmla="*/ 1106 h 1581"/>
                <a:gd name="T38" fmla="*/ 896 w 1581"/>
                <a:gd name="T39" fmla="*/ 1077 h 1581"/>
                <a:gd name="T40" fmla="*/ 888 w 1581"/>
                <a:gd name="T41" fmla="*/ 1050 h 1581"/>
                <a:gd name="T42" fmla="*/ 868 w 1581"/>
                <a:gd name="T43" fmla="*/ 1029 h 1581"/>
                <a:gd name="T44" fmla="*/ 841 w 1581"/>
                <a:gd name="T45" fmla="*/ 1022 h 1581"/>
                <a:gd name="T46" fmla="*/ 812 w 1581"/>
                <a:gd name="T47" fmla="*/ 1029 h 1581"/>
                <a:gd name="T48" fmla="*/ 603 w 1581"/>
                <a:gd name="T49" fmla="*/ 1236 h 1581"/>
                <a:gd name="T50" fmla="*/ 801 w 1581"/>
                <a:gd name="T51" fmla="*/ 879 h 1581"/>
                <a:gd name="T52" fmla="*/ 815 w 1581"/>
                <a:gd name="T53" fmla="*/ 854 h 1581"/>
                <a:gd name="T54" fmla="*/ 815 w 1581"/>
                <a:gd name="T55" fmla="*/ 826 h 1581"/>
                <a:gd name="T56" fmla="*/ 801 w 1581"/>
                <a:gd name="T57" fmla="*/ 801 h 1581"/>
                <a:gd name="T58" fmla="*/ 775 w 1581"/>
                <a:gd name="T59" fmla="*/ 786 h 1581"/>
                <a:gd name="T60" fmla="*/ 747 w 1581"/>
                <a:gd name="T61" fmla="*/ 786 h 1581"/>
                <a:gd name="T62" fmla="*/ 721 w 1581"/>
                <a:gd name="T63" fmla="*/ 801 h 1581"/>
                <a:gd name="T64" fmla="*/ 365 w 1581"/>
                <a:gd name="T65" fmla="*/ 999 h 1581"/>
                <a:gd name="T66" fmla="*/ 572 w 1581"/>
                <a:gd name="T67" fmla="*/ 789 h 1581"/>
                <a:gd name="T68" fmla="*/ 579 w 1581"/>
                <a:gd name="T69" fmla="*/ 761 h 1581"/>
                <a:gd name="T70" fmla="*/ 572 w 1581"/>
                <a:gd name="T71" fmla="*/ 734 h 1581"/>
                <a:gd name="T72" fmla="*/ 551 w 1581"/>
                <a:gd name="T73" fmla="*/ 712 h 1581"/>
                <a:gd name="T74" fmla="*/ 523 w 1581"/>
                <a:gd name="T75" fmla="*/ 705 h 1581"/>
                <a:gd name="T76" fmla="*/ 496 w 1581"/>
                <a:gd name="T77" fmla="*/ 712 h 1581"/>
                <a:gd name="T78" fmla="*/ 286 w 1581"/>
                <a:gd name="T79" fmla="*/ 919 h 1581"/>
                <a:gd name="T80" fmla="*/ 484 w 1581"/>
                <a:gd name="T81" fmla="*/ 563 h 1581"/>
                <a:gd name="T82" fmla="*/ 498 w 1581"/>
                <a:gd name="T83" fmla="*/ 538 h 1581"/>
                <a:gd name="T84" fmla="*/ 498 w 1581"/>
                <a:gd name="T85" fmla="*/ 509 h 1581"/>
                <a:gd name="T86" fmla="*/ 484 w 1581"/>
                <a:gd name="T87" fmla="*/ 484 h 1581"/>
                <a:gd name="T88" fmla="*/ 458 w 1581"/>
                <a:gd name="T89" fmla="*/ 469 h 1581"/>
                <a:gd name="T90" fmla="*/ 429 w 1581"/>
                <a:gd name="T91" fmla="*/ 469 h 1581"/>
                <a:gd name="T92" fmla="*/ 405 w 1581"/>
                <a:gd name="T93" fmla="*/ 484 h 1581"/>
                <a:gd name="T94" fmla="*/ 48 w 1581"/>
                <a:gd name="T95" fmla="*/ 682 h 1581"/>
                <a:gd name="T96" fmla="*/ 14 w 1581"/>
                <a:gd name="T97" fmla="*/ 633 h 1581"/>
                <a:gd name="T98" fmla="*/ 0 w 1581"/>
                <a:gd name="T99" fmla="*/ 577 h 1581"/>
                <a:gd name="T100" fmla="*/ 4 w 1581"/>
                <a:gd name="T101" fmla="*/ 520 h 1581"/>
                <a:gd name="T102" fmla="*/ 29 w 1581"/>
                <a:gd name="T103" fmla="*/ 467 h 1581"/>
                <a:gd name="T104" fmla="*/ 444 w 1581"/>
                <a:gd name="T105" fmla="*/ 48 h 1581"/>
                <a:gd name="T106" fmla="*/ 493 w 1581"/>
                <a:gd name="T107" fmla="*/ 14 h 1581"/>
                <a:gd name="T108" fmla="*/ 549 w 1581"/>
                <a:gd name="T109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81" h="1581">
                  <a:moveTo>
                    <a:pt x="549" y="0"/>
                  </a:moveTo>
                  <a:lnTo>
                    <a:pt x="577" y="0"/>
                  </a:lnTo>
                  <a:lnTo>
                    <a:pt x="606" y="4"/>
                  </a:lnTo>
                  <a:lnTo>
                    <a:pt x="632" y="14"/>
                  </a:lnTo>
                  <a:lnTo>
                    <a:pt x="658" y="29"/>
                  </a:lnTo>
                  <a:lnTo>
                    <a:pt x="681" y="48"/>
                  </a:lnTo>
                  <a:lnTo>
                    <a:pt x="1565" y="931"/>
                  </a:lnTo>
                  <a:lnTo>
                    <a:pt x="1574" y="943"/>
                  </a:lnTo>
                  <a:lnTo>
                    <a:pt x="1579" y="957"/>
                  </a:lnTo>
                  <a:lnTo>
                    <a:pt x="1581" y="970"/>
                  </a:lnTo>
                  <a:lnTo>
                    <a:pt x="1579" y="984"/>
                  </a:lnTo>
                  <a:lnTo>
                    <a:pt x="1574" y="999"/>
                  </a:lnTo>
                  <a:lnTo>
                    <a:pt x="1565" y="1010"/>
                  </a:lnTo>
                  <a:lnTo>
                    <a:pt x="1010" y="1565"/>
                  </a:lnTo>
                  <a:lnTo>
                    <a:pt x="998" y="1574"/>
                  </a:lnTo>
                  <a:lnTo>
                    <a:pt x="984" y="1579"/>
                  </a:lnTo>
                  <a:lnTo>
                    <a:pt x="970" y="1581"/>
                  </a:lnTo>
                  <a:lnTo>
                    <a:pt x="956" y="1579"/>
                  </a:lnTo>
                  <a:lnTo>
                    <a:pt x="943" y="1574"/>
                  </a:lnTo>
                  <a:lnTo>
                    <a:pt x="931" y="1565"/>
                  </a:lnTo>
                  <a:lnTo>
                    <a:pt x="841" y="1474"/>
                  </a:lnTo>
                  <a:lnTo>
                    <a:pt x="1117" y="1197"/>
                  </a:lnTo>
                  <a:lnTo>
                    <a:pt x="1126" y="1184"/>
                  </a:lnTo>
                  <a:lnTo>
                    <a:pt x="1131" y="1171"/>
                  </a:lnTo>
                  <a:lnTo>
                    <a:pt x="1133" y="1157"/>
                  </a:lnTo>
                  <a:lnTo>
                    <a:pt x="1131" y="1143"/>
                  </a:lnTo>
                  <a:lnTo>
                    <a:pt x="1126" y="1129"/>
                  </a:lnTo>
                  <a:lnTo>
                    <a:pt x="1117" y="1117"/>
                  </a:lnTo>
                  <a:lnTo>
                    <a:pt x="1105" y="1108"/>
                  </a:lnTo>
                  <a:lnTo>
                    <a:pt x="1091" y="1103"/>
                  </a:lnTo>
                  <a:lnTo>
                    <a:pt x="1077" y="1101"/>
                  </a:lnTo>
                  <a:lnTo>
                    <a:pt x="1063" y="1103"/>
                  </a:lnTo>
                  <a:lnTo>
                    <a:pt x="1050" y="1108"/>
                  </a:lnTo>
                  <a:lnTo>
                    <a:pt x="1038" y="1117"/>
                  </a:lnTo>
                  <a:lnTo>
                    <a:pt x="761" y="1394"/>
                  </a:lnTo>
                  <a:lnTo>
                    <a:pt x="681" y="1315"/>
                  </a:lnTo>
                  <a:lnTo>
                    <a:pt x="879" y="1117"/>
                  </a:lnTo>
                  <a:lnTo>
                    <a:pt x="888" y="1106"/>
                  </a:lnTo>
                  <a:lnTo>
                    <a:pt x="895" y="1092"/>
                  </a:lnTo>
                  <a:lnTo>
                    <a:pt x="896" y="1077"/>
                  </a:lnTo>
                  <a:lnTo>
                    <a:pt x="895" y="1064"/>
                  </a:lnTo>
                  <a:lnTo>
                    <a:pt x="888" y="1050"/>
                  </a:lnTo>
                  <a:lnTo>
                    <a:pt x="879" y="1039"/>
                  </a:lnTo>
                  <a:lnTo>
                    <a:pt x="868" y="1029"/>
                  </a:lnTo>
                  <a:lnTo>
                    <a:pt x="854" y="1023"/>
                  </a:lnTo>
                  <a:lnTo>
                    <a:pt x="841" y="1022"/>
                  </a:lnTo>
                  <a:lnTo>
                    <a:pt x="826" y="1023"/>
                  </a:lnTo>
                  <a:lnTo>
                    <a:pt x="812" y="1029"/>
                  </a:lnTo>
                  <a:lnTo>
                    <a:pt x="801" y="1039"/>
                  </a:lnTo>
                  <a:lnTo>
                    <a:pt x="603" y="1236"/>
                  </a:lnTo>
                  <a:lnTo>
                    <a:pt x="523" y="1157"/>
                  </a:lnTo>
                  <a:lnTo>
                    <a:pt x="801" y="879"/>
                  </a:lnTo>
                  <a:lnTo>
                    <a:pt x="810" y="868"/>
                  </a:lnTo>
                  <a:lnTo>
                    <a:pt x="815" y="854"/>
                  </a:lnTo>
                  <a:lnTo>
                    <a:pt x="817" y="841"/>
                  </a:lnTo>
                  <a:lnTo>
                    <a:pt x="815" y="826"/>
                  </a:lnTo>
                  <a:lnTo>
                    <a:pt x="810" y="812"/>
                  </a:lnTo>
                  <a:lnTo>
                    <a:pt x="801" y="801"/>
                  </a:lnTo>
                  <a:lnTo>
                    <a:pt x="788" y="792"/>
                  </a:lnTo>
                  <a:lnTo>
                    <a:pt x="775" y="786"/>
                  </a:lnTo>
                  <a:lnTo>
                    <a:pt x="761" y="785"/>
                  </a:lnTo>
                  <a:lnTo>
                    <a:pt x="747" y="786"/>
                  </a:lnTo>
                  <a:lnTo>
                    <a:pt x="733" y="792"/>
                  </a:lnTo>
                  <a:lnTo>
                    <a:pt x="721" y="801"/>
                  </a:lnTo>
                  <a:lnTo>
                    <a:pt x="444" y="1077"/>
                  </a:lnTo>
                  <a:lnTo>
                    <a:pt x="365" y="999"/>
                  </a:lnTo>
                  <a:lnTo>
                    <a:pt x="563" y="801"/>
                  </a:lnTo>
                  <a:lnTo>
                    <a:pt x="572" y="789"/>
                  </a:lnTo>
                  <a:lnTo>
                    <a:pt x="577" y="775"/>
                  </a:lnTo>
                  <a:lnTo>
                    <a:pt x="579" y="761"/>
                  </a:lnTo>
                  <a:lnTo>
                    <a:pt x="577" y="747"/>
                  </a:lnTo>
                  <a:lnTo>
                    <a:pt x="572" y="734"/>
                  </a:lnTo>
                  <a:lnTo>
                    <a:pt x="563" y="721"/>
                  </a:lnTo>
                  <a:lnTo>
                    <a:pt x="551" y="712"/>
                  </a:lnTo>
                  <a:lnTo>
                    <a:pt x="538" y="707"/>
                  </a:lnTo>
                  <a:lnTo>
                    <a:pt x="523" y="705"/>
                  </a:lnTo>
                  <a:lnTo>
                    <a:pt x="509" y="707"/>
                  </a:lnTo>
                  <a:lnTo>
                    <a:pt x="496" y="712"/>
                  </a:lnTo>
                  <a:lnTo>
                    <a:pt x="484" y="721"/>
                  </a:lnTo>
                  <a:lnTo>
                    <a:pt x="286" y="919"/>
                  </a:lnTo>
                  <a:lnTo>
                    <a:pt x="206" y="841"/>
                  </a:lnTo>
                  <a:lnTo>
                    <a:pt x="484" y="563"/>
                  </a:lnTo>
                  <a:lnTo>
                    <a:pt x="493" y="551"/>
                  </a:lnTo>
                  <a:lnTo>
                    <a:pt x="498" y="538"/>
                  </a:lnTo>
                  <a:lnTo>
                    <a:pt x="500" y="523"/>
                  </a:lnTo>
                  <a:lnTo>
                    <a:pt x="498" y="509"/>
                  </a:lnTo>
                  <a:lnTo>
                    <a:pt x="493" y="496"/>
                  </a:lnTo>
                  <a:lnTo>
                    <a:pt x="484" y="484"/>
                  </a:lnTo>
                  <a:lnTo>
                    <a:pt x="471" y="474"/>
                  </a:lnTo>
                  <a:lnTo>
                    <a:pt x="458" y="469"/>
                  </a:lnTo>
                  <a:lnTo>
                    <a:pt x="444" y="467"/>
                  </a:lnTo>
                  <a:lnTo>
                    <a:pt x="429" y="469"/>
                  </a:lnTo>
                  <a:lnTo>
                    <a:pt x="416" y="474"/>
                  </a:lnTo>
                  <a:lnTo>
                    <a:pt x="405" y="484"/>
                  </a:lnTo>
                  <a:lnTo>
                    <a:pt x="128" y="761"/>
                  </a:lnTo>
                  <a:lnTo>
                    <a:pt x="48" y="682"/>
                  </a:lnTo>
                  <a:lnTo>
                    <a:pt x="29" y="659"/>
                  </a:lnTo>
                  <a:lnTo>
                    <a:pt x="14" y="633"/>
                  </a:lnTo>
                  <a:lnTo>
                    <a:pt x="4" y="606"/>
                  </a:lnTo>
                  <a:lnTo>
                    <a:pt x="0" y="577"/>
                  </a:lnTo>
                  <a:lnTo>
                    <a:pt x="0" y="549"/>
                  </a:lnTo>
                  <a:lnTo>
                    <a:pt x="4" y="520"/>
                  </a:lnTo>
                  <a:lnTo>
                    <a:pt x="14" y="493"/>
                  </a:lnTo>
                  <a:lnTo>
                    <a:pt x="29" y="467"/>
                  </a:lnTo>
                  <a:lnTo>
                    <a:pt x="48" y="444"/>
                  </a:lnTo>
                  <a:lnTo>
                    <a:pt x="444" y="48"/>
                  </a:lnTo>
                  <a:lnTo>
                    <a:pt x="467" y="29"/>
                  </a:lnTo>
                  <a:lnTo>
                    <a:pt x="493" y="14"/>
                  </a:lnTo>
                  <a:lnTo>
                    <a:pt x="520" y="4"/>
                  </a:lnTo>
                  <a:lnTo>
                    <a:pt x="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52"/>
            <p:cNvSpPr>
              <a:spLocks/>
            </p:cNvSpPr>
            <p:nvPr/>
          </p:nvSpPr>
          <p:spPr bwMode="auto">
            <a:xfrm>
              <a:off x="6691313" y="3913188"/>
              <a:ext cx="38100" cy="39688"/>
            </a:xfrm>
            <a:custGeom>
              <a:avLst/>
              <a:gdLst>
                <a:gd name="T0" fmla="*/ 112 w 223"/>
                <a:gd name="T1" fmla="*/ 0 h 223"/>
                <a:gd name="T2" fmla="*/ 133 w 223"/>
                <a:gd name="T3" fmla="*/ 3 h 223"/>
                <a:gd name="T4" fmla="*/ 153 w 223"/>
                <a:gd name="T5" fmla="*/ 9 h 223"/>
                <a:gd name="T6" fmla="*/ 173 w 223"/>
                <a:gd name="T7" fmla="*/ 19 h 223"/>
                <a:gd name="T8" fmla="*/ 190 w 223"/>
                <a:gd name="T9" fmla="*/ 33 h 223"/>
                <a:gd name="T10" fmla="*/ 204 w 223"/>
                <a:gd name="T11" fmla="*/ 50 h 223"/>
                <a:gd name="T12" fmla="*/ 215 w 223"/>
                <a:gd name="T13" fmla="*/ 70 h 223"/>
                <a:gd name="T14" fmla="*/ 221 w 223"/>
                <a:gd name="T15" fmla="*/ 90 h 223"/>
                <a:gd name="T16" fmla="*/ 223 w 223"/>
                <a:gd name="T17" fmla="*/ 112 h 223"/>
                <a:gd name="T18" fmla="*/ 221 w 223"/>
                <a:gd name="T19" fmla="*/ 133 h 223"/>
                <a:gd name="T20" fmla="*/ 215 w 223"/>
                <a:gd name="T21" fmla="*/ 153 h 223"/>
                <a:gd name="T22" fmla="*/ 204 w 223"/>
                <a:gd name="T23" fmla="*/ 173 h 223"/>
                <a:gd name="T24" fmla="*/ 190 w 223"/>
                <a:gd name="T25" fmla="*/ 190 h 223"/>
                <a:gd name="T26" fmla="*/ 173 w 223"/>
                <a:gd name="T27" fmla="*/ 204 h 223"/>
                <a:gd name="T28" fmla="*/ 153 w 223"/>
                <a:gd name="T29" fmla="*/ 215 h 223"/>
                <a:gd name="T30" fmla="*/ 133 w 223"/>
                <a:gd name="T31" fmla="*/ 221 h 223"/>
                <a:gd name="T32" fmla="*/ 112 w 223"/>
                <a:gd name="T33" fmla="*/ 223 h 223"/>
                <a:gd name="T34" fmla="*/ 90 w 223"/>
                <a:gd name="T35" fmla="*/ 221 h 223"/>
                <a:gd name="T36" fmla="*/ 70 w 223"/>
                <a:gd name="T37" fmla="*/ 215 h 223"/>
                <a:gd name="T38" fmla="*/ 50 w 223"/>
                <a:gd name="T39" fmla="*/ 204 h 223"/>
                <a:gd name="T40" fmla="*/ 33 w 223"/>
                <a:gd name="T41" fmla="*/ 190 h 223"/>
                <a:gd name="T42" fmla="*/ 19 w 223"/>
                <a:gd name="T43" fmla="*/ 173 h 223"/>
                <a:gd name="T44" fmla="*/ 9 w 223"/>
                <a:gd name="T45" fmla="*/ 153 h 223"/>
                <a:gd name="T46" fmla="*/ 2 w 223"/>
                <a:gd name="T47" fmla="*/ 133 h 223"/>
                <a:gd name="T48" fmla="*/ 0 w 223"/>
                <a:gd name="T49" fmla="*/ 112 h 223"/>
                <a:gd name="T50" fmla="*/ 2 w 223"/>
                <a:gd name="T51" fmla="*/ 90 h 223"/>
                <a:gd name="T52" fmla="*/ 9 w 223"/>
                <a:gd name="T53" fmla="*/ 70 h 223"/>
                <a:gd name="T54" fmla="*/ 19 w 223"/>
                <a:gd name="T55" fmla="*/ 50 h 223"/>
                <a:gd name="T56" fmla="*/ 33 w 223"/>
                <a:gd name="T57" fmla="*/ 33 h 223"/>
                <a:gd name="T58" fmla="*/ 50 w 223"/>
                <a:gd name="T59" fmla="*/ 19 h 223"/>
                <a:gd name="T60" fmla="*/ 70 w 223"/>
                <a:gd name="T61" fmla="*/ 9 h 223"/>
                <a:gd name="T62" fmla="*/ 90 w 223"/>
                <a:gd name="T63" fmla="*/ 3 h 223"/>
                <a:gd name="T64" fmla="*/ 112 w 223"/>
                <a:gd name="T6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3" h="223">
                  <a:moveTo>
                    <a:pt x="112" y="0"/>
                  </a:moveTo>
                  <a:lnTo>
                    <a:pt x="133" y="3"/>
                  </a:lnTo>
                  <a:lnTo>
                    <a:pt x="153" y="9"/>
                  </a:lnTo>
                  <a:lnTo>
                    <a:pt x="173" y="19"/>
                  </a:lnTo>
                  <a:lnTo>
                    <a:pt x="190" y="33"/>
                  </a:lnTo>
                  <a:lnTo>
                    <a:pt x="204" y="50"/>
                  </a:lnTo>
                  <a:lnTo>
                    <a:pt x="215" y="70"/>
                  </a:lnTo>
                  <a:lnTo>
                    <a:pt x="221" y="90"/>
                  </a:lnTo>
                  <a:lnTo>
                    <a:pt x="223" y="112"/>
                  </a:lnTo>
                  <a:lnTo>
                    <a:pt x="221" y="133"/>
                  </a:lnTo>
                  <a:lnTo>
                    <a:pt x="215" y="153"/>
                  </a:lnTo>
                  <a:lnTo>
                    <a:pt x="204" y="173"/>
                  </a:lnTo>
                  <a:lnTo>
                    <a:pt x="190" y="190"/>
                  </a:lnTo>
                  <a:lnTo>
                    <a:pt x="173" y="204"/>
                  </a:lnTo>
                  <a:lnTo>
                    <a:pt x="153" y="215"/>
                  </a:lnTo>
                  <a:lnTo>
                    <a:pt x="133" y="221"/>
                  </a:lnTo>
                  <a:lnTo>
                    <a:pt x="112" y="223"/>
                  </a:lnTo>
                  <a:lnTo>
                    <a:pt x="90" y="221"/>
                  </a:lnTo>
                  <a:lnTo>
                    <a:pt x="70" y="215"/>
                  </a:lnTo>
                  <a:lnTo>
                    <a:pt x="50" y="204"/>
                  </a:lnTo>
                  <a:lnTo>
                    <a:pt x="33" y="190"/>
                  </a:lnTo>
                  <a:lnTo>
                    <a:pt x="19" y="173"/>
                  </a:lnTo>
                  <a:lnTo>
                    <a:pt x="9" y="153"/>
                  </a:lnTo>
                  <a:lnTo>
                    <a:pt x="2" y="133"/>
                  </a:lnTo>
                  <a:lnTo>
                    <a:pt x="0" y="112"/>
                  </a:lnTo>
                  <a:lnTo>
                    <a:pt x="2" y="90"/>
                  </a:lnTo>
                  <a:lnTo>
                    <a:pt x="9" y="70"/>
                  </a:lnTo>
                  <a:lnTo>
                    <a:pt x="19" y="50"/>
                  </a:lnTo>
                  <a:lnTo>
                    <a:pt x="33" y="33"/>
                  </a:lnTo>
                  <a:lnTo>
                    <a:pt x="50" y="19"/>
                  </a:lnTo>
                  <a:lnTo>
                    <a:pt x="70" y="9"/>
                  </a:lnTo>
                  <a:lnTo>
                    <a:pt x="90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53"/>
            <p:cNvSpPr>
              <a:spLocks noEditPoints="1"/>
            </p:cNvSpPr>
            <p:nvPr/>
          </p:nvSpPr>
          <p:spPr bwMode="auto">
            <a:xfrm>
              <a:off x="6527800" y="3751263"/>
              <a:ext cx="284163" cy="284163"/>
            </a:xfrm>
            <a:custGeom>
              <a:avLst/>
              <a:gdLst>
                <a:gd name="T0" fmla="*/ 1015 w 1610"/>
                <a:gd name="T1" fmla="*/ 808 h 1610"/>
                <a:gd name="T2" fmla="*/ 954 w 1610"/>
                <a:gd name="T3" fmla="*/ 822 h 1610"/>
                <a:gd name="T4" fmla="*/ 898 w 1610"/>
                <a:gd name="T5" fmla="*/ 851 h 1610"/>
                <a:gd name="T6" fmla="*/ 851 w 1610"/>
                <a:gd name="T7" fmla="*/ 898 h 1610"/>
                <a:gd name="T8" fmla="*/ 820 w 1610"/>
                <a:gd name="T9" fmla="*/ 954 h 1610"/>
                <a:gd name="T10" fmla="*/ 808 w 1610"/>
                <a:gd name="T11" fmla="*/ 1015 h 1610"/>
                <a:gd name="T12" fmla="*/ 812 w 1610"/>
                <a:gd name="T13" fmla="*/ 1078 h 1610"/>
                <a:gd name="T14" fmla="*/ 834 w 1610"/>
                <a:gd name="T15" fmla="*/ 1137 h 1610"/>
                <a:gd name="T16" fmla="*/ 872 w 1610"/>
                <a:gd name="T17" fmla="*/ 1189 h 1610"/>
                <a:gd name="T18" fmla="*/ 920 w 1610"/>
                <a:gd name="T19" fmla="*/ 1224 h 1610"/>
                <a:gd name="T20" fmla="*/ 973 w 1610"/>
                <a:gd name="T21" fmla="*/ 1247 h 1610"/>
                <a:gd name="T22" fmla="*/ 1031 w 1610"/>
                <a:gd name="T23" fmla="*/ 1254 h 1610"/>
                <a:gd name="T24" fmla="*/ 1087 w 1610"/>
                <a:gd name="T25" fmla="*/ 1247 h 1610"/>
                <a:gd name="T26" fmla="*/ 1141 w 1610"/>
                <a:gd name="T27" fmla="*/ 1224 h 1610"/>
                <a:gd name="T28" fmla="*/ 1189 w 1610"/>
                <a:gd name="T29" fmla="*/ 1189 h 1610"/>
                <a:gd name="T30" fmla="*/ 1227 w 1610"/>
                <a:gd name="T31" fmla="*/ 1137 h 1610"/>
                <a:gd name="T32" fmla="*/ 1249 w 1610"/>
                <a:gd name="T33" fmla="*/ 1078 h 1610"/>
                <a:gd name="T34" fmla="*/ 1253 w 1610"/>
                <a:gd name="T35" fmla="*/ 1015 h 1610"/>
                <a:gd name="T36" fmla="*/ 1240 w 1610"/>
                <a:gd name="T37" fmla="*/ 954 h 1610"/>
                <a:gd name="T38" fmla="*/ 1210 w 1610"/>
                <a:gd name="T39" fmla="*/ 898 h 1610"/>
                <a:gd name="T40" fmla="*/ 1163 w 1610"/>
                <a:gd name="T41" fmla="*/ 851 h 1610"/>
                <a:gd name="T42" fmla="*/ 1107 w 1610"/>
                <a:gd name="T43" fmla="*/ 821 h 1610"/>
                <a:gd name="T44" fmla="*/ 1046 w 1610"/>
                <a:gd name="T45" fmla="*/ 808 h 1610"/>
                <a:gd name="T46" fmla="*/ 625 w 1610"/>
                <a:gd name="T47" fmla="*/ 2 h 1610"/>
                <a:gd name="T48" fmla="*/ 650 w 1610"/>
                <a:gd name="T49" fmla="*/ 17 h 1610"/>
                <a:gd name="T50" fmla="*/ 1588 w 1610"/>
                <a:gd name="T51" fmla="*/ 958 h 1610"/>
                <a:gd name="T52" fmla="*/ 1608 w 1610"/>
                <a:gd name="T53" fmla="*/ 1006 h 1610"/>
                <a:gd name="T54" fmla="*/ 1608 w 1610"/>
                <a:gd name="T55" fmla="*/ 1056 h 1610"/>
                <a:gd name="T56" fmla="*/ 1588 w 1610"/>
                <a:gd name="T57" fmla="*/ 1104 h 1610"/>
                <a:gd name="T58" fmla="*/ 1124 w 1610"/>
                <a:gd name="T59" fmla="*/ 1571 h 1610"/>
                <a:gd name="T60" fmla="*/ 1081 w 1610"/>
                <a:gd name="T61" fmla="*/ 1601 h 1610"/>
                <a:gd name="T62" fmla="*/ 1031 w 1610"/>
                <a:gd name="T63" fmla="*/ 1610 h 1610"/>
                <a:gd name="T64" fmla="*/ 982 w 1610"/>
                <a:gd name="T65" fmla="*/ 1601 h 1610"/>
                <a:gd name="T66" fmla="*/ 938 w 1610"/>
                <a:gd name="T67" fmla="*/ 1571 h 1610"/>
                <a:gd name="T68" fmla="*/ 635 w 1610"/>
                <a:gd name="T69" fmla="*/ 714 h 1610"/>
                <a:gd name="T70" fmla="*/ 650 w 1610"/>
                <a:gd name="T71" fmla="*/ 689 h 1610"/>
                <a:gd name="T72" fmla="*/ 650 w 1610"/>
                <a:gd name="T73" fmla="*/ 660 h 1610"/>
                <a:gd name="T74" fmla="*/ 635 w 1610"/>
                <a:gd name="T75" fmla="*/ 635 h 1610"/>
                <a:gd name="T76" fmla="*/ 609 w 1610"/>
                <a:gd name="T77" fmla="*/ 621 h 1610"/>
                <a:gd name="T78" fmla="*/ 582 w 1610"/>
                <a:gd name="T79" fmla="*/ 621 h 1610"/>
                <a:gd name="T80" fmla="*/ 556 w 1610"/>
                <a:gd name="T81" fmla="*/ 635 h 1610"/>
                <a:gd name="T82" fmla="*/ 199 w 1610"/>
                <a:gd name="T83" fmla="*/ 833 h 1610"/>
                <a:gd name="T84" fmla="*/ 406 w 1610"/>
                <a:gd name="T85" fmla="*/ 624 h 1610"/>
                <a:gd name="T86" fmla="*/ 413 w 1610"/>
                <a:gd name="T87" fmla="*/ 596 h 1610"/>
                <a:gd name="T88" fmla="*/ 406 w 1610"/>
                <a:gd name="T89" fmla="*/ 568 h 1610"/>
                <a:gd name="T90" fmla="*/ 386 w 1610"/>
                <a:gd name="T91" fmla="*/ 547 h 1610"/>
                <a:gd name="T92" fmla="*/ 358 w 1610"/>
                <a:gd name="T93" fmla="*/ 540 h 1610"/>
                <a:gd name="T94" fmla="*/ 330 w 1610"/>
                <a:gd name="T95" fmla="*/ 547 h 1610"/>
                <a:gd name="T96" fmla="*/ 121 w 1610"/>
                <a:gd name="T97" fmla="*/ 754 h 1610"/>
                <a:gd name="T98" fmla="*/ 7 w 1610"/>
                <a:gd name="T99" fmla="*/ 639 h 1610"/>
                <a:gd name="T100" fmla="*/ 0 w 1610"/>
                <a:gd name="T101" fmla="*/ 611 h 1610"/>
                <a:gd name="T102" fmla="*/ 7 w 1610"/>
                <a:gd name="T103" fmla="*/ 583 h 1610"/>
                <a:gd name="T104" fmla="*/ 572 w 1610"/>
                <a:gd name="T105" fmla="*/ 17 h 1610"/>
                <a:gd name="T106" fmla="*/ 597 w 1610"/>
                <a:gd name="T107" fmla="*/ 2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0" h="1610">
                  <a:moveTo>
                    <a:pt x="1046" y="808"/>
                  </a:moveTo>
                  <a:lnTo>
                    <a:pt x="1015" y="808"/>
                  </a:lnTo>
                  <a:lnTo>
                    <a:pt x="984" y="812"/>
                  </a:lnTo>
                  <a:lnTo>
                    <a:pt x="954" y="822"/>
                  </a:lnTo>
                  <a:lnTo>
                    <a:pt x="924" y="834"/>
                  </a:lnTo>
                  <a:lnTo>
                    <a:pt x="898" y="851"/>
                  </a:lnTo>
                  <a:lnTo>
                    <a:pt x="872" y="873"/>
                  </a:lnTo>
                  <a:lnTo>
                    <a:pt x="851" y="898"/>
                  </a:lnTo>
                  <a:lnTo>
                    <a:pt x="834" y="925"/>
                  </a:lnTo>
                  <a:lnTo>
                    <a:pt x="820" y="954"/>
                  </a:lnTo>
                  <a:lnTo>
                    <a:pt x="812" y="984"/>
                  </a:lnTo>
                  <a:lnTo>
                    <a:pt x="808" y="1015"/>
                  </a:lnTo>
                  <a:lnTo>
                    <a:pt x="808" y="1046"/>
                  </a:lnTo>
                  <a:lnTo>
                    <a:pt x="812" y="1078"/>
                  </a:lnTo>
                  <a:lnTo>
                    <a:pt x="820" y="1107"/>
                  </a:lnTo>
                  <a:lnTo>
                    <a:pt x="834" y="1137"/>
                  </a:lnTo>
                  <a:lnTo>
                    <a:pt x="851" y="1163"/>
                  </a:lnTo>
                  <a:lnTo>
                    <a:pt x="872" y="1189"/>
                  </a:lnTo>
                  <a:lnTo>
                    <a:pt x="896" y="1208"/>
                  </a:lnTo>
                  <a:lnTo>
                    <a:pt x="920" y="1224"/>
                  </a:lnTo>
                  <a:lnTo>
                    <a:pt x="947" y="1238"/>
                  </a:lnTo>
                  <a:lnTo>
                    <a:pt x="973" y="1247"/>
                  </a:lnTo>
                  <a:lnTo>
                    <a:pt x="1002" y="1252"/>
                  </a:lnTo>
                  <a:lnTo>
                    <a:pt x="1031" y="1254"/>
                  </a:lnTo>
                  <a:lnTo>
                    <a:pt x="1059" y="1252"/>
                  </a:lnTo>
                  <a:lnTo>
                    <a:pt x="1087" y="1247"/>
                  </a:lnTo>
                  <a:lnTo>
                    <a:pt x="1114" y="1238"/>
                  </a:lnTo>
                  <a:lnTo>
                    <a:pt x="1141" y="1224"/>
                  </a:lnTo>
                  <a:lnTo>
                    <a:pt x="1165" y="1208"/>
                  </a:lnTo>
                  <a:lnTo>
                    <a:pt x="1189" y="1189"/>
                  </a:lnTo>
                  <a:lnTo>
                    <a:pt x="1210" y="1163"/>
                  </a:lnTo>
                  <a:lnTo>
                    <a:pt x="1227" y="1137"/>
                  </a:lnTo>
                  <a:lnTo>
                    <a:pt x="1240" y="1107"/>
                  </a:lnTo>
                  <a:lnTo>
                    <a:pt x="1249" y="1078"/>
                  </a:lnTo>
                  <a:lnTo>
                    <a:pt x="1253" y="1046"/>
                  </a:lnTo>
                  <a:lnTo>
                    <a:pt x="1253" y="1015"/>
                  </a:lnTo>
                  <a:lnTo>
                    <a:pt x="1249" y="984"/>
                  </a:lnTo>
                  <a:lnTo>
                    <a:pt x="1240" y="954"/>
                  </a:lnTo>
                  <a:lnTo>
                    <a:pt x="1227" y="925"/>
                  </a:lnTo>
                  <a:lnTo>
                    <a:pt x="1210" y="898"/>
                  </a:lnTo>
                  <a:lnTo>
                    <a:pt x="1189" y="873"/>
                  </a:lnTo>
                  <a:lnTo>
                    <a:pt x="1163" y="851"/>
                  </a:lnTo>
                  <a:lnTo>
                    <a:pt x="1136" y="834"/>
                  </a:lnTo>
                  <a:lnTo>
                    <a:pt x="1107" y="821"/>
                  </a:lnTo>
                  <a:lnTo>
                    <a:pt x="1077" y="812"/>
                  </a:lnTo>
                  <a:lnTo>
                    <a:pt x="1046" y="808"/>
                  </a:lnTo>
                  <a:close/>
                  <a:moveTo>
                    <a:pt x="610" y="0"/>
                  </a:moveTo>
                  <a:lnTo>
                    <a:pt x="625" y="2"/>
                  </a:lnTo>
                  <a:lnTo>
                    <a:pt x="639" y="8"/>
                  </a:lnTo>
                  <a:lnTo>
                    <a:pt x="650" y="17"/>
                  </a:lnTo>
                  <a:lnTo>
                    <a:pt x="1571" y="938"/>
                  </a:lnTo>
                  <a:lnTo>
                    <a:pt x="1588" y="958"/>
                  </a:lnTo>
                  <a:lnTo>
                    <a:pt x="1600" y="982"/>
                  </a:lnTo>
                  <a:lnTo>
                    <a:pt x="1608" y="1006"/>
                  </a:lnTo>
                  <a:lnTo>
                    <a:pt x="1610" y="1031"/>
                  </a:lnTo>
                  <a:lnTo>
                    <a:pt x="1608" y="1056"/>
                  </a:lnTo>
                  <a:lnTo>
                    <a:pt x="1600" y="1081"/>
                  </a:lnTo>
                  <a:lnTo>
                    <a:pt x="1588" y="1104"/>
                  </a:lnTo>
                  <a:lnTo>
                    <a:pt x="1571" y="1124"/>
                  </a:lnTo>
                  <a:lnTo>
                    <a:pt x="1124" y="1571"/>
                  </a:lnTo>
                  <a:lnTo>
                    <a:pt x="1104" y="1589"/>
                  </a:lnTo>
                  <a:lnTo>
                    <a:pt x="1081" y="1601"/>
                  </a:lnTo>
                  <a:lnTo>
                    <a:pt x="1056" y="1608"/>
                  </a:lnTo>
                  <a:lnTo>
                    <a:pt x="1031" y="1610"/>
                  </a:lnTo>
                  <a:lnTo>
                    <a:pt x="1006" y="1608"/>
                  </a:lnTo>
                  <a:lnTo>
                    <a:pt x="982" y="1601"/>
                  </a:lnTo>
                  <a:lnTo>
                    <a:pt x="958" y="1589"/>
                  </a:lnTo>
                  <a:lnTo>
                    <a:pt x="938" y="1571"/>
                  </a:lnTo>
                  <a:lnTo>
                    <a:pt x="358" y="992"/>
                  </a:lnTo>
                  <a:lnTo>
                    <a:pt x="635" y="714"/>
                  </a:lnTo>
                  <a:lnTo>
                    <a:pt x="644" y="702"/>
                  </a:lnTo>
                  <a:lnTo>
                    <a:pt x="650" y="689"/>
                  </a:lnTo>
                  <a:lnTo>
                    <a:pt x="651" y="675"/>
                  </a:lnTo>
                  <a:lnTo>
                    <a:pt x="650" y="660"/>
                  </a:lnTo>
                  <a:lnTo>
                    <a:pt x="644" y="647"/>
                  </a:lnTo>
                  <a:lnTo>
                    <a:pt x="635" y="635"/>
                  </a:lnTo>
                  <a:lnTo>
                    <a:pt x="624" y="626"/>
                  </a:lnTo>
                  <a:lnTo>
                    <a:pt x="609" y="621"/>
                  </a:lnTo>
                  <a:lnTo>
                    <a:pt x="595" y="619"/>
                  </a:lnTo>
                  <a:lnTo>
                    <a:pt x="582" y="621"/>
                  </a:lnTo>
                  <a:lnTo>
                    <a:pt x="567" y="626"/>
                  </a:lnTo>
                  <a:lnTo>
                    <a:pt x="556" y="635"/>
                  </a:lnTo>
                  <a:lnTo>
                    <a:pt x="279" y="912"/>
                  </a:lnTo>
                  <a:lnTo>
                    <a:pt x="199" y="833"/>
                  </a:lnTo>
                  <a:lnTo>
                    <a:pt x="397" y="635"/>
                  </a:lnTo>
                  <a:lnTo>
                    <a:pt x="406" y="624"/>
                  </a:lnTo>
                  <a:lnTo>
                    <a:pt x="412" y="609"/>
                  </a:lnTo>
                  <a:lnTo>
                    <a:pt x="413" y="596"/>
                  </a:lnTo>
                  <a:lnTo>
                    <a:pt x="412" y="582"/>
                  </a:lnTo>
                  <a:lnTo>
                    <a:pt x="406" y="568"/>
                  </a:lnTo>
                  <a:lnTo>
                    <a:pt x="397" y="556"/>
                  </a:lnTo>
                  <a:lnTo>
                    <a:pt x="386" y="547"/>
                  </a:lnTo>
                  <a:lnTo>
                    <a:pt x="372" y="541"/>
                  </a:lnTo>
                  <a:lnTo>
                    <a:pt x="358" y="540"/>
                  </a:lnTo>
                  <a:lnTo>
                    <a:pt x="344" y="541"/>
                  </a:lnTo>
                  <a:lnTo>
                    <a:pt x="330" y="547"/>
                  </a:lnTo>
                  <a:lnTo>
                    <a:pt x="319" y="556"/>
                  </a:lnTo>
                  <a:lnTo>
                    <a:pt x="121" y="754"/>
                  </a:lnTo>
                  <a:lnTo>
                    <a:pt x="17" y="650"/>
                  </a:lnTo>
                  <a:lnTo>
                    <a:pt x="7" y="639"/>
                  </a:lnTo>
                  <a:lnTo>
                    <a:pt x="2" y="625"/>
                  </a:lnTo>
                  <a:lnTo>
                    <a:pt x="0" y="611"/>
                  </a:lnTo>
                  <a:lnTo>
                    <a:pt x="2" y="597"/>
                  </a:lnTo>
                  <a:lnTo>
                    <a:pt x="7" y="583"/>
                  </a:lnTo>
                  <a:lnTo>
                    <a:pt x="17" y="572"/>
                  </a:lnTo>
                  <a:lnTo>
                    <a:pt x="572" y="17"/>
                  </a:lnTo>
                  <a:lnTo>
                    <a:pt x="583" y="8"/>
                  </a:lnTo>
                  <a:lnTo>
                    <a:pt x="597" y="2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3" name="Group 982"/>
          <p:cNvGrpSpPr/>
          <p:nvPr/>
        </p:nvGrpSpPr>
        <p:grpSpPr>
          <a:xfrm>
            <a:off x="7306496" y="3443288"/>
            <a:ext cx="376238" cy="592138"/>
            <a:chOff x="7318375" y="3443288"/>
            <a:chExt cx="3762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6" name="Freeform 358"/>
            <p:cNvSpPr>
              <a:spLocks/>
            </p:cNvSpPr>
            <p:nvPr/>
          </p:nvSpPr>
          <p:spPr bwMode="auto">
            <a:xfrm>
              <a:off x="7594600" y="3937000"/>
              <a:ext cx="39688" cy="38100"/>
            </a:xfrm>
            <a:custGeom>
              <a:avLst/>
              <a:gdLst>
                <a:gd name="T0" fmla="*/ 111 w 222"/>
                <a:gd name="T1" fmla="*/ 0 h 222"/>
                <a:gd name="T2" fmla="*/ 136 w 222"/>
                <a:gd name="T3" fmla="*/ 3 h 222"/>
                <a:gd name="T4" fmla="*/ 160 w 222"/>
                <a:gd name="T5" fmla="*/ 11 h 222"/>
                <a:gd name="T6" fmla="*/ 181 w 222"/>
                <a:gd name="T7" fmla="*/ 25 h 222"/>
                <a:gd name="T8" fmla="*/ 199 w 222"/>
                <a:gd name="T9" fmla="*/ 42 h 222"/>
                <a:gd name="T10" fmla="*/ 211 w 222"/>
                <a:gd name="T11" fmla="*/ 62 h 222"/>
                <a:gd name="T12" fmla="*/ 220 w 222"/>
                <a:gd name="T13" fmla="*/ 86 h 222"/>
                <a:gd name="T14" fmla="*/ 222 w 222"/>
                <a:gd name="T15" fmla="*/ 111 h 222"/>
                <a:gd name="T16" fmla="*/ 220 w 222"/>
                <a:gd name="T17" fmla="*/ 137 h 222"/>
                <a:gd name="T18" fmla="*/ 211 w 222"/>
                <a:gd name="T19" fmla="*/ 160 h 222"/>
                <a:gd name="T20" fmla="*/ 199 w 222"/>
                <a:gd name="T21" fmla="*/ 181 h 222"/>
                <a:gd name="T22" fmla="*/ 181 w 222"/>
                <a:gd name="T23" fmla="*/ 198 h 222"/>
                <a:gd name="T24" fmla="*/ 160 w 222"/>
                <a:gd name="T25" fmla="*/ 211 h 222"/>
                <a:gd name="T26" fmla="*/ 136 w 222"/>
                <a:gd name="T27" fmla="*/ 219 h 222"/>
                <a:gd name="T28" fmla="*/ 111 w 222"/>
                <a:gd name="T29" fmla="*/ 222 h 222"/>
                <a:gd name="T30" fmla="*/ 85 w 222"/>
                <a:gd name="T31" fmla="*/ 219 h 222"/>
                <a:gd name="T32" fmla="*/ 63 w 222"/>
                <a:gd name="T33" fmla="*/ 211 h 222"/>
                <a:gd name="T34" fmla="*/ 41 w 222"/>
                <a:gd name="T35" fmla="*/ 198 h 222"/>
                <a:gd name="T36" fmla="*/ 24 w 222"/>
                <a:gd name="T37" fmla="*/ 181 h 222"/>
                <a:gd name="T38" fmla="*/ 12 w 222"/>
                <a:gd name="T39" fmla="*/ 160 h 222"/>
                <a:gd name="T40" fmla="*/ 3 w 222"/>
                <a:gd name="T41" fmla="*/ 137 h 222"/>
                <a:gd name="T42" fmla="*/ 0 w 222"/>
                <a:gd name="T43" fmla="*/ 111 h 222"/>
                <a:gd name="T44" fmla="*/ 3 w 222"/>
                <a:gd name="T45" fmla="*/ 86 h 222"/>
                <a:gd name="T46" fmla="*/ 12 w 222"/>
                <a:gd name="T47" fmla="*/ 62 h 222"/>
                <a:gd name="T48" fmla="*/ 24 w 222"/>
                <a:gd name="T49" fmla="*/ 42 h 222"/>
                <a:gd name="T50" fmla="*/ 41 w 222"/>
                <a:gd name="T51" fmla="*/ 25 h 222"/>
                <a:gd name="T52" fmla="*/ 63 w 222"/>
                <a:gd name="T53" fmla="*/ 11 h 222"/>
                <a:gd name="T54" fmla="*/ 85 w 222"/>
                <a:gd name="T55" fmla="*/ 3 h 222"/>
                <a:gd name="T56" fmla="*/ 111 w 222"/>
                <a:gd name="T5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222">
                  <a:moveTo>
                    <a:pt x="111" y="0"/>
                  </a:moveTo>
                  <a:lnTo>
                    <a:pt x="136" y="3"/>
                  </a:lnTo>
                  <a:lnTo>
                    <a:pt x="160" y="11"/>
                  </a:lnTo>
                  <a:lnTo>
                    <a:pt x="181" y="25"/>
                  </a:lnTo>
                  <a:lnTo>
                    <a:pt x="199" y="42"/>
                  </a:lnTo>
                  <a:lnTo>
                    <a:pt x="211" y="62"/>
                  </a:lnTo>
                  <a:lnTo>
                    <a:pt x="220" y="86"/>
                  </a:lnTo>
                  <a:lnTo>
                    <a:pt x="222" y="111"/>
                  </a:lnTo>
                  <a:lnTo>
                    <a:pt x="220" y="137"/>
                  </a:lnTo>
                  <a:lnTo>
                    <a:pt x="211" y="160"/>
                  </a:lnTo>
                  <a:lnTo>
                    <a:pt x="199" y="181"/>
                  </a:lnTo>
                  <a:lnTo>
                    <a:pt x="181" y="198"/>
                  </a:lnTo>
                  <a:lnTo>
                    <a:pt x="160" y="211"/>
                  </a:lnTo>
                  <a:lnTo>
                    <a:pt x="136" y="219"/>
                  </a:lnTo>
                  <a:lnTo>
                    <a:pt x="111" y="222"/>
                  </a:lnTo>
                  <a:lnTo>
                    <a:pt x="85" y="219"/>
                  </a:lnTo>
                  <a:lnTo>
                    <a:pt x="63" y="211"/>
                  </a:lnTo>
                  <a:lnTo>
                    <a:pt x="41" y="198"/>
                  </a:lnTo>
                  <a:lnTo>
                    <a:pt x="24" y="181"/>
                  </a:lnTo>
                  <a:lnTo>
                    <a:pt x="12" y="160"/>
                  </a:lnTo>
                  <a:lnTo>
                    <a:pt x="3" y="137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2" y="62"/>
                  </a:lnTo>
                  <a:lnTo>
                    <a:pt x="24" y="42"/>
                  </a:lnTo>
                  <a:lnTo>
                    <a:pt x="41" y="25"/>
                  </a:lnTo>
                  <a:lnTo>
                    <a:pt x="63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59"/>
            <p:cNvSpPr>
              <a:spLocks noEditPoints="1"/>
            </p:cNvSpPr>
            <p:nvPr/>
          </p:nvSpPr>
          <p:spPr bwMode="auto">
            <a:xfrm>
              <a:off x="7535863" y="3443288"/>
              <a:ext cx="158750" cy="592138"/>
            </a:xfrm>
            <a:custGeom>
              <a:avLst/>
              <a:gdLst>
                <a:gd name="T0" fmla="*/ 346 w 897"/>
                <a:gd name="T1" fmla="*/ 2713 h 3360"/>
                <a:gd name="T2" fmla="*/ 250 w 897"/>
                <a:gd name="T3" fmla="*/ 2809 h 3360"/>
                <a:gd name="T4" fmla="*/ 228 w 897"/>
                <a:gd name="T5" fmla="*/ 2948 h 3360"/>
                <a:gd name="T6" fmla="*/ 291 w 897"/>
                <a:gd name="T7" fmla="*/ 3069 h 3360"/>
                <a:gd name="T8" fmla="*/ 412 w 897"/>
                <a:gd name="T9" fmla="*/ 3132 h 3360"/>
                <a:gd name="T10" fmla="*/ 551 w 897"/>
                <a:gd name="T11" fmla="*/ 3109 h 3360"/>
                <a:gd name="T12" fmla="*/ 647 w 897"/>
                <a:gd name="T13" fmla="*/ 3014 h 3360"/>
                <a:gd name="T14" fmla="*/ 668 w 897"/>
                <a:gd name="T15" fmla="*/ 2876 h 3360"/>
                <a:gd name="T16" fmla="*/ 606 w 897"/>
                <a:gd name="T17" fmla="*/ 2753 h 3360"/>
                <a:gd name="T18" fmla="*/ 485 w 897"/>
                <a:gd name="T19" fmla="*/ 2691 h 3360"/>
                <a:gd name="T20" fmla="*/ 758 w 897"/>
                <a:gd name="T21" fmla="*/ 3 h 3360"/>
                <a:gd name="T22" fmla="*/ 857 w 897"/>
                <a:gd name="T23" fmla="*/ 60 h 3360"/>
                <a:gd name="T24" fmla="*/ 897 w 897"/>
                <a:gd name="T25" fmla="*/ 168 h 3360"/>
                <a:gd name="T26" fmla="*/ 873 w 897"/>
                <a:gd name="T27" fmla="*/ 3302 h 3360"/>
                <a:gd name="T28" fmla="*/ 791 w 897"/>
                <a:gd name="T29" fmla="*/ 3357 h 3360"/>
                <a:gd name="T30" fmla="*/ 80 w 897"/>
                <a:gd name="T31" fmla="*/ 3350 h 3360"/>
                <a:gd name="T32" fmla="*/ 10 w 897"/>
                <a:gd name="T33" fmla="*/ 3279 h 3360"/>
                <a:gd name="T34" fmla="*/ 280 w 897"/>
                <a:gd name="T35" fmla="*/ 2521 h 3360"/>
                <a:gd name="T36" fmla="*/ 334 w 897"/>
                <a:gd name="T37" fmla="*/ 2482 h 3360"/>
                <a:gd name="T38" fmla="*/ 313 w 897"/>
                <a:gd name="T39" fmla="*/ 2419 h 3360"/>
                <a:gd name="T40" fmla="*/ 0 w 897"/>
                <a:gd name="T41" fmla="*/ 2296 h 3360"/>
                <a:gd name="T42" fmla="*/ 438 w 897"/>
                <a:gd name="T43" fmla="*/ 2274 h 3360"/>
                <a:gd name="T44" fmla="*/ 438 w 897"/>
                <a:gd name="T45" fmla="*/ 2207 h 3360"/>
                <a:gd name="T46" fmla="*/ 0 w 897"/>
                <a:gd name="T47" fmla="*/ 2184 h 3360"/>
                <a:gd name="T48" fmla="*/ 313 w 897"/>
                <a:gd name="T49" fmla="*/ 2062 h 3360"/>
                <a:gd name="T50" fmla="*/ 334 w 897"/>
                <a:gd name="T51" fmla="*/ 1998 h 3360"/>
                <a:gd name="T52" fmla="*/ 280 w 897"/>
                <a:gd name="T53" fmla="*/ 1961 h 3360"/>
                <a:gd name="T54" fmla="*/ 410 w 897"/>
                <a:gd name="T55" fmla="*/ 1845 h 3360"/>
                <a:gd name="T56" fmla="*/ 448 w 897"/>
                <a:gd name="T57" fmla="*/ 1792 h 3360"/>
                <a:gd name="T58" fmla="*/ 410 w 897"/>
                <a:gd name="T59" fmla="*/ 1739 h 3360"/>
                <a:gd name="T60" fmla="*/ 280 w 897"/>
                <a:gd name="T61" fmla="*/ 1624 h 3360"/>
                <a:gd name="T62" fmla="*/ 334 w 897"/>
                <a:gd name="T63" fmla="*/ 1586 h 3360"/>
                <a:gd name="T64" fmla="*/ 313 w 897"/>
                <a:gd name="T65" fmla="*/ 1523 h 3360"/>
                <a:gd name="T66" fmla="*/ 0 w 897"/>
                <a:gd name="T67" fmla="*/ 1401 h 3360"/>
                <a:gd name="T68" fmla="*/ 438 w 897"/>
                <a:gd name="T69" fmla="*/ 1377 h 3360"/>
                <a:gd name="T70" fmla="*/ 438 w 897"/>
                <a:gd name="T71" fmla="*/ 1311 h 3360"/>
                <a:gd name="T72" fmla="*/ 0 w 897"/>
                <a:gd name="T73" fmla="*/ 1288 h 3360"/>
                <a:gd name="T74" fmla="*/ 313 w 897"/>
                <a:gd name="T75" fmla="*/ 1166 h 3360"/>
                <a:gd name="T76" fmla="*/ 334 w 897"/>
                <a:gd name="T77" fmla="*/ 1103 h 3360"/>
                <a:gd name="T78" fmla="*/ 280 w 897"/>
                <a:gd name="T79" fmla="*/ 1064 h 3360"/>
                <a:gd name="T80" fmla="*/ 410 w 897"/>
                <a:gd name="T81" fmla="*/ 950 h 3360"/>
                <a:gd name="T82" fmla="*/ 448 w 897"/>
                <a:gd name="T83" fmla="*/ 897 h 3360"/>
                <a:gd name="T84" fmla="*/ 410 w 897"/>
                <a:gd name="T85" fmla="*/ 844 h 3360"/>
                <a:gd name="T86" fmla="*/ 280 w 897"/>
                <a:gd name="T87" fmla="*/ 728 h 3360"/>
                <a:gd name="T88" fmla="*/ 334 w 897"/>
                <a:gd name="T89" fmla="*/ 690 h 3360"/>
                <a:gd name="T90" fmla="*/ 313 w 897"/>
                <a:gd name="T91" fmla="*/ 627 h 3360"/>
                <a:gd name="T92" fmla="*/ 0 w 897"/>
                <a:gd name="T93" fmla="*/ 504 h 3360"/>
                <a:gd name="T94" fmla="*/ 438 w 897"/>
                <a:gd name="T95" fmla="*/ 482 h 3360"/>
                <a:gd name="T96" fmla="*/ 438 w 897"/>
                <a:gd name="T97" fmla="*/ 415 h 3360"/>
                <a:gd name="T98" fmla="*/ 0 w 897"/>
                <a:gd name="T99" fmla="*/ 393 h 3360"/>
                <a:gd name="T100" fmla="*/ 23 w 897"/>
                <a:gd name="T101" fmla="*/ 84 h 3360"/>
                <a:gd name="T102" fmla="*/ 110 w 897"/>
                <a:gd name="T103" fmla="*/ 11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7" h="3360">
                  <a:moveTo>
                    <a:pt x="448" y="2688"/>
                  </a:moveTo>
                  <a:lnTo>
                    <a:pt x="412" y="2691"/>
                  </a:lnTo>
                  <a:lnTo>
                    <a:pt x="377" y="2699"/>
                  </a:lnTo>
                  <a:lnTo>
                    <a:pt x="346" y="2713"/>
                  </a:lnTo>
                  <a:lnTo>
                    <a:pt x="316" y="2732"/>
                  </a:lnTo>
                  <a:lnTo>
                    <a:pt x="291" y="2753"/>
                  </a:lnTo>
                  <a:lnTo>
                    <a:pt x="268" y="2780"/>
                  </a:lnTo>
                  <a:lnTo>
                    <a:pt x="250" y="2809"/>
                  </a:lnTo>
                  <a:lnTo>
                    <a:pt x="237" y="2841"/>
                  </a:lnTo>
                  <a:lnTo>
                    <a:pt x="228" y="2876"/>
                  </a:lnTo>
                  <a:lnTo>
                    <a:pt x="225" y="2911"/>
                  </a:lnTo>
                  <a:lnTo>
                    <a:pt x="228" y="2948"/>
                  </a:lnTo>
                  <a:lnTo>
                    <a:pt x="237" y="2982"/>
                  </a:lnTo>
                  <a:lnTo>
                    <a:pt x="250" y="3014"/>
                  </a:lnTo>
                  <a:lnTo>
                    <a:pt x="268" y="3043"/>
                  </a:lnTo>
                  <a:lnTo>
                    <a:pt x="291" y="3069"/>
                  </a:lnTo>
                  <a:lnTo>
                    <a:pt x="316" y="3092"/>
                  </a:lnTo>
                  <a:lnTo>
                    <a:pt x="346" y="3109"/>
                  </a:lnTo>
                  <a:lnTo>
                    <a:pt x="377" y="3123"/>
                  </a:lnTo>
                  <a:lnTo>
                    <a:pt x="412" y="3132"/>
                  </a:lnTo>
                  <a:lnTo>
                    <a:pt x="448" y="3135"/>
                  </a:lnTo>
                  <a:lnTo>
                    <a:pt x="485" y="3132"/>
                  </a:lnTo>
                  <a:lnTo>
                    <a:pt x="519" y="3123"/>
                  </a:lnTo>
                  <a:lnTo>
                    <a:pt x="551" y="3109"/>
                  </a:lnTo>
                  <a:lnTo>
                    <a:pt x="581" y="3092"/>
                  </a:lnTo>
                  <a:lnTo>
                    <a:pt x="606" y="3069"/>
                  </a:lnTo>
                  <a:lnTo>
                    <a:pt x="629" y="3043"/>
                  </a:lnTo>
                  <a:lnTo>
                    <a:pt x="647" y="3014"/>
                  </a:lnTo>
                  <a:lnTo>
                    <a:pt x="660" y="2982"/>
                  </a:lnTo>
                  <a:lnTo>
                    <a:pt x="668" y="2948"/>
                  </a:lnTo>
                  <a:lnTo>
                    <a:pt x="671" y="2911"/>
                  </a:lnTo>
                  <a:lnTo>
                    <a:pt x="668" y="2876"/>
                  </a:lnTo>
                  <a:lnTo>
                    <a:pt x="660" y="2841"/>
                  </a:lnTo>
                  <a:lnTo>
                    <a:pt x="647" y="2809"/>
                  </a:lnTo>
                  <a:lnTo>
                    <a:pt x="629" y="2780"/>
                  </a:lnTo>
                  <a:lnTo>
                    <a:pt x="606" y="2753"/>
                  </a:lnTo>
                  <a:lnTo>
                    <a:pt x="581" y="2732"/>
                  </a:lnTo>
                  <a:lnTo>
                    <a:pt x="551" y="2713"/>
                  </a:lnTo>
                  <a:lnTo>
                    <a:pt x="519" y="2699"/>
                  </a:lnTo>
                  <a:lnTo>
                    <a:pt x="485" y="2691"/>
                  </a:lnTo>
                  <a:lnTo>
                    <a:pt x="448" y="2688"/>
                  </a:lnTo>
                  <a:close/>
                  <a:moveTo>
                    <a:pt x="168" y="0"/>
                  </a:moveTo>
                  <a:lnTo>
                    <a:pt x="729" y="0"/>
                  </a:lnTo>
                  <a:lnTo>
                    <a:pt x="758" y="3"/>
                  </a:lnTo>
                  <a:lnTo>
                    <a:pt x="787" y="11"/>
                  </a:lnTo>
                  <a:lnTo>
                    <a:pt x="813" y="24"/>
                  </a:lnTo>
                  <a:lnTo>
                    <a:pt x="837" y="40"/>
                  </a:lnTo>
                  <a:lnTo>
                    <a:pt x="857" y="60"/>
                  </a:lnTo>
                  <a:lnTo>
                    <a:pt x="873" y="84"/>
                  </a:lnTo>
                  <a:lnTo>
                    <a:pt x="886" y="110"/>
                  </a:lnTo>
                  <a:lnTo>
                    <a:pt x="894" y="139"/>
                  </a:lnTo>
                  <a:lnTo>
                    <a:pt x="897" y="168"/>
                  </a:lnTo>
                  <a:lnTo>
                    <a:pt x="897" y="3228"/>
                  </a:lnTo>
                  <a:lnTo>
                    <a:pt x="894" y="3255"/>
                  </a:lnTo>
                  <a:lnTo>
                    <a:pt x="886" y="3279"/>
                  </a:lnTo>
                  <a:lnTo>
                    <a:pt x="873" y="3302"/>
                  </a:lnTo>
                  <a:lnTo>
                    <a:pt x="858" y="3321"/>
                  </a:lnTo>
                  <a:lnTo>
                    <a:pt x="839" y="3338"/>
                  </a:lnTo>
                  <a:lnTo>
                    <a:pt x="816" y="3350"/>
                  </a:lnTo>
                  <a:lnTo>
                    <a:pt x="791" y="3357"/>
                  </a:lnTo>
                  <a:lnTo>
                    <a:pt x="764" y="3360"/>
                  </a:lnTo>
                  <a:lnTo>
                    <a:pt x="133" y="3360"/>
                  </a:lnTo>
                  <a:lnTo>
                    <a:pt x="106" y="3357"/>
                  </a:lnTo>
                  <a:lnTo>
                    <a:pt x="80" y="3350"/>
                  </a:lnTo>
                  <a:lnTo>
                    <a:pt x="58" y="3338"/>
                  </a:lnTo>
                  <a:lnTo>
                    <a:pt x="39" y="3321"/>
                  </a:lnTo>
                  <a:lnTo>
                    <a:pt x="22" y="3302"/>
                  </a:lnTo>
                  <a:lnTo>
                    <a:pt x="10" y="3279"/>
                  </a:lnTo>
                  <a:lnTo>
                    <a:pt x="3" y="3255"/>
                  </a:lnTo>
                  <a:lnTo>
                    <a:pt x="0" y="3228"/>
                  </a:lnTo>
                  <a:lnTo>
                    <a:pt x="0" y="2521"/>
                  </a:lnTo>
                  <a:lnTo>
                    <a:pt x="280" y="2521"/>
                  </a:lnTo>
                  <a:lnTo>
                    <a:pt x="298" y="2517"/>
                  </a:lnTo>
                  <a:lnTo>
                    <a:pt x="313" y="2509"/>
                  </a:lnTo>
                  <a:lnTo>
                    <a:pt x="325" y="2497"/>
                  </a:lnTo>
                  <a:lnTo>
                    <a:pt x="334" y="2482"/>
                  </a:lnTo>
                  <a:lnTo>
                    <a:pt x="337" y="2464"/>
                  </a:lnTo>
                  <a:lnTo>
                    <a:pt x="334" y="2446"/>
                  </a:lnTo>
                  <a:lnTo>
                    <a:pt x="325" y="2431"/>
                  </a:lnTo>
                  <a:lnTo>
                    <a:pt x="313" y="2419"/>
                  </a:lnTo>
                  <a:lnTo>
                    <a:pt x="298" y="2411"/>
                  </a:lnTo>
                  <a:lnTo>
                    <a:pt x="280" y="2408"/>
                  </a:lnTo>
                  <a:lnTo>
                    <a:pt x="0" y="2408"/>
                  </a:lnTo>
                  <a:lnTo>
                    <a:pt x="0" y="2296"/>
                  </a:lnTo>
                  <a:lnTo>
                    <a:pt x="393" y="2296"/>
                  </a:lnTo>
                  <a:lnTo>
                    <a:pt x="410" y="2293"/>
                  </a:lnTo>
                  <a:lnTo>
                    <a:pt x="425" y="2285"/>
                  </a:lnTo>
                  <a:lnTo>
                    <a:pt x="438" y="2274"/>
                  </a:lnTo>
                  <a:lnTo>
                    <a:pt x="446" y="2257"/>
                  </a:lnTo>
                  <a:lnTo>
                    <a:pt x="448" y="2240"/>
                  </a:lnTo>
                  <a:lnTo>
                    <a:pt x="446" y="2223"/>
                  </a:lnTo>
                  <a:lnTo>
                    <a:pt x="438" y="2207"/>
                  </a:lnTo>
                  <a:lnTo>
                    <a:pt x="425" y="2195"/>
                  </a:lnTo>
                  <a:lnTo>
                    <a:pt x="410" y="2187"/>
                  </a:lnTo>
                  <a:lnTo>
                    <a:pt x="393" y="2184"/>
                  </a:lnTo>
                  <a:lnTo>
                    <a:pt x="0" y="2184"/>
                  </a:lnTo>
                  <a:lnTo>
                    <a:pt x="0" y="2072"/>
                  </a:lnTo>
                  <a:lnTo>
                    <a:pt x="280" y="2072"/>
                  </a:lnTo>
                  <a:lnTo>
                    <a:pt x="298" y="2070"/>
                  </a:lnTo>
                  <a:lnTo>
                    <a:pt x="313" y="2062"/>
                  </a:lnTo>
                  <a:lnTo>
                    <a:pt x="325" y="2049"/>
                  </a:lnTo>
                  <a:lnTo>
                    <a:pt x="334" y="2034"/>
                  </a:lnTo>
                  <a:lnTo>
                    <a:pt x="337" y="2017"/>
                  </a:lnTo>
                  <a:lnTo>
                    <a:pt x="334" y="1998"/>
                  </a:lnTo>
                  <a:lnTo>
                    <a:pt x="325" y="1983"/>
                  </a:lnTo>
                  <a:lnTo>
                    <a:pt x="313" y="1971"/>
                  </a:lnTo>
                  <a:lnTo>
                    <a:pt x="298" y="1963"/>
                  </a:lnTo>
                  <a:lnTo>
                    <a:pt x="280" y="1961"/>
                  </a:lnTo>
                  <a:lnTo>
                    <a:pt x="0" y="1961"/>
                  </a:lnTo>
                  <a:lnTo>
                    <a:pt x="0" y="1848"/>
                  </a:lnTo>
                  <a:lnTo>
                    <a:pt x="393" y="1848"/>
                  </a:lnTo>
                  <a:lnTo>
                    <a:pt x="410" y="1845"/>
                  </a:lnTo>
                  <a:lnTo>
                    <a:pt x="425" y="1837"/>
                  </a:lnTo>
                  <a:lnTo>
                    <a:pt x="438" y="1825"/>
                  </a:lnTo>
                  <a:lnTo>
                    <a:pt x="446" y="1810"/>
                  </a:lnTo>
                  <a:lnTo>
                    <a:pt x="448" y="1792"/>
                  </a:lnTo>
                  <a:lnTo>
                    <a:pt x="446" y="1775"/>
                  </a:lnTo>
                  <a:lnTo>
                    <a:pt x="438" y="1760"/>
                  </a:lnTo>
                  <a:lnTo>
                    <a:pt x="425" y="1747"/>
                  </a:lnTo>
                  <a:lnTo>
                    <a:pt x="410" y="1739"/>
                  </a:lnTo>
                  <a:lnTo>
                    <a:pt x="393" y="1736"/>
                  </a:lnTo>
                  <a:lnTo>
                    <a:pt x="0" y="1736"/>
                  </a:lnTo>
                  <a:lnTo>
                    <a:pt x="0" y="1624"/>
                  </a:lnTo>
                  <a:lnTo>
                    <a:pt x="280" y="1624"/>
                  </a:lnTo>
                  <a:lnTo>
                    <a:pt x="298" y="1621"/>
                  </a:lnTo>
                  <a:lnTo>
                    <a:pt x="313" y="1614"/>
                  </a:lnTo>
                  <a:lnTo>
                    <a:pt x="325" y="1602"/>
                  </a:lnTo>
                  <a:lnTo>
                    <a:pt x="334" y="1586"/>
                  </a:lnTo>
                  <a:lnTo>
                    <a:pt x="337" y="1568"/>
                  </a:lnTo>
                  <a:lnTo>
                    <a:pt x="334" y="1551"/>
                  </a:lnTo>
                  <a:lnTo>
                    <a:pt x="325" y="1535"/>
                  </a:lnTo>
                  <a:lnTo>
                    <a:pt x="313" y="1523"/>
                  </a:lnTo>
                  <a:lnTo>
                    <a:pt x="298" y="1515"/>
                  </a:lnTo>
                  <a:lnTo>
                    <a:pt x="280" y="1513"/>
                  </a:lnTo>
                  <a:lnTo>
                    <a:pt x="0" y="1513"/>
                  </a:lnTo>
                  <a:lnTo>
                    <a:pt x="0" y="1401"/>
                  </a:lnTo>
                  <a:lnTo>
                    <a:pt x="393" y="1401"/>
                  </a:lnTo>
                  <a:lnTo>
                    <a:pt x="410" y="1398"/>
                  </a:lnTo>
                  <a:lnTo>
                    <a:pt x="425" y="1389"/>
                  </a:lnTo>
                  <a:lnTo>
                    <a:pt x="438" y="1377"/>
                  </a:lnTo>
                  <a:lnTo>
                    <a:pt x="446" y="1362"/>
                  </a:lnTo>
                  <a:lnTo>
                    <a:pt x="448" y="1344"/>
                  </a:lnTo>
                  <a:lnTo>
                    <a:pt x="446" y="1326"/>
                  </a:lnTo>
                  <a:lnTo>
                    <a:pt x="438" y="1311"/>
                  </a:lnTo>
                  <a:lnTo>
                    <a:pt x="425" y="1300"/>
                  </a:lnTo>
                  <a:lnTo>
                    <a:pt x="410" y="1291"/>
                  </a:lnTo>
                  <a:lnTo>
                    <a:pt x="393" y="1288"/>
                  </a:lnTo>
                  <a:lnTo>
                    <a:pt x="0" y="1288"/>
                  </a:lnTo>
                  <a:lnTo>
                    <a:pt x="0" y="1176"/>
                  </a:lnTo>
                  <a:lnTo>
                    <a:pt x="280" y="1176"/>
                  </a:lnTo>
                  <a:lnTo>
                    <a:pt x="298" y="1173"/>
                  </a:lnTo>
                  <a:lnTo>
                    <a:pt x="313" y="1166"/>
                  </a:lnTo>
                  <a:lnTo>
                    <a:pt x="325" y="1154"/>
                  </a:lnTo>
                  <a:lnTo>
                    <a:pt x="334" y="1138"/>
                  </a:lnTo>
                  <a:lnTo>
                    <a:pt x="337" y="1120"/>
                  </a:lnTo>
                  <a:lnTo>
                    <a:pt x="334" y="1103"/>
                  </a:lnTo>
                  <a:lnTo>
                    <a:pt x="325" y="1087"/>
                  </a:lnTo>
                  <a:lnTo>
                    <a:pt x="313" y="1075"/>
                  </a:lnTo>
                  <a:lnTo>
                    <a:pt x="298" y="1067"/>
                  </a:lnTo>
                  <a:lnTo>
                    <a:pt x="280" y="1064"/>
                  </a:lnTo>
                  <a:lnTo>
                    <a:pt x="0" y="1064"/>
                  </a:lnTo>
                  <a:lnTo>
                    <a:pt x="0" y="953"/>
                  </a:lnTo>
                  <a:lnTo>
                    <a:pt x="393" y="953"/>
                  </a:lnTo>
                  <a:lnTo>
                    <a:pt x="410" y="950"/>
                  </a:lnTo>
                  <a:lnTo>
                    <a:pt x="425" y="942"/>
                  </a:lnTo>
                  <a:lnTo>
                    <a:pt x="438" y="929"/>
                  </a:lnTo>
                  <a:lnTo>
                    <a:pt x="446" y="914"/>
                  </a:lnTo>
                  <a:lnTo>
                    <a:pt x="448" y="897"/>
                  </a:lnTo>
                  <a:lnTo>
                    <a:pt x="446" y="878"/>
                  </a:lnTo>
                  <a:lnTo>
                    <a:pt x="438" y="863"/>
                  </a:lnTo>
                  <a:lnTo>
                    <a:pt x="425" y="851"/>
                  </a:lnTo>
                  <a:lnTo>
                    <a:pt x="410" y="844"/>
                  </a:lnTo>
                  <a:lnTo>
                    <a:pt x="393" y="841"/>
                  </a:lnTo>
                  <a:lnTo>
                    <a:pt x="0" y="841"/>
                  </a:lnTo>
                  <a:lnTo>
                    <a:pt x="0" y="728"/>
                  </a:lnTo>
                  <a:lnTo>
                    <a:pt x="280" y="728"/>
                  </a:lnTo>
                  <a:lnTo>
                    <a:pt x="298" y="725"/>
                  </a:lnTo>
                  <a:lnTo>
                    <a:pt x="313" y="717"/>
                  </a:lnTo>
                  <a:lnTo>
                    <a:pt x="325" y="706"/>
                  </a:lnTo>
                  <a:lnTo>
                    <a:pt x="334" y="690"/>
                  </a:lnTo>
                  <a:lnTo>
                    <a:pt x="337" y="672"/>
                  </a:lnTo>
                  <a:lnTo>
                    <a:pt x="334" y="655"/>
                  </a:lnTo>
                  <a:lnTo>
                    <a:pt x="325" y="640"/>
                  </a:lnTo>
                  <a:lnTo>
                    <a:pt x="313" y="627"/>
                  </a:lnTo>
                  <a:lnTo>
                    <a:pt x="298" y="619"/>
                  </a:lnTo>
                  <a:lnTo>
                    <a:pt x="280" y="616"/>
                  </a:lnTo>
                  <a:lnTo>
                    <a:pt x="0" y="616"/>
                  </a:lnTo>
                  <a:lnTo>
                    <a:pt x="0" y="504"/>
                  </a:lnTo>
                  <a:lnTo>
                    <a:pt x="393" y="504"/>
                  </a:lnTo>
                  <a:lnTo>
                    <a:pt x="410" y="502"/>
                  </a:lnTo>
                  <a:lnTo>
                    <a:pt x="425" y="494"/>
                  </a:lnTo>
                  <a:lnTo>
                    <a:pt x="438" y="482"/>
                  </a:lnTo>
                  <a:lnTo>
                    <a:pt x="446" y="466"/>
                  </a:lnTo>
                  <a:lnTo>
                    <a:pt x="448" y="449"/>
                  </a:lnTo>
                  <a:lnTo>
                    <a:pt x="446" y="431"/>
                  </a:lnTo>
                  <a:lnTo>
                    <a:pt x="438" y="415"/>
                  </a:lnTo>
                  <a:lnTo>
                    <a:pt x="425" y="403"/>
                  </a:lnTo>
                  <a:lnTo>
                    <a:pt x="410" y="395"/>
                  </a:lnTo>
                  <a:lnTo>
                    <a:pt x="393" y="393"/>
                  </a:lnTo>
                  <a:lnTo>
                    <a:pt x="0" y="393"/>
                  </a:lnTo>
                  <a:lnTo>
                    <a:pt x="0" y="168"/>
                  </a:lnTo>
                  <a:lnTo>
                    <a:pt x="3" y="139"/>
                  </a:lnTo>
                  <a:lnTo>
                    <a:pt x="11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4"/>
                  </a:lnTo>
                  <a:lnTo>
                    <a:pt x="110" y="11"/>
                  </a:lnTo>
                  <a:lnTo>
                    <a:pt x="138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Rectangle 360"/>
            <p:cNvSpPr>
              <a:spLocks noChangeArrowheads="1"/>
            </p:cNvSpPr>
            <p:nvPr/>
          </p:nvSpPr>
          <p:spPr bwMode="auto">
            <a:xfrm>
              <a:off x="7318375" y="3541713"/>
              <a:ext cx="15875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Rectangle 361"/>
            <p:cNvSpPr>
              <a:spLocks noChangeArrowheads="1"/>
            </p:cNvSpPr>
            <p:nvPr/>
          </p:nvSpPr>
          <p:spPr bwMode="auto">
            <a:xfrm>
              <a:off x="7407275" y="3600450"/>
              <a:ext cx="69850" cy="315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62"/>
            <p:cNvSpPr>
              <a:spLocks/>
            </p:cNvSpPr>
            <p:nvPr/>
          </p:nvSpPr>
          <p:spPr bwMode="auto">
            <a:xfrm>
              <a:off x="7323138" y="3937000"/>
              <a:ext cx="149225" cy="98425"/>
            </a:xfrm>
            <a:custGeom>
              <a:avLst/>
              <a:gdLst>
                <a:gd name="T0" fmla="*/ 0 w 843"/>
                <a:gd name="T1" fmla="*/ 0 h 560"/>
                <a:gd name="T2" fmla="*/ 843 w 843"/>
                <a:gd name="T3" fmla="*/ 0 h 560"/>
                <a:gd name="T4" fmla="*/ 467 w 843"/>
                <a:gd name="T5" fmla="*/ 537 h 560"/>
                <a:gd name="T6" fmla="*/ 458 w 843"/>
                <a:gd name="T7" fmla="*/ 546 h 560"/>
                <a:gd name="T8" fmla="*/ 447 w 843"/>
                <a:gd name="T9" fmla="*/ 554 h 560"/>
                <a:gd name="T10" fmla="*/ 434 w 843"/>
                <a:gd name="T11" fmla="*/ 558 h 560"/>
                <a:gd name="T12" fmla="*/ 421 w 843"/>
                <a:gd name="T13" fmla="*/ 560 h 560"/>
                <a:gd name="T14" fmla="*/ 408 w 843"/>
                <a:gd name="T15" fmla="*/ 558 h 560"/>
                <a:gd name="T16" fmla="*/ 394 w 843"/>
                <a:gd name="T17" fmla="*/ 554 h 560"/>
                <a:gd name="T18" fmla="*/ 384 w 843"/>
                <a:gd name="T19" fmla="*/ 546 h 560"/>
                <a:gd name="T20" fmla="*/ 375 w 843"/>
                <a:gd name="T21" fmla="*/ 537 h 560"/>
                <a:gd name="T22" fmla="*/ 0 w 843"/>
                <a:gd name="T23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3" h="560">
                  <a:moveTo>
                    <a:pt x="0" y="0"/>
                  </a:moveTo>
                  <a:lnTo>
                    <a:pt x="843" y="0"/>
                  </a:lnTo>
                  <a:lnTo>
                    <a:pt x="467" y="537"/>
                  </a:lnTo>
                  <a:lnTo>
                    <a:pt x="458" y="546"/>
                  </a:lnTo>
                  <a:lnTo>
                    <a:pt x="447" y="554"/>
                  </a:lnTo>
                  <a:lnTo>
                    <a:pt x="434" y="558"/>
                  </a:lnTo>
                  <a:lnTo>
                    <a:pt x="421" y="560"/>
                  </a:lnTo>
                  <a:lnTo>
                    <a:pt x="408" y="558"/>
                  </a:lnTo>
                  <a:lnTo>
                    <a:pt x="394" y="554"/>
                  </a:lnTo>
                  <a:lnTo>
                    <a:pt x="384" y="546"/>
                  </a:lnTo>
                  <a:lnTo>
                    <a:pt x="375" y="5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Rectangle 363"/>
            <p:cNvSpPr>
              <a:spLocks noChangeArrowheads="1"/>
            </p:cNvSpPr>
            <p:nvPr/>
          </p:nvSpPr>
          <p:spPr bwMode="auto">
            <a:xfrm>
              <a:off x="7318375" y="3600450"/>
              <a:ext cx="69850" cy="315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64"/>
            <p:cNvSpPr>
              <a:spLocks/>
            </p:cNvSpPr>
            <p:nvPr/>
          </p:nvSpPr>
          <p:spPr bwMode="auto">
            <a:xfrm>
              <a:off x="7318375" y="3452813"/>
              <a:ext cx="158750" cy="69850"/>
            </a:xfrm>
            <a:custGeom>
              <a:avLst/>
              <a:gdLst>
                <a:gd name="T0" fmla="*/ 247 w 896"/>
                <a:gd name="T1" fmla="*/ 0 h 393"/>
                <a:gd name="T2" fmla="*/ 648 w 896"/>
                <a:gd name="T3" fmla="*/ 0 h 393"/>
                <a:gd name="T4" fmla="*/ 685 w 896"/>
                <a:gd name="T5" fmla="*/ 3 h 393"/>
                <a:gd name="T6" fmla="*/ 720 w 896"/>
                <a:gd name="T7" fmla="*/ 11 h 393"/>
                <a:gd name="T8" fmla="*/ 753 w 896"/>
                <a:gd name="T9" fmla="*/ 24 h 393"/>
                <a:gd name="T10" fmla="*/ 783 w 896"/>
                <a:gd name="T11" fmla="*/ 40 h 393"/>
                <a:gd name="T12" fmla="*/ 810 w 896"/>
                <a:gd name="T13" fmla="*/ 61 h 393"/>
                <a:gd name="T14" fmla="*/ 835 w 896"/>
                <a:gd name="T15" fmla="*/ 86 h 393"/>
                <a:gd name="T16" fmla="*/ 856 w 896"/>
                <a:gd name="T17" fmla="*/ 113 h 393"/>
                <a:gd name="T18" fmla="*/ 873 w 896"/>
                <a:gd name="T19" fmla="*/ 144 h 393"/>
                <a:gd name="T20" fmla="*/ 886 w 896"/>
                <a:gd name="T21" fmla="*/ 177 h 393"/>
                <a:gd name="T22" fmla="*/ 893 w 896"/>
                <a:gd name="T23" fmla="*/ 211 h 393"/>
                <a:gd name="T24" fmla="*/ 896 w 896"/>
                <a:gd name="T25" fmla="*/ 248 h 393"/>
                <a:gd name="T26" fmla="*/ 896 w 896"/>
                <a:gd name="T27" fmla="*/ 393 h 393"/>
                <a:gd name="T28" fmla="*/ 0 w 896"/>
                <a:gd name="T29" fmla="*/ 393 h 393"/>
                <a:gd name="T30" fmla="*/ 0 w 896"/>
                <a:gd name="T31" fmla="*/ 248 h 393"/>
                <a:gd name="T32" fmla="*/ 2 w 896"/>
                <a:gd name="T33" fmla="*/ 211 h 393"/>
                <a:gd name="T34" fmla="*/ 10 w 896"/>
                <a:gd name="T35" fmla="*/ 177 h 393"/>
                <a:gd name="T36" fmla="*/ 22 w 896"/>
                <a:gd name="T37" fmla="*/ 144 h 393"/>
                <a:gd name="T38" fmla="*/ 40 w 896"/>
                <a:gd name="T39" fmla="*/ 113 h 393"/>
                <a:gd name="T40" fmla="*/ 60 w 896"/>
                <a:gd name="T41" fmla="*/ 86 h 393"/>
                <a:gd name="T42" fmla="*/ 85 w 896"/>
                <a:gd name="T43" fmla="*/ 61 h 393"/>
                <a:gd name="T44" fmla="*/ 112 w 896"/>
                <a:gd name="T45" fmla="*/ 40 h 393"/>
                <a:gd name="T46" fmla="*/ 143 w 896"/>
                <a:gd name="T47" fmla="*/ 24 h 393"/>
                <a:gd name="T48" fmla="*/ 176 w 896"/>
                <a:gd name="T49" fmla="*/ 11 h 393"/>
                <a:gd name="T50" fmla="*/ 210 w 896"/>
                <a:gd name="T51" fmla="*/ 3 h 393"/>
                <a:gd name="T52" fmla="*/ 247 w 896"/>
                <a:gd name="T5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6" h="393">
                  <a:moveTo>
                    <a:pt x="247" y="0"/>
                  </a:moveTo>
                  <a:lnTo>
                    <a:pt x="648" y="0"/>
                  </a:lnTo>
                  <a:lnTo>
                    <a:pt x="685" y="3"/>
                  </a:lnTo>
                  <a:lnTo>
                    <a:pt x="720" y="11"/>
                  </a:lnTo>
                  <a:lnTo>
                    <a:pt x="753" y="24"/>
                  </a:lnTo>
                  <a:lnTo>
                    <a:pt x="783" y="40"/>
                  </a:lnTo>
                  <a:lnTo>
                    <a:pt x="810" y="61"/>
                  </a:lnTo>
                  <a:lnTo>
                    <a:pt x="835" y="86"/>
                  </a:lnTo>
                  <a:lnTo>
                    <a:pt x="856" y="113"/>
                  </a:lnTo>
                  <a:lnTo>
                    <a:pt x="873" y="144"/>
                  </a:lnTo>
                  <a:lnTo>
                    <a:pt x="886" y="177"/>
                  </a:lnTo>
                  <a:lnTo>
                    <a:pt x="893" y="211"/>
                  </a:lnTo>
                  <a:lnTo>
                    <a:pt x="896" y="248"/>
                  </a:lnTo>
                  <a:lnTo>
                    <a:pt x="896" y="393"/>
                  </a:lnTo>
                  <a:lnTo>
                    <a:pt x="0" y="393"/>
                  </a:lnTo>
                  <a:lnTo>
                    <a:pt x="0" y="248"/>
                  </a:lnTo>
                  <a:lnTo>
                    <a:pt x="2" y="211"/>
                  </a:lnTo>
                  <a:lnTo>
                    <a:pt x="10" y="177"/>
                  </a:lnTo>
                  <a:lnTo>
                    <a:pt x="22" y="144"/>
                  </a:lnTo>
                  <a:lnTo>
                    <a:pt x="40" y="113"/>
                  </a:lnTo>
                  <a:lnTo>
                    <a:pt x="60" y="86"/>
                  </a:lnTo>
                  <a:lnTo>
                    <a:pt x="85" y="61"/>
                  </a:lnTo>
                  <a:lnTo>
                    <a:pt x="112" y="40"/>
                  </a:lnTo>
                  <a:lnTo>
                    <a:pt x="143" y="24"/>
                  </a:lnTo>
                  <a:lnTo>
                    <a:pt x="176" y="11"/>
                  </a:lnTo>
                  <a:lnTo>
                    <a:pt x="210" y="3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4" name="Group 983"/>
          <p:cNvGrpSpPr/>
          <p:nvPr/>
        </p:nvGrpSpPr>
        <p:grpSpPr>
          <a:xfrm>
            <a:off x="8138803" y="3524250"/>
            <a:ext cx="582613" cy="428625"/>
            <a:chOff x="8112125" y="3524250"/>
            <a:chExt cx="582613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6" name="Freeform 369"/>
            <p:cNvSpPr>
              <a:spLocks noEditPoints="1"/>
            </p:cNvSpPr>
            <p:nvPr/>
          </p:nvSpPr>
          <p:spPr bwMode="auto">
            <a:xfrm>
              <a:off x="8112125" y="3524250"/>
              <a:ext cx="582613" cy="428625"/>
            </a:xfrm>
            <a:custGeom>
              <a:avLst/>
              <a:gdLst>
                <a:gd name="T0" fmla="*/ 2695 w 3300"/>
                <a:gd name="T1" fmla="*/ 1063 h 2426"/>
                <a:gd name="T2" fmla="*/ 2478 w 3300"/>
                <a:gd name="T3" fmla="*/ 534 h 2426"/>
                <a:gd name="T4" fmla="*/ 2513 w 3300"/>
                <a:gd name="T5" fmla="*/ 604 h 2426"/>
                <a:gd name="T6" fmla="*/ 2905 w 3300"/>
                <a:gd name="T7" fmla="*/ 584 h 2426"/>
                <a:gd name="T8" fmla="*/ 2893 w 3300"/>
                <a:gd name="T9" fmla="*/ 507 h 2426"/>
                <a:gd name="T10" fmla="*/ 2513 w 3300"/>
                <a:gd name="T11" fmla="*/ 279 h 2426"/>
                <a:gd name="T12" fmla="*/ 2478 w 3300"/>
                <a:gd name="T13" fmla="*/ 348 h 2426"/>
                <a:gd name="T14" fmla="*/ 2861 w 3300"/>
                <a:gd name="T15" fmla="*/ 386 h 2426"/>
                <a:gd name="T16" fmla="*/ 2916 w 3300"/>
                <a:gd name="T17" fmla="*/ 331 h 2426"/>
                <a:gd name="T18" fmla="*/ 2861 w 3300"/>
                <a:gd name="T19" fmla="*/ 276 h 2426"/>
                <a:gd name="T20" fmla="*/ 1550 w 3300"/>
                <a:gd name="T21" fmla="*/ 298 h 2426"/>
                <a:gd name="T22" fmla="*/ 1550 w 3300"/>
                <a:gd name="T23" fmla="*/ 805 h 2426"/>
                <a:gd name="T24" fmla="*/ 2053 w 3300"/>
                <a:gd name="T25" fmla="*/ 825 h 2426"/>
                <a:gd name="T26" fmla="*/ 2087 w 3300"/>
                <a:gd name="T27" fmla="*/ 718 h 2426"/>
                <a:gd name="T28" fmla="*/ 1974 w 3300"/>
                <a:gd name="T29" fmla="*/ 472 h 2426"/>
                <a:gd name="T30" fmla="*/ 1753 w 3300"/>
                <a:gd name="T31" fmla="*/ 307 h 2426"/>
                <a:gd name="T32" fmla="*/ 1155 w 3300"/>
                <a:gd name="T33" fmla="*/ 1213 h 2426"/>
                <a:gd name="T34" fmla="*/ 1320 w 3300"/>
                <a:gd name="T35" fmla="*/ 0 h 2426"/>
                <a:gd name="T36" fmla="*/ 1375 w 3300"/>
                <a:gd name="T37" fmla="*/ 55 h 2426"/>
                <a:gd name="T38" fmla="*/ 3130 w 3300"/>
                <a:gd name="T39" fmla="*/ 94 h 2426"/>
                <a:gd name="T40" fmla="*/ 3191 w 3300"/>
                <a:gd name="T41" fmla="*/ 221 h 2426"/>
                <a:gd name="T42" fmla="*/ 3026 w 3300"/>
                <a:gd name="T43" fmla="*/ 1765 h 2426"/>
                <a:gd name="T44" fmla="*/ 2971 w 3300"/>
                <a:gd name="T45" fmla="*/ 1820 h 2426"/>
                <a:gd name="T46" fmla="*/ 3026 w 3300"/>
                <a:gd name="T47" fmla="*/ 1875 h 2426"/>
                <a:gd name="T48" fmla="*/ 2993 w 3300"/>
                <a:gd name="T49" fmla="*/ 1996 h 2426"/>
                <a:gd name="T50" fmla="*/ 2981 w 3300"/>
                <a:gd name="T51" fmla="*/ 2073 h 2426"/>
                <a:gd name="T52" fmla="*/ 3300 w 3300"/>
                <a:gd name="T53" fmla="*/ 2260 h 2426"/>
                <a:gd name="T54" fmla="*/ 3242 w 3300"/>
                <a:gd name="T55" fmla="*/ 2387 h 2426"/>
                <a:gd name="T56" fmla="*/ 2684 w 3300"/>
                <a:gd name="T57" fmla="*/ 2426 h 2426"/>
                <a:gd name="T58" fmla="*/ 2556 w 3300"/>
                <a:gd name="T59" fmla="*/ 2358 h 2426"/>
                <a:gd name="T60" fmla="*/ 2532 w 3300"/>
                <a:gd name="T61" fmla="*/ 2202 h 2426"/>
                <a:gd name="T62" fmla="*/ 2607 w 3300"/>
                <a:gd name="T63" fmla="*/ 2051 h 2426"/>
                <a:gd name="T64" fmla="*/ 2687 w 3300"/>
                <a:gd name="T65" fmla="*/ 1927 h 2426"/>
                <a:gd name="T66" fmla="*/ 2571 w 3300"/>
                <a:gd name="T67" fmla="*/ 1487 h 2426"/>
                <a:gd name="T68" fmla="*/ 2437 w 3300"/>
                <a:gd name="T69" fmla="*/ 1121 h 2426"/>
                <a:gd name="T70" fmla="*/ 1919 w 3300"/>
                <a:gd name="T71" fmla="*/ 1161 h 2426"/>
                <a:gd name="T72" fmla="*/ 1520 w 3300"/>
                <a:gd name="T73" fmla="*/ 1086 h 2426"/>
                <a:gd name="T74" fmla="*/ 1375 w 3300"/>
                <a:gd name="T75" fmla="*/ 1213 h 2426"/>
                <a:gd name="T76" fmla="*/ 1532 w 3300"/>
                <a:gd name="T77" fmla="*/ 1239 h 2426"/>
                <a:gd name="T78" fmla="*/ 1430 w 3300"/>
                <a:gd name="T79" fmla="*/ 1502 h 2426"/>
                <a:gd name="T80" fmla="*/ 1482 w 3300"/>
                <a:gd name="T81" fmla="*/ 2387 h 2426"/>
                <a:gd name="T82" fmla="*/ 1430 w 3300"/>
                <a:gd name="T83" fmla="*/ 2426 h 2426"/>
                <a:gd name="T84" fmla="*/ 943 w 3300"/>
                <a:gd name="T85" fmla="*/ 2400 h 2426"/>
                <a:gd name="T86" fmla="*/ 990 w 3300"/>
                <a:gd name="T87" fmla="*/ 2247 h 2426"/>
                <a:gd name="T88" fmla="*/ 883 w 3300"/>
                <a:gd name="T89" fmla="*/ 1252 h 2426"/>
                <a:gd name="T90" fmla="*/ 935 w 3300"/>
                <a:gd name="T91" fmla="*/ 1213 h 2426"/>
                <a:gd name="T92" fmla="*/ 756 w 3300"/>
                <a:gd name="T93" fmla="*/ 871 h 2426"/>
                <a:gd name="T94" fmla="*/ 630 w 3300"/>
                <a:gd name="T95" fmla="*/ 763 h 2426"/>
                <a:gd name="T96" fmla="*/ 55 w 3300"/>
                <a:gd name="T97" fmla="*/ 607 h 2426"/>
                <a:gd name="T98" fmla="*/ 0 w 3300"/>
                <a:gd name="T99" fmla="*/ 552 h 2426"/>
                <a:gd name="T100" fmla="*/ 55 w 3300"/>
                <a:gd name="T101" fmla="*/ 497 h 2426"/>
                <a:gd name="T102" fmla="*/ 630 w 3300"/>
                <a:gd name="T103" fmla="*/ 340 h 2426"/>
                <a:gd name="T104" fmla="*/ 756 w 3300"/>
                <a:gd name="T105" fmla="*/ 232 h 2426"/>
                <a:gd name="T106" fmla="*/ 1048 w 3300"/>
                <a:gd name="T107" fmla="*/ 38 h 2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00" h="2426">
                  <a:moveTo>
                    <a:pt x="2695" y="1063"/>
                  </a:moveTo>
                  <a:lnTo>
                    <a:pt x="2544" y="1097"/>
                  </a:lnTo>
                  <a:lnTo>
                    <a:pt x="2626" y="1379"/>
                  </a:lnTo>
                  <a:lnTo>
                    <a:pt x="2695" y="1379"/>
                  </a:lnTo>
                  <a:lnTo>
                    <a:pt x="2695" y="1063"/>
                  </a:lnTo>
                  <a:close/>
                  <a:moveTo>
                    <a:pt x="2530" y="497"/>
                  </a:moveTo>
                  <a:lnTo>
                    <a:pt x="2513" y="500"/>
                  </a:lnTo>
                  <a:lnTo>
                    <a:pt x="2498" y="507"/>
                  </a:lnTo>
                  <a:lnTo>
                    <a:pt x="2486" y="519"/>
                  </a:lnTo>
                  <a:lnTo>
                    <a:pt x="2478" y="534"/>
                  </a:lnTo>
                  <a:lnTo>
                    <a:pt x="2475" y="552"/>
                  </a:lnTo>
                  <a:lnTo>
                    <a:pt x="2478" y="569"/>
                  </a:lnTo>
                  <a:lnTo>
                    <a:pt x="2486" y="584"/>
                  </a:lnTo>
                  <a:lnTo>
                    <a:pt x="2498" y="596"/>
                  </a:lnTo>
                  <a:lnTo>
                    <a:pt x="2513" y="604"/>
                  </a:lnTo>
                  <a:lnTo>
                    <a:pt x="2530" y="607"/>
                  </a:lnTo>
                  <a:lnTo>
                    <a:pt x="2861" y="607"/>
                  </a:lnTo>
                  <a:lnTo>
                    <a:pt x="2878" y="604"/>
                  </a:lnTo>
                  <a:lnTo>
                    <a:pt x="2893" y="596"/>
                  </a:lnTo>
                  <a:lnTo>
                    <a:pt x="2905" y="584"/>
                  </a:lnTo>
                  <a:lnTo>
                    <a:pt x="2913" y="569"/>
                  </a:lnTo>
                  <a:lnTo>
                    <a:pt x="2916" y="552"/>
                  </a:lnTo>
                  <a:lnTo>
                    <a:pt x="2913" y="534"/>
                  </a:lnTo>
                  <a:lnTo>
                    <a:pt x="2905" y="519"/>
                  </a:lnTo>
                  <a:lnTo>
                    <a:pt x="2893" y="507"/>
                  </a:lnTo>
                  <a:lnTo>
                    <a:pt x="2878" y="500"/>
                  </a:lnTo>
                  <a:lnTo>
                    <a:pt x="2861" y="497"/>
                  </a:lnTo>
                  <a:lnTo>
                    <a:pt x="2530" y="497"/>
                  </a:lnTo>
                  <a:close/>
                  <a:moveTo>
                    <a:pt x="2530" y="276"/>
                  </a:moveTo>
                  <a:lnTo>
                    <a:pt x="2513" y="279"/>
                  </a:lnTo>
                  <a:lnTo>
                    <a:pt x="2498" y="287"/>
                  </a:lnTo>
                  <a:lnTo>
                    <a:pt x="2486" y="298"/>
                  </a:lnTo>
                  <a:lnTo>
                    <a:pt x="2478" y="314"/>
                  </a:lnTo>
                  <a:lnTo>
                    <a:pt x="2475" y="331"/>
                  </a:lnTo>
                  <a:lnTo>
                    <a:pt x="2478" y="348"/>
                  </a:lnTo>
                  <a:lnTo>
                    <a:pt x="2486" y="363"/>
                  </a:lnTo>
                  <a:lnTo>
                    <a:pt x="2498" y="375"/>
                  </a:lnTo>
                  <a:lnTo>
                    <a:pt x="2513" y="383"/>
                  </a:lnTo>
                  <a:lnTo>
                    <a:pt x="2530" y="386"/>
                  </a:lnTo>
                  <a:lnTo>
                    <a:pt x="2861" y="386"/>
                  </a:lnTo>
                  <a:lnTo>
                    <a:pt x="2878" y="383"/>
                  </a:lnTo>
                  <a:lnTo>
                    <a:pt x="2893" y="375"/>
                  </a:lnTo>
                  <a:lnTo>
                    <a:pt x="2905" y="363"/>
                  </a:lnTo>
                  <a:lnTo>
                    <a:pt x="2913" y="348"/>
                  </a:lnTo>
                  <a:lnTo>
                    <a:pt x="2916" y="331"/>
                  </a:lnTo>
                  <a:lnTo>
                    <a:pt x="2913" y="314"/>
                  </a:lnTo>
                  <a:lnTo>
                    <a:pt x="2905" y="298"/>
                  </a:lnTo>
                  <a:lnTo>
                    <a:pt x="2893" y="287"/>
                  </a:lnTo>
                  <a:lnTo>
                    <a:pt x="2878" y="279"/>
                  </a:lnTo>
                  <a:lnTo>
                    <a:pt x="2861" y="276"/>
                  </a:lnTo>
                  <a:lnTo>
                    <a:pt x="2530" y="276"/>
                  </a:lnTo>
                  <a:close/>
                  <a:moveTo>
                    <a:pt x="1595" y="276"/>
                  </a:moveTo>
                  <a:lnTo>
                    <a:pt x="1577" y="279"/>
                  </a:lnTo>
                  <a:lnTo>
                    <a:pt x="1562" y="287"/>
                  </a:lnTo>
                  <a:lnTo>
                    <a:pt x="1550" y="298"/>
                  </a:lnTo>
                  <a:lnTo>
                    <a:pt x="1543" y="314"/>
                  </a:lnTo>
                  <a:lnTo>
                    <a:pt x="1540" y="331"/>
                  </a:lnTo>
                  <a:lnTo>
                    <a:pt x="1540" y="773"/>
                  </a:lnTo>
                  <a:lnTo>
                    <a:pt x="1543" y="790"/>
                  </a:lnTo>
                  <a:lnTo>
                    <a:pt x="1550" y="805"/>
                  </a:lnTo>
                  <a:lnTo>
                    <a:pt x="1562" y="817"/>
                  </a:lnTo>
                  <a:lnTo>
                    <a:pt x="1577" y="825"/>
                  </a:lnTo>
                  <a:lnTo>
                    <a:pt x="1595" y="828"/>
                  </a:lnTo>
                  <a:lnTo>
                    <a:pt x="2035" y="828"/>
                  </a:lnTo>
                  <a:lnTo>
                    <a:pt x="2053" y="825"/>
                  </a:lnTo>
                  <a:lnTo>
                    <a:pt x="2068" y="817"/>
                  </a:lnTo>
                  <a:lnTo>
                    <a:pt x="2080" y="805"/>
                  </a:lnTo>
                  <a:lnTo>
                    <a:pt x="2088" y="790"/>
                  </a:lnTo>
                  <a:lnTo>
                    <a:pt x="2090" y="773"/>
                  </a:lnTo>
                  <a:lnTo>
                    <a:pt x="2087" y="718"/>
                  </a:lnTo>
                  <a:lnTo>
                    <a:pt x="2076" y="666"/>
                  </a:lnTo>
                  <a:lnTo>
                    <a:pt x="2059" y="614"/>
                  </a:lnTo>
                  <a:lnTo>
                    <a:pt x="2036" y="564"/>
                  </a:lnTo>
                  <a:lnTo>
                    <a:pt x="2008" y="517"/>
                  </a:lnTo>
                  <a:lnTo>
                    <a:pt x="1974" y="472"/>
                  </a:lnTo>
                  <a:lnTo>
                    <a:pt x="1937" y="430"/>
                  </a:lnTo>
                  <a:lnTo>
                    <a:pt x="1895" y="392"/>
                  </a:lnTo>
                  <a:lnTo>
                    <a:pt x="1850" y="359"/>
                  </a:lnTo>
                  <a:lnTo>
                    <a:pt x="1803" y="330"/>
                  </a:lnTo>
                  <a:lnTo>
                    <a:pt x="1753" y="307"/>
                  </a:lnTo>
                  <a:lnTo>
                    <a:pt x="1702" y="290"/>
                  </a:lnTo>
                  <a:lnTo>
                    <a:pt x="1648" y="280"/>
                  </a:lnTo>
                  <a:lnTo>
                    <a:pt x="1595" y="276"/>
                  </a:lnTo>
                  <a:close/>
                  <a:moveTo>
                    <a:pt x="1155" y="110"/>
                  </a:moveTo>
                  <a:lnTo>
                    <a:pt x="1155" y="1213"/>
                  </a:lnTo>
                  <a:lnTo>
                    <a:pt x="1265" y="1213"/>
                  </a:lnTo>
                  <a:lnTo>
                    <a:pt x="1265" y="110"/>
                  </a:lnTo>
                  <a:lnTo>
                    <a:pt x="1155" y="110"/>
                  </a:lnTo>
                  <a:close/>
                  <a:moveTo>
                    <a:pt x="1100" y="0"/>
                  </a:moveTo>
                  <a:lnTo>
                    <a:pt x="1320" y="0"/>
                  </a:lnTo>
                  <a:lnTo>
                    <a:pt x="1337" y="3"/>
                  </a:lnTo>
                  <a:lnTo>
                    <a:pt x="1352" y="11"/>
                  </a:lnTo>
                  <a:lnTo>
                    <a:pt x="1364" y="23"/>
                  </a:lnTo>
                  <a:lnTo>
                    <a:pt x="1372" y="38"/>
                  </a:lnTo>
                  <a:lnTo>
                    <a:pt x="1375" y="55"/>
                  </a:lnTo>
                  <a:lnTo>
                    <a:pt x="3023" y="55"/>
                  </a:lnTo>
                  <a:lnTo>
                    <a:pt x="3052" y="58"/>
                  </a:lnTo>
                  <a:lnTo>
                    <a:pt x="3081" y="65"/>
                  </a:lnTo>
                  <a:lnTo>
                    <a:pt x="3106" y="78"/>
                  </a:lnTo>
                  <a:lnTo>
                    <a:pt x="3130" y="94"/>
                  </a:lnTo>
                  <a:lnTo>
                    <a:pt x="3150" y="114"/>
                  </a:lnTo>
                  <a:lnTo>
                    <a:pt x="3167" y="137"/>
                  </a:lnTo>
                  <a:lnTo>
                    <a:pt x="3179" y="163"/>
                  </a:lnTo>
                  <a:lnTo>
                    <a:pt x="3187" y="191"/>
                  </a:lnTo>
                  <a:lnTo>
                    <a:pt x="3191" y="221"/>
                  </a:lnTo>
                  <a:lnTo>
                    <a:pt x="3245" y="711"/>
                  </a:lnTo>
                  <a:lnTo>
                    <a:pt x="3245" y="713"/>
                  </a:lnTo>
                  <a:lnTo>
                    <a:pt x="3300" y="1540"/>
                  </a:lnTo>
                  <a:lnTo>
                    <a:pt x="3300" y="1765"/>
                  </a:lnTo>
                  <a:lnTo>
                    <a:pt x="3026" y="1765"/>
                  </a:lnTo>
                  <a:lnTo>
                    <a:pt x="3008" y="1768"/>
                  </a:lnTo>
                  <a:lnTo>
                    <a:pt x="2993" y="1775"/>
                  </a:lnTo>
                  <a:lnTo>
                    <a:pt x="2981" y="1787"/>
                  </a:lnTo>
                  <a:lnTo>
                    <a:pt x="2973" y="1802"/>
                  </a:lnTo>
                  <a:lnTo>
                    <a:pt x="2971" y="1820"/>
                  </a:lnTo>
                  <a:lnTo>
                    <a:pt x="2973" y="1837"/>
                  </a:lnTo>
                  <a:lnTo>
                    <a:pt x="2981" y="1852"/>
                  </a:lnTo>
                  <a:lnTo>
                    <a:pt x="2993" y="1864"/>
                  </a:lnTo>
                  <a:lnTo>
                    <a:pt x="3008" y="1872"/>
                  </a:lnTo>
                  <a:lnTo>
                    <a:pt x="3026" y="1875"/>
                  </a:lnTo>
                  <a:lnTo>
                    <a:pt x="3300" y="1875"/>
                  </a:lnTo>
                  <a:lnTo>
                    <a:pt x="3300" y="1986"/>
                  </a:lnTo>
                  <a:lnTo>
                    <a:pt x="3026" y="1986"/>
                  </a:lnTo>
                  <a:lnTo>
                    <a:pt x="3008" y="1988"/>
                  </a:lnTo>
                  <a:lnTo>
                    <a:pt x="2993" y="1996"/>
                  </a:lnTo>
                  <a:lnTo>
                    <a:pt x="2981" y="2008"/>
                  </a:lnTo>
                  <a:lnTo>
                    <a:pt x="2973" y="2023"/>
                  </a:lnTo>
                  <a:lnTo>
                    <a:pt x="2971" y="2041"/>
                  </a:lnTo>
                  <a:lnTo>
                    <a:pt x="2973" y="2058"/>
                  </a:lnTo>
                  <a:lnTo>
                    <a:pt x="2981" y="2073"/>
                  </a:lnTo>
                  <a:lnTo>
                    <a:pt x="2993" y="2085"/>
                  </a:lnTo>
                  <a:lnTo>
                    <a:pt x="3008" y="2093"/>
                  </a:lnTo>
                  <a:lnTo>
                    <a:pt x="3026" y="2096"/>
                  </a:lnTo>
                  <a:lnTo>
                    <a:pt x="3300" y="2096"/>
                  </a:lnTo>
                  <a:lnTo>
                    <a:pt x="3300" y="2260"/>
                  </a:lnTo>
                  <a:lnTo>
                    <a:pt x="3298" y="2291"/>
                  </a:lnTo>
                  <a:lnTo>
                    <a:pt x="3290" y="2319"/>
                  </a:lnTo>
                  <a:lnTo>
                    <a:pt x="3278" y="2345"/>
                  </a:lnTo>
                  <a:lnTo>
                    <a:pt x="3262" y="2368"/>
                  </a:lnTo>
                  <a:lnTo>
                    <a:pt x="3242" y="2387"/>
                  </a:lnTo>
                  <a:lnTo>
                    <a:pt x="3219" y="2404"/>
                  </a:lnTo>
                  <a:lnTo>
                    <a:pt x="3193" y="2416"/>
                  </a:lnTo>
                  <a:lnTo>
                    <a:pt x="3165" y="2424"/>
                  </a:lnTo>
                  <a:lnTo>
                    <a:pt x="3136" y="2426"/>
                  </a:lnTo>
                  <a:lnTo>
                    <a:pt x="2684" y="2426"/>
                  </a:lnTo>
                  <a:lnTo>
                    <a:pt x="2653" y="2423"/>
                  </a:lnTo>
                  <a:lnTo>
                    <a:pt x="2624" y="2414"/>
                  </a:lnTo>
                  <a:lnTo>
                    <a:pt x="2598" y="2400"/>
                  </a:lnTo>
                  <a:lnTo>
                    <a:pt x="2575" y="2381"/>
                  </a:lnTo>
                  <a:lnTo>
                    <a:pt x="2556" y="2358"/>
                  </a:lnTo>
                  <a:lnTo>
                    <a:pt x="2542" y="2332"/>
                  </a:lnTo>
                  <a:lnTo>
                    <a:pt x="2533" y="2303"/>
                  </a:lnTo>
                  <a:lnTo>
                    <a:pt x="2530" y="2272"/>
                  </a:lnTo>
                  <a:lnTo>
                    <a:pt x="2530" y="2237"/>
                  </a:lnTo>
                  <a:lnTo>
                    <a:pt x="2532" y="2202"/>
                  </a:lnTo>
                  <a:lnTo>
                    <a:pt x="2539" y="2168"/>
                  </a:lnTo>
                  <a:lnTo>
                    <a:pt x="2550" y="2136"/>
                  </a:lnTo>
                  <a:lnTo>
                    <a:pt x="2565" y="2105"/>
                  </a:lnTo>
                  <a:lnTo>
                    <a:pt x="2584" y="2077"/>
                  </a:lnTo>
                  <a:lnTo>
                    <a:pt x="2607" y="2051"/>
                  </a:lnTo>
                  <a:lnTo>
                    <a:pt x="2629" y="2029"/>
                  </a:lnTo>
                  <a:lnTo>
                    <a:pt x="2648" y="2007"/>
                  </a:lnTo>
                  <a:lnTo>
                    <a:pt x="2665" y="1982"/>
                  </a:lnTo>
                  <a:lnTo>
                    <a:pt x="2678" y="1955"/>
                  </a:lnTo>
                  <a:lnTo>
                    <a:pt x="2687" y="1927"/>
                  </a:lnTo>
                  <a:lnTo>
                    <a:pt x="2693" y="1898"/>
                  </a:lnTo>
                  <a:lnTo>
                    <a:pt x="2695" y="1868"/>
                  </a:lnTo>
                  <a:lnTo>
                    <a:pt x="2695" y="1489"/>
                  </a:lnTo>
                  <a:lnTo>
                    <a:pt x="2585" y="1489"/>
                  </a:lnTo>
                  <a:lnTo>
                    <a:pt x="2571" y="1487"/>
                  </a:lnTo>
                  <a:lnTo>
                    <a:pt x="2558" y="1482"/>
                  </a:lnTo>
                  <a:lnTo>
                    <a:pt x="2547" y="1474"/>
                  </a:lnTo>
                  <a:lnTo>
                    <a:pt x="2538" y="1463"/>
                  </a:lnTo>
                  <a:lnTo>
                    <a:pt x="2532" y="1449"/>
                  </a:lnTo>
                  <a:lnTo>
                    <a:pt x="2437" y="1121"/>
                  </a:lnTo>
                  <a:lnTo>
                    <a:pt x="2334" y="1141"/>
                  </a:lnTo>
                  <a:lnTo>
                    <a:pt x="2231" y="1154"/>
                  </a:lnTo>
                  <a:lnTo>
                    <a:pt x="2127" y="1162"/>
                  </a:lnTo>
                  <a:lnTo>
                    <a:pt x="2023" y="1164"/>
                  </a:lnTo>
                  <a:lnTo>
                    <a:pt x="1919" y="1161"/>
                  </a:lnTo>
                  <a:lnTo>
                    <a:pt x="1815" y="1152"/>
                  </a:lnTo>
                  <a:lnTo>
                    <a:pt x="1712" y="1137"/>
                  </a:lnTo>
                  <a:lnTo>
                    <a:pt x="1609" y="1117"/>
                  </a:lnTo>
                  <a:lnTo>
                    <a:pt x="1563" y="1103"/>
                  </a:lnTo>
                  <a:lnTo>
                    <a:pt x="1520" y="1086"/>
                  </a:lnTo>
                  <a:lnTo>
                    <a:pt x="1479" y="1064"/>
                  </a:lnTo>
                  <a:lnTo>
                    <a:pt x="1441" y="1037"/>
                  </a:lnTo>
                  <a:lnTo>
                    <a:pt x="1406" y="1008"/>
                  </a:lnTo>
                  <a:lnTo>
                    <a:pt x="1375" y="976"/>
                  </a:lnTo>
                  <a:lnTo>
                    <a:pt x="1375" y="1213"/>
                  </a:lnTo>
                  <a:lnTo>
                    <a:pt x="1485" y="1213"/>
                  </a:lnTo>
                  <a:lnTo>
                    <a:pt x="1499" y="1215"/>
                  </a:lnTo>
                  <a:lnTo>
                    <a:pt x="1512" y="1220"/>
                  </a:lnTo>
                  <a:lnTo>
                    <a:pt x="1523" y="1228"/>
                  </a:lnTo>
                  <a:lnTo>
                    <a:pt x="1532" y="1239"/>
                  </a:lnTo>
                  <a:lnTo>
                    <a:pt x="1537" y="1252"/>
                  </a:lnTo>
                  <a:lnTo>
                    <a:pt x="1540" y="1266"/>
                  </a:lnTo>
                  <a:lnTo>
                    <a:pt x="1539" y="1280"/>
                  </a:lnTo>
                  <a:lnTo>
                    <a:pt x="1534" y="1293"/>
                  </a:lnTo>
                  <a:lnTo>
                    <a:pt x="1430" y="1502"/>
                  </a:lnTo>
                  <a:lnTo>
                    <a:pt x="1430" y="2247"/>
                  </a:lnTo>
                  <a:lnTo>
                    <a:pt x="1479" y="2347"/>
                  </a:lnTo>
                  <a:lnTo>
                    <a:pt x="1484" y="2360"/>
                  </a:lnTo>
                  <a:lnTo>
                    <a:pt x="1485" y="2374"/>
                  </a:lnTo>
                  <a:lnTo>
                    <a:pt x="1482" y="2387"/>
                  </a:lnTo>
                  <a:lnTo>
                    <a:pt x="1477" y="2400"/>
                  </a:lnTo>
                  <a:lnTo>
                    <a:pt x="1468" y="2411"/>
                  </a:lnTo>
                  <a:lnTo>
                    <a:pt x="1457" y="2419"/>
                  </a:lnTo>
                  <a:lnTo>
                    <a:pt x="1444" y="2425"/>
                  </a:lnTo>
                  <a:lnTo>
                    <a:pt x="1430" y="2426"/>
                  </a:lnTo>
                  <a:lnTo>
                    <a:pt x="990" y="2426"/>
                  </a:lnTo>
                  <a:lnTo>
                    <a:pt x="976" y="2425"/>
                  </a:lnTo>
                  <a:lnTo>
                    <a:pt x="963" y="2419"/>
                  </a:lnTo>
                  <a:lnTo>
                    <a:pt x="952" y="2411"/>
                  </a:lnTo>
                  <a:lnTo>
                    <a:pt x="943" y="2400"/>
                  </a:lnTo>
                  <a:lnTo>
                    <a:pt x="938" y="2387"/>
                  </a:lnTo>
                  <a:lnTo>
                    <a:pt x="935" y="2374"/>
                  </a:lnTo>
                  <a:lnTo>
                    <a:pt x="936" y="2360"/>
                  </a:lnTo>
                  <a:lnTo>
                    <a:pt x="941" y="2347"/>
                  </a:lnTo>
                  <a:lnTo>
                    <a:pt x="990" y="2247"/>
                  </a:lnTo>
                  <a:lnTo>
                    <a:pt x="990" y="1502"/>
                  </a:lnTo>
                  <a:lnTo>
                    <a:pt x="886" y="1293"/>
                  </a:lnTo>
                  <a:lnTo>
                    <a:pt x="881" y="1280"/>
                  </a:lnTo>
                  <a:lnTo>
                    <a:pt x="880" y="1266"/>
                  </a:lnTo>
                  <a:lnTo>
                    <a:pt x="883" y="1252"/>
                  </a:lnTo>
                  <a:lnTo>
                    <a:pt x="889" y="1239"/>
                  </a:lnTo>
                  <a:lnTo>
                    <a:pt x="897" y="1228"/>
                  </a:lnTo>
                  <a:lnTo>
                    <a:pt x="909" y="1220"/>
                  </a:lnTo>
                  <a:lnTo>
                    <a:pt x="921" y="1215"/>
                  </a:lnTo>
                  <a:lnTo>
                    <a:pt x="935" y="1213"/>
                  </a:lnTo>
                  <a:lnTo>
                    <a:pt x="1045" y="1213"/>
                  </a:lnTo>
                  <a:lnTo>
                    <a:pt x="1045" y="883"/>
                  </a:lnTo>
                  <a:lnTo>
                    <a:pt x="826" y="883"/>
                  </a:lnTo>
                  <a:lnTo>
                    <a:pt x="790" y="880"/>
                  </a:lnTo>
                  <a:lnTo>
                    <a:pt x="756" y="871"/>
                  </a:lnTo>
                  <a:lnTo>
                    <a:pt x="725" y="858"/>
                  </a:lnTo>
                  <a:lnTo>
                    <a:pt x="696" y="840"/>
                  </a:lnTo>
                  <a:lnTo>
                    <a:pt x="670" y="818"/>
                  </a:lnTo>
                  <a:lnTo>
                    <a:pt x="648" y="792"/>
                  </a:lnTo>
                  <a:lnTo>
                    <a:pt x="630" y="763"/>
                  </a:lnTo>
                  <a:lnTo>
                    <a:pt x="617" y="731"/>
                  </a:lnTo>
                  <a:lnTo>
                    <a:pt x="608" y="697"/>
                  </a:lnTo>
                  <a:lnTo>
                    <a:pt x="606" y="661"/>
                  </a:lnTo>
                  <a:lnTo>
                    <a:pt x="606" y="607"/>
                  </a:lnTo>
                  <a:lnTo>
                    <a:pt x="55" y="607"/>
                  </a:lnTo>
                  <a:lnTo>
                    <a:pt x="38" y="604"/>
                  </a:lnTo>
                  <a:lnTo>
                    <a:pt x="23" y="596"/>
                  </a:lnTo>
                  <a:lnTo>
                    <a:pt x="11" y="584"/>
                  </a:lnTo>
                  <a:lnTo>
                    <a:pt x="3" y="569"/>
                  </a:lnTo>
                  <a:lnTo>
                    <a:pt x="0" y="552"/>
                  </a:lnTo>
                  <a:lnTo>
                    <a:pt x="3" y="534"/>
                  </a:lnTo>
                  <a:lnTo>
                    <a:pt x="11" y="519"/>
                  </a:lnTo>
                  <a:lnTo>
                    <a:pt x="23" y="507"/>
                  </a:lnTo>
                  <a:lnTo>
                    <a:pt x="38" y="500"/>
                  </a:lnTo>
                  <a:lnTo>
                    <a:pt x="55" y="497"/>
                  </a:lnTo>
                  <a:lnTo>
                    <a:pt x="606" y="497"/>
                  </a:lnTo>
                  <a:lnTo>
                    <a:pt x="606" y="442"/>
                  </a:lnTo>
                  <a:lnTo>
                    <a:pt x="608" y="406"/>
                  </a:lnTo>
                  <a:lnTo>
                    <a:pt x="617" y="372"/>
                  </a:lnTo>
                  <a:lnTo>
                    <a:pt x="630" y="340"/>
                  </a:lnTo>
                  <a:lnTo>
                    <a:pt x="648" y="311"/>
                  </a:lnTo>
                  <a:lnTo>
                    <a:pt x="670" y="286"/>
                  </a:lnTo>
                  <a:lnTo>
                    <a:pt x="696" y="264"/>
                  </a:lnTo>
                  <a:lnTo>
                    <a:pt x="725" y="246"/>
                  </a:lnTo>
                  <a:lnTo>
                    <a:pt x="756" y="232"/>
                  </a:lnTo>
                  <a:lnTo>
                    <a:pt x="790" y="224"/>
                  </a:lnTo>
                  <a:lnTo>
                    <a:pt x="826" y="221"/>
                  </a:lnTo>
                  <a:lnTo>
                    <a:pt x="1045" y="221"/>
                  </a:lnTo>
                  <a:lnTo>
                    <a:pt x="1045" y="55"/>
                  </a:lnTo>
                  <a:lnTo>
                    <a:pt x="1048" y="38"/>
                  </a:lnTo>
                  <a:lnTo>
                    <a:pt x="1056" y="23"/>
                  </a:lnTo>
                  <a:lnTo>
                    <a:pt x="1068" y="11"/>
                  </a:lnTo>
                  <a:lnTo>
                    <a:pt x="1083" y="3"/>
                  </a:lnTo>
                  <a:lnTo>
                    <a:pt x="1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70"/>
            <p:cNvSpPr>
              <a:spLocks/>
            </p:cNvSpPr>
            <p:nvPr/>
          </p:nvSpPr>
          <p:spPr bwMode="auto">
            <a:xfrm>
              <a:off x="8402638" y="3594100"/>
              <a:ext cx="57150" cy="57150"/>
            </a:xfrm>
            <a:custGeom>
              <a:avLst/>
              <a:gdLst>
                <a:gd name="T0" fmla="*/ 0 w 325"/>
                <a:gd name="T1" fmla="*/ 0 h 326"/>
                <a:gd name="T2" fmla="*/ 46 w 325"/>
                <a:gd name="T3" fmla="*/ 13 h 326"/>
                <a:gd name="T4" fmla="*/ 89 w 325"/>
                <a:gd name="T5" fmla="*/ 31 h 326"/>
                <a:gd name="T6" fmla="*/ 132 w 325"/>
                <a:gd name="T7" fmla="*/ 55 h 326"/>
                <a:gd name="T8" fmla="*/ 171 w 325"/>
                <a:gd name="T9" fmla="*/ 85 h 326"/>
                <a:gd name="T10" fmla="*/ 208 w 325"/>
                <a:gd name="T11" fmla="*/ 118 h 326"/>
                <a:gd name="T12" fmla="*/ 241 w 325"/>
                <a:gd name="T13" fmla="*/ 155 h 326"/>
                <a:gd name="T14" fmla="*/ 270 w 325"/>
                <a:gd name="T15" fmla="*/ 195 h 326"/>
                <a:gd name="T16" fmla="*/ 294 w 325"/>
                <a:gd name="T17" fmla="*/ 237 h 326"/>
                <a:gd name="T18" fmla="*/ 313 w 325"/>
                <a:gd name="T19" fmla="*/ 281 h 326"/>
                <a:gd name="T20" fmla="*/ 325 w 325"/>
                <a:gd name="T21" fmla="*/ 326 h 326"/>
                <a:gd name="T22" fmla="*/ 0 w 325"/>
                <a:gd name="T23" fmla="*/ 326 h 326"/>
                <a:gd name="T24" fmla="*/ 0 w 325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326">
                  <a:moveTo>
                    <a:pt x="0" y="0"/>
                  </a:moveTo>
                  <a:lnTo>
                    <a:pt x="46" y="13"/>
                  </a:lnTo>
                  <a:lnTo>
                    <a:pt x="89" y="31"/>
                  </a:lnTo>
                  <a:lnTo>
                    <a:pt x="132" y="55"/>
                  </a:lnTo>
                  <a:lnTo>
                    <a:pt x="171" y="85"/>
                  </a:lnTo>
                  <a:lnTo>
                    <a:pt x="208" y="118"/>
                  </a:lnTo>
                  <a:lnTo>
                    <a:pt x="241" y="155"/>
                  </a:lnTo>
                  <a:lnTo>
                    <a:pt x="270" y="195"/>
                  </a:lnTo>
                  <a:lnTo>
                    <a:pt x="294" y="237"/>
                  </a:lnTo>
                  <a:lnTo>
                    <a:pt x="313" y="281"/>
                  </a:lnTo>
                  <a:lnTo>
                    <a:pt x="325" y="326"/>
                  </a:lnTo>
                  <a:lnTo>
                    <a:pt x="0" y="3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5" name="Group 984"/>
          <p:cNvGrpSpPr/>
          <p:nvPr/>
        </p:nvGrpSpPr>
        <p:grpSpPr>
          <a:xfrm>
            <a:off x="9074297" y="3519488"/>
            <a:ext cx="582612" cy="436562"/>
            <a:chOff x="9056688" y="3519488"/>
            <a:chExt cx="582612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1" name="Freeform 375"/>
            <p:cNvSpPr>
              <a:spLocks/>
            </p:cNvSpPr>
            <p:nvPr/>
          </p:nvSpPr>
          <p:spPr bwMode="auto">
            <a:xfrm>
              <a:off x="9328150" y="3597275"/>
              <a:ext cx="57150" cy="57150"/>
            </a:xfrm>
            <a:custGeom>
              <a:avLst/>
              <a:gdLst>
                <a:gd name="T0" fmla="*/ 0 w 325"/>
                <a:gd name="T1" fmla="*/ 0 h 326"/>
                <a:gd name="T2" fmla="*/ 45 w 325"/>
                <a:gd name="T3" fmla="*/ 12 h 326"/>
                <a:gd name="T4" fmla="*/ 88 w 325"/>
                <a:gd name="T5" fmla="*/ 31 h 326"/>
                <a:gd name="T6" fmla="*/ 132 w 325"/>
                <a:gd name="T7" fmla="*/ 55 h 326"/>
                <a:gd name="T8" fmla="*/ 171 w 325"/>
                <a:gd name="T9" fmla="*/ 84 h 326"/>
                <a:gd name="T10" fmla="*/ 208 w 325"/>
                <a:gd name="T11" fmla="*/ 118 h 326"/>
                <a:gd name="T12" fmla="*/ 241 w 325"/>
                <a:gd name="T13" fmla="*/ 155 h 326"/>
                <a:gd name="T14" fmla="*/ 270 w 325"/>
                <a:gd name="T15" fmla="*/ 195 h 326"/>
                <a:gd name="T16" fmla="*/ 294 w 325"/>
                <a:gd name="T17" fmla="*/ 237 h 326"/>
                <a:gd name="T18" fmla="*/ 313 w 325"/>
                <a:gd name="T19" fmla="*/ 281 h 326"/>
                <a:gd name="T20" fmla="*/ 325 w 325"/>
                <a:gd name="T21" fmla="*/ 326 h 326"/>
                <a:gd name="T22" fmla="*/ 0 w 325"/>
                <a:gd name="T23" fmla="*/ 326 h 326"/>
                <a:gd name="T24" fmla="*/ 0 w 325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326">
                  <a:moveTo>
                    <a:pt x="0" y="0"/>
                  </a:moveTo>
                  <a:lnTo>
                    <a:pt x="45" y="12"/>
                  </a:lnTo>
                  <a:lnTo>
                    <a:pt x="88" y="31"/>
                  </a:lnTo>
                  <a:lnTo>
                    <a:pt x="132" y="55"/>
                  </a:lnTo>
                  <a:lnTo>
                    <a:pt x="171" y="84"/>
                  </a:lnTo>
                  <a:lnTo>
                    <a:pt x="208" y="118"/>
                  </a:lnTo>
                  <a:lnTo>
                    <a:pt x="241" y="155"/>
                  </a:lnTo>
                  <a:lnTo>
                    <a:pt x="270" y="195"/>
                  </a:lnTo>
                  <a:lnTo>
                    <a:pt x="294" y="237"/>
                  </a:lnTo>
                  <a:lnTo>
                    <a:pt x="313" y="281"/>
                  </a:lnTo>
                  <a:lnTo>
                    <a:pt x="325" y="326"/>
                  </a:lnTo>
                  <a:lnTo>
                    <a:pt x="0" y="3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76"/>
            <p:cNvSpPr>
              <a:spLocks noEditPoints="1"/>
            </p:cNvSpPr>
            <p:nvPr/>
          </p:nvSpPr>
          <p:spPr bwMode="auto">
            <a:xfrm>
              <a:off x="9056688" y="3519488"/>
              <a:ext cx="582612" cy="436562"/>
            </a:xfrm>
            <a:custGeom>
              <a:avLst/>
              <a:gdLst>
                <a:gd name="T0" fmla="*/ 2626 w 3300"/>
                <a:gd name="T1" fmla="*/ 1426 h 2473"/>
                <a:gd name="T2" fmla="*/ 2498 w 3300"/>
                <a:gd name="T3" fmla="*/ 555 h 2473"/>
                <a:gd name="T4" fmla="*/ 2486 w 3300"/>
                <a:gd name="T5" fmla="*/ 632 h 2473"/>
                <a:gd name="T6" fmla="*/ 2878 w 3300"/>
                <a:gd name="T7" fmla="*/ 652 h 2473"/>
                <a:gd name="T8" fmla="*/ 2913 w 3300"/>
                <a:gd name="T9" fmla="*/ 582 h 2473"/>
                <a:gd name="T10" fmla="*/ 2530 w 3300"/>
                <a:gd name="T11" fmla="*/ 545 h 2473"/>
                <a:gd name="T12" fmla="*/ 740 w 3300"/>
                <a:gd name="T13" fmla="*/ 475 h 2473"/>
                <a:gd name="T14" fmla="*/ 718 w 3300"/>
                <a:gd name="T15" fmla="*/ 680 h 2473"/>
                <a:gd name="T16" fmla="*/ 800 w 3300"/>
                <a:gd name="T17" fmla="*/ 762 h 2473"/>
                <a:gd name="T18" fmla="*/ 2530 w 3300"/>
                <a:gd name="T19" fmla="*/ 324 h 2473"/>
                <a:gd name="T20" fmla="*/ 2475 w 3300"/>
                <a:gd name="T21" fmla="*/ 379 h 2473"/>
                <a:gd name="T22" fmla="*/ 2530 w 3300"/>
                <a:gd name="T23" fmla="*/ 434 h 2473"/>
                <a:gd name="T24" fmla="*/ 2913 w 3300"/>
                <a:gd name="T25" fmla="*/ 396 h 2473"/>
                <a:gd name="T26" fmla="*/ 2878 w 3300"/>
                <a:gd name="T27" fmla="*/ 327 h 2473"/>
                <a:gd name="T28" fmla="*/ 1452 w 3300"/>
                <a:gd name="T29" fmla="*/ 334 h 2473"/>
                <a:gd name="T30" fmla="*/ 1433 w 3300"/>
                <a:gd name="T31" fmla="*/ 837 h 2473"/>
                <a:gd name="T32" fmla="*/ 1925 w 3300"/>
                <a:gd name="T33" fmla="*/ 874 h 2473"/>
                <a:gd name="T34" fmla="*/ 1980 w 3300"/>
                <a:gd name="T35" fmla="*/ 820 h 2473"/>
                <a:gd name="T36" fmla="*/ 1898 w 3300"/>
                <a:gd name="T37" fmla="*/ 565 h 2473"/>
                <a:gd name="T38" fmla="*/ 1693 w 3300"/>
                <a:gd name="T39" fmla="*/ 378 h 2473"/>
                <a:gd name="T40" fmla="*/ 1928 w 3300"/>
                <a:gd name="T41" fmla="*/ 0 h 2473"/>
                <a:gd name="T42" fmla="*/ 2336 w 3300"/>
                <a:gd name="T43" fmla="*/ 20 h 2473"/>
                <a:gd name="T44" fmla="*/ 2759 w 3300"/>
                <a:gd name="T45" fmla="*/ 91 h 2473"/>
                <a:gd name="T46" fmla="*/ 3049 w 3300"/>
                <a:gd name="T47" fmla="*/ 114 h 2473"/>
                <a:gd name="T48" fmla="*/ 3173 w 3300"/>
                <a:gd name="T49" fmla="*/ 223 h 2473"/>
                <a:gd name="T50" fmla="*/ 3300 w 3300"/>
                <a:gd name="T51" fmla="*/ 1812 h 2473"/>
                <a:gd name="T52" fmla="*/ 2973 w 3300"/>
                <a:gd name="T53" fmla="*/ 1849 h 2473"/>
                <a:gd name="T54" fmla="*/ 3008 w 3300"/>
                <a:gd name="T55" fmla="*/ 1919 h 2473"/>
                <a:gd name="T56" fmla="*/ 3008 w 3300"/>
                <a:gd name="T57" fmla="*/ 2035 h 2473"/>
                <a:gd name="T58" fmla="*/ 2973 w 3300"/>
                <a:gd name="T59" fmla="*/ 2105 h 2473"/>
                <a:gd name="T60" fmla="*/ 3300 w 3300"/>
                <a:gd name="T61" fmla="*/ 2142 h 2473"/>
                <a:gd name="T62" fmla="*/ 3262 w 3300"/>
                <a:gd name="T63" fmla="*/ 2415 h 2473"/>
                <a:gd name="T64" fmla="*/ 3136 w 3300"/>
                <a:gd name="T65" fmla="*/ 2473 h 2473"/>
                <a:gd name="T66" fmla="*/ 2586 w 3300"/>
                <a:gd name="T67" fmla="*/ 2436 h 2473"/>
                <a:gd name="T68" fmla="*/ 2530 w 3300"/>
                <a:gd name="T69" fmla="*/ 2315 h 2473"/>
                <a:gd name="T70" fmla="*/ 2581 w 3300"/>
                <a:gd name="T71" fmla="*/ 2135 h 2473"/>
                <a:gd name="T72" fmla="*/ 2684 w 3300"/>
                <a:gd name="T73" fmla="*/ 1986 h 2473"/>
                <a:gd name="T74" fmla="*/ 2571 w 3300"/>
                <a:gd name="T75" fmla="*/ 1534 h 2473"/>
                <a:gd name="T76" fmla="*/ 2436 w 3300"/>
                <a:gd name="T77" fmla="*/ 1165 h 2473"/>
                <a:gd name="T78" fmla="*/ 2029 w 3300"/>
                <a:gd name="T79" fmla="*/ 1198 h 2473"/>
                <a:gd name="T80" fmla="*/ 1608 w 3300"/>
                <a:gd name="T81" fmla="*/ 1179 h 2473"/>
                <a:gd name="T82" fmla="*/ 1297 w 3300"/>
                <a:gd name="T83" fmla="*/ 1111 h 2473"/>
                <a:gd name="T84" fmla="*/ 1121 w 3300"/>
                <a:gd name="T85" fmla="*/ 959 h 2473"/>
                <a:gd name="T86" fmla="*/ 756 w 3300"/>
                <a:gd name="T87" fmla="*/ 863 h 2473"/>
                <a:gd name="T88" fmla="*/ 630 w 3300"/>
                <a:gd name="T89" fmla="*/ 756 h 2473"/>
                <a:gd name="T90" fmla="*/ 38 w 3300"/>
                <a:gd name="T91" fmla="*/ 652 h 2473"/>
                <a:gd name="T92" fmla="*/ 3 w 3300"/>
                <a:gd name="T93" fmla="*/ 582 h 2473"/>
                <a:gd name="T94" fmla="*/ 606 w 3300"/>
                <a:gd name="T95" fmla="*/ 545 h 2473"/>
                <a:gd name="T96" fmla="*/ 670 w 3300"/>
                <a:gd name="T97" fmla="*/ 388 h 2473"/>
                <a:gd name="T98" fmla="*/ 825 w 3300"/>
                <a:gd name="T99" fmla="*/ 324 h 2473"/>
                <a:gd name="T100" fmla="*/ 1181 w 3300"/>
                <a:gd name="T101" fmla="*/ 168 h 2473"/>
                <a:gd name="T102" fmla="*/ 1389 w 3300"/>
                <a:gd name="T103" fmla="*/ 55 h 2473"/>
                <a:gd name="T104" fmla="*/ 1762 w 3300"/>
                <a:gd name="T105" fmla="*/ 6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0" h="2473">
                  <a:moveTo>
                    <a:pt x="2695" y="1109"/>
                  </a:moveTo>
                  <a:lnTo>
                    <a:pt x="2549" y="1143"/>
                  </a:lnTo>
                  <a:lnTo>
                    <a:pt x="2549" y="1143"/>
                  </a:lnTo>
                  <a:lnTo>
                    <a:pt x="2544" y="1144"/>
                  </a:lnTo>
                  <a:lnTo>
                    <a:pt x="2626" y="1426"/>
                  </a:lnTo>
                  <a:lnTo>
                    <a:pt x="2695" y="1426"/>
                  </a:lnTo>
                  <a:lnTo>
                    <a:pt x="2695" y="1109"/>
                  </a:lnTo>
                  <a:close/>
                  <a:moveTo>
                    <a:pt x="2530" y="545"/>
                  </a:moveTo>
                  <a:lnTo>
                    <a:pt x="2513" y="548"/>
                  </a:lnTo>
                  <a:lnTo>
                    <a:pt x="2498" y="555"/>
                  </a:lnTo>
                  <a:lnTo>
                    <a:pt x="2486" y="567"/>
                  </a:lnTo>
                  <a:lnTo>
                    <a:pt x="2478" y="582"/>
                  </a:lnTo>
                  <a:lnTo>
                    <a:pt x="2475" y="600"/>
                  </a:lnTo>
                  <a:lnTo>
                    <a:pt x="2478" y="617"/>
                  </a:lnTo>
                  <a:lnTo>
                    <a:pt x="2486" y="632"/>
                  </a:lnTo>
                  <a:lnTo>
                    <a:pt x="2498" y="644"/>
                  </a:lnTo>
                  <a:lnTo>
                    <a:pt x="2513" y="652"/>
                  </a:lnTo>
                  <a:lnTo>
                    <a:pt x="2530" y="655"/>
                  </a:lnTo>
                  <a:lnTo>
                    <a:pt x="2861" y="655"/>
                  </a:lnTo>
                  <a:lnTo>
                    <a:pt x="2878" y="652"/>
                  </a:lnTo>
                  <a:lnTo>
                    <a:pt x="2893" y="644"/>
                  </a:lnTo>
                  <a:lnTo>
                    <a:pt x="2905" y="632"/>
                  </a:lnTo>
                  <a:lnTo>
                    <a:pt x="2913" y="617"/>
                  </a:lnTo>
                  <a:lnTo>
                    <a:pt x="2916" y="600"/>
                  </a:lnTo>
                  <a:lnTo>
                    <a:pt x="2913" y="582"/>
                  </a:lnTo>
                  <a:lnTo>
                    <a:pt x="2905" y="567"/>
                  </a:lnTo>
                  <a:lnTo>
                    <a:pt x="2893" y="555"/>
                  </a:lnTo>
                  <a:lnTo>
                    <a:pt x="2878" y="548"/>
                  </a:lnTo>
                  <a:lnTo>
                    <a:pt x="2861" y="545"/>
                  </a:lnTo>
                  <a:lnTo>
                    <a:pt x="2530" y="545"/>
                  </a:lnTo>
                  <a:close/>
                  <a:moveTo>
                    <a:pt x="825" y="434"/>
                  </a:moveTo>
                  <a:lnTo>
                    <a:pt x="800" y="437"/>
                  </a:lnTo>
                  <a:lnTo>
                    <a:pt x="777" y="445"/>
                  </a:lnTo>
                  <a:lnTo>
                    <a:pt x="757" y="458"/>
                  </a:lnTo>
                  <a:lnTo>
                    <a:pt x="740" y="475"/>
                  </a:lnTo>
                  <a:lnTo>
                    <a:pt x="727" y="495"/>
                  </a:lnTo>
                  <a:lnTo>
                    <a:pt x="718" y="519"/>
                  </a:lnTo>
                  <a:lnTo>
                    <a:pt x="715" y="545"/>
                  </a:lnTo>
                  <a:lnTo>
                    <a:pt x="715" y="655"/>
                  </a:lnTo>
                  <a:lnTo>
                    <a:pt x="718" y="680"/>
                  </a:lnTo>
                  <a:lnTo>
                    <a:pt x="727" y="703"/>
                  </a:lnTo>
                  <a:lnTo>
                    <a:pt x="740" y="723"/>
                  </a:lnTo>
                  <a:lnTo>
                    <a:pt x="757" y="740"/>
                  </a:lnTo>
                  <a:lnTo>
                    <a:pt x="777" y="753"/>
                  </a:lnTo>
                  <a:lnTo>
                    <a:pt x="800" y="762"/>
                  </a:lnTo>
                  <a:lnTo>
                    <a:pt x="825" y="765"/>
                  </a:lnTo>
                  <a:lnTo>
                    <a:pt x="1045" y="765"/>
                  </a:lnTo>
                  <a:lnTo>
                    <a:pt x="1045" y="434"/>
                  </a:lnTo>
                  <a:lnTo>
                    <a:pt x="825" y="434"/>
                  </a:lnTo>
                  <a:close/>
                  <a:moveTo>
                    <a:pt x="2530" y="324"/>
                  </a:moveTo>
                  <a:lnTo>
                    <a:pt x="2513" y="327"/>
                  </a:lnTo>
                  <a:lnTo>
                    <a:pt x="2498" y="334"/>
                  </a:lnTo>
                  <a:lnTo>
                    <a:pt x="2486" y="346"/>
                  </a:lnTo>
                  <a:lnTo>
                    <a:pt x="2478" y="361"/>
                  </a:lnTo>
                  <a:lnTo>
                    <a:pt x="2475" y="379"/>
                  </a:lnTo>
                  <a:lnTo>
                    <a:pt x="2478" y="396"/>
                  </a:lnTo>
                  <a:lnTo>
                    <a:pt x="2486" y="411"/>
                  </a:lnTo>
                  <a:lnTo>
                    <a:pt x="2498" y="423"/>
                  </a:lnTo>
                  <a:lnTo>
                    <a:pt x="2513" y="431"/>
                  </a:lnTo>
                  <a:lnTo>
                    <a:pt x="2530" y="434"/>
                  </a:lnTo>
                  <a:lnTo>
                    <a:pt x="2861" y="434"/>
                  </a:lnTo>
                  <a:lnTo>
                    <a:pt x="2878" y="431"/>
                  </a:lnTo>
                  <a:lnTo>
                    <a:pt x="2893" y="423"/>
                  </a:lnTo>
                  <a:lnTo>
                    <a:pt x="2905" y="411"/>
                  </a:lnTo>
                  <a:lnTo>
                    <a:pt x="2913" y="396"/>
                  </a:lnTo>
                  <a:lnTo>
                    <a:pt x="2916" y="379"/>
                  </a:lnTo>
                  <a:lnTo>
                    <a:pt x="2913" y="361"/>
                  </a:lnTo>
                  <a:lnTo>
                    <a:pt x="2905" y="346"/>
                  </a:lnTo>
                  <a:lnTo>
                    <a:pt x="2893" y="334"/>
                  </a:lnTo>
                  <a:lnTo>
                    <a:pt x="2878" y="327"/>
                  </a:lnTo>
                  <a:lnTo>
                    <a:pt x="2861" y="324"/>
                  </a:lnTo>
                  <a:lnTo>
                    <a:pt x="2530" y="324"/>
                  </a:lnTo>
                  <a:close/>
                  <a:moveTo>
                    <a:pt x="1485" y="324"/>
                  </a:moveTo>
                  <a:lnTo>
                    <a:pt x="1467" y="327"/>
                  </a:lnTo>
                  <a:lnTo>
                    <a:pt x="1452" y="334"/>
                  </a:lnTo>
                  <a:lnTo>
                    <a:pt x="1440" y="346"/>
                  </a:lnTo>
                  <a:lnTo>
                    <a:pt x="1433" y="361"/>
                  </a:lnTo>
                  <a:lnTo>
                    <a:pt x="1430" y="379"/>
                  </a:lnTo>
                  <a:lnTo>
                    <a:pt x="1430" y="820"/>
                  </a:lnTo>
                  <a:lnTo>
                    <a:pt x="1433" y="837"/>
                  </a:lnTo>
                  <a:lnTo>
                    <a:pt x="1440" y="852"/>
                  </a:lnTo>
                  <a:lnTo>
                    <a:pt x="1452" y="864"/>
                  </a:lnTo>
                  <a:lnTo>
                    <a:pt x="1467" y="872"/>
                  </a:lnTo>
                  <a:lnTo>
                    <a:pt x="1485" y="874"/>
                  </a:lnTo>
                  <a:lnTo>
                    <a:pt x="1925" y="874"/>
                  </a:lnTo>
                  <a:lnTo>
                    <a:pt x="1943" y="872"/>
                  </a:lnTo>
                  <a:lnTo>
                    <a:pt x="1958" y="864"/>
                  </a:lnTo>
                  <a:lnTo>
                    <a:pt x="1970" y="852"/>
                  </a:lnTo>
                  <a:lnTo>
                    <a:pt x="1978" y="837"/>
                  </a:lnTo>
                  <a:lnTo>
                    <a:pt x="1980" y="820"/>
                  </a:lnTo>
                  <a:lnTo>
                    <a:pt x="1977" y="766"/>
                  </a:lnTo>
                  <a:lnTo>
                    <a:pt x="1966" y="714"/>
                  </a:lnTo>
                  <a:lnTo>
                    <a:pt x="1949" y="662"/>
                  </a:lnTo>
                  <a:lnTo>
                    <a:pt x="1926" y="612"/>
                  </a:lnTo>
                  <a:lnTo>
                    <a:pt x="1898" y="565"/>
                  </a:lnTo>
                  <a:lnTo>
                    <a:pt x="1864" y="519"/>
                  </a:lnTo>
                  <a:lnTo>
                    <a:pt x="1827" y="478"/>
                  </a:lnTo>
                  <a:lnTo>
                    <a:pt x="1785" y="440"/>
                  </a:lnTo>
                  <a:lnTo>
                    <a:pt x="1741" y="407"/>
                  </a:lnTo>
                  <a:lnTo>
                    <a:pt x="1693" y="378"/>
                  </a:lnTo>
                  <a:lnTo>
                    <a:pt x="1642" y="355"/>
                  </a:lnTo>
                  <a:lnTo>
                    <a:pt x="1591" y="338"/>
                  </a:lnTo>
                  <a:lnTo>
                    <a:pt x="1538" y="328"/>
                  </a:lnTo>
                  <a:lnTo>
                    <a:pt x="1485" y="324"/>
                  </a:lnTo>
                  <a:close/>
                  <a:moveTo>
                    <a:pt x="1928" y="0"/>
                  </a:moveTo>
                  <a:lnTo>
                    <a:pt x="2012" y="0"/>
                  </a:lnTo>
                  <a:lnTo>
                    <a:pt x="2095" y="2"/>
                  </a:lnTo>
                  <a:lnTo>
                    <a:pt x="2178" y="6"/>
                  </a:lnTo>
                  <a:lnTo>
                    <a:pt x="2258" y="12"/>
                  </a:lnTo>
                  <a:lnTo>
                    <a:pt x="2336" y="20"/>
                  </a:lnTo>
                  <a:lnTo>
                    <a:pt x="2411" y="30"/>
                  </a:lnTo>
                  <a:lnTo>
                    <a:pt x="2483" y="42"/>
                  </a:lnTo>
                  <a:lnTo>
                    <a:pt x="2549" y="55"/>
                  </a:lnTo>
                  <a:lnTo>
                    <a:pt x="2653" y="76"/>
                  </a:lnTo>
                  <a:lnTo>
                    <a:pt x="2759" y="91"/>
                  </a:lnTo>
                  <a:lnTo>
                    <a:pt x="2864" y="100"/>
                  </a:lnTo>
                  <a:lnTo>
                    <a:pt x="2970" y="103"/>
                  </a:lnTo>
                  <a:lnTo>
                    <a:pt x="2982" y="103"/>
                  </a:lnTo>
                  <a:lnTo>
                    <a:pt x="3016" y="106"/>
                  </a:lnTo>
                  <a:lnTo>
                    <a:pt x="3049" y="114"/>
                  </a:lnTo>
                  <a:lnTo>
                    <a:pt x="3080" y="127"/>
                  </a:lnTo>
                  <a:lnTo>
                    <a:pt x="3109" y="145"/>
                  </a:lnTo>
                  <a:lnTo>
                    <a:pt x="3134" y="167"/>
                  </a:lnTo>
                  <a:lnTo>
                    <a:pt x="3156" y="194"/>
                  </a:lnTo>
                  <a:lnTo>
                    <a:pt x="3173" y="223"/>
                  </a:lnTo>
                  <a:lnTo>
                    <a:pt x="3186" y="257"/>
                  </a:lnTo>
                  <a:lnTo>
                    <a:pt x="3193" y="293"/>
                  </a:lnTo>
                  <a:lnTo>
                    <a:pt x="3245" y="758"/>
                  </a:lnTo>
                  <a:lnTo>
                    <a:pt x="3300" y="1587"/>
                  </a:lnTo>
                  <a:lnTo>
                    <a:pt x="3300" y="1812"/>
                  </a:lnTo>
                  <a:lnTo>
                    <a:pt x="3026" y="1812"/>
                  </a:lnTo>
                  <a:lnTo>
                    <a:pt x="3008" y="1815"/>
                  </a:lnTo>
                  <a:lnTo>
                    <a:pt x="2993" y="1822"/>
                  </a:lnTo>
                  <a:lnTo>
                    <a:pt x="2981" y="1834"/>
                  </a:lnTo>
                  <a:lnTo>
                    <a:pt x="2973" y="1849"/>
                  </a:lnTo>
                  <a:lnTo>
                    <a:pt x="2971" y="1867"/>
                  </a:lnTo>
                  <a:lnTo>
                    <a:pt x="2973" y="1884"/>
                  </a:lnTo>
                  <a:lnTo>
                    <a:pt x="2981" y="1899"/>
                  </a:lnTo>
                  <a:lnTo>
                    <a:pt x="2993" y="1911"/>
                  </a:lnTo>
                  <a:lnTo>
                    <a:pt x="3008" y="1919"/>
                  </a:lnTo>
                  <a:lnTo>
                    <a:pt x="3026" y="1922"/>
                  </a:lnTo>
                  <a:lnTo>
                    <a:pt x="3300" y="1922"/>
                  </a:lnTo>
                  <a:lnTo>
                    <a:pt x="3300" y="2033"/>
                  </a:lnTo>
                  <a:lnTo>
                    <a:pt x="3026" y="2033"/>
                  </a:lnTo>
                  <a:lnTo>
                    <a:pt x="3008" y="2035"/>
                  </a:lnTo>
                  <a:lnTo>
                    <a:pt x="2993" y="2043"/>
                  </a:lnTo>
                  <a:lnTo>
                    <a:pt x="2981" y="2055"/>
                  </a:lnTo>
                  <a:lnTo>
                    <a:pt x="2973" y="2070"/>
                  </a:lnTo>
                  <a:lnTo>
                    <a:pt x="2971" y="2088"/>
                  </a:lnTo>
                  <a:lnTo>
                    <a:pt x="2973" y="2105"/>
                  </a:lnTo>
                  <a:lnTo>
                    <a:pt x="2981" y="2120"/>
                  </a:lnTo>
                  <a:lnTo>
                    <a:pt x="2993" y="2132"/>
                  </a:lnTo>
                  <a:lnTo>
                    <a:pt x="3008" y="2140"/>
                  </a:lnTo>
                  <a:lnTo>
                    <a:pt x="3026" y="2142"/>
                  </a:lnTo>
                  <a:lnTo>
                    <a:pt x="3300" y="2142"/>
                  </a:lnTo>
                  <a:lnTo>
                    <a:pt x="3300" y="2308"/>
                  </a:lnTo>
                  <a:lnTo>
                    <a:pt x="3298" y="2338"/>
                  </a:lnTo>
                  <a:lnTo>
                    <a:pt x="3290" y="2366"/>
                  </a:lnTo>
                  <a:lnTo>
                    <a:pt x="3278" y="2391"/>
                  </a:lnTo>
                  <a:lnTo>
                    <a:pt x="3262" y="2415"/>
                  </a:lnTo>
                  <a:lnTo>
                    <a:pt x="3242" y="2434"/>
                  </a:lnTo>
                  <a:lnTo>
                    <a:pt x="3219" y="2451"/>
                  </a:lnTo>
                  <a:lnTo>
                    <a:pt x="3193" y="2463"/>
                  </a:lnTo>
                  <a:lnTo>
                    <a:pt x="3165" y="2471"/>
                  </a:lnTo>
                  <a:lnTo>
                    <a:pt x="3136" y="2473"/>
                  </a:lnTo>
                  <a:lnTo>
                    <a:pt x="2688" y="2473"/>
                  </a:lnTo>
                  <a:lnTo>
                    <a:pt x="2660" y="2471"/>
                  </a:lnTo>
                  <a:lnTo>
                    <a:pt x="2633" y="2463"/>
                  </a:lnTo>
                  <a:lnTo>
                    <a:pt x="2608" y="2452"/>
                  </a:lnTo>
                  <a:lnTo>
                    <a:pt x="2586" y="2436"/>
                  </a:lnTo>
                  <a:lnTo>
                    <a:pt x="2567" y="2417"/>
                  </a:lnTo>
                  <a:lnTo>
                    <a:pt x="2552" y="2395"/>
                  </a:lnTo>
                  <a:lnTo>
                    <a:pt x="2540" y="2370"/>
                  </a:lnTo>
                  <a:lnTo>
                    <a:pt x="2533" y="2343"/>
                  </a:lnTo>
                  <a:lnTo>
                    <a:pt x="2530" y="2315"/>
                  </a:lnTo>
                  <a:lnTo>
                    <a:pt x="2532" y="2276"/>
                  </a:lnTo>
                  <a:lnTo>
                    <a:pt x="2538" y="2239"/>
                  </a:lnTo>
                  <a:lnTo>
                    <a:pt x="2549" y="2203"/>
                  </a:lnTo>
                  <a:lnTo>
                    <a:pt x="2563" y="2168"/>
                  </a:lnTo>
                  <a:lnTo>
                    <a:pt x="2581" y="2135"/>
                  </a:lnTo>
                  <a:lnTo>
                    <a:pt x="2603" y="2105"/>
                  </a:lnTo>
                  <a:lnTo>
                    <a:pt x="2629" y="2076"/>
                  </a:lnTo>
                  <a:lnTo>
                    <a:pt x="2652" y="2049"/>
                  </a:lnTo>
                  <a:lnTo>
                    <a:pt x="2670" y="2019"/>
                  </a:lnTo>
                  <a:lnTo>
                    <a:pt x="2684" y="1986"/>
                  </a:lnTo>
                  <a:lnTo>
                    <a:pt x="2692" y="1952"/>
                  </a:lnTo>
                  <a:lnTo>
                    <a:pt x="2695" y="1915"/>
                  </a:lnTo>
                  <a:lnTo>
                    <a:pt x="2695" y="1536"/>
                  </a:lnTo>
                  <a:lnTo>
                    <a:pt x="2585" y="1536"/>
                  </a:lnTo>
                  <a:lnTo>
                    <a:pt x="2571" y="1534"/>
                  </a:lnTo>
                  <a:lnTo>
                    <a:pt x="2558" y="1529"/>
                  </a:lnTo>
                  <a:lnTo>
                    <a:pt x="2547" y="1520"/>
                  </a:lnTo>
                  <a:lnTo>
                    <a:pt x="2538" y="1510"/>
                  </a:lnTo>
                  <a:lnTo>
                    <a:pt x="2532" y="1496"/>
                  </a:lnTo>
                  <a:lnTo>
                    <a:pt x="2436" y="1165"/>
                  </a:lnTo>
                  <a:lnTo>
                    <a:pt x="2360" y="1176"/>
                  </a:lnTo>
                  <a:lnTo>
                    <a:pt x="2281" y="1184"/>
                  </a:lnTo>
                  <a:lnTo>
                    <a:pt x="2198" y="1191"/>
                  </a:lnTo>
                  <a:lnTo>
                    <a:pt x="2114" y="1195"/>
                  </a:lnTo>
                  <a:lnTo>
                    <a:pt x="2029" y="1198"/>
                  </a:lnTo>
                  <a:lnTo>
                    <a:pt x="1943" y="1198"/>
                  </a:lnTo>
                  <a:lnTo>
                    <a:pt x="1857" y="1197"/>
                  </a:lnTo>
                  <a:lnTo>
                    <a:pt x="1772" y="1193"/>
                  </a:lnTo>
                  <a:lnTo>
                    <a:pt x="1689" y="1187"/>
                  </a:lnTo>
                  <a:lnTo>
                    <a:pt x="1608" y="1179"/>
                  </a:lnTo>
                  <a:lnTo>
                    <a:pt x="1531" y="1169"/>
                  </a:lnTo>
                  <a:lnTo>
                    <a:pt x="1457" y="1157"/>
                  </a:lnTo>
                  <a:lnTo>
                    <a:pt x="1389" y="1143"/>
                  </a:lnTo>
                  <a:lnTo>
                    <a:pt x="1342" y="1129"/>
                  </a:lnTo>
                  <a:lnTo>
                    <a:pt x="1297" y="1111"/>
                  </a:lnTo>
                  <a:lnTo>
                    <a:pt x="1255" y="1088"/>
                  </a:lnTo>
                  <a:lnTo>
                    <a:pt x="1216" y="1061"/>
                  </a:lnTo>
                  <a:lnTo>
                    <a:pt x="1181" y="1030"/>
                  </a:lnTo>
                  <a:lnTo>
                    <a:pt x="1149" y="996"/>
                  </a:lnTo>
                  <a:lnTo>
                    <a:pt x="1121" y="959"/>
                  </a:lnTo>
                  <a:lnTo>
                    <a:pt x="1097" y="918"/>
                  </a:lnTo>
                  <a:lnTo>
                    <a:pt x="1077" y="874"/>
                  </a:lnTo>
                  <a:lnTo>
                    <a:pt x="825" y="874"/>
                  </a:lnTo>
                  <a:lnTo>
                    <a:pt x="790" y="872"/>
                  </a:lnTo>
                  <a:lnTo>
                    <a:pt x="756" y="863"/>
                  </a:lnTo>
                  <a:lnTo>
                    <a:pt x="724" y="850"/>
                  </a:lnTo>
                  <a:lnTo>
                    <a:pt x="696" y="832"/>
                  </a:lnTo>
                  <a:lnTo>
                    <a:pt x="670" y="810"/>
                  </a:lnTo>
                  <a:lnTo>
                    <a:pt x="648" y="784"/>
                  </a:lnTo>
                  <a:lnTo>
                    <a:pt x="630" y="756"/>
                  </a:lnTo>
                  <a:lnTo>
                    <a:pt x="617" y="724"/>
                  </a:lnTo>
                  <a:lnTo>
                    <a:pt x="608" y="690"/>
                  </a:lnTo>
                  <a:lnTo>
                    <a:pt x="606" y="655"/>
                  </a:lnTo>
                  <a:lnTo>
                    <a:pt x="55" y="655"/>
                  </a:lnTo>
                  <a:lnTo>
                    <a:pt x="38" y="652"/>
                  </a:lnTo>
                  <a:lnTo>
                    <a:pt x="23" y="644"/>
                  </a:lnTo>
                  <a:lnTo>
                    <a:pt x="11" y="632"/>
                  </a:lnTo>
                  <a:lnTo>
                    <a:pt x="3" y="617"/>
                  </a:lnTo>
                  <a:lnTo>
                    <a:pt x="0" y="600"/>
                  </a:lnTo>
                  <a:lnTo>
                    <a:pt x="3" y="582"/>
                  </a:lnTo>
                  <a:lnTo>
                    <a:pt x="11" y="567"/>
                  </a:lnTo>
                  <a:lnTo>
                    <a:pt x="23" y="555"/>
                  </a:lnTo>
                  <a:lnTo>
                    <a:pt x="38" y="548"/>
                  </a:lnTo>
                  <a:lnTo>
                    <a:pt x="55" y="545"/>
                  </a:lnTo>
                  <a:lnTo>
                    <a:pt x="606" y="545"/>
                  </a:lnTo>
                  <a:lnTo>
                    <a:pt x="608" y="508"/>
                  </a:lnTo>
                  <a:lnTo>
                    <a:pt x="617" y="474"/>
                  </a:lnTo>
                  <a:lnTo>
                    <a:pt x="630" y="443"/>
                  </a:lnTo>
                  <a:lnTo>
                    <a:pt x="648" y="414"/>
                  </a:lnTo>
                  <a:lnTo>
                    <a:pt x="670" y="388"/>
                  </a:lnTo>
                  <a:lnTo>
                    <a:pt x="696" y="366"/>
                  </a:lnTo>
                  <a:lnTo>
                    <a:pt x="724" y="348"/>
                  </a:lnTo>
                  <a:lnTo>
                    <a:pt x="756" y="335"/>
                  </a:lnTo>
                  <a:lnTo>
                    <a:pt x="790" y="327"/>
                  </a:lnTo>
                  <a:lnTo>
                    <a:pt x="825" y="324"/>
                  </a:lnTo>
                  <a:lnTo>
                    <a:pt x="1077" y="324"/>
                  </a:lnTo>
                  <a:lnTo>
                    <a:pt x="1097" y="281"/>
                  </a:lnTo>
                  <a:lnTo>
                    <a:pt x="1121" y="241"/>
                  </a:lnTo>
                  <a:lnTo>
                    <a:pt x="1149" y="203"/>
                  </a:lnTo>
                  <a:lnTo>
                    <a:pt x="1181" y="168"/>
                  </a:lnTo>
                  <a:lnTo>
                    <a:pt x="1216" y="137"/>
                  </a:lnTo>
                  <a:lnTo>
                    <a:pt x="1255" y="110"/>
                  </a:lnTo>
                  <a:lnTo>
                    <a:pt x="1297" y="87"/>
                  </a:lnTo>
                  <a:lnTo>
                    <a:pt x="1342" y="69"/>
                  </a:lnTo>
                  <a:lnTo>
                    <a:pt x="1389" y="55"/>
                  </a:lnTo>
                  <a:lnTo>
                    <a:pt x="1456" y="42"/>
                  </a:lnTo>
                  <a:lnTo>
                    <a:pt x="1527" y="30"/>
                  </a:lnTo>
                  <a:lnTo>
                    <a:pt x="1602" y="20"/>
                  </a:lnTo>
                  <a:lnTo>
                    <a:pt x="1681" y="12"/>
                  </a:lnTo>
                  <a:lnTo>
                    <a:pt x="1762" y="6"/>
                  </a:lnTo>
                  <a:lnTo>
                    <a:pt x="1844" y="2"/>
                  </a:lnTo>
                  <a:lnTo>
                    <a:pt x="19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6" name="Group 985"/>
          <p:cNvGrpSpPr/>
          <p:nvPr/>
        </p:nvGrpSpPr>
        <p:grpSpPr>
          <a:xfrm>
            <a:off x="10008997" y="3500438"/>
            <a:ext cx="584200" cy="476251"/>
            <a:chOff x="9944100" y="3500438"/>
            <a:chExt cx="584200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6" name="Freeform 381"/>
            <p:cNvSpPr>
              <a:spLocks noEditPoints="1"/>
            </p:cNvSpPr>
            <p:nvPr/>
          </p:nvSpPr>
          <p:spPr bwMode="auto">
            <a:xfrm>
              <a:off x="10226675" y="3500438"/>
              <a:ext cx="301625" cy="349250"/>
            </a:xfrm>
            <a:custGeom>
              <a:avLst/>
              <a:gdLst>
                <a:gd name="T0" fmla="*/ 761 w 1709"/>
                <a:gd name="T1" fmla="*/ 1544 h 1983"/>
                <a:gd name="T2" fmla="*/ 827 w 1709"/>
                <a:gd name="T3" fmla="*/ 1212 h 1983"/>
                <a:gd name="T4" fmla="*/ 767 w 1709"/>
                <a:gd name="T5" fmla="*/ 1212 h 1983"/>
                <a:gd name="T6" fmla="*/ 688 w 1709"/>
                <a:gd name="T7" fmla="*/ 1212 h 1983"/>
                <a:gd name="T8" fmla="*/ 920 w 1709"/>
                <a:gd name="T9" fmla="*/ 556 h 1983"/>
                <a:gd name="T10" fmla="*/ 893 w 1709"/>
                <a:gd name="T11" fmla="*/ 576 h 1983"/>
                <a:gd name="T12" fmla="*/ 882 w 1709"/>
                <a:gd name="T13" fmla="*/ 608 h 1983"/>
                <a:gd name="T14" fmla="*/ 893 w 1709"/>
                <a:gd name="T15" fmla="*/ 641 h 1983"/>
                <a:gd name="T16" fmla="*/ 920 w 1709"/>
                <a:gd name="T17" fmla="*/ 661 h 1983"/>
                <a:gd name="T18" fmla="*/ 1268 w 1709"/>
                <a:gd name="T19" fmla="*/ 663 h 1983"/>
                <a:gd name="T20" fmla="*/ 1301 w 1709"/>
                <a:gd name="T21" fmla="*/ 653 h 1983"/>
                <a:gd name="T22" fmla="*/ 1321 w 1709"/>
                <a:gd name="T23" fmla="*/ 626 h 1983"/>
                <a:gd name="T24" fmla="*/ 1321 w 1709"/>
                <a:gd name="T25" fmla="*/ 591 h 1983"/>
                <a:gd name="T26" fmla="*/ 1301 w 1709"/>
                <a:gd name="T27" fmla="*/ 564 h 1983"/>
                <a:gd name="T28" fmla="*/ 1268 w 1709"/>
                <a:gd name="T29" fmla="*/ 553 h 1983"/>
                <a:gd name="T30" fmla="*/ 937 w 1709"/>
                <a:gd name="T31" fmla="*/ 333 h 1983"/>
                <a:gd name="T32" fmla="*/ 905 w 1709"/>
                <a:gd name="T33" fmla="*/ 343 h 1983"/>
                <a:gd name="T34" fmla="*/ 885 w 1709"/>
                <a:gd name="T35" fmla="*/ 370 h 1983"/>
                <a:gd name="T36" fmla="*/ 885 w 1709"/>
                <a:gd name="T37" fmla="*/ 405 h 1983"/>
                <a:gd name="T38" fmla="*/ 905 w 1709"/>
                <a:gd name="T39" fmla="*/ 432 h 1983"/>
                <a:gd name="T40" fmla="*/ 937 w 1709"/>
                <a:gd name="T41" fmla="*/ 443 h 1983"/>
                <a:gd name="T42" fmla="*/ 1285 w 1709"/>
                <a:gd name="T43" fmla="*/ 440 h 1983"/>
                <a:gd name="T44" fmla="*/ 1313 w 1709"/>
                <a:gd name="T45" fmla="*/ 420 h 1983"/>
                <a:gd name="T46" fmla="*/ 1324 w 1709"/>
                <a:gd name="T47" fmla="*/ 388 h 1983"/>
                <a:gd name="T48" fmla="*/ 1313 w 1709"/>
                <a:gd name="T49" fmla="*/ 355 h 1983"/>
                <a:gd name="T50" fmla="*/ 1285 w 1709"/>
                <a:gd name="T51" fmla="*/ 335 h 1983"/>
                <a:gd name="T52" fmla="*/ 937 w 1709"/>
                <a:gd name="T53" fmla="*/ 333 h 1983"/>
                <a:gd name="T54" fmla="*/ 797 w 1709"/>
                <a:gd name="T55" fmla="*/ 0 h 1983"/>
                <a:gd name="T56" fmla="*/ 970 w 1709"/>
                <a:gd name="T57" fmla="*/ 7 h 1983"/>
                <a:gd name="T58" fmla="*/ 1140 w 1709"/>
                <a:gd name="T59" fmla="*/ 24 h 1983"/>
                <a:gd name="T60" fmla="*/ 1299 w 1709"/>
                <a:gd name="T61" fmla="*/ 50 h 1983"/>
                <a:gd name="T62" fmla="*/ 1420 w 1709"/>
                <a:gd name="T63" fmla="*/ 82 h 1983"/>
                <a:gd name="T64" fmla="*/ 1508 w 1709"/>
                <a:gd name="T65" fmla="*/ 126 h 1983"/>
                <a:gd name="T66" fmla="*/ 1584 w 1709"/>
                <a:gd name="T67" fmla="*/ 188 h 1983"/>
                <a:gd name="T68" fmla="*/ 1643 w 1709"/>
                <a:gd name="T69" fmla="*/ 264 h 1983"/>
                <a:gd name="T70" fmla="*/ 1685 w 1709"/>
                <a:gd name="T71" fmla="*/ 351 h 1983"/>
                <a:gd name="T72" fmla="*/ 1707 w 1709"/>
                <a:gd name="T73" fmla="*/ 447 h 1983"/>
                <a:gd name="T74" fmla="*/ 1709 w 1709"/>
                <a:gd name="T75" fmla="*/ 718 h 1983"/>
                <a:gd name="T76" fmla="*/ 1699 w 1709"/>
                <a:gd name="T77" fmla="*/ 812 h 1983"/>
                <a:gd name="T78" fmla="*/ 1671 w 1709"/>
                <a:gd name="T79" fmla="*/ 899 h 1983"/>
                <a:gd name="T80" fmla="*/ 1625 w 1709"/>
                <a:gd name="T81" fmla="*/ 977 h 1983"/>
                <a:gd name="T82" fmla="*/ 1563 w 1709"/>
                <a:gd name="T83" fmla="*/ 1045 h 1983"/>
                <a:gd name="T84" fmla="*/ 1489 w 1709"/>
                <a:gd name="T85" fmla="*/ 1100 h 1983"/>
                <a:gd name="T86" fmla="*/ 1403 w 1709"/>
                <a:gd name="T87" fmla="*/ 1139 h 1983"/>
                <a:gd name="T88" fmla="*/ 1434 w 1709"/>
                <a:gd name="T89" fmla="*/ 1983 h 1983"/>
                <a:gd name="T90" fmla="*/ 827 w 1709"/>
                <a:gd name="T91" fmla="*/ 1654 h 1983"/>
                <a:gd name="T92" fmla="*/ 701 w 1709"/>
                <a:gd name="T93" fmla="*/ 1652 h 1983"/>
                <a:gd name="T94" fmla="*/ 676 w 1709"/>
                <a:gd name="T95" fmla="*/ 1637 h 1983"/>
                <a:gd name="T96" fmla="*/ 663 w 1709"/>
                <a:gd name="T97" fmla="*/ 1610 h 1983"/>
                <a:gd name="T98" fmla="*/ 494 w 1709"/>
                <a:gd name="T99" fmla="*/ 1201 h 1983"/>
                <a:gd name="T100" fmla="*/ 342 w 1709"/>
                <a:gd name="T101" fmla="*/ 1183 h 1983"/>
                <a:gd name="T102" fmla="*/ 208 w 1709"/>
                <a:gd name="T103" fmla="*/ 1156 h 1983"/>
                <a:gd name="T104" fmla="*/ 0 w 1709"/>
                <a:gd name="T105" fmla="*/ 91 h 1983"/>
                <a:gd name="T106" fmla="*/ 152 w 1709"/>
                <a:gd name="T107" fmla="*/ 66 h 1983"/>
                <a:gd name="T108" fmla="*/ 307 w 1709"/>
                <a:gd name="T109" fmla="*/ 37 h 1983"/>
                <a:gd name="T110" fmla="*/ 458 w 1709"/>
                <a:gd name="T111" fmla="*/ 15 h 1983"/>
                <a:gd name="T112" fmla="*/ 624 w 1709"/>
                <a:gd name="T113" fmla="*/ 2 h 1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09" h="1983">
                  <a:moveTo>
                    <a:pt x="688" y="1212"/>
                  </a:moveTo>
                  <a:lnTo>
                    <a:pt x="761" y="1544"/>
                  </a:lnTo>
                  <a:lnTo>
                    <a:pt x="827" y="1544"/>
                  </a:lnTo>
                  <a:lnTo>
                    <a:pt x="827" y="1212"/>
                  </a:lnTo>
                  <a:lnTo>
                    <a:pt x="791" y="1212"/>
                  </a:lnTo>
                  <a:lnTo>
                    <a:pt x="767" y="1212"/>
                  </a:lnTo>
                  <a:lnTo>
                    <a:pt x="727" y="1212"/>
                  </a:lnTo>
                  <a:lnTo>
                    <a:pt x="688" y="1212"/>
                  </a:lnTo>
                  <a:close/>
                  <a:moveTo>
                    <a:pt x="937" y="553"/>
                  </a:moveTo>
                  <a:lnTo>
                    <a:pt x="920" y="556"/>
                  </a:lnTo>
                  <a:lnTo>
                    <a:pt x="905" y="564"/>
                  </a:lnTo>
                  <a:lnTo>
                    <a:pt x="893" y="576"/>
                  </a:lnTo>
                  <a:lnTo>
                    <a:pt x="885" y="591"/>
                  </a:lnTo>
                  <a:lnTo>
                    <a:pt x="882" y="608"/>
                  </a:lnTo>
                  <a:lnTo>
                    <a:pt x="885" y="626"/>
                  </a:lnTo>
                  <a:lnTo>
                    <a:pt x="893" y="641"/>
                  </a:lnTo>
                  <a:lnTo>
                    <a:pt x="905" y="653"/>
                  </a:lnTo>
                  <a:lnTo>
                    <a:pt x="920" y="661"/>
                  </a:lnTo>
                  <a:lnTo>
                    <a:pt x="937" y="663"/>
                  </a:lnTo>
                  <a:lnTo>
                    <a:pt x="1268" y="663"/>
                  </a:lnTo>
                  <a:lnTo>
                    <a:pt x="1285" y="661"/>
                  </a:lnTo>
                  <a:lnTo>
                    <a:pt x="1301" y="653"/>
                  </a:lnTo>
                  <a:lnTo>
                    <a:pt x="1313" y="641"/>
                  </a:lnTo>
                  <a:lnTo>
                    <a:pt x="1321" y="626"/>
                  </a:lnTo>
                  <a:lnTo>
                    <a:pt x="1324" y="608"/>
                  </a:lnTo>
                  <a:lnTo>
                    <a:pt x="1321" y="591"/>
                  </a:lnTo>
                  <a:lnTo>
                    <a:pt x="1313" y="576"/>
                  </a:lnTo>
                  <a:lnTo>
                    <a:pt x="1301" y="564"/>
                  </a:lnTo>
                  <a:lnTo>
                    <a:pt x="1285" y="556"/>
                  </a:lnTo>
                  <a:lnTo>
                    <a:pt x="1268" y="553"/>
                  </a:lnTo>
                  <a:lnTo>
                    <a:pt x="937" y="553"/>
                  </a:lnTo>
                  <a:close/>
                  <a:moveTo>
                    <a:pt x="937" y="333"/>
                  </a:moveTo>
                  <a:lnTo>
                    <a:pt x="920" y="335"/>
                  </a:lnTo>
                  <a:lnTo>
                    <a:pt x="905" y="343"/>
                  </a:lnTo>
                  <a:lnTo>
                    <a:pt x="893" y="355"/>
                  </a:lnTo>
                  <a:lnTo>
                    <a:pt x="885" y="370"/>
                  </a:lnTo>
                  <a:lnTo>
                    <a:pt x="882" y="388"/>
                  </a:lnTo>
                  <a:lnTo>
                    <a:pt x="885" y="405"/>
                  </a:lnTo>
                  <a:lnTo>
                    <a:pt x="893" y="420"/>
                  </a:lnTo>
                  <a:lnTo>
                    <a:pt x="905" y="432"/>
                  </a:lnTo>
                  <a:lnTo>
                    <a:pt x="920" y="440"/>
                  </a:lnTo>
                  <a:lnTo>
                    <a:pt x="937" y="443"/>
                  </a:lnTo>
                  <a:lnTo>
                    <a:pt x="1268" y="443"/>
                  </a:lnTo>
                  <a:lnTo>
                    <a:pt x="1285" y="440"/>
                  </a:lnTo>
                  <a:lnTo>
                    <a:pt x="1301" y="432"/>
                  </a:lnTo>
                  <a:lnTo>
                    <a:pt x="1313" y="420"/>
                  </a:lnTo>
                  <a:lnTo>
                    <a:pt x="1321" y="405"/>
                  </a:lnTo>
                  <a:lnTo>
                    <a:pt x="1324" y="388"/>
                  </a:lnTo>
                  <a:lnTo>
                    <a:pt x="1321" y="370"/>
                  </a:lnTo>
                  <a:lnTo>
                    <a:pt x="1313" y="355"/>
                  </a:lnTo>
                  <a:lnTo>
                    <a:pt x="1301" y="343"/>
                  </a:lnTo>
                  <a:lnTo>
                    <a:pt x="1285" y="335"/>
                  </a:lnTo>
                  <a:lnTo>
                    <a:pt x="1268" y="333"/>
                  </a:lnTo>
                  <a:lnTo>
                    <a:pt x="937" y="333"/>
                  </a:lnTo>
                  <a:close/>
                  <a:moveTo>
                    <a:pt x="710" y="0"/>
                  </a:moveTo>
                  <a:lnTo>
                    <a:pt x="797" y="0"/>
                  </a:lnTo>
                  <a:lnTo>
                    <a:pt x="884" y="3"/>
                  </a:lnTo>
                  <a:lnTo>
                    <a:pt x="970" y="7"/>
                  </a:lnTo>
                  <a:lnTo>
                    <a:pt x="1057" y="15"/>
                  </a:lnTo>
                  <a:lnTo>
                    <a:pt x="1140" y="24"/>
                  </a:lnTo>
                  <a:lnTo>
                    <a:pt x="1220" y="36"/>
                  </a:lnTo>
                  <a:lnTo>
                    <a:pt x="1299" y="50"/>
                  </a:lnTo>
                  <a:lnTo>
                    <a:pt x="1371" y="67"/>
                  </a:lnTo>
                  <a:lnTo>
                    <a:pt x="1420" y="82"/>
                  </a:lnTo>
                  <a:lnTo>
                    <a:pt x="1465" y="102"/>
                  </a:lnTo>
                  <a:lnTo>
                    <a:pt x="1508" y="126"/>
                  </a:lnTo>
                  <a:lnTo>
                    <a:pt x="1547" y="155"/>
                  </a:lnTo>
                  <a:lnTo>
                    <a:pt x="1584" y="188"/>
                  </a:lnTo>
                  <a:lnTo>
                    <a:pt x="1615" y="224"/>
                  </a:lnTo>
                  <a:lnTo>
                    <a:pt x="1643" y="264"/>
                  </a:lnTo>
                  <a:lnTo>
                    <a:pt x="1666" y="306"/>
                  </a:lnTo>
                  <a:lnTo>
                    <a:pt x="1685" y="351"/>
                  </a:lnTo>
                  <a:lnTo>
                    <a:pt x="1698" y="398"/>
                  </a:lnTo>
                  <a:lnTo>
                    <a:pt x="1707" y="447"/>
                  </a:lnTo>
                  <a:lnTo>
                    <a:pt x="1709" y="499"/>
                  </a:lnTo>
                  <a:lnTo>
                    <a:pt x="1709" y="718"/>
                  </a:lnTo>
                  <a:lnTo>
                    <a:pt x="1707" y="766"/>
                  </a:lnTo>
                  <a:lnTo>
                    <a:pt x="1699" y="812"/>
                  </a:lnTo>
                  <a:lnTo>
                    <a:pt x="1687" y="856"/>
                  </a:lnTo>
                  <a:lnTo>
                    <a:pt x="1671" y="899"/>
                  </a:lnTo>
                  <a:lnTo>
                    <a:pt x="1650" y="939"/>
                  </a:lnTo>
                  <a:lnTo>
                    <a:pt x="1625" y="977"/>
                  </a:lnTo>
                  <a:lnTo>
                    <a:pt x="1596" y="1013"/>
                  </a:lnTo>
                  <a:lnTo>
                    <a:pt x="1563" y="1045"/>
                  </a:lnTo>
                  <a:lnTo>
                    <a:pt x="1527" y="1074"/>
                  </a:lnTo>
                  <a:lnTo>
                    <a:pt x="1489" y="1100"/>
                  </a:lnTo>
                  <a:lnTo>
                    <a:pt x="1447" y="1122"/>
                  </a:lnTo>
                  <a:lnTo>
                    <a:pt x="1403" y="1139"/>
                  </a:lnTo>
                  <a:lnTo>
                    <a:pt x="1433" y="1595"/>
                  </a:lnTo>
                  <a:lnTo>
                    <a:pt x="1434" y="1983"/>
                  </a:lnTo>
                  <a:lnTo>
                    <a:pt x="827" y="1983"/>
                  </a:lnTo>
                  <a:lnTo>
                    <a:pt x="827" y="1654"/>
                  </a:lnTo>
                  <a:lnTo>
                    <a:pt x="716" y="1654"/>
                  </a:lnTo>
                  <a:lnTo>
                    <a:pt x="701" y="1652"/>
                  </a:lnTo>
                  <a:lnTo>
                    <a:pt x="688" y="1646"/>
                  </a:lnTo>
                  <a:lnTo>
                    <a:pt x="676" y="1637"/>
                  </a:lnTo>
                  <a:lnTo>
                    <a:pt x="668" y="1625"/>
                  </a:lnTo>
                  <a:lnTo>
                    <a:pt x="663" y="1610"/>
                  </a:lnTo>
                  <a:lnTo>
                    <a:pt x="574" y="1207"/>
                  </a:lnTo>
                  <a:lnTo>
                    <a:pt x="494" y="1201"/>
                  </a:lnTo>
                  <a:lnTo>
                    <a:pt x="416" y="1193"/>
                  </a:lnTo>
                  <a:lnTo>
                    <a:pt x="342" y="1183"/>
                  </a:lnTo>
                  <a:lnTo>
                    <a:pt x="273" y="1171"/>
                  </a:lnTo>
                  <a:lnTo>
                    <a:pt x="208" y="1156"/>
                  </a:lnTo>
                  <a:lnTo>
                    <a:pt x="0" y="1125"/>
                  </a:lnTo>
                  <a:lnTo>
                    <a:pt x="0" y="91"/>
                  </a:lnTo>
                  <a:lnTo>
                    <a:pt x="41" y="85"/>
                  </a:lnTo>
                  <a:lnTo>
                    <a:pt x="152" y="66"/>
                  </a:lnTo>
                  <a:lnTo>
                    <a:pt x="262" y="45"/>
                  </a:lnTo>
                  <a:lnTo>
                    <a:pt x="307" y="37"/>
                  </a:lnTo>
                  <a:lnTo>
                    <a:pt x="381" y="24"/>
                  </a:lnTo>
                  <a:lnTo>
                    <a:pt x="458" y="15"/>
                  </a:lnTo>
                  <a:lnTo>
                    <a:pt x="540" y="7"/>
                  </a:lnTo>
                  <a:lnTo>
                    <a:pt x="624" y="2"/>
                  </a:lnTo>
                  <a:lnTo>
                    <a:pt x="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82"/>
            <p:cNvSpPr>
              <a:spLocks noEditPoints="1"/>
            </p:cNvSpPr>
            <p:nvPr/>
          </p:nvSpPr>
          <p:spPr bwMode="auto">
            <a:xfrm>
              <a:off x="9944100" y="3519488"/>
              <a:ext cx="261938" cy="176213"/>
            </a:xfrm>
            <a:custGeom>
              <a:avLst/>
              <a:gdLst>
                <a:gd name="T0" fmla="*/ 802 w 1489"/>
                <a:gd name="T1" fmla="*/ 337 h 1000"/>
                <a:gd name="T2" fmla="*/ 759 w 1489"/>
                <a:gd name="T3" fmla="*/ 360 h 1000"/>
                <a:gd name="T4" fmla="*/ 729 w 1489"/>
                <a:gd name="T5" fmla="*/ 397 h 1000"/>
                <a:gd name="T6" fmla="*/ 717 w 1489"/>
                <a:gd name="T7" fmla="*/ 445 h 1000"/>
                <a:gd name="T8" fmla="*/ 720 w 1489"/>
                <a:gd name="T9" fmla="*/ 581 h 1000"/>
                <a:gd name="T10" fmla="*/ 742 w 1489"/>
                <a:gd name="T11" fmla="*/ 624 h 1000"/>
                <a:gd name="T12" fmla="*/ 779 w 1489"/>
                <a:gd name="T13" fmla="*/ 654 h 1000"/>
                <a:gd name="T14" fmla="*/ 827 w 1489"/>
                <a:gd name="T15" fmla="*/ 665 h 1000"/>
                <a:gd name="T16" fmla="*/ 1048 w 1489"/>
                <a:gd name="T17" fmla="*/ 335 h 1000"/>
                <a:gd name="T18" fmla="*/ 1489 w 1489"/>
                <a:gd name="T19" fmla="*/ 0 h 1000"/>
                <a:gd name="T20" fmla="*/ 1259 w 1489"/>
                <a:gd name="T21" fmla="*/ 964 h 1000"/>
                <a:gd name="T22" fmla="*/ 1186 w 1489"/>
                <a:gd name="T23" fmla="*/ 942 h 1000"/>
                <a:gd name="T24" fmla="*/ 1126 w 1489"/>
                <a:gd name="T25" fmla="*/ 900 h 1000"/>
                <a:gd name="T26" fmla="*/ 1081 w 1489"/>
                <a:gd name="T27" fmla="*/ 844 h 1000"/>
                <a:gd name="T28" fmla="*/ 1055 w 1489"/>
                <a:gd name="T29" fmla="*/ 775 h 1000"/>
                <a:gd name="T30" fmla="*/ 792 w 1489"/>
                <a:gd name="T31" fmla="*/ 772 h 1000"/>
                <a:gd name="T32" fmla="*/ 726 w 1489"/>
                <a:gd name="T33" fmla="*/ 751 h 1000"/>
                <a:gd name="T34" fmla="*/ 671 w 1489"/>
                <a:gd name="T35" fmla="*/ 711 h 1000"/>
                <a:gd name="T36" fmla="*/ 631 w 1489"/>
                <a:gd name="T37" fmla="*/ 656 h 1000"/>
                <a:gd name="T38" fmla="*/ 609 w 1489"/>
                <a:gd name="T39" fmla="*/ 591 h 1000"/>
                <a:gd name="T40" fmla="*/ 55 w 1489"/>
                <a:gd name="T41" fmla="*/ 555 h 1000"/>
                <a:gd name="T42" fmla="*/ 23 w 1489"/>
                <a:gd name="T43" fmla="*/ 545 h 1000"/>
                <a:gd name="T44" fmla="*/ 3 w 1489"/>
                <a:gd name="T45" fmla="*/ 518 h 1000"/>
                <a:gd name="T46" fmla="*/ 3 w 1489"/>
                <a:gd name="T47" fmla="*/ 483 h 1000"/>
                <a:gd name="T48" fmla="*/ 23 w 1489"/>
                <a:gd name="T49" fmla="*/ 456 h 1000"/>
                <a:gd name="T50" fmla="*/ 55 w 1489"/>
                <a:gd name="T51" fmla="*/ 445 h 1000"/>
                <a:gd name="T52" fmla="*/ 609 w 1489"/>
                <a:gd name="T53" fmla="*/ 410 h 1000"/>
                <a:gd name="T54" fmla="*/ 631 w 1489"/>
                <a:gd name="T55" fmla="*/ 345 h 1000"/>
                <a:gd name="T56" fmla="*/ 671 w 1489"/>
                <a:gd name="T57" fmla="*/ 289 h 1000"/>
                <a:gd name="T58" fmla="*/ 726 w 1489"/>
                <a:gd name="T59" fmla="*/ 249 h 1000"/>
                <a:gd name="T60" fmla="*/ 792 w 1489"/>
                <a:gd name="T61" fmla="*/ 228 h 1000"/>
                <a:gd name="T62" fmla="*/ 1055 w 1489"/>
                <a:gd name="T63" fmla="*/ 225 h 1000"/>
                <a:gd name="T64" fmla="*/ 1081 w 1489"/>
                <a:gd name="T65" fmla="*/ 156 h 1000"/>
                <a:gd name="T66" fmla="*/ 1126 w 1489"/>
                <a:gd name="T67" fmla="*/ 99 h 1000"/>
                <a:gd name="T68" fmla="*/ 1186 w 1489"/>
                <a:gd name="T69" fmla="*/ 58 h 1000"/>
                <a:gd name="T70" fmla="*/ 1259 w 1489"/>
                <a:gd name="T71" fmla="*/ 35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9" h="1000">
                  <a:moveTo>
                    <a:pt x="827" y="335"/>
                  </a:moveTo>
                  <a:lnTo>
                    <a:pt x="802" y="337"/>
                  </a:lnTo>
                  <a:lnTo>
                    <a:pt x="779" y="347"/>
                  </a:lnTo>
                  <a:lnTo>
                    <a:pt x="759" y="360"/>
                  </a:lnTo>
                  <a:lnTo>
                    <a:pt x="742" y="377"/>
                  </a:lnTo>
                  <a:lnTo>
                    <a:pt x="729" y="397"/>
                  </a:lnTo>
                  <a:lnTo>
                    <a:pt x="720" y="420"/>
                  </a:lnTo>
                  <a:lnTo>
                    <a:pt x="717" y="445"/>
                  </a:lnTo>
                  <a:lnTo>
                    <a:pt x="717" y="555"/>
                  </a:lnTo>
                  <a:lnTo>
                    <a:pt x="720" y="581"/>
                  </a:lnTo>
                  <a:lnTo>
                    <a:pt x="729" y="604"/>
                  </a:lnTo>
                  <a:lnTo>
                    <a:pt x="742" y="624"/>
                  </a:lnTo>
                  <a:lnTo>
                    <a:pt x="759" y="641"/>
                  </a:lnTo>
                  <a:lnTo>
                    <a:pt x="779" y="654"/>
                  </a:lnTo>
                  <a:lnTo>
                    <a:pt x="802" y="662"/>
                  </a:lnTo>
                  <a:lnTo>
                    <a:pt x="827" y="665"/>
                  </a:lnTo>
                  <a:lnTo>
                    <a:pt x="1048" y="665"/>
                  </a:lnTo>
                  <a:lnTo>
                    <a:pt x="1048" y="335"/>
                  </a:lnTo>
                  <a:lnTo>
                    <a:pt x="827" y="335"/>
                  </a:lnTo>
                  <a:close/>
                  <a:moveTo>
                    <a:pt x="1489" y="0"/>
                  </a:moveTo>
                  <a:lnTo>
                    <a:pt x="1489" y="1000"/>
                  </a:lnTo>
                  <a:lnTo>
                    <a:pt x="1259" y="964"/>
                  </a:lnTo>
                  <a:lnTo>
                    <a:pt x="1220" y="956"/>
                  </a:lnTo>
                  <a:lnTo>
                    <a:pt x="1186" y="942"/>
                  </a:lnTo>
                  <a:lnTo>
                    <a:pt x="1154" y="923"/>
                  </a:lnTo>
                  <a:lnTo>
                    <a:pt x="1126" y="900"/>
                  </a:lnTo>
                  <a:lnTo>
                    <a:pt x="1102" y="874"/>
                  </a:lnTo>
                  <a:lnTo>
                    <a:pt x="1081" y="844"/>
                  </a:lnTo>
                  <a:lnTo>
                    <a:pt x="1066" y="811"/>
                  </a:lnTo>
                  <a:lnTo>
                    <a:pt x="1055" y="775"/>
                  </a:lnTo>
                  <a:lnTo>
                    <a:pt x="827" y="775"/>
                  </a:lnTo>
                  <a:lnTo>
                    <a:pt x="792" y="772"/>
                  </a:lnTo>
                  <a:lnTo>
                    <a:pt x="758" y="764"/>
                  </a:lnTo>
                  <a:lnTo>
                    <a:pt x="726" y="751"/>
                  </a:lnTo>
                  <a:lnTo>
                    <a:pt x="698" y="733"/>
                  </a:lnTo>
                  <a:lnTo>
                    <a:pt x="671" y="711"/>
                  </a:lnTo>
                  <a:lnTo>
                    <a:pt x="649" y="685"/>
                  </a:lnTo>
                  <a:lnTo>
                    <a:pt x="631" y="656"/>
                  </a:lnTo>
                  <a:lnTo>
                    <a:pt x="618" y="625"/>
                  </a:lnTo>
                  <a:lnTo>
                    <a:pt x="609" y="591"/>
                  </a:lnTo>
                  <a:lnTo>
                    <a:pt x="607" y="555"/>
                  </a:lnTo>
                  <a:lnTo>
                    <a:pt x="55" y="555"/>
                  </a:lnTo>
                  <a:lnTo>
                    <a:pt x="38" y="553"/>
                  </a:lnTo>
                  <a:lnTo>
                    <a:pt x="23" y="545"/>
                  </a:lnTo>
                  <a:lnTo>
                    <a:pt x="11" y="533"/>
                  </a:lnTo>
                  <a:lnTo>
                    <a:pt x="3" y="518"/>
                  </a:lnTo>
                  <a:lnTo>
                    <a:pt x="0" y="500"/>
                  </a:lnTo>
                  <a:lnTo>
                    <a:pt x="3" y="483"/>
                  </a:lnTo>
                  <a:lnTo>
                    <a:pt x="11" y="468"/>
                  </a:lnTo>
                  <a:lnTo>
                    <a:pt x="23" y="456"/>
                  </a:lnTo>
                  <a:lnTo>
                    <a:pt x="38" y="448"/>
                  </a:lnTo>
                  <a:lnTo>
                    <a:pt x="55" y="445"/>
                  </a:lnTo>
                  <a:lnTo>
                    <a:pt x="607" y="445"/>
                  </a:lnTo>
                  <a:lnTo>
                    <a:pt x="609" y="410"/>
                  </a:lnTo>
                  <a:lnTo>
                    <a:pt x="618" y="376"/>
                  </a:lnTo>
                  <a:lnTo>
                    <a:pt x="631" y="345"/>
                  </a:lnTo>
                  <a:lnTo>
                    <a:pt x="649" y="315"/>
                  </a:lnTo>
                  <a:lnTo>
                    <a:pt x="671" y="289"/>
                  </a:lnTo>
                  <a:lnTo>
                    <a:pt x="698" y="267"/>
                  </a:lnTo>
                  <a:lnTo>
                    <a:pt x="726" y="249"/>
                  </a:lnTo>
                  <a:lnTo>
                    <a:pt x="758" y="236"/>
                  </a:lnTo>
                  <a:lnTo>
                    <a:pt x="792" y="228"/>
                  </a:lnTo>
                  <a:lnTo>
                    <a:pt x="827" y="225"/>
                  </a:lnTo>
                  <a:lnTo>
                    <a:pt x="1055" y="225"/>
                  </a:lnTo>
                  <a:lnTo>
                    <a:pt x="1066" y="189"/>
                  </a:lnTo>
                  <a:lnTo>
                    <a:pt x="1081" y="156"/>
                  </a:lnTo>
                  <a:lnTo>
                    <a:pt x="1102" y="126"/>
                  </a:lnTo>
                  <a:lnTo>
                    <a:pt x="1126" y="99"/>
                  </a:lnTo>
                  <a:lnTo>
                    <a:pt x="1154" y="77"/>
                  </a:lnTo>
                  <a:lnTo>
                    <a:pt x="1186" y="58"/>
                  </a:lnTo>
                  <a:lnTo>
                    <a:pt x="1220" y="44"/>
                  </a:lnTo>
                  <a:lnTo>
                    <a:pt x="1259" y="35"/>
                  </a:lnTo>
                  <a:lnTo>
                    <a:pt x="1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83"/>
            <p:cNvSpPr>
              <a:spLocks/>
            </p:cNvSpPr>
            <p:nvPr/>
          </p:nvSpPr>
          <p:spPr bwMode="auto">
            <a:xfrm>
              <a:off x="10320338" y="3870326"/>
              <a:ext cx="176213" cy="38100"/>
            </a:xfrm>
            <a:custGeom>
              <a:avLst/>
              <a:gdLst>
                <a:gd name="T0" fmla="*/ 220 w 999"/>
                <a:gd name="T1" fmla="*/ 0 h 221"/>
                <a:gd name="T2" fmla="*/ 926 w 999"/>
                <a:gd name="T3" fmla="*/ 0 h 221"/>
                <a:gd name="T4" fmla="*/ 999 w 999"/>
                <a:gd name="T5" fmla="*/ 221 h 221"/>
                <a:gd name="T6" fmla="*/ 0 w 999"/>
                <a:gd name="T7" fmla="*/ 221 h 221"/>
                <a:gd name="T8" fmla="*/ 220 w 99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221">
                  <a:moveTo>
                    <a:pt x="220" y="0"/>
                  </a:moveTo>
                  <a:lnTo>
                    <a:pt x="926" y="0"/>
                  </a:lnTo>
                  <a:lnTo>
                    <a:pt x="999" y="221"/>
                  </a:lnTo>
                  <a:lnTo>
                    <a:pt x="0" y="221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84"/>
            <p:cNvSpPr>
              <a:spLocks/>
            </p:cNvSpPr>
            <p:nvPr/>
          </p:nvSpPr>
          <p:spPr bwMode="auto">
            <a:xfrm>
              <a:off x="10313988" y="3927476"/>
              <a:ext cx="184150" cy="49213"/>
            </a:xfrm>
            <a:custGeom>
              <a:avLst/>
              <a:gdLst>
                <a:gd name="T0" fmla="*/ 0 w 1048"/>
                <a:gd name="T1" fmla="*/ 0 h 275"/>
                <a:gd name="T2" fmla="*/ 1048 w 1048"/>
                <a:gd name="T3" fmla="*/ 0 h 275"/>
                <a:gd name="T4" fmla="*/ 1048 w 1048"/>
                <a:gd name="T5" fmla="*/ 165 h 275"/>
                <a:gd name="T6" fmla="*/ 1045 w 1048"/>
                <a:gd name="T7" fmla="*/ 190 h 275"/>
                <a:gd name="T8" fmla="*/ 1036 w 1048"/>
                <a:gd name="T9" fmla="*/ 213 h 275"/>
                <a:gd name="T10" fmla="*/ 1023 w 1048"/>
                <a:gd name="T11" fmla="*/ 234 h 275"/>
                <a:gd name="T12" fmla="*/ 1006 w 1048"/>
                <a:gd name="T13" fmla="*/ 251 h 275"/>
                <a:gd name="T14" fmla="*/ 986 w 1048"/>
                <a:gd name="T15" fmla="*/ 264 h 275"/>
                <a:gd name="T16" fmla="*/ 963 w 1048"/>
                <a:gd name="T17" fmla="*/ 272 h 275"/>
                <a:gd name="T18" fmla="*/ 938 w 1048"/>
                <a:gd name="T19" fmla="*/ 275 h 275"/>
                <a:gd name="T20" fmla="*/ 110 w 1048"/>
                <a:gd name="T21" fmla="*/ 275 h 275"/>
                <a:gd name="T22" fmla="*/ 85 w 1048"/>
                <a:gd name="T23" fmla="*/ 272 h 275"/>
                <a:gd name="T24" fmla="*/ 62 w 1048"/>
                <a:gd name="T25" fmla="*/ 264 h 275"/>
                <a:gd name="T26" fmla="*/ 42 w 1048"/>
                <a:gd name="T27" fmla="*/ 251 h 275"/>
                <a:gd name="T28" fmla="*/ 25 w 1048"/>
                <a:gd name="T29" fmla="*/ 234 h 275"/>
                <a:gd name="T30" fmla="*/ 12 w 1048"/>
                <a:gd name="T31" fmla="*/ 213 h 275"/>
                <a:gd name="T32" fmla="*/ 3 w 1048"/>
                <a:gd name="T33" fmla="*/ 190 h 275"/>
                <a:gd name="T34" fmla="*/ 0 w 1048"/>
                <a:gd name="T35" fmla="*/ 165 h 275"/>
                <a:gd name="T36" fmla="*/ 0 w 1048"/>
                <a:gd name="T3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8" h="275">
                  <a:moveTo>
                    <a:pt x="0" y="0"/>
                  </a:moveTo>
                  <a:lnTo>
                    <a:pt x="1048" y="0"/>
                  </a:lnTo>
                  <a:lnTo>
                    <a:pt x="1048" y="165"/>
                  </a:lnTo>
                  <a:lnTo>
                    <a:pt x="1045" y="190"/>
                  </a:lnTo>
                  <a:lnTo>
                    <a:pt x="1036" y="213"/>
                  </a:lnTo>
                  <a:lnTo>
                    <a:pt x="1023" y="234"/>
                  </a:lnTo>
                  <a:lnTo>
                    <a:pt x="1006" y="251"/>
                  </a:lnTo>
                  <a:lnTo>
                    <a:pt x="986" y="264"/>
                  </a:lnTo>
                  <a:lnTo>
                    <a:pt x="963" y="272"/>
                  </a:lnTo>
                  <a:lnTo>
                    <a:pt x="938" y="275"/>
                  </a:lnTo>
                  <a:lnTo>
                    <a:pt x="110" y="275"/>
                  </a:lnTo>
                  <a:lnTo>
                    <a:pt x="85" y="272"/>
                  </a:lnTo>
                  <a:lnTo>
                    <a:pt x="62" y="264"/>
                  </a:lnTo>
                  <a:lnTo>
                    <a:pt x="42" y="251"/>
                  </a:lnTo>
                  <a:lnTo>
                    <a:pt x="25" y="234"/>
                  </a:lnTo>
                  <a:lnTo>
                    <a:pt x="12" y="213"/>
                  </a:lnTo>
                  <a:lnTo>
                    <a:pt x="3" y="190"/>
                  </a:lnTo>
                  <a:lnTo>
                    <a:pt x="0" y="1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7" name="Group 986"/>
          <p:cNvGrpSpPr/>
          <p:nvPr/>
        </p:nvGrpSpPr>
        <p:grpSpPr>
          <a:xfrm>
            <a:off x="10945290" y="3500438"/>
            <a:ext cx="582613" cy="476250"/>
            <a:chOff x="10902950" y="3500438"/>
            <a:chExt cx="582613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3" name="Freeform 389"/>
            <p:cNvSpPr>
              <a:spLocks/>
            </p:cNvSpPr>
            <p:nvPr/>
          </p:nvSpPr>
          <p:spPr bwMode="auto">
            <a:xfrm>
              <a:off x="11290300" y="3783013"/>
              <a:ext cx="58738" cy="134938"/>
            </a:xfrm>
            <a:custGeom>
              <a:avLst/>
              <a:gdLst>
                <a:gd name="T0" fmla="*/ 0 w 330"/>
                <a:gd name="T1" fmla="*/ 0 h 770"/>
                <a:gd name="T2" fmla="*/ 69 w 330"/>
                <a:gd name="T3" fmla="*/ 0 h 770"/>
                <a:gd name="T4" fmla="*/ 167 w 330"/>
                <a:gd name="T5" fmla="*/ 344 h 770"/>
                <a:gd name="T6" fmla="*/ 173 w 330"/>
                <a:gd name="T7" fmla="*/ 358 h 770"/>
                <a:gd name="T8" fmla="*/ 182 w 330"/>
                <a:gd name="T9" fmla="*/ 369 h 770"/>
                <a:gd name="T10" fmla="*/ 193 w 330"/>
                <a:gd name="T11" fmla="*/ 377 h 770"/>
                <a:gd name="T12" fmla="*/ 206 w 330"/>
                <a:gd name="T13" fmla="*/ 382 h 770"/>
                <a:gd name="T14" fmla="*/ 220 w 330"/>
                <a:gd name="T15" fmla="*/ 384 h 770"/>
                <a:gd name="T16" fmla="*/ 330 w 330"/>
                <a:gd name="T17" fmla="*/ 384 h 770"/>
                <a:gd name="T18" fmla="*/ 330 w 330"/>
                <a:gd name="T19" fmla="*/ 770 h 770"/>
                <a:gd name="T20" fmla="*/ 110 w 330"/>
                <a:gd name="T21" fmla="*/ 770 h 770"/>
                <a:gd name="T22" fmla="*/ 85 w 330"/>
                <a:gd name="T23" fmla="*/ 767 h 770"/>
                <a:gd name="T24" fmla="*/ 62 w 330"/>
                <a:gd name="T25" fmla="*/ 759 h 770"/>
                <a:gd name="T26" fmla="*/ 41 w 330"/>
                <a:gd name="T27" fmla="*/ 746 h 770"/>
                <a:gd name="T28" fmla="*/ 24 w 330"/>
                <a:gd name="T29" fmla="*/ 729 h 770"/>
                <a:gd name="T30" fmla="*/ 11 w 330"/>
                <a:gd name="T31" fmla="*/ 708 h 770"/>
                <a:gd name="T32" fmla="*/ 3 w 330"/>
                <a:gd name="T33" fmla="*/ 685 h 770"/>
                <a:gd name="T34" fmla="*/ 0 w 330"/>
                <a:gd name="T35" fmla="*/ 660 h 770"/>
                <a:gd name="T36" fmla="*/ 0 w 330"/>
                <a:gd name="T37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770">
                  <a:moveTo>
                    <a:pt x="0" y="0"/>
                  </a:moveTo>
                  <a:lnTo>
                    <a:pt x="69" y="0"/>
                  </a:lnTo>
                  <a:lnTo>
                    <a:pt x="167" y="344"/>
                  </a:lnTo>
                  <a:lnTo>
                    <a:pt x="173" y="358"/>
                  </a:lnTo>
                  <a:lnTo>
                    <a:pt x="182" y="369"/>
                  </a:lnTo>
                  <a:lnTo>
                    <a:pt x="193" y="377"/>
                  </a:lnTo>
                  <a:lnTo>
                    <a:pt x="206" y="382"/>
                  </a:lnTo>
                  <a:lnTo>
                    <a:pt x="220" y="384"/>
                  </a:lnTo>
                  <a:lnTo>
                    <a:pt x="330" y="384"/>
                  </a:lnTo>
                  <a:lnTo>
                    <a:pt x="330" y="770"/>
                  </a:lnTo>
                  <a:lnTo>
                    <a:pt x="110" y="770"/>
                  </a:lnTo>
                  <a:lnTo>
                    <a:pt x="85" y="767"/>
                  </a:lnTo>
                  <a:lnTo>
                    <a:pt x="62" y="759"/>
                  </a:lnTo>
                  <a:lnTo>
                    <a:pt x="41" y="746"/>
                  </a:lnTo>
                  <a:lnTo>
                    <a:pt x="24" y="729"/>
                  </a:lnTo>
                  <a:lnTo>
                    <a:pt x="11" y="708"/>
                  </a:lnTo>
                  <a:lnTo>
                    <a:pt x="3" y="685"/>
                  </a:lnTo>
                  <a:lnTo>
                    <a:pt x="0" y="6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390"/>
            <p:cNvSpPr>
              <a:spLocks noEditPoints="1"/>
            </p:cNvSpPr>
            <p:nvPr/>
          </p:nvSpPr>
          <p:spPr bwMode="auto">
            <a:xfrm>
              <a:off x="10902950" y="3500438"/>
              <a:ext cx="582613" cy="476250"/>
            </a:xfrm>
            <a:custGeom>
              <a:avLst/>
              <a:gdLst>
                <a:gd name="T0" fmla="*/ 2115 w 3300"/>
                <a:gd name="T1" fmla="*/ 1527 h 2696"/>
                <a:gd name="T2" fmla="*/ 2093 w 3300"/>
                <a:gd name="T3" fmla="*/ 2292 h 2696"/>
                <a:gd name="T4" fmla="*/ 2180 w 3300"/>
                <a:gd name="T5" fmla="*/ 2434 h 2696"/>
                <a:gd name="T6" fmla="*/ 2530 w 3300"/>
                <a:gd name="T7" fmla="*/ 2476 h 2696"/>
                <a:gd name="T8" fmla="*/ 2629 w 3300"/>
                <a:gd name="T9" fmla="*/ 2414 h 2696"/>
                <a:gd name="T10" fmla="*/ 2629 w 3300"/>
                <a:gd name="T11" fmla="*/ 1547 h 2696"/>
                <a:gd name="T12" fmla="*/ 2530 w 3300"/>
                <a:gd name="T13" fmla="*/ 1486 h 2696"/>
                <a:gd name="T14" fmla="*/ 2651 w 3300"/>
                <a:gd name="T15" fmla="*/ 683 h 2696"/>
                <a:gd name="T16" fmla="*/ 2662 w 3300"/>
                <a:gd name="T17" fmla="*/ 760 h 2696"/>
                <a:gd name="T18" fmla="*/ 3058 w 3300"/>
                <a:gd name="T19" fmla="*/ 760 h 2696"/>
                <a:gd name="T20" fmla="*/ 3070 w 3300"/>
                <a:gd name="T21" fmla="*/ 683 h 2696"/>
                <a:gd name="T22" fmla="*/ 2585 w 3300"/>
                <a:gd name="T23" fmla="*/ 440 h 2696"/>
                <a:gd name="T24" fmla="*/ 2530 w 3300"/>
                <a:gd name="T25" fmla="*/ 496 h 2696"/>
                <a:gd name="T26" fmla="*/ 2585 w 3300"/>
                <a:gd name="T27" fmla="*/ 550 h 2696"/>
                <a:gd name="T28" fmla="*/ 3078 w 3300"/>
                <a:gd name="T29" fmla="*/ 513 h 2696"/>
                <a:gd name="T30" fmla="*/ 3043 w 3300"/>
                <a:gd name="T31" fmla="*/ 442 h 2696"/>
                <a:gd name="T32" fmla="*/ 1068 w 3300"/>
                <a:gd name="T33" fmla="*/ 285 h 2696"/>
                <a:gd name="T34" fmla="*/ 1048 w 3300"/>
                <a:gd name="T35" fmla="*/ 1008 h 2696"/>
                <a:gd name="T36" fmla="*/ 1265 w 3300"/>
                <a:gd name="T37" fmla="*/ 1045 h 2696"/>
                <a:gd name="T38" fmla="*/ 1166 w 3300"/>
                <a:gd name="T39" fmla="*/ 913 h 2696"/>
                <a:gd name="T40" fmla="*/ 1178 w 3300"/>
                <a:gd name="T41" fmla="*/ 836 h 2696"/>
                <a:gd name="T42" fmla="*/ 1210 w 3300"/>
                <a:gd name="T43" fmla="*/ 715 h 2696"/>
                <a:gd name="T44" fmla="*/ 1155 w 3300"/>
                <a:gd name="T45" fmla="*/ 660 h 2696"/>
                <a:gd name="T46" fmla="*/ 1210 w 3300"/>
                <a:gd name="T47" fmla="*/ 605 h 2696"/>
                <a:gd name="T48" fmla="*/ 1178 w 3300"/>
                <a:gd name="T49" fmla="*/ 485 h 2696"/>
                <a:gd name="T50" fmla="*/ 1166 w 3300"/>
                <a:gd name="T51" fmla="*/ 407 h 2696"/>
                <a:gd name="T52" fmla="*/ 1265 w 3300"/>
                <a:gd name="T53" fmla="*/ 275 h 2696"/>
                <a:gd name="T54" fmla="*/ 2431 w 3300"/>
                <a:gd name="T55" fmla="*/ 242 h 2696"/>
                <a:gd name="T56" fmla="*/ 2443 w 3300"/>
                <a:gd name="T57" fmla="*/ 319 h 2696"/>
                <a:gd name="T58" fmla="*/ 3058 w 3300"/>
                <a:gd name="T59" fmla="*/ 319 h 2696"/>
                <a:gd name="T60" fmla="*/ 3070 w 3300"/>
                <a:gd name="T61" fmla="*/ 242 h 2696"/>
                <a:gd name="T62" fmla="*/ 1430 w 3300"/>
                <a:gd name="T63" fmla="*/ 0 h 2696"/>
                <a:gd name="T64" fmla="*/ 3242 w 3300"/>
                <a:gd name="T65" fmla="*/ 39 h 2696"/>
                <a:gd name="T66" fmla="*/ 3300 w 3300"/>
                <a:gd name="T67" fmla="*/ 165 h 2696"/>
                <a:gd name="T68" fmla="*/ 3262 w 3300"/>
                <a:gd name="T69" fmla="*/ 1261 h 2696"/>
                <a:gd name="T70" fmla="*/ 3136 w 3300"/>
                <a:gd name="T71" fmla="*/ 1320 h 2696"/>
                <a:gd name="T72" fmla="*/ 2946 w 3300"/>
                <a:gd name="T73" fmla="*/ 2577 h 2696"/>
                <a:gd name="T74" fmla="*/ 2820 w 3300"/>
                <a:gd name="T75" fmla="*/ 2685 h 2696"/>
                <a:gd name="T76" fmla="*/ 2161 w 3300"/>
                <a:gd name="T77" fmla="*/ 2684 h 2696"/>
                <a:gd name="T78" fmla="*/ 1968 w 3300"/>
                <a:gd name="T79" fmla="*/ 2566 h 2696"/>
                <a:gd name="T80" fmla="*/ 1874 w 3300"/>
                <a:gd name="T81" fmla="*/ 2359 h 2696"/>
                <a:gd name="T82" fmla="*/ 1372 w 3300"/>
                <a:gd name="T83" fmla="*/ 1310 h 2696"/>
                <a:gd name="T84" fmla="*/ 1275 w 3300"/>
                <a:gd name="T85" fmla="*/ 1212 h 2696"/>
                <a:gd name="T86" fmla="*/ 1043 w 3300"/>
                <a:gd name="T87" fmla="*/ 1145 h 2696"/>
                <a:gd name="T88" fmla="*/ 946 w 3300"/>
                <a:gd name="T89" fmla="*/ 1048 h 2696"/>
                <a:gd name="T90" fmla="*/ 790 w 3300"/>
                <a:gd name="T91" fmla="*/ 932 h 2696"/>
                <a:gd name="T92" fmla="*/ 648 w 3300"/>
                <a:gd name="T93" fmla="*/ 845 h 2696"/>
                <a:gd name="T94" fmla="*/ 55 w 3300"/>
                <a:gd name="T95" fmla="*/ 715 h 2696"/>
                <a:gd name="T96" fmla="*/ 0 w 3300"/>
                <a:gd name="T97" fmla="*/ 660 h 2696"/>
                <a:gd name="T98" fmla="*/ 55 w 3300"/>
                <a:gd name="T99" fmla="*/ 605 h 2696"/>
                <a:gd name="T100" fmla="*/ 648 w 3300"/>
                <a:gd name="T101" fmla="*/ 476 h 2696"/>
                <a:gd name="T102" fmla="*/ 790 w 3300"/>
                <a:gd name="T103" fmla="*/ 387 h 2696"/>
                <a:gd name="T104" fmla="*/ 946 w 3300"/>
                <a:gd name="T105" fmla="*/ 272 h 2696"/>
                <a:gd name="T106" fmla="*/ 1043 w 3300"/>
                <a:gd name="T107" fmla="*/ 175 h 2696"/>
                <a:gd name="T108" fmla="*/ 1275 w 3300"/>
                <a:gd name="T109" fmla="*/ 107 h 2696"/>
                <a:gd name="T110" fmla="*/ 1372 w 3300"/>
                <a:gd name="T111" fmla="*/ 10 h 2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0" h="2696">
                  <a:moveTo>
                    <a:pt x="2200" y="1486"/>
                  </a:moveTo>
                  <a:lnTo>
                    <a:pt x="2175" y="1489"/>
                  </a:lnTo>
                  <a:lnTo>
                    <a:pt x="2152" y="1497"/>
                  </a:lnTo>
                  <a:lnTo>
                    <a:pt x="2132" y="1510"/>
                  </a:lnTo>
                  <a:lnTo>
                    <a:pt x="2115" y="1527"/>
                  </a:lnTo>
                  <a:lnTo>
                    <a:pt x="2102" y="1547"/>
                  </a:lnTo>
                  <a:lnTo>
                    <a:pt x="2093" y="1570"/>
                  </a:lnTo>
                  <a:lnTo>
                    <a:pt x="2090" y="1596"/>
                  </a:lnTo>
                  <a:lnTo>
                    <a:pt x="2090" y="2256"/>
                  </a:lnTo>
                  <a:lnTo>
                    <a:pt x="2093" y="2292"/>
                  </a:lnTo>
                  <a:lnTo>
                    <a:pt x="2102" y="2326"/>
                  </a:lnTo>
                  <a:lnTo>
                    <a:pt x="2115" y="2357"/>
                  </a:lnTo>
                  <a:lnTo>
                    <a:pt x="2133" y="2386"/>
                  </a:lnTo>
                  <a:lnTo>
                    <a:pt x="2155" y="2412"/>
                  </a:lnTo>
                  <a:lnTo>
                    <a:pt x="2180" y="2434"/>
                  </a:lnTo>
                  <a:lnTo>
                    <a:pt x="2209" y="2451"/>
                  </a:lnTo>
                  <a:lnTo>
                    <a:pt x="2241" y="2465"/>
                  </a:lnTo>
                  <a:lnTo>
                    <a:pt x="2275" y="2473"/>
                  </a:lnTo>
                  <a:lnTo>
                    <a:pt x="2310" y="2476"/>
                  </a:lnTo>
                  <a:lnTo>
                    <a:pt x="2530" y="2476"/>
                  </a:lnTo>
                  <a:lnTo>
                    <a:pt x="2555" y="2473"/>
                  </a:lnTo>
                  <a:lnTo>
                    <a:pt x="2578" y="2465"/>
                  </a:lnTo>
                  <a:lnTo>
                    <a:pt x="2599" y="2452"/>
                  </a:lnTo>
                  <a:lnTo>
                    <a:pt x="2616" y="2435"/>
                  </a:lnTo>
                  <a:lnTo>
                    <a:pt x="2629" y="2414"/>
                  </a:lnTo>
                  <a:lnTo>
                    <a:pt x="2637" y="2391"/>
                  </a:lnTo>
                  <a:lnTo>
                    <a:pt x="2640" y="2366"/>
                  </a:lnTo>
                  <a:lnTo>
                    <a:pt x="2640" y="1596"/>
                  </a:lnTo>
                  <a:lnTo>
                    <a:pt x="2637" y="1570"/>
                  </a:lnTo>
                  <a:lnTo>
                    <a:pt x="2629" y="1547"/>
                  </a:lnTo>
                  <a:lnTo>
                    <a:pt x="2616" y="1527"/>
                  </a:lnTo>
                  <a:lnTo>
                    <a:pt x="2599" y="1510"/>
                  </a:lnTo>
                  <a:lnTo>
                    <a:pt x="2578" y="1497"/>
                  </a:lnTo>
                  <a:lnTo>
                    <a:pt x="2555" y="1489"/>
                  </a:lnTo>
                  <a:lnTo>
                    <a:pt x="2530" y="1486"/>
                  </a:lnTo>
                  <a:lnTo>
                    <a:pt x="2200" y="1486"/>
                  </a:lnTo>
                  <a:close/>
                  <a:moveTo>
                    <a:pt x="2695" y="660"/>
                  </a:moveTo>
                  <a:lnTo>
                    <a:pt x="2678" y="663"/>
                  </a:lnTo>
                  <a:lnTo>
                    <a:pt x="2662" y="671"/>
                  </a:lnTo>
                  <a:lnTo>
                    <a:pt x="2651" y="683"/>
                  </a:lnTo>
                  <a:lnTo>
                    <a:pt x="2643" y="698"/>
                  </a:lnTo>
                  <a:lnTo>
                    <a:pt x="2640" y="715"/>
                  </a:lnTo>
                  <a:lnTo>
                    <a:pt x="2643" y="733"/>
                  </a:lnTo>
                  <a:lnTo>
                    <a:pt x="2651" y="748"/>
                  </a:lnTo>
                  <a:lnTo>
                    <a:pt x="2662" y="760"/>
                  </a:lnTo>
                  <a:lnTo>
                    <a:pt x="2678" y="768"/>
                  </a:lnTo>
                  <a:lnTo>
                    <a:pt x="2695" y="770"/>
                  </a:lnTo>
                  <a:lnTo>
                    <a:pt x="3026" y="770"/>
                  </a:lnTo>
                  <a:lnTo>
                    <a:pt x="3043" y="768"/>
                  </a:lnTo>
                  <a:lnTo>
                    <a:pt x="3058" y="760"/>
                  </a:lnTo>
                  <a:lnTo>
                    <a:pt x="3070" y="748"/>
                  </a:lnTo>
                  <a:lnTo>
                    <a:pt x="3078" y="733"/>
                  </a:lnTo>
                  <a:lnTo>
                    <a:pt x="3081" y="715"/>
                  </a:lnTo>
                  <a:lnTo>
                    <a:pt x="3078" y="698"/>
                  </a:lnTo>
                  <a:lnTo>
                    <a:pt x="3070" y="683"/>
                  </a:lnTo>
                  <a:lnTo>
                    <a:pt x="3058" y="671"/>
                  </a:lnTo>
                  <a:lnTo>
                    <a:pt x="3043" y="663"/>
                  </a:lnTo>
                  <a:lnTo>
                    <a:pt x="3026" y="660"/>
                  </a:lnTo>
                  <a:lnTo>
                    <a:pt x="2695" y="660"/>
                  </a:lnTo>
                  <a:close/>
                  <a:moveTo>
                    <a:pt x="2585" y="440"/>
                  </a:moveTo>
                  <a:lnTo>
                    <a:pt x="2568" y="442"/>
                  </a:lnTo>
                  <a:lnTo>
                    <a:pt x="2553" y="451"/>
                  </a:lnTo>
                  <a:lnTo>
                    <a:pt x="2541" y="463"/>
                  </a:lnTo>
                  <a:lnTo>
                    <a:pt x="2533" y="478"/>
                  </a:lnTo>
                  <a:lnTo>
                    <a:pt x="2530" y="496"/>
                  </a:lnTo>
                  <a:lnTo>
                    <a:pt x="2533" y="513"/>
                  </a:lnTo>
                  <a:lnTo>
                    <a:pt x="2541" y="528"/>
                  </a:lnTo>
                  <a:lnTo>
                    <a:pt x="2553" y="540"/>
                  </a:lnTo>
                  <a:lnTo>
                    <a:pt x="2568" y="548"/>
                  </a:lnTo>
                  <a:lnTo>
                    <a:pt x="2585" y="550"/>
                  </a:lnTo>
                  <a:lnTo>
                    <a:pt x="3026" y="550"/>
                  </a:lnTo>
                  <a:lnTo>
                    <a:pt x="3043" y="548"/>
                  </a:lnTo>
                  <a:lnTo>
                    <a:pt x="3058" y="540"/>
                  </a:lnTo>
                  <a:lnTo>
                    <a:pt x="3070" y="528"/>
                  </a:lnTo>
                  <a:lnTo>
                    <a:pt x="3078" y="513"/>
                  </a:lnTo>
                  <a:lnTo>
                    <a:pt x="3081" y="496"/>
                  </a:lnTo>
                  <a:lnTo>
                    <a:pt x="3078" y="478"/>
                  </a:lnTo>
                  <a:lnTo>
                    <a:pt x="3070" y="463"/>
                  </a:lnTo>
                  <a:lnTo>
                    <a:pt x="3058" y="451"/>
                  </a:lnTo>
                  <a:lnTo>
                    <a:pt x="3043" y="442"/>
                  </a:lnTo>
                  <a:lnTo>
                    <a:pt x="3026" y="440"/>
                  </a:lnTo>
                  <a:lnTo>
                    <a:pt x="2585" y="440"/>
                  </a:lnTo>
                  <a:close/>
                  <a:moveTo>
                    <a:pt x="1100" y="275"/>
                  </a:moveTo>
                  <a:lnTo>
                    <a:pt x="1083" y="277"/>
                  </a:lnTo>
                  <a:lnTo>
                    <a:pt x="1068" y="285"/>
                  </a:lnTo>
                  <a:lnTo>
                    <a:pt x="1056" y="297"/>
                  </a:lnTo>
                  <a:lnTo>
                    <a:pt x="1048" y="312"/>
                  </a:lnTo>
                  <a:lnTo>
                    <a:pt x="1045" y="330"/>
                  </a:lnTo>
                  <a:lnTo>
                    <a:pt x="1045" y="990"/>
                  </a:lnTo>
                  <a:lnTo>
                    <a:pt x="1048" y="1008"/>
                  </a:lnTo>
                  <a:lnTo>
                    <a:pt x="1056" y="1023"/>
                  </a:lnTo>
                  <a:lnTo>
                    <a:pt x="1068" y="1034"/>
                  </a:lnTo>
                  <a:lnTo>
                    <a:pt x="1083" y="1042"/>
                  </a:lnTo>
                  <a:lnTo>
                    <a:pt x="1100" y="1045"/>
                  </a:lnTo>
                  <a:lnTo>
                    <a:pt x="1265" y="1045"/>
                  </a:lnTo>
                  <a:lnTo>
                    <a:pt x="1265" y="935"/>
                  </a:lnTo>
                  <a:lnTo>
                    <a:pt x="1210" y="935"/>
                  </a:lnTo>
                  <a:lnTo>
                    <a:pt x="1193" y="932"/>
                  </a:lnTo>
                  <a:lnTo>
                    <a:pt x="1178" y="925"/>
                  </a:lnTo>
                  <a:lnTo>
                    <a:pt x="1166" y="913"/>
                  </a:lnTo>
                  <a:lnTo>
                    <a:pt x="1158" y="898"/>
                  </a:lnTo>
                  <a:lnTo>
                    <a:pt x="1155" y="880"/>
                  </a:lnTo>
                  <a:lnTo>
                    <a:pt x="1158" y="863"/>
                  </a:lnTo>
                  <a:lnTo>
                    <a:pt x="1166" y="848"/>
                  </a:lnTo>
                  <a:lnTo>
                    <a:pt x="1178" y="836"/>
                  </a:lnTo>
                  <a:lnTo>
                    <a:pt x="1193" y="828"/>
                  </a:lnTo>
                  <a:lnTo>
                    <a:pt x="1210" y="825"/>
                  </a:lnTo>
                  <a:lnTo>
                    <a:pt x="1265" y="825"/>
                  </a:lnTo>
                  <a:lnTo>
                    <a:pt x="1265" y="715"/>
                  </a:lnTo>
                  <a:lnTo>
                    <a:pt x="1210" y="715"/>
                  </a:lnTo>
                  <a:lnTo>
                    <a:pt x="1193" y="713"/>
                  </a:lnTo>
                  <a:lnTo>
                    <a:pt x="1178" y="705"/>
                  </a:lnTo>
                  <a:lnTo>
                    <a:pt x="1166" y="693"/>
                  </a:lnTo>
                  <a:lnTo>
                    <a:pt x="1158" y="678"/>
                  </a:lnTo>
                  <a:lnTo>
                    <a:pt x="1155" y="660"/>
                  </a:lnTo>
                  <a:lnTo>
                    <a:pt x="1158" y="643"/>
                  </a:lnTo>
                  <a:lnTo>
                    <a:pt x="1166" y="628"/>
                  </a:lnTo>
                  <a:lnTo>
                    <a:pt x="1178" y="616"/>
                  </a:lnTo>
                  <a:lnTo>
                    <a:pt x="1193" y="608"/>
                  </a:lnTo>
                  <a:lnTo>
                    <a:pt x="1210" y="605"/>
                  </a:lnTo>
                  <a:lnTo>
                    <a:pt x="1265" y="605"/>
                  </a:lnTo>
                  <a:lnTo>
                    <a:pt x="1265" y="496"/>
                  </a:lnTo>
                  <a:lnTo>
                    <a:pt x="1210" y="496"/>
                  </a:lnTo>
                  <a:lnTo>
                    <a:pt x="1193" y="493"/>
                  </a:lnTo>
                  <a:lnTo>
                    <a:pt x="1178" y="485"/>
                  </a:lnTo>
                  <a:lnTo>
                    <a:pt x="1166" y="473"/>
                  </a:lnTo>
                  <a:lnTo>
                    <a:pt x="1158" y="458"/>
                  </a:lnTo>
                  <a:lnTo>
                    <a:pt x="1155" y="440"/>
                  </a:lnTo>
                  <a:lnTo>
                    <a:pt x="1158" y="422"/>
                  </a:lnTo>
                  <a:lnTo>
                    <a:pt x="1166" y="407"/>
                  </a:lnTo>
                  <a:lnTo>
                    <a:pt x="1178" y="395"/>
                  </a:lnTo>
                  <a:lnTo>
                    <a:pt x="1193" y="387"/>
                  </a:lnTo>
                  <a:lnTo>
                    <a:pt x="1210" y="385"/>
                  </a:lnTo>
                  <a:lnTo>
                    <a:pt x="1265" y="385"/>
                  </a:lnTo>
                  <a:lnTo>
                    <a:pt x="1265" y="275"/>
                  </a:lnTo>
                  <a:lnTo>
                    <a:pt x="1100" y="275"/>
                  </a:lnTo>
                  <a:close/>
                  <a:moveTo>
                    <a:pt x="2475" y="220"/>
                  </a:moveTo>
                  <a:lnTo>
                    <a:pt x="2458" y="223"/>
                  </a:lnTo>
                  <a:lnTo>
                    <a:pt x="2443" y="230"/>
                  </a:lnTo>
                  <a:lnTo>
                    <a:pt x="2431" y="242"/>
                  </a:lnTo>
                  <a:lnTo>
                    <a:pt x="2423" y="257"/>
                  </a:lnTo>
                  <a:lnTo>
                    <a:pt x="2420" y="275"/>
                  </a:lnTo>
                  <a:lnTo>
                    <a:pt x="2423" y="292"/>
                  </a:lnTo>
                  <a:lnTo>
                    <a:pt x="2431" y="307"/>
                  </a:lnTo>
                  <a:lnTo>
                    <a:pt x="2443" y="319"/>
                  </a:lnTo>
                  <a:lnTo>
                    <a:pt x="2458" y="327"/>
                  </a:lnTo>
                  <a:lnTo>
                    <a:pt x="2475" y="330"/>
                  </a:lnTo>
                  <a:lnTo>
                    <a:pt x="3026" y="330"/>
                  </a:lnTo>
                  <a:lnTo>
                    <a:pt x="3043" y="327"/>
                  </a:lnTo>
                  <a:lnTo>
                    <a:pt x="3058" y="319"/>
                  </a:lnTo>
                  <a:lnTo>
                    <a:pt x="3070" y="307"/>
                  </a:lnTo>
                  <a:lnTo>
                    <a:pt x="3078" y="292"/>
                  </a:lnTo>
                  <a:lnTo>
                    <a:pt x="3081" y="275"/>
                  </a:lnTo>
                  <a:lnTo>
                    <a:pt x="3078" y="257"/>
                  </a:lnTo>
                  <a:lnTo>
                    <a:pt x="3070" y="242"/>
                  </a:lnTo>
                  <a:lnTo>
                    <a:pt x="3058" y="230"/>
                  </a:lnTo>
                  <a:lnTo>
                    <a:pt x="3043" y="223"/>
                  </a:lnTo>
                  <a:lnTo>
                    <a:pt x="3026" y="220"/>
                  </a:lnTo>
                  <a:lnTo>
                    <a:pt x="2475" y="220"/>
                  </a:lnTo>
                  <a:close/>
                  <a:moveTo>
                    <a:pt x="1430" y="0"/>
                  </a:moveTo>
                  <a:lnTo>
                    <a:pt x="3136" y="0"/>
                  </a:lnTo>
                  <a:lnTo>
                    <a:pt x="3165" y="3"/>
                  </a:lnTo>
                  <a:lnTo>
                    <a:pt x="3193" y="10"/>
                  </a:lnTo>
                  <a:lnTo>
                    <a:pt x="3219" y="22"/>
                  </a:lnTo>
                  <a:lnTo>
                    <a:pt x="3242" y="39"/>
                  </a:lnTo>
                  <a:lnTo>
                    <a:pt x="3262" y="59"/>
                  </a:lnTo>
                  <a:lnTo>
                    <a:pt x="3278" y="82"/>
                  </a:lnTo>
                  <a:lnTo>
                    <a:pt x="3290" y="107"/>
                  </a:lnTo>
                  <a:lnTo>
                    <a:pt x="3298" y="135"/>
                  </a:lnTo>
                  <a:lnTo>
                    <a:pt x="3300" y="165"/>
                  </a:lnTo>
                  <a:lnTo>
                    <a:pt x="3300" y="1155"/>
                  </a:lnTo>
                  <a:lnTo>
                    <a:pt x="3298" y="1185"/>
                  </a:lnTo>
                  <a:lnTo>
                    <a:pt x="3290" y="1212"/>
                  </a:lnTo>
                  <a:lnTo>
                    <a:pt x="3278" y="1238"/>
                  </a:lnTo>
                  <a:lnTo>
                    <a:pt x="3262" y="1261"/>
                  </a:lnTo>
                  <a:lnTo>
                    <a:pt x="3242" y="1281"/>
                  </a:lnTo>
                  <a:lnTo>
                    <a:pt x="3219" y="1297"/>
                  </a:lnTo>
                  <a:lnTo>
                    <a:pt x="3193" y="1310"/>
                  </a:lnTo>
                  <a:lnTo>
                    <a:pt x="3165" y="1317"/>
                  </a:lnTo>
                  <a:lnTo>
                    <a:pt x="3136" y="1320"/>
                  </a:lnTo>
                  <a:lnTo>
                    <a:pt x="2971" y="1320"/>
                  </a:lnTo>
                  <a:lnTo>
                    <a:pt x="2971" y="2476"/>
                  </a:lnTo>
                  <a:lnTo>
                    <a:pt x="2968" y="2512"/>
                  </a:lnTo>
                  <a:lnTo>
                    <a:pt x="2959" y="2545"/>
                  </a:lnTo>
                  <a:lnTo>
                    <a:pt x="2946" y="2577"/>
                  </a:lnTo>
                  <a:lnTo>
                    <a:pt x="2928" y="2606"/>
                  </a:lnTo>
                  <a:lnTo>
                    <a:pt x="2906" y="2631"/>
                  </a:lnTo>
                  <a:lnTo>
                    <a:pt x="2881" y="2653"/>
                  </a:lnTo>
                  <a:lnTo>
                    <a:pt x="2852" y="2671"/>
                  </a:lnTo>
                  <a:lnTo>
                    <a:pt x="2820" y="2685"/>
                  </a:lnTo>
                  <a:lnTo>
                    <a:pt x="2786" y="2693"/>
                  </a:lnTo>
                  <a:lnTo>
                    <a:pt x="2750" y="2696"/>
                  </a:lnTo>
                  <a:lnTo>
                    <a:pt x="2255" y="2696"/>
                  </a:lnTo>
                  <a:lnTo>
                    <a:pt x="2207" y="2693"/>
                  </a:lnTo>
                  <a:lnTo>
                    <a:pt x="2161" y="2684"/>
                  </a:lnTo>
                  <a:lnTo>
                    <a:pt x="2116" y="2670"/>
                  </a:lnTo>
                  <a:lnTo>
                    <a:pt x="2075" y="2651"/>
                  </a:lnTo>
                  <a:lnTo>
                    <a:pt x="2036" y="2627"/>
                  </a:lnTo>
                  <a:lnTo>
                    <a:pt x="2000" y="2599"/>
                  </a:lnTo>
                  <a:lnTo>
                    <a:pt x="1968" y="2566"/>
                  </a:lnTo>
                  <a:lnTo>
                    <a:pt x="1940" y="2531"/>
                  </a:lnTo>
                  <a:lnTo>
                    <a:pt x="1916" y="2492"/>
                  </a:lnTo>
                  <a:lnTo>
                    <a:pt x="1896" y="2450"/>
                  </a:lnTo>
                  <a:lnTo>
                    <a:pt x="1882" y="2406"/>
                  </a:lnTo>
                  <a:lnTo>
                    <a:pt x="1874" y="2359"/>
                  </a:lnTo>
                  <a:lnTo>
                    <a:pt x="1871" y="2311"/>
                  </a:lnTo>
                  <a:lnTo>
                    <a:pt x="1871" y="1320"/>
                  </a:lnTo>
                  <a:lnTo>
                    <a:pt x="1430" y="1320"/>
                  </a:lnTo>
                  <a:lnTo>
                    <a:pt x="1400" y="1317"/>
                  </a:lnTo>
                  <a:lnTo>
                    <a:pt x="1372" y="1310"/>
                  </a:lnTo>
                  <a:lnTo>
                    <a:pt x="1347" y="1297"/>
                  </a:lnTo>
                  <a:lnTo>
                    <a:pt x="1324" y="1281"/>
                  </a:lnTo>
                  <a:lnTo>
                    <a:pt x="1304" y="1261"/>
                  </a:lnTo>
                  <a:lnTo>
                    <a:pt x="1288" y="1238"/>
                  </a:lnTo>
                  <a:lnTo>
                    <a:pt x="1275" y="1212"/>
                  </a:lnTo>
                  <a:lnTo>
                    <a:pt x="1268" y="1185"/>
                  </a:lnTo>
                  <a:lnTo>
                    <a:pt x="1265" y="1155"/>
                  </a:lnTo>
                  <a:lnTo>
                    <a:pt x="1100" y="1155"/>
                  </a:lnTo>
                  <a:lnTo>
                    <a:pt x="1071" y="1152"/>
                  </a:lnTo>
                  <a:lnTo>
                    <a:pt x="1043" y="1145"/>
                  </a:lnTo>
                  <a:lnTo>
                    <a:pt x="1017" y="1132"/>
                  </a:lnTo>
                  <a:lnTo>
                    <a:pt x="994" y="1116"/>
                  </a:lnTo>
                  <a:lnTo>
                    <a:pt x="974" y="1096"/>
                  </a:lnTo>
                  <a:lnTo>
                    <a:pt x="958" y="1073"/>
                  </a:lnTo>
                  <a:lnTo>
                    <a:pt x="946" y="1048"/>
                  </a:lnTo>
                  <a:lnTo>
                    <a:pt x="938" y="1020"/>
                  </a:lnTo>
                  <a:lnTo>
                    <a:pt x="935" y="990"/>
                  </a:lnTo>
                  <a:lnTo>
                    <a:pt x="935" y="935"/>
                  </a:lnTo>
                  <a:lnTo>
                    <a:pt x="825" y="935"/>
                  </a:lnTo>
                  <a:lnTo>
                    <a:pt x="790" y="932"/>
                  </a:lnTo>
                  <a:lnTo>
                    <a:pt x="756" y="924"/>
                  </a:lnTo>
                  <a:lnTo>
                    <a:pt x="724" y="911"/>
                  </a:lnTo>
                  <a:lnTo>
                    <a:pt x="696" y="893"/>
                  </a:lnTo>
                  <a:lnTo>
                    <a:pt x="670" y="871"/>
                  </a:lnTo>
                  <a:lnTo>
                    <a:pt x="648" y="845"/>
                  </a:lnTo>
                  <a:lnTo>
                    <a:pt x="630" y="816"/>
                  </a:lnTo>
                  <a:lnTo>
                    <a:pt x="617" y="785"/>
                  </a:lnTo>
                  <a:lnTo>
                    <a:pt x="608" y="751"/>
                  </a:lnTo>
                  <a:lnTo>
                    <a:pt x="606" y="715"/>
                  </a:lnTo>
                  <a:lnTo>
                    <a:pt x="55" y="715"/>
                  </a:lnTo>
                  <a:lnTo>
                    <a:pt x="38" y="713"/>
                  </a:lnTo>
                  <a:lnTo>
                    <a:pt x="23" y="705"/>
                  </a:lnTo>
                  <a:lnTo>
                    <a:pt x="11" y="693"/>
                  </a:lnTo>
                  <a:lnTo>
                    <a:pt x="3" y="678"/>
                  </a:lnTo>
                  <a:lnTo>
                    <a:pt x="0" y="660"/>
                  </a:lnTo>
                  <a:lnTo>
                    <a:pt x="3" y="643"/>
                  </a:lnTo>
                  <a:lnTo>
                    <a:pt x="11" y="628"/>
                  </a:lnTo>
                  <a:lnTo>
                    <a:pt x="23" y="616"/>
                  </a:lnTo>
                  <a:lnTo>
                    <a:pt x="38" y="608"/>
                  </a:lnTo>
                  <a:lnTo>
                    <a:pt x="55" y="605"/>
                  </a:lnTo>
                  <a:lnTo>
                    <a:pt x="606" y="605"/>
                  </a:lnTo>
                  <a:lnTo>
                    <a:pt x="608" y="570"/>
                  </a:lnTo>
                  <a:lnTo>
                    <a:pt x="617" y="536"/>
                  </a:lnTo>
                  <a:lnTo>
                    <a:pt x="630" y="504"/>
                  </a:lnTo>
                  <a:lnTo>
                    <a:pt x="648" y="476"/>
                  </a:lnTo>
                  <a:lnTo>
                    <a:pt x="670" y="450"/>
                  </a:lnTo>
                  <a:lnTo>
                    <a:pt x="696" y="427"/>
                  </a:lnTo>
                  <a:lnTo>
                    <a:pt x="724" y="409"/>
                  </a:lnTo>
                  <a:lnTo>
                    <a:pt x="756" y="396"/>
                  </a:lnTo>
                  <a:lnTo>
                    <a:pt x="790" y="387"/>
                  </a:lnTo>
                  <a:lnTo>
                    <a:pt x="825" y="385"/>
                  </a:lnTo>
                  <a:lnTo>
                    <a:pt x="935" y="385"/>
                  </a:lnTo>
                  <a:lnTo>
                    <a:pt x="935" y="330"/>
                  </a:lnTo>
                  <a:lnTo>
                    <a:pt x="938" y="300"/>
                  </a:lnTo>
                  <a:lnTo>
                    <a:pt x="946" y="272"/>
                  </a:lnTo>
                  <a:lnTo>
                    <a:pt x="958" y="247"/>
                  </a:lnTo>
                  <a:lnTo>
                    <a:pt x="974" y="223"/>
                  </a:lnTo>
                  <a:lnTo>
                    <a:pt x="994" y="204"/>
                  </a:lnTo>
                  <a:lnTo>
                    <a:pt x="1017" y="187"/>
                  </a:lnTo>
                  <a:lnTo>
                    <a:pt x="1043" y="175"/>
                  </a:lnTo>
                  <a:lnTo>
                    <a:pt x="1071" y="167"/>
                  </a:lnTo>
                  <a:lnTo>
                    <a:pt x="1100" y="165"/>
                  </a:lnTo>
                  <a:lnTo>
                    <a:pt x="1265" y="165"/>
                  </a:lnTo>
                  <a:lnTo>
                    <a:pt x="1268" y="135"/>
                  </a:lnTo>
                  <a:lnTo>
                    <a:pt x="1275" y="107"/>
                  </a:lnTo>
                  <a:lnTo>
                    <a:pt x="1288" y="82"/>
                  </a:lnTo>
                  <a:lnTo>
                    <a:pt x="1304" y="59"/>
                  </a:lnTo>
                  <a:lnTo>
                    <a:pt x="1324" y="39"/>
                  </a:lnTo>
                  <a:lnTo>
                    <a:pt x="1347" y="22"/>
                  </a:lnTo>
                  <a:lnTo>
                    <a:pt x="1372" y="10"/>
                  </a:lnTo>
                  <a:lnTo>
                    <a:pt x="1400" y="3"/>
                  </a:lnTo>
                  <a:lnTo>
                    <a:pt x="1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91"/>
            <p:cNvSpPr>
              <a:spLocks/>
            </p:cNvSpPr>
            <p:nvPr/>
          </p:nvSpPr>
          <p:spPr bwMode="auto">
            <a:xfrm>
              <a:off x="11323638" y="3783013"/>
              <a:ext cx="25400" cy="47625"/>
            </a:xfrm>
            <a:custGeom>
              <a:avLst/>
              <a:gdLst>
                <a:gd name="T0" fmla="*/ 0 w 147"/>
                <a:gd name="T1" fmla="*/ 0 h 274"/>
                <a:gd name="T2" fmla="*/ 147 w 147"/>
                <a:gd name="T3" fmla="*/ 0 h 274"/>
                <a:gd name="T4" fmla="*/ 147 w 147"/>
                <a:gd name="T5" fmla="*/ 274 h 274"/>
                <a:gd name="T6" fmla="*/ 79 w 147"/>
                <a:gd name="T7" fmla="*/ 274 h 274"/>
                <a:gd name="T8" fmla="*/ 0 w 147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74">
                  <a:moveTo>
                    <a:pt x="0" y="0"/>
                  </a:moveTo>
                  <a:lnTo>
                    <a:pt x="147" y="0"/>
                  </a:lnTo>
                  <a:lnTo>
                    <a:pt x="147" y="274"/>
                  </a:lnTo>
                  <a:lnTo>
                    <a:pt x="79" y="2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9" name="Group 1088"/>
          <p:cNvGrpSpPr/>
          <p:nvPr/>
        </p:nvGrpSpPr>
        <p:grpSpPr>
          <a:xfrm>
            <a:off x="654851" y="2670175"/>
            <a:ext cx="582612" cy="593725"/>
            <a:chOff x="661988" y="2670175"/>
            <a:chExt cx="5826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1" name="Rectangle 396"/>
            <p:cNvSpPr>
              <a:spLocks noChangeArrowheads="1"/>
            </p:cNvSpPr>
            <p:nvPr/>
          </p:nvSpPr>
          <p:spPr bwMode="auto">
            <a:xfrm>
              <a:off x="963613" y="3022600"/>
              <a:ext cx="49212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Rectangle 397"/>
            <p:cNvSpPr>
              <a:spLocks noChangeArrowheads="1"/>
            </p:cNvSpPr>
            <p:nvPr/>
          </p:nvSpPr>
          <p:spPr bwMode="auto">
            <a:xfrm>
              <a:off x="661988" y="3022600"/>
              <a:ext cx="1397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Rectangle 398"/>
            <p:cNvSpPr>
              <a:spLocks noChangeArrowheads="1"/>
            </p:cNvSpPr>
            <p:nvPr/>
          </p:nvSpPr>
          <p:spPr bwMode="auto">
            <a:xfrm>
              <a:off x="892175" y="310197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399"/>
            <p:cNvSpPr>
              <a:spLocks noChangeArrowheads="1"/>
            </p:cNvSpPr>
            <p:nvPr/>
          </p:nvSpPr>
          <p:spPr bwMode="auto">
            <a:xfrm>
              <a:off x="892175" y="2941638"/>
              <a:ext cx="90487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Rectangle 400"/>
            <p:cNvSpPr>
              <a:spLocks noChangeArrowheads="1"/>
            </p:cNvSpPr>
            <p:nvPr/>
          </p:nvSpPr>
          <p:spPr bwMode="auto">
            <a:xfrm>
              <a:off x="752475" y="2941638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Rectangle 401"/>
            <p:cNvSpPr>
              <a:spLocks noChangeArrowheads="1"/>
            </p:cNvSpPr>
            <p:nvPr/>
          </p:nvSpPr>
          <p:spPr bwMode="auto">
            <a:xfrm>
              <a:off x="822325" y="286067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Rectangle 402"/>
            <p:cNvSpPr>
              <a:spLocks noChangeArrowheads="1"/>
            </p:cNvSpPr>
            <p:nvPr/>
          </p:nvSpPr>
          <p:spPr bwMode="auto">
            <a:xfrm>
              <a:off x="661988" y="3101975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Rectangle 403"/>
            <p:cNvSpPr>
              <a:spLocks noChangeArrowheads="1"/>
            </p:cNvSpPr>
            <p:nvPr/>
          </p:nvSpPr>
          <p:spPr bwMode="auto">
            <a:xfrm>
              <a:off x="661988" y="2860675"/>
              <a:ext cx="1397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Rectangle 404"/>
            <p:cNvSpPr>
              <a:spLocks noChangeArrowheads="1"/>
            </p:cNvSpPr>
            <p:nvPr/>
          </p:nvSpPr>
          <p:spPr bwMode="auto">
            <a:xfrm>
              <a:off x="1173163" y="3022600"/>
              <a:ext cx="71437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05"/>
            <p:cNvSpPr>
              <a:spLocks/>
            </p:cNvSpPr>
            <p:nvPr/>
          </p:nvSpPr>
          <p:spPr bwMode="auto">
            <a:xfrm>
              <a:off x="1163638" y="3182938"/>
              <a:ext cx="80962" cy="79375"/>
            </a:xfrm>
            <a:custGeom>
              <a:avLst/>
              <a:gdLst>
                <a:gd name="T0" fmla="*/ 0 w 455"/>
                <a:gd name="T1" fmla="*/ 0 h 455"/>
                <a:gd name="T2" fmla="*/ 455 w 455"/>
                <a:gd name="T3" fmla="*/ 0 h 455"/>
                <a:gd name="T4" fmla="*/ 455 w 455"/>
                <a:gd name="T5" fmla="*/ 399 h 455"/>
                <a:gd name="T6" fmla="*/ 453 w 455"/>
                <a:gd name="T7" fmla="*/ 414 h 455"/>
                <a:gd name="T8" fmla="*/ 448 w 455"/>
                <a:gd name="T9" fmla="*/ 428 h 455"/>
                <a:gd name="T10" fmla="*/ 439 w 455"/>
                <a:gd name="T11" fmla="*/ 440 h 455"/>
                <a:gd name="T12" fmla="*/ 427 w 455"/>
                <a:gd name="T13" fmla="*/ 448 h 455"/>
                <a:gd name="T14" fmla="*/ 414 w 455"/>
                <a:gd name="T15" fmla="*/ 454 h 455"/>
                <a:gd name="T16" fmla="*/ 398 w 455"/>
                <a:gd name="T17" fmla="*/ 455 h 455"/>
                <a:gd name="T18" fmla="*/ 0 w 455"/>
                <a:gd name="T19" fmla="*/ 455 h 455"/>
                <a:gd name="T20" fmla="*/ 0 w 455"/>
                <a:gd name="T2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5">
                  <a:moveTo>
                    <a:pt x="0" y="0"/>
                  </a:moveTo>
                  <a:lnTo>
                    <a:pt x="455" y="0"/>
                  </a:lnTo>
                  <a:lnTo>
                    <a:pt x="455" y="399"/>
                  </a:lnTo>
                  <a:lnTo>
                    <a:pt x="453" y="414"/>
                  </a:lnTo>
                  <a:lnTo>
                    <a:pt x="448" y="428"/>
                  </a:lnTo>
                  <a:lnTo>
                    <a:pt x="439" y="440"/>
                  </a:lnTo>
                  <a:lnTo>
                    <a:pt x="427" y="448"/>
                  </a:lnTo>
                  <a:lnTo>
                    <a:pt x="414" y="454"/>
                  </a:lnTo>
                  <a:lnTo>
                    <a:pt x="398" y="455"/>
                  </a:lnTo>
                  <a:lnTo>
                    <a:pt x="0" y="4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Rectangle 406"/>
            <p:cNvSpPr>
              <a:spLocks noChangeArrowheads="1"/>
            </p:cNvSpPr>
            <p:nvPr/>
          </p:nvSpPr>
          <p:spPr bwMode="auto">
            <a:xfrm>
              <a:off x="1173163" y="3101975"/>
              <a:ext cx="71437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Rectangle 407"/>
            <p:cNvSpPr>
              <a:spLocks noChangeArrowheads="1"/>
            </p:cNvSpPr>
            <p:nvPr/>
          </p:nvSpPr>
          <p:spPr bwMode="auto">
            <a:xfrm>
              <a:off x="1203325" y="2941638"/>
              <a:ext cx="4127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08"/>
            <p:cNvSpPr>
              <a:spLocks/>
            </p:cNvSpPr>
            <p:nvPr/>
          </p:nvSpPr>
          <p:spPr bwMode="auto">
            <a:xfrm>
              <a:off x="752475" y="2760663"/>
              <a:ext cx="139700" cy="80963"/>
            </a:xfrm>
            <a:custGeom>
              <a:avLst/>
              <a:gdLst>
                <a:gd name="T0" fmla="*/ 0 w 797"/>
                <a:gd name="T1" fmla="*/ 0 h 456"/>
                <a:gd name="T2" fmla="*/ 740 w 797"/>
                <a:gd name="T3" fmla="*/ 0 h 456"/>
                <a:gd name="T4" fmla="*/ 756 w 797"/>
                <a:gd name="T5" fmla="*/ 2 h 456"/>
                <a:gd name="T6" fmla="*/ 770 w 797"/>
                <a:gd name="T7" fmla="*/ 7 h 456"/>
                <a:gd name="T8" fmla="*/ 782 w 797"/>
                <a:gd name="T9" fmla="*/ 16 h 456"/>
                <a:gd name="T10" fmla="*/ 790 w 797"/>
                <a:gd name="T11" fmla="*/ 28 h 456"/>
                <a:gd name="T12" fmla="*/ 795 w 797"/>
                <a:gd name="T13" fmla="*/ 41 h 456"/>
                <a:gd name="T14" fmla="*/ 797 w 797"/>
                <a:gd name="T15" fmla="*/ 57 h 456"/>
                <a:gd name="T16" fmla="*/ 797 w 797"/>
                <a:gd name="T17" fmla="*/ 456 h 456"/>
                <a:gd name="T18" fmla="*/ 0 w 797"/>
                <a:gd name="T19" fmla="*/ 456 h 456"/>
                <a:gd name="T20" fmla="*/ 0 w 797"/>
                <a:gd name="T2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7" h="456">
                  <a:moveTo>
                    <a:pt x="0" y="0"/>
                  </a:moveTo>
                  <a:lnTo>
                    <a:pt x="740" y="0"/>
                  </a:lnTo>
                  <a:lnTo>
                    <a:pt x="756" y="2"/>
                  </a:lnTo>
                  <a:lnTo>
                    <a:pt x="770" y="7"/>
                  </a:lnTo>
                  <a:lnTo>
                    <a:pt x="782" y="16"/>
                  </a:lnTo>
                  <a:lnTo>
                    <a:pt x="790" y="28"/>
                  </a:lnTo>
                  <a:lnTo>
                    <a:pt x="795" y="41"/>
                  </a:lnTo>
                  <a:lnTo>
                    <a:pt x="797" y="57"/>
                  </a:lnTo>
                  <a:lnTo>
                    <a:pt x="797" y="456"/>
                  </a:lnTo>
                  <a:lnTo>
                    <a:pt x="0" y="4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09"/>
            <p:cNvSpPr>
              <a:spLocks/>
            </p:cNvSpPr>
            <p:nvPr/>
          </p:nvSpPr>
          <p:spPr bwMode="auto">
            <a:xfrm>
              <a:off x="661988" y="2760663"/>
              <a:ext cx="69850" cy="80963"/>
            </a:xfrm>
            <a:custGeom>
              <a:avLst/>
              <a:gdLst>
                <a:gd name="T0" fmla="*/ 57 w 398"/>
                <a:gd name="T1" fmla="*/ 0 h 456"/>
                <a:gd name="T2" fmla="*/ 398 w 398"/>
                <a:gd name="T3" fmla="*/ 0 h 456"/>
                <a:gd name="T4" fmla="*/ 398 w 398"/>
                <a:gd name="T5" fmla="*/ 456 h 456"/>
                <a:gd name="T6" fmla="*/ 0 w 398"/>
                <a:gd name="T7" fmla="*/ 456 h 456"/>
                <a:gd name="T8" fmla="*/ 0 w 398"/>
                <a:gd name="T9" fmla="*/ 57 h 456"/>
                <a:gd name="T10" fmla="*/ 2 w 398"/>
                <a:gd name="T11" fmla="*/ 41 h 456"/>
                <a:gd name="T12" fmla="*/ 7 w 398"/>
                <a:gd name="T13" fmla="*/ 28 h 456"/>
                <a:gd name="T14" fmla="*/ 15 w 398"/>
                <a:gd name="T15" fmla="*/ 16 h 456"/>
                <a:gd name="T16" fmla="*/ 26 w 398"/>
                <a:gd name="T17" fmla="*/ 7 h 456"/>
                <a:gd name="T18" fmla="*/ 41 w 398"/>
                <a:gd name="T19" fmla="*/ 2 h 456"/>
                <a:gd name="T20" fmla="*/ 57 w 398"/>
                <a:gd name="T2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456">
                  <a:moveTo>
                    <a:pt x="57" y="0"/>
                  </a:moveTo>
                  <a:lnTo>
                    <a:pt x="398" y="0"/>
                  </a:lnTo>
                  <a:lnTo>
                    <a:pt x="398" y="456"/>
                  </a:lnTo>
                  <a:lnTo>
                    <a:pt x="0" y="456"/>
                  </a:lnTo>
                  <a:lnTo>
                    <a:pt x="0" y="57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5" y="16"/>
                  </a:lnTo>
                  <a:lnTo>
                    <a:pt x="26" y="7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10"/>
            <p:cNvSpPr>
              <a:spLocks/>
            </p:cNvSpPr>
            <p:nvPr/>
          </p:nvSpPr>
          <p:spPr bwMode="auto">
            <a:xfrm>
              <a:off x="661988" y="3182938"/>
              <a:ext cx="139700" cy="79375"/>
            </a:xfrm>
            <a:custGeom>
              <a:avLst/>
              <a:gdLst>
                <a:gd name="T0" fmla="*/ 0 w 796"/>
                <a:gd name="T1" fmla="*/ 0 h 455"/>
                <a:gd name="T2" fmla="*/ 796 w 796"/>
                <a:gd name="T3" fmla="*/ 0 h 455"/>
                <a:gd name="T4" fmla="*/ 796 w 796"/>
                <a:gd name="T5" fmla="*/ 455 h 455"/>
                <a:gd name="T6" fmla="*/ 57 w 796"/>
                <a:gd name="T7" fmla="*/ 455 h 455"/>
                <a:gd name="T8" fmla="*/ 41 w 796"/>
                <a:gd name="T9" fmla="*/ 454 h 455"/>
                <a:gd name="T10" fmla="*/ 26 w 796"/>
                <a:gd name="T11" fmla="*/ 448 h 455"/>
                <a:gd name="T12" fmla="*/ 15 w 796"/>
                <a:gd name="T13" fmla="*/ 440 h 455"/>
                <a:gd name="T14" fmla="*/ 7 w 796"/>
                <a:gd name="T15" fmla="*/ 428 h 455"/>
                <a:gd name="T16" fmla="*/ 2 w 796"/>
                <a:gd name="T17" fmla="*/ 414 h 455"/>
                <a:gd name="T18" fmla="*/ 0 w 796"/>
                <a:gd name="T19" fmla="*/ 399 h 455"/>
                <a:gd name="T20" fmla="*/ 0 w 796"/>
                <a:gd name="T2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6" h="455">
                  <a:moveTo>
                    <a:pt x="0" y="0"/>
                  </a:moveTo>
                  <a:lnTo>
                    <a:pt x="796" y="0"/>
                  </a:lnTo>
                  <a:lnTo>
                    <a:pt x="796" y="455"/>
                  </a:lnTo>
                  <a:lnTo>
                    <a:pt x="57" y="455"/>
                  </a:lnTo>
                  <a:lnTo>
                    <a:pt x="41" y="454"/>
                  </a:lnTo>
                  <a:lnTo>
                    <a:pt x="26" y="448"/>
                  </a:lnTo>
                  <a:lnTo>
                    <a:pt x="15" y="440"/>
                  </a:lnTo>
                  <a:lnTo>
                    <a:pt x="7" y="428"/>
                  </a:lnTo>
                  <a:lnTo>
                    <a:pt x="2" y="414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Rectangle 411"/>
            <p:cNvSpPr>
              <a:spLocks noChangeArrowheads="1"/>
            </p:cNvSpPr>
            <p:nvPr/>
          </p:nvSpPr>
          <p:spPr bwMode="auto">
            <a:xfrm>
              <a:off x="963613" y="3182938"/>
              <a:ext cx="60325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Rectangle 412"/>
            <p:cNvSpPr>
              <a:spLocks noChangeArrowheads="1"/>
            </p:cNvSpPr>
            <p:nvPr/>
          </p:nvSpPr>
          <p:spPr bwMode="auto">
            <a:xfrm>
              <a:off x="822325" y="3022600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Rectangle 413"/>
            <p:cNvSpPr>
              <a:spLocks noChangeArrowheads="1"/>
            </p:cNvSpPr>
            <p:nvPr/>
          </p:nvSpPr>
          <p:spPr bwMode="auto">
            <a:xfrm>
              <a:off x="661988" y="2941638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Rectangle 414"/>
            <p:cNvSpPr>
              <a:spLocks noChangeArrowheads="1"/>
            </p:cNvSpPr>
            <p:nvPr/>
          </p:nvSpPr>
          <p:spPr bwMode="auto">
            <a:xfrm>
              <a:off x="752475" y="310197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Rectangle 415"/>
            <p:cNvSpPr>
              <a:spLocks noChangeArrowheads="1"/>
            </p:cNvSpPr>
            <p:nvPr/>
          </p:nvSpPr>
          <p:spPr bwMode="auto">
            <a:xfrm>
              <a:off x="822325" y="3182938"/>
              <a:ext cx="120650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16"/>
            <p:cNvSpPr>
              <a:spLocks noEditPoints="1"/>
            </p:cNvSpPr>
            <p:nvPr/>
          </p:nvSpPr>
          <p:spPr bwMode="auto">
            <a:xfrm>
              <a:off x="982663" y="2670175"/>
              <a:ext cx="220662" cy="593725"/>
            </a:xfrm>
            <a:custGeom>
              <a:avLst/>
              <a:gdLst>
                <a:gd name="T0" fmla="*/ 684 w 1255"/>
                <a:gd name="T1" fmla="*/ 1537 h 3365"/>
                <a:gd name="T2" fmla="*/ 621 w 1255"/>
                <a:gd name="T3" fmla="*/ 114 h 3365"/>
                <a:gd name="T4" fmla="*/ 616 w 1255"/>
                <a:gd name="T5" fmla="*/ 118 h 3365"/>
                <a:gd name="T6" fmla="*/ 117 w 1255"/>
                <a:gd name="T7" fmla="*/ 1348 h 3365"/>
                <a:gd name="T8" fmla="*/ 127 w 1255"/>
                <a:gd name="T9" fmla="*/ 1395 h 3365"/>
                <a:gd name="T10" fmla="*/ 178 w 1255"/>
                <a:gd name="T11" fmla="*/ 1423 h 3365"/>
                <a:gd name="T12" fmla="*/ 1096 w 1255"/>
                <a:gd name="T13" fmla="*/ 1416 h 3365"/>
                <a:gd name="T14" fmla="*/ 1142 w 1255"/>
                <a:gd name="T15" fmla="*/ 1372 h 3365"/>
                <a:gd name="T16" fmla="*/ 633 w 1255"/>
                <a:gd name="T17" fmla="*/ 119 h 3365"/>
                <a:gd name="T18" fmla="*/ 630 w 1255"/>
                <a:gd name="T19" fmla="*/ 114 h 3365"/>
                <a:gd name="T20" fmla="*/ 670 w 1255"/>
                <a:gd name="T21" fmla="*/ 10 h 3365"/>
                <a:gd name="T22" fmla="*/ 735 w 1255"/>
                <a:gd name="T23" fmla="*/ 80 h 3365"/>
                <a:gd name="T24" fmla="*/ 1255 w 1255"/>
                <a:gd name="T25" fmla="*/ 1377 h 3365"/>
                <a:gd name="T26" fmla="*/ 1206 w 1255"/>
                <a:gd name="T27" fmla="*/ 1481 h 3365"/>
                <a:gd name="T28" fmla="*/ 1105 w 1255"/>
                <a:gd name="T29" fmla="*/ 1535 h 3365"/>
                <a:gd name="T30" fmla="*/ 822 w 1255"/>
                <a:gd name="T31" fmla="*/ 1881 h 3365"/>
                <a:gd name="T32" fmla="*/ 903 w 1255"/>
                <a:gd name="T33" fmla="*/ 1921 h 3365"/>
                <a:gd name="T34" fmla="*/ 953 w 1255"/>
                <a:gd name="T35" fmla="*/ 2007 h 3365"/>
                <a:gd name="T36" fmla="*/ 946 w 1255"/>
                <a:gd name="T37" fmla="*/ 2112 h 3365"/>
                <a:gd name="T38" fmla="*/ 878 w 1255"/>
                <a:gd name="T39" fmla="*/ 2295 h 3365"/>
                <a:gd name="T40" fmla="*/ 855 w 1255"/>
                <a:gd name="T41" fmla="*/ 2454 h 3365"/>
                <a:gd name="T42" fmla="*/ 863 w 1255"/>
                <a:gd name="T43" fmla="*/ 2638 h 3365"/>
                <a:gd name="T44" fmla="*/ 895 w 1255"/>
                <a:gd name="T45" fmla="*/ 2789 h 3365"/>
                <a:gd name="T46" fmla="*/ 911 w 1255"/>
                <a:gd name="T47" fmla="*/ 2888 h 3365"/>
                <a:gd name="T48" fmla="*/ 900 w 1255"/>
                <a:gd name="T49" fmla="*/ 3163 h 3365"/>
                <a:gd name="T50" fmla="*/ 815 w 1255"/>
                <a:gd name="T51" fmla="*/ 3296 h 3365"/>
                <a:gd name="T52" fmla="*/ 670 w 1255"/>
                <a:gd name="T53" fmla="*/ 3362 h 3365"/>
                <a:gd name="T54" fmla="*/ 512 w 1255"/>
                <a:gd name="T55" fmla="*/ 3341 h 3365"/>
                <a:gd name="T56" fmla="*/ 396 w 1255"/>
                <a:gd name="T57" fmla="*/ 3245 h 3365"/>
                <a:gd name="T58" fmla="*/ 571 w 1255"/>
                <a:gd name="T59" fmla="*/ 3138 h 3365"/>
                <a:gd name="T60" fmla="*/ 620 w 1255"/>
                <a:gd name="T61" fmla="*/ 3110 h 3365"/>
                <a:gd name="T62" fmla="*/ 620 w 1255"/>
                <a:gd name="T63" fmla="*/ 3051 h 3365"/>
                <a:gd name="T64" fmla="*/ 571 w 1255"/>
                <a:gd name="T65" fmla="*/ 3023 h 3365"/>
                <a:gd name="T66" fmla="*/ 586 w 1255"/>
                <a:gd name="T67" fmla="*/ 2908 h 3365"/>
                <a:gd name="T68" fmla="*/ 626 w 1255"/>
                <a:gd name="T69" fmla="*/ 2868 h 3365"/>
                <a:gd name="T70" fmla="*/ 612 w 1255"/>
                <a:gd name="T71" fmla="*/ 2811 h 3365"/>
                <a:gd name="T72" fmla="*/ 354 w 1255"/>
                <a:gd name="T73" fmla="*/ 2796 h 3365"/>
                <a:gd name="T74" fmla="*/ 377 w 1255"/>
                <a:gd name="T75" fmla="*/ 2729 h 3365"/>
                <a:gd name="T76" fmla="*/ 398 w 1255"/>
                <a:gd name="T77" fmla="*/ 2553 h 3365"/>
                <a:gd name="T78" fmla="*/ 388 w 1255"/>
                <a:gd name="T79" fmla="*/ 2376 h 3365"/>
                <a:gd name="T80" fmla="*/ 349 w 1255"/>
                <a:gd name="T81" fmla="*/ 2243 h 3365"/>
                <a:gd name="T82" fmla="*/ 345 w 1255"/>
                <a:gd name="T83" fmla="*/ 2234 h 3365"/>
                <a:gd name="T84" fmla="*/ 291 w 1255"/>
                <a:gd name="T85" fmla="*/ 2086 h 3365"/>
                <a:gd name="T86" fmla="*/ 302 w 1255"/>
                <a:gd name="T87" fmla="*/ 1982 h 3365"/>
                <a:gd name="T88" fmla="*/ 378 w 1255"/>
                <a:gd name="T89" fmla="*/ 1904 h 3365"/>
                <a:gd name="T90" fmla="*/ 457 w 1255"/>
                <a:gd name="T91" fmla="*/ 1543 h 3365"/>
                <a:gd name="T92" fmla="*/ 93 w 1255"/>
                <a:gd name="T93" fmla="*/ 1522 h 3365"/>
                <a:gd name="T94" fmla="*/ 16 w 1255"/>
                <a:gd name="T95" fmla="*/ 1437 h 3365"/>
                <a:gd name="T96" fmla="*/ 5 w 1255"/>
                <a:gd name="T97" fmla="*/ 1327 h 3365"/>
                <a:gd name="T98" fmla="*/ 529 w 1255"/>
                <a:gd name="T99" fmla="*/ 42 h 3365"/>
                <a:gd name="T100" fmla="*/ 601 w 1255"/>
                <a:gd name="T101" fmla="*/ 2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55" h="3365">
                  <a:moveTo>
                    <a:pt x="571" y="1537"/>
                  </a:moveTo>
                  <a:lnTo>
                    <a:pt x="571" y="1879"/>
                  </a:lnTo>
                  <a:lnTo>
                    <a:pt x="684" y="1879"/>
                  </a:lnTo>
                  <a:lnTo>
                    <a:pt x="684" y="1537"/>
                  </a:lnTo>
                  <a:lnTo>
                    <a:pt x="571" y="1537"/>
                  </a:lnTo>
                  <a:close/>
                  <a:moveTo>
                    <a:pt x="627" y="113"/>
                  </a:moveTo>
                  <a:lnTo>
                    <a:pt x="624" y="114"/>
                  </a:lnTo>
                  <a:lnTo>
                    <a:pt x="621" y="114"/>
                  </a:lnTo>
                  <a:lnTo>
                    <a:pt x="619" y="115"/>
                  </a:lnTo>
                  <a:lnTo>
                    <a:pt x="618" y="116"/>
                  </a:lnTo>
                  <a:lnTo>
                    <a:pt x="617" y="117"/>
                  </a:lnTo>
                  <a:lnTo>
                    <a:pt x="616" y="118"/>
                  </a:lnTo>
                  <a:lnTo>
                    <a:pt x="616" y="119"/>
                  </a:lnTo>
                  <a:lnTo>
                    <a:pt x="616" y="119"/>
                  </a:lnTo>
                  <a:lnTo>
                    <a:pt x="122" y="1338"/>
                  </a:lnTo>
                  <a:lnTo>
                    <a:pt x="117" y="1348"/>
                  </a:lnTo>
                  <a:lnTo>
                    <a:pt x="115" y="1361"/>
                  </a:lnTo>
                  <a:lnTo>
                    <a:pt x="117" y="1372"/>
                  </a:lnTo>
                  <a:lnTo>
                    <a:pt x="121" y="1384"/>
                  </a:lnTo>
                  <a:lnTo>
                    <a:pt x="127" y="1395"/>
                  </a:lnTo>
                  <a:lnTo>
                    <a:pt x="137" y="1407"/>
                  </a:lnTo>
                  <a:lnTo>
                    <a:pt x="148" y="1416"/>
                  </a:lnTo>
                  <a:lnTo>
                    <a:pt x="163" y="1421"/>
                  </a:lnTo>
                  <a:lnTo>
                    <a:pt x="178" y="1423"/>
                  </a:lnTo>
                  <a:lnTo>
                    <a:pt x="514" y="1423"/>
                  </a:lnTo>
                  <a:lnTo>
                    <a:pt x="514" y="1418"/>
                  </a:lnTo>
                  <a:lnTo>
                    <a:pt x="1083" y="1418"/>
                  </a:lnTo>
                  <a:lnTo>
                    <a:pt x="1096" y="1416"/>
                  </a:lnTo>
                  <a:lnTo>
                    <a:pt x="1110" y="1410"/>
                  </a:lnTo>
                  <a:lnTo>
                    <a:pt x="1123" y="1400"/>
                  </a:lnTo>
                  <a:lnTo>
                    <a:pt x="1134" y="1389"/>
                  </a:lnTo>
                  <a:lnTo>
                    <a:pt x="1142" y="1372"/>
                  </a:lnTo>
                  <a:lnTo>
                    <a:pt x="1143" y="1354"/>
                  </a:lnTo>
                  <a:lnTo>
                    <a:pt x="1140" y="1332"/>
                  </a:lnTo>
                  <a:lnTo>
                    <a:pt x="633" y="119"/>
                  </a:lnTo>
                  <a:lnTo>
                    <a:pt x="633" y="119"/>
                  </a:lnTo>
                  <a:lnTo>
                    <a:pt x="633" y="118"/>
                  </a:lnTo>
                  <a:lnTo>
                    <a:pt x="632" y="116"/>
                  </a:lnTo>
                  <a:lnTo>
                    <a:pt x="631" y="115"/>
                  </a:lnTo>
                  <a:lnTo>
                    <a:pt x="630" y="114"/>
                  </a:lnTo>
                  <a:lnTo>
                    <a:pt x="627" y="113"/>
                  </a:lnTo>
                  <a:close/>
                  <a:moveTo>
                    <a:pt x="622" y="0"/>
                  </a:moveTo>
                  <a:lnTo>
                    <a:pt x="647" y="3"/>
                  </a:lnTo>
                  <a:lnTo>
                    <a:pt x="670" y="10"/>
                  </a:lnTo>
                  <a:lnTo>
                    <a:pt x="691" y="22"/>
                  </a:lnTo>
                  <a:lnTo>
                    <a:pt x="710" y="39"/>
                  </a:lnTo>
                  <a:lnTo>
                    <a:pt x="725" y="58"/>
                  </a:lnTo>
                  <a:lnTo>
                    <a:pt x="735" y="80"/>
                  </a:lnTo>
                  <a:lnTo>
                    <a:pt x="1242" y="1292"/>
                  </a:lnTo>
                  <a:lnTo>
                    <a:pt x="1251" y="1321"/>
                  </a:lnTo>
                  <a:lnTo>
                    <a:pt x="1255" y="1349"/>
                  </a:lnTo>
                  <a:lnTo>
                    <a:pt x="1255" y="1377"/>
                  </a:lnTo>
                  <a:lnTo>
                    <a:pt x="1250" y="1405"/>
                  </a:lnTo>
                  <a:lnTo>
                    <a:pt x="1239" y="1431"/>
                  </a:lnTo>
                  <a:lnTo>
                    <a:pt x="1224" y="1458"/>
                  </a:lnTo>
                  <a:lnTo>
                    <a:pt x="1206" y="1481"/>
                  </a:lnTo>
                  <a:lnTo>
                    <a:pt x="1183" y="1501"/>
                  </a:lnTo>
                  <a:lnTo>
                    <a:pt x="1159" y="1517"/>
                  </a:lnTo>
                  <a:lnTo>
                    <a:pt x="1132" y="1528"/>
                  </a:lnTo>
                  <a:lnTo>
                    <a:pt x="1105" y="1535"/>
                  </a:lnTo>
                  <a:lnTo>
                    <a:pt x="1076" y="1537"/>
                  </a:lnTo>
                  <a:lnTo>
                    <a:pt x="798" y="1537"/>
                  </a:lnTo>
                  <a:lnTo>
                    <a:pt x="798" y="1879"/>
                  </a:lnTo>
                  <a:lnTo>
                    <a:pt x="822" y="1881"/>
                  </a:lnTo>
                  <a:lnTo>
                    <a:pt x="845" y="1886"/>
                  </a:lnTo>
                  <a:lnTo>
                    <a:pt x="867" y="1894"/>
                  </a:lnTo>
                  <a:lnTo>
                    <a:pt x="886" y="1905"/>
                  </a:lnTo>
                  <a:lnTo>
                    <a:pt x="903" y="1921"/>
                  </a:lnTo>
                  <a:lnTo>
                    <a:pt x="918" y="1938"/>
                  </a:lnTo>
                  <a:lnTo>
                    <a:pt x="929" y="1958"/>
                  </a:lnTo>
                  <a:lnTo>
                    <a:pt x="944" y="1982"/>
                  </a:lnTo>
                  <a:lnTo>
                    <a:pt x="953" y="2007"/>
                  </a:lnTo>
                  <a:lnTo>
                    <a:pt x="959" y="2033"/>
                  </a:lnTo>
                  <a:lnTo>
                    <a:pt x="959" y="2059"/>
                  </a:lnTo>
                  <a:lnTo>
                    <a:pt x="955" y="2086"/>
                  </a:lnTo>
                  <a:lnTo>
                    <a:pt x="946" y="2112"/>
                  </a:lnTo>
                  <a:lnTo>
                    <a:pt x="900" y="2232"/>
                  </a:lnTo>
                  <a:lnTo>
                    <a:pt x="900" y="2238"/>
                  </a:lnTo>
                  <a:lnTo>
                    <a:pt x="888" y="2263"/>
                  </a:lnTo>
                  <a:lnTo>
                    <a:pt x="878" y="2295"/>
                  </a:lnTo>
                  <a:lnTo>
                    <a:pt x="870" y="2330"/>
                  </a:lnTo>
                  <a:lnTo>
                    <a:pt x="863" y="2368"/>
                  </a:lnTo>
                  <a:lnTo>
                    <a:pt x="857" y="2410"/>
                  </a:lnTo>
                  <a:lnTo>
                    <a:pt x="855" y="2454"/>
                  </a:lnTo>
                  <a:lnTo>
                    <a:pt x="854" y="2500"/>
                  </a:lnTo>
                  <a:lnTo>
                    <a:pt x="855" y="2546"/>
                  </a:lnTo>
                  <a:lnTo>
                    <a:pt x="857" y="2592"/>
                  </a:lnTo>
                  <a:lnTo>
                    <a:pt x="863" y="2638"/>
                  </a:lnTo>
                  <a:lnTo>
                    <a:pt x="870" y="2683"/>
                  </a:lnTo>
                  <a:lnTo>
                    <a:pt x="879" y="2726"/>
                  </a:lnTo>
                  <a:lnTo>
                    <a:pt x="889" y="2767"/>
                  </a:lnTo>
                  <a:lnTo>
                    <a:pt x="895" y="2789"/>
                  </a:lnTo>
                  <a:lnTo>
                    <a:pt x="900" y="2813"/>
                  </a:lnTo>
                  <a:lnTo>
                    <a:pt x="904" y="2839"/>
                  </a:lnTo>
                  <a:lnTo>
                    <a:pt x="908" y="2864"/>
                  </a:lnTo>
                  <a:lnTo>
                    <a:pt x="911" y="2888"/>
                  </a:lnTo>
                  <a:lnTo>
                    <a:pt x="911" y="2909"/>
                  </a:lnTo>
                  <a:lnTo>
                    <a:pt x="911" y="3080"/>
                  </a:lnTo>
                  <a:lnTo>
                    <a:pt x="908" y="3123"/>
                  </a:lnTo>
                  <a:lnTo>
                    <a:pt x="900" y="3163"/>
                  </a:lnTo>
                  <a:lnTo>
                    <a:pt x="886" y="3201"/>
                  </a:lnTo>
                  <a:lnTo>
                    <a:pt x="867" y="3236"/>
                  </a:lnTo>
                  <a:lnTo>
                    <a:pt x="843" y="3268"/>
                  </a:lnTo>
                  <a:lnTo>
                    <a:pt x="815" y="3296"/>
                  </a:lnTo>
                  <a:lnTo>
                    <a:pt x="783" y="3320"/>
                  </a:lnTo>
                  <a:lnTo>
                    <a:pt x="748" y="3338"/>
                  </a:lnTo>
                  <a:lnTo>
                    <a:pt x="711" y="3353"/>
                  </a:lnTo>
                  <a:lnTo>
                    <a:pt x="670" y="3362"/>
                  </a:lnTo>
                  <a:lnTo>
                    <a:pt x="627" y="3365"/>
                  </a:lnTo>
                  <a:lnTo>
                    <a:pt x="587" y="3362"/>
                  </a:lnTo>
                  <a:lnTo>
                    <a:pt x="549" y="3354"/>
                  </a:lnTo>
                  <a:lnTo>
                    <a:pt x="512" y="3341"/>
                  </a:lnTo>
                  <a:lnTo>
                    <a:pt x="478" y="3322"/>
                  </a:lnTo>
                  <a:lnTo>
                    <a:pt x="448" y="3301"/>
                  </a:lnTo>
                  <a:lnTo>
                    <a:pt x="420" y="3274"/>
                  </a:lnTo>
                  <a:lnTo>
                    <a:pt x="396" y="3245"/>
                  </a:lnTo>
                  <a:lnTo>
                    <a:pt x="376" y="3211"/>
                  </a:lnTo>
                  <a:lnTo>
                    <a:pt x="360" y="3175"/>
                  </a:lnTo>
                  <a:lnTo>
                    <a:pt x="349" y="3138"/>
                  </a:lnTo>
                  <a:lnTo>
                    <a:pt x="571" y="3138"/>
                  </a:lnTo>
                  <a:lnTo>
                    <a:pt x="586" y="3136"/>
                  </a:lnTo>
                  <a:lnTo>
                    <a:pt x="601" y="3130"/>
                  </a:lnTo>
                  <a:lnTo>
                    <a:pt x="612" y="3121"/>
                  </a:lnTo>
                  <a:lnTo>
                    <a:pt x="620" y="3110"/>
                  </a:lnTo>
                  <a:lnTo>
                    <a:pt x="626" y="3097"/>
                  </a:lnTo>
                  <a:lnTo>
                    <a:pt x="627" y="3080"/>
                  </a:lnTo>
                  <a:lnTo>
                    <a:pt x="626" y="3064"/>
                  </a:lnTo>
                  <a:lnTo>
                    <a:pt x="620" y="3051"/>
                  </a:lnTo>
                  <a:lnTo>
                    <a:pt x="612" y="3039"/>
                  </a:lnTo>
                  <a:lnTo>
                    <a:pt x="601" y="3030"/>
                  </a:lnTo>
                  <a:lnTo>
                    <a:pt x="586" y="3025"/>
                  </a:lnTo>
                  <a:lnTo>
                    <a:pt x="571" y="3023"/>
                  </a:lnTo>
                  <a:lnTo>
                    <a:pt x="343" y="3023"/>
                  </a:lnTo>
                  <a:lnTo>
                    <a:pt x="343" y="2909"/>
                  </a:lnTo>
                  <a:lnTo>
                    <a:pt x="571" y="2909"/>
                  </a:lnTo>
                  <a:lnTo>
                    <a:pt x="586" y="2908"/>
                  </a:lnTo>
                  <a:lnTo>
                    <a:pt x="601" y="2902"/>
                  </a:lnTo>
                  <a:lnTo>
                    <a:pt x="612" y="2894"/>
                  </a:lnTo>
                  <a:lnTo>
                    <a:pt x="620" y="2883"/>
                  </a:lnTo>
                  <a:lnTo>
                    <a:pt x="626" y="2868"/>
                  </a:lnTo>
                  <a:lnTo>
                    <a:pt x="627" y="2853"/>
                  </a:lnTo>
                  <a:lnTo>
                    <a:pt x="626" y="2837"/>
                  </a:lnTo>
                  <a:lnTo>
                    <a:pt x="620" y="2822"/>
                  </a:lnTo>
                  <a:lnTo>
                    <a:pt x="612" y="2811"/>
                  </a:lnTo>
                  <a:lnTo>
                    <a:pt x="601" y="2803"/>
                  </a:lnTo>
                  <a:lnTo>
                    <a:pt x="586" y="2798"/>
                  </a:lnTo>
                  <a:lnTo>
                    <a:pt x="571" y="2796"/>
                  </a:lnTo>
                  <a:lnTo>
                    <a:pt x="354" y="2796"/>
                  </a:lnTo>
                  <a:lnTo>
                    <a:pt x="359" y="2789"/>
                  </a:lnTo>
                  <a:lnTo>
                    <a:pt x="361" y="2779"/>
                  </a:lnTo>
                  <a:lnTo>
                    <a:pt x="366" y="2767"/>
                  </a:lnTo>
                  <a:lnTo>
                    <a:pt x="377" y="2729"/>
                  </a:lnTo>
                  <a:lnTo>
                    <a:pt x="385" y="2688"/>
                  </a:lnTo>
                  <a:lnTo>
                    <a:pt x="392" y="2644"/>
                  </a:lnTo>
                  <a:lnTo>
                    <a:pt x="396" y="2599"/>
                  </a:lnTo>
                  <a:lnTo>
                    <a:pt x="398" y="2553"/>
                  </a:lnTo>
                  <a:lnTo>
                    <a:pt x="399" y="2506"/>
                  </a:lnTo>
                  <a:lnTo>
                    <a:pt x="397" y="2461"/>
                  </a:lnTo>
                  <a:lnTo>
                    <a:pt x="393" y="2417"/>
                  </a:lnTo>
                  <a:lnTo>
                    <a:pt x="388" y="2376"/>
                  </a:lnTo>
                  <a:lnTo>
                    <a:pt x="381" y="2337"/>
                  </a:lnTo>
                  <a:lnTo>
                    <a:pt x="371" y="2301"/>
                  </a:lnTo>
                  <a:lnTo>
                    <a:pt x="361" y="2270"/>
                  </a:lnTo>
                  <a:lnTo>
                    <a:pt x="349" y="2243"/>
                  </a:lnTo>
                  <a:lnTo>
                    <a:pt x="348" y="2241"/>
                  </a:lnTo>
                  <a:lnTo>
                    <a:pt x="347" y="2238"/>
                  </a:lnTo>
                  <a:lnTo>
                    <a:pt x="346" y="2236"/>
                  </a:lnTo>
                  <a:lnTo>
                    <a:pt x="345" y="2234"/>
                  </a:lnTo>
                  <a:lnTo>
                    <a:pt x="344" y="2233"/>
                  </a:lnTo>
                  <a:lnTo>
                    <a:pt x="343" y="2232"/>
                  </a:lnTo>
                  <a:lnTo>
                    <a:pt x="298" y="2112"/>
                  </a:lnTo>
                  <a:lnTo>
                    <a:pt x="291" y="2086"/>
                  </a:lnTo>
                  <a:lnTo>
                    <a:pt x="288" y="2059"/>
                  </a:lnTo>
                  <a:lnTo>
                    <a:pt x="289" y="2033"/>
                  </a:lnTo>
                  <a:lnTo>
                    <a:pt x="294" y="2007"/>
                  </a:lnTo>
                  <a:lnTo>
                    <a:pt x="302" y="1982"/>
                  </a:lnTo>
                  <a:lnTo>
                    <a:pt x="314" y="1958"/>
                  </a:lnTo>
                  <a:lnTo>
                    <a:pt x="333" y="1937"/>
                  </a:lnTo>
                  <a:lnTo>
                    <a:pt x="354" y="1920"/>
                  </a:lnTo>
                  <a:lnTo>
                    <a:pt x="378" y="1904"/>
                  </a:lnTo>
                  <a:lnTo>
                    <a:pt x="402" y="1893"/>
                  </a:lnTo>
                  <a:lnTo>
                    <a:pt x="428" y="1887"/>
                  </a:lnTo>
                  <a:lnTo>
                    <a:pt x="457" y="1885"/>
                  </a:lnTo>
                  <a:lnTo>
                    <a:pt x="457" y="1543"/>
                  </a:lnTo>
                  <a:lnTo>
                    <a:pt x="178" y="1543"/>
                  </a:lnTo>
                  <a:lnTo>
                    <a:pt x="148" y="1540"/>
                  </a:lnTo>
                  <a:lnTo>
                    <a:pt x="120" y="1534"/>
                  </a:lnTo>
                  <a:lnTo>
                    <a:pt x="93" y="1522"/>
                  </a:lnTo>
                  <a:lnTo>
                    <a:pt x="70" y="1507"/>
                  </a:lnTo>
                  <a:lnTo>
                    <a:pt x="48" y="1487"/>
                  </a:lnTo>
                  <a:lnTo>
                    <a:pt x="30" y="1464"/>
                  </a:lnTo>
                  <a:lnTo>
                    <a:pt x="16" y="1437"/>
                  </a:lnTo>
                  <a:lnTo>
                    <a:pt x="6" y="1411"/>
                  </a:lnTo>
                  <a:lnTo>
                    <a:pt x="1" y="1383"/>
                  </a:lnTo>
                  <a:lnTo>
                    <a:pt x="0" y="1355"/>
                  </a:lnTo>
                  <a:lnTo>
                    <a:pt x="5" y="1327"/>
                  </a:lnTo>
                  <a:lnTo>
                    <a:pt x="13" y="1298"/>
                  </a:lnTo>
                  <a:lnTo>
                    <a:pt x="508" y="80"/>
                  </a:lnTo>
                  <a:lnTo>
                    <a:pt x="517" y="59"/>
                  </a:lnTo>
                  <a:lnTo>
                    <a:pt x="529" y="42"/>
                  </a:lnTo>
                  <a:lnTo>
                    <a:pt x="544" y="27"/>
                  </a:lnTo>
                  <a:lnTo>
                    <a:pt x="561" y="15"/>
                  </a:lnTo>
                  <a:lnTo>
                    <a:pt x="580" y="7"/>
                  </a:lnTo>
                  <a:lnTo>
                    <a:pt x="601" y="2"/>
                  </a:lnTo>
                  <a:lnTo>
                    <a:pt x="6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0" name="Group 1089"/>
          <p:cNvGrpSpPr/>
          <p:nvPr/>
        </p:nvGrpSpPr>
        <p:grpSpPr>
          <a:xfrm>
            <a:off x="1595107" y="2671763"/>
            <a:ext cx="573088" cy="592138"/>
            <a:chOff x="1606550" y="2671763"/>
            <a:chExt cx="57308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5" name="Freeform 421"/>
            <p:cNvSpPr>
              <a:spLocks noEditPoints="1"/>
            </p:cNvSpPr>
            <p:nvPr/>
          </p:nvSpPr>
          <p:spPr bwMode="auto">
            <a:xfrm>
              <a:off x="1892300" y="2671763"/>
              <a:ext cx="217488" cy="592138"/>
            </a:xfrm>
            <a:custGeom>
              <a:avLst/>
              <a:gdLst>
                <a:gd name="T0" fmla="*/ 116 w 1233"/>
                <a:gd name="T1" fmla="*/ 648 h 3360"/>
                <a:gd name="T2" fmla="*/ 157 w 1233"/>
                <a:gd name="T3" fmla="*/ 895 h 3360"/>
                <a:gd name="T4" fmla="*/ 244 w 1233"/>
                <a:gd name="T5" fmla="*/ 1133 h 3360"/>
                <a:gd name="T6" fmla="*/ 809 w 1233"/>
                <a:gd name="T7" fmla="*/ 1457 h 3360"/>
                <a:gd name="T8" fmla="*/ 1025 w 1233"/>
                <a:gd name="T9" fmla="*/ 1056 h 3360"/>
                <a:gd name="T10" fmla="*/ 1097 w 1233"/>
                <a:gd name="T11" fmla="*/ 814 h 3360"/>
                <a:gd name="T12" fmla="*/ 1122 w 1233"/>
                <a:gd name="T13" fmla="*/ 564 h 3360"/>
                <a:gd name="T14" fmla="*/ 58 w 1233"/>
                <a:gd name="T15" fmla="*/ 0 h 3360"/>
                <a:gd name="T16" fmla="*/ 1211 w 1233"/>
                <a:gd name="T17" fmla="*/ 11 h 3360"/>
                <a:gd name="T18" fmla="*/ 1233 w 1233"/>
                <a:gd name="T19" fmla="*/ 56 h 3360"/>
                <a:gd name="T20" fmla="*/ 1222 w 1233"/>
                <a:gd name="T21" fmla="*/ 746 h 3360"/>
                <a:gd name="T22" fmla="*/ 1161 w 1233"/>
                <a:gd name="T23" fmla="*/ 1011 h 3360"/>
                <a:gd name="T24" fmla="*/ 1081 w 1233"/>
                <a:gd name="T25" fmla="*/ 1204 h 3360"/>
                <a:gd name="T26" fmla="*/ 944 w 1233"/>
                <a:gd name="T27" fmla="*/ 1496 h 3360"/>
                <a:gd name="T28" fmla="*/ 992 w 1233"/>
                <a:gd name="T29" fmla="*/ 1559 h 3360"/>
                <a:gd name="T30" fmla="*/ 1009 w 1233"/>
                <a:gd name="T31" fmla="*/ 1641 h 3360"/>
                <a:gd name="T32" fmla="*/ 949 w 1233"/>
                <a:gd name="T33" fmla="*/ 1813 h 3360"/>
                <a:gd name="T34" fmla="*/ 947 w 1233"/>
                <a:gd name="T35" fmla="*/ 1818 h 3360"/>
                <a:gd name="T36" fmla="*/ 915 w 1233"/>
                <a:gd name="T37" fmla="*/ 1894 h 3360"/>
                <a:gd name="T38" fmla="*/ 897 w 1233"/>
                <a:gd name="T39" fmla="*/ 2026 h 3360"/>
                <a:gd name="T40" fmla="*/ 917 w 1233"/>
                <a:gd name="T41" fmla="*/ 2177 h 3360"/>
                <a:gd name="T42" fmla="*/ 947 w 1233"/>
                <a:gd name="T43" fmla="*/ 2287 h 3360"/>
                <a:gd name="T44" fmla="*/ 954 w 1233"/>
                <a:gd name="T45" fmla="*/ 3080 h 3360"/>
                <a:gd name="T46" fmla="*/ 927 w 1233"/>
                <a:gd name="T47" fmla="*/ 3198 h 3360"/>
                <a:gd name="T48" fmla="*/ 857 w 1233"/>
                <a:gd name="T49" fmla="*/ 3291 h 3360"/>
                <a:gd name="T50" fmla="*/ 754 w 1233"/>
                <a:gd name="T51" fmla="*/ 3348 h 3360"/>
                <a:gd name="T52" fmla="*/ 562 w 1233"/>
                <a:gd name="T53" fmla="*/ 3360 h 3360"/>
                <a:gd name="T54" fmla="*/ 444 w 1233"/>
                <a:gd name="T55" fmla="*/ 3333 h 3360"/>
                <a:gd name="T56" fmla="*/ 350 w 1233"/>
                <a:gd name="T57" fmla="*/ 3263 h 3360"/>
                <a:gd name="T58" fmla="*/ 293 w 1233"/>
                <a:gd name="T59" fmla="*/ 3160 h 3360"/>
                <a:gd name="T60" fmla="*/ 281 w 1233"/>
                <a:gd name="T61" fmla="*/ 2968 h 3360"/>
                <a:gd name="T62" fmla="*/ 538 w 1233"/>
                <a:gd name="T63" fmla="*/ 2957 h 3360"/>
                <a:gd name="T64" fmla="*/ 562 w 1233"/>
                <a:gd name="T65" fmla="*/ 2912 h 3360"/>
                <a:gd name="T66" fmla="*/ 538 w 1233"/>
                <a:gd name="T67" fmla="*/ 2867 h 3360"/>
                <a:gd name="T68" fmla="*/ 281 w 1233"/>
                <a:gd name="T69" fmla="*/ 2856 h 3360"/>
                <a:gd name="T70" fmla="*/ 523 w 1233"/>
                <a:gd name="T71" fmla="*/ 2741 h 3360"/>
                <a:gd name="T72" fmla="*/ 559 w 1233"/>
                <a:gd name="T73" fmla="*/ 2706 h 3360"/>
                <a:gd name="T74" fmla="*/ 550 w 1233"/>
                <a:gd name="T75" fmla="*/ 2655 h 3360"/>
                <a:gd name="T76" fmla="*/ 506 w 1233"/>
                <a:gd name="T77" fmla="*/ 2632 h 3360"/>
                <a:gd name="T78" fmla="*/ 284 w 1233"/>
                <a:gd name="T79" fmla="*/ 2308 h 3360"/>
                <a:gd name="T80" fmla="*/ 319 w 1233"/>
                <a:gd name="T81" fmla="*/ 2173 h 3360"/>
                <a:gd name="T82" fmla="*/ 337 w 1233"/>
                <a:gd name="T83" fmla="*/ 2022 h 3360"/>
                <a:gd name="T84" fmla="*/ 321 w 1233"/>
                <a:gd name="T85" fmla="*/ 1895 h 3360"/>
                <a:gd name="T86" fmla="*/ 288 w 1233"/>
                <a:gd name="T87" fmla="*/ 1820 h 3360"/>
                <a:gd name="T88" fmla="*/ 285 w 1233"/>
                <a:gd name="T89" fmla="*/ 1813 h 3360"/>
                <a:gd name="T90" fmla="*/ 227 w 1233"/>
                <a:gd name="T91" fmla="*/ 1642 h 3360"/>
                <a:gd name="T92" fmla="*/ 243 w 1233"/>
                <a:gd name="T93" fmla="*/ 1559 h 3360"/>
                <a:gd name="T94" fmla="*/ 291 w 1233"/>
                <a:gd name="T95" fmla="*/ 1497 h 3360"/>
                <a:gd name="T96" fmla="*/ 155 w 1233"/>
                <a:gd name="T97" fmla="*/ 1204 h 3360"/>
                <a:gd name="T98" fmla="*/ 74 w 1233"/>
                <a:gd name="T99" fmla="*/ 1011 h 3360"/>
                <a:gd name="T100" fmla="*/ 13 w 1233"/>
                <a:gd name="T101" fmla="*/ 746 h 3360"/>
                <a:gd name="T102" fmla="*/ 0 w 1233"/>
                <a:gd name="T103" fmla="*/ 56 h 3360"/>
                <a:gd name="T104" fmla="*/ 24 w 1233"/>
                <a:gd name="T105" fmla="*/ 11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3" h="3360">
                  <a:moveTo>
                    <a:pt x="114" y="112"/>
                  </a:moveTo>
                  <a:lnTo>
                    <a:pt x="114" y="564"/>
                  </a:lnTo>
                  <a:lnTo>
                    <a:pt x="116" y="648"/>
                  </a:lnTo>
                  <a:lnTo>
                    <a:pt x="124" y="731"/>
                  </a:lnTo>
                  <a:lnTo>
                    <a:pt x="137" y="814"/>
                  </a:lnTo>
                  <a:lnTo>
                    <a:pt x="157" y="895"/>
                  </a:lnTo>
                  <a:lnTo>
                    <a:pt x="180" y="975"/>
                  </a:lnTo>
                  <a:lnTo>
                    <a:pt x="210" y="1056"/>
                  </a:lnTo>
                  <a:lnTo>
                    <a:pt x="244" y="1133"/>
                  </a:lnTo>
                  <a:lnTo>
                    <a:pt x="284" y="1209"/>
                  </a:lnTo>
                  <a:lnTo>
                    <a:pt x="426" y="1457"/>
                  </a:lnTo>
                  <a:lnTo>
                    <a:pt x="809" y="1457"/>
                  </a:lnTo>
                  <a:lnTo>
                    <a:pt x="950" y="1209"/>
                  </a:lnTo>
                  <a:lnTo>
                    <a:pt x="990" y="1133"/>
                  </a:lnTo>
                  <a:lnTo>
                    <a:pt x="1025" y="1056"/>
                  </a:lnTo>
                  <a:lnTo>
                    <a:pt x="1055" y="975"/>
                  </a:lnTo>
                  <a:lnTo>
                    <a:pt x="1079" y="895"/>
                  </a:lnTo>
                  <a:lnTo>
                    <a:pt x="1097" y="814"/>
                  </a:lnTo>
                  <a:lnTo>
                    <a:pt x="1111" y="731"/>
                  </a:lnTo>
                  <a:lnTo>
                    <a:pt x="1119" y="648"/>
                  </a:lnTo>
                  <a:lnTo>
                    <a:pt x="1122" y="564"/>
                  </a:lnTo>
                  <a:lnTo>
                    <a:pt x="1122" y="112"/>
                  </a:lnTo>
                  <a:lnTo>
                    <a:pt x="114" y="112"/>
                  </a:lnTo>
                  <a:close/>
                  <a:moveTo>
                    <a:pt x="58" y="0"/>
                  </a:moveTo>
                  <a:lnTo>
                    <a:pt x="1178" y="0"/>
                  </a:lnTo>
                  <a:lnTo>
                    <a:pt x="1195" y="3"/>
                  </a:lnTo>
                  <a:lnTo>
                    <a:pt x="1211" y="11"/>
                  </a:lnTo>
                  <a:lnTo>
                    <a:pt x="1223" y="24"/>
                  </a:lnTo>
                  <a:lnTo>
                    <a:pt x="1231" y="39"/>
                  </a:lnTo>
                  <a:lnTo>
                    <a:pt x="1233" y="56"/>
                  </a:lnTo>
                  <a:lnTo>
                    <a:pt x="1233" y="564"/>
                  </a:lnTo>
                  <a:lnTo>
                    <a:pt x="1231" y="655"/>
                  </a:lnTo>
                  <a:lnTo>
                    <a:pt x="1222" y="746"/>
                  </a:lnTo>
                  <a:lnTo>
                    <a:pt x="1208" y="836"/>
                  </a:lnTo>
                  <a:lnTo>
                    <a:pt x="1187" y="923"/>
                  </a:lnTo>
                  <a:lnTo>
                    <a:pt x="1161" y="1011"/>
                  </a:lnTo>
                  <a:lnTo>
                    <a:pt x="1137" y="1076"/>
                  </a:lnTo>
                  <a:lnTo>
                    <a:pt x="1111" y="1140"/>
                  </a:lnTo>
                  <a:lnTo>
                    <a:pt x="1081" y="1204"/>
                  </a:lnTo>
                  <a:lnTo>
                    <a:pt x="1047" y="1265"/>
                  </a:lnTo>
                  <a:lnTo>
                    <a:pt x="923" y="1482"/>
                  </a:lnTo>
                  <a:lnTo>
                    <a:pt x="944" y="1496"/>
                  </a:lnTo>
                  <a:lnTo>
                    <a:pt x="963" y="1514"/>
                  </a:lnTo>
                  <a:lnTo>
                    <a:pt x="978" y="1533"/>
                  </a:lnTo>
                  <a:lnTo>
                    <a:pt x="992" y="1559"/>
                  </a:lnTo>
                  <a:lnTo>
                    <a:pt x="1003" y="1585"/>
                  </a:lnTo>
                  <a:lnTo>
                    <a:pt x="1008" y="1613"/>
                  </a:lnTo>
                  <a:lnTo>
                    <a:pt x="1009" y="1641"/>
                  </a:lnTo>
                  <a:lnTo>
                    <a:pt x="1005" y="1669"/>
                  </a:lnTo>
                  <a:lnTo>
                    <a:pt x="996" y="1696"/>
                  </a:lnTo>
                  <a:lnTo>
                    <a:pt x="949" y="1813"/>
                  </a:lnTo>
                  <a:lnTo>
                    <a:pt x="948" y="1815"/>
                  </a:lnTo>
                  <a:lnTo>
                    <a:pt x="948" y="1817"/>
                  </a:lnTo>
                  <a:lnTo>
                    <a:pt x="947" y="1818"/>
                  </a:lnTo>
                  <a:lnTo>
                    <a:pt x="946" y="1820"/>
                  </a:lnTo>
                  <a:lnTo>
                    <a:pt x="929" y="1856"/>
                  </a:lnTo>
                  <a:lnTo>
                    <a:pt x="915" y="1894"/>
                  </a:lnTo>
                  <a:lnTo>
                    <a:pt x="906" y="1935"/>
                  </a:lnTo>
                  <a:lnTo>
                    <a:pt x="899" y="1979"/>
                  </a:lnTo>
                  <a:lnTo>
                    <a:pt x="897" y="2026"/>
                  </a:lnTo>
                  <a:lnTo>
                    <a:pt x="900" y="2074"/>
                  </a:lnTo>
                  <a:lnTo>
                    <a:pt x="907" y="2124"/>
                  </a:lnTo>
                  <a:lnTo>
                    <a:pt x="917" y="2177"/>
                  </a:lnTo>
                  <a:lnTo>
                    <a:pt x="931" y="2230"/>
                  </a:lnTo>
                  <a:lnTo>
                    <a:pt x="940" y="2257"/>
                  </a:lnTo>
                  <a:lnTo>
                    <a:pt x="947" y="2287"/>
                  </a:lnTo>
                  <a:lnTo>
                    <a:pt x="953" y="2319"/>
                  </a:lnTo>
                  <a:lnTo>
                    <a:pt x="954" y="2350"/>
                  </a:lnTo>
                  <a:lnTo>
                    <a:pt x="954" y="3080"/>
                  </a:lnTo>
                  <a:lnTo>
                    <a:pt x="950" y="3120"/>
                  </a:lnTo>
                  <a:lnTo>
                    <a:pt x="941" y="3160"/>
                  </a:lnTo>
                  <a:lnTo>
                    <a:pt x="927" y="3198"/>
                  </a:lnTo>
                  <a:lnTo>
                    <a:pt x="909" y="3233"/>
                  </a:lnTo>
                  <a:lnTo>
                    <a:pt x="884" y="3263"/>
                  </a:lnTo>
                  <a:lnTo>
                    <a:pt x="857" y="3291"/>
                  </a:lnTo>
                  <a:lnTo>
                    <a:pt x="826" y="3315"/>
                  </a:lnTo>
                  <a:lnTo>
                    <a:pt x="791" y="3333"/>
                  </a:lnTo>
                  <a:lnTo>
                    <a:pt x="754" y="3348"/>
                  </a:lnTo>
                  <a:lnTo>
                    <a:pt x="714" y="3357"/>
                  </a:lnTo>
                  <a:lnTo>
                    <a:pt x="673" y="3360"/>
                  </a:lnTo>
                  <a:lnTo>
                    <a:pt x="562" y="3360"/>
                  </a:lnTo>
                  <a:lnTo>
                    <a:pt x="521" y="3357"/>
                  </a:lnTo>
                  <a:lnTo>
                    <a:pt x="481" y="3348"/>
                  </a:lnTo>
                  <a:lnTo>
                    <a:pt x="444" y="3333"/>
                  </a:lnTo>
                  <a:lnTo>
                    <a:pt x="410" y="3315"/>
                  </a:lnTo>
                  <a:lnTo>
                    <a:pt x="378" y="3291"/>
                  </a:lnTo>
                  <a:lnTo>
                    <a:pt x="350" y="3263"/>
                  </a:lnTo>
                  <a:lnTo>
                    <a:pt x="327" y="3233"/>
                  </a:lnTo>
                  <a:lnTo>
                    <a:pt x="308" y="3198"/>
                  </a:lnTo>
                  <a:lnTo>
                    <a:pt x="293" y="3160"/>
                  </a:lnTo>
                  <a:lnTo>
                    <a:pt x="284" y="3120"/>
                  </a:lnTo>
                  <a:lnTo>
                    <a:pt x="281" y="3080"/>
                  </a:lnTo>
                  <a:lnTo>
                    <a:pt x="281" y="2968"/>
                  </a:lnTo>
                  <a:lnTo>
                    <a:pt x="506" y="2968"/>
                  </a:lnTo>
                  <a:lnTo>
                    <a:pt x="523" y="2965"/>
                  </a:lnTo>
                  <a:lnTo>
                    <a:pt x="538" y="2957"/>
                  </a:lnTo>
                  <a:lnTo>
                    <a:pt x="550" y="2945"/>
                  </a:lnTo>
                  <a:lnTo>
                    <a:pt x="559" y="2930"/>
                  </a:lnTo>
                  <a:lnTo>
                    <a:pt x="562" y="2912"/>
                  </a:lnTo>
                  <a:lnTo>
                    <a:pt x="559" y="2894"/>
                  </a:lnTo>
                  <a:lnTo>
                    <a:pt x="550" y="2879"/>
                  </a:lnTo>
                  <a:lnTo>
                    <a:pt x="538" y="2867"/>
                  </a:lnTo>
                  <a:lnTo>
                    <a:pt x="523" y="2859"/>
                  </a:lnTo>
                  <a:lnTo>
                    <a:pt x="506" y="2856"/>
                  </a:lnTo>
                  <a:lnTo>
                    <a:pt x="281" y="2856"/>
                  </a:lnTo>
                  <a:lnTo>
                    <a:pt x="281" y="2744"/>
                  </a:lnTo>
                  <a:lnTo>
                    <a:pt x="506" y="2744"/>
                  </a:lnTo>
                  <a:lnTo>
                    <a:pt x="523" y="2741"/>
                  </a:lnTo>
                  <a:lnTo>
                    <a:pt x="538" y="2734"/>
                  </a:lnTo>
                  <a:lnTo>
                    <a:pt x="550" y="2721"/>
                  </a:lnTo>
                  <a:lnTo>
                    <a:pt x="559" y="2706"/>
                  </a:lnTo>
                  <a:lnTo>
                    <a:pt x="562" y="2688"/>
                  </a:lnTo>
                  <a:lnTo>
                    <a:pt x="559" y="2670"/>
                  </a:lnTo>
                  <a:lnTo>
                    <a:pt x="550" y="2655"/>
                  </a:lnTo>
                  <a:lnTo>
                    <a:pt x="538" y="2643"/>
                  </a:lnTo>
                  <a:lnTo>
                    <a:pt x="523" y="2635"/>
                  </a:lnTo>
                  <a:lnTo>
                    <a:pt x="506" y="2632"/>
                  </a:lnTo>
                  <a:lnTo>
                    <a:pt x="281" y="2632"/>
                  </a:lnTo>
                  <a:lnTo>
                    <a:pt x="281" y="2350"/>
                  </a:lnTo>
                  <a:lnTo>
                    <a:pt x="284" y="2308"/>
                  </a:lnTo>
                  <a:lnTo>
                    <a:pt x="291" y="2268"/>
                  </a:lnTo>
                  <a:lnTo>
                    <a:pt x="305" y="2229"/>
                  </a:lnTo>
                  <a:lnTo>
                    <a:pt x="319" y="2173"/>
                  </a:lnTo>
                  <a:lnTo>
                    <a:pt x="329" y="2120"/>
                  </a:lnTo>
                  <a:lnTo>
                    <a:pt x="335" y="2070"/>
                  </a:lnTo>
                  <a:lnTo>
                    <a:pt x="337" y="2022"/>
                  </a:lnTo>
                  <a:lnTo>
                    <a:pt x="336" y="1978"/>
                  </a:lnTo>
                  <a:lnTo>
                    <a:pt x="330" y="1935"/>
                  </a:lnTo>
                  <a:lnTo>
                    <a:pt x="321" y="1895"/>
                  </a:lnTo>
                  <a:lnTo>
                    <a:pt x="308" y="1858"/>
                  </a:lnTo>
                  <a:lnTo>
                    <a:pt x="289" y="1822"/>
                  </a:lnTo>
                  <a:lnTo>
                    <a:pt x="288" y="1820"/>
                  </a:lnTo>
                  <a:lnTo>
                    <a:pt x="287" y="1818"/>
                  </a:lnTo>
                  <a:lnTo>
                    <a:pt x="286" y="1815"/>
                  </a:lnTo>
                  <a:lnTo>
                    <a:pt x="285" y="1813"/>
                  </a:lnTo>
                  <a:lnTo>
                    <a:pt x="239" y="1698"/>
                  </a:lnTo>
                  <a:lnTo>
                    <a:pt x="231" y="1671"/>
                  </a:lnTo>
                  <a:lnTo>
                    <a:pt x="227" y="1642"/>
                  </a:lnTo>
                  <a:lnTo>
                    <a:pt x="228" y="1614"/>
                  </a:lnTo>
                  <a:lnTo>
                    <a:pt x="233" y="1586"/>
                  </a:lnTo>
                  <a:lnTo>
                    <a:pt x="243" y="1559"/>
                  </a:lnTo>
                  <a:lnTo>
                    <a:pt x="258" y="1534"/>
                  </a:lnTo>
                  <a:lnTo>
                    <a:pt x="273" y="1514"/>
                  </a:lnTo>
                  <a:lnTo>
                    <a:pt x="291" y="1497"/>
                  </a:lnTo>
                  <a:lnTo>
                    <a:pt x="312" y="1483"/>
                  </a:lnTo>
                  <a:lnTo>
                    <a:pt x="187" y="1265"/>
                  </a:lnTo>
                  <a:lnTo>
                    <a:pt x="155" y="1204"/>
                  </a:lnTo>
                  <a:lnTo>
                    <a:pt x="124" y="1140"/>
                  </a:lnTo>
                  <a:lnTo>
                    <a:pt x="97" y="1076"/>
                  </a:lnTo>
                  <a:lnTo>
                    <a:pt x="74" y="1011"/>
                  </a:lnTo>
                  <a:lnTo>
                    <a:pt x="47" y="923"/>
                  </a:lnTo>
                  <a:lnTo>
                    <a:pt x="27" y="836"/>
                  </a:lnTo>
                  <a:lnTo>
                    <a:pt x="13" y="746"/>
                  </a:lnTo>
                  <a:lnTo>
                    <a:pt x="5" y="655"/>
                  </a:lnTo>
                  <a:lnTo>
                    <a:pt x="0" y="564"/>
                  </a:lnTo>
                  <a:lnTo>
                    <a:pt x="0" y="56"/>
                  </a:lnTo>
                  <a:lnTo>
                    <a:pt x="5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Rectangle 422"/>
            <p:cNvSpPr>
              <a:spLocks noChangeArrowheads="1"/>
            </p:cNvSpPr>
            <p:nvPr/>
          </p:nvSpPr>
          <p:spPr bwMode="auto">
            <a:xfrm>
              <a:off x="1903413" y="3027363"/>
              <a:ext cx="1905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Rectangle 423"/>
            <p:cNvSpPr>
              <a:spLocks noChangeArrowheads="1"/>
            </p:cNvSpPr>
            <p:nvPr/>
          </p:nvSpPr>
          <p:spPr bwMode="auto">
            <a:xfrm>
              <a:off x="1606550" y="3027363"/>
              <a:ext cx="138113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Rectangle 424"/>
            <p:cNvSpPr>
              <a:spLocks noChangeArrowheads="1"/>
            </p:cNvSpPr>
            <p:nvPr/>
          </p:nvSpPr>
          <p:spPr bwMode="auto">
            <a:xfrm>
              <a:off x="1833563" y="3105150"/>
              <a:ext cx="889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Rectangle 425"/>
            <p:cNvSpPr>
              <a:spLocks noChangeArrowheads="1"/>
            </p:cNvSpPr>
            <p:nvPr/>
          </p:nvSpPr>
          <p:spPr bwMode="auto">
            <a:xfrm>
              <a:off x="1833563" y="2947988"/>
              <a:ext cx="6985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Rectangle 426"/>
            <p:cNvSpPr>
              <a:spLocks noChangeArrowheads="1"/>
            </p:cNvSpPr>
            <p:nvPr/>
          </p:nvSpPr>
          <p:spPr bwMode="auto">
            <a:xfrm>
              <a:off x="1695450" y="2947988"/>
              <a:ext cx="119063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Rectangle 427"/>
            <p:cNvSpPr>
              <a:spLocks noChangeArrowheads="1"/>
            </p:cNvSpPr>
            <p:nvPr/>
          </p:nvSpPr>
          <p:spPr bwMode="auto">
            <a:xfrm>
              <a:off x="1765300" y="2868613"/>
              <a:ext cx="11747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Rectangle 428"/>
            <p:cNvSpPr>
              <a:spLocks noChangeArrowheads="1"/>
            </p:cNvSpPr>
            <p:nvPr/>
          </p:nvSpPr>
          <p:spPr bwMode="auto">
            <a:xfrm>
              <a:off x="1606550" y="3105150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Rectangle 429"/>
            <p:cNvSpPr>
              <a:spLocks noChangeArrowheads="1"/>
            </p:cNvSpPr>
            <p:nvPr/>
          </p:nvSpPr>
          <p:spPr bwMode="auto">
            <a:xfrm>
              <a:off x="1606550" y="2868613"/>
              <a:ext cx="13811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Rectangle 430"/>
            <p:cNvSpPr>
              <a:spLocks noChangeArrowheads="1"/>
            </p:cNvSpPr>
            <p:nvPr/>
          </p:nvSpPr>
          <p:spPr bwMode="auto">
            <a:xfrm>
              <a:off x="2090738" y="3027363"/>
              <a:ext cx="8890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31"/>
            <p:cNvSpPr>
              <a:spLocks/>
            </p:cNvSpPr>
            <p:nvPr/>
          </p:nvSpPr>
          <p:spPr bwMode="auto">
            <a:xfrm>
              <a:off x="2081213" y="3184525"/>
              <a:ext cx="98425" cy="79375"/>
            </a:xfrm>
            <a:custGeom>
              <a:avLst/>
              <a:gdLst>
                <a:gd name="T0" fmla="*/ 0 w 560"/>
                <a:gd name="T1" fmla="*/ 0 h 448"/>
                <a:gd name="T2" fmla="*/ 560 w 560"/>
                <a:gd name="T3" fmla="*/ 0 h 448"/>
                <a:gd name="T4" fmla="*/ 560 w 560"/>
                <a:gd name="T5" fmla="*/ 392 h 448"/>
                <a:gd name="T6" fmla="*/ 557 w 560"/>
                <a:gd name="T7" fmla="*/ 409 h 448"/>
                <a:gd name="T8" fmla="*/ 549 w 560"/>
                <a:gd name="T9" fmla="*/ 426 h 448"/>
                <a:gd name="T10" fmla="*/ 537 w 560"/>
                <a:gd name="T11" fmla="*/ 437 h 448"/>
                <a:gd name="T12" fmla="*/ 521 w 560"/>
                <a:gd name="T13" fmla="*/ 445 h 448"/>
                <a:gd name="T14" fmla="*/ 504 w 560"/>
                <a:gd name="T15" fmla="*/ 448 h 448"/>
                <a:gd name="T16" fmla="*/ 0 w 560"/>
                <a:gd name="T17" fmla="*/ 448 h 448"/>
                <a:gd name="T18" fmla="*/ 0 w 560"/>
                <a:gd name="T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448">
                  <a:moveTo>
                    <a:pt x="0" y="0"/>
                  </a:moveTo>
                  <a:lnTo>
                    <a:pt x="560" y="0"/>
                  </a:lnTo>
                  <a:lnTo>
                    <a:pt x="560" y="392"/>
                  </a:lnTo>
                  <a:lnTo>
                    <a:pt x="557" y="409"/>
                  </a:lnTo>
                  <a:lnTo>
                    <a:pt x="549" y="426"/>
                  </a:lnTo>
                  <a:lnTo>
                    <a:pt x="537" y="437"/>
                  </a:lnTo>
                  <a:lnTo>
                    <a:pt x="521" y="445"/>
                  </a:lnTo>
                  <a:lnTo>
                    <a:pt x="504" y="448"/>
                  </a:lnTo>
                  <a:lnTo>
                    <a:pt x="0" y="4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Rectangle 432"/>
            <p:cNvSpPr>
              <a:spLocks noChangeArrowheads="1"/>
            </p:cNvSpPr>
            <p:nvPr/>
          </p:nvSpPr>
          <p:spPr bwMode="auto">
            <a:xfrm>
              <a:off x="2090738" y="3105150"/>
              <a:ext cx="889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Rectangle 433"/>
            <p:cNvSpPr>
              <a:spLocks noChangeArrowheads="1"/>
            </p:cNvSpPr>
            <p:nvPr/>
          </p:nvSpPr>
          <p:spPr bwMode="auto">
            <a:xfrm>
              <a:off x="2090738" y="2947988"/>
              <a:ext cx="8890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434"/>
            <p:cNvSpPr>
              <a:spLocks/>
            </p:cNvSpPr>
            <p:nvPr/>
          </p:nvSpPr>
          <p:spPr bwMode="auto">
            <a:xfrm>
              <a:off x="1695450" y="2770188"/>
              <a:ext cx="138113" cy="79375"/>
            </a:xfrm>
            <a:custGeom>
              <a:avLst/>
              <a:gdLst>
                <a:gd name="T0" fmla="*/ 0 w 784"/>
                <a:gd name="T1" fmla="*/ 0 h 449"/>
                <a:gd name="T2" fmla="*/ 729 w 784"/>
                <a:gd name="T3" fmla="*/ 0 h 449"/>
                <a:gd name="T4" fmla="*/ 746 w 784"/>
                <a:gd name="T5" fmla="*/ 3 h 449"/>
                <a:gd name="T6" fmla="*/ 761 w 784"/>
                <a:gd name="T7" fmla="*/ 11 h 449"/>
                <a:gd name="T8" fmla="*/ 774 w 784"/>
                <a:gd name="T9" fmla="*/ 24 h 449"/>
                <a:gd name="T10" fmla="*/ 782 w 784"/>
                <a:gd name="T11" fmla="*/ 39 h 449"/>
                <a:gd name="T12" fmla="*/ 784 w 784"/>
                <a:gd name="T13" fmla="*/ 56 h 449"/>
                <a:gd name="T14" fmla="*/ 784 w 784"/>
                <a:gd name="T15" fmla="*/ 449 h 449"/>
                <a:gd name="T16" fmla="*/ 0 w 784"/>
                <a:gd name="T17" fmla="*/ 449 h 449"/>
                <a:gd name="T18" fmla="*/ 0 w 784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4" h="449">
                  <a:moveTo>
                    <a:pt x="0" y="0"/>
                  </a:moveTo>
                  <a:lnTo>
                    <a:pt x="729" y="0"/>
                  </a:lnTo>
                  <a:lnTo>
                    <a:pt x="746" y="3"/>
                  </a:lnTo>
                  <a:lnTo>
                    <a:pt x="761" y="11"/>
                  </a:lnTo>
                  <a:lnTo>
                    <a:pt x="774" y="24"/>
                  </a:lnTo>
                  <a:lnTo>
                    <a:pt x="782" y="39"/>
                  </a:lnTo>
                  <a:lnTo>
                    <a:pt x="784" y="56"/>
                  </a:lnTo>
                  <a:lnTo>
                    <a:pt x="784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35"/>
            <p:cNvSpPr>
              <a:spLocks/>
            </p:cNvSpPr>
            <p:nvPr/>
          </p:nvSpPr>
          <p:spPr bwMode="auto">
            <a:xfrm>
              <a:off x="1606550" y="2770188"/>
              <a:ext cx="69850" cy="79375"/>
            </a:xfrm>
            <a:custGeom>
              <a:avLst/>
              <a:gdLst>
                <a:gd name="T0" fmla="*/ 56 w 392"/>
                <a:gd name="T1" fmla="*/ 0 h 449"/>
                <a:gd name="T2" fmla="*/ 392 w 392"/>
                <a:gd name="T3" fmla="*/ 0 h 449"/>
                <a:gd name="T4" fmla="*/ 392 w 392"/>
                <a:gd name="T5" fmla="*/ 449 h 449"/>
                <a:gd name="T6" fmla="*/ 0 w 392"/>
                <a:gd name="T7" fmla="*/ 449 h 449"/>
                <a:gd name="T8" fmla="*/ 0 w 392"/>
                <a:gd name="T9" fmla="*/ 56 h 449"/>
                <a:gd name="T10" fmla="*/ 3 w 392"/>
                <a:gd name="T11" fmla="*/ 39 h 449"/>
                <a:gd name="T12" fmla="*/ 10 w 392"/>
                <a:gd name="T13" fmla="*/ 24 h 449"/>
                <a:gd name="T14" fmla="*/ 22 w 392"/>
                <a:gd name="T15" fmla="*/ 11 h 449"/>
                <a:gd name="T16" fmla="*/ 38 w 392"/>
                <a:gd name="T17" fmla="*/ 3 h 449"/>
                <a:gd name="T18" fmla="*/ 56 w 392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449">
                  <a:moveTo>
                    <a:pt x="56" y="0"/>
                  </a:moveTo>
                  <a:lnTo>
                    <a:pt x="392" y="0"/>
                  </a:lnTo>
                  <a:lnTo>
                    <a:pt x="392" y="449"/>
                  </a:lnTo>
                  <a:lnTo>
                    <a:pt x="0" y="449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36"/>
            <p:cNvSpPr>
              <a:spLocks/>
            </p:cNvSpPr>
            <p:nvPr/>
          </p:nvSpPr>
          <p:spPr bwMode="auto">
            <a:xfrm>
              <a:off x="1606550" y="3184525"/>
              <a:ext cx="138113" cy="79375"/>
            </a:xfrm>
            <a:custGeom>
              <a:avLst/>
              <a:gdLst>
                <a:gd name="T0" fmla="*/ 0 w 784"/>
                <a:gd name="T1" fmla="*/ 0 h 448"/>
                <a:gd name="T2" fmla="*/ 784 w 784"/>
                <a:gd name="T3" fmla="*/ 0 h 448"/>
                <a:gd name="T4" fmla="*/ 784 w 784"/>
                <a:gd name="T5" fmla="*/ 448 h 448"/>
                <a:gd name="T6" fmla="*/ 56 w 784"/>
                <a:gd name="T7" fmla="*/ 448 h 448"/>
                <a:gd name="T8" fmla="*/ 38 w 784"/>
                <a:gd name="T9" fmla="*/ 445 h 448"/>
                <a:gd name="T10" fmla="*/ 22 w 784"/>
                <a:gd name="T11" fmla="*/ 437 h 448"/>
                <a:gd name="T12" fmla="*/ 10 w 784"/>
                <a:gd name="T13" fmla="*/ 426 h 448"/>
                <a:gd name="T14" fmla="*/ 3 w 784"/>
                <a:gd name="T15" fmla="*/ 409 h 448"/>
                <a:gd name="T16" fmla="*/ 0 w 784"/>
                <a:gd name="T17" fmla="*/ 392 h 448"/>
                <a:gd name="T18" fmla="*/ 0 w 784"/>
                <a:gd name="T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4" h="448">
                  <a:moveTo>
                    <a:pt x="0" y="0"/>
                  </a:moveTo>
                  <a:lnTo>
                    <a:pt x="784" y="0"/>
                  </a:lnTo>
                  <a:lnTo>
                    <a:pt x="784" y="448"/>
                  </a:lnTo>
                  <a:lnTo>
                    <a:pt x="56" y="448"/>
                  </a:lnTo>
                  <a:lnTo>
                    <a:pt x="38" y="445"/>
                  </a:lnTo>
                  <a:lnTo>
                    <a:pt x="22" y="437"/>
                  </a:lnTo>
                  <a:lnTo>
                    <a:pt x="10" y="426"/>
                  </a:lnTo>
                  <a:lnTo>
                    <a:pt x="3" y="409"/>
                  </a:lnTo>
                  <a:lnTo>
                    <a:pt x="0" y="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437"/>
            <p:cNvSpPr>
              <a:spLocks noChangeArrowheads="1"/>
            </p:cNvSpPr>
            <p:nvPr/>
          </p:nvSpPr>
          <p:spPr bwMode="auto">
            <a:xfrm>
              <a:off x="1903413" y="3184525"/>
              <a:ext cx="28575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438"/>
            <p:cNvSpPr>
              <a:spLocks noChangeArrowheads="1"/>
            </p:cNvSpPr>
            <p:nvPr/>
          </p:nvSpPr>
          <p:spPr bwMode="auto">
            <a:xfrm>
              <a:off x="1765300" y="3027363"/>
              <a:ext cx="117475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439"/>
            <p:cNvSpPr>
              <a:spLocks noChangeArrowheads="1"/>
            </p:cNvSpPr>
            <p:nvPr/>
          </p:nvSpPr>
          <p:spPr bwMode="auto">
            <a:xfrm>
              <a:off x="1606550" y="2947988"/>
              <a:ext cx="69850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Rectangle 440"/>
            <p:cNvSpPr>
              <a:spLocks noChangeArrowheads="1"/>
            </p:cNvSpPr>
            <p:nvPr/>
          </p:nvSpPr>
          <p:spPr bwMode="auto">
            <a:xfrm>
              <a:off x="1695450" y="3105150"/>
              <a:ext cx="11906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Rectangle 441"/>
            <p:cNvSpPr>
              <a:spLocks noChangeArrowheads="1"/>
            </p:cNvSpPr>
            <p:nvPr/>
          </p:nvSpPr>
          <p:spPr bwMode="auto">
            <a:xfrm>
              <a:off x="1765300" y="3184525"/>
              <a:ext cx="117475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1" name="Group 1090"/>
          <p:cNvGrpSpPr/>
          <p:nvPr/>
        </p:nvGrpSpPr>
        <p:grpSpPr>
          <a:xfrm>
            <a:off x="2579814" y="2671763"/>
            <a:ext cx="474662" cy="592138"/>
            <a:chOff x="2544763" y="2671763"/>
            <a:chExt cx="474662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9" name="Freeform 446"/>
            <p:cNvSpPr>
              <a:spLocks noEditPoints="1"/>
            </p:cNvSpPr>
            <p:nvPr/>
          </p:nvSpPr>
          <p:spPr bwMode="auto">
            <a:xfrm>
              <a:off x="2544763" y="2671763"/>
              <a:ext cx="474662" cy="592138"/>
            </a:xfrm>
            <a:custGeom>
              <a:avLst/>
              <a:gdLst>
                <a:gd name="T0" fmla="*/ 843 w 2689"/>
                <a:gd name="T1" fmla="*/ 1607 h 3360"/>
                <a:gd name="T2" fmla="*/ 863 w 2689"/>
                <a:gd name="T3" fmla="*/ 2118 h 3360"/>
                <a:gd name="T4" fmla="*/ 1826 w 2689"/>
                <a:gd name="T5" fmla="*/ 2118 h 3360"/>
                <a:gd name="T6" fmla="*/ 1846 w 2689"/>
                <a:gd name="T7" fmla="*/ 1607 h 3360"/>
                <a:gd name="T8" fmla="*/ 897 w 2689"/>
                <a:gd name="T9" fmla="*/ 1568 h 3360"/>
                <a:gd name="T10" fmla="*/ 2353 w 2689"/>
                <a:gd name="T11" fmla="*/ 1232 h 3360"/>
                <a:gd name="T12" fmla="*/ 1097 w 2689"/>
                <a:gd name="T13" fmla="*/ 115 h 3360"/>
                <a:gd name="T14" fmla="*/ 727 w 2689"/>
                <a:gd name="T15" fmla="*/ 221 h 3360"/>
                <a:gd name="T16" fmla="*/ 419 w 2689"/>
                <a:gd name="T17" fmla="*/ 454 h 3360"/>
                <a:gd name="T18" fmla="*/ 205 w 2689"/>
                <a:gd name="T19" fmla="*/ 782 h 3360"/>
                <a:gd name="T20" fmla="*/ 113 w 2689"/>
                <a:gd name="T21" fmla="*/ 1176 h 3360"/>
                <a:gd name="T22" fmla="*/ 249 w 2689"/>
                <a:gd name="T23" fmla="*/ 1051 h 3360"/>
                <a:gd name="T24" fmla="*/ 2353 w 2689"/>
                <a:gd name="T25" fmla="*/ 1009 h 3360"/>
                <a:gd name="T26" fmla="*/ 2453 w 2689"/>
                <a:gd name="T27" fmla="*/ 1071 h 3360"/>
                <a:gd name="T28" fmla="*/ 2569 w 2689"/>
                <a:gd name="T29" fmla="*/ 1094 h 3360"/>
                <a:gd name="T30" fmla="*/ 2450 w 2689"/>
                <a:gd name="T31" fmla="*/ 711 h 3360"/>
                <a:gd name="T32" fmla="*/ 2215 w 2689"/>
                <a:gd name="T33" fmla="*/ 399 h 3360"/>
                <a:gd name="T34" fmla="*/ 1893 w 2689"/>
                <a:gd name="T35" fmla="*/ 189 h 3360"/>
                <a:gd name="T36" fmla="*/ 1512 w 2689"/>
                <a:gd name="T37" fmla="*/ 112 h 3360"/>
                <a:gd name="T38" fmla="*/ 1677 w 2689"/>
                <a:gd name="T39" fmla="*/ 13 h 3360"/>
                <a:gd name="T40" fmla="*/ 2055 w 2689"/>
                <a:gd name="T41" fmla="*/ 144 h 3360"/>
                <a:gd name="T42" fmla="*/ 2367 w 2689"/>
                <a:gd name="T43" fmla="*/ 396 h 3360"/>
                <a:gd name="T44" fmla="*/ 2587 w 2689"/>
                <a:gd name="T45" fmla="*/ 740 h 3360"/>
                <a:gd name="T46" fmla="*/ 2686 w 2689"/>
                <a:gd name="T47" fmla="*/ 1146 h 3360"/>
                <a:gd name="T48" fmla="*/ 2651 w 2689"/>
                <a:gd name="T49" fmla="*/ 1285 h 3360"/>
                <a:gd name="T50" fmla="*/ 2453 w 2689"/>
                <a:gd name="T51" fmla="*/ 1393 h 3360"/>
                <a:gd name="T52" fmla="*/ 2353 w 2689"/>
                <a:gd name="T53" fmla="*/ 1457 h 3360"/>
                <a:gd name="T54" fmla="*/ 1815 w 2689"/>
                <a:gd name="T55" fmla="*/ 2587 h 3360"/>
                <a:gd name="T56" fmla="*/ 1803 w 2689"/>
                <a:gd name="T57" fmla="*/ 2665 h 3360"/>
                <a:gd name="T58" fmla="*/ 2271 w 2689"/>
                <a:gd name="T59" fmla="*/ 2800 h 3360"/>
                <a:gd name="T60" fmla="*/ 1907 w 2689"/>
                <a:gd name="T61" fmla="*/ 2839 h 3360"/>
                <a:gd name="T62" fmla="*/ 1943 w 2689"/>
                <a:gd name="T63" fmla="*/ 2909 h 3360"/>
                <a:gd name="T64" fmla="*/ 2055 w 2689"/>
                <a:gd name="T65" fmla="*/ 3026 h 3360"/>
                <a:gd name="T66" fmla="*/ 2020 w 2689"/>
                <a:gd name="T67" fmla="*/ 3098 h 3360"/>
                <a:gd name="T68" fmla="*/ 2251 w 2689"/>
                <a:gd name="T69" fmla="*/ 3136 h 3360"/>
                <a:gd name="T70" fmla="*/ 2204 w 2689"/>
                <a:gd name="T71" fmla="*/ 3304 h 3360"/>
                <a:gd name="T72" fmla="*/ 2080 w 2689"/>
                <a:gd name="T73" fmla="*/ 3360 h 3360"/>
                <a:gd name="T74" fmla="*/ 505 w 2689"/>
                <a:gd name="T75" fmla="*/ 3323 h 3360"/>
                <a:gd name="T76" fmla="*/ 443 w 2689"/>
                <a:gd name="T77" fmla="*/ 3202 h 3360"/>
                <a:gd name="T78" fmla="*/ 886 w 2689"/>
                <a:gd name="T79" fmla="*/ 3113 h 3360"/>
                <a:gd name="T80" fmla="*/ 874 w 2689"/>
                <a:gd name="T81" fmla="*/ 3035 h 3360"/>
                <a:gd name="T82" fmla="*/ 729 w 2689"/>
                <a:gd name="T83" fmla="*/ 2912 h 3360"/>
                <a:gd name="T84" fmla="*/ 785 w 2689"/>
                <a:gd name="T85" fmla="*/ 2856 h 3360"/>
                <a:gd name="T86" fmla="*/ 729 w 2689"/>
                <a:gd name="T87" fmla="*/ 2800 h 3360"/>
                <a:gd name="T88" fmla="*/ 650 w 2689"/>
                <a:gd name="T89" fmla="*/ 2678 h 3360"/>
                <a:gd name="T90" fmla="*/ 661 w 2689"/>
                <a:gd name="T91" fmla="*/ 2599 h 3360"/>
                <a:gd name="T92" fmla="*/ 340 w 2689"/>
                <a:gd name="T93" fmla="*/ 1457 h 3360"/>
                <a:gd name="T94" fmla="*/ 249 w 2689"/>
                <a:gd name="T95" fmla="*/ 1414 h 3360"/>
                <a:gd name="T96" fmla="*/ 56 w 2689"/>
                <a:gd name="T97" fmla="*/ 1288 h 3360"/>
                <a:gd name="T98" fmla="*/ 0 w 2689"/>
                <a:gd name="T99" fmla="*/ 1232 h 3360"/>
                <a:gd name="T100" fmla="*/ 72 w 2689"/>
                <a:gd name="T101" fmla="*/ 816 h 3360"/>
                <a:gd name="T102" fmla="*/ 269 w 2689"/>
                <a:gd name="T103" fmla="*/ 458 h 3360"/>
                <a:gd name="T104" fmla="*/ 565 w 2689"/>
                <a:gd name="T105" fmla="*/ 186 h 3360"/>
                <a:gd name="T106" fmla="*/ 933 w 2689"/>
                <a:gd name="T107" fmla="*/ 2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89" h="3360">
                  <a:moveTo>
                    <a:pt x="897" y="1568"/>
                  </a:moveTo>
                  <a:lnTo>
                    <a:pt x="879" y="1571"/>
                  </a:lnTo>
                  <a:lnTo>
                    <a:pt x="863" y="1579"/>
                  </a:lnTo>
                  <a:lnTo>
                    <a:pt x="851" y="1591"/>
                  </a:lnTo>
                  <a:lnTo>
                    <a:pt x="843" y="1607"/>
                  </a:lnTo>
                  <a:lnTo>
                    <a:pt x="841" y="1624"/>
                  </a:lnTo>
                  <a:lnTo>
                    <a:pt x="841" y="2072"/>
                  </a:lnTo>
                  <a:lnTo>
                    <a:pt x="843" y="2090"/>
                  </a:lnTo>
                  <a:lnTo>
                    <a:pt x="851" y="2105"/>
                  </a:lnTo>
                  <a:lnTo>
                    <a:pt x="863" y="2118"/>
                  </a:lnTo>
                  <a:lnTo>
                    <a:pt x="879" y="2126"/>
                  </a:lnTo>
                  <a:lnTo>
                    <a:pt x="897" y="2128"/>
                  </a:lnTo>
                  <a:lnTo>
                    <a:pt x="1793" y="2128"/>
                  </a:lnTo>
                  <a:lnTo>
                    <a:pt x="1810" y="2126"/>
                  </a:lnTo>
                  <a:lnTo>
                    <a:pt x="1826" y="2118"/>
                  </a:lnTo>
                  <a:lnTo>
                    <a:pt x="1838" y="2105"/>
                  </a:lnTo>
                  <a:lnTo>
                    <a:pt x="1846" y="2090"/>
                  </a:lnTo>
                  <a:lnTo>
                    <a:pt x="1849" y="2072"/>
                  </a:lnTo>
                  <a:lnTo>
                    <a:pt x="1849" y="1624"/>
                  </a:lnTo>
                  <a:lnTo>
                    <a:pt x="1846" y="1607"/>
                  </a:lnTo>
                  <a:lnTo>
                    <a:pt x="1838" y="1591"/>
                  </a:lnTo>
                  <a:lnTo>
                    <a:pt x="1826" y="1579"/>
                  </a:lnTo>
                  <a:lnTo>
                    <a:pt x="1810" y="1571"/>
                  </a:lnTo>
                  <a:lnTo>
                    <a:pt x="1793" y="1568"/>
                  </a:lnTo>
                  <a:lnTo>
                    <a:pt x="897" y="1568"/>
                  </a:lnTo>
                  <a:close/>
                  <a:moveTo>
                    <a:pt x="337" y="1120"/>
                  </a:moveTo>
                  <a:lnTo>
                    <a:pt x="337" y="1344"/>
                  </a:lnTo>
                  <a:lnTo>
                    <a:pt x="2353" y="1344"/>
                  </a:lnTo>
                  <a:lnTo>
                    <a:pt x="2353" y="1232"/>
                  </a:lnTo>
                  <a:lnTo>
                    <a:pt x="2353" y="1232"/>
                  </a:lnTo>
                  <a:lnTo>
                    <a:pt x="2353" y="1232"/>
                  </a:lnTo>
                  <a:lnTo>
                    <a:pt x="2353" y="1120"/>
                  </a:lnTo>
                  <a:lnTo>
                    <a:pt x="337" y="1120"/>
                  </a:lnTo>
                  <a:close/>
                  <a:moveTo>
                    <a:pt x="1177" y="112"/>
                  </a:moveTo>
                  <a:lnTo>
                    <a:pt x="1097" y="115"/>
                  </a:lnTo>
                  <a:lnTo>
                    <a:pt x="1019" y="126"/>
                  </a:lnTo>
                  <a:lnTo>
                    <a:pt x="943" y="141"/>
                  </a:lnTo>
                  <a:lnTo>
                    <a:pt x="868" y="162"/>
                  </a:lnTo>
                  <a:lnTo>
                    <a:pt x="796" y="189"/>
                  </a:lnTo>
                  <a:lnTo>
                    <a:pt x="727" y="221"/>
                  </a:lnTo>
                  <a:lnTo>
                    <a:pt x="659" y="259"/>
                  </a:lnTo>
                  <a:lnTo>
                    <a:pt x="594" y="301"/>
                  </a:lnTo>
                  <a:lnTo>
                    <a:pt x="533" y="348"/>
                  </a:lnTo>
                  <a:lnTo>
                    <a:pt x="475" y="399"/>
                  </a:lnTo>
                  <a:lnTo>
                    <a:pt x="419" y="454"/>
                  </a:lnTo>
                  <a:lnTo>
                    <a:pt x="368" y="513"/>
                  </a:lnTo>
                  <a:lnTo>
                    <a:pt x="320" y="575"/>
                  </a:lnTo>
                  <a:lnTo>
                    <a:pt x="278" y="642"/>
                  </a:lnTo>
                  <a:lnTo>
                    <a:pt x="239" y="711"/>
                  </a:lnTo>
                  <a:lnTo>
                    <a:pt x="205" y="782"/>
                  </a:lnTo>
                  <a:lnTo>
                    <a:pt x="177" y="857"/>
                  </a:lnTo>
                  <a:lnTo>
                    <a:pt x="152" y="934"/>
                  </a:lnTo>
                  <a:lnTo>
                    <a:pt x="134" y="1013"/>
                  </a:lnTo>
                  <a:lnTo>
                    <a:pt x="120" y="1094"/>
                  </a:lnTo>
                  <a:lnTo>
                    <a:pt x="113" y="1176"/>
                  </a:lnTo>
                  <a:lnTo>
                    <a:pt x="224" y="1176"/>
                  </a:lnTo>
                  <a:lnTo>
                    <a:pt x="224" y="1120"/>
                  </a:lnTo>
                  <a:lnTo>
                    <a:pt x="228" y="1095"/>
                  </a:lnTo>
                  <a:lnTo>
                    <a:pt x="236" y="1071"/>
                  </a:lnTo>
                  <a:lnTo>
                    <a:pt x="249" y="1051"/>
                  </a:lnTo>
                  <a:lnTo>
                    <a:pt x="266" y="1033"/>
                  </a:lnTo>
                  <a:lnTo>
                    <a:pt x="287" y="1020"/>
                  </a:lnTo>
                  <a:lnTo>
                    <a:pt x="310" y="1011"/>
                  </a:lnTo>
                  <a:lnTo>
                    <a:pt x="337" y="1009"/>
                  </a:lnTo>
                  <a:lnTo>
                    <a:pt x="2353" y="1009"/>
                  </a:lnTo>
                  <a:lnTo>
                    <a:pt x="2379" y="1011"/>
                  </a:lnTo>
                  <a:lnTo>
                    <a:pt x="2402" y="1020"/>
                  </a:lnTo>
                  <a:lnTo>
                    <a:pt x="2423" y="1033"/>
                  </a:lnTo>
                  <a:lnTo>
                    <a:pt x="2440" y="1051"/>
                  </a:lnTo>
                  <a:lnTo>
                    <a:pt x="2453" y="1071"/>
                  </a:lnTo>
                  <a:lnTo>
                    <a:pt x="2462" y="1095"/>
                  </a:lnTo>
                  <a:lnTo>
                    <a:pt x="2465" y="1120"/>
                  </a:lnTo>
                  <a:lnTo>
                    <a:pt x="2465" y="1176"/>
                  </a:lnTo>
                  <a:lnTo>
                    <a:pt x="2576" y="1176"/>
                  </a:lnTo>
                  <a:lnTo>
                    <a:pt x="2569" y="1094"/>
                  </a:lnTo>
                  <a:lnTo>
                    <a:pt x="2555" y="1013"/>
                  </a:lnTo>
                  <a:lnTo>
                    <a:pt x="2537" y="934"/>
                  </a:lnTo>
                  <a:lnTo>
                    <a:pt x="2513" y="857"/>
                  </a:lnTo>
                  <a:lnTo>
                    <a:pt x="2484" y="782"/>
                  </a:lnTo>
                  <a:lnTo>
                    <a:pt x="2450" y="711"/>
                  </a:lnTo>
                  <a:lnTo>
                    <a:pt x="2411" y="642"/>
                  </a:lnTo>
                  <a:lnTo>
                    <a:pt x="2369" y="575"/>
                  </a:lnTo>
                  <a:lnTo>
                    <a:pt x="2322" y="513"/>
                  </a:lnTo>
                  <a:lnTo>
                    <a:pt x="2271" y="454"/>
                  </a:lnTo>
                  <a:lnTo>
                    <a:pt x="2215" y="399"/>
                  </a:lnTo>
                  <a:lnTo>
                    <a:pt x="2156" y="348"/>
                  </a:lnTo>
                  <a:lnTo>
                    <a:pt x="2095" y="301"/>
                  </a:lnTo>
                  <a:lnTo>
                    <a:pt x="2031" y="259"/>
                  </a:lnTo>
                  <a:lnTo>
                    <a:pt x="1963" y="221"/>
                  </a:lnTo>
                  <a:lnTo>
                    <a:pt x="1893" y="189"/>
                  </a:lnTo>
                  <a:lnTo>
                    <a:pt x="1821" y="162"/>
                  </a:lnTo>
                  <a:lnTo>
                    <a:pt x="1746" y="141"/>
                  </a:lnTo>
                  <a:lnTo>
                    <a:pt x="1669" y="126"/>
                  </a:lnTo>
                  <a:lnTo>
                    <a:pt x="1592" y="115"/>
                  </a:lnTo>
                  <a:lnTo>
                    <a:pt x="1512" y="112"/>
                  </a:lnTo>
                  <a:lnTo>
                    <a:pt x="1177" y="112"/>
                  </a:lnTo>
                  <a:close/>
                  <a:moveTo>
                    <a:pt x="1177" y="0"/>
                  </a:moveTo>
                  <a:lnTo>
                    <a:pt x="1512" y="0"/>
                  </a:lnTo>
                  <a:lnTo>
                    <a:pt x="1595" y="4"/>
                  </a:lnTo>
                  <a:lnTo>
                    <a:pt x="1677" y="13"/>
                  </a:lnTo>
                  <a:lnTo>
                    <a:pt x="1756" y="29"/>
                  </a:lnTo>
                  <a:lnTo>
                    <a:pt x="1834" y="49"/>
                  </a:lnTo>
                  <a:lnTo>
                    <a:pt x="1910" y="76"/>
                  </a:lnTo>
                  <a:lnTo>
                    <a:pt x="1984" y="107"/>
                  </a:lnTo>
                  <a:lnTo>
                    <a:pt x="2055" y="144"/>
                  </a:lnTo>
                  <a:lnTo>
                    <a:pt x="2124" y="186"/>
                  </a:lnTo>
                  <a:lnTo>
                    <a:pt x="2190" y="232"/>
                  </a:lnTo>
                  <a:lnTo>
                    <a:pt x="2252" y="283"/>
                  </a:lnTo>
                  <a:lnTo>
                    <a:pt x="2311" y="338"/>
                  </a:lnTo>
                  <a:lnTo>
                    <a:pt x="2367" y="396"/>
                  </a:lnTo>
                  <a:lnTo>
                    <a:pt x="2420" y="458"/>
                  </a:lnTo>
                  <a:lnTo>
                    <a:pt x="2467" y="523"/>
                  </a:lnTo>
                  <a:lnTo>
                    <a:pt x="2512" y="593"/>
                  </a:lnTo>
                  <a:lnTo>
                    <a:pt x="2552" y="664"/>
                  </a:lnTo>
                  <a:lnTo>
                    <a:pt x="2587" y="740"/>
                  </a:lnTo>
                  <a:lnTo>
                    <a:pt x="2618" y="816"/>
                  </a:lnTo>
                  <a:lnTo>
                    <a:pt x="2643" y="896"/>
                  </a:lnTo>
                  <a:lnTo>
                    <a:pt x="2662" y="977"/>
                  </a:lnTo>
                  <a:lnTo>
                    <a:pt x="2677" y="1061"/>
                  </a:lnTo>
                  <a:lnTo>
                    <a:pt x="2686" y="1146"/>
                  </a:lnTo>
                  <a:lnTo>
                    <a:pt x="2689" y="1232"/>
                  </a:lnTo>
                  <a:lnTo>
                    <a:pt x="2686" y="1250"/>
                  </a:lnTo>
                  <a:lnTo>
                    <a:pt x="2679" y="1266"/>
                  </a:lnTo>
                  <a:lnTo>
                    <a:pt x="2666" y="1277"/>
                  </a:lnTo>
                  <a:lnTo>
                    <a:pt x="2651" y="1285"/>
                  </a:lnTo>
                  <a:lnTo>
                    <a:pt x="2633" y="1288"/>
                  </a:lnTo>
                  <a:lnTo>
                    <a:pt x="2465" y="1288"/>
                  </a:lnTo>
                  <a:lnTo>
                    <a:pt x="2465" y="1344"/>
                  </a:lnTo>
                  <a:lnTo>
                    <a:pt x="2462" y="1370"/>
                  </a:lnTo>
                  <a:lnTo>
                    <a:pt x="2453" y="1393"/>
                  </a:lnTo>
                  <a:lnTo>
                    <a:pt x="2440" y="1414"/>
                  </a:lnTo>
                  <a:lnTo>
                    <a:pt x="2423" y="1432"/>
                  </a:lnTo>
                  <a:lnTo>
                    <a:pt x="2402" y="1444"/>
                  </a:lnTo>
                  <a:lnTo>
                    <a:pt x="2379" y="1454"/>
                  </a:lnTo>
                  <a:lnTo>
                    <a:pt x="2353" y="1457"/>
                  </a:lnTo>
                  <a:lnTo>
                    <a:pt x="2350" y="1457"/>
                  </a:lnTo>
                  <a:lnTo>
                    <a:pt x="2284" y="2576"/>
                  </a:lnTo>
                  <a:lnTo>
                    <a:pt x="1849" y="2576"/>
                  </a:lnTo>
                  <a:lnTo>
                    <a:pt x="1831" y="2579"/>
                  </a:lnTo>
                  <a:lnTo>
                    <a:pt x="1815" y="2587"/>
                  </a:lnTo>
                  <a:lnTo>
                    <a:pt x="1803" y="2599"/>
                  </a:lnTo>
                  <a:lnTo>
                    <a:pt x="1796" y="2614"/>
                  </a:lnTo>
                  <a:lnTo>
                    <a:pt x="1793" y="2632"/>
                  </a:lnTo>
                  <a:lnTo>
                    <a:pt x="1796" y="2650"/>
                  </a:lnTo>
                  <a:lnTo>
                    <a:pt x="1803" y="2665"/>
                  </a:lnTo>
                  <a:lnTo>
                    <a:pt x="1815" y="2678"/>
                  </a:lnTo>
                  <a:lnTo>
                    <a:pt x="1831" y="2685"/>
                  </a:lnTo>
                  <a:lnTo>
                    <a:pt x="1849" y="2688"/>
                  </a:lnTo>
                  <a:lnTo>
                    <a:pt x="2278" y="2688"/>
                  </a:lnTo>
                  <a:lnTo>
                    <a:pt x="2271" y="2800"/>
                  </a:lnTo>
                  <a:lnTo>
                    <a:pt x="1961" y="2800"/>
                  </a:lnTo>
                  <a:lnTo>
                    <a:pt x="1943" y="2803"/>
                  </a:lnTo>
                  <a:lnTo>
                    <a:pt x="1928" y="2811"/>
                  </a:lnTo>
                  <a:lnTo>
                    <a:pt x="1915" y="2823"/>
                  </a:lnTo>
                  <a:lnTo>
                    <a:pt x="1907" y="2839"/>
                  </a:lnTo>
                  <a:lnTo>
                    <a:pt x="1905" y="2856"/>
                  </a:lnTo>
                  <a:lnTo>
                    <a:pt x="1907" y="2873"/>
                  </a:lnTo>
                  <a:lnTo>
                    <a:pt x="1915" y="2889"/>
                  </a:lnTo>
                  <a:lnTo>
                    <a:pt x="1928" y="2901"/>
                  </a:lnTo>
                  <a:lnTo>
                    <a:pt x="1943" y="2909"/>
                  </a:lnTo>
                  <a:lnTo>
                    <a:pt x="1961" y="2912"/>
                  </a:lnTo>
                  <a:lnTo>
                    <a:pt x="2264" y="2912"/>
                  </a:lnTo>
                  <a:lnTo>
                    <a:pt x="2257" y="3024"/>
                  </a:lnTo>
                  <a:lnTo>
                    <a:pt x="2073" y="3024"/>
                  </a:lnTo>
                  <a:lnTo>
                    <a:pt x="2055" y="3026"/>
                  </a:lnTo>
                  <a:lnTo>
                    <a:pt x="2040" y="3035"/>
                  </a:lnTo>
                  <a:lnTo>
                    <a:pt x="2028" y="3047"/>
                  </a:lnTo>
                  <a:lnTo>
                    <a:pt x="2020" y="3062"/>
                  </a:lnTo>
                  <a:lnTo>
                    <a:pt x="2016" y="3081"/>
                  </a:lnTo>
                  <a:lnTo>
                    <a:pt x="2020" y="3098"/>
                  </a:lnTo>
                  <a:lnTo>
                    <a:pt x="2028" y="3113"/>
                  </a:lnTo>
                  <a:lnTo>
                    <a:pt x="2040" y="3125"/>
                  </a:lnTo>
                  <a:lnTo>
                    <a:pt x="2055" y="3134"/>
                  </a:lnTo>
                  <a:lnTo>
                    <a:pt x="2073" y="3136"/>
                  </a:lnTo>
                  <a:lnTo>
                    <a:pt x="2251" y="3136"/>
                  </a:lnTo>
                  <a:lnTo>
                    <a:pt x="2247" y="3202"/>
                  </a:lnTo>
                  <a:lnTo>
                    <a:pt x="2243" y="3230"/>
                  </a:lnTo>
                  <a:lnTo>
                    <a:pt x="2234" y="3258"/>
                  </a:lnTo>
                  <a:lnTo>
                    <a:pt x="2221" y="3282"/>
                  </a:lnTo>
                  <a:lnTo>
                    <a:pt x="2204" y="3304"/>
                  </a:lnTo>
                  <a:lnTo>
                    <a:pt x="2184" y="3323"/>
                  </a:lnTo>
                  <a:lnTo>
                    <a:pt x="2161" y="3339"/>
                  </a:lnTo>
                  <a:lnTo>
                    <a:pt x="2136" y="3350"/>
                  </a:lnTo>
                  <a:lnTo>
                    <a:pt x="2108" y="3358"/>
                  </a:lnTo>
                  <a:lnTo>
                    <a:pt x="2080" y="3360"/>
                  </a:lnTo>
                  <a:lnTo>
                    <a:pt x="610" y="3360"/>
                  </a:lnTo>
                  <a:lnTo>
                    <a:pt x="581" y="3358"/>
                  </a:lnTo>
                  <a:lnTo>
                    <a:pt x="554" y="3350"/>
                  </a:lnTo>
                  <a:lnTo>
                    <a:pt x="529" y="3339"/>
                  </a:lnTo>
                  <a:lnTo>
                    <a:pt x="505" y="3323"/>
                  </a:lnTo>
                  <a:lnTo>
                    <a:pt x="485" y="3304"/>
                  </a:lnTo>
                  <a:lnTo>
                    <a:pt x="468" y="3282"/>
                  </a:lnTo>
                  <a:lnTo>
                    <a:pt x="455" y="3258"/>
                  </a:lnTo>
                  <a:lnTo>
                    <a:pt x="447" y="3230"/>
                  </a:lnTo>
                  <a:lnTo>
                    <a:pt x="443" y="3202"/>
                  </a:lnTo>
                  <a:lnTo>
                    <a:pt x="439" y="3136"/>
                  </a:lnTo>
                  <a:lnTo>
                    <a:pt x="841" y="3136"/>
                  </a:lnTo>
                  <a:lnTo>
                    <a:pt x="858" y="3134"/>
                  </a:lnTo>
                  <a:lnTo>
                    <a:pt x="874" y="3125"/>
                  </a:lnTo>
                  <a:lnTo>
                    <a:pt x="886" y="3113"/>
                  </a:lnTo>
                  <a:lnTo>
                    <a:pt x="894" y="3098"/>
                  </a:lnTo>
                  <a:lnTo>
                    <a:pt x="897" y="3081"/>
                  </a:lnTo>
                  <a:lnTo>
                    <a:pt x="894" y="3062"/>
                  </a:lnTo>
                  <a:lnTo>
                    <a:pt x="886" y="3047"/>
                  </a:lnTo>
                  <a:lnTo>
                    <a:pt x="874" y="3035"/>
                  </a:lnTo>
                  <a:lnTo>
                    <a:pt x="858" y="3026"/>
                  </a:lnTo>
                  <a:lnTo>
                    <a:pt x="841" y="3024"/>
                  </a:lnTo>
                  <a:lnTo>
                    <a:pt x="432" y="3024"/>
                  </a:lnTo>
                  <a:lnTo>
                    <a:pt x="426" y="2912"/>
                  </a:lnTo>
                  <a:lnTo>
                    <a:pt x="729" y="2912"/>
                  </a:lnTo>
                  <a:lnTo>
                    <a:pt x="746" y="2909"/>
                  </a:lnTo>
                  <a:lnTo>
                    <a:pt x="761" y="2901"/>
                  </a:lnTo>
                  <a:lnTo>
                    <a:pt x="774" y="2889"/>
                  </a:lnTo>
                  <a:lnTo>
                    <a:pt x="782" y="2873"/>
                  </a:lnTo>
                  <a:lnTo>
                    <a:pt x="785" y="2856"/>
                  </a:lnTo>
                  <a:lnTo>
                    <a:pt x="782" y="2839"/>
                  </a:lnTo>
                  <a:lnTo>
                    <a:pt x="774" y="2823"/>
                  </a:lnTo>
                  <a:lnTo>
                    <a:pt x="761" y="2811"/>
                  </a:lnTo>
                  <a:lnTo>
                    <a:pt x="746" y="2803"/>
                  </a:lnTo>
                  <a:lnTo>
                    <a:pt x="729" y="2800"/>
                  </a:lnTo>
                  <a:lnTo>
                    <a:pt x="418" y="2800"/>
                  </a:lnTo>
                  <a:lnTo>
                    <a:pt x="412" y="2688"/>
                  </a:lnTo>
                  <a:lnTo>
                    <a:pt x="616" y="2688"/>
                  </a:lnTo>
                  <a:lnTo>
                    <a:pt x="634" y="2685"/>
                  </a:lnTo>
                  <a:lnTo>
                    <a:pt x="650" y="2678"/>
                  </a:lnTo>
                  <a:lnTo>
                    <a:pt x="661" y="2665"/>
                  </a:lnTo>
                  <a:lnTo>
                    <a:pt x="669" y="2650"/>
                  </a:lnTo>
                  <a:lnTo>
                    <a:pt x="672" y="2632"/>
                  </a:lnTo>
                  <a:lnTo>
                    <a:pt x="669" y="2614"/>
                  </a:lnTo>
                  <a:lnTo>
                    <a:pt x="661" y="2599"/>
                  </a:lnTo>
                  <a:lnTo>
                    <a:pt x="650" y="2587"/>
                  </a:lnTo>
                  <a:lnTo>
                    <a:pt x="634" y="2579"/>
                  </a:lnTo>
                  <a:lnTo>
                    <a:pt x="616" y="2576"/>
                  </a:lnTo>
                  <a:lnTo>
                    <a:pt x="405" y="2576"/>
                  </a:lnTo>
                  <a:lnTo>
                    <a:pt x="340" y="1457"/>
                  </a:lnTo>
                  <a:lnTo>
                    <a:pt x="337" y="1457"/>
                  </a:lnTo>
                  <a:lnTo>
                    <a:pt x="310" y="1454"/>
                  </a:lnTo>
                  <a:lnTo>
                    <a:pt x="287" y="1444"/>
                  </a:lnTo>
                  <a:lnTo>
                    <a:pt x="266" y="1432"/>
                  </a:lnTo>
                  <a:lnTo>
                    <a:pt x="249" y="1414"/>
                  </a:lnTo>
                  <a:lnTo>
                    <a:pt x="236" y="1393"/>
                  </a:lnTo>
                  <a:lnTo>
                    <a:pt x="228" y="1370"/>
                  </a:lnTo>
                  <a:lnTo>
                    <a:pt x="224" y="1344"/>
                  </a:lnTo>
                  <a:lnTo>
                    <a:pt x="224" y="1288"/>
                  </a:lnTo>
                  <a:lnTo>
                    <a:pt x="56" y="1288"/>
                  </a:lnTo>
                  <a:lnTo>
                    <a:pt x="39" y="1285"/>
                  </a:lnTo>
                  <a:lnTo>
                    <a:pt x="23" y="1277"/>
                  </a:lnTo>
                  <a:lnTo>
                    <a:pt x="11" y="1266"/>
                  </a:lnTo>
                  <a:lnTo>
                    <a:pt x="3" y="1250"/>
                  </a:lnTo>
                  <a:lnTo>
                    <a:pt x="0" y="1232"/>
                  </a:lnTo>
                  <a:lnTo>
                    <a:pt x="3" y="1146"/>
                  </a:lnTo>
                  <a:lnTo>
                    <a:pt x="12" y="1061"/>
                  </a:lnTo>
                  <a:lnTo>
                    <a:pt x="27" y="977"/>
                  </a:lnTo>
                  <a:lnTo>
                    <a:pt x="47" y="896"/>
                  </a:lnTo>
                  <a:lnTo>
                    <a:pt x="72" y="816"/>
                  </a:lnTo>
                  <a:lnTo>
                    <a:pt x="102" y="740"/>
                  </a:lnTo>
                  <a:lnTo>
                    <a:pt x="138" y="664"/>
                  </a:lnTo>
                  <a:lnTo>
                    <a:pt x="178" y="593"/>
                  </a:lnTo>
                  <a:lnTo>
                    <a:pt x="221" y="523"/>
                  </a:lnTo>
                  <a:lnTo>
                    <a:pt x="269" y="458"/>
                  </a:lnTo>
                  <a:lnTo>
                    <a:pt x="321" y="396"/>
                  </a:lnTo>
                  <a:lnTo>
                    <a:pt x="378" y="338"/>
                  </a:lnTo>
                  <a:lnTo>
                    <a:pt x="437" y="283"/>
                  </a:lnTo>
                  <a:lnTo>
                    <a:pt x="500" y="232"/>
                  </a:lnTo>
                  <a:lnTo>
                    <a:pt x="565" y="186"/>
                  </a:lnTo>
                  <a:lnTo>
                    <a:pt x="635" y="144"/>
                  </a:lnTo>
                  <a:lnTo>
                    <a:pt x="705" y="107"/>
                  </a:lnTo>
                  <a:lnTo>
                    <a:pt x="780" y="76"/>
                  </a:lnTo>
                  <a:lnTo>
                    <a:pt x="855" y="49"/>
                  </a:lnTo>
                  <a:lnTo>
                    <a:pt x="933" y="29"/>
                  </a:lnTo>
                  <a:lnTo>
                    <a:pt x="1013" y="13"/>
                  </a:lnTo>
                  <a:lnTo>
                    <a:pt x="1094" y="4"/>
                  </a:lnTo>
                  <a:lnTo>
                    <a:pt x="1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47"/>
            <p:cNvSpPr>
              <a:spLocks noEditPoints="1"/>
            </p:cNvSpPr>
            <p:nvPr/>
          </p:nvSpPr>
          <p:spPr bwMode="auto">
            <a:xfrm>
              <a:off x="2713038" y="2967038"/>
              <a:ext cx="138112" cy="60325"/>
            </a:xfrm>
            <a:custGeom>
              <a:avLst/>
              <a:gdLst>
                <a:gd name="T0" fmla="*/ 168 w 785"/>
                <a:gd name="T1" fmla="*/ 112 h 337"/>
                <a:gd name="T2" fmla="*/ 151 w 785"/>
                <a:gd name="T3" fmla="*/ 115 h 337"/>
                <a:gd name="T4" fmla="*/ 136 w 785"/>
                <a:gd name="T5" fmla="*/ 123 h 337"/>
                <a:gd name="T6" fmla="*/ 124 w 785"/>
                <a:gd name="T7" fmla="*/ 135 h 337"/>
                <a:gd name="T8" fmla="*/ 115 w 785"/>
                <a:gd name="T9" fmla="*/ 151 h 337"/>
                <a:gd name="T10" fmla="*/ 112 w 785"/>
                <a:gd name="T11" fmla="*/ 168 h 337"/>
                <a:gd name="T12" fmla="*/ 115 w 785"/>
                <a:gd name="T13" fmla="*/ 186 h 337"/>
                <a:gd name="T14" fmla="*/ 124 w 785"/>
                <a:gd name="T15" fmla="*/ 201 h 337"/>
                <a:gd name="T16" fmla="*/ 136 w 785"/>
                <a:gd name="T17" fmla="*/ 213 h 337"/>
                <a:gd name="T18" fmla="*/ 151 w 785"/>
                <a:gd name="T19" fmla="*/ 221 h 337"/>
                <a:gd name="T20" fmla="*/ 168 w 785"/>
                <a:gd name="T21" fmla="*/ 224 h 337"/>
                <a:gd name="T22" fmla="*/ 616 w 785"/>
                <a:gd name="T23" fmla="*/ 224 h 337"/>
                <a:gd name="T24" fmla="*/ 635 w 785"/>
                <a:gd name="T25" fmla="*/ 221 h 337"/>
                <a:gd name="T26" fmla="*/ 650 w 785"/>
                <a:gd name="T27" fmla="*/ 213 h 337"/>
                <a:gd name="T28" fmla="*/ 662 w 785"/>
                <a:gd name="T29" fmla="*/ 201 h 337"/>
                <a:gd name="T30" fmla="*/ 670 w 785"/>
                <a:gd name="T31" fmla="*/ 186 h 337"/>
                <a:gd name="T32" fmla="*/ 673 w 785"/>
                <a:gd name="T33" fmla="*/ 168 h 337"/>
                <a:gd name="T34" fmla="*/ 670 w 785"/>
                <a:gd name="T35" fmla="*/ 151 h 337"/>
                <a:gd name="T36" fmla="*/ 662 w 785"/>
                <a:gd name="T37" fmla="*/ 135 h 337"/>
                <a:gd name="T38" fmla="*/ 650 w 785"/>
                <a:gd name="T39" fmla="*/ 123 h 337"/>
                <a:gd name="T40" fmla="*/ 635 w 785"/>
                <a:gd name="T41" fmla="*/ 115 h 337"/>
                <a:gd name="T42" fmla="*/ 616 w 785"/>
                <a:gd name="T43" fmla="*/ 112 h 337"/>
                <a:gd name="T44" fmla="*/ 168 w 785"/>
                <a:gd name="T45" fmla="*/ 112 h 337"/>
                <a:gd name="T46" fmla="*/ 0 w 785"/>
                <a:gd name="T47" fmla="*/ 0 h 337"/>
                <a:gd name="T48" fmla="*/ 785 w 785"/>
                <a:gd name="T49" fmla="*/ 0 h 337"/>
                <a:gd name="T50" fmla="*/ 785 w 785"/>
                <a:gd name="T51" fmla="*/ 337 h 337"/>
                <a:gd name="T52" fmla="*/ 0 w 785"/>
                <a:gd name="T53" fmla="*/ 337 h 337"/>
                <a:gd name="T54" fmla="*/ 0 w 785"/>
                <a:gd name="T5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5" h="337">
                  <a:moveTo>
                    <a:pt x="168" y="112"/>
                  </a:moveTo>
                  <a:lnTo>
                    <a:pt x="151" y="115"/>
                  </a:lnTo>
                  <a:lnTo>
                    <a:pt x="136" y="123"/>
                  </a:lnTo>
                  <a:lnTo>
                    <a:pt x="124" y="135"/>
                  </a:lnTo>
                  <a:lnTo>
                    <a:pt x="115" y="151"/>
                  </a:lnTo>
                  <a:lnTo>
                    <a:pt x="112" y="168"/>
                  </a:lnTo>
                  <a:lnTo>
                    <a:pt x="115" y="186"/>
                  </a:lnTo>
                  <a:lnTo>
                    <a:pt x="124" y="201"/>
                  </a:lnTo>
                  <a:lnTo>
                    <a:pt x="136" y="213"/>
                  </a:lnTo>
                  <a:lnTo>
                    <a:pt x="151" y="221"/>
                  </a:lnTo>
                  <a:lnTo>
                    <a:pt x="168" y="224"/>
                  </a:lnTo>
                  <a:lnTo>
                    <a:pt x="616" y="224"/>
                  </a:lnTo>
                  <a:lnTo>
                    <a:pt x="635" y="221"/>
                  </a:lnTo>
                  <a:lnTo>
                    <a:pt x="650" y="213"/>
                  </a:lnTo>
                  <a:lnTo>
                    <a:pt x="662" y="201"/>
                  </a:lnTo>
                  <a:lnTo>
                    <a:pt x="670" y="186"/>
                  </a:lnTo>
                  <a:lnTo>
                    <a:pt x="673" y="168"/>
                  </a:lnTo>
                  <a:lnTo>
                    <a:pt x="670" y="151"/>
                  </a:lnTo>
                  <a:lnTo>
                    <a:pt x="662" y="135"/>
                  </a:lnTo>
                  <a:lnTo>
                    <a:pt x="650" y="123"/>
                  </a:lnTo>
                  <a:lnTo>
                    <a:pt x="635" y="115"/>
                  </a:lnTo>
                  <a:lnTo>
                    <a:pt x="616" y="112"/>
                  </a:lnTo>
                  <a:lnTo>
                    <a:pt x="168" y="112"/>
                  </a:lnTo>
                  <a:close/>
                  <a:moveTo>
                    <a:pt x="0" y="0"/>
                  </a:moveTo>
                  <a:lnTo>
                    <a:pt x="785" y="0"/>
                  </a:lnTo>
                  <a:lnTo>
                    <a:pt x="785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2" name="Group 1091"/>
          <p:cNvGrpSpPr/>
          <p:nvPr/>
        </p:nvGrpSpPr>
        <p:grpSpPr>
          <a:xfrm>
            <a:off x="3456571" y="2749550"/>
            <a:ext cx="592137" cy="433388"/>
            <a:chOff x="3411538" y="2749550"/>
            <a:chExt cx="592137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4" name="Freeform 452"/>
            <p:cNvSpPr>
              <a:spLocks noEditPoints="1"/>
            </p:cNvSpPr>
            <p:nvPr/>
          </p:nvSpPr>
          <p:spPr bwMode="auto">
            <a:xfrm>
              <a:off x="3411538" y="2749550"/>
              <a:ext cx="592137" cy="315913"/>
            </a:xfrm>
            <a:custGeom>
              <a:avLst/>
              <a:gdLst>
                <a:gd name="T0" fmla="*/ 1314 w 3357"/>
                <a:gd name="T1" fmla="*/ 1249 h 1785"/>
                <a:gd name="T2" fmla="*/ 1241 w 3357"/>
                <a:gd name="T3" fmla="*/ 1336 h 1785"/>
                <a:gd name="T4" fmla="*/ 1241 w 3357"/>
                <a:gd name="T5" fmla="*/ 1452 h 1785"/>
                <a:gd name="T6" fmla="*/ 1314 w 3357"/>
                <a:gd name="T7" fmla="*/ 1538 h 1785"/>
                <a:gd name="T8" fmla="*/ 1958 w 3357"/>
                <a:gd name="T9" fmla="*/ 1562 h 1785"/>
                <a:gd name="T10" fmla="*/ 2066 w 3357"/>
                <a:gd name="T11" fmla="*/ 1522 h 1785"/>
                <a:gd name="T12" fmla="*/ 2123 w 3357"/>
                <a:gd name="T13" fmla="*/ 1424 h 1785"/>
                <a:gd name="T14" fmla="*/ 2103 w 3357"/>
                <a:gd name="T15" fmla="*/ 1310 h 1785"/>
                <a:gd name="T16" fmla="*/ 2017 w 3357"/>
                <a:gd name="T17" fmla="*/ 1237 h 1785"/>
                <a:gd name="T18" fmla="*/ 298 w 3357"/>
                <a:gd name="T19" fmla="*/ 892 h 1785"/>
                <a:gd name="T20" fmla="*/ 3020 w 3357"/>
                <a:gd name="T21" fmla="*/ 949 h 1785"/>
                <a:gd name="T22" fmla="*/ 3189 w 3357"/>
                <a:gd name="T23" fmla="*/ 335 h 1785"/>
                <a:gd name="T24" fmla="*/ 3147 w 3357"/>
                <a:gd name="T25" fmla="*/ 422 h 1785"/>
                <a:gd name="T26" fmla="*/ 3077 w 3357"/>
                <a:gd name="T27" fmla="*/ 863 h 1785"/>
                <a:gd name="T28" fmla="*/ 3192 w 3357"/>
                <a:gd name="T29" fmla="*/ 588 h 1785"/>
                <a:gd name="T30" fmla="*/ 3244 w 3357"/>
                <a:gd name="T31" fmla="*/ 279 h 1785"/>
                <a:gd name="T32" fmla="*/ 130 w 3357"/>
                <a:gd name="T33" fmla="*/ 437 h 1785"/>
                <a:gd name="T34" fmla="*/ 215 w 3357"/>
                <a:gd name="T35" fmla="*/ 731 h 1785"/>
                <a:gd name="T36" fmla="*/ 254 w 3357"/>
                <a:gd name="T37" fmla="*/ 443 h 1785"/>
                <a:gd name="T38" fmla="*/ 179 w 3357"/>
                <a:gd name="T39" fmla="*/ 383 h 1785"/>
                <a:gd name="T40" fmla="*/ 113 w 3357"/>
                <a:gd name="T41" fmla="*/ 279 h 1785"/>
                <a:gd name="T42" fmla="*/ 3077 w 3357"/>
                <a:gd name="T43" fmla="*/ 335 h 1785"/>
                <a:gd name="T44" fmla="*/ 671 w 3357"/>
                <a:gd name="T45" fmla="*/ 446 h 1785"/>
                <a:gd name="T46" fmla="*/ 713 w 3357"/>
                <a:gd name="T47" fmla="*/ 533 h 1785"/>
                <a:gd name="T48" fmla="*/ 809 w 3357"/>
                <a:gd name="T49" fmla="*/ 555 h 1785"/>
                <a:gd name="T50" fmla="*/ 884 w 3357"/>
                <a:gd name="T51" fmla="*/ 495 h 1785"/>
                <a:gd name="T52" fmla="*/ 898 w 3357"/>
                <a:gd name="T53" fmla="*/ 261 h 1785"/>
                <a:gd name="T54" fmla="*/ 951 w 3357"/>
                <a:gd name="T55" fmla="*/ 223 h 1785"/>
                <a:gd name="T56" fmla="*/ 1004 w 3357"/>
                <a:gd name="T57" fmla="*/ 261 h 1785"/>
                <a:gd name="T58" fmla="*/ 1018 w 3357"/>
                <a:gd name="T59" fmla="*/ 606 h 1785"/>
                <a:gd name="T60" fmla="*/ 1094 w 3357"/>
                <a:gd name="T61" fmla="*/ 666 h 1785"/>
                <a:gd name="T62" fmla="*/ 1189 w 3357"/>
                <a:gd name="T63" fmla="*/ 645 h 1785"/>
                <a:gd name="T64" fmla="*/ 1231 w 3357"/>
                <a:gd name="T65" fmla="*/ 558 h 1785"/>
                <a:gd name="T66" fmla="*/ 1254 w 3357"/>
                <a:gd name="T67" fmla="*/ 177 h 1785"/>
                <a:gd name="T68" fmla="*/ 1320 w 3357"/>
                <a:gd name="T69" fmla="*/ 177 h 1785"/>
                <a:gd name="T70" fmla="*/ 1343 w 3357"/>
                <a:gd name="T71" fmla="*/ 306 h 1785"/>
                <a:gd name="T72" fmla="*/ 1360 w 3357"/>
                <a:gd name="T73" fmla="*/ 357 h 1785"/>
                <a:gd name="T74" fmla="*/ 1427 w 3357"/>
                <a:gd name="T75" fmla="*/ 388 h 1785"/>
                <a:gd name="T76" fmla="*/ 1493 w 3357"/>
                <a:gd name="T77" fmla="*/ 357 h 1785"/>
                <a:gd name="T78" fmla="*/ 1505 w 3357"/>
                <a:gd name="T79" fmla="*/ 336 h 1785"/>
                <a:gd name="T80" fmla="*/ 1511 w 3357"/>
                <a:gd name="T81" fmla="*/ 112 h 1785"/>
                <a:gd name="T82" fmla="*/ 560 w 3357"/>
                <a:gd name="T83" fmla="*/ 335 h 1785"/>
                <a:gd name="T84" fmla="*/ 3077 w 3357"/>
                <a:gd name="T85" fmla="*/ 0 h 1785"/>
                <a:gd name="T86" fmla="*/ 3165 w 3357"/>
                <a:gd name="T87" fmla="*/ 42 h 1785"/>
                <a:gd name="T88" fmla="*/ 3189 w 3357"/>
                <a:gd name="T89" fmla="*/ 167 h 1785"/>
                <a:gd name="T90" fmla="*/ 3346 w 3357"/>
                <a:gd name="T91" fmla="*/ 190 h 1785"/>
                <a:gd name="T92" fmla="*/ 3347 w 3357"/>
                <a:gd name="T93" fmla="*/ 396 h 1785"/>
                <a:gd name="T94" fmla="*/ 3272 w 3357"/>
                <a:gd name="T95" fmla="*/ 719 h 1785"/>
                <a:gd name="T96" fmla="*/ 3124 w 3357"/>
                <a:gd name="T97" fmla="*/ 1001 h 1785"/>
                <a:gd name="T98" fmla="*/ 280 w 3357"/>
                <a:gd name="T99" fmla="*/ 1064 h 1785"/>
                <a:gd name="T100" fmla="*/ 116 w 3357"/>
                <a:gd name="T101" fmla="*/ 794 h 1785"/>
                <a:gd name="T102" fmla="*/ 21 w 3357"/>
                <a:gd name="T103" fmla="*/ 480 h 1785"/>
                <a:gd name="T104" fmla="*/ 3 w 3357"/>
                <a:gd name="T105" fmla="*/ 205 h 1785"/>
                <a:gd name="T106" fmla="*/ 56 w 3357"/>
                <a:gd name="T107" fmla="*/ 167 h 1785"/>
                <a:gd name="T108" fmla="*/ 179 w 3357"/>
                <a:gd name="T109" fmla="*/ 62 h 1785"/>
                <a:gd name="T110" fmla="*/ 254 w 3357"/>
                <a:gd name="T111" fmla="*/ 3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7" h="1785">
                  <a:moveTo>
                    <a:pt x="1399" y="1227"/>
                  </a:moveTo>
                  <a:lnTo>
                    <a:pt x="1368" y="1229"/>
                  </a:lnTo>
                  <a:lnTo>
                    <a:pt x="1340" y="1237"/>
                  </a:lnTo>
                  <a:lnTo>
                    <a:pt x="1314" y="1249"/>
                  </a:lnTo>
                  <a:lnTo>
                    <a:pt x="1291" y="1267"/>
                  </a:lnTo>
                  <a:lnTo>
                    <a:pt x="1271" y="1286"/>
                  </a:lnTo>
                  <a:lnTo>
                    <a:pt x="1254" y="1310"/>
                  </a:lnTo>
                  <a:lnTo>
                    <a:pt x="1241" y="1336"/>
                  </a:lnTo>
                  <a:lnTo>
                    <a:pt x="1234" y="1364"/>
                  </a:lnTo>
                  <a:lnTo>
                    <a:pt x="1231" y="1394"/>
                  </a:lnTo>
                  <a:lnTo>
                    <a:pt x="1234" y="1424"/>
                  </a:lnTo>
                  <a:lnTo>
                    <a:pt x="1241" y="1452"/>
                  </a:lnTo>
                  <a:lnTo>
                    <a:pt x="1254" y="1479"/>
                  </a:lnTo>
                  <a:lnTo>
                    <a:pt x="1271" y="1502"/>
                  </a:lnTo>
                  <a:lnTo>
                    <a:pt x="1291" y="1522"/>
                  </a:lnTo>
                  <a:lnTo>
                    <a:pt x="1314" y="1538"/>
                  </a:lnTo>
                  <a:lnTo>
                    <a:pt x="1340" y="1550"/>
                  </a:lnTo>
                  <a:lnTo>
                    <a:pt x="1368" y="1559"/>
                  </a:lnTo>
                  <a:lnTo>
                    <a:pt x="1399" y="1562"/>
                  </a:lnTo>
                  <a:lnTo>
                    <a:pt x="1958" y="1562"/>
                  </a:lnTo>
                  <a:lnTo>
                    <a:pt x="1989" y="1559"/>
                  </a:lnTo>
                  <a:lnTo>
                    <a:pt x="2017" y="1550"/>
                  </a:lnTo>
                  <a:lnTo>
                    <a:pt x="2043" y="1538"/>
                  </a:lnTo>
                  <a:lnTo>
                    <a:pt x="2066" y="1522"/>
                  </a:lnTo>
                  <a:lnTo>
                    <a:pt x="2086" y="1502"/>
                  </a:lnTo>
                  <a:lnTo>
                    <a:pt x="2103" y="1479"/>
                  </a:lnTo>
                  <a:lnTo>
                    <a:pt x="2116" y="1452"/>
                  </a:lnTo>
                  <a:lnTo>
                    <a:pt x="2123" y="1424"/>
                  </a:lnTo>
                  <a:lnTo>
                    <a:pt x="2126" y="1394"/>
                  </a:lnTo>
                  <a:lnTo>
                    <a:pt x="2123" y="1364"/>
                  </a:lnTo>
                  <a:lnTo>
                    <a:pt x="2116" y="1336"/>
                  </a:lnTo>
                  <a:lnTo>
                    <a:pt x="2103" y="1310"/>
                  </a:lnTo>
                  <a:lnTo>
                    <a:pt x="2086" y="1286"/>
                  </a:lnTo>
                  <a:lnTo>
                    <a:pt x="2066" y="1267"/>
                  </a:lnTo>
                  <a:lnTo>
                    <a:pt x="2043" y="1249"/>
                  </a:lnTo>
                  <a:lnTo>
                    <a:pt x="2017" y="1237"/>
                  </a:lnTo>
                  <a:lnTo>
                    <a:pt x="1989" y="1229"/>
                  </a:lnTo>
                  <a:lnTo>
                    <a:pt x="1958" y="1227"/>
                  </a:lnTo>
                  <a:lnTo>
                    <a:pt x="1399" y="1227"/>
                  </a:lnTo>
                  <a:close/>
                  <a:moveTo>
                    <a:pt x="298" y="892"/>
                  </a:moveTo>
                  <a:lnTo>
                    <a:pt x="337" y="949"/>
                  </a:lnTo>
                  <a:lnTo>
                    <a:pt x="378" y="1004"/>
                  </a:lnTo>
                  <a:lnTo>
                    <a:pt x="2979" y="1004"/>
                  </a:lnTo>
                  <a:lnTo>
                    <a:pt x="3020" y="949"/>
                  </a:lnTo>
                  <a:lnTo>
                    <a:pt x="3059" y="892"/>
                  </a:lnTo>
                  <a:lnTo>
                    <a:pt x="298" y="892"/>
                  </a:lnTo>
                  <a:close/>
                  <a:moveTo>
                    <a:pt x="3189" y="279"/>
                  </a:moveTo>
                  <a:lnTo>
                    <a:pt x="3189" y="335"/>
                  </a:lnTo>
                  <a:lnTo>
                    <a:pt x="3186" y="360"/>
                  </a:lnTo>
                  <a:lnTo>
                    <a:pt x="3178" y="383"/>
                  </a:lnTo>
                  <a:lnTo>
                    <a:pt x="3165" y="404"/>
                  </a:lnTo>
                  <a:lnTo>
                    <a:pt x="3147" y="422"/>
                  </a:lnTo>
                  <a:lnTo>
                    <a:pt x="3126" y="435"/>
                  </a:lnTo>
                  <a:lnTo>
                    <a:pt x="3103" y="443"/>
                  </a:lnTo>
                  <a:lnTo>
                    <a:pt x="3077" y="446"/>
                  </a:lnTo>
                  <a:lnTo>
                    <a:pt x="3077" y="863"/>
                  </a:lnTo>
                  <a:lnTo>
                    <a:pt x="3112" y="798"/>
                  </a:lnTo>
                  <a:lnTo>
                    <a:pt x="3142" y="731"/>
                  </a:lnTo>
                  <a:lnTo>
                    <a:pt x="3170" y="661"/>
                  </a:lnTo>
                  <a:lnTo>
                    <a:pt x="3192" y="588"/>
                  </a:lnTo>
                  <a:lnTo>
                    <a:pt x="3212" y="514"/>
                  </a:lnTo>
                  <a:lnTo>
                    <a:pt x="3227" y="437"/>
                  </a:lnTo>
                  <a:lnTo>
                    <a:pt x="3237" y="359"/>
                  </a:lnTo>
                  <a:lnTo>
                    <a:pt x="3244" y="279"/>
                  </a:lnTo>
                  <a:lnTo>
                    <a:pt x="3189" y="279"/>
                  </a:lnTo>
                  <a:close/>
                  <a:moveTo>
                    <a:pt x="113" y="279"/>
                  </a:moveTo>
                  <a:lnTo>
                    <a:pt x="120" y="359"/>
                  </a:lnTo>
                  <a:lnTo>
                    <a:pt x="130" y="437"/>
                  </a:lnTo>
                  <a:lnTo>
                    <a:pt x="145" y="514"/>
                  </a:lnTo>
                  <a:lnTo>
                    <a:pt x="165" y="588"/>
                  </a:lnTo>
                  <a:lnTo>
                    <a:pt x="187" y="661"/>
                  </a:lnTo>
                  <a:lnTo>
                    <a:pt x="215" y="731"/>
                  </a:lnTo>
                  <a:lnTo>
                    <a:pt x="245" y="798"/>
                  </a:lnTo>
                  <a:lnTo>
                    <a:pt x="280" y="863"/>
                  </a:lnTo>
                  <a:lnTo>
                    <a:pt x="280" y="446"/>
                  </a:lnTo>
                  <a:lnTo>
                    <a:pt x="254" y="443"/>
                  </a:lnTo>
                  <a:lnTo>
                    <a:pt x="231" y="435"/>
                  </a:lnTo>
                  <a:lnTo>
                    <a:pt x="210" y="422"/>
                  </a:lnTo>
                  <a:lnTo>
                    <a:pt x="192" y="404"/>
                  </a:lnTo>
                  <a:lnTo>
                    <a:pt x="179" y="383"/>
                  </a:lnTo>
                  <a:lnTo>
                    <a:pt x="171" y="360"/>
                  </a:lnTo>
                  <a:lnTo>
                    <a:pt x="168" y="335"/>
                  </a:lnTo>
                  <a:lnTo>
                    <a:pt x="168" y="279"/>
                  </a:lnTo>
                  <a:lnTo>
                    <a:pt x="113" y="279"/>
                  </a:lnTo>
                  <a:close/>
                  <a:moveTo>
                    <a:pt x="1623" y="112"/>
                  </a:moveTo>
                  <a:lnTo>
                    <a:pt x="1623" y="306"/>
                  </a:lnTo>
                  <a:lnTo>
                    <a:pt x="1621" y="335"/>
                  </a:lnTo>
                  <a:lnTo>
                    <a:pt x="3077" y="335"/>
                  </a:lnTo>
                  <a:lnTo>
                    <a:pt x="3077" y="112"/>
                  </a:lnTo>
                  <a:lnTo>
                    <a:pt x="1623" y="112"/>
                  </a:lnTo>
                  <a:close/>
                  <a:moveTo>
                    <a:pt x="671" y="112"/>
                  </a:moveTo>
                  <a:lnTo>
                    <a:pt x="671" y="446"/>
                  </a:lnTo>
                  <a:lnTo>
                    <a:pt x="674" y="472"/>
                  </a:lnTo>
                  <a:lnTo>
                    <a:pt x="683" y="495"/>
                  </a:lnTo>
                  <a:lnTo>
                    <a:pt x="696" y="515"/>
                  </a:lnTo>
                  <a:lnTo>
                    <a:pt x="713" y="533"/>
                  </a:lnTo>
                  <a:lnTo>
                    <a:pt x="734" y="547"/>
                  </a:lnTo>
                  <a:lnTo>
                    <a:pt x="758" y="555"/>
                  </a:lnTo>
                  <a:lnTo>
                    <a:pt x="783" y="558"/>
                  </a:lnTo>
                  <a:lnTo>
                    <a:pt x="809" y="555"/>
                  </a:lnTo>
                  <a:lnTo>
                    <a:pt x="832" y="547"/>
                  </a:lnTo>
                  <a:lnTo>
                    <a:pt x="853" y="533"/>
                  </a:lnTo>
                  <a:lnTo>
                    <a:pt x="871" y="515"/>
                  </a:lnTo>
                  <a:lnTo>
                    <a:pt x="884" y="495"/>
                  </a:lnTo>
                  <a:lnTo>
                    <a:pt x="892" y="472"/>
                  </a:lnTo>
                  <a:lnTo>
                    <a:pt x="895" y="446"/>
                  </a:lnTo>
                  <a:lnTo>
                    <a:pt x="895" y="279"/>
                  </a:lnTo>
                  <a:lnTo>
                    <a:pt x="898" y="261"/>
                  </a:lnTo>
                  <a:lnTo>
                    <a:pt x="906" y="245"/>
                  </a:lnTo>
                  <a:lnTo>
                    <a:pt x="919" y="233"/>
                  </a:lnTo>
                  <a:lnTo>
                    <a:pt x="934" y="226"/>
                  </a:lnTo>
                  <a:lnTo>
                    <a:pt x="951" y="223"/>
                  </a:lnTo>
                  <a:lnTo>
                    <a:pt x="968" y="226"/>
                  </a:lnTo>
                  <a:lnTo>
                    <a:pt x="985" y="233"/>
                  </a:lnTo>
                  <a:lnTo>
                    <a:pt x="996" y="245"/>
                  </a:lnTo>
                  <a:lnTo>
                    <a:pt x="1004" y="261"/>
                  </a:lnTo>
                  <a:lnTo>
                    <a:pt x="1007" y="279"/>
                  </a:lnTo>
                  <a:lnTo>
                    <a:pt x="1007" y="558"/>
                  </a:lnTo>
                  <a:lnTo>
                    <a:pt x="1010" y="583"/>
                  </a:lnTo>
                  <a:lnTo>
                    <a:pt x="1018" y="606"/>
                  </a:lnTo>
                  <a:lnTo>
                    <a:pt x="1032" y="627"/>
                  </a:lnTo>
                  <a:lnTo>
                    <a:pt x="1049" y="645"/>
                  </a:lnTo>
                  <a:lnTo>
                    <a:pt x="1070" y="658"/>
                  </a:lnTo>
                  <a:lnTo>
                    <a:pt x="1094" y="666"/>
                  </a:lnTo>
                  <a:lnTo>
                    <a:pt x="1119" y="669"/>
                  </a:lnTo>
                  <a:lnTo>
                    <a:pt x="1144" y="666"/>
                  </a:lnTo>
                  <a:lnTo>
                    <a:pt x="1168" y="658"/>
                  </a:lnTo>
                  <a:lnTo>
                    <a:pt x="1189" y="645"/>
                  </a:lnTo>
                  <a:lnTo>
                    <a:pt x="1206" y="627"/>
                  </a:lnTo>
                  <a:lnTo>
                    <a:pt x="1220" y="606"/>
                  </a:lnTo>
                  <a:lnTo>
                    <a:pt x="1228" y="583"/>
                  </a:lnTo>
                  <a:lnTo>
                    <a:pt x="1231" y="558"/>
                  </a:lnTo>
                  <a:lnTo>
                    <a:pt x="1231" y="223"/>
                  </a:lnTo>
                  <a:lnTo>
                    <a:pt x="1234" y="205"/>
                  </a:lnTo>
                  <a:lnTo>
                    <a:pt x="1242" y="190"/>
                  </a:lnTo>
                  <a:lnTo>
                    <a:pt x="1254" y="177"/>
                  </a:lnTo>
                  <a:lnTo>
                    <a:pt x="1270" y="170"/>
                  </a:lnTo>
                  <a:lnTo>
                    <a:pt x="1287" y="167"/>
                  </a:lnTo>
                  <a:lnTo>
                    <a:pt x="1304" y="170"/>
                  </a:lnTo>
                  <a:lnTo>
                    <a:pt x="1320" y="177"/>
                  </a:lnTo>
                  <a:lnTo>
                    <a:pt x="1332" y="190"/>
                  </a:lnTo>
                  <a:lnTo>
                    <a:pt x="1340" y="205"/>
                  </a:lnTo>
                  <a:lnTo>
                    <a:pt x="1343" y="223"/>
                  </a:lnTo>
                  <a:lnTo>
                    <a:pt x="1343" y="306"/>
                  </a:lnTo>
                  <a:lnTo>
                    <a:pt x="1345" y="325"/>
                  </a:lnTo>
                  <a:lnTo>
                    <a:pt x="1351" y="341"/>
                  </a:lnTo>
                  <a:lnTo>
                    <a:pt x="1359" y="356"/>
                  </a:lnTo>
                  <a:lnTo>
                    <a:pt x="1360" y="357"/>
                  </a:lnTo>
                  <a:lnTo>
                    <a:pt x="1373" y="370"/>
                  </a:lnTo>
                  <a:lnTo>
                    <a:pt x="1390" y="380"/>
                  </a:lnTo>
                  <a:lnTo>
                    <a:pt x="1408" y="386"/>
                  </a:lnTo>
                  <a:lnTo>
                    <a:pt x="1427" y="388"/>
                  </a:lnTo>
                  <a:lnTo>
                    <a:pt x="1446" y="386"/>
                  </a:lnTo>
                  <a:lnTo>
                    <a:pt x="1464" y="380"/>
                  </a:lnTo>
                  <a:lnTo>
                    <a:pt x="1480" y="370"/>
                  </a:lnTo>
                  <a:lnTo>
                    <a:pt x="1493" y="357"/>
                  </a:lnTo>
                  <a:lnTo>
                    <a:pt x="1493" y="357"/>
                  </a:lnTo>
                  <a:lnTo>
                    <a:pt x="1493" y="356"/>
                  </a:lnTo>
                  <a:lnTo>
                    <a:pt x="1499" y="348"/>
                  </a:lnTo>
                  <a:lnTo>
                    <a:pt x="1505" y="336"/>
                  </a:lnTo>
                  <a:lnTo>
                    <a:pt x="1509" y="323"/>
                  </a:lnTo>
                  <a:lnTo>
                    <a:pt x="1511" y="314"/>
                  </a:lnTo>
                  <a:lnTo>
                    <a:pt x="1511" y="306"/>
                  </a:lnTo>
                  <a:lnTo>
                    <a:pt x="1511" y="112"/>
                  </a:lnTo>
                  <a:lnTo>
                    <a:pt x="671" y="112"/>
                  </a:lnTo>
                  <a:close/>
                  <a:moveTo>
                    <a:pt x="280" y="112"/>
                  </a:moveTo>
                  <a:lnTo>
                    <a:pt x="280" y="335"/>
                  </a:lnTo>
                  <a:lnTo>
                    <a:pt x="560" y="335"/>
                  </a:lnTo>
                  <a:lnTo>
                    <a:pt x="560" y="112"/>
                  </a:lnTo>
                  <a:lnTo>
                    <a:pt x="280" y="112"/>
                  </a:lnTo>
                  <a:close/>
                  <a:moveTo>
                    <a:pt x="280" y="0"/>
                  </a:moveTo>
                  <a:lnTo>
                    <a:pt x="3077" y="0"/>
                  </a:lnTo>
                  <a:lnTo>
                    <a:pt x="3103" y="3"/>
                  </a:lnTo>
                  <a:lnTo>
                    <a:pt x="3126" y="11"/>
                  </a:lnTo>
                  <a:lnTo>
                    <a:pt x="3147" y="24"/>
                  </a:lnTo>
                  <a:lnTo>
                    <a:pt x="3165" y="42"/>
                  </a:lnTo>
                  <a:lnTo>
                    <a:pt x="3178" y="62"/>
                  </a:lnTo>
                  <a:lnTo>
                    <a:pt x="3186" y="86"/>
                  </a:lnTo>
                  <a:lnTo>
                    <a:pt x="3189" y="112"/>
                  </a:lnTo>
                  <a:lnTo>
                    <a:pt x="3189" y="167"/>
                  </a:lnTo>
                  <a:lnTo>
                    <a:pt x="3301" y="167"/>
                  </a:lnTo>
                  <a:lnTo>
                    <a:pt x="3318" y="170"/>
                  </a:lnTo>
                  <a:lnTo>
                    <a:pt x="3335" y="177"/>
                  </a:lnTo>
                  <a:lnTo>
                    <a:pt x="3346" y="190"/>
                  </a:lnTo>
                  <a:lnTo>
                    <a:pt x="3354" y="205"/>
                  </a:lnTo>
                  <a:lnTo>
                    <a:pt x="3357" y="223"/>
                  </a:lnTo>
                  <a:lnTo>
                    <a:pt x="3355" y="310"/>
                  </a:lnTo>
                  <a:lnTo>
                    <a:pt x="3347" y="396"/>
                  </a:lnTo>
                  <a:lnTo>
                    <a:pt x="3336" y="480"/>
                  </a:lnTo>
                  <a:lnTo>
                    <a:pt x="3318" y="562"/>
                  </a:lnTo>
                  <a:lnTo>
                    <a:pt x="3297" y="642"/>
                  </a:lnTo>
                  <a:lnTo>
                    <a:pt x="3272" y="719"/>
                  </a:lnTo>
                  <a:lnTo>
                    <a:pt x="3241" y="794"/>
                  </a:lnTo>
                  <a:lnTo>
                    <a:pt x="3206" y="866"/>
                  </a:lnTo>
                  <a:lnTo>
                    <a:pt x="3168" y="936"/>
                  </a:lnTo>
                  <a:lnTo>
                    <a:pt x="3124" y="1001"/>
                  </a:lnTo>
                  <a:lnTo>
                    <a:pt x="3077" y="1064"/>
                  </a:lnTo>
                  <a:lnTo>
                    <a:pt x="3077" y="1785"/>
                  </a:lnTo>
                  <a:lnTo>
                    <a:pt x="280" y="1785"/>
                  </a:lnTo>
                  <a:lnTo>
                    <a:pt x="280" y="1064"/>
                  </a:lnTo>
                  <a:lnTo>
                    <a:pt x="233" y="1001"/>
                  </a:lnTo>
                  <a:lnTo>
                    <a:pt x="189" y="936"/>
                  </a:lnTo>
                  <a:lnTo>
                    <a:pt x="151" y="866"/>
                  </a:lnTo>
                  <a:lnTo>
                    <a:pt x="116" y="794"/>
                  </a:lnTo>
                  <a:lnTo>
                    <a:pt x="85" y="719"/>
                  </a:lnTo>
                  <a:lnTo>
                    <a:pt x="60" y="642"/>
                  </a:lnTo>
                  <a:lnTo>
                    <a:pt x="39" y="562"/>
                  </a:lnTo>
                  <a:lnTo>
                    <a:pt x="21" y="480"/>
                  </a:lnTo>
                  <a:lnTo>
                    <a:pt x="10" y="396"/>
                  </a:lnTo>
                  <a:lnTo>
                    <a:pt x="2" y="310"/>
                  </a:lnTo>
                  <a:lnTo>
                    <a:pt x="0" y="223"/>
                  </a:lnTo>
                  <a:lnTo>
                    <a:pt x="3" y="205"/>
                  </a:lnTo>
                  <a:lnTo>
                    <a:pt x="11" y="190"/>
                  </a:lnTo>
                  <a:lnTo>
                    <a:pt x="23" y="177"/>
                  </a:lnTo>
                  <a:lnTo>
                    <a:pt x="39" y="170"/>
                  </a:lnTo>
                  <a:lnTo>
                    <a:pt x="56" y="167"/>
                  </a:lnTo>
                  <a:lnTo>
                    <a:pt x="168" y="167"/>
                  </a:lnTo>
                  <a:lnTo>
                    <a:pt x="168" y="112"/>
                  </a:lnTo>
                  <a:lnTo>
                    <a:pt x="171" y="86"/>
                  </a:lnTo>
                  <a:lnTo>
                    <a:pt x="179" y="62"/>
                  </a:lnTo>
                  <a:lnTo>
                    <a:pt x="192" y="42"/>
                  </a:lnTo>
                  <a:lnTo>
                    <a:pt x="210" y="24"/>
                  </a:lnTo>
                  <a:lnTo>
                    <a:pt x="231" y="11"/>
                  </a:lnTo>
                  <a:lnTo>
                    <a:pt x="254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53"/>
            <p:cNvSpPr>
              <a:spLocks/>
            </p:cNvSpPr>
            <p:nvPr/>
          </p:nvSpPr>
          <p:spPr bwMode="auto">
            <a:xfrm>
              <a:off x="3460750" y="3084513"/>
              <a:ext cx="493712" cy="98425"/>
            </a:xfrm>
            <a:custGeom>
              <a:avLst/>
              <a:gdLst>
                <a:gd name="T0" fmla="*/ 0 w 2797"/>
                <a:gd name="T1" fmla="*/ 0 h 558"/>
                <a:gd name="T2" fmla="*/ 2797 w 2797"/>
                <a:gd name="T3" fmla="*/ 0 h 558"/>
                <a:gd name="T4" fmla="*/ 2797 w 2797"/>
                <a:gd name="T5" fmla="*/ 335 h 558"/>
                <a:gd name="T6" fmla="*/ 2794 w 2797"/>
                <a:gd name="T7" fmla="*/ 370 h 558"/>
                <a:gd name="T8" fmla="*/ 2786 w 2797"/>
                <a:gd name="T9" fmla="*/ 405 h 558"/>
                <a:gd name="T10" fmla="*/ 2772 w 2797"/>
                <a:gd name="T11" fmla="*/ 437 h 558"/>
                <a:gd name="T12" fmla="*/ 2755 w 2797"/>
                <a:gd name="T13" fmla="*/ 467 h 558"/>
                <a:gd name="T14" fmla="*/ 2731 w 2797"/>
                <a:gd name="T15" fmla="*/ 492 h 558"/>
                <a:gd name="T16" fmla="*/ 2706 w 2797"/>
                <a:gd name="T17" fmla="*/ 514 h 558"/>
                <a:gd name="T18" fmla="*/ 2676 w 2797"/>
                <a:gd name="T19" fmla="*/ 533 h 558"/>
                <a:gd name="T20" fmla="*/ 2644 w 2797"/>
                <a:gd name="T21" fmla="*/ 546 h 558"/>
                <a:gd name="T22" fmla="*/ 2610 w 2797"/>
                <a:gd name="T23" fmla="*/ 555 h 558"/>
                <a:gd name="T24" fmla="*/ 2573 w 2797"/>
                <a:gd name="T25" fmla="*/ 558 h 558"/>
                <a:gd name="T26" fmla="*/ 224 w 2797"/>
                <a:gd name="T27" fmla="*/ 558 h 558"/>
                <a:gd name="T28" fmla="*/ 187 w 2797"/>
                <a:gd name="T29" fmla="*/ 555 h 558"/>
                <a:gd name="T30" fmla="*/ 153 w 2797"/>
                <a:gd name="T31" fmla="*/ 546 h 558"/>
                <a:gd name="T32" fmla="*/ 121 w 2797"/>
                <a:gd name="T33" fmla="*/ 533 h 558"/>
                <a:gd name="T34" fmla="*/ 91 w 2797"/>
                <a:gd name="T35" fmla="*/ 514 h 558"/>
                <a:gd name="T36" fmla="*/ 66 w 2797"/>
                <a:gd name="T37" fmla="*/ 492 h 558"/>
                <a:gd name="T38" fmla="*/ 42 w 2797"/>
                <a:gd name="T39" fmla="*/ 467 h 558"/>
                <a:gd name="T40" fmla="*/ 25 w 2797"/>
                <a:gd name="T41" fmla="*/ 437 h 558"/>
                <a:gd name="T42" fmla="*/ 11 w 2797"/>
                <a:gd name="T43" fmla="*/ 405 h 558"/>
                <a:gd name="T44" fmla="*/ 3 w 2797"/>
                <a:gd name="T45" fmla="*/ 370 h 558"/>
                <a:gd name="T46" fmla="*/ 0 w 2797"/>
                <a:gd name="T47" fmla="*/ 335 h 558"/>
                <a:gd name="T48" fmla="*/ 0 w 2797"/>
                <a:gd name="T4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7" h="558">
                  <a:moveTo>
                    <a:pt x="0" y="0"/>
                  </a:moveTo>
                  <a:lnTo>
                    <a:pt x="2797" y="0"/>
                  </a:lnTo>
                  <a:lnTo>
                    <a:pt x="2797" y="335"/>
                  </a:lnTo>
                  <a:lnTo>
                    <a:pt x="2794" y="370"/>
                  </a:lnTo>
                  <a:lnTo>
                    <a:pt x="2786" y="405"/>
                  </a:lnTo>
                  <a:lnTo>
                    <a:pt x="2772" y="437"/>
                  </a:lnTo>
                  <a:lnTo>
                    <a:pt x="2755" y="467"/>
                  </a:lnTo>
                  <a:lnTo>
                    <a:pt x="2731" y="492"/>
                  </a:lnTo>
                  <a:lnTo>
                    <a:pt x="2706" y="514"/>
                  </a:lnTo>
                  <a:lnTo>
                    <a:pt x="2676" y="533"/>
                  </a:lnTo>
                  <a:lnTo>
                    <a:pt x="2644" y="546"/>
                  </a:lnTo>
                  <a:lnTo>
                    <a:pt x="2610" y="555"/>
                  </a:lnTo>
                  <a:lnTo>
                    <a:pt x="2573" y="558"/>
                  </a:lnTo>
                  <a:lnTo>
                    <a:pt x="224" y="558"/>
                  </a:lnTo>
                  <a:lnTo>
                    <a:pt x="187" y="555"/>
                  </a:lnTo>
                  <a:lnTo>
                    <a:pt x="153" y="546"/>
                  </a:lnTo>
                  <a:lnTo>
                    <a:pt x="121" y="533"/>
                  </a:lnTo>
                  <a:lnTo>
                    <a:pt x="91" y="514"/>
                  </a:lnTo>
                  <a:lnTo>
                    <a:pt x="66" y="492"/>
                  </a:lnTo>
                  <a:lnTo>
                    <a:pt x="42" y="467"/>
                  </a:lnTo>
                  <a:lnTo>
                    <a:pt x="25" y="437"/>
                  </a:lnTo>
                  <a:lnTo>
                    <a:pt x="11" y="405"/>
                  </a:lnTo>
                  <a:lnTo>
                    <a:pt x="3" y="370"/>
                  </a:lnTo>
                  <a:lnTo>
                    <a:pt x="0" y="3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3" name="Group 1092"/>
          <p:cNvGrpSpPr/>
          <p:nvPr/>
        </p:nvGrpSpPr>
        <p:grpSpPr>
          <a:xfrm>
            <a:off x="4396827" y="2828925"/>
            <a:ext cx="582613" cy="274638"/>
            <a:chOff x="4368800" y="2828925"/>
            <a:chExt cx="582613" cy="274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9" name="Freeform 458"/>
            <p:cNvSpPr>
              <a:spLocks noEditPoints="1"/>
            </p:cNvSpPr>
            <p:nvPr/>
          </p:nvSpPr>
          <p:spPr bwMode="auto">
            <a:xfrm>
              <a:off x="4368800" y="2828925"/>
              <a:ext cx="582613" cy="274638"/>
            </a:xfrm>
            <a:custGeom>
              <a:avLst/>
              <a:gdLst>
                <a:gd name="T0" fmla="*/ 1255 w 3300"/>
                <a:gd name="T1" fmla="*/ 1437 h 1556"/>
                <a:gd name="T2" fmla="*/ 1352 w 3300"/>
                <a:gd name="T3" fmla="*/ 1416 h 1556"/>
                <a:gd name="T4" fmla="*/ 1427 w 3300"/>
                <a:gd name="T5" fmla="*/ 1293 h 1556"/>
                <a:gd name="T6" fmla="*/ 1155 w 3300"/>
                <a:gd name="T7" fmla="*/ 610 h 1556"/>
                <a:gd name="T8" fmla="*/ 1100 w 3300"/>
                <a:gd name="T9" fmla="*/ 665 h 1556"/>
                <a:gd name="T10" fmla="*/ 1199 w 3300"/>
                <a:gd name="T11" fmla="*/ 632 h 1556"/>
                <a:gd name="T12" fmla="*/ 2861 w 3300"/>
                <a:gd name="T13" fmla="*/ 610 h 1556"/>
                <a:gd name="T14" fmla="*/ 2861 w 3300"/>
                <a:gd name="T15" fmla="*/ 277 h 1556"/>
                <a:gd name="T16" fmla="*/ 676 w 3300"/>
                <a:gd name="T17" fmla="*/ 273 h 1556"/>
                <a:gd name="T18" fmla="*/ 636 w 3300"/>
                <a:gd name="T19" fmla="*/ 347 h 1556"/>
                <a:gd name="T20" fmla="*/ 617 w 3300"/>
                <a:gd name="T21" fmla="*/ 558 h 1556"/>
                <a:gd name="T22" fmla="*/ 569 w 3300"/>
                <a:gd name="T23" fmla="*/ 1422 h 1556"/>
                <a:gd name="T24" fmla="*/ 669 w 3300"/>
                <a:gd name="T25" fmla="*/ 1430 h 1556"/>
                <a:gd name="T26" fmla="*/ 776 w 3300"/>
                <a:gd name="T27" fmla="*/ 1335 h 1556"/>
                <a:gd name="T28" fmla="*/ 823 w 3300"/>
                <a:gd name="T29" fmla="*/ 841 h 1556"/>
                <a:gd name="T30" fmla="*/ 790 w 3300"/>
                <a:gd name="T31" fmla="*/ 796 h 1556"/>
                <a:gd name="T32" fmla="*/ 775 w 3300"/>
                <a:gd name="T33" fmla="*/ 759 h 1556"/>
                <a:gd name="T34" fmla="*/ 935 w 3300"/>
                <a:gd name="T35" fmla="*/ 0 h 1556"/>
                <a:gd name="T36" fmla="*/ 1178 w 3300"/>
                <a:gd name="T37" fmla="*/ 416 h 1556"/>
                <a:gd name="T38" fmla="*/ 1290 w 3300"/>
                <a:gd name="T39" fmla="*/ 496 h 1556"/>
                <a:gd name="T40" fmla="*/ 2393 w 3300"/>
                <a:gd name="T41" fmla="*/ 476 h 1556"/>
                <a:gd name="T42" fmla="*/ 2472 w 3300"/>
                <a:gd name="T43" fmla="*/ 362 h 1556"/>
                <a:gd name="T44" fmla="*/ 2753 w 3300"/>
                <a:gd name="T45" fmla="*/ 10 h 1556"/>
                <a:gd name="T46" fmla="*/ 2850 w 3300"/>
                <a:gd name="T47" fmla="*/ 108 h 1556"/>
                <a:gd name="T48" fmla="*/ 3019 w 3300"/>
                <a:gd name="T49" fmla="*/ 177 h 1556"/>
                <a:gd name="T50" fmla="*/ 3081 w 3300"/>
                <a:gd name="T51" fmla="*/ 277 h 1556"/>
                <a:gd name="T52" fmla="*/ 3276 w 3300"/>
                <a:gd name="T53" fmla="*/ 318 h 1556"/>
                <a:gd name="T54" fmla="*/ 3298 w 3300"/>
                <a:gd name="T55" fmla="*/ 524 h 1556"/>
                <a:gd name="T56" fmla="*/ 3216 w 3300"/>
                <a:gd name="T57" fmla="*/ 607 h 1556"/>
                <a:gd name="T58" fmla="*/ 3056 w 3300"/>
                <a:gd name="T59" fmla="*/ 678 h 1556"/>
                <a:gd name="T60" fmla="*/ 2861 w 3300"/>
                <a:gd name="T61" fmla="*/ 720 h 1556"/>
                <a:gd name="T62" fmla="*/ 2802 w 3300"/>
                <a:gd name="T63" fmla="*/ 848 h 1556"/>
                <a:gd name="T64" fmla="*/ 2530 w 3300"/>
                <a:gd name="T65" fmla="*/ 886 h 1556"/>
                <a:gd name="T66" fmla="*/ 2492 w 3300"/>
                <a:gd name="T67" fmla="*/ 612 h 1556"/>
                <a:gd name="T68" fmla="*/ 2423 w 3300"/>
                <a:gd name="T69" fmla="*/ 647 h 1556"/>
                <a:gd name="T70" fmla="*/ 2088 w 3300"/>
                <a:gd name="T71" fmla="*/ 647 h 1556"/>
                <a:gd name="T72" fmla="*/ 2018 w 3300"/>
                <a:gd name="T73" fmla="*/ 612 h 1556"/>
                <a:gd name="T74" fmla="*/ 1980 w 3300"/>
                <a:gd name="T75" fmla="*/ 886 h 1556"/>
                <a:gd name="T76" fmla="*/ 1627 w 3300"/>
                <a:gd name="T77" fmla="*/ 620 h 1556"/>
                <a:gd name="T78" fmla="*/ 1550 w 3300"/>
                <a:gd name="T79" fmla="*/ 632 h 1556"/>
                <a:gd name="T80" fmla="*/ 1533 w 3300"/>
                <a:gd name="T81" fmla="*/ 1203 h 1556"/>
                <a:gd name="T82" fmla="*/ 1520 w 3300"/>
                <a:gd name="T83" fmla="*/ 1369 h 1556"/>
                <a:gd name="T84" fmla="*/ 1402 w 3300"/>
                <a:gd name="T85" fmla="*/ 1515 h 1556"/>
                <a:gd name="T86" fmla="*/ 1254 w 3300"/>
                <a:gd name="T87" fmla="*/ 1553 h 1556"/>
                <a:gd name="T88" fmla="*/ 1142 w 3300"/>
                <a:gd name="T89" fmla="*/ 1476 h 1556"/>
                <a:gd name="T90" fmla="*/ 933 w 3300"/>
                <a:gd name="T91" fmla="*/ 886 h 1556"/>
                <a:gd name="T92" fmla="*/ 864 w 3300"/>
                <a:gd name="T93" fmla="*/ 1403 h 1556"/>
                <a:gd name="T94" fmla="*/ 724 w 3300"/>
                <a:gd name="T95" fmla="*/ 1528 h 1556"/>
                <a:gd name="T96" fmla="*/ 556 w 3300"/>
                <a:gd name="T97" fmla="*/ 1542 h 1556"/>
                <a:gd name="T98" fmla="*/ 458 w 3300"/>
                <a:gd name="T99" fmla="*/ 1452 h 1556"/>
                <a:gd name="T100" fmla="*/ 284 w 3300"/>
                <a:gd name="T101" fmla="*/ 610 h 1556"/>
                <a:gd name="T102" fmla="*/ 8 w 3300"/>
                <a:gd name="T103" fmla="*/ 361 h 1556"/>
                <a:gd name="T104" fmla="*/ 16 w 3300"/>
                <a:gd name="T105" fmla="*/ 293 h 1556"/>
                <a:gd name="T106" fmla="*/ 223 w 3300"/>
                <a:gd name="T107" fmla="*/ 122 h 1556"/>
                <a:gd name="T108" fmla="*/ 563 w 3300"/>
                <a:gd name="T109" fmla="*/ 243 h 1556"/>
                <a:gd name="T110" fmla="*/ 705 w 3300"/>
                <a:gd name="T111" fmla="*/ 127 h 1556"/>
                <a:gd name="T112" fmla="*/ 828 w 3300"/>
                <a:gd name="T113" fmla="*/ 4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0" h="1556">
                  <a:moveTo>
                    <a:pt x="1114" y="886"/>
                  </a:moveTo>
                  <a:lnTo>
                    <a:pt x="1229" y="1402"/>
                  </a:lnTo>
                  <a:lnTo>
                    <a:pt x="1234" y="1416"/>
                  </a:lnTo>
                  <a:lnTo>
                    <a:pt x="1243" y="1428"/>
                  </a:lnTo>
                  <a:lnTo>
                    <a:pt x="1255" y="1437"/>
                  </a:lnTo>
                  <a:lnTo>
                    <a:pt x="1269" y="1443"/>
                  </a:lnTo>
                  <a:lnTo>
                    <a:pt x="1284" y="1445"/>
                  </a:lnTo>
                  <a:lnTo>
                    <a:pt x="1298" y="1442"/>
                  </a:lnTo>
                  <a:lnTo>
                    <a:pt x="1327" y="1431"/>
                  </a:lnTo>
                  <a:lnTo>
                    <a:pt x="1352" y="1416"/>
                  </a:lnTo>
                  <a:lnTo>
                    <a:pt x="1375" y="1397"/>
                  </a:lnTo>
                  <a:lnTo>
                    <a:pt x="1393" y="1374"/>
                  </a:lnTo>
                  <a:lnTo>
                    <a:pt x="1409" y="1349"/>
                  </a:lnTo>
                  <a:lnTo>
                    <a:pt x="1420" y="1322"/>
                  </a:lnTo>
                  <a:lnTo>
                    <a:pt x="1427" y="1293"/>
                  </a:lnTo>
                  <a:lnTo>
                    <a:pt x="1429" y="1264"/>
                  </a:lnTo>
                  <a:lnTo>
                    <a:pt x="1426" y="1233"/>
                  </a:lnTo>
                  <a:lnTo>
                    <a:pt x="1366" y="886"/>
                  </a:lnTo>
                  <a:lnTo>
                    <a:pt x="1114" y="886"/>
                  </a:lnTo>
                  <a:close/>
                  <a:moveTo>
                    <a:pt x="1155" y="610"/>
                  </a:moveTo>
                  <a:lnTo>
                    <a:pt x="1138" y="612"/>
                  </a:lnTo>
                  <a:lnTo>
                    <a:pt x="1123" y="620"/>
                  </a:lnTo>
                  <a:lnTo>
                    <a:pt x="1111" y="632"/>
                  </a:lnTo>
                  <a:lnTo>
                    <a:pt x="1103" y="647"/>
                  </a:lnTo>
                  <a:lnTo>
                    <a:pt x="1100" y="665"/>
                  </a:lnTo>
                  <a:lnTo>
                    <a:pt x="1100" y="775"/>
                  </a:lnTo>
                  <a:lnTo>
                    <a:pt x="1210" y="775"/>
                  </a:lnTo>
                  <a:lnTo>
                    <a:pt x="1210" y="665"/>
                  </a:lnTo>
                  <a:lnTo>
                    <a:pt x="1207" y="647"/>
                  </a:lnTo>
                  <a:lnTo>
                    <a:pt x="1199" y="632"/>
                  </a:lnTo>
                  <a:lnTo>
                    <a:pt x="1188" y="620"/>
                  </a:lnTo>
                  <a:lnTo>
                    <a:pt x="1172" y="612"/>
                  </a:lnTo>
                  <a:lnTo>
                    <a:pt x="1155" y="610"/>
                  </a:lnTo>
                  <a:close/>
                  <a:moveTo>
                    <a:pt x="2861" y="277"/>
                  </a:moveTo>
                  <a:lnTo>
                    <a:pt x="2861" y="610"/>
                  </a:lnTo>
                  <a:lnTo>
                    <a:pt x="2971" y="610"/>
                  </a:lnTo>
                  <a:lnTo>
                    <a:pt x="2971" y="554"/>
                  </a:lnTo>
                  <a:lnTo>
                    <a:pt x="2971" y="554"/>
                  </a:lnTo>
                  <a:lnTo>
                    <a:pt x="2971" y="277"/>
                  </a:lnTo>
                  <a:lnTo>
                    <a:pt x="2861" y="277"/>
                  </a:lnTo>
                  <a:close/>
                  <a:moveTo>
                    <a:pt x="770" y="224"/>
                  </a:moveTo>
                  <a:lnTo>
                    <a:pt x="744" y="230"/>
                  </a:lnTo>
                  <a:lnTo>
                    <a:pt x="719" y="241"/>
                  </a:lnTo>
                  <a:lnTo>
                    <a:pt x="696" y="255"/>
                  </a:lnTo>
                  <a:lnTo>
                    <a:pt x="676" y="273"/>
                  </a:lnTo>
                  <a:lnTo>
                    <a:pt x="659" y="294"/>
                  </a:lnTo>
                  <a:lnTo>
                    <a:pt x="646" y="318"/>
                  </a:lnTo>
                  <a:lnTo>
                    <a:pt x="636" y="344"/>
                  </a:lnTo>
                  <a:lnTo>
                    <a:pt x="636" y="345"/>
                  </a:lnTo>
                  <a:lnTo>
                    <a:pt x="636" y="347"/>
                  </a:lnTo>
                  <a:lnTo>
                    <a:pt x="635" y="351"/>
                  </a:lnTo>
                  <a:lnTo>
                    <a:pt x="634" y="355"/>
                  </a:lnTo>
                  <a:lnTo>
                    <a:pt x="633" y="361"/>
                  </a:lnTo>
                  <a:lnTo>
                    <a:pt x="632" y="367"/>
                  </a:lnTo>
                  <a:lnTo>
                    <a:pt x="617" y="558"/>
                  </a:lnTo>
                  <a:lnTo>
                    <a:pt x="617" y="558"/>
                  </a:lnTo>
                  <a:lnTo>
                    <a:pt x="555" y="1381"/>
                  </a:lnTo>
                  <a:lnTo>
                    <a:pt x="556" y="1396"/>
                  </a:lnTo>
                  <a:lnTo>
                    <a:pt x="561" y="1410"/>
                  </a:lnTo>
                  <a:lnTo>
                    <a:pt x="569" y="1422"/>
                  </a:lnTo>
                  <a:lnTo>
                    <a:pt x="581" y="1432"/>
                  </a:lnTo>
                  <a:lnTo>
                    <a:pt x="595" y="1438"/>
                  </a:lnTo>
                  <a:lnTo>
                    <a:pt x="610" y="1440"/>
                  </a:lnTo>
                  <a:lnTo>
                    <a:pt x="640" y="1437"/>
                  </a:lnTo>
                  <a:lnTo>
                    <a:pt x="669" y="1430"/>
                  </a:lnTo>
                  <a:lnTo>
                    <a:pt x="696" y="1418"/>
                  </a:lnTo>
                  <a:lnTo>
                    <a:pt x="720" y="1403"/>
                  </a:lnTo>
                  <a:lnTo>
                    <a:pt x="742" y="1384"/>
                  </a:lnTo>
                  <a:lnTo>
                    <a:pt x="761" y="1360"/>
                  </a:lnTo>
                  <a:lnTo>
                    <a:pt x="776" y="1335"/>
                  </a:lnTo>
                  <a:lnTo>
                    <a:pt x="786" y="1307"/>
                  </a:lnTo>
                  <a:lnTo>
                    <a:pt x="793" y="1277"/>
                  </a:lnTo>
                  <a:lnTo>
                    <a:pt x="794" y="1267"/>
                  </a:lnTo>
                  <a:lnTo>
                    <a:pt x="824" y="843"/>
                  </a:lnTo>
                  <a:lnTo>
                    <a:pt x="823" y="841"/>
                  </a:lnTo>
                  <a:lnTo>
                    <a:pt x="807" y="822"/>
                  </a:lnTo>
                  <a:lnTo>
                    <a:pt x="804" y="819"/>
                  </a:lnTo>
                  <a:lnTo>
                    <a:pt x="801" y="815"/>
                  </a:lnTo>
                  <a:lnTo>
                    <a:pt x="795" y="806"/>
                  </a:lnTo>
                  <a:lnTo>
                    <a:pt x="790" y="796"/>
                  </a:lnTo>
                  <a:lnTo>
                    <a:pt x="787" y="791"/>
                  </a:lnTo>
                  <a:lnTo>
                    <a:pt x="784" y="786"/>
                  </a:lnTo>
                  <a:lnTo>
                    <a:pt x="780" y="775"/>
                  </a:lnTo>
                  <a:lnTo>
                    <a:pt x="777" y="764"/>
                  </a:lnTo>
                  <a:lnTo>
                    <a:pt x="775" y="759"/>
                  </a:lnTo>
                  <a:lnTo>
                    <a:pt x="774" y="754"/>
                  </a:lnTo>
                  <a:lnTo>
                    <a:pt x="771" y="738"/>
                  </a:lnTo>
                  <a:lnTo>
                    <a:pt x="770" y="720"/>
                  </a:lnTo>
                  <a:lnTo>
                    <a:pt x="770" y="224"/>
                  </a:lnTo>
                  <a:close/>
                  <a:moveTo>
                    <a:pt x="935" y="0"/>
                  </a:moveTo>
                  <a:lnTo>
                    <a:pt x="1155" y="0"/>
                  </a:lnTo>
                  <a:lnTo>
                    <a:pt x="1155" y="333"/>
                  </a:lnTo>
                  <a:lnTo>
                    <a:pt x="1158" y="362"/>
                  </a:lnTo>
                  <a:lnTo>
                    <a:pt x="1165" y="390"/>
                  </a:lnTo>
                  <a:lnTo>
                    <a:pt x="1178" y="416"/>
                  </a:lnTo>
                  <a:lnTo>
                    <a:pt x="1194" y="439"/>
                  </a:lnTo>
                  <a:lnTo>
                    <a:pt x="1214" y="460"/>
                  </a:lnTo>
                  <a:lnTo>
                    <a:pt x="1237" y="476"/>
                  </a:lnTo>
                  <a:lnTo>
                    <a:pt x="1263" y="488"/>
                  </a:lnTo>
                  <a:lnTo>
                    <a:pt x="1290" y="496"/>
                  </a:lnTo>
                  <a:lnTo>
                    <a:pt x="1320" y="499"/>
                  </a:lnTo>
                  <a:lnTo>
                    <a:pt x="2310" y="499"/>
                  </a:lnTo>
                  <a:lnTo>
                    <a:pt x="2340" y="496"/>
                  </a:lnTo>
                  <a:lnTo>
                    <a:pt x="2368" y="488"/>
                  </a:lnTo>
                  <a:lnTo>
                    <a:pt x="2393" y="476"/>
                  </a:lnTo>
                  <a:lnTo>
                    <a:pt x="2416" y="460"/>
                  </a:lnTo>
                  <a:lnTo>
                    <a:pt x="2436" y="439"/>
                  </a:lnTo>
                  <a:lnTo>
                    <a:pt x="2453" y="416"/>
                  </a:lnTo>
                  <a:lnTo>
                    <a:pt x="2465" y="390"/>
                  </a:lnTo>
                  <a:lnTo>
                    <a:pt x="2472" y="362"/>
                  </a:lnTo>
                  <a:lnTo>
                    <a:pt x="2475" y="333"/>
                  </a:lnTo>
                  <a:lnTo>
                    <a:pt x="2475" y="0"/>
                  </a:lnTo>
                  <a:lnTo>
                    <a:pt x="2695" y="0"/>
                  </a:lnTo>
                  <a:lnTo>
                    <a:pt x="2724" y="3"/>
                  </a:lnTo>
                  <a:lnTo>
                    <a:pt x="2753" y="10"/>
                  </a:lnTo>
                  <a:lnTo>
                    <a:pt x="2779" y="23"/>
                  </a:lnTo>
                  <a:lnTo>
                    <a:pt x="2802" y="39"/>
                  </a:lnTo>
                  <a:lnTo>
                    <a:pt x="2822" y="59"/>
                  </a:lnTo>
                  <a:lnTo>
                    <a:pt x="2838" y="83"/>
                  </a:lnTo>
                  <a:lnTo>
                    <a:pt x="2850" y="108"/>
                  </a:lnTo>
                  <a:lnTo>
                    <a:pt x="2858" y="136"/>
                  </a:lnTo>
                  <a:lnTo>
                    <a:pt x="2861" y="166"/>
                  </a:lnTo>
                  <a:lnTo>
                    <a:pt x="2971" y="166"/>
                  </a:lnTo>
                  <a:lnTo>
                    <a:pt x="2996" y="169"/>
                  </a:lnTo>
                  <a:lnTo>
                    <a:pt x="3019" y="177"/>
                  </a:lnTo>
                  <a:lnTo>
                    <a:pt x="3039" y="190"/>
                  </a:lnTo>
                  <a:lnTo>
                    <a:pt x="3056" y="208"/>
                  </a:lnTo>
                  <a:lnTo>
                    <a:pt x="3069" y="229"/>
                  </a:lnTo>
                  <a:lnTo>
                    <a:pt x="3078" y="252"/>
                  </a:lnTo>
                  <a:lnTo>
                    <a:pt x="3081" y="277"/>
                  </a:lnTo>
                  <a:lnTo>
                    <a:pt x="3191" y="277"/>
                  </a:lnTo>
                  <a:lnTo>
                    <a:pt x="3216" y="280"/>
                  </a:lnTo>
                  <a:lnTo>
                    <a:pt x="3239" y="288"/>
                  </a:lnTo>
                  <a:lnTo>
                    <a:pt x="3259" y="301"/>
                  </a:lnTo>
                  <a:lnTo>
                    <a:pt x="3276" y="318"/>
                  </a:lnTo>
                  <a:lnTo>
                    <a:pt x="3289" y="339"/>
                  </a:lnTo>
                  <a:lnTo>
                    <a:pt x="3298" y="363"/>
                  </a:lnTo>
                  <a:lnTo>
                    <a:pt x="3300" y="388"/>
                  </a:lnTo>
                  <a:lnTo>
                    <a:pt x="3300" y="499"/>
                  </a:lnTo>
                  <a:lnTo>
                    <a:pt x="3298" y="524"/>
                  </a:lnTo>
                  <a:lnTo>
                    <a:pt x="3289" y="547"/>
                  </a:lnTo>
                  <a:lnTo>
                    <a:pt x="3276" y="567"/>
                  </a:lnTo>
                  <a:lnTo>
                    <a:pt x="3259" y="585"/>
                  </a:lnTo>
                  <a:lnTo>
                    <a:pt x="3239" y="598"/>
                  </a:lnTo>
                  <a:lnTo>
                    <a:pt x="3216" y="607"/>
                  </a:lnTo>
                  <a:lnTo>
                    <a:pt x="3191" y="610"/>
                  </a:lnTo>
                  <a:lnTo>
                    <a:pt x="3081" y="610"/>
                  </a:lnTo>
                  <a:lnTo>
                    <a:pt x="3078" y="635"/>
                  </a:lnTo>
                  <a:lnTo>
                    <a:pt x="3069" y="658"/>
                  </a:lnTo>
                  <a:lnTo>
                    <a:pt x="3056" y="678"/>
                  </a:lnTo>
                  <a:lnTo>
                    <a:pt x="3039" y="695"/>
                  </a:lnTo>
                  <a:lnTo>
                    <a:pt x="3019" y="708"/>
                  </a:lnTo>
                  <a:lnTo>
                    <a:pt x="2996" y="718"/>
                  </a:lnTo>
                  <a:lnTo>
                    <a:pt x="2971" y="720"/>
                  </a:lnTo>
                  <a:lnTo>
                    <a:pt x="2861" y="720"/>
                  </a:lnTo>
                  <a:lnTo>
                    <a:pt x="2858" y="750"/>
                  </a:lnTo>
                  <a:lnTo>
                    <a:pt x="2850" y="778"/>
                  </a:lnTo>
                  <a:lnTo>
                    <a:pt x="2838" y="804"/>
                  </a:lnTo>
                  <a:lnTo>
                    <a:pt x="2822" y="827"/>
                  </a:lnTo>
                  <a:lnTo>
                    <a:pt x="2802" y="848"/>
                  </a:lnTo>
                  <a:lnTo>
                    <a:pt x="2779" y="864"/>
                  </a:lnTo>
                  <a:lnTo>
                    <a:pt x="2753" y="876"/>
                  </a:lnTo>
                  <a:lnTo>
                    <a:pt x="2724" y="884"/>
                  </a:lnTo>
                  <a:lnTo>
                    <a:pt x="2695" y="886"/>
                  </a:lnTo>
                  <a:lnTo>
                    <a:pt x="2530" y="886"/>
                  </a:lnTo>
                  <a:lnTo>
                    <a:pt x="2530" y="665"/>
                  </a:lnTo>
                  <a:lnTo>
                    <a:pt x="2527" y="647"/>
                  </a:lnTo>
                  <a:lnTo>
                    <a:pt x="2519" y="632"/>
                  </a:lnTo>
                  <a:lnTo>
                    <a:pt x="2508" y="620"/>
                  </a:lnTo>
                  <a:lnTo>
                    <a:pt x="2492" y="612"/>
                  </a:lnTo>
                  <a:lnTo>
                    <a:pt x="2475" y="610"/>
                  </a:lnTo>
                  <a:lnTo>
                    <a:pt x="2458" y="612"/>
                  </a:lnTo>
                  <a:lnTo>
                    <a:pt x="2443" y="620"/>
                  </a:lnTo>
                  <a:lnTo>
                    <a:pt x="2431" y="632"/>
                  </a:lnTo>
                  <a:lnTo>
                    <a:pt x="2423" y="647"/>
                  </a:lnTo>
                  <a:lnTo>
                    <a:pt x="2420" y="665"/>
                  </a:lnTo>
                  <a:lnTo>
                    <a:pt x="2420" y="886"/>
                  </a:lnTo>
                  <a:lnTo>
                    <a:pt x="2090" y="886"/>
                  </a:lnTo>
                  <a:lnTo>
                    <a:pt x="2090" y="665"/>
                  </a:lnTo>
                  <a:lnTo>
                    <a:pt x="2088" y="647"/>
                  </a:lnTo>
                  <a:lnTo>
                    <a:pt x="2080" y="632"/>
                  </a:lnTo>
                  <a:lnTo>
                    <a:pt x="2068" y="620"/>
                  </a:lnTo>
                  <a:lnTo>
                    <a:pt x="2053" y="612"/>
                  </a:lnTo>
                  <a:lnTo>
                    <a:pt x="2035" y="610"/>
                  </a:lnTo>
                  <a:lnTo>
                    <a:pt x="2018" y="612"/>
                  </a:lnTo>
                  <a:lnTo>
                    <a:pt x="2003" y="620"/>
                  </a:lnTo>
                  <a:lnTo>
                    <a:pt x="1991" y="632"/>
                  </a:lnTo>
                  <a:lnTo>
                    <a:pt x="1983" y="647"/>
                  </a:lnTo>
                  <a:lnTo>
                    <a:pt x="1980" y="665"/>
                  </a:lnTo>
                  <a:lnTo>
                    <a:pt x="1980" y="886"/>
                  </a:lnTo>
                  <a:lnTo>
                    <a:pt x="1650" y="886"/>
                  </a:lnTo>
                  <a:lnTo>
                    <a:pt x="1650" y="665"/>
                  </a:lnTo>
                  <a:lnTo>
                    <a:pt x="1647" y="647"/>
                  </a:lnTo>
                  <a:lnTo>
                    <a:pt x="1639" y="632"/>
                  </a:lnTo>
                  <a:lnTo>
                    <a:pt x="1627" y="620"/>
                  </a:lnTo>
                  <a:lnTo>
                    <a:pt x="1612" y="612"/>
                  </a:lnTo>
                  <a:lnTo>
                    <a:pt x="1595" y="610"/>
                  </a:lnTo>
                  <a:lnTo>
                    <a:pt x="1577" y="612"/>
                  </a:lnTo>
                  <a:lnTo>
                    <a:pt x="1562" y="620"/>
                  </a:lnTo>
                  <a:lnTo>
                    <a:pt x="1550" y="632"/>
                  </a:lnTo>
                  <a:lnTo>
                    <a:pt x="1543" y="647"/>
                  </a:lnTo>
                  <a:lnTo>
                    <a:pt x="1540" y="665"/>
                  </a:lnTo>
                  <a:lnTo>
                    <a:pt x="1540" y="886"/>
                  </a:lnTo>
                  <a:lnTo>
                    <a:pt x="1478" y="886"/>
                  </a:lnTo>
                  <a:lnTo>
                    <a:pt x="1533" y="1203"/>
                  </a:lnTo>
                  <a:lnTo>
                    <a:pt x="1534" y="1213"/>
                  </a:lnTo>
                  <a:lnTo>
                    <a:pt x="1539" y="1254"/>
                  </a:lnTo>
                  <a:lnTo>
                    <a:pt x="1537" y="1293"/>
                  </a:lnTo>
                  <a:lnTo>
                    <a:pt x="1531" y="1331"/>
                  </a:lnTo>
                  <a:lnTo>
                    <a:pt x="1520" y="1369"/>
                  </a:lnTo>
                  <a:lnTo>
                    <a:pt x="1505" y="1403"/>
                  </a:lnTo>
                  <a:lnTo>
                    <a:pt x="1485" y="1436"/>
                  </a:lnTo>
                  <a:lnTo>
                    <a:pt x="1461" y="1465"/>
                  </a:lnTo>
                  <a:lnTo>
                    <a:pt x="1433" y="1493"/>
                  </a:lnTo>
                  <a:lnTo>
                    <a:pt x="1402" y="1515"/>
                  </a:lnTo>
                  <a:lnTo>
                    <a:pt x="1368" y="1534"/>
                  </a:lnTo>
                  <a:lnTo>
                    <a:pt x="1331" y="1548"/>
                  </a:lnTo>
                  <a:lnTo>
                    <a:pt x="1307" y="1554"/>
                  </a:lnTo>
                  <a:lnTo>
                    <a:pt x="1282" y="1556"/>
                  </a:lnTo>
                  <a:lnTo>
                    <a:pt x="1254" y="1553"/>
                  </a:lnTo>
                  <a:lnTo>
                    <a:pt x="1226" y="1546"/>
                  </a:lnTo>
                  <a:lnTo>
                    <a:pt x="1200" y="1533"/>
                  </a:lnTo>
                  <a:lnTo>
                    <a:pt x="1177" y="1518"/>
                  </a:lnTo>
                  <a:lnTo>
                    <a:pt x="1158" y="1499"/>
                  </a:lnTo>
                  <a:lnTo>
                    <a:pt x="1142" y="1476"/>
                  </a:lnTo>
                  <a:lnTo>
                    <a:pt x="1130" y="1452"/>
                  </a:lnTo>
                  <a:lnTo>
                    <a:pt x="1122" y="1426"/>
                  </a:lnTo>
                  <a:lnTo>
                    <a:pt x="1001" y="886"/>
                  </a:lnTo>
                  <a:lnTo>
                    <a:pt x="935" y="886"/>
                  </a:lnTo>
                  <a:lnTo>
                    <a:pt x="933" y="886"/>
                  </a:lnTo>
                  <a:lnTo>
                    <a:pt x="931" y="886"/>
                  </a:lnTo>
                  <a:lnTo>
                    <a:pt x="902" y="1291"/>
                  </a:lnTo>
                  <a:lnTo>
                    <a:pt x="894" y="1330"/>
                  </a:lnTo>
                  <a:lnTo>
                    <a:pt x="882" y="1368"/>
                  </a:lnTo>
                  <a:lnTo>
                    <a:pt x="864" y="1403"/>
                  </a:lnTo>
                  <a:lnTo>
                    <a:pt x="843" y="1434"/>
                  </a:lnTo>
                  <a:lnTo>
                    <a:pt x="818" y="1463"/>
                  </a:lnTo>
                  <a:lnTo>
                    <a:pt x="790" y="1488"/>
                  </a:lnTo>
                  <a:lnTo>
                    <a:pt x="758" y="1510"/>
                  </a:lnTo>
                  <a:lnTo>
                    <a:pt x="724" y="1528"/>
                  </a:lnTo>
                  <a:lnTo>
                    <a:pt x="688" y="1540"/>
                  </a:lnTo>
                  <a:lnTo>
                    <a:pt x="649" y="1548"/>
                  </a:lnTo>
                  <a:lnTo>
                    <a:pt x="610" y="1551"/>
                  </a:lnTo>
                  <a:lnTo>
                    <a:pt x="582" y="1549"/>
                  </a:lnTo>
                  <a:lnTo>
                    <a:pt x="556" y="1542"/>
                  </a:lnTo>
                  <a:lnTo>
                    <a:pt x="531" y="1531"/>
                  </a:lnTo>
                  <a:lnTo>
                    <a:pt x="508" y="1516"/>
                  </a:lnTo>
                  <a:lnTo>
                    <a:pt x="488" y="1498"/>
                  </a:lnTo>
                  <a:lnTo>
                    <a:pt x="471" y="1476"/>
                  </a:lnTo>
                  <a:lnTo>
                    <a:pt x="458" y="1452"/>
                  </a:lnTo>
                  <a:lnTo>
                    <a:pt x="449" y="1426"/>
                  </a:lnTo>
                  <a:lnTo>
                    <a:pt x="445" y="1400"/>
                  </a:lnTo>
                  <a:lnTo>
                    <a:pt x="444" y="1373"/>
                  </a:lnTo>
                  <a:lnTo>
                    <a:pt x="502" y="610"/>
                  </a:lnTo>
                  <a:lnTo>
                    <a:pt x="284" y="610"/>
                  </a:lnTo>
                  <a:lnTo>
                    <a:pt x="270" y="608"/>
                  </a:lnTo>
                  <a:lnTo>
                    <a:pt x="257" y="603"/>
                  </a:lnTo>
                  <a:lnTo>
                    <a:pt x="246" y="594"/>
                  </a:lnTo>
                  <a:lnTo>
                    <a:pt x="17" y="372"/>
                  </a:lnTo>
                  <a:lnTo>
                    <a:pt x="8" y="361"/>
                  </a:lnTo>
                  <a:lnTo>
                    <a:pt x="2" y="348"/>
                  </a:lnTo>
                  <a:lnTo>
                    <a:pt x="0" y="333"/>
                  </a:lnTo>
                  <a:lnTo>
                    <a:pt x="2" y="318"/>
                  </a:lnTo>
                  <a:lnTo>
                    <a:pt x="7" y="304"/>
                  </a:lnTo>
                  <a:lnTo>
                    <a:pt x="16" y="293"/>
                  </a:lnTo>
                  <a:lnTo>
                    <a:pt x="172" y="137"/>
                  </a:lnTo>
                  <a:lnTo>
                    <a:pt x="183" y="128"/>
                  </a:lnTo>
                  <a:lnTo>
                    <a:pt x="196" y="122"/>
                  </a:lnTo>
                  <a:lnTo>
                    <a:pt x="210" y="120"/>
                  </a:lnTo>
                  <a:lnTo>
                    <a:pt x="223" y="122"/>
                  </a:lnTo>
                  <a:lnTo>
                    <a:pt x="236" y="127"/>
                  </a:lnTo>
                  <a:lnTo>
                    <a:pt x="248" y="135"/>
                  </a:lnTo>
                  <a:lnTo>
                    <a:pt x="397" y="277"/>
                  </a:lnTo>
                  <a:lnTo>
                    <a:pt x="544" y="277"/>
                  </a:lnTo>
                  <a:lnTo>
                    <a:pt x="563" y="243"/>
                  </a:lnTo>
                  <a:lnTo>
                    <a:pt x="584" y="213"/>
                  </a:lnTo>
                  <a:lnTo>
                    <a:pt x="610" y="185"/>
                  </a:lnTo>
                  <a:lnTo>
                    <a:pt x="639" y="161"/>
                  </a:lnTo>
                  <a:lnTo>
                    <a:pt x="671" y="142"/>
                  </a:lnTo>
                  <a:lnTo>
                    <a:pt x="705" y="127"/>
                  </a:lnTo>
                  <a:lnTo>
                    <a:pt x="742" y="117"/>
                  </a:lnTo>
                  <a:lnTo>
                    <a:pt x="780" y="112"/>
                  </a:lnTo>
                  <a:lnTo>
                    <a:pt x="792" y="86"/>
                  </a:lnTo>
                  <a:lnTo>
                    <a:pt x="808" y="61"/>
                  </a:lnTo>
                  <a:lnTo>
                    <a:pt x="828" y="40"/>
                  </a:lnTo>
                  <a:lnTo>
                    <a:pt x="851" y="24"/>
                  </a:lnTo>
                  <a:lnTo>
                    <a:pt x="877" y="11"/>
                  </a:lnTo>
                  <a:lnTo>
                    <a:pt x="905" y="3"/>
                  </a:lnTo>
                  <a:lnTo>
                    <a:pt x="9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459"/>
            <p:cNvSpPr>
              <a:spLocks/>
            </p:cNvSpPr>
            <p:nvPr/>
          </p:nvSpPr>
          <p:spPr bwMode="auto">
            <a:xfrm>
              <a:off x="4592638" y="2828925"/>
              <a:ext cx="193675" cy="68263"/>
            </a:xfrm>
            <a:custGeom>
              <a:avLst/>
              <a:gdLst>
                <a:gd name="T0" fmla="*/ 0 w 1100"/>
                <a:gd name="T1" fmla="*/ 0 h 388"/>
                <a:gd name="T2" fmla="*/ 1100 w 1100"/>
                <a:gd name="T3" fmla="*/ 0 h 388"/>
                <a:gd name="T4" fmla="*/ 1100 w 1100"/>
                <a:gd name="T5" fmla="*/ 333 h 388"/>
                <a:gd name="T6" fmla="*/ 1097 w 1100"/>
                <a:gd name="T7" fmla="*/ 350 h 388"/>
                <a:gd name="T8" fmla="*/ 1090 w 1100"/>
                <a:gd name="T9" fmla="*/ 365 h 388"/>
                <a:gd name="T10" fmla="*/ 1078 w 1100"/>
                <a:gd name="T11" fmla="*/ 377 h 388"/>
                <a:gd name="T12" fmla="*/ 1063 w 1100"/>
                <a:gd name="T13" fmla="*/ 385 h 388"/>
                <a:gd name="T14" fmla="*/ 1045 w 1100"/>
                <a:gd name="T15" fmla="*/ 388 h 388"/>
                <a:gd name="T16" fmla="*/ 55 w 1100"/>
                <a:gd name="T17" fmla="*/ 388 h 388"/>
                <a:gd name="T18" fmla="*/ 38 w 1100"/>
                <a:gd name="T19" fmla="*/ 385 h 388"/>
                <a:gd name="T20" fmla="*/ 23 w 1100"/>
                <a:gd name="T21" fmla="*/ 377 h 388"/>
                <a:gd name="T22" fmla="*/ 11 w 1100"/>
                <a:gd name="T23" fmla="*/ 365 h 388"/>
                <a:gd name="T24" fmla="*/ 3 w 1100"/>
                <a:gd name="T25" fmla="*/ 350 h 388"/>
                <a:gd name="T26" fmla="*/ 0 w 1100"/>
                <a:gd name="T27" fmla="*/ 333 h 388"/>
                <a:gd name="T28" fmla="*/ 0 w 1100"/>
                <a:gd name="T2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0" h="388">
                  <a:moveTo>
                    <a:pt x="0" y="0"/>
                  </a:moveTo>
                  <a:lnTo>
                    <a:pt x="1100" y="0"/>
                  </a:lnTo>
                  <a:lnTo>
                    <a:pt x="1100" y="333"/>
                  </a:lnTo>
                  <a:lnTo>
                    <a:pt x="1097" y="350"/>
                  </a:lnTo>
                  <a:lnTo>
                    <a:pt x="1090" y="365"/>
                  </a:lnTo>
                  <a:lnTo>
                    <a:pt x="1078" y="377"/>
                  </a:lnTo>
                  <a:lnTo>
                    <a:pt x="1063" y="385"/>
                  </a:lnTo>
                  <a:lnTo>
                    <a:pt x="1045" y="388"/>
                  </a:lnTo>
                  <a:lnTo>
                    <a:pt x="55" y="388"/>
                  </a:lnTo>
                  <a:lnTo>
                    <a:pt x="38" y="385"/>
                  </a:lnTo>
                  <a:lnTo>
                    <a:pt x="23" y="377"/>
                  </a:lnTo>
                  <a:lnTo>
                    <a:pt x="11" y="365"/>
                  </a:lnTo>
                  <a:lnTo>
                    <a:pt x="3" y="350"/>
                  </a:lnTo>
                  <a:lnTo>
                    <a:pt x="0" y="3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4" name="Group 1093"/>
          <p:cNvGrpSpPr/>
          <p:nvPr/>
        </p:nvGrpSpPr>
        <p:grpSpPr>
          <a:xfrm>
            <a:off x="5332321" y="2816225"/>
            <a:ext cx="582612" cy="301625"/>
            <a:chOff x="5303838" y="2816225"/>
            <a:chExt cx="582612" cy="301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4" name="Freeform 464"/>
            <p:cNvSpPr>
              <a:spLocks/>
            </p:cNvSpPr>
            <p:nvPr/>
          </p:nvSpPr>
          <p:spPr bwMode="auto">
            <a:xfrm>
              <a:off x="5353050" y="3030538"/>
              <a:ext cx="144462" cy="19050"/>
            </a:xfrm>
            <a:custGeom>
              <a:avLst/>
              <a:gdLst>
                <a:gd name="T0" fmla="*/ 55 w 825"/>
                <a:gd name="T1" fmla="*/ 0 h 111"/>
                <a:gd name="T2" fmla="*/ 770 w 825"/>
                <a:gd name="T3" fmla="*/ 0 h 111"/>
                <a:gd name="T4" fmla="*/ 788 w 825"/>
                <a:gd name="T5" fmla="*/ 3 h 111"/>
                <a:gd name="T6" fmla="*/ 803 w 825"/>
                <a:gd name="T7" fmla="*/ 10 h 111"/>
                <a:gd name="T8" fmla="*/ 815 w 825"/>
                <a:gd name="T9" fmla="*/ 22 h 111"/>
                <a:gd name="T10" fmla="*/ 822 w 825"/>
                <a:gd name="T11" fmla="*/ 37 h 111"/>
                <a:gd name="T12" fmla="*/ 825 w 825"/>
                <a:gd name="T13" fmla="*/ 55 h 111"/>
                <a:gd name="T14" fmla="*/ 822 w 825"/>
                <a:gd name="T15" fmla="*/ 72 h 111"/>
                <a:gd name="T16" fmla="*/ 815 w 825"/>
                <a:gd name="T17" fmla="*/ 87 h 111"/>
                <a:gd name="T18" fmla="*/ 803 w 825"/>
                <a:gd name="T19" fmla="*/ 99 h 111"/>
                <a:gd name="T20" fmla="*/ 788 w 825"/>
                <a:gd name="T21" fmla="*/ 108 h 111"/>
                <a:gd name="T22" fmla="*/ 770 w 825"/>
                <a:gd name="T23" fmla="*/ 111 h 111"/>
                <a:gd name="T24" fmla="*/ 55 w 825"/>
                <a:gd name="T25" fmla="*/ 111 h 111"/>
                <a:gd name="T26" fmla="*/ 37 w 825"/>
                <a:gd name="T27" fmla="*/ 108 h 111"/>
                <a:gd name="T28" fmla="*/ 22 w 825"/>
                <a:gd name="T29" fmla="*/ 99 h 111"/>
                <a:gd name="T30" fmla="*/ 10 w 825"/>
                <a:gd name="T31" fmla="*/ 87 h 111"/>
                <a:gd name="T32" fmla="*/ 3 w 825"/>
                <a:gd name="T33" fmla="*/ 72 h 111"/>
                <a:gd name="T34" fmla="*/ 0 w 825"/>
                <a:gd name="T35" fmla="*/ 55 h 111"/>
                <a:gd name="T36" fmla="*/ 3 w 825"/>
                <a:gd name="T37" fmla="*/ 37 h 111"/>
                <a:gd name="T38" fmla="*/ 10 w 825"/>
                <a:gd name="T39" fmla="*/ 22 h 111"/>
                <a:gd name="T40" fmla="*/ 22 w 825"/>
                <a:gd name="T41" fmla="*/ 10 h 111"/>
                <a:gd name="T42" fmla="*/ 37 w 825"/>
                <a:gd name="T43" fmla="*/ 3 h 111"/>
                <a:gd name="T44" fmla="*/ 55 w 825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5" h="111">
                  <a:moveTo>
                    <a:pt x="55" y="0"/>
                  </a:moveTo>
                  <a:lnTo>
                    <a:pt x="770" y="0"/>
                  </a:lnTo>
                  <a:lnTo>
                    <a:pt x="788" y="3"/>
                  </a:lnTo>
                  <a:lnTo>
                    <a:pt x="803" y="10"/>
                  </a:lnTo>
                  <a:lnTo>
                    <a:pt x="815" y="22"/>
                  </a:lnTo>
                  <a:lnTo>
                    <a:pt x="822" y="37"/>
                  </a:lnTo>
                  <a:lnTo>
                    <a:pt x="825" y="55"/>
                  </a:lnTo>
                  <a:lnTo>
                    <a:pt x="822" y="72"/>
                  </a:lnTo>
                  <a:lnTo>
                    <a:pt x="815" y="87"/>
                  </a:lnTo>
                  <a:lnTo>
                    <a:pt x="803" y="99"/>
                  </a:lnTo>
                  <a:lnTo>
                    <a:pt x="788" y="108"/>
                  </a:lnTo>
                  <a:lnTo>
                    <a:pt x="770" y="111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465"/>
            <p:cNvSpPr>
              <a:spLocks noEditPoints="1"/>
            </p:cNvSpPr>
            <p:nvPr/>
          </p:nvSpPr>
          <p:spPr bwMode="auto">
            <a:xfrm>
              <a:off x="5303838" y="2816225"/>
              <a:ext cx="582612" cy="301625"/>
            </a:xfrm>
            <a:custGeom>
              <a:avLst/>
              <a:gdLst>
                <a:gd name="T0" fmla="*/ 2640 w 3300"/>
                <a:gd name="T1" fmla="*/ 1051 h 1714"/>
                <a:gd name="T2" fmla="*/ 229 w 3300"/>
                <a:gd name="T3" fmla="*/ 1076 h 1714"/>
                <a:gd name="T4" fmla="*/ 134 w 3300"/>
                <a:gd name="T5" fmla="*/ 1171 h 1714"/>
                <a:gd name="T6" fmla="*/ 113 w 3300"/>
                <a:gd name="T7" fmla="*/ 1307 h 1714"/>
                <a:gd name="T8" fmla="*/ 174 w 3300"/>
                <a:gd name="T9" fmla="*/ 1428 h 1714"/>
                <a:gd name="T10" fmla="*/ 294 w 3300"/>
                <a:gd name="T11" fmla="*/ 1491 h 1714"/>
                <a:gd name="T12" fmla="*/ 330 w 3300"/>
                <a:gd name="T13" fmla="*/ 1051 h 1714"/>
                <a:gd name="T14" fmla="*/ 1636 w 3300"/>
                <a:gd name="T15" fmla="*/ 135 h 1714"/>
                <a:gd name="T16" fmla="*/ 1595 w 3300"/>
                <a:gd name="T17" fmla="*/ 221 h 1714"/>
                <a:gd name="T18" fmla="*/ 1813 w 3300"/>
                <a:gd name="T19" fmla="*/ 195 h 1714"/>
                <a:gd name="T20" fmla="*/ 1754 w 3300"/>
                <a:gd name="T21" fmla="*/ 122 h 1714"/>
                <a:gd name="T22" fmla="*/ 1741 w 3300"/>
                <a:gd name="T23" fmla="*/ 3 h 1714"/>
                <a:gd name="T24" fmla="*/ 1861 w 3300"/>
                <a:gd name="T25" fmla="*/ 64 h 1714"/>
                <a:gd name="T26" fmla="*/ 1923 w 3300"/>
                <a:gd name="T27" fmla="*/ 185 h 1714"/>
                <a:gd name="T28" fmla="*/ 2301 w 3300"/>
                <a:gd name="T29" fmla="*/ 390 h 1714"/>
                <a:gd name="T30" fmla="*/ 2465 w 3300"/>
                <a:gd name="T31" fmla="*/ 450 h 1714"/>
                <a:gd name="T32" fmla="*/ 2583 w 3300"/>
                <a:gd name="T33" fmla="*/ 574 h 1714"/>
                <a:gd name="T34" fmla="*/ 3213 w 3300"/>
                <a:gd name="T35" fmla="*/ 1068 h 1714"/>
                <a:gd name="T36" fmla="*/ 3290 w 3300"/>
                <a:gd name="T37" fmla="*/ 1177 h 1714"/>
                <a:gd name="T38" fmla="*/ 3298 w 3300"/>
                <a:gd name="T39" fmla="*/ 1467 h 1714"/>
                <a:gd name="T40" fmla="*/ 3242 w 3300"/>
                <a:gd name="T41" fmla="*/ 1565 h 1714"/>
                <a:gd name="T42" fmla="*/ 3135 w 3300"/>
                <a:gd name="T43" fmla="*/ 1604 h 1714"/>
                <a:gd name="T44" fmla="*/ 2544 w 3300"/>
                <a:gd name="T45" fmla="*/ 1675 h 1714"/>
                <a:gd name="T46" fmla="*/ 2420 w 3300"/>
                <a:gd name="T47" fmla="*/ 1714 h 1714"/>
                <a:gd name="T48" fmla="*/ 2420 w 3300"/>
                <a:gd name="T49" fmla="*/ 1161 h 1714"/>
                <a:gd name="T50" fmla="*/ 2292 w 3300"/>
                <a:gd name="T51" fmla="*/ 954 h 1714"/>
                <a:gd name="T52" fmla="*/ 2035 w 3300"/>
                <a:gd name="T53" fmla="*/ 940 h 1714"/>
                <a:gd name="T54" fmla="*/ 2123 w 3300"/>
                <a:gd name="T55" fmla="*/ 875 h 1714"/>
                <a:gd name="T56" fmla="*/ 2143 w 3300"/>
                <a:gd name="T57" fmla="*/ 812 h 1714"/>
                <a:gd name="T58" fmla="*/ 2090 w 3300"/>
                <a:gd name="T59" fmla="*/ 774 h 1714"/>
                <a:gd name="T60" fmla="*/ 1826 w 3300"/>
                <a:gd name="T61" fmla="*/ 797 h 1714"/>
                <a:gd name="T62" fmla="*/ 1826 w 3300"/>
                <a:gd name="T63" fmla="*/ 863 h 1714"/>
                <a:gd name="T64" fmla="*/ 1925 w 3300"/>
                <a:gd name="T65" fmla="*/ 885 h 1714"/>
                <a:gd name="T66" fmla="*/ 1673 w 3300"/>
                <a:gd name="T67" fmla="*/ 951 h 1714"/>
                <a:gd name="T68" fmla="*/ 1650 w 3300"/>
                <a:gd name="T69" fmla="*/ 1714 h 1714"/>
                <a:gd name="T70" fmla="*/ 1291 w 3300"/>
                <a:gd name="T71" fmla="*/ 1691 h 1714"/>
                <a:gd name="T72" fmla="*/ 1220 w 3300"/>
                <a:gd name="T73" fmla="*/ 1604 h 1714"/>
                <a:gd name="T74" fmla="*/ 202 w 3300"/>
                <a:gd name="T75" fmla="*/ 1578 h 1714"/>
                <a:gd name="T76" fmla="*/ 69 w 3300"/>
                <a:gd name="T77" fmla="*/ 1474 h 1714"/>
                <a:gd name="T78" fmla="*/ 3 w 3300"/>
                <a:gd name="T79" fmla="*/ 1316 h 1714"/>
                <a:gd name="T80" fmla="*/ 26 w 3300"/>
                <a:gd name="T81" fmla="*/ 1143 h 1714"/>
                <a:gd name="T82" fmla="*/ 128 w 3300"/>
                <a:gd name="T83" fmla="*/ 1009 h 1714"/>
                <a:gd name="T84" fmla="*/ 285 w 3300"/>
                <a:gd name="T85" fmla="*/ 943 h 1714"/>
                <a:gd name="T86" fmla="*/ 1211 w 3300"/>
                <a:gd name="T87" fmla="*/ 850 h 1714"/>
                <a:gd name="T88" fmla="*/ 1231 w 3300"/>
                <a:gd name="T89" fmla="*/ 704 h 1714"/>
                <a:gd name="T90" fmla="*/ 1277 w 3300"/>
                <a:gd name="T91" fmla="*/ 561 h 1714"/>
                <a:gd name="T92" fmla="*/ 1352 w 3300"/>
                <a:gd name="T93" fmla="*/ 447 h 1714"/>
                <a:gd name="T94" fmla="*/ 1455 w 3300"/>
                <a:gd name="T95" fmla="*/ 390 h 1714"/>
                <a:gd name="T96" fmla="*/ 1496 w 3300"/>
                <a:gd name="T97" fmla="*/ 151 h 1714"/>
                <a:gd name="T98" fmla="*/ 1575 w 3300"/>
                <a:gd name="T99" fmla="*/ 42 h 1714"/>
                <a:gd name="T100" fmla="*/ 1706 w 3300"/>
                <a:gd name="T101" fmla="*/ 0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0" h="1714">
                  <a:moveTo>
                    <a:pt x="2640" y="1051"/>
                  </a:moveTo>
                  <a:lnTo>
                    <a:pt x="2640" y="1272"/>
                  </a:lnTo>
                  <a:lnTo>
                    <a:pt x="2934" y="1272"/>
                  </a:lnTo>
                  <a:lnTo>
                    <a:pt x="2640" y="1051"/>
                  </a:lnTo>
                  <a:close/>
                  <a:moveTo>
                    <a:pt x="330" y="1051"/>
                  </a:moveTo>
                  <a:lnTo>
                    <a:pt x="294" y="1054"/>
                  </a:lnTo>
                  <a:lnTo>
                    <a:pt x="260" y="1062"/>
                  </a:lnTo>
                  <a:lnTo>
                    <a:pt x="229" y="1076"/>
                  </a:lnTo>
                  <a:lnTo>
                    <a:pt x="200" y="1093"/>
                  </a:lnTo>
                  <a:lnTo>
                    <a:pt x="174" y="1115"/>
                  </a:lnTo>
                  <a:lnTo>
                    <a:pt x="152" y="1141"/>
                  </a:lnTo>
                  <a:lnTo>
                    <a:pt x="134" y="1171"/>
                  </a:lnTo>
                  <a:lnTo>
                    <a:pt x="121" y="1202"/>
                  </a:lnTo>
                  <a:lnTo>
                    <a:pt x="113" y="1236"/>
                  </a:lnTo>
                  <a:lnTo>
                    <a:pt x="110" y="1272"/>
                  </a:lnTo>
                  <a:lnTo>
                    <a:pt x="113" y="1307"/>
                  </a:lnTo>
                  <a:lnTo>
                    <a:pt x="121" y="1342"/>
                  </a:lnTo>
                  <a:lnTo>
                    <a:pt x="134" y="1374"/>
                  </a:lnTo>
                  <a:lnTo>
                    <a:pt x="152" y="1403"/>
                  </a:lnTo>
                  <a:lnTo>
                    <a:pt x="174" y="1428"/>
                  </a:lnTo>
                  <a:lnTo>
                    <a:pt x="200" y="1450"/>
                  </a:lnTo>
                  <a:lnTo>
                    <a:pt x="229" y="1468"/>
                  </a:lnTo>
                  <a:lnTo>
                    <a:pt x="260" y="1482"/>
                  </a:lnTo>
                  <a:lnTo>
                    <a:pt x="294" y="1491"/>
                  </a:lnTo>
                  <a:lnTo>
                    <a:pt x="330" y="1494"/>
                  </a:lnTo>
                  <a:lnTo>
                    <a:pt x="1210" y="1494"/>
                  </a:lnTo>
                  <a:lnTo>
                    <a:pt x="1210" y="1051"/>
                  </a:lnTo>
                  <a:lnTo>
                    <a:pt x="330" y="1051"/>
                  </a:lnTo>
                  <a:close/>
                  <a:moveTo>
                    <a:pt x="1706" y="111"/>
                  </a:moveTo>
                  <a:lnTo>
                    <a:pt x="1680" y="114"/>
                  </a:lnTo>
                  <a:lnTo>
                    <a:pt x="1657" y="122"/>
                  </a:lnTo>
                  <a:lnTo>
                    <a:pt x="1636" y="135"/>
                  </a:lnTo>
                  <a:lnTo>
                    <a:pt x="1619" y="152"/>
                  </a:lnTo>
                  <a:lnTo>
                    <a:pt x="1606" y="172"/>
                  </a:lnTo>
                  <a:lnTo>
                    <a:pt x="1598" y="195"/>
                  </a:lnTo>
                  <a:lnTo>
                    <a:pt x="1595" y="221"/>
                  </a:lnTo>
                  <a:lnTo>
                    <a:pt x="1595" y="387"/>
                  </a:lnTo>
                  <a:lnTo>
                    <a:pt x="1816" y="387"/>
                  </a:lnTo>
                  <a:lnTo>
                    <a:pt x="1816" y="221"/>
                  </a:lnTo>
                  <a:lnTo>
                    <a:pt x="1813" y="195"/>
                  </a:lnTo>
                  <a:lnTo>
                    <a:pt x="1804" y="172"/>
                  </a:lnTo>
                  <a:lnTo>
                    <a:pt x="1791" y="152"/>
                  </a:lnTo>
                  <a:lnTo>
                    <a:pt x="1774" y="135"/>
                  </a:lnTo>
                  <a:lnTo>
                    <a:pt x="1754" y="122"/>
                  </a:lnTo>
                  <a:lnTo>
                    <a:pt x="1731" y="114"/>
                  </a:lnTo>
                  <a:lnTo>
                    <a:pt x="1706" y="111"/>
                  </a:lnTo>
                  <a:close/>
                  <a:moveTo>
                    <a:pt x="1706" y="0"/>
                  </a:moveTo>
                  <a:lnTo>
                    <a:pt x="1741" y="3"/>
                  </a:lnTo>
                  <a:lnTo>
                    <a:pt x="1775" y="11"/>
                  </a:lnTo>
                  <a:lnTo>
                    <a:pt x="1807" y="24"/>
                  </a:lnTo>
                  <a:lnTo>
                    <a:pt x="1835" y="42"/>
                  </a:lnTo>
                  <a:lnTo>
                    <a:pt x="1861" y="64"/>
                  </a:lnTo>
                  <a:lnTo>
                    <a:pt x="1883" y="91"/>
                  </a:lnTo>
                  <a:lnTo>
                    <a:pt x="1901" y="120"/>
                  </a:lnTo>
                  <a:lnTo>
                    <a:pt x="1914" y="151"/>
                  </a:lnTo>
                  <a:lnTo>
                    <a:pt x="1923" y="185"/>
                  </a:lnTo>
                  <a:lnTo>
                    <a:pt x="1925" y="221"/>
                  </a:lnTo>
                  <a:lnTo>
                    <a:pt x="1925" y="387"/>
                  </a:lnTo>
                  <a:lnTo>
                    <a:pt x="2255" y="387"/>
                  </a:lnTo>
                  <a:lnTo>
                    <a:pt x="2301" y="390"/>
                  </a:lnTo>
                  <a:lnTo>
                    <a:pt x="2345" y="398"/>
                  </a:lnTo>
                  <a:lnTo>
                    <a:pt x="2387" y="411"/>
                  </a:lnTo>
                  <a:lnTo>
                    <a:pt x="2427" y="428"/>
                  </a:lnTo>
                  <a:lnTo>
                    <a:pt x="2465" y="450"/>
                  </a:lnTo>
                  <a:lnTo>
                    <a:pt x="2499" y="475"/>
                  </a:lnTo>
                  <a:lnTo>
                    <a:pt x="2531" y="505"/>
                  </a:lnTo>
                  <a:lnTo>
                    <a:pt x="2559" y="537"/>
                  </a:lnTo>
                  <a:lnTo>
                    <a:pt x="2583" y="574"/>
                  </a:lnTo>
                  <a:lnTo>
                    <a:pt x="2604" y="612"/>
                  </a:lnTo>
                  <a:lnTo>
                    <a:pt x="2611" y="615"/>
                  </a:lnTo>
                  <a:lnTo>
                    <a:pt x="2618" y="619"/>
                  </a:lnTo>
                  <a:lnTo>
                    <a:pt x="3213" y="1068"/>
                  </a:lnTo>
                  <a:lnTo>
                    <a:pt x="3238" y="1090"/>
                  </a:lnTo>
                  <a:lnTo>
                    <a:pt x="3260" y="1116"/>
                  </a:lnTo>
                  <a:lnTo>
                    <a:pt x="3277" y="1145"/>
                  </a:lnTo>
                  <a:lnTo>
                    <a:pt x="3290" y="1177"/>
                  </a:lnTo>
                  <a:lnTo>
                    <a:pt x="3298" y="1210"/>
                  </a:lnTo>
                  <a:lnTo>
                    <a:pt x="3300" y="1244"/>
                  </a:lnTo>
                  <a:lnTo>
                    <a:pt x="3300" y="1437"/>
                  </a:lnTo>
                  <a:lnTo>
                    <a:pt x="3298" y="1467"/>
                  </a:lnTo>
                  <a:lnTo>
                    <a:pt x="3290" y="1496"/>
                  </a:lnTo>
                  <a:lnTo>
                    <a:pt x="3278" y="1522"/>
                  </a:lnTo>
                  <a:lnTo>
                    <a:pt x="3261" y="1545"/>
                  </a:lnTo>
                  <a:lnTo>
                    <a:pt x="3242" y="1565"/>
                  </a:lnTo>
                  <a:lnTo>
                    <a:pt x="3218" y="1581"/>
                  </a:lnTo>
                  <a:lnTo>
                    <a:pt x="3193" y="1593"/>
                  </a:lnTo>
                  <a:lnTo>
                    <a:pt x="3165" y="1601"/>
                  </a:lnTo>
                  <a:lnTo>
                    <a:pt x="3135" y="1604"/>
                  </a:lnTo>
                  <a:lnTo>
                    <a:pt x="2609" y="1604"/>
                  </a:lnTo>
                  <a:lnTo>
                    <a:pt x="2591" y="1630"/>
                  </a:lnTo>
                  <a:lnTo>
                    <a:pt x="2569" y="1655"/>
                  </a:lnTo>
                  <a:lnTo>
                    <a:pt x="2544" y="1675"/>
                  </a:lnTo>
                  <a:lnTo>
                    <a:pt x="2516" y="1692"/>
                  </a:lnTo>
                  <a:lnTo>
                    <a:pt x="2486" y="1704"/>
                  </a:lnTo>
                  <a:lnTo>
                    <a:pt x="2454" y="1712"/>
                  </a:lnTo>
                  <a:lnTo>
                    <a:pt x="2420" y="1714"/>
                  </a:lnTo>
                  <a:lnTo>
                    <a:pt x="2371" y="1714"/>
                  </a:lnTo>
                  <a:lnTo>
                    <a:pt x="2417" y="1345"/>
                  </a:lnTo>
                  <a:lnTo>
                    <a:pt x="2420" y="1328"/>
                  </a:lnTo>
                  <a:lnTo>
                    <a:pt x="2420" y="1161"/>
                  </a:lnTo>
                  <a:lnTo>
                    <a:pt x="2418" y="1145"/>
                  </a:lnTo>
                  <a:lnTo>
                    <a:pt x="2411" y="1130"/>
                  </a:lnTo>
                  <a:lnTo>
                    <a:pt x="2301" y="965"/>
                  </a:lnTo>
                  <a:lnTo>
                    <a:pt x="2292" y="954"/>
                  </a:lnTo>
                  <a:lnTo>
                    <a:pt x="2281" y="947"/>
                  </a:lnTo>
                  <a:lnTo>
                    <a:pt x="2269" y="942"/>
                  </a:lnTo>
                  <a:lnTo>
                    <a:pt x="2255" y="940"/>
                  </a:lnTo>
                  <a:lnTo>
                    <a:pt x="2035" y="940"/>
                  </a:lnTo>
                  <a:lnTo>
                    <a:pt x="2035" y="885"/>
                  </a:lnTo>
                  <a:lnTo>
                    <a:pt x="2090" y="885"/>
                  </a:lnTo>
                  <a:lnTo>
                    <a:pt x="2108" y="882"/>
                  </a:lnTo>
                  <a:lnTo>
                    <a:pt x="2123" y="875"/>
                  </a:lnTo>
                  <a:lnTo>
                    <a:pt x="2135" y="863"/>
                  </a:lnTo>
                  <a:lnTo>
                    <a:pt x="2143" y="847"/>
                  </a:lnTo>
                  <a:lnTo>
                    <a:pt x="2145" y="829"/>
                  </a:lnTo>
                  <a:lnTo>
                    <a:pt x="2143" y="812"/>
                  </a:lnTo>
                  <a:lnTo>
                    <a:pt x="2135" y="797"/>
                  </a:lnTo>
                  <a:lnTo>
                    <a:pt x="2123" y="785"/>
                  </a:lnTo>
                  <a:lnTo>
                    <a:pt x="2108" y="777"/>
                  </a:lnTo>
                  <a:lnTo>
                    <a:pt x="2090" y="774"/>
                  </a:lnTo>
                  <a:lnTo>
                    <a:pt x="1871" y="774"/>
                  </a:lnTo>
                  <a:lnTo>
                    <a:pt x="1853" y="777"/>
                  </a:lnTo>
                  <a:lnTo>
                    <a:pt x="1838" y="785"/>
                  </a:lnTo>
                  <a:lnTo>
                    <a:pt x="1826" y="797"/>
                  </a:lnTo>
                  <a:lnTo>
                    <a:pt x="1818" y="812"/>
                  </a:lnTo>
                  <a:lnTo>
                    <a:pt x="1816" y="829"/>
                  </a:lnTo>
                  <a:lnTo>
                    <a:pt x="1818" y="847"/>
                  </a:lnTo>
                  <a:lnTo>
                    <a:pt x="1826" y="863"/>
                  </a:lnTo>
                  <a:lnTo>
                    <a:pt x="1838" y="875"/>
                  </a:lnTo>
                  <a:lnTo>
                    <a:pt x="1853" y="882"/>
                  </a:lnTo>
                  <a:lnTo>
                    <a:pt x="1871" y="885"/>
                  </a:lnTo>
                  <a:lnTo>
                    <a:pt x="1925" y="885"/>
                  </a:lnTo>
                  <a:lnTo>
                    <a:pt x="1925" y="940"/>
                  </a:lnTo>
                  <a:lnTo>
                    <a:pt x="1706" y="940"/>
                  </a:lnTo>
                  <a:lnTo>
                    <a:pt x="1688" y="943"/>
                  </a:lnTo>
                  <a:lnTo>
                    <a:pt x="1673" y="951"/>
                  </a:lnTo>
                  <a:lnTo>
                    <a:pt x="1661" y="963"/>
                  </a:lnTo>
                  <a:lnTo>
                    <a:pt x="1654" y="978"/>
                  </a:lnTo>
                  <a:lnTo>
                    <a:pt x="1650" y="995"/>
                  </a:lnTo>
                  <a:lnTo>
                    <a:pt x="1650" y="1714"/>
                  </a:lnTo>
                  <a:lnTo>
                    <a:pt x="1375" y="1714"/>
                  </a:lnTo>
                  <a:lnTo>
                    <a:pt x="1345" y="1712"/>
                  </a:lnTo>
                  <a:lnTo>
                    <a:pt x="1317" y="1704"/>
                  </a:lnTo>
                  <a:lnTo>
                    <a:pt x="1291" y="1691"/>
                  </a:lnTo>
                  <a:lnTo>
                    <a:pt x="1268" y="1675"/>
                  </a:lnTo>
                  <a:lnTo>
                    <a:pt x="1248" y="1654"/>
                  </a:lnTo>
                  <a:lnTo>
                    <a:pt x="1232" y="1630"/>
                  </a:lnTo>
                  <a:lnTo>
                    <a:pt x="1220" y="1604"/>
                  </a:lnTo>
                  <a:lnTo>
                    <a:pt x="330" y="1604"/>
                  </a:lnTo>
                  <a:lnTo>
                    <a:pt x="285" y="1601"/>
                  </a:lnTo>
                  <a:lnTo>
                    <a:pt x="242" y="1592"/>
                  </a:lnTo>
                  <a:lnTo>
                    <a:pt x="202" y="1578"/>
                  </a:lnTo>
                  <a:lnTo>
                    <a:pt x="163" y="1558"/>
                  </a:lnTo>
                  <a:lnTo>
                    <a:pt x="128" y="1535"/>
                  </a:lnTo>
                  <a:lnTo>
                    <a:pt x="97" y="1507"/>
                  </a:lnTo>
                  <a:lnTo>
                    <a:pt x="69" y="1474"/>
                  </a:lnTo>
                  <a:lnTo>
                    <a:pt x="45" y="1439"/>
                  </a:lnTo>
                  <a:lnTo>
                    <a:pt x="26" y="1401"/>
                  </a:lnTo>
                  <a:lnTo>
                    <a:pt x="12" y="1360"/>
                  </a:lnTo>
                  <a:lnTo>
                    <a:pt x="3" y="1316"/>
                  </a:lnTo>
                  <a:lnTo>
                    <a:pt x="0" y="1272"/>
                  </a:lnTo>
                  <a:lnTo>
                    <a:pt x="3" y="1227"/>
                  </a:lnTo>
                  <a:lnTo>
                    <a:pt x="12" y="1184"/>
                  </a:lnTo>
                  <a:lnTo>
                    <a:pt x="26" y="1143"/>
                  </a:lnTo>
                  <a:lnTo>
                    <a:pt x="45" y="1104"/>
                  </a:lnTo>
                  <a:lnTo>
                    <a:pt x="69" y="1069"/>
                  </a:lnTo>
                  <a:lnTo>
                    <a:pt x="97" y="1038"/>
                  </a:lnTo>
                  <a:lnTo>
                    <a:pt x="128" y="1009"/>
                  </a:lnTo>
                  <a:lnTo>
                    <a:pt x="163" y="985"/>
                  </a:lnTo>
                  <a:lnTo>
                    <a:pt x="202" y="966"/>
                  </a:lnTo>
                  <a:lnTo>
                    <a:pt x="242" y="952"/>
                  </a:lnTo>
                  <a:lnTo>
                    <a:pt x="285" y="943"/>
                  </a:lnTo>
                  <a:lnTo>
                    <a:pt x="330" y="940"/>
                  </a:lnTo>
                  <a:lnTo>
                    <a:pt x="1210" y="940"/>
                  </a:lnTo>
                  <a:lnTo>
                    <a:pt x="1210" y="885"/>
                  </a:lnTo>
                  <a:lnTo>
                    <a:pt x="1211" y="850"/>
                  </a:lnTo>
                  <a:lnTo>
                    <a:pt x="1213" y="815"/>
                  </a:lnTo>
                  <a:lnTo>
                    <a:pt x="1217" y="778"/>
                  </a:lnTo>
                  <a:lnTo>
                    <a:pt x="1223" y="741"/>
                  </a:lnTo>
                  <a:lnTo>
                    <a:pt x="1231" y="704"/>
                  </a:lnTo>
                  <a:lnTo>
                    <a:pt x="1240" y="666"/>
                  </a:lnTo>
                  <a:lnTo>
                    <a:pt x="1250" y="630"/>
                  </a:lnTo>
                  <a:lnTo>
                    <a:pt x="1263" y="595"/>
                  </a:lnTo>
                  <a:lnTo>
                    <a:pt x="1277" y="561"/>
                  </a:lnTo>
                  <a:lnTo>
                    <a:pt x="1293" y="528"/>
                  </a:lnTo>
                  <a:lnTo>
                    <a:pt x="1311" y="498"/>
                  </a:lnTo>
                  <a:lnTo>
                    <a:pt x="1330" y="471"/>
                  </a:lnTo>
                  <a:lnTo>
                    <a:pt x="1352" y="447"/>
                  </a:lnTo>
                  <a:lnTo>
                    <a:pt x="1375" y="427"/>
                  </a:lnTo>
                  <a:lnTo>
                    <a:pt x="1399" y="410"/>
                  </a:lnTo>
                  <a:lnTo>
                    <a:pt x="1426" y="398"/>
                  </a:lnTo>
                  <a:lnTo>
                    <a:pt x="1455" y="390"/>
                  </a:lnTo>
                  <a:lnTo>
                    <a:pt x="1485" y="387"/>
                  </a:lnTo>
                  <a:lnTo>
                    <a:pt x="1485" y="221"/>
                  </a:lnTo>
                  <a:lnTo>
                    <a:pt x="1488" y="185"/>
                  </a:lnTo>
                  <a:lnTo>
                    <a:pt x="1496" y="151"/>
                  </a:lnTo>
                  <a:lnTo>
                    <a:pt x="1509" y="120"/>
                  </a:lnTo>
                  <a:lnTo>
                    <a:pt x="1527" y="91"/>
                  </a:lnTo>
                  <a:lnTo>
                    <a:pt x="1549" y="64"/>
                  </a:lnTo>
                  <a:lnTo>
                    <a:pt x="1575" y="42"/>
                  </a:lnTo>
                  <a:lnTo>
                    <a:pt x="1604" y="24"/>
                  </a:lnTo>
                  <a:lnTo>
                    <a:pt x="1635" y="11"/>
                  </a:lnTo>
                  <a:lnTo>
                    <a:pt x="1670" y="3"/>
                  </a:lnTo>
                  <a:lnTo>
                    <a:pt x="1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466"/>
            <p:cNvSpPr>
              <a:spLocks noEditPoints="1"/>
            </p:cNvSpPr>
            <p:nvPr/>
          </p:nvSpPr>
          <p:spPr bwMode="auto">
            <a:xfrm>
              <a:off x="5614988" y="3000375"/>
              <a:ext cx="96837" cy="117475"/>
            </a:xfrm>
            <a:custGeom>
              <a:avLst/>
              <a:gdLst>
                <a:gd name="T0" fmla="*/ 164 w 549"/>
                <a:gd name="T1" fmla="*/ 332 h 663"/>
                <a:gd name="T2" fmla="*/ 147 w 549"/>
                <a:gd name="T3" fmla="*/ 335 h 663"/>
                <a:gd name="T4" fmla="*/ 132 w 549"/>
                <a:gd name="T5" fmla="*/ 342 h 663"/>
                <a:gd name="T6" fmla="*/ 120 w 549"/>
                <a:gd name="T7" fmla="*/ 354 h 663"/>
                <a:gd name="T8" fmla="*/ 112 w 549"/>
                <a:gd name="T9" fmla="*/ 369 h 663"/>
                <a:gd name="T10" fmla="*/ 110 w 549"/>
                <a:gd name="T11" fmla="*/ 387 h 663"/>
                <a:gd name="T12" fmla="*/ 112 w 549"/>
                <a:gd name="T13" fmla="*/ 404 h 663"/>
                <a:gd name="T14" fmla="*/ 120 w 549"/>
                <a:gd name="T15" fmla="*/ 419 h 663"/>
                <a:gd name="T16" fmla="*/ 132 w 549"/>
                <a:gd name="T17" fmla="*/ 432 h 663"/>
                <a:gd name="T18" fmla="*/ 147 w 549"/>
                <a:gd name="T19" fmla="*/ 440 h 663"/>
                <a:gd name="T20" fmla="*/ 164 w 549"/>
                <a:gd name="T21" fmla="*/ 443 h 663"/>
                <a:gd name="T22" fmla="*/ 329 w 549"/>
                <a:gd name="T23" fmla="*/ 443 h 663"/>
                <a:gd name="T24" fmla="*/ 347 w 549"/>
                <a:gd name="T25" fmla="*/ 440 h 663"/>
                <a:gd name="T26" fmla="*/ 362 w 549"/>
                <a:gd name="T27" fmla="*/ 432 h 663"/>
                <a:gd name="T28" fmla="*/ 374 w 549"/>
                <a:gd name="T29" fmla="*/ 419 h 663"/>
                <a:gd name="T30" fmla="*/ 382 w 549"/>
                <a:gd name="T31" fmla="*/ 404 h 663"/>
                <a:gd name="T32" fmla="*/ 384 w 549"/>
                <a:gd name="T33" fmla="*/ 387 h 663"/>
                <a:gd name="T34" fmla="*/ 382 w 549"/>
                <a:gd name="T35" fmla="*/ 369 h 663"/>
                <a:gd name="T36" fmla="*/ 374 w 549"/>
                <a:gd name="T37" fmla="*/ 354 h 663"/>
                <a:gd name="T38" fmla="*/ 362 w 549"/>
                <a:gd name="T39" fmla="*/ 342 h 663"/>
                <a:gd name="T40" fmla="*/ 347 w 549"/>
                <a:gd name="T41" fmla="*/ 335 h 663"/>
                <a:gd name="T42" fmla="*/ 329 w 549"/>
                <a:gd name="T43" fmla="*/ 332 h 663"/>
                <a:gd name="T44" fmla="*/ 164 w 549"/>
                <a:gd name="T45" fmla="*/ 332 h 663"/>
                <a:gd name="T46" fmla="*/ 164 w 549"/>
                <a:gd name="T47" fmla="*/ 110 h 663"/>
                <a:gd name="T48" fmla="*/ 147 w 549"/>
                <a:gd name="T49" fmla="*/ 113 h 663"/>
                <a:gd name="T50" fmla="*/ 132 w 549"/>
                <a:gd name="T51" fmla="*/ 121 h 663"/>
                <a:gd name="T52" fmla="*/ 120 w 549"/>
                <a:gd name="T53" fmla="*/ 133 h 663"/>
                <a:gd name="T54" fmla="*/ 112 w 549"/>
                <a:gd name="T55" fmla="*/ 148 h 663"/>
                <a:gd name="T56" fmla="*/ 110 w 549"/>
                <a:gd name="T57" fmla="*/ 166 h 663"/>
                <a:gd name="T58" fmla="*/ 112 w 549"/>
                <a:gd name="T59" fmla="*/ 183 h 663"/>
                <a:gd name="T60" fmla="*/ 120 w 549"/>
                <a:gd name="T61" fmla="*/ 198 h 663"/>
                <a:gd name="T62" fmla="*/ 132 w 549"/>
                <a:gd name="T63" fmla="*/ 210 h 663"/>
                <a:gd name="T64" fmla="*/ 147 w 549"/>
                <a:gd name="T65" fmla="*/ 218 h 663"/>
                <a:gd name="T66" fmla="*/ 164 w 549"/>
                <a:gd name="T67" fmla="*/ 221 h 663"/>
                <a:gd name="T68" fmla="*/ 329 w 549"/>
                <a:gd name="T69" fmla="*/ 221 h 663"/>
                <a:gd name="T70" fmla="*/ 347 w 549"/>
                <a:gd name="T71" fmla="*/ 218 h 663"/>
                <a:gd name="T72" fmla="*/ 362 w 549"/>
                <a:gd name="T73" fmla="*/ 210 h 663"/>
                <a:gd name="T74" fmla="*/ 374 w 549"/>
                <a:gd name="T75" fmla="*/ 198 h 663"/>
                <a:gd name="T76" fmla="*/ 382 w 549"/>
                <a:gd name="T77" fmla="*/ 183 h 663"/>
                <a:gd name="T78" fmla="*/ 384 w 549"/>
                <a:gd name="T79" fmla="*/ 166 h 663"/>
                <a:gd name="T80" fmla="*/ 382 w 549"/>
                <a:gd name="T81" fmla="*/ 148 h 663"/>
                <a:gd name="T82" fmla="*/ 374 w 549"/>
                <a:gd name="T83" fmla="*/ 133 h 663"/>
                <a:gd name="T84" fmla="*/ 362 w 549"/>
                <a:gd name="T85" fmla="*/ 121 h 663"/>
                <a:gd name="T86" fmla="*/ 347 w 549"/>
                <a:gd name="T87" fmla="*/ 113 h 663"/>
                <a:gd name="T88" fmla="*/ 329 w 549"/>
                <a:gd name="T89" fmla="*/ 110 h 663"/>
                <a:gd name="T90" fmla="*/ 164 w 549"/>
                <a:gd name="T91" fmla="*/ 110 h 663"/>
                <a:gd name="T92" fmla="*/ 0 w 549"/>
                <a:gd name="T93" fmla="*/ 0 h 663"/>
                <a:gd name="T94" fmla="*/ 465 w 549"/>
                <a:gd name="T95" fmla="*/ 0 h 663"/>
                <a:gd name="T96" fmla="*/ 549 w 549"/>
                <a:gd name="T97" fmla="*/ 128 h 663"/>
                <a:gd name="T98" fmla="*/ 549 w 549"/>
                <a:gd name="T99" fmla="*/ 267 h 663"/>
                <a:gd name="T100" fmla="*/ 505 w 549"/>
                <a:gd name="T101" fmla="*/ 663 h 663"/>
                <a:gd name="T102" fmla="*/ 0 w 549"/>
                <a:gd name="T103" fmla="*/ 663 h 663"/>
                <a:gd name="T104" fmla="*/ 0 w 549"/>
                <a:gd name="T105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9" h="663">
                  <a:moveTo>
                    <a:pt x="164" y="332"/>
                  </a:moveTo>
                  <a:lnTo>
                    <a:pt x="147" y="335"/>
                  </a:lnTo>
                  <a:lnTo>
                    <a:pt x="132" y="342"/>
                  </a:lnTo>
                  <a:lnTo>
                    <a:pt x="120" y="354"/>
                  </a:lnTo>
                  <a:lnTo>
                    <a:pt x="112" y="369"/>
                  </a:lnTo>
                  <a:lnTo>
                    <a:pt x="110" y="387"/>
                  </a:lnTo>
                  <a:lnTo>
                    <a:pt x="112" y="404"/>
                  </a:lnTo>
                  <a:lnTo>
                    <a:pt x="120" y="419"/>
                  </a:lnTo>
                  <a:lnTo>
                    <a:pt x="132" y="432"/>
                  </a:lnTo>
                  <a:lnTo>
                    <a:pt x="147" y="440"/>
                  </a:lnTo>
                  <a:lnTo>
                    <a:pt x="164" y="443"/>
                  </a:lnTo>
                  <a:lnTo>
                    <a:pt x="329" y="443"/>
                  </a:lnTo>
                  <a:lnTo>
                    <a:pt x="347" y="440"/>
                  </a:lnTo>
                  <a:lnTo>
                    <a:pt x="362" y="432"/>
                  </a:lnTo>
                  <a:lnTo>
                    <a:pt x="374" y="419"/>
                  </a:lnTo>
                  <a:lnTo>
                    <a:pt x="382" y="404"/>
                  </a:lnTo>
                  <a:lnTo>
                    <a:pt x="384" y="387"/>
                  </a:lnTo>
                  <a:lnTo>
                    <a:pt x="382" y="369"/>
                  </a:lnTo>
                  <a:lnTo>
                    <a:pt x="374" y="354"/>
                  </a:lnTo>
                  <a:lnTo>
                    <a:pt x="362" y="342"/>
                  </a:lnTo>
                  <a:lnTo>
                    <a:pt x="347" y="335"/>
                  </a:lnTo>
                  <a:lnTo>
                    <a:pt x="329" y="332"/>
                  </a:lnTo>
                  <a:lnTo>
                    <a:pt x="164" y="332"/>
                  </a:lnTo>
                  <a:close/>
                  <a:moveTo>
                    <a:pt x="164" y="110"/>
                  </a:moveTo>
                  <a:lnTo>
                    <a:pt x="147" y="113"/>
                  </a:lnTo>
                  <a:lnTo>
                    <a:pt x="132" y="121"/>
                  </a:lnTo>
                  <a:lnTo>
                    <a:pt x="120" y="133"/>
                  </a:lnTo>
                  <a:lnTo>
                    <a:pt x="112" y="148"/>
                  </a:lnTo>
                  <a:lnTo>
                    <a:pt x="110" y="166"/>
                  </a:lnTo>
                  <a:lnTo>
                    <a:pt x="112" y="183"/>
                  </a:lnTo>
                  <a:lnTo>
                    <a:pt x="120" y="198"/>
                  </a:lnTo>
                  <a:lnTo>
                    <a:pt x="132" y="210"/>
                  </a:lnTo>
                  <a:lnTo>
                    <a:pt x="147" y="218"/>
                  </a:lnTo>
                  <a:lnTo>
                    <a:pt x="164" y="221"/>
                  </a:lnTo>
                  <a:lnTo>
                    <a:pt x="329" y="221"/>
                  </a:lnTo>
                  <a:lnTo>
                    <a:pt x="347" y="218"/>
                  </a:lnTo>
                  <a:lnTo>
                    <a:pt x="362" y="210"/>
                  </a:lnTo>
                  <a:lnTo>
                    <a:pt x="374" y="198"/>
                  </a:lnTo>
                  <a:lnTo>
                    <a:pt x="382" y="183"/>
                  </a:lnTo>
                  <a:lnTo>
                    <a:pt x="384" y="166"/>
                  </a:lnTo>
                  <a:lnTo>
                    <a:pt x="382" y="148"/>
                  </a:lnTo>
                  <a:lnTo>
                    <a:pt x="374" y="133"/>
                  </a:lnTo>
                  <a:lnTo>
                    <a:pt x="362" y="121"/>
                  </a:lnTo>
                  <a:lnTo>
                    <a:pt x="347" y="113"/>
                  </a:lnTo>
                  <a:lnTo>
                    <a:pt x="329" y="110"/>
                  </a:lnTo>
                  <a:lnTo>
                    <a:pt x="164" y="110"/>
                  </a:lnTo>
                  <a:close/>
                  <a:moveTo>
                    <a:pt x="0" y="0"/>
                  </a:moveTo>
                  <a:lnTo>
                    <a:pt x="465" y="0"/>
                  </a:lnTo>
                  <a:lnTo>
                    <a:pt x="549" y="128"/>
                  </a:lnTo>
                  <a:lnTo>
                    <a:pt x="549" y="267"/>
                  </a:lnTo>
                  <a:lnTo>
                    <a:pt x="505" y="663"/>
                  </a:lnTo>
                  <a:lnTo>
                    <a:pt x="0" y="6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5" name="Group 1094"/>
          <p:cNvGrpSpPr/>
          <p:nvPr/>
        </p:nvGrpSpPr>
        <p:grpSpPr>
          <a:xfrm>
            <a:off x="6489271" y="2671763"/>
            <a:ext cx="139700" cy="592138"/>
            <a:chOff x="6459538" y="2671763"/>
            <a:chExt cx="13970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0" name="Freeform 471"/>
            <p:cNvSpPr>
              <a:spLocks noEditPoints="1"/>
            </p:cNvSpPr>
            <p:nvPr/>
          </p:nvSpPr>
          <p:spPr bwMode="auto">
            <a:xfrm>
              <a:off x="6459538" y="2751138"/>
              <a:ext cx="139700" cy="512763"/>
            </a:xfrm>
            <a:custGeom>
              <a:avLst/>
              <a:gdLst>
                <a:gd name="T0" fmla="*/ 451 w 791"/>
                <a:gd name="T1" fmla="*/ 1568 h 2911"/>
                <a:gd name="T2" fmla="*/ 0 w 791"/>
                <a:gd name="T3" fmla="*/ 0 h 2911"/>
                <a:gd name="T4" fmla="*/ 789 w 791"/>
                <a:gd name="T5" fmla="*/ 1019 h 2911"/>
                <a:gd name="T6" fmla="*/ 564 w 791"/>
                <a:gd name="T7" fmla="*/ 1360 h 2911"/>
                <a:gd name="T8" fmla="*/ 643 w 791"/>
                <a:gd name="T9" fmla="*/ 1570 h 2911"/>
                <a:gd name="T10" fmla="*/ 721 w 791"/>
                <a:gd name="T11" fmla="*/ 1603 h 2911"/>
                <a:gd name="T12" fmla="*/ 776 w 791"/>
                <a:gd name="T13" fmla="*/ 1670 h 2911"/>
                <a:gd name="T14" fmla="*/ 791 w 791"/>
                <a:gd name="T15" fmla="*/ 1751 h 2911"/>
                <a:gd name="T16" fmla="*/ 733 w 791"/>
                <a:gd name="T17" fmla="*/ 1926 h 2911"/>
                <a:gd name="T18" fmla="*/ 728 w 791"/>
                <a:gd name="T19" fmla="*/ 1929 h 2911"/>
                <a:gd name="T20" fmla="*/ 727 w 791"/>
                <a:gd name="T21" fmla="*/ 1931 h 2911"/>
                <a:gd name="T22" fmla="*/ 684 w 791"/>
                <a:gd name="T23" fmla="*/ 2046 h 2911"/>
                <a:gd name="T24" fmla="*/ 679 w 791"/>
                <a:gd name="T25" fmla="*/ 2184 h 2911"/>
                <a:gd name="T26" fmla="*/ 711 w 791"/>
                <a:gd name="T27" fmla="*/ 2340 h 2911"/>
                <a:gd name="T28" fmla="*/ 731 w 791"/>
                <a:gd name="T29" fmla="*/ 2433 h 2911"/>
                <a:gd name="T30" fmla="*/ 730 w 791"/>
                <a:gd name="T31" fmla="*/ 2635 h 2911"/>
                <a:gd name="T32" fmla="*/ 690 w 791"/>
                <a:gd name="T33" fmla="*/ 2752 h 2911"/>
                <a:gd name="T34" fmla="*/ 609 w 791"/>
                <a:gd name="T35" fmla="*/ 2844 h 2911"/>
                <a:gd name="T36" fmla="*/ 498 w 791"/>
                <a:gd name="T37" fmla="*/ 2900 h 2911"/>
                <a:gd name="T38" fmla="*/ 378 w 791"/>
                <a:gd name="T39" fmla="*/ 2911 h 2911"/>
                <a:gd name="T40" fmla="*/ 258 w 791"/>
                <a:gd name="T41" fmla="*/ 2887 h 2911"/>
                <a:gd name="T42" fmla="*/ 157 w 791"/>
                <a:gd name="T43" fmla="*/ 2821 h 2911"/>
                <a:gd name="T44" fmla="*/ 87 w 791"/>
                <a:gd name="T45" fmla="*/ 2724 h 2911"/>
                <a:gd name="T46" fmla="*/ 301 w 791"/>
                <a:gd name="T47" fmla="*/ 2685 h 2911"/>
                <a:gd name="T48" fmla="*/ 336 w 791"/>
                <a:gd name="T49" fmla="*/ 2650 h 2911"/>
                <a:gd name="T50" fmla="*/ 329 w 791"/>
                <a:gd name="T51" fmla="*/ 2597 h 2911"/>
                <a:gd name="T52" fmla="*/ 281 w 791"/>
                <a:gd name="T53" fmla="*/ 2575 h 2911"/>
                <a:gd name="T54" fmla="*/ 281 w 791"/>
                <a:gd name="T55" fmla="*/ 2463 h 2911"/>
                <a:gd name="T56" fmla="*/ 329 w 791"/>
                <a:gd name="T57" fmla="*/ 2442 h 2911"/>
                <a:gd name="T58" fmla="*/ 336 w 791"/>
                <a:gd name="T59" fmla="*/ 2389 h 2911"/>
                <a:gd name="T60" fmla="*/ 301 w 791"/>
                <a:gd name="T61" fmla="*/ 2354 h 2911"/>
                <a:gd name="T62" fmla="*/ 81 w 791"/>
                <a:gd name="T63" fmla="*/ 2349 h 2911"/>
                <a:gd name="T64" fmla="*/ 84 w 791"/>
                <a:gd name="T65" fmla="*/ 2344 h 2911"/>
                <a:gd name="T66" fmla="*/ 98 w 791"/>
                <a:gd name="T67" fmla="*/ 2284 h 2911"/>
                <a:gd name="T68" fmla="*/ 115 w 791"/>
                <a:gd name="T69" fmla="*/ 2133 h 2911"/>
                <a:gd name="T70" fmla="*/ 98 w 791"/>
                <a:gd name="T71" fmla="*/ 2005 h 2911"/>
                <a:gd name="T72" fmla="*/ 67 w 791"/>
                <a:gd name="T73" fmla="*/ 1929 h 2911"/>
                <a:gd name="T74" fmla="*/ 64 w 791"/>
                <a:gd name="T75" fmla="*/ 1922 h 2911"/>
                <a:gd name="T76" fmla="*/ 17 w 791"/>
                <a:gd name="T77" fmla="*/ 1808 h 2911"/>
                <a:gd name="T78" fmla="*/ 4 w 791"/>
                <a:gd name="T79" fmla="*/ 1727 h 2911"/>
                <a:gd name="T80" fmla="*/ 34 w 791"/>
                <a:gd name="T81" fmla="*/ 1645 h 2911"/>
                <a:gd name="T82" fmla="*/ 99 w 791"/>
                <a:gd name="T83" fmla="*/ 1587 h 2911"/>
                <a:gd name="T84" fmla="*/ 181 w 791"/>
                <a:gd name="T85" fmla="*/ 1568 h 2911"/>
                <a:gd name="T86" fmla="*/ 11 w 791"/>
                <a:gd name="T87" fmla="*/ 1041 h 2911"/>
                <a:gd name="T88" fmla="*/ 0 w 791"/>
                <a:gd name="T89" fmla="*/ 1008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1" h="2911">
                  <a:moveTo>
                    <a:pt x="338" y="1399"/>
                  </a:moveTo>
                  <a:lnTo>
                    <a:pt x="338" y="1568"/>
                  </a:lnTo>
                  <a:lnTo>
                    <a:pt x="451" y="1568"/>
                  </a:lnTo>
                  <a:lnTo>
                    <a:pt x="451" y="1399"/>
                  </a:lnTo>
                  <a:lnTo>
                    <a:pt x="338" y="1399"/>
                  </a:lnTo>
                  <a:close/>
                  <a:moveTo>
                    <a:pt x="0" y="0"/>
                  </a:moveTo>
                  <a:lnTo>
                    <a:pt x="790" y="0"/>
                  </a:lnTo>
                  <a:lnTo>
                    <a:pt x="790" y="1008"/>
                  </a:lnTo>
                  <a:lnTo>
                    <a:pt x="789" y="1019"/>
                  </a:lnTo>
                  <a:lnTo>
                    <a:pt x="786" y="1030"/>
                  </a:lnTo>
                  <a:lnTo>
                    <a:pt x="779" y="1041"/>
                  </a:lnTo>
                  <a:lnTo>
                    <a:pt x="564" y="1360"/>
                  </a:lnTo>
                  <a:lnTo>
                    <a:pt x="564" y="1568"/>
                  </a:lnTo>
                  <a:lnTo>
                    <a:pt x="614" y="1568"/>
                  </a:lnTo>
                  <a:lnTo>
                    <a:pt x="643" y="1570"/>
                  </a:lnTo>
                  <a:lnTo>
                    <a:pt x="670" y="1577"/>
                  </a:lnTo>
                  <a:lnTo>
                    <a:pt x="696" y="1587"/>
                  </a:lnTo>
                  <a:lnTo>
                    <a:pt x="721" y="1603"/>
                  </a:lnTo>
                  <a:lnTo>
                    <a:pt x="743" y="1623"/>
                  </a:lnTo>
                  <a:lnTo>
                    <a:pt x="761" y="1645"/>
                  </a:lnTo>
                  <a:lnTo>
                    <a:pt x="776" y="1670"/>
                  </a:lnTo>
                  <a:lnTo>
                    <a:pt x="786" y="1695"/>
                  </a:lnTo>
                  <a:lnTo>
                    <a:pt x="791" y="1723"/>
                  </a:lnTo>
                  <a:lnTo>
                    <a:pt x="791" y="1751"/>
                  </a:lnTo>
                  <a:lnTo>
                    <a:pt x="787" y="1780"/>
                  </a:lnTo>
                  <a:lnTo>
                    <a:pt x="779" y="1808"/>
                  </a:lnTo>
                  <a:lnTo>
                    <a:pt x="733" y="1926"/>
                  </a:lnTo>
                  <a:lnTo>
                    <a:pt x="730" y="1926"/>
                  </a:lnTo>
                  <a:lnTo>
                    <a:pt x="729" y="1927"/>
                  </a:lnTo>
                  <a:lnTo>
                    <a:pt x="728" y="1929"/>
                  </a:lnTo>
                  <a:lnTo>
                    <a:pt x="727" y="1930"/>
                  </a:lnTo>
                  <a:lnTo>
                    <a:pt x="727" y="1931"/>
                  </a:lnTo>
                  <a:lnTo>
                    <a:pt x="727" y="1931"/>
                  </a:lnTo>
                  <a:lnTo>
                    <a:pt x="709" y="1966"/>
                  </a:lnTo>
                  <a:lnTo>
                    <a:pt x="694" y="2004"/>
                  </a:lnTo>
                  <a:lnTo>
                    <a:pt x="684" y="2046"/>
                  </a:lnTo>
                  <a:lnTo>
                    <a:pt x="678" y="2090"/>
                  </a:lnTo>
                  <a:lnTo>
                    <a:pt x="676" y="2136"/>
                  </a:lnTo>
                  <a:lnTo>
                    <a:pt x="679" y="2184"/>
                  </a:lnTo>
                  <a:lnTo>
                    <a:pt x="685" y="2235"/>
                  </a:lnTo>
                  <a:lnTo>
                    <a:pt x="695" y="2287"/>
                  </a:lnTo>
                  <a:lnTo>
                    <a:pt x="711" y="2340"/>
                  </a:lnTo>
                  <a:lnTo>
                    <a:pt x="719" y="2370"/>
                  </a:lnTo>
                  <a:lnTo>
                    <a:pt x="726" y="2401"/>
                  </a:lnTo>
                  <a:lnTo>
                    <a:pt x="731" y="2433"/>
                  </a:lnTo>
                  <a:lnTo>
                    <a:pt x="733" y="2463"/>
                  </a:lnTo>
                  <a:lnTo>
                    <a:pt x="733" y="2592"/>
                  </a:lnTo>
                  <a:lnTo>
                    <a:pt x="730" y="2635"/>
                  </a:lnTo>
                  <a:lnTo>
                    <a:pt x="722" y="2675"/>
                  </a:lnTo>
                  <a:lnTo>
                    <a:pt x="708" y="2715"/>
                  </a:lnTo>
                  <a:lnTo>
                    <a:pt x="690" y="2752"/>
                  </a:lnTo>
                  <a:lnTo>
                    <a:pt x="667" y="2786"/>
                  </a:lnTo>
                  <a:lnTo>
                    <a:pt x="640" y="2816"/>
                  </a:lnTo>
                  <a:lnTo>
                    <a:pt x="609" y="2844"/>
                  </a:lnTo>
                  <a:lnTo>
                    <a:pt x="575" y="2867"/>
                  </a:lnTo>
                  <a:lnTo>
                    <a:pt x="538" y="2886"/>
                  </a:lnTo>
                  <a:lnTo>
                    <a:pt x="498" y="2900"/>
                  </a:lnTo>
                  <a:lnTo>
                    <a:pt x="456" y="2908"/>
                  </a:lnTo>
                  <a:lnTo>
                    <a:pt x="412" y="2911"/>
                  </a:lnTo>
                  <a:lnTo>
                    <a:pt x="378" y="2911"/>
                  </a:lnTo>
                  <a:lnTo>
                    <a:pt x="336" y="2908"/>
                  </a:lnTo>
                  <a:lnTo>
                    <a:pt x="296" y="2900"/>
                  </a:lnTo>
                  <a:lnTo>
                    <a:pt x="258" y="2887"/>
                  </a:lnTo>
                  <a:lnTo>
                    <a:pt x="221" y="2869"/>
                  </a:lnTo>
                  <a:lnTo>
                    <a:pt x="188" y="2848"/>
                  </a:lnTo>
                  <a:lnTo>
                    <a:pt x="157" y="2821"/>
                  </a:lnTo>
                  <a:lnTo>
                    <a:pt x="129" y="2793"/>
                  </a:lnTo>
                  <a:lnTo>
                    <a:pt x="107" y="2760"/>
                  </a:lnTo>
                  <a:lnTo>
                    <a:pt x="87" y="2724"/>
                  </a:lnTo>
                  <a:lnTo>
                    <a:pt x="73" y="2687"/>
                  </a:lnTo>
                  <a:lnTo>
                    <a:pt x="281" y="2687"/>
                  </a:lnTo>
                  <a:lnTo>
                    <a:pt x="301" y="2685"/>
                  </a:lnTo>
                  <a:lnTo>
                    <a:pt x="316" y="2677"/>
                  </a:lnTo>
                  <a:lnTo>
                    <a:pt x="329" y="2665"/>
                  </a:lnTo>
                  <a:lnTo>
                    <a:pt x="336" y="2650"/>
                  </a:lnTo>
                  <a:lnTo>
                    <a:pt x="338" y="2632"/>
                  </a:lnTo>
                  <a:lnTo>
                    <a:pt x="336" y="2612"/>
                  </a:lnTo>
                  <a:lnTo>
                    <a:pt x="329" y="2597"/>
                  </a:lnTo>
                  <a:lnTo>
                    <a:pt x="316" y="2585"/>
                  </a:lnTo>
                  <a:lnTo>
                    <a:pt x="301" y="2577"/>
                  </a:lnTo>
                  <a:lnTo>
                    <a:pt x="281" y="2575"/>
                  </a:lnTo>
                  <a:lnTo>
                    <a:pt x="56" y="2575"/>
                  </a:lnTo>
                  <a:lnTo>
                    <a:pt x="56" y="2463"/>
                  </a:lnTo>
                  <a:lnTo>
                    <a:pt x="281" y="2463"/>
                  </a:lnTo>
                  <a:lnTo>
                    <a:pt x="301" y="2460"/>
                  </a:lnTo>
                  <a:lnTo>
                    <a:pt x="316" y="2453"/>
                  </a:lnTo>
                  <a:lnTo>
                    <a:pt x="329" y="2442"/>
                  </a:lnTo>
                  <a:lnTo>
                    <a:pt x="336" y="2425"/>
                  </a:lnTo>
                  <a:lnTo>
                    <a:pt x="338" y="2407"/>
                  </a:lnTo>
                  <a:lnTo>
                    <a:pt x="336" y="2389"/>
                  </a:lnTo>
                  <a:lnTo>
                    <a:pt x="329" y="2372"/>
                  </a:lnTo>
                  <a:lnTo>
                    <a:pt x="316" y="2361"/>
                  </a:lnTo>
                  <a:lnTo>
                    <a:pt x="301" y="2354"/>
                  </a:lnTo>
                  <a:lnTo>
                    <a:pt x="281" y="2351"/>
                  </a:lnTo>
                  <a:lnTo>
                    <a:pt x="79" y="2351"/>
                  </a:lnTo>
                  <a:lnTo>
                    <a:pt x="81" y="2349"/>
                  </a:lnTo>
                  <a:lnTo>
                    <a:pt x="83" y="2347"/>
                  </a:lnTo>
                  <a:lnTo>
                    <a:pt x="84" y="2346"/>
                  </a:lnTo>
                  <a:lnTo>
                    <a:pt x="84" y="2344"/>
                  </a:lnTo>
                  <a:lnTo>
                    <a:pt x="84" y="2342"/>
                  </a:lnTo>
                  <a:lnTo>
                    <a:pt x="84" y="2340"/>
                  </a:lnTo>
                  <a:lnTo>
                    <a:pt x="98" y="2284"/>
                  </a:lnTo>
                  <a:lnTo>
                    <a:pt x="107" y="2231"/>
                  </a:lnTo>
                  <a:lnTo>
                    <a:pt x="113" y="2181"/>
                  </a:lnTo>
                  <a:lnTo>
                    <a:pt x="115" y="2133"/>
                  </a:lnTo>
                  <a:lnTo>
                    <a:pt x="113" y="2088"/>
                  </a:lnTo>
                  <a:lnTo>
                    <a:pt x="107" y="2046"/>
                  </a:lnTo>
                  <a:lnTo>
                    <a:pt x="98" y="2005"/>
                  </a:lnTo>
                  <a:lnTo>
                    <a:pt x="84" y="1968"/>
                  </a:lnTo>
                  <a:lnTo>
                    <a:pt x="68" y="1931"/>
                  </a:lnTo>
                  <a:lnTo>
                    <a:pt x="67" y="1929"/>
                  </a:lnTo>
                  <a:lnTo>
                    <a:pt x="66" y="1926"/>
                  </a:lnTo>
                  <a:lnTo>
                    <a:pt x="65" y="1924"/>
                  </a:lnTo>
                  <a:lnTo>
                    <a:pt x="64" y="1922"/>
                  </a:lnTo>
                  <a:lnTo>
                    <a:pt x="63" y="1921"/>
                  </a:lnTo>
                  <a:lnTo>
                    <a:pt x="62" y="1920"/>
                  </a:lnTo>
                  <a:lnTo>
                    <a:pt x="17" y="1808"/>
                  </a:lnTo>
                  <a:lnTo>
                    <a:pt x="8" y="1782"/>
                  </a:lnTo>
                  <a:lnTo>
                    <a:pt x="4" y="1754"/>
                  </a:lnTo>
                  <a:lnTo>
                    <a:pt x="4" y="1727"/>
                  </a:lnTo>
                  <a:lnTo>
                    <a:pt x="9" y="1699"/>
                  </a:lnTo>
                  <a:lnTo>
                    <a:pt x="19" y="1672"/>
                  </a:lnTo>
                  <a:lnTo>
                    <a:pt x="34" y="1645"/>
                  </a:lnTo>
                  <a:lnTo>
                    <a:pt x="52" y="1623"/>
                  </a:lnTo>
                  <a:lnTo>
                    <a:pt x="74" y="1603"/>
                  </a:lnTo>
                  <a:lnTo>
                    <a:pt x="99" y="1587"/>
                  </a:lnTo>
                  <a:lnTo>
                    <a:pt x="125" y="1577"/>
                  </a:lnTo>
                  <a:lnTo>
                    <a:pt x="152" y="1570"/>
                  </a:lnTo>
                  <a:lnTo>
                    <a:pt x="181" y="1568"/>
                  </a:lnTo>
                  <a:lnTo>
                    <a:pt x="226" y="1568"/>
                  </a:lnTo>
                  <a:lnTo>
                    <a:pt x="226" y="1360"/>
                  </a:lnTo>
                  <a:lnTo>
                    <a:pt x="11" y="1041"/>
                  </a:lnTo>
                  <a:lnTo>
                    <a:pt x="6" y="1030"/>
                  </a:lnTo>
                  <a:lnTo>
                    <a:pt x="2" y="1019"/>
                  </a:lnTo>
                  <a:lnTo>
                    <a:pt x="0" y="10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472"/>
            <p:cNvSpPr>
              <a:spLocks/>
            </p:cNvSpPr>
            <p:nvPr/>
          </p:nvSpPr>
          <p:spPr bwMode="auto">
            <a:xfrm>
              <a:off x="6459538" y="2671763"/>
              <a:ext cx="139700" cy="58738"/>
            </a:xfrm>
            <a:custGeom>
              <a:avLst/>
              <a:gdLst>
                <a:gd name="T0" fmla="*/ 56 w 790"/>
                <a:gd name="T1" fmla="*/ 0 h 337"/>
                <a:gd name="T2" fmla="*/ 733 w 790"/>
                <a:gd name="T3" fmla="*/ 0 h 337"/>
                <a:gd name="T4" fmla="*/ 752 w 790"/>
                <a:gd name="T5" fmla="*/ 3 h 337"/>
                <a:gd name="T6" fmla="*/ 767 w 790"/>
                <a:gd name="T7" fmla="*/ 10 h 337"/>
                <a:gd name="T8" fmla="*/ 780 w 790"/>
                <a:gd name="T9" fmla="*/ 23 h 337"/>
                <a:gd name="T10" fmla="*/ 787 w 790"/>
                <a:gd name="T11" fmla="*/ 38 h 337"/>
                <a:gd name="T12" fmla="*/ 790 w 790"/>
                <a:gd name="T13" fmla="*/ 56 h 337"/>
                <a:gd name="T14" fmla="*/ 790 w 790"/>
                <a:gd name="T15" fmla="*/ 337 h 337"/>
                <a:gd name="T16" fmla="*/ 0 w 790"/>
                <a:gd name="T17" fmla="*/ 337 h 337"/>
                <a:gd name="T18" fmla="*/ 0 w 790"/>
                <a:gd name="T19" fmla="*/ 56 h 337"/>
                <a:gd name="T20" fmla="*/ 3 w 790"/>
                <a:gd name="T21" fmla="*/ 40 h 337"/>
                <a:gd name="T22" fmla="*/ 11 w 790"/>
                <a:gd name="T23" fmla="*/ 25 h 337"/>
                <a:gd name="T24" fmla="*/ 25 w 790"/>
                <a:gd name="T25" fmla="*/ 12 h 337"/>
                <a:gd name="T26" fmla="*/ 40 w 790"/>
                <a:gd name="T27" fmla="*/ 4 h 337"/>
                <a:gd name="T28" fmla="*/ 56 w 790"/>
                <a:gd name="T2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0" h="337">
                  <a:moveTo>
                    <a:pt x="56" y="0"/>
                  </a:moveTo>
                  <a:lnTo>
                    <a:pt x="733" y="0"/>
                  </a:lnTo>
                  <a:lnTo>
                    <a:pt x="752" y="3"/>
                  </a:lnTo>
                  <a:lnTo>
                    <a:pt x="767" y="10"/>
                  </a:lnTo>
                  <a:lnTo>
                    <a:pt x="780" y="23"/>
                  </a:lnTo>
                  <a:lnTo>
                    <a:pt x="787" y="38"/>
                  </a:lnTo>
                  <a:lnTo>
                    <a:pt x="790" y="56"/>
                  </a:lnTo>
                  <a:lnTo>
                    <a:pt x="790" y="337"/>
                  </a:lnTo>
                  <a:lnTo>
                    <a:pt x="0" y="337"/>
                  </a:lnTo>
                  <a:lnTo>
                    <a:pt x="0" y="56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6" name="Group 1095"/>
          <p:cNvGrpSpPr/>
          <p:nvPr/>
        </p:nvGrpSpPr>
        <p:grpSpPr>
          <a:xfrm>
            <a:off x="7197753" y="2728913"/>
            <a:ext cx="593725" cy="474662"/>
            <a:chOff x="7210425" y="2728913"/>
            <a:chExt cx="593725" cy="474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5" name="Freeform 477"/>
            <p:cNvSpPr>
              <a:spLocks/>
            </p:cNvSpPr>
            <p:nvPr/>
          </p:nvSpPr>
          <p:spPr bwMode="auto">
            <a:xfrm>
              <a:off x="7381875" y="2728913"/>
              <a:ext cx="290513" cy="168275"/>
            </a:xfrm>
            <a:custGeom>
              <a:avLst/>
              <a:gdLst>
                <a:gd name="T0" fmla="*/ 575 w 1650"/>
                <a:gd name="T1" fmla="*/ 0 h 952"/>
                <a:gd name="T2" fmla="*/ 1075 w 1650"/>
                <a:gd name="T3" fmla="*/ 0 h 952"/>
                <a:gd name="T4" fmla="*/ 1118 w 1650"/>
                <a:gd name="T5" fmla="*/ 3 h 952"/>
                <a:gd name="T6" fmla="*/ 1159 w 1650"/>
                <a:gd name="T7" fmla="*/ 11 h 952"/>
                <a:gd name="T8" fmla="*/ 1198 w 1650"/>
                <a:gd name="T9" fmla="*/ 23 h 952"/>
                <a:gd name="T10" fmla="*/ 1235 w 1650"/>
                <a:gd name="T11" fmla="*/ 41 h 952"/>
                <a:gd name="T12" fmla="*/ 1270 w 1650"/>
                <a:gd name="T13" fmla="*/ 62 h 952"/>
                <a:gd name="T14" fmla="*/ 1302 w 1650"/>
                <a:gd name="T15" fmla="*/ 88 h 952"/>
                <a:gd name="T16" fmla="*/ 1330 w 1650"/>
                <a:gd name="T17" fmla="*/ 117 h 952"/>
                <a:gd name="T18" fmla="*/ 1356 w 1650"/>
                <a:gd name="T19" fmla="*/ 150 h 952"/>
                <a:gd name="T20" fmla="*/ 1376 w 1650"/>
                <a:gd name="T21" fmla="*/ 185 h 952"/>
                <a:gd name="T22" fmla="*/ 1393 w 1650"/>
                <a:gd name="T23" fmla="*/ 224 h 952"/>
                <a:gd name="T24" fmla="*/ 1650 w 1650"/>
                <a:gd name="T25" fmla="*/ 952 h 952"/>
                <a:gd name="T26" fmla="*/ 0 w 1650"/>
                <a:gd name="T27" fmla="*/ 952 h 952"/>
                <a:gd name="T28" fmla="*/ 257 w 1650"/>
                <a:gd name="T29" fmla="*/ 224 h 952"/>
                <a:gd name="T30" fmla="*/ 274 w 1650"/>
                <a:gd name="T31" fmla="*/ 185 h 952"/>
                <a:gd name="T32" fmla="*/ 295 w 1650"/>
                <a:gd name="T33" fmla="*/ 150 h 952"/>
                <a:gd name="T34" fmla="*/ 320 w 1650"/>
                <a:gd name="T35" fmla="*/ 117 h 952"/>
                <a:gd name="T36" fmla="*/ 349 w 1650"/>
                <a:gd name="T37" fmla="*/ 88 h 952"/>
                <a:gd name="T38" fmla="*/ 380 w 1650"/>
                <a:gd name="T39" fmla="*/ 62 h 952"/>
                <a:gd name="T40" fmla="*/ 415 w 1650"/>
                <a:gd name="T41" fmla="*/ 41 h 952"/>
                <a:gd name="T42" fmla="*/ 453 w 1650"/>
                <a:gd name="T43" fmla="*/ 23 h 952"/>
                <a:gd name="T44" fmla="*/ 492 w 1650"/>
                <a:gd name="T45" fmla="*/ 11 h 952"/>
                <a:gd name="T46" fmla="*/ 532 w 1650"/>
                <a:gd name="T47" fmla="*/ 3 h 952"/>
                <a:gd name="T48" fmla="*/ 575 w 1650"/>
                <a:gd name="T49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0" h="952">
                  <a:moveTo>
                    <a:pt x="575" y="0"/>
                  </a:moveTo>
                  <a:lnTo>
                    <a:pt x="1075" y="0"/>
                  </a:lnTo>
                  <a:lnTo>
                    <a:pt x="1118" y="3"/>
                  </a:lnTo>
                  <a:lnTo>
                    <a:pt x="1159" y="11"/>
                  </a:lnTo>
                  <a:lnTo>
                    <a:pt x="1198" y="23"/>
                  </a:lnTo>
                  <a:lnTo>
                    <a:pt x="1235" y="41"/>
                  </a:lnTo>
                  <a:lnTo>
                    <a:pt x="1270" y="62"/>
                  </a:lnTo>
                  <a:lnTo>
                    <a:pt x="1302" y="88"/>
                  </a:lnTo>
                  <a:lnTo>
                    <a:pt x="1330" y="117"/>
                  </a:lnTo>
                  <a:lnTo>
                    <a:pt x="1356" y="150"/>
                  </a:lnTo>
                  <a:lnTo>
                    <a:pt x="1376" y="185"/>
                  </a:lnTo>
                  <a:lnTo>
                    <a:pt x="1393" y="224"/>
                  </a:lnTo>
                  <a:lnTo>
                    <a:pt x="1650" y="952"/>
                  </a:lnTo>
                  <a:lnTo>
                    <a:pt x="0" y="952"/>
                  </a:lnTo>
                  <a:lnTo>
                    <a:pt x="257" y="224"/>
                  </a:lnTo>
                  <a:lnTo>
                    <a:pt x="274" y="185"/>
                  </a:lnTo>
                  <a:lnTo>
                    <a:pt x="295" y="150"/>
                  </a:lnTo>
                  <a:lnTo>
                    <a:pt x="320" y="117"/>
                  </a:lnTo>
                  <a:lnTo>
                    <a:pt x="349" y="88"/>
                  </a:lnTo>
                  <a:lnTo>
                    <a:pt x="380" y="62"/>
                  </a:lnTo>
                  <a:lnTo>
                    <a:pt x="415" y="41"/>
                  </a:lnTo>
                  <a:lnTo>
                    <a:pt x="453" y="23"/>
                  </a:lnTo>
                  <a:lnTo>
                    <a:pt x="492" y="11"/>
                  </a:lnTo>
                  <a:lnTo>
                    <a:pt x="532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78"/>
            <p:cNvSpPr>
              <a:spLocks/>
            </p:cNvSpPr>
            <p:nvPr/>
          </p:nvSpPr>
          <p:spPr bwMode="auto">
            <a:xfrm>
              <a:off x="7383463" y="2976563"/>
              <a:ext cx="287338" cy="128587"/>
            </a:xfrm>
            <a:custGeom>
              <a:avLst/>
              <a:gdLst>
                <a:gd name="T0" fmla="*/ 0 w 1634"/>
                <a:gd name="T1" fmla="*/ 0 h 728"/>
                <a:gd name="T2" fmla="*/ 1634 w 1634"/>
                <a:gd name="T3" fmla="*/ 0 h 728"/>
                <a:gd name="T4" fmla="*/ 1251 w 1634"/>
                <a:gd name="T5" fmla="*/ 622 h 728"/>
                <a:gd name="T6" fmla="*/ 1231 w 1634"/>
                <a:gd name="T7" fmla="*/ 648 h 728"/>
                <a:gd name="T8" fmla="*/ 1209 w 1634"/>
                <a:gd name="T9" fmla="*/ 672 h 728"/>
                <a:gd name="T10" fmla="*/ 1183 w 1634"/>
                <a:gd name="T11" fmla="*/ 691 h 728"/>
                <a:gd name="T12" fmla="*/ 1155 w 1634"/>
                <a:gd name="T13" fmla="*/ 706 h 728"/>
                <a:gd name="T14" fmla="*/ 1124 w 1634"/>
                <a:gd name="T15" fmla="*/ 719 h 728"/>
                <a:gd name="T16" fmla="*/ 1093 w 1634"/>
                <a:gd name="T17" fmla="*/ 726 h 728"/>
                <a:gd name="T18" fmla="*/ 1060 w 1634"/>
                <a:gd name="T19" fmla="*/ 728 h 728"/>
                <a:gd name="T20" fmla="*/ 574 w 1634"/>
                <a:gd name="T21" fmla="*/ 728 h 728"/>
                <a:gd name="T22" fmla="*/ 542 w 1634"/>
                <a:gd name="T23" fmla="*/ 726 h 728"/>
                <a:gd name="T24" fmla="*/ 510 w 1634"/>
                <a:gd name="T25" fmla="*/ 719 h 728"/>
                <a:gd name="T26" fmla="*/ 480 w 1634"/>
                <a:gd name="T27" fmla="*/ 706 h 728"/>
                <a:gd name="T28" fmla="*/ 451 w 1634"/>
                <a:gd name="T29" fmla="*/ 691 h 728"/>
                <a:gd name="T30" fmla="*/ 426 w 1634"/>
                <a:gd name="T31" fmla="*/ 672 h 728"/>
                <a:gd name="T32" fmla="*/ 403 w 1634"/>
                <a:gd name="T33" fmla="*/ 648 h 728"/>
                <a:gd name="T34" fmla="*/ 384 w 1634"/>
                <a:gd name="T35" fmla="*/ 622 h 728"/>
                <a:gd name="T36" fmla="*/ 0 w 1634"/>
                <a:gd name="T37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34" h="728">
                  <a:moveTo>
                    <a:pt x="0" y="0"/>
                  </a:moveTo>
                  <a:lnTo>
                    <a:pt x="1634" y="0"/>
                  </a:lnTo>
                  <a:lnTo>
                    <a:pt x="1251" y="622"/>
                  </a:lnTo>
                  <a:lnTo>
                    <a:pt x="1231" y="648"/>
                  </a:lnTo>
                  <a:lnTo>
                    <a:pt x="1209" y="672"/>
                  </a:lnTo>
                  <a:lnTo>
                    <a:pt x="1183" y="691"/>
                  </a:lnTo>
                  <a:lnTo>
                    <a:pt x="1155" y="706"/>
                  </a:lnTo>
                  <a:lnTo>
                    <a:pt x="1124" y="719"/>
                  </a:lnTo>
                  <a:lnTo>
                    <a:pt x="1093" y="726"/>
                  </a:lnTo>
                  <a:lnTo>
                    <a:pt x="1060" y="728"/>
                  </a:lnTo>
                  <a:lnTo>
                    <a:pt x="574" y="728"/>
                  </a:lnTo>
                  <a:lnTo>
                    <a:pt x="542" y="726"/>
                  </a:lnTo>
                  <a:lnTo>
                    <a:pt x="510" y="719"/>
                  </a:lnTo>
                  <a:lnTo>
                    <a:pt x="480" y="706"/>
                  </a:lnTo>
                  <a:lnTo>
                    <a:pt x="451" y="691"/>
                  </a:lnTo>
                  <a:lnTo>
                    <a:pt x="426" y="672"/>
                  </a:lnTo>
                  <a:lnTo>
                    <a:pt x="403" y="648"/>
                  </a:lnTo>
                  <a:lnTo>
                    <a:pt x="384" y="6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79"/>
            <p:cNvSpPr>
              <a:spLocks noEditPoints="1"/>
            </p:cNvSpPr>
            <p:nvPr/>
          </p:nvSpPr>
          <p:spPr bwMode="auto">
            <a:xfrm>
              <a:off x="7210425" y="2789238"/>
              <a:ext cx="593725" cy="414337"/>
            </a:xfrm>
            <a:custGeom>
              <a:avLst/>
              <a:gdLst>
                <a:gd name="T0" fmla="*/ 2917 w 3366"/>
                <a:gd name="T1" fmla="*/ 1793 h 2353"/>
                <a:gd name="T2" fmla="*/ 2861 w 3366"/>
                <a:gd name="T3" fmla="*/ 616 h 2353"/>
                <a:gd name="T4" fmla="*/ 673 w 3366"/>
                <a:gd name="T5" fmla="*/ 1793 h 2353"/>
                <a:gd name="T6" fmla="*/ 729 w 3366"/>
                <a:gd name="T7" fmla="*/ 842 h 2353"/>
                <a:gd name="T8" fmla="*/ 729 w 3366"/>
                <a:gd name="T9" fmla="*/ 112 h 2353"/>
                <a:gd name="T10" fmla="*/ 803 w 3366"/>
                <a:gd name="T11" fmla="*/ 3 h 2353"/>
                <a:gd name="T12" fmla="*/ 842 w 3366"/>
                <a:gd name="T13" fmla="*/ 56 h 2353"/>
                <a:gd name="T14" fmla="*/ 2637 w 3366"/>
                <a:gd name="T15" fmla="*/ 728 h 2353"/>
                <a:gd name="T16" fmla="*/ 2752 w 3366"/>
                <a:gd name="T17" fmla="*/ 543 h 2353"/>
                <a:gd name="T18" fmla="*/ 2805 w 3366"/>
                <a:gd name="T19" fmla="*/ 504 h 2353"/>
                <a:gd name="T20" fmla="*/ 3074 w 3366"/>
                <a:gd name="T21" fmla="*/ 528 h 2353"/>
                <a:gd name="T22" fmla="*/ 3142 w 3366"/>
                <a:gd name="T23" fmla="*/ 784 h 2353"/>
                <a:gd name="T24" fmla="*/ 3165 w 3366"/>
                <a:gd name="T25" fmla="*/ 291 h 2353"/>
                <a:gd name="T26" fmla="*/ 3230 w 3366"/>
                <a:gd name="T27" fmla="*/ 291 h 2353"/>
                <a:gd name="T28" fmla="*/ 3310 w 3366"/>
                <a:gd name="T29" fmla="*/ 336 h 2353"/>
                <a:gd name="T30" fmla="*/ 3363 w 3366"/>
                <a:gd name="T31" fmla="*/ 375 h 2353"/>
                <a:gd name="T32" fmla="*/ 3344 w 3366"/>
                <a:gd name="T33" fmla="*/ 438 h 2353"/>
                <a:gd name="T34" fmla="*/ 3254 w 3366"/>
                <a:gd name="T35" fmla="*/ 1345 h 2353"/>
                <a:gd name="T36" fmla="*/ 3215 w 3366"/>
                <a:gd name="T37" fmla="*/ 1398 h 2353"/>
                <a:gd name="T38" fmla="*/ 3153 w 3366"/>
                <a:gd name="T39" fmla="*/ 1378 h 2353"/>
                <a:gd name="T40" fmla="*/ 3086 w 3366"/>
                <a:gd name="T41" fmla="*/ 896 h 2353"/>
                <a:gd name="T42" fmla="*/ 3158 w 3366"/>
                <a:gd name="T43" fmla="*/ 1931 h 2353"/>
                <a:gd name="T44" fmla="*/ 3198 w 3366"/>
                <a:gd name="T45" fmla="*/ 2073 h 2353"/>
                <a:gd name="T46" fmla="*/ 3153 w 3366"/>
                <a:gd name="T47" fmla="*/ 2226 h 2353"/>
                <a:gd name="T48" fmla="*/ 3036 w 3366"/>
                <a:gd name="T49" fmla="*/ 2328 h 2353"/>
                <a:gd name="T50" fmla="*/ 2875 w 3366"/>
                <a:gd name="T51" fmla="*/ 2350 h 2353"/>
                <a:gd name="T52" fmla="*/ 2734 w 3366"/>
                <a:gd name="T53" fmla="*/ 2285 h 2353"/>
                <a:gd name="T54" fmla="*/ 2649 w 3366"/>
                <a:gd name="T55" fmla="*/ 2154 h 2353"/>
                <a:gd name="T56" fmla="*/ 2647 w 3366"/>
                <a:gd name="T57" fmla="*/ 1999 h 2353"/>
                <a:gd name="T58" fmla="*/ 2721 w 3366"/>
                <a:gd name="T59" fmla="*/ 1874 h 2353"/>
                <a:gd name="T60" fmla="*/ 2637 w 3366"/>
                <a:gd name="T61" fmla="*/ 952 h 2353"/>
                <a:gd name="T62" fmla="*/ 842 w 3366"/>
                <a:gd name="T63" fmla="*/ 1851 h 2353"/>
                <a:gd name="T64" fmla="*/ 931 w 3366"/>
                <a:gd name="T65" fmla="*/ 1964 h 2353"/>
                <a:gd name="T66" fmla="*/ 951 w 3366"/>
                <a:gd name="T67" fmla="*/ 2115 h 2353"/>
                <a:gd name="T68" fmla="*/ 884 w 3366"/>
                <a:gd name="T69" fmla="*/ 2257 h 2353"/>
                <a:gd name="T70" fmla="*/ 754 w 3366"/>
                <a:gd name="T71" fmla="*/ 2342 h 2353"/>
                <a:gd name="T72" fmla="*/ 593 w 3366"/>
                <a:gd name="T73" fmla="*/ 2342 h 2353"/>
                <a:gd name="T74" fmla="*/ 462 w 3366"/>
                <a:gd name="T75" fmla="*/ 2257 h 2353"/>
                <a:gd name="T76" fmla="*/ 396 w 3366"/>
                <a:gd name="T77" fmla="*/ 2115 h 2353"/>
                <a:gd name="T78" fmla="*/ 415 w 3366"/>
                <a:gd name="T79" fmla="*/ 1964 h 2353"/>
                <a:gd name="T80" fmla="*/ 505 w 3366"/>
                <a:gd name="T81" fmla="*/ 1851 h 2353"/>
                <a:gd name="T82" fmla="*/ 153 w 3366"/>
                <a:gd name="T83" fmla="*/ 1109 h 2353"/>
                <a:gd name="T84" fmla="*/ 43 w 3366"/>
                <a:gd name="T85" fmla="*/ 1029 h 2353"/>
                <a:gd name="T86" fmla="*/ 0 w 3366"/>
                <a:gd name="T87" fmla="*/ 896 h 2353"/>
                <a:gd name="T88" fmla="*/ 257 w 3366"/>
                <a:gd name="T89" fmla="*/ 830 h 2353"/>
                <a:gd name="T90" fmla="*/ 277 w 3366"/>
                <a:gd name="T91" fmla="*/ 767 h 2353"/>
                <a:gd name="T92" fmla="*/ 224 w 3366"/>
                <a:gd name="T93" fmla="*/ 728 h 2353"/>
                <a:gd name="T94" fmla="*/ 242 w 3366"/>
                <a:gd name="T95" fmla="*/ 613 h 2353"/>
                <a:gd name="T96" fmla="*/ 281 w 3366"/>
                <a:gd name="T97" fmla="*/ 560 h 2353"/>
                <a:gd name="T98" fmla="*/ 242 w 3366"/>
                <a:gd name="T99" fmla="*/ 507 h 2353"/>
                <a:gd name="T100" fmla="*/ 2 w 3366"/>
                <a:gd name="T101" fmla="*/ 266 h 2353"/>
                <a:gd name="T102" fmla="*/ 253 w 3366"/>
                <a:gd name="T103" fmla="*/ 8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6" h="2353">
                  <a:moveTo>
                    <a:pt x="2861" y="616"/>
                  </a:moveTo>
                  <a:lnTo>
                    <a:pt x="2861" y="1799"/>
                  </a:lnTo>
                  <a:lnTo>
                    <a:pt x="2889" y="1795"/>
                  </a:lnTo>
                  <a:lnTo>
                    <a:pt x="2917" y="1793"/>
                  </a:lnTo>
                  <a:lnTo>
                    <a:pt x="2946" y="1795"/>
                  </a:lnTo>
                  <a:lnTo>
                    <a:pt x="2973" y="1799"/>
                  </a:lnTo>
                  <a:lnTo>
                    <a:pt x="2973" y="616"/>
                  </a:lnTo>
                  <a:lnTo>
                    <a:pt x="2861" y="616"/>
                  </a:lnTo>
                  <a:close/>
                  <a:moveTo>
                    <a:pt x="617" y="112"/>
                  </a:moveTo>
                  <a:lnTo>
                    <a:pt x="617" y="1799"/>
                  </a:lnTo>
                  <a:lnTo>
                    <a:pt x="645" y="1795"/>
                  </a:lnTo>
                  <a:lnTo>
                    <a:pt x="673" y="1793"/>
                  </a:lnTo>
                  <a:lnTo>
                    <a:pt x="702" y="1795"/>
                  </a:lnTo>
                  <a:lnTo>
                    <a:pt x="729" y="1799"/>
                  </a:lnTo>
                  <a:lnTo>
                    <a:pt x="729" y="845"/>
                  </a:lnTo>
                  <a:lnTo>
                    <a:pt x="729" y="842"/>
                  </a:lnTo>
                  <a:lnTo>
                    <a:pt x="728" y="840"/>
                  </a:lnTo>
                  <a:lnTo>
                    <a:pt x="729" y="839"/>
                  </a:lnTo>
                  <a:lnTo>
                    <a:pt x="729" y="837"/>
                  </a:lnTo>
                  <a:lnTo>
                    <a:pt x="729" y="112"/>
                  </a:lnTo>
                  <a:lnTo>
                    <a:pt x="617" y="112"/>
                  </a:lnTo>
                  <a:close/>
                  <a:moveTo>
                    <a:pt x="281" y="0"/>
                  </a:moveTo>
                  <a:lnTo>
                    <a:pt x="785" y="0"/>
                  </a:lnTo>
                  <a:lnTo>
                    <a:pt x="803" y="3"/>
                  </a:lnTo>
                  <a:lnTo>
                    <a:pt x="819" y="11"/>
                  </a:lnTo>
                  <a:lnTo>
                    <a:pt x="830" y="24"/>
                  </a:lnTo>
                  <a:lnTo>
                    <a:pt x="838" y="39"/>
                  </a:lnTo>
                  <a:lnTo>
                    <a:pt x="842" y="56"/>
                  </a:lnTo>
                  <a:lnTo>
                    <a:pt x="842" y="784"/>
                  </a:lnTo>
                  <a:lnTo>
                    <a:pt x="954" y="784"/>
                  </a:lnTo>
                  <a:lnTo>
                    <a:pt x="954" y="728"/>
                  </a:lnTo>
                  <a:lnTo>
                    <a:pt x="2637" y="728"/>
                  </a:lnTo>
                  <a:lnTo>
                    <a:pt x="2637" y="784"/>
                  </a:lnTo>
                  <a:lnTo>
                    <a:pt x="2749" y="784"/>
                  </a:lnTo>
                  <a:lnTo>
                    <a:pt x="2749" y="560"/>
                  </a:lnTo>
                  <a:lnTo>
                    <a:pt x="2752" y="543"/>
                  </a:lnTo>
                  <a:lnTo>
                    <a:pt x="2760" y="528"/>
                  </a:lnTo>
                  <a:lnTo>
                    <a:pt x="2772" y="516"/>
                  </a:lnTo>
                  <a:lnTo>
                    <a:pt x="2788" y="507"/>
                  </a:lnTo>
                  <a:lnTo>
                    <a:pt x="2805" y="504"/>
                  </a:lnTo>
                  <a:lnTo>
                    <a:pt x="3029" y="504"/>
                  </a:lnTo>
                  <a:lnTo>
                    <a:pt x="3047" y="507"/>
                  </a:lnTo>
                  <a:lnTo>
                    <a:pt x="3062" y="516"/>
                  </a:lnTo>
                  <a:lnTo>
                    <a:pt x="3074" y="528"/>
                  </a:lnTo>
                  <a:lnTo>
                    <a:pt x="3082" y="543"/>
                  </a:lnTo>
                  <a:lnTo>
                    <a:pt x="3086" y="560"/>
                  </a:lnTo>
                  <a:lnTo>
                    <a:pt x="3086" y="784"/>
                  </a:lnTo>
                  <a:lnTo>
                    <a:pt x="3142" y="784"/>
                  </a:lnTo>
                  <a:lnTo>
                    <a:pt x="3142" y="336"/>
                  </a:lnTo>
                  <a:lnTo>
                    <a:pt x="3145" y="319"/>
                  </a:lnTo>
                  <a:lnTo>
                    <a:pt x="3153" y="304"/>
                  </a:lnTo>
                  <a:lnTo>
                    <a:pt x="3165" y="291"/>
                  </a:lnTo>
                  <a:lnTo>
                    <a:pt x="3180" y="283"/>
                  </a:lnTo>
                  <a:lnTo>
                    <a:pt x="3198" y="280"/>
                  </a:lnTo>
                  <a:lnTo>
                    <a:pt x="3215" y="283"/>
                  </a:lnTo>
                  <a:lnTo>
                    <a:pt x="3230" y="291"/>
                  </a:lnTo>
                  <a:lnTo>
                    <a:pt x="3243" y="304"/>
                  </a:lnTo>
                  <a:lnTo>
                    <a:pt x="3251" y="319"/>
                  </a:lnTo>
                  <a:lnTo>
                    <a:pt x="3254" y="336"/>
                  </a:lnTo>
                  <a:lnTo>
                    <a:pt x="3310" y="336"/>
                  </a:lnTo>
                  <a:lnTo>
                    <a:pt x="3327" y="339"/>
                  </a:lnTo>
                  <a:lnTo>
                    <a:pt x="3344" y="347"/>
                  </a:lnTo>
                  <a:lnTo>
                    <a:pt x="3355" y="360"/>
                  </a:lnTo>
                  <a:lnTo>
                    <a:pt x="3363" y="375"/>
                  </a:lnTo>
                  <a:lnTo>
                    <a:pt x="3366" y="392"/>
                  </a:lnTo>
                  <a:lnTo>
                    <a:pt x="3363" y="411"/>
                  </a:lnTo>
                  <a:lnTo>
                    <a:pt x="3355" y="426"/>
                  </a:lnTo>
                  <a:lnTo>
                    <a:pt x="3344" y="438"/>
                  </a:lnTo>
                  <a:lnTo>
                    <a:pt x="3327" y="445"/>
                  </a:lnTo>
                  <a:lnTo>
                    <a:pt x="3310" y="448"/>
                  </a:lnTo>
                  <a:lnTo>
                    <a:pt x="3254" y="448"/>
                  </a:lnTo>
                  <a:lnTo>
                    <a:pt x="3254" y="1345"/>
                  </a:lnTo>
                  <a:lnTo>
                    <a:pt x="3251" y="1363"/>
                  </a:lnTo>
                  <a:lnTo>
                    <a:pt x="3243" y="1378"/>
                  </a:lnTo>
                  <a:lnTo>
                    <a:pt x="3230" y="1390"/>
                  </a:lnTo>
                  <a:lnTo>
                    <a:pt x="3215" y="1398"/>
                  </a:lnTo>
                  <a:lnTo>
                    <a:pt x="3198" y="1401"/>
                  </a:lnTo>
                  <a:lnTo>
                    <a:pt x="3180" y="1398"/>
                  </a:lnTo>
                  <a:lnTo>
                    <a:pt x="3165" y="1390"/>
                  </a:lnTo>
                  <a:lnTo>
                    <a:pt x="3153" y="1378"/>
                  </a:lnTo>
                  <a:lnTo>
                    <a:pt x="3145" y="1363"/>
                  </a:lnTo>
                  <a:lnTo>
                    <a:pt x="3142" y="1345"/>
                  </a:lnTo>
                  <a:lnTo>
                    <a:pt x="3142" y="896"/>
                  </a:lnTo>
                  <a:lnTo>
                    <a:pt x="3086" y="896"/>
                  </a:lnTo>
                  <a:lnTo>
                    <a:pt x="3086" y="1851"/>
                  </a:lnTo>
                  <a:lnTo>
                    <a:pt x="3113" y="1874"/>
                  </a:lnTo>
                  <a:lnTo>
                    <a:pt x="3138" y="1901"/>
                  </a:lnTo>
                  <a:lnTo>
                    <a:pt x="3158" y="1931"/>
                  </a:lnTo>
                  <a:lnTo>
                    <a:pt x="3175" y="1964"/>
                  </a:lnTo>
                  <a:lnTo>
                    <a:pt x="3188" y="1999"/>
                  </a:lnTo>
                  <a:lnTo>
                    <a:pt x="3195" y="2035"/>
                  </a:lnTo>
                  <a:lnTo>
                    <a:pt x="3198" y="2073"/>
                  </a:lnTo>
                  <a:lnTo>
                    <a:pt x="3195" y="2115"/>
                  </a:lnTo>
                  <a:lnTo>
                    <a:pt x="3185" y="2154"/>
                  </a:lnTo>
                  <a:lnTo>
                    <a:pt x="3171" y="2191"/>
                  </a:lnTo>
                  <a:lnTo>
                    <a:pt x="3153" y="2226"/>
                  </a:lnTo>
                  <a:lnTo>
                    <a:pt x="3128" y="2257"/>
                  </a:lnTo>
                  <a:lnTo>
                    <a:pt x="3101" y="2285"/>
                  </a:lnTo>
                  <a:lnTo>
                    <a:pt x="3070" y="2308"/>
                  </a:lnTo>
                  <a:lnTo>
                    <a:pt x="3036" y="2328"/>
                  </a:lnTo>
                  <a:lnTo>
                    <a:pt x="2998" y="2342"/>
                  </a:lnTo>
                  <a:lnTo>
                    <a:pt x="2959" y="2350"/>
                  </a:lnTo>
                  <a:lnTo>
                    <a:pt x="2917" y="2353"/>
                  </a:lnTo>
                  <a:lnTo>
                    <a:pt x="2875" y="2350"/>
                  </a:lnTo>
                  <a:lnTo>
                    <a:pt x="2837" y="2342"/>
                  </a:lnTo>
                  <a:lnTo>
                    <a:pt x="2799" y="2328"/>
                  </a:lnTo>
                  <a:lnTo>
                    <a:pt x="2764" y="2308"/>
                  </a:lnTo>
                  <a:lnTo>
                    <a:pt x="2734" y="2285"/>
                  </a:lnTo>
                  <a:lnTo>
                    <a:pt x="2706" y="2257"/>
                  </a:lnTo>
                  <a:lnTo>
                    <a:pt x="2682" y="2226"/>
                  </a:lnTo>
                  <a:lnTo>
                    <a:pt x="2663" y="2191"/>
                  </a:lnTo>
                  <a:lnTo>
                    <a:pt x="2649" y="2154"/>
                  </a:lnTo>
                  <a:lnTo>
                    <a:pt x="2640" y="2115"/>
                  </a:lnTo>
                  <a:lnTo>
                    <a:pt x="2637" y="2073"/>
                  </a:lnTo>
                  <a:lnTo>
                    <a:pt x="2640" y="2035"/>
                  </a:lnTo>
                  <a:lnTo>
                    <a:pt x="2647" y="1999"/>
                  </a:lnTo>
                  <a:lnTo>
                    <a:pt x="2659" y="1964"/>
                  </a:lnTo>
                  <a:lnTo>
                    <a:pt x="2676" y="1931"/>
                  </a:lnTo>
                  <a:lnTo>
                    <a:pt x="2697" y="1901"/>
                  </a:lnTo>
                  <a:lnTo>
                    <a:pt x="2721" y="1874"/>
                  </a:lnTo>
                  <a:lnTo>
                    <a:pt x="2749" y="1851"/>
                  </a:lnTo>
                  <a:lnTo>
                    <a:pt x="2749" y="896"/>
                  </a:lnTo>
                  <a:lnTo>
                    <a:pt x="2637" y="896"/>
                  </a:lnTo>
                  <a:lnTo>
                    <a:pt x="2637" y="952"/>
                  </a:lnTo>
                  <a:lnTo>
                    <a:pt x="954" y="952"/>
                  </a:lnTo>
                  <a:lnTo>
                    <a:pt x="954" y="896"/>
                  </a:lnTo>
                  <a:lnTo>
                    <a:pt x="842" y="896"/>
                  </a:lnTo>
                  <a:lnTo>
                    <a:pt x="842" y="1851"/>
                  </a:lnTo>
                  <a:lnTo>
                    <a:pt x="869" y="1874"/>
                  </a:lnTo>
                  <a:lnTo>
                    <a:pt x="894" y="1901"/>
                  </a:lnTo>
                  <a:lnTo>
                    <a:pt x="914" y="1931"/>
                  </a:lnTo>
                  <a:lnTo>
                    <a:pt x="931" y="1964"/>
                  </a:lnTo>
                  <a:lnTo>
                    <a:pt x="944" y="1999"/>
                  </a:lnTo>
                  <a:lnTo>
                    <a:pt x="951" y="2035"/>
                  </a:lnTo>
                  <a:lnTo>
                    <a:pt x="954" y="2073"/>
                  </a:lnTo>
                  <a:lnTo>
                    <a:pt x="951" y="2115"/>
                  </a:lnTo>
                  <a:lnTo>
                    <a:pt x="941" y="2154"/>
                  </a:lnTo>
                  <a:lnTo>
                    <a:pt x="927" y="2191"/>
                  </a:lnTo>
                  <a:lnTo>
                    <a:pt x="909" y="2226"/>
                  </a:lnTo>
                  <a:lnTo>
                    <a:pt x="884" y="2257"/>
                  </a:lnTo>
                  <a:lnTo>
                    <a:pt x="857" y="2285"/>
                  </a:lnTo>
                  <a:lnTo>
                    <a:pt x="826" y="2308"/>
                  </a:lnTo>
                  <a:lnTo>
                    <a:pt x="792" y="2328"/>
                  </a:lnTo>
                  <a:lnTo>
                    <a:pt x="754" y="2342"/>
                  </a:lnTo>
                  <a:lnTo>
                    <a:pt x="715" y="2350"/>
                  </a:lnTo>
                  <a:lnTo>
                    <a:pt x="673" y="2353"/>
                  </a:lnTo>
                  <a:lnTo>
                    <a:pt x="631" y="2350"/>
                  </a:lnTo>
                  <a:lnTo>
                    <a:pt x="593" y="2342"/>
                  </a:lnTo>
                  <a:lnTo>
                    <a:pt x="555" y="2328"/>
                  </a:lnTo>
                  <a:lnTo>
                    <a:pt x="520" y="2308"/>
                  </a:lnTo>
                  <a:lnTo>
                    <a:pt x="490" y="2285"/>
                  </a:lnTo>
                  <a:lnTo>
                    <a:pt x="462" y="2257"/>
                  </a:lnTo>
                  <a:lnTo>
                    <a:pt x="438" y="2226"/>
                  </a:lnTo>
                  <a:lnTo>
                    <a:pt x="419" y="2191"/>
                  </a:lnTo>
                  <a:lnTo>
                    <a:pt x="405" y="2154"/>
                  </a:lnTo>
                  <a:lnTo>
                    <a:pt x="396" y="2115"/>
                  </a:lnTo>
                  <a:lnTo>
                    <a:pt x="393" y="2073"/>
                  </a:lnTo>
                  <a:lnTo>
                    <a:pt x="396" y="2035"/>
                  </a:lnTo>
                  <a:lnTo>
                    <a:pt x="403" y="1999"/>
                  </a:lnTo>
                  <a:lnTo>
                    <a:pt x="415" y="1964"/>
                  </a:lnTo>
                  <a:lnTo>
                    <a:pt x="432" y="1931"/>
                  </a:lnTo>
                  <a:lnTo>
                    <a:pt x="453" y="1901"/>
                  </a:lnTo>
                  <a:lnTo>
                    <a:pt x="477" y="1874"/>
                  </a:lnTo>
                  <a:lnTo>
                    <a:pt x="505" y="1851"/>
                  </a:lnTo>
                  <a:lnTo>
                    <a:pt x="505" y="1121"/>
                  </a:lnTo>
                  <a:lnTo>
                    <a:pt x="224" y="1121"/>
                  </a:lnTo>
                  <a:lnTo>
                    <a:pt x="188" y="1118"/>
                  </a:lnTo>
                  <a:lnTo>
                    <a:pt x="153" y="1109"/>
                  </a:lnTo>
                  <a:lnTo>
                    <a:pt x="121" y="1096"/>
                  </a:lnTo>
                  <a:lnTo>
                    <a:pt x="92" y="1078"/>
                  </a:lnTo>
                  <a:lnTo>
                    <a:pt x="65" y="1055"/>
                  </a:lnTo>
                  <a:lnTo>
                    <a:pt x="43" y="1029"/>
                  </a:lnTo>
                  <a:lnTo>
                    <a:pt x="26" y="999"/>
                  </a:lnTo>
                  <a:lnTo>
                    <a:pt x="11" y="968"/>
                  </a:lnTo>
                  <a:lnTo>
                    <a:pt x="3" y="933"/>
                  </a:lnTo>
                  <a:lnTo>
                    <a:pt x="0" y="896"/>
                  </a:lnTo>
                  <a:lnTo>
                    <a:pt x="0" y="840"/>
                  </a:lnTo>
                  <a:lnTo>
                    <a:pt x="224" y="840"/>
                  </a:lnTo>
                  <a:lnTo>
                    <a:pt x="242" y="837"/>
                  </a:lnTo>
                  <a:lnTo>
                    <a:pt x="257" y="830"/>
                  </a:lnTo>
                  <a:lnTo>
                    <a:pt x="269" y="818"/>
                  </a:lnTo>
                  <a:lnTo>
                    <a:pt x="277" y="803"/>
                  </a:lnTo>
                  <a:lnTo>
                    <a:pt x="281" y="784"/>
                  </a:lnTo>
                  <a:lnTo>
                    <a:pt x="277" y="767"/>
                  </a:lnTo>
                  <a:lnTo>
                    <a:pt x="269" y="752"/>
                  </a:lnTo>
                  <a:lnTo>
                    <a:pt x="257" y="740"/>
                  </a:lnTo>
                  <a:lnTo>
                    <a:pt x="242" y="731"/>
                  </a:lnTo>
                  <a:lnTo>
                    <a:pt x="224" y="728"/>
                  </a:lnTo>
                  <a:lnTo>
                    <a:pt x="0" y="728"/>
                  </a:lnTo>
                  <a:lnTo>
                    <a:pt x="0" y="616"/>
                  </a:lnTo>
                  <a:lnTo>
                    <a:pt x="224" y="616"/>
                  </a:lnTo>
                  <a:lnTo>
                    <a:pt x="242" y="613"/>
                  </a:lnTo>
                  <a:lnTo>
                    <a:pt x="257" y="606"/>
                  </a:lnTo>
                  <a:lnTo>
                    <a:pt x="269" y="594"/>
                  </a:lnTo>
                  <a:lnTo>
                    <a:pt x="277" y="579"/>
                  </a:lnTo>
                  <a:lnTo>
                    <a:pt x="281" y="560"/>
                  </a:lnTo>
                  <a:lnTo>
                    <a:pt x="277" y="543"/>
                  </a:lnTo>
                  <a:lnTo>
                    <a:pt x="269" y="528"/>
                  </a:lnTo>
                  <a:lnTo>
                    <a:pt x="257" y="516"/>
                  </a:lnTo>
                  <a:lnTo>
                    <a:pt x="242" y="507"/>
                  </a:lnTo>
                  <a:lnTo>
                    <a:pt x="224" y="504"/>
                  </a:lnTo>
                  <a:lnTo>
                    <a:pt x="0" y="504"/>
                  </a:lnTo>
                  <a:lnTo>
                    <a:pt x="0" y="280"/>
                  </a:lnTo>
                  <a:lnTo>
                    <a:pt x="2" y="266"/>
                  </a:lnTo>
                  <a:lnTo>
                    <a:pt x="7" y="253"/>
                  </a:lnTo>
                  <a:lnTo>
                    <a:pt x="16" y="241"/>
                  </a:lnTo>
                  <a:lnTo>
                    <a:pt x="241" y="16"/>
                  </a:lnTo>
                  <a:lnTo>
                    <a:pt x="253" y="8"/>
                  </a:lnTo>
                  <a:lnTo>
                    <a:pt x="266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7" name="Group 1096"/>
          <p:cNvGrpSpPr/>
          <p:nvPr/>
        </p:nvGrpSpPr>
        <p:grpSpPr>
          <a:xfrm>
            <a:off x="8222147" y="2670175"/>
            <a:ext cx="415925" cy="592138"/>
            <a:chOff x="8202613" y="2670175"/>
            <a:chExt cx="415925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1" name="Freeform 484"/>
            <p:cNvSpPr>
              <a:spLocks noEditPoints="1"/>
            </p:cNvSpPr>
            <p:nvPr/>
          </p:nvSpPr>
          <p:spPr bwMode="auto">
            <a:xfrm>
              <a:off x="8202613" y="3094038"/>
              <a:ext cx="415925" cy="168275"/>
            </a:xfrm>
            <a:custGeom>
              <a:avLst/>
              <a:gdLst>
                <a:gd name="T0" fmla="*/ 199 w 2355"/>
                <a:gd name="T1" fmla="*/ 618 h 951"/>
                <a:gd name="T2" fmla="*/ 154 w 2355"/>
                <a:gd name="T3" fmla="*/ 640 h 951"/>
                <a:gd name="T4" fmla="*/ 123 w 2355"/>
                <a:gd name="T5" fmla="*/ 678 h 951"/>
                <a:gd name="T6" fmla="*/ 112 w 2355"/>
                <a:gd name="T7" fmla="*/ 727 h 951"/>
                <a:gd name="T8" fmla="*/ 123 w 2355"/>
                <a:gd name="T9" fmla="*/ 776 h 951"/>
                <a:gd name="T10" fmla="*/ 154 w 2355"/>
                <a:gd name="T11" fmla="*/ 815 h 951"/>
                <a:gd name="T12" fmla="*/ 199 w 2355"/>
                <a:gd name="T13" fmla="*/ 836 h 951"/>
                <a:gd name="T14" fmla="*/ 2131 w 2355"/>
                <a:gd name="T15" fmla="*/ 839 h 951"/>
                <a:gd name="T16" fmla="*/ 2180 w 2355"/>
                <a:gd name="T17" fmla="*/ 828 h 951"/>
                <a:gd name="T18" fmla="*/ 2218 w 2355"/>
                <a:gd name="T19" fmla="*/ 797 h 951"/>
                <a:gd name="T20" fmla="*/ 2240 w 2355"/>
                <a:gd name="T21" fmla="*/ 753 h 951"/>
                <a:gd name="T22" fmla="*/ 2240 w 2355"/>
                <a:gd name="T23" fmla="*/ 702 h 951"/>
                <a:gd name="T24" fmla="*/ 2218 w 2355"/>
                <a:gd name="T25" fmla="*/ 657 h 951"/>
                <a:gd name="T26" fmla="*/ 2180 w 2355"/>
                <a:gd name="T27" fmla="*/ 626 h 951"/>
                <a:gd name="T28" fmla="*/ 2131 w 2355"/>
                <a:gd name="T29" fmla="*/ 615 h 951"/>
                <a:gd name="T30" fmla="*/ 353 w 2355"/>
                <a:gd name="T31" fmla="*/ 0 h 951"/>
                <a:gd name="T32" fmla="*/ 2119 w 2355"/>
                <a:gd name="T33" fmla="*/ 503 h 951"/>
                <a:gd name="T34" fmla="*/ 2167 w 2355"/>
                <a:gd name="T35" fmla="*/ 506 h 951"/>
                <a:gd name="T36" fmla="*/ 2234 w 2355"/>
                <a:gd name="T37" fmla="*/ 529 h 951"/>
                <a:gd name="T38" fmla="*/ 2290 w 2355"/>
                <a:gd name="T39" fmla="*/ 570 h 951"/>
                <a:gd name="T40" fmla="*/ 2329 w 2355"/>
                <a:gd name="T41" fmla="*/ 624 h 951"/>
                <a:gd name="T42" fmla="*/ 2352 w 2355"/>
                <a:gd name="T43" fmla="*/ 691 h 951"/>
                <a:gd name="T44" fmla="*/ 2352 w 2355"/>
                <a:gd name="T45" fmla="*/ 764 h 951"/>
                <a:gd name="T46" fmla="*/ 2329 w 2355"/>
                <a:gd name="T47" fmla="*/ 830 h 951"/>
                <a:gd name="T48" fmla="*/ 2290 w 2355"/>
                <a:gd name="T49" fmla="*/ 886 h 951"/>
                <a:gd name="T50" fmla="*/ 2234 w 2355"/>
                <a:gd name="T51" fmla="*/ 926 h 951"/>
                <a:gd name="T52" fmla="*/ 2167 w 2355"/>
                <a:gd name="T53" fmla="*/ 948 h 951"/>
                <a:gd name="T54" fmla="*/ 224 w 2355"/>
                <a:gd name="T55" fmla="*/ 951 h 951"/>
                <a:gd name="T56" fmla="*/ 154 w 2355"/>
                <a:gd name="T57" fmla="*/ 940 h 951"/>
                <a:gd name="T58" fmla="*/ 92 w 2355"/>
                <a:gd name="T59" fmla="*/ 908 h 951"/>
                <a:gd name="T60" fmla="*/ 44 w 2355"/>
                <a:gd name="T61" fmla="*/ 859 h 951"/>
                <a:gd name="T62" fmla="*/ 11 w 2355"/>
                <a:gd name="T63" fmla="*/ 797 h 951"/>
                <a:gd name="T64" fmla="*/ 0 w 2355"/>
                <a:gd name="T65" fmla="*/ 727 h 951"/>
                <a:gd name="T66" fmla="*/ 11 w 2355"/>
                <a:gd name="T67" fmla="*/ 657 h 951"/>
                <a:gd name="T68" fmla="*/ 44 w 2355"/>
                <a:gd name="T69" fmla="*/ 595 h 951"/>
                <a:gd name="T70" fmla="*/ 92 w 2355"/>
                <a:gd name="T71" fmla="*/ 546 h 951"/>
                <a:gd name="T72" fmla="*/ 154 w 2355"/>
                <a:gd name="T73" fmla="*/ 515 h 951"/>
                <a:gd name="T74" fmla="*/ 224 w 2355"/>
                <a:gd name="T75" fmla="*/ 503 h 951"/>
                <a:gd name="T76" fmla="*/ 353 w 2355"/>
                <a:gd name="T77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55" h="951">
                  <a:moveTo>
                    <a:pt x="224" y="615"/>
                  </a:moveTo>
                  <a:lnTo>
                    <a:pt x="199" y="618"/>
                  </a:lnTo>
                  <a:lnTo>
                    <a:pt x="175" y="626"/>
                  </a:lnTo>
                  <a:lnTo>
                    <a:pt x="154" y="640"/>
                  </a:lnTo>
                  <a:lnTo>
                    <a:pt x="137" y="657"/>
                  </a:lnTo>
                  <a:lnTo>
                    <a:pt x="123" y="678"/>
                  </a:lnTo>
                  <a:lnTo>
                    <a:pt x="115" y="702"/>
                  </a:lnTo>
                  <a:lnTo>
                    <a:pt x="112" y="727"/>
                  </a:lnTo>
                  <a:lnTo>
                    <a:pt x="115" y="753"/>
                  </a:lnTo>
                  <a:lnTo>
                    <a:pt x="123" y="776"/>
                  </a:lnTo>
                  <a:lnTo>
                    <a:pt x="137" y="797"/>
                  </a:lnTo>
                  <a:lnTo>
                    <a:pt x="154" y="815"/>
                  </a:lnTo>
                  <a:lnTo>
                    <a:pt x="175" y="828"/>
                  </a:lnTo>
                  <a:lnTo>
                    <a:pt x="199" y="836"/>
                  </a:lnTo>
                  <a:lnTo>
                    <a:pt x="224" y="839"/>
                  </a:lnTo>
                  <a:lnTo>
                    <a:pt x="2131" y="839"/>
                  </a:lnTo>
                  <a:lnTo>
                    <a:pt x="2156" y="836"/>
                  </a:lnTo>
                  <a:lnTo>
                    <a:pt x="2180" y="828"/>
                  </a:lnTo>
                  <a:lnTo>
                    <a:pt x="2201" y="815"/>
                  </a:lnTo>
                  <a:lnTo>
                    <a:pt x="2218" y="797"/>
                  </a:lnTo>
                  <a:lnTo>
                    <a:pt x="2232" y="776"/>
                  </a:lnTo>
                  <a:lnTo>
                    <a:pt x="2240" y="753"/>
                  </a:lnTo>
                  <a:lnTo>
                    <a:pt x="2243" y="727"/>
                  </a:lnTo>
                  <a:lnTo>
                    <a:pt x="2240" y="702"/>
                  </a:lnTo>
                  <a:lnTo>
                    <a:pt x="2232" y="678"/>
                  </a:lnTo>
                  <a:lnTo>
                    <a:pt x="2218" y="657"/>
                  </a:lnTo>
                  <a:lnTo>
                    <a:pt x="2201" y="640"/>
                  </a:lnTo>
                  <a:lnTo>
                    <a:pt x="2180" y="626"/>
                  </a:lnTo>
                  <a:lnTo>
                    <a:pt x="2156" y="618"/>
                  </a:lnTo>
                  <a:lnTo>
                    <a:pt x="2131" y="615"/>
                  </a:lnTo>
                  <a:lnTo>
                    <a:pt x="224" y="615"/>
                  </a:lnTo>
                  <a:close/>
                  <a:moveTo>
                    <a:pt x="353" y="0"/>
                  </a:moveTo>
                  <a:lnTo>
                    <a:pt x="2003" y="0"/>
                  </a:lnTo>
                  <a:lnTo>
                    <a:pt x="2119" y="503"/>
                  </a:lnTo>
                  <a:lnTo>
                    <a:pt x="2131" y="503"/>
                  </a:lnTo>
                  <a:lnTo>
                    <a:pt x="2167" y="506"/>
                  </a:lnTo>
                  <a:lnTo>
                    <a:pt x="2202" y="515"/>
                  </a:lnTo>
                  <a:lnTo>
                    <a:pt x="2234" y="529"/>
                  </a:lnTo>
                  <a:lnTo>
                    <a:pt x="2263" y="546"/>
                  </a:lnTo>
                  <a:lnTo>
                    <a:pt x="2290" y="570"/>
                  </a:lnTo>
                  <a:lnTo>
                    <a:pt x="2312" y="595"/>
                  </a:lnTo>
                  <a:lnTo>
                    <a:pt x="2329" y="624"/>
                  </a:lnTo>
                  <a:lnTo>
                    <a:pt x="2344" y="657"/>
                  </a:lnTo>
                  <a:lnTo>
                    <a:pt x="2352" y="691"/>
                  </a:lnTo>
                  <a:lnTo>
                    <a:pt x="2355" y="727"/>
                  </a:lnTo>
                  <a:lnTo>
                    <a:pt x="2352" y="764"/>
                  </a:lnTo>
                  <a:lnTo>
                    <a:pt x="2344" y="797"/>
                  </a:lnTo>
                  <a:lnTo>
                    <a:pt x="2329" y="830"/>
                  </a:lnTo>
                  <a:lnTo>
                    <a:pt x="2312" y="859"/>
                  </a:lnTo>
                  <a:lnTo>
                    <a:pt x="2290" y="886"/>
                  </a:lnTo>
                  <a:lnTo>
                    <a:pt x="2263" y="908"/>
                  </a:lnTo>
                  <a:lnTo>
                    <a:pt x="2234" y="926"/>
                  </a:lnTo>
                  <a:lnTo>
                    <a:pt x="2202" y="940"/>
                  </a:lnTo>
                  <a:lnTo>
                    <a:pt x="2167" y="948"/>
                  </a:lnTo>
                  <a:lnTo>
                    <a:pt x="2131" y="951"/>
                  </a:lnTo>
                  <a:lnTo>
                    <a:pt x="224" y="951"/>
                  </a:lnTo>
                  <a:lnTo>
                    <a:pt x="188" y="948"/>
                  </a:lnTo>
                  <a:lnTo>
                    <a:pt x="154" y="940"/>
                  </a:lnTo>
                  <a:lnTo>
                    <a:pt x="121" y="926"/>
                  </a:lnTo>
                  <a:lnTo>
                    <a:pt x="92" y="908"/>
                  </a:lnTo>
                  <a:lnTo>
                    <a:pt x="66" y="886"/>
                  </a:lnTo>
                  <a:lnTo>
                    <a:pt x="44" y="859"/>
                  </a:lnTo>
                  <a:lnTo>
                    <a:pt x="25" y="830"/>
                  </a:lnTo>
                  <a:lnTo>
                    <a:pt x="11" y="797"/>
                  </a:lnTo>
                  <a:lnTo>
                    <a:pt x="3" y="764"/>
                  </a:lnTo>
                  <a:lnTo>
                    <a:pt x="0" y="727"/>
                  </a:lnTo>
                  <a:lnTo>
                    <a:pt x="3" y="691"/>
                  </a:lnTo>
                  <a:lnTo>
                    <a:pt x="11" y="657"/>
                  </a:lnTo>
                  <a:lnTo>
                    <a:pt x="25" y="624"/>
                  </a:lnTo>
                  <a:lnTo>
                    <a:pt x="44" y="595"/>
                  </a:lnTo>
                  <a:lnTo>
                    <a:pt x="66" y="570"/>
                  </a:lnTo>
                  <a:lnTo>
                    <a:pt x="92" y="546"/>
                  </a:lnTo>
                  <a:lnTo>
                    <a:pt x="121" y="529"/>
                  </a:lnTo>
                  <a:lnTo>
                    <a:pt x="154" y="515"/>
                  </a:lnTo>
                  <a:lnTo>
                    <a:pt x="188" y="506"/>
                  </a:lnTo>
                  <a:lnTo>
                    <a:pt x="224" y="503"/>
                  </a:lnTo>
                  <a:lnTo>
                    <a:pt x="235" y="50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5"/>
            <p:cNvSpPr>
              <a:spLocks/>
            </p:cNvSpPr>
            <p:nvPr/>
          </p:nvSpPr>
          <p:spPr bwMode="auto">
            <a:xfrm>
              <a:off x="8291513" y="2897188"/>
              <a:ext cx="236538" cy="79375"/>
            </a:xfrm>
            <a:custGeom>
              <a:avLst/>
              <a:gdLst>
                <a:gd name="T0" fmla="*/ 103 w 1339"/>
                <a:gd name="T1" fmla="*/ 0 h 447"/>
                <a:gd name="T2" fmla="*/ 1236 w 1339"/>
                <a:gd name="T3" fmla="*/ 0 h 447"/>
                <a:gd name="T4" fmla="*/ 1339 w 1339"/>
                <a:gd name="T5" fmla="*/ 447 h 447"/>
                <a:gd name="T6" fmla="*/ 0 w 1339"/>
                <a:gd name="T7" fmla="*/ 447 h 447"/>
                <a:gd name="T8" fmla="*/ 103 w 1339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447">
                  <a:moveTo>
                    <a:pt x="103" y="0"/>
                  </a:moveTo>
                  <a:lnTo>
                    <a:pt x="1236" y="0"/>
                  </a:lnTo>
                  <a:lnTo>
                    <a:pt x="1339" y="447"/>
                  </a:lnTo>
                  <a:lnTo>
                    <a:pt x="0" y="447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86"/>
            <p:cNvSpPr>
              <a:spLocks/>
            </p:cNvSpPr>
            <p:nvPr/>
          </p:nvSpPr>
          <p:spPr bwMode="auto">
            <a:xfrm>
              <a:off x="8269288" y="2995613"/>
              <a:ext cx="282575" cy="79375"/>
            </a:xfrm>
            <a:custGeom>
              <a:avLst/>
              <a:gdLst>
                <a:gd name="T0" fmla="*/ 103 w 1599"/>
                <a:gd name="T1" fmla="*/ 0 h 448"/>
                <a:gd name="T2" fmla="*/ 1496 w 1599"/>
                <a:gd name="T3" fmla="*/ 0 h 448"/>
                <a:gd name="T4" fmla="*/ 1599 w 1599"/>
                <a:gd name="T5" fmla="*/ 448 h 448"/>
                <a:gd name="T6" fmla="*/ 0 w 1599"/>
                <a:gd name="T7" fmla="*/ 448 h 448"/>
                <a:gd name="T8" fmla="*/ 103 w 1599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9" h="448">
                  <a:moveTo>
                    <a:pt x="103" y="0"/>
                  </a:moveTo>
                  <a:lnTo>
                    <a:pt x="1496" y="0"/>
                  </a:lnTo>
                  <a:lnTo>
                    <a:pt x="1599" y="448"/>
                  </a:lnTo>
                  <a:lnTo>
                    <a:pt x="0" y="448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87"/>
            <p:cNvSpPr>
              <a:spLocks/>
            </p:cNvSpPr>
            <p:nvPr/>
          </p:nvSpPr>
          <p:spPr bwMode="auto">
            <a:xfrm>
              <a:off x="8337551" y="2670175"/>
              <a:ext cx="144463" cy="107950"/>
            </a:xfrm>
            <a:custGeom>
              <a:avLst/>
              <a:gdLst>
                <a:gd name="T0" fmla="*/ 276 w 821"/>
                <a:gd name="T1" fmla="*/ 0 h 615"/>
                <a:gd name="T2" fmla="*/ 546 w 821"/>
                <a:gd name="T3" fmla="*/ 0 h 615"/>
                <a:gd name="T4" fmla="*/ 575 w 821"/>
                <a:gd name="T5" fmla="*/ 2 h 615"/>
                <a:gd name="T6" fmla="*/ 602 w 821"/>
                <a:gd name="T7" fmla="*/ 9 h 615"/>
                <a:gd name="T8" fmla="*/ 628 w 821"/>
                <a:gd name="T9" fmla="*/ 21 h 615"/>
                <a:gd name="T10" fmla="*/ 650 w 821"/>
                <a:gd name="T11" fmla="*/ 37 h 615"/>
                <a:gd name="T12" fmla="*/ 670 w 821"/>
                <a:gd name="T13" fmla="*/ 55 h 615"/>
                <a:gd name="T14" fmla="*/ 688 w 821"/>
                <a:gd name="T15" fmla="*/ 77 h 615"/>
                <a:gd name="T16" fmla="*/ 701 w 821"/>
                <a:gd name="T17" fmla="*/ 103 h 615"/>
                <a:gd name="T18" fmla="*/ 709 w 821"/>
                <a:gd name="T19" fmla="*/ 130 h 615"/>
                <a:gd name="T20" fmla="*/ 821 w 821"/>
                <a:gd name="T21" fmla="*/ 615 h 615"/>
                <a:gd name="T22" fmla="*/ 0 w 821"/>
                <a:gd name="T23" fmla="*/ 615 h 615"/>
                <a:gd name="T24" fmla="*/ 112 w 821"/>
                <a:gd name="T25" fmla="*/ 130 h 615"/>
                <a:gd name="T26" fmla="*/ 121 w 821"/>
                <a:gd name="T27" fmla="*/ 103 h 615"/>
                <a:gd name="T28" fmla="*/ 133 w 821"/>
                <a:gd name="T29" fmla="*/ 77 h 615"/>
                <a:gd name="T30" fmla="*/ 150 w 821"/>
                <a:gd name="T31" fmla="*/ 55 h 615"/>
                <a:gd name="T32" fmla="*/ 171 w 821"/>
                <a:gd name="T33" fmla="*/ 37 h 615"/>
                <a:gd name="T34" fmla="*/ 193 w 821"/>
                <a:gd name="T35" fmla="*/ 21 h 615"/>
                <a:gd name="T36" fmla="*/ 219 w 821"/>
                <a:gd name="T37" fmla="*/ 9 h 615"/>
                <a:gd name="T38" fmla="*/ 246 w 821"/>
                <a:gd name="T39" fmla="*/ 2 h 615"/>
                <a:gd name="T40" fmla="*/ 276 w 821"/>
                <a:gd name="T41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1" h="615">
                  <a:moveTo>
                    <a:pt x="276" y="0"/>
                  </a:moveTo>
                  <a:lnTo>
                    <a:pt x="546" y="0"/>
                  </a:lnTo>
                  <a:lnTo>
                    <a:pt x="575" y="2"/>
                  </a:lnTo>
                  <a:lnTo>
                    <a:pt x="602" y="9"/>
                  </a:lnTo>
                  <a:lnTo>
                    <a:pt x="628" y="21"/>
                  </a:lnTo>
                  <a:lnTo>
                    <a:pt x="650" y="37"/>
                  </a:lnTo>
                  <a:lnTo>
                    <a:pt x="670" y="55"/>
                  </a:lnTo>
                  <a:lnTo>
                    <a:pt x="688" y="77"/>
                  </a:lnTo>
                  <a:lnTo>
                    <a:pt x="701" y="103"/>
                  </a:lnTo>
                  <a:lnTo>
                    <a:pt x="709" y="130"/>
                  </a:lnTo>
                  <a:lnTo>
                    <a:pt x="821" y="615"/>
                  </a:lnTo>
                  <a:lnTo>
                    <a:pt x="0" y="615"/>
                  </a:lnTo>
                  <a:lnTo>
                    <a:pt x="112" y="130"/>
                  </a:lnTo>
                  <a:lnTo>
                    <a:pt x="121" y="103"/>
                  </a:lnTo>
                  <a:lnTo>
                    <a:pt x="133" y="77"/>
                  </a:lnTo>
                  <a:lnTo>
                    <a:pt x="150" y="55"/>
                  </a:lnTo>
                  <a:lnTo>
                    <a:pt x="171" y="37"/>
                  </a:lnTo>
                  <a:lnTo>
                    <a:pt x="193" y="21"/>
                  </a:lnTo>
                  <a:lnTo>
                    <a:pt x="219" y="9"/>
                  </a:lnTo>
                  <a:lnTo>
                    <a:pt x="246" y="2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488"/>
            <p:cNvSpPr>
              <a:spLocks/>
            </p:cNvSpPr>
            <p:nvPr/>
          </p:nvSpPr>
          <p:spPr bwMode="auto">
            <a:xfrm>
              <a:off x="8315326" y="2798763"/>
              <a:ext cx="190500" cy="79375"/>
            </a:xfrm>
            <a:custGeom>
              <a:avLst/>
              <a:gdLst>
                <a:gd name="T0" fmla="*/ 103 w 1081"/>
                <a:gd name="T1" fmla="*/ 0 h 448"/>
                <a:gd name="T2" fmla="*/ 978 w 1081"/>
                <a:gd name="T3" fmla="*/ 0 h 448"/>
                <a:gd name="T4" fmla="*/ 1081 w 1081"/>
                <a:gd name="T5" fmla="*/ 448 h 448"/>
                <a:gd name="T6" fmla="*/ 0 w 1081"/>
                <a:gd name="T7" fmla="*/ 448 h 448"/>
                <a:gd name="T8" fmla="*/ 103 w 1081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8">
                  <a:moveTo>
                    <a:pt x="103" y="0"/>
                  </a:moveTo>
                  <a:lnTo>
                    <a:pt x="978" y="0"/>
                  </a:lnTo>
                  <a:lnTo>
                    <a:pt x="1081" y="448"/>
                  </a:lnTo>
                  <a:lnTo>
                    <a:pt x="0" y="448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9" name="Freeform 493"/>
          <p:cNvSpPr>
            <a:spLocks noEditPoints="1"/>
          </p:cNvSpPr>
          <p:nvPr/>
        </p:nvSpPr>
        <p:spPr bwMode="auto">
          <a:xfrm>
            <a:off x="9077472" y="2671763"/>
            <a:ext cx="576263" cy="592138"/>
          </a:xfrm>
          <a:custGeom>
            <a:avLst/>
            <a:gdLst>
              <a:gd name="T0" fmla="*/ 2110 w 3264"/>
              <a:gd name="T1" fmla="*/ 2125 h 3359"/>
              <a:gd name="T2" fmla="*/ 943 w 3264"/>
              <a:gd name="T3" fmla="*/ 1118 h 3359"/>
              <a:gd name="T4" fmla="*/ 1616 w 3264"/>
              <a:gd name="T5" fmla="*/ 3 h 3359"/>
              <a:gd name="T6" fmla="*/ 1721 w 3264"/>
              <a:gd name="T7" fmla="*/ 132 h 3359"/>
              <a:gd name="T8" fmla="*/ 1707 w 3264"/>
              <a:gd name="T9" fmla="*/ 193 h 3359"/>
              <a:gd name="T10" fmla="*/ 1802 w 3264"/>
              <a:gd name="T11" fmla="*/ 262 h 3359"/>
              <a:gd name="T12" fmla="*/ 1867 w 3264"/>
              <a:gd name="T13" fmla="*/ 270 h 3359"/>
              <a:gd name="T14" fmla="*/ 1936 w 3264"/>
              <a:gd name="T15" fmla="*/ 393 h 3359"/>
              <a:gd name="T16" fmla="*/ 1837 w 3264"/>
              <a:gd name="T17" fmla="*/ 1189 h 3359"/>
              <a:gd name="T18" fmla="*/ 2225 w 3264"/>
              <a:gd name="T19" fmla="*/ 2011 h 3359"/>
              <a:gd name="T20" fmla="*/ 2328 w 3264"/>
              <a:gd name="T21" fmla="*/ 1960 h 3359"/>
              <a:gd name="T22" fmla="*/ 2441 w 3264"/>
              <a:gd name="T23" fmla="*/ 1981 h 3359"/>
              <a:gd name="T24" fmla="*/ 2517 w 3264"/>
              <a:gd name="T25" fmla="*/ 2067 h 3359"/>
              <a:gd name="T26" fmla="*/ 2568 w 3264"/>
              <a:gd name="T27" fmla="*/ 2187 h 3359"/>
              <a:gd name="T28" fmla="*/ 2615 w 3264"/>
              <a:gd name="T29" fmla="*/ 2283 h 3359"/>
              <a:gd name="T30" fmla="*/ 2727 w 3264"/>
              <a:gd name="T31" fmla="*/ 2423 h 3359"/>
              <a:gd name="T32" fmla="*/ 2873 w 3264"/>
              <a:gd name="T33" fmla="*/ 2556 h 3359"/>
              <a:gd name="T34" fmla="*/ 3032 w 3264"/>
              <a:gd name="T35" fmla="*/ 2671 h 3359"/>
              <a:gd name="T36" fmla="*/ 3197 w 3264"/>
              <a:gd name="T37" fmla="*/ 2812 h 3359"/>
              <a:gd name="T38" fmla="*/ 3261 w 3264"/>
              <a:gd name="T39" fmla="*/ 2967 h 3359"/>
              <a:gd name="T40" fmla="*/ 3239 w 3264"/>
              <a:gd name="T41" fmla="*/ 3136 h 3359"/>
              <a:gd name="T42" fmla="*/ 3146 w 3264"/>
              <a:gd name="T43" fmla="*/ 3264 h 3359"/>
              <a:gd name="T44" fmla="*/ 3001 w 3264"/>
              <a:gd name="T45" fmla="*/ 3348 h 3359"/>
              <a:gd name="T46" fmla="*/ 2839 w 3264"/>
              <a:gd name="T47" fmla="*/ 3349 h 3359"/>
              <a:gd name="T48" fmla="*/ 2925 w 3264"/>
              <a:gd name="T49" fmla="*/ 3160 h 3359"/>
              <a:gd name="T50" fmla="*/ 2925 w 3264"/>
              <a:gd name="T51" fmla="*/ 3103 h 3359"/>
              <a:gd name="T52" fmla="*/ 2875 w 3264"/>
              <a:gd name="T53" fmla="*/ 3074 h 3359"/>
              <a:gd name="T54" fmla="*/ 2674 w 3264"/>
              <a:gd name="T55" fmla="*/ 3252 h 3359"/>
              <a:gd name="T56" fmla="*/ 2764 w 3264"/>
              <a:gd name="T57" fmla="*/ 2999 h 3359"/>
              <a:gd name="T58" fmla="*/ 2764 w 3264"/>
              <a:gd name="T59" fmla="*/ 2943 h 3359"/>
              <a:gd name="T60" fmla="*/ 2714 w 3264"/>
              <a:gd name="T61" fmla="*/ 2913 h 3359"/>
              <a:gd name="T62" fmla="*/ 2536 w 3264"/>
              <a:gd name="T63" fmla="*/ 3068 h 3359"/>
              <a:gd name="T64" fmla="*/ 2422 w 3264"/>
              <a:gd name="T65" fmla="*/ 2921 h 3359"/>
              <a:gd name="T66" fmla="*/ 2288 w 3264"/>
              <a:gd name="T67" fmla="*/ 2787 h 3359"/>
              <a:gd name="T68" fmla="*/ 2155 w 3264"/>
              <a:gd name="T69" fmla="*/ 2690 h 3359"/>
              <a:gd name="T70" fmla="*/ 2092 w 3264"/>
              <a:gd name="T71" fmla="*/ 2663 h 3359"/>
              <a:gd name="T72" fmla="*/ 1946 w 3264"/>
              <a:gd name="T73" fmla="*/ 2598 h 3359"/>
              <a:gd name="T74" fmla="*/ 1874 w 3264"/>
              <a:gd name="T75" fmla="*/ 2509 h 3359"/>
              <a:gd name="T76" fmla="*/ 1871 w 3264"/>
              <a:gd name="T77" fmla="*/ 2394 h 3359"/>
              <a:gd name="T78" fmla="*/ 1949 w 3264"/>
              <a:gd name="T79" fmla="*/ 2286 h 3359"/>
              <a:gd name="T80" fmla="*/ 1038 w 3264"/>
              <a:gd name="T81" fmla="*/ 1979 h 3359"/>
              <a:gd name="T82" fmla="*/ 983 w 3264"/>
              <a:gd name="T83" fmla="*/ 1964 h 3359"/>
              <a:gd name="T84" fmla="*/ 564 w 3264"/>
              <a:gd name="T85" fmla="*/ 1521 h 3359"/>
              <a:gd name="T86" fmla="*/ 863 w 3264"/>
              <a:gd name="T87" fmla="*/ 1199 h 3359"/>
              <a:gd name="T88" fmla="*/ 474 w 3264"/>
              <a:gd name="T89" fmla="*/ 1415 h 3359"/>
              <a:gd name="T90" fmla="*/ 419 w 3264"/>
              <a:gd name="T91" fmla="*/ 1401 h 3359"/>
              <a:gd name="T92" fmla="*/ 0 w 3264"/>
              <a:gd name="T93" fmla="*/ 957 h 3359"/>
              <a:gd name="T94" fmla="*/ 782 w 3264"/>
              <a:gd name="T95" fmla="*/ 152 h 3359"/>
              <a:gd name="T96" fmla="*/ 1600 w 3264"/>
              <a:gd name="T97" fmla="*/ 0 h 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3359">
                <a:moveTo>
                  <a:pt x="1506" y="1521"/>
                </a:moveTo>
                <a:lnTo>
                  <a:pt x="1426" y="1602"/>
                </a:lnTo>
                <a:lnTo>
                  <a:pt x="2030" y="2205"/>
                </a:lnTo>
                <a:lnTo>
                  <a:pt x="2110" y="2125"/>
                </a:lnTo>
                <a:lnTo>
                  <a:pt x="1506" y="1521"/>
                </a:lnTo>
                <a:close/>
                <a:moveTo>
                  <a:pt x="943" y="957"/>
                </a:moveTo>
                <a:lnTo>
                  <a:pt x="863" y="1037"/>
                </a:lnTo>
                <a:lnTo>
                  <a:pt x="943" y="1118"/>
                </a:lnTo>
                <a:lnTo>
                  <a:pt x="1023" y="1037"/>
                </a:lnTo>
                <a:lnTo>
                  <a:pt x="943" y="957"/>
                </a:lnTo>
                <a:close/>
                <a:moveTo>
                  <a:pt x="1600" y="0"/>
                </a:moveTo>
                <a:lnTo>
                  <a:pt x="1616" y="3"/>
                </a:lnTo>
                <a:lnTo>
                  <a:pt x="1629" y="11"/>
                </a:lnTo>
                <a:lnTo>
                  <a:pt x="1640" y="22"/>
                </a:lnTo>
                <a:lnTo>
                  <a:pt x="1713" y="117"/>
                </a:lnTo>
                <a:lnTo>
                  <a:pt x="1721" y="132"/>
                </a:lnTo>
                <a:lnTo>
                  <a:pt x="1725" y="148"/>
                </a:lnTo>
                <a:lnTo>
                  <a:pt x="1724" y="164"/>
                </a:lnTo>
                <a:lnTo>
                  <a:pt x="1718" y="179"/>
                </a:lnTo>
                <a:lnTo>
                  <a:pt x="1707" y="193"/>
                </a:lnTo>
                <a:lnTo>
                  <a:pt x="1023" y="877"/>
                </a:lnTo>
                <a:lnTo>
                  <a:pt x="1104" y="957"/>
                </a:lnTo>
                <a:lnTo>
                  <a:pt x="1788" y="272"/>
                </a:lnTo>
                <a:lnTo>
                  <a:pt x="1802" y="262"/>
                </a:lnTo>
                <a:lnTo>
                  <a:pt x="1819" y="257"/>
                </a:lnTo>
                <a:lnTo>
                  <a:pt x="1836" y="257"/>
                </a:lnTo>
                <a:lnTo>
                  <a:pt x="1852" y="261"/>
                </a:lnTo>
                <a:lnTo>
                  <a:pt x="1867" y="270"/>
                </a:lnTo>
                <a:lnTo>
                  <a:pt x="1878" y="284"/>
                </a:lnTo>
                <a:lnTo>
                  <a:pt x="1928" y="369"/>
                </a:lnTo>
                <a:lnTo>
                  <a:pt x="1933" y="381"/>
                </a:lnTo>
                <a:lnTo>
                  <a:pt x="1936" y="393"/>
                </a:lnTo>
                <a:lnTo>
                  <a:pt x="1936" y="405"/>
                </a:lnTo>
                <a:lnTo>
                  <a:pt x="1845" y="1165"/>
                </a:lnTo>
                <a:lnTo>
                  <a:pt x="1842" y="1178"/>
                </a:lnTo>
                <a:lnTo>
                  <a:pt x="1837" y="1189"/>
                </a:lnTo>
                <a:lnTo>
                  <a:pt x="1829" y="1199"/>
                </a:lnTo>
                <a:lnTo>
                  <a:pt x="1587" y="1440"/>
                </a:lnTo>
                <a:lnTo>
                  <a:pt x="2191" y="2044"/>
                </a:lnTo>
                <a:lnTo>
                  <a:pt x="2225" y="2011"/>
                </a:lnTo>
                <a:lnTo>
                  <a:pt x="2248" y="1991"/>
                </a:lnTo>
                <a:lnTo>
                  <a:pt x="2272" y="1976"/>
                </a:lnTo>
                <a:lnTo>
                  <a:pt x="2299" y="1966"/>
                </a:lnTo>
                <a:lnTo>
                  <a:pt x="2328" y="1960"/>
                </a:lnTo>
                <a:lnTo>
                  <a:pt x="2357" y="1958"/>
                </a:lnTo>
                <a:lnTo>
                  <a:pt x="2386" y="1962"/>
                </a:lnTo>
                <a:lnTo>
                  <a:pt x="2414" y="1969"/>
                </a:lnTo>
                <a:lnTo>
                  <a:pt x="2441" y="1981"/>
                </a:lnTo>
                <a:lnTo>
                  <a:pt x="2464" y="1997"/>
                </a:lnTo>
                <a:lnTo>
                  <a:pt x="2486" y="2018"/>
                </a:lnTo>
                <a:lnTo>
                  <a:pt x="2503" y="2040"/>
                </a:lnTo>
                <a:lnTo>
                  <a:pt x="2517" y="2067"/>
                </a:lnTo>
                <a:lnTo>
                  <a:pt x="2566" y="2182"/>
                </a:lnTo>
                <a:lnTo>
                  <a:pt x="2567" y="2184"/>
                </a:lnTo>
                <a:lnTo>
                  <a:pt x="2567" y="2186"/>
                </a:lnTo>
                <a:lnTo>
                  <a:pt x="2568" y="2187"/>
                </a:lnTo>
                <a:lnTo>
                  <a:pt x="2569" y="2189"/>
                </a:lnTo>
                <a:lnTo>
                  <a:pt x="2580" y="2219"/>
                </a:lnTo>
                <a:lnTo>
                  <a:pt x="2595" y="2250"/>
                </a:lnTo>
                <a:lnTo>
                  <a:pt x="2615" y="2283"/>
                </a:lnTo>
                <a:lnTo>
                  <a:pt x="2639" y="2318"/>
                </a:lnTo>
                <a:lnTo>
                  <a:pt x="2665" y="2352"/>
                </a:lnTo>
                <a:lnTo>
                  <a:pt x="2696" y="2387"/>
                </a:lnTo>
                <a:lnTo>
                  <a:pt x="2727" y="2423"/>
                </a:lnTo>
                <a:lnTo>
                  <a:pt x="2762" y="2457"/>
                </a:lnTo>
                <a:lnTo>
                  <a:pt x="2798" y="2492"/>
                </a:lnTo>
                <a:lnTo>
                  <a:pt x="2836" y="2525"/>
                </a:lnTo>
                <a:lnTo>
                  <a:pt x="2873" y="2556"/>
                </a:lnTo>
                <a:lnTo>
                  <a:pt x="2911" y="2586"/>
                </a:lnTo>
                <a:lnTo>
                  <a:pt x="2949" y="2614"/>
                </a:lnTo>
                <a:lnTo>
                  <a:pt x="2985" y="2639"/>
                </a:lnTo>
                <a:lnTo>
                  <a:pt x="3032" y="2671"/>
                </a:lnTo>
                <a:lnTo>
                  <a:pt x="3079" y="2704"/>
                </a:lnTo>
                <a:lnTo>
                  <a:pt x="3125" y="2740"/>
                </a:lnTo>
                <a:lnTo>
                  <a:pt x="3168" y="2781"/>
                </a:lnTo>
                <a:lnTo>
                  <a:pt x="3197" y="2812"/>
                </a:lnTo>
                <a:lnTo>
                  <a:pt x="3221" y="2848"/>
                </a:lnTo>
                <a:lnTo>
                  <a:pt x="3239" y="2886"/>
                </a:lnTo>
                <a:lnTo>
                  <a:pt x="3253" y="2927"/>
                </a:lnTo>
                <a:lnTo>
                  <a:pt x="3261" y="2967"/>
                </a:lnTo>
                <a:lnTo>
                  <a:pt x="3264" y="3011"/>
                </a:lnTo>
                <a:lnTo>
                  <a:pt x="3261" y="3054"/>
                </a:lnTo>
                <a:lnTo>
                  <a:pt x="3253" y="3096"/>
                </a:lnTo>
                <a:lnTo>
                  <a:pt x="3239" y="3136"/>
                </a:lnTo>
                <a:lnTo>
                  <a:pt x="3221" y="3173"/>
                </a:lnTo>
                <a:lnTo>
                  <a:pt x="3197" y="3209"/>
                </a:lnTo>
                <a:lnTo>
                  <a:pt x="3169" y="3241"/>
                </a:lnTo>
                <a:lnTo>
                  <a:pt x="3146" y="3264"/>
                </a:lnTo>
                <a:lnTo>
                  <a:pt x="3114" y="3292"/>
                </a:lnTo>
                <a:lnTo>
                  <a:pt x="3078" y="3316"/>
                </a:lnTo>
                <a:lnTo>
                  <a:pt x="3041" y="3335"/>
                </a:lnTo>
                <a:lnTo>
                  <a:pt x="3001" y="3348"/>
                </a:lnTo>
                <a:lnTo>
                  <a:pt x="2959" y="3356"/>
                </a:lnTo>
                <a:lnTo>
                  <a:pt x="2916" y="3359"/>
                </a:lnTo>
                <a:lnTo>
                  <a:pt x="2876" y="3356"/>
                </a:lnTo>
                <a:lnTo>
                  <a:pt x="2839" y="3349"/>
                </a:lnTo>
                <a:lnTo>
                  <a:pt x="2802" y="3338"/>
                </a:lnTo>
                <a:lnTo>
                  <a:pt x="2766" y="3321"/>
                </a:lnTo>
                <a:lnTo>
                  <a:pt x="2916" y="3172"/>
                </a:lnTo>
                <a:lnTo>
                  <a:pt x="2925" y="3160"/>
                </a:lnTo>
                <a:lnTo>
                  <a:pt x="2930" y="3146"/>
                </a:lnTo>
                <a:lnTo>
                  <a:pt x="2932" y="3132"/>
                </a:lnTo>
                <a:lnTo>
                  <a:pt x="2930" y="3117"/>
                </a:lnTo>
                <a:lnTo>
                  <a:pt x="2925" y="3103"/>
                </a:lnTo>
                <a:lnTo>
                  <a:pt x="2916" y="3092"/>
                </a:lnTo>
                <a:lnTo>
                  <a:pt x="2904" y="3082"/>
                </a:lnTo>
                <a:lnTo>
                  <a:pt x="2890" y="3076"/>
                </a:lnTo>
                <a:lnTo>
                  <a:pt x="2875" y="3074"/>
                </a:lnTo>
                <a:lnTo>
                  <a:pt x="2861" y="3076"/>
                </a:lnTo>
                <a:lnTo>
                  <a:pt x="2848" y="3082"/>
                </a:lnTo>
                <a:lnTo>
                  <a:pt x="2836" y="3092"/>
                </a:lnTo>
                <a:lnTo>
                  <a:pt x="2674" y="3252"/>
                </a:lnTo>
                <a:lnTo>
                  <a:pt x="2637" y="3209"/>
                </a:lnTo>
                <a:lnTo>
                  <a:pt x="2602" y="3164"/>
                </a:lnTo>
                <a:lnTo>
                  <a:pt x="2755" y="3011"/>
                </a:lnTo>
                <a:lnTo>
                  <a:pt x="2764" y="2999"/>
                </a:lnTo>
                <a:lnTo>
                  <a:pt x="2769" y="2985"/>
                </a:lnTo>
                <a:lnTo>
                  <a:pt x="2771" y="2970"/>
                </a:lnTo>
                <a:lnTo>
                  <a:pt x="2769" y="2956"/>
                </a:lnTo>
                <a:lnTo>
                  <a:pt x="2764" y="2943"/>
                </a:lnTo>
                <a:lnTo>
                  <a:pt x="2755" y="2931"/>
                </a:lnTo>
                <a:lnTo>
                  <a:pt x="2743" y="2921"/>
                </a:lnTo>
                <a:lnTo>
                  <a:pt x="2728" y="2915"/>
                </a:lnTo>
                <a:lnTo>
                  <a:pt x="2714" y="2913"/>
                </a:lnTo>
                <a:lnTo>
                  <a:pt x="2700" y="2915"/>
                </a:lnTo>
                <a:lnTo>
                  <a:pt x="2687" y="2921"/>
                </a:lnTo>
                <a:lnTo>
                  <a:pt x="2674" y="2931"/>
                </a:lnTo>
                <a:lnTo>
                  <a:pt x="2536" y="3068"/>
                </a:lnTo>
                <a:lnTo>
                  <a:pt x="2510" y="3033"/>
                </a:lnTo>
                <a:lnTo>
                  <a:pt x="2483" y="2995"/>
                </a:lnTo>
                <a:lnTo>
                  <a:pt x="2453" y="2958"/>
                </a:lnTo>
                <a:lnTo>
                  <a:pt x="2422" y="2921"/>
                </a:lnTo>
                <a:lnTo>
                  <a:pt x="2390" y="2886"/>
                </a:lnTo>
                <a:lnTo>
                  <a:pt x="2356" y="2851"/>
                </a:lnTo>
                <a:lnTo>
                  <a:pt x="2322" y="2817"/>
                </a:lnTo>
                <a:lnTo>
                  <a:pt x="2288" y="2787"/>
                </a:lnTo>
                <a:lnTo>
                  <a:pt x="2253" y="2757"/>
                </a:lnTo>
                <a:lnTo>
                  <a:pt x="2219" y="2732"/>
                </a:lnTo>
                <a:lnTo>
                  <a:pt x="2187" y="2709"/>
                </a:lnTo>
                <a:lnTo>
                  <a:pt x="2155" y="2690"/>
                </a:lnTo>
                <a:lnTo>
                  <a:pt x="2125" y="2675"/>
                </a:lnTo>
                <a:lnTo>
                  <a:pt x="2096" y="2664"/>
                </a:lnTo>
                <a:lnTo>
                  <a:pt x="2094" y="2664"/>
                </a:lnTo>
                <a:lnTo>
                  <a:pt x="2092" y="2663"/>
                </a:lnTo>
                <a:lnTo>
                  <a:pt x="2089" y="2662"/>
                </a:lnTo>
                <a:lnTo>
                  <a:pt x="2087" y="2661"/>
                </a:lnTo>
                <a:lnTo>
                  <a:pt x="1972" y="2612"/>
                </a:lnTo>
                <a:lnTo>
                  <a:pt x="1946" y="2598"/>
                </a:lnTo>
                <a:lnTo>
                  <a:pt x="1923" y="2581"/>
                </a:lnTo>
                <a:lnTo>
                  <a:pt x="1902" y="2559"/>
                </a:lnTo>
                <a:lnTo>
                  <a:pt x="1886" y="2536"/>
                </a:lnTo>
                <a:lnTo>
                  <a:pt x="1874" y="2509"/>
                </a:lnTo>
                <a:lnTo>
                  <a:pt x="1867" y="2481"/>
                </a:lnTo>
                <a:lnTo>
                  <a:pt x="1862" y="2451"/>
                </a:lnTo>
                <a:lnTo>
                  <a:pt x="1865" y="2423"/>
                </a:lnTo>
                <a:lnTo>
                  <a:pt x="1871" y="2394"/>
                </a:lnTo>
                <a:lnTo>
                  <a:pt x="1882" y="2368"/>
                </a:lnTo>
                <a:lnTo>
                  <a:pt x="1896" y="2342"/>
                </a:lnTo>
                <a:lnTo>
                  <a:pt x="1916" y="2320"/>
                </a:lnTo>
                <a:lnTo>
                  <a:pt x="1949" y="2286"/>
                </a:lnTo>
                <a:lnTo>
                  <a:pt x="1345" y="1682"/>
                </a:lnTo>
                <a:lnTo>
                  <a:pt x="1064" y="1964"/>
                </a:lnTo>
                <a:lnTo>
                  <a:pt x="1052" y="1973"/>
                </a:lnTo>
                <a:lnTo>
                  <a:pt x="1038" y="1979"/>
                </a:lnTo>
                <a:lnTo>
                  <a:pt x="1023" y="1981"/>
                </a:lnTo>
                <a:lnTo>
                  <a:pt x="1009" y="1979"/>
                </a:lnTo>
                <a:lnTo>
                  <a:pt x="995" y="1973"/>
                </a:lnTo>
                <a:lnTo>
                  <a:pt x="983" y="1964"/>
                </a:lnTo>
                <a:lnTo>
                  <a:pt x="580" y="1562"/>
                </a:lnTo>
                <a:lnTo>
                  <a:pt x="571" y="1550"/>
                </a:lnTo>
                <a:lnTo>
                  <a:pt x="566" y="1536"/>
                </a:lnTo>
                <a:lnTo>
                  <a:pt x="564" y="1521"/>
                </a:lnTo>
                <a:lnTo>
                  <a:pt x="566" y="1507"/>
                </a:lnTo>
                <a:lnTo>
                  <a:pt x="571" y="1492"/>
                </a:lnTo>
                <a:lnTo>
                  <a:pt x="580" y="1481"/>
                </a:lnTo>
                <a:lnTo>
                  <a:pt x="863" y="1199"/>
                </a:lnTo>
                <a:lnTo>
                  <a:pt x="782" y="1118"/>
                </a:lnTo>
                <a:lnTo>
                  <a:pt x="500" y="1401"/>
                </a:lnTo>
                <a:lnTo>
                  <a:pt x="488" y="1410"/>
                </a:lnTo>
                <a:lnTo>
                  <a:pt x="474" y="1415"/>
                </a:lnTo>
                <a:lnTo>
                  <a:pt x="460" y="1417"/>
                </a:lnTo>
                <a:lnTo>
                  <a:pt x="446" y="1415"/>
                </a:lnTo>
                <a:lnTo>
                  <a:pt x="431" y="1410"/>
                </a:lnTo>
                <a:lnTo>
                  <a:pt x="419" y="1401"/>
                </a:lnTo>
                <a:lnTo>
                  <a:pt x="17" y="998"/>
                </a:lnTo>
                <a:lnTo>
                  <a:pt x="8" y="985"/>
                </a:lnTo>
                <a:lnTo>
                  <a:pt x="2" y="972"/>
                </a:lnTo>
                <a:lnTo>
                  <a:pt x="0" y="957"/>
                </a:lnTo>
                <a:lnTo>
                  <a:pt x="2" y="943"/>
                </a:lnTo>
                <a:lnTo>
                  <a:pt x="8" y="929"/>
                </a:lnTo>
                <a:lnTo>
                  <a:pt x="17" y="917"/>
                </a:lnTo>
                <a:lnTo>
                  <a:pt x="782" y="152"/>
                </a:lnTo>
                <a:lnTo>
                  <a:pt x="796" y="142"/>
                </a:lnTo>
                <a:lnTo>
                  <a:pt x="812" y="137"/>
                </a:lnTo>
                <a:lnTo>
                  <a:pt x="1585" y="0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98" name="Group 1097"/>
          <p:cNvGrpSpPr/>
          <p:nvPr/>
        </p:nvGrpSpPr>
        <p:grpSpPr>
          <a:xfrm>
            <a:off x="10005028" y="2671763"/>
            <a:ext cx="592138" cy="592137"/>
            <a:chOff x="10040938" y="2671763"/>
            <a:chExt cx="592138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3" name="Freeform 498"/>
            <p:cNvSpPr>
              <a:spLocks noEditPoints="1"/>
            </p:cNvSpPr>
            <p:nvPr/>
          </p:nvSpPr>
          <p:spPr bwMode="auto">
            <a:xfrm>
              <a:off x="10106026" y="2671763"/>
              <a:ext cx="527050" cy="527050"/>
            </a:xfrm>
            <a:custGeom>
              <a:avLst/>
              <a:gdLst>
                <a:gd name="T0" fmla="*/ 1506 w 2991"/>
                <a:gd name="T1" fmla="*/ 1799 h 2990"/>
                <a:gd name="T2" fmla="*/ 1559 w 2991"/>
                <a:gd name="T3" fmla="*/ 1219 h 2990"/>
                <a:gd name="T4" fmla="*/ 1535 w 2991"/>
                <a:gd name="T5" fmla="*/ 1286 h 2990"/>
                <a:gd name="T6" fmla="*/ 1487 w 2991"/>
                <a:gd name="T7" fmla="*/ 1341 h 2990"/>
                <a:gd name="T8" fmla="*/ 1423 w 2991"/>
                <a:gd name="T9" fmla="*/ 1372 h 2990"/>
                <a:gd name="T10" fmla="*/ 1618 w 2991"/>
                <a:gd name="T11" fmla="*/ 1567 h 2990"/>
                <a:gd name="T12" fmla="*/ 1649 w 2991"/>
                <a:gd name="T13" fmla="*/ 1503 h 2990"/>
                <a:gd name="T14" fmla="*/ 1704 w 2991"/>
                <a:gd name="T15" fmla="*/ 1455 h 2990"/>
                <a:gd name="T16" fmla="*/ 1771 w 2991"/>
                <a:gd name="T17" fmla="*/ 1431 h 2990"/>
                <a:gd name="T18" fmla="*/ 2640 w 2991"/>
                <a:gd name="T19" fmla="*/ 282 h 2990"/>
                <a:gd name="T20" fmla="*/ 1831 w 2991"/>
                <a:gd name="T21" fmla="*/ 1079 h 2990"/>
                <a:gd name="T22" fmla="*/ 1815 w 2991"/>
                <a:gd name="T23" fmla="*/ 1119 h 2990"/>
                <a:gd name="T24" fmla="*/ 1831 w 2991"/>
                <a:gd name="T25" fmla="*/ 1159 h 2990"/>
                <a:gd name="T26" fmla="*/ 1871 w 2991"/>
                <a:gd name="T27" fmla="*/ 1175 h 2990"/>
                <a:gd name="T28" fmla="*/ 1911 w 2991"/>
                <a:gd name="T29" fmla="*/ 1159 h 2990"/>
                <a:gd name="T30" fmla="*/ 2708 w 2991"/>
                <a:gd name="T31" fmla="*/ 350 h 2990"/>
                <a:gd name="T32" fmla="*/ 2703 w 2991"/>
                <a:gd name="T33" fmla="*/ 308 h 2990"/>
                <a:gd name="T34" fmla="*/ 2669 w 2991"/>
                <a:gd name="T35" fmla="*/ 282 h 2990"/>
                <a:gd name="T36" fmla="*/ 2666 w 2991"/>
                <a:gd name="T37" fmla="*/ 4 h 2990"/>
                <a:gd name="T38" fmla="*/ 2757 w 2991"/>
                <a:gd name="T39" fmla="*/ 46 h 2990"/>
                <a:gd name="T40" fmla="*/ 2942 w 2991"/>
                <a:gd name="T41" fmla="*/ 230 h 2990"/>
                <a:gd name="T42" fmla="*/ 2983 w 2991"/>
                <a:gd name="T43" fmla="*/ 312 h 2990"/>
                <a:gd name="T44" fmla="*/ 2989 w 2991"/>
                <a:gd name="T45" fmla="*/ 406 h 2990"/>
                <a:gd name="T46" fmla="*/ 2959 w 2991"/>
                <a:gd name="T47" fmla="*/ 494 h 2990"/>
                <a:gd name="T48" fmla="*/ 1941 w 2991"/>
                <a:gd name="T49" fmla="*/ 1523 h 2990"/>
                <a:gd name="T50" fmla="*/ 1932 w 2991"/>
                <a:gd name="T51" fmla="*/ 1529 h 2990"/>
                <a:gd name="T52" fmla="*/ 1913 w 2991"/>
                <a:gd name="T53" fmla="*/ 1537 h 2990"/>
                <a:gd name="T54" fmla="*/ 1902 w 2991"/>
                <a:gd name="T55" fmla="*/ 1539 h 2990"/>
                <a:gd name="T56" fmla="*/ 1899 w 2991"/>
                <a:gd name="T57" fmla="*/ 1539 h 2990"/>
                <a:gd name="T58" fmla="*/ 1866 w 2991"/>
                <a:gd name="T59" fmla="*/ 1537 h 2990"/>
                <a:gd name="T60" fmla="*/ 1808 w 2991"/>
                <a:gd name="T61" fmla="*/ 1539 h 2990"/>
                <a:gd name="T62" fmla="*/ 1756 w 2991"/>
                <a:gd name="T63" fmla="*/ 1554 h 2990"/>
                <a:gd name="T64" fmla="*/ 1728 w 2991"/>
                <a:gd name="T65" fmla="*/ 1590 h 2990"/>
                <a:gd name="T66" fmla="*/ 1719 w 2991"/>
                <a:gd name="T67" fmla="*/ 1646 h 2990"/>
                <a:gd name="T68" fmla="*/ 1719 w 2991"/>
                <a:gd name="T69" fmla="*/ 1703 h 2990"/>
                <a:gd name="T70" fmla="*/ 1720 w 2991"/>
                <a:gd name="T71" fmla="*/ 1722 h 2990"/>
                <a:gd name="T72" fmla="*/ 1717 w 2991"/>
                <a:gd name="T73" fmla="*/ 1738 h 2990"/>
                <a:gd name="T74" fmla="*/ 1706 w 2991"/>
                <a:gd name="T75" fmla="*/ 1758 h 2990"/>
                <a:gd name="T76" fmla="*/ 1546 w 2991"/>
                <a:gd name="T77" fmla="*/ 1919 h 2990"/>
                <a:gd name="T78" fmla="*/ 1506 w 2991"/>
                <a:gd name="T79" fmla="*/ 1935 h 2990"/>
                <a:gd name="T80" fmla="*/ 1466 w 2991"/>
                <a:gd name="T81" fmla="*/ 1919 h 2990"/>
                <a:gd name="T82" fmla="*/ 0 w 2991"/>
                <a:gd name="T83" fmla="*/ 2753 h 2990"/>
                <a:gd name="T84" fmla="*/ 1062 w 2991"/>
                <a:gd name="T85" fmla="*/ 1512 h 2990"/>
                <a:gd name="T86" fmla="*/ 1057 w 2991"/>
                <a:gd name="T87" fmla="*/ 1470 h 2990"/>
                <a:gd name="T88" fmla="*/ 1229 w 2991"/>
                <a:gd name="T89" fmla="*/ 1286 h 2990"/>
                <a:gd name="T90" fmla="*/ 1239 w 2991"/>
                <a:gd name="T91" fmla="*/ 1279 h 2990"/>
                <a:gd name="T92" fmla="*/ 1251 w 2991"/>
                <a:gd name="T93" fmla="*/ 1273 h 2990"/>
                <a:gd name="T94" fmla="*/ 1268 w 2991"/>
                <a:gd name="T95" fmla="*/ 1270 h 2990"/>
                <a:gd name="T96" fmla="*/ 1287 w 2991"/>
                <a:gd name="T97" fmla="*/ 1271 h 2990"/>
                <a:gd name="T98" fmla="*/ 1344 w 2991"/>
                <a:gd name="T99" fmla="*/ 1271 h 2990"/>
                <a:gd name="T100" fmla="*/ 1400 w 2991"/>
                <a:gd name="T101" fmla="*/ 1262 h 2990"/>
                <a:gd name="T102" fmla="*/ 1436 w 2991"/>
                <a:gd name="T103" fmla="*/ 1234 h 2990"/>
                <a:gd name="T104" fmla="*/ 1451 w 2991"/>
                <a:gd name="T105" fmla="*/ 1182 h 2990"/>
                <a:gd name="T106" fmla="*/ 1453 w 2991"/>
                <a:gd name="T107" fmla="*/ 1124 h 2990"/>
                <a:gd name="T108" fmla="*/ 1451 w 2991"/>
                <a:gd name="T109" fmla="*/ 1090 h 2990"/>
                <a:gd name="T110" fmla="*/ 1453 w 2991"/>
                <a:gd name="T111" fmla="*/ 1077 h 2990"/>
                <a:gd name="T112" fmla="*/ 1461 w 2991"/>
                <a:gd name="T113" fmla="*/ 1058 h 2990"/>
                <a:gd name="T114" fmla="*/ 1467 w 2991"/>
                <a:gd name="T115" fmla="*/ 1049 h 2990"/>
                <a:gd name="T116" fmla="*/ 2502 w 2991"/>
                <a:gd name="T117" fmla="*/ 28 h 2990"/>
                <a:gd name="T118" fmla="*/ 2599 w 2991"/>
                <a:gd name="T119" fmla="*/ 0 h 2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2990">
                  <a:moveTo>
                    <a:pt x="1269" y="1405"/>
                  </a:moveTo>
                  <a:lnTo>
                    <a:pt x="1191" y="1484"/>
                  </a:lnTo>
                  <a:lnTo>
                    <a:pt x="1506" y="1799"/>
                  </a:lnTo>
                  <a:lnTo>
                    <a:pt x="1585" y="1721"/>
                  </a:lnTo>
                  <a:lnTo>
                    <a:pt x="1269" y="1405"/>
                  </a:lnTo>
                  <a:close/>
                  <a:moveTo>
                    <a:pt x="1559" y="1219"/>
                  </a:moveTo>
                  <a:lnTo>
                    <a:pt x="1553" y="1243"/>
                  </a:lnTo>
                  <a:lnTo>
                    <a:pt x="1546" y="1265"/>
                  </a:lnTo>
                  <a:lnTo>
                    <a:pt x="1535" y="1286"/>
                  </a:lnTo>
                  <a:lnTo>
                    <a:pt x="1522" y="1307"/>
                  </a:lnTo>
                  <a:lnTo>
                    <a:pt x="1507" y="1325"/>
                  </a:lnTo>
                  <a:lnTo>
                    <a:pt x="1487" y="1341"/>
                  </a:lnTo>
                  <a:lnTo>
                    <a:pt x="1467" y="1355"/>
                  </a:lnTo>
                  <a:lnTo>
                    <a:pt x="1446" y="1364"/>
                  </a:lnTo>
                  <a:lnTo>
                    <a:pt x="1423" y="1372"/>
                  </a:lnTo>
                  <a:lnTo>
                    <a:pt x="1400" y="1377"/>
                  </a:lnTo>
                  <a:lnTo>
                    <a:pt x="1613" y="1590"/>
                  </a:lnTo>
                  <a:lnTo>
                    <a:pt x="1618" y="1567"/>
                  </a:lnTo>
                  <a:lnTo>
                    <a:pt x="1626" y="1544"/>
                  </a:lnTo>
                  <a:lnTo>
                    <a:pt x="1635" y="1523"/>
                  </a:lnTo>
                  <a:lnTo>
                    <a:pt x="1649" y="1503"/>
                  </a:lnTo>
                  <a:lnTo>
                    <a:pt x="1665" y="1483"/>
                  </a:lnTo>
                  <a:lnTo>
                    <a:pt x="1683" y="1468"/>
                  </a:lnTo>
                  <a:lnTo>
                    <a:pt x="1704" y="1455"/>
                  </a:lnTo>
                  <a:lnTo>
                    <a:pt x="1725" y="1444"/>
                  </a:lnTo>
                  <a:lnTo>
                    <a:pt x="1748" y="1437"/>
                  </a:lnTo>
                  <a:lnTo>
                    <a:pt x="1771" y="1431"/>
                  </a:lnTo>
                  <a:lnTo>
                    <a:pt x="1559" y="1219"/>
                  </a:lnTo>
                  <a:close/>
                  <a:moveTo>
                    <a:pt x="2654" y="280"/>
                  </a:moveTo>
                  <a:lnTo>
                    <a:pt x="2640" y="282"/>
                  </a:lnTo>
                  <a:lnTo>
                    <a:pt x="2627" y="287"/>
                  </a:lnTo>
                  <a:lnTo>
                    <a:pt x="2615" y="296"/>
                  </a:lnTo>
                  <a:lnTo>
                    <a:pt x="1831" y="1079"/>
                  </a:lnTo>
                  <a:lnTo>
                    <a:pt x="1822" y="1092"/>
                  </a:lnTo>
                  <a:lnTo>
                    <a:pt x="1817" y="1105"/>
                  </a:lnTo>
                  <a:lnTo>
                    <a:pt x="1815" y="1119"/>
                  </a:lnTo>
                  <a:lnTo>
                    <a:pt x="1817" y="1133"/>
                  </a:lnTo>
                  <a:lnTo>
                    <a:pt x="1822" y="1147"/>
                  </a:lnTo>
                  <a:lnTo>
                    <a:pt x="1831" y="1159"/>
                  </a:lnTo>
                  <a:lnTo>
                    <a:pt x="1843" y="1168"/>
                  </a:lnTo>
                  <a:lnTo>
                    <a:pt x="1857" y="1173"/>
                  </a:lnTo>
                  <a:lnTo>
                    <a:pt x="1871" y="1175"/>
                  </a:lnTo>
                  <a:lnTo>
                    <a:pt x="1885" y="1173"/>
                  </a:lnTo>
                  <a:lnTo>
                    <a:pt x="1898" y="1168"/>
                  </a:lnTo>
                  <a:lnTo>
                    <a:pt x="1911" y="1159"/>
                  </a:lnTo>
                  <a:lnTo>
                    <a:pt x="2694" y="376"/>
                  </a:lnTo>
                  <a:lnTo>
                    <a:pt x="2703" y="363"/>
                  </a:lnTo>
                  <a:lnTo>
                    <a:pt x="2708" y="350"/>
                  </a:lnTo>
                  <a:lnTo>
                    <a:pt x="2710" y="336"/>
                  </a:lnTo>
                  <a:lnTo>
                    <a:pt x="2708" y="321"/>
                  </a:lnTo>
                  <a:lnTo>
                    <a:pt x="2703" y="308"/>
                  </a:lnTo>
                  <a:lnTo>
                    <a:pt x="2694" y="296"/>
                  </a:lnTo>
                  <a:lnTo>
                    <a:pt x="2682" y="287"/>
                  </a:lnTo>
                  <a:lnTo>
                    <a:pt x="2669" y="282"/>
                  </a:lnTo>
                  <a:lnTo>
                    <a:pt x="2654" y="280"/>
                  </a:lnTo>
                  <a:close/>
                  <a:moveTo>
                    <a:pt x="2632" y="0"/>
                  </a:moveTo>
                  <a:lnTo>
                    <a:pt x="2666" y="4"/>
                  </a:lnTo>
                  <a:lnTo>
                    <a:pt x="2697" y="13"/>
                  </a:lnTo>
                  <a:lnTo>
                    <a:pt x="2728" y="28"/>
                  </a:lnTo>
                  <a:lnTo>
                    <a:pt x="2757" y="46"/>
                  </a:lnTo>
                  <a:lnTo>
                    <a:pt x="2784" y="70"/>
                  </a:lnTo>
                  <a:lnTo>
                    <a:pt x="2921" y="206"/>
                  </a:lnTo>
                  <a:lnTo>
                    <a:pt x="2942" y="230"/>
                  </a:lnTo>
                  <a:lnTo>
                    <a:pt x="2959" y="255"/>
                  </a:lnTo>
                  <a:lnTo>
                    <a:pt x="2973" y="284"/>
                  </a:lnTo>
                  <a:lnTo>
                    <a:pt x="2983" y="312"/>
                  </a:lnTo>
                  <a:lnTo>
                    <a:pt x="2989" y="343"/>
                  </a:lnTo>
                  <a:lnTo>
                    <a:pt x="2991" y="374"/>
                  </a:lnTo>
                  <a:lnTo>
                    <a:pt x="2989" y="406"/>
                  </a:lnTo>
                  <a:lnTo>
                    <a:pt x="2983" y="437"/>
                  </a:lnTo>
                  <a:lnTo>
                    <a:pt x="2973" y="466"/>
                  </a:lnTo>
                  <a:lnTo>
                    <a:pt x="2959" y="494"/>
                  </a:lnTo>
                  <a:lnTo>
                    <a:pt x="2942" y="519"/>
                  </a:lnTo>
                  <a:lnTo>
                    <a:pt x="2921" y="543"/>
                  </a:lnTo>
                  <a:lnTo>
                    <a:pt x="1941" y="1523"/>
                  </a:lnTo>
                  <a:lnTo>
                    <a:pt x="1939" y="1524"/>
                  </a:lnTo>
                  <a:lnTo>
                    <a:pt x="1937" y="1525"/>
                  </a:lnTo>
                  <a:lnTo>
                    <a:pt x="1932" y="1529"/>
                  </a:lnTo>
                  <a:lnTo>
                    <a:pt x="1926" y="1533"/>
                  </a:lnTo>
                  <a:lnTo>
                    <a:pt x="1919" y="1535"/>
                  </a:lnTo>
                  <a:lnTo>
                    <a:pt x="1913" y="1537"/>
                  </a:lnTo>
                  <a:lnTo>
                    <a:pt x="1906" y="1538"/>
                  </a:lnTo>
                  <a:lnTo>
                    <a:pt x="1904" y="1539"/>
                  </a:lnTo>
                  <a:lnTo>
                    <a:pt x="1902" y="1539"/>
                  </a:lnTo>
                  <a:lnTo>
                    <a:pt x="1901" y="1539"/>
                  </a:lnTo>
                  <a:lnTo>
                    <a:pt x="1901" y="1539"/>
                  </a:lnTo>
                  <a:lnTo>
                    <a:pt x="1899" y="1539"/>
                  </a:lnTo>
                  <a:lnTo>
                    <a:pt x="1898" y="1539"/>
                  </a:lnTo>
                  <a:lnTo>
                    <a:pt x="1883" y="1538"/>
                  </a:lnTo>
                  <a:lnTo>
                    <a:pt x="1866" y="1537"/>
                  </a:lnTo>
                  <a:lnTo>
                    <a:pt x="1847" y="1537"/>
                  </a:lnTo>
                  <a:lnTo>
                    <a:pt x="1828" y="1537"/>
                  </a:lnTo>
                  <a:lnTo>
                    <a:pt x="1808" y="1539"/>
                  </a:lnTo>
                  <a:lnTo>
                    <a:pt x="1789" y="1542"/>
                  </a:lnTo>
                  <a:lnTo>
                    <a:pt x="1772" y="1546"/>
                  </a:lnTo>
                  <a:lnTo>
                    <a:pt x="1756" y="1554"/>
                  </a:lnTo>
                  <a:lnTo>
                    <a:pt x="1743" y="1563"/>
                  </a:lnTo>
                  <a:lnTo>
                    <a:pt x="1734" y="1575"/>
                  </a:lnTo>
                  <a:lnTo>
                    <a:pt x="1728" y="1590"/>
                  </a:lnTo>
                  <a:lnTo>
                    <a:pt x="1723" y="1608"/>
                  </a:lnTo>
                  <a:lnTo>
                    <a:pt x="1720" y="1627"/>
                  </a:lnTo>
                  <a:lnTo>
                    <a:pt x="1719" y="1646"/>
                  </a:lnTo>
                  <a:lnTo>
                    <a:pt x="1718" y="1667"/>
                  </a:lnTo>
                  <a:lnTo>
                    <a:pt x="1718" y="1685"/>
                  </a:lnTo>
                  <a:lnTo>
                    <a:pt x="1719" y="1703"/>
                  </a:lnTo>
                  <a:lnTo>
                    <a:pt x="1720" y="1717"/>
                  </a:lnTo>
                  <a:lnTo>
                    <a:pt x="1720" y="1719"/>
                  </a:lnTo>
                  <a:lnTo>
                    <a:pt x="1720" y="1722"/>
                  </a:lnTo>
                  <a:lnTo>
                    <a:pt x="1719" y="1725"/>
                  </a:lnTo>
                  <a:lnTo>
                    <a:pt x="1718" y="1732"/>
                  </a:lnTo>
                  <a:lnTo>
                    <a:pt x="1717" y="1738"/>
                  </a:lnTo>
                  <a:lnTo>
                    <a:pt x="1714" y="1744"/>
                  </a:lnTo>
                  <a:lnTo>
                    <a:pt x="1711" y="1751"/>
                  </a:lnTo>
                  <a:lnTo>
                    <a:pt x="1706" y="1758"/>
                  </a:lnTo>
                  <a:lnTo>
                    <a:pt x="1705" y="1759"/>
                  </a:lnTo>
                  <a:lnTo>
                    <a:pt x="1704" y="1761"/>
                  </a:lnTo>
                  <a:lnTo>
                    <a:pt x="1546" y="1919"/>
                  </a:lnTo>
                  <a:lnTo>
                    <a:pt x="1533" y="1928"/>
                  </a:lnTo>
                  <a:lnTo>
                    <a:pt x="1520" y="1933"/>
                  </a:lnTo>
                  <a:lnTo>
                    <a:pt x="1506" y="1935"/>
                  </a:lnTo>
                  <a:lnTo>
                    <a:pt x="1491" y="1933"/>
                  </a:lnTo>
                  <a:lnTo>
                    <a:pt x="1478" y="1928"/>
                  </a:lnTo>
                  <a:lnTo>
                    <a:pt x="1466" y="1919"/>
                  </a:lnTo>
                  <a:lnTo>
                    <a:pt x="1387" y="1840"/>
                  </a:lnTo>
                  <a:lnTo>
                    <a:pt x="237" y="2990"/>
                  </a:lnTo>
                  <a:lnTo>
                    <a:pt x="0" y="2753"/>
                  </a:lnTo>
                  <a:lnTo>
                    <a:pt x="1150" y="1603"/>
                  </a:lnTo>
                  <a:lnTo>
                    <a:pt x="1071" y="1524"/>
                  </a:lnTo>
                  <a:lnTo>
                    <a:pt x="1062" y="1512"/>
                  </a:lnTo>
                  <a:lnTo>
                    <a:pt x="1057" y="1499"/>
                  </a:lnTo>
                  <a:lnTo>
                    <a:pt x="1055" y="1484"/>
                  </a:lnTo>
                  <a:lnTo>
                    <a:pt x="1057" y="1470"/>
                  </a:lnTo>
                  <a:lnTo>
                    <a:pt x="1062" y="1457"/>
                  </a:lnTo>
                  <a:lnTo>
                    <a:pt x="1071" y="1444"/>
                  </a:lnTo>
                  <a:lnTo>
                    <a:pt x="1229" y="1286"/>
                  </a:lnTo>
                  <a:lnTo>
                    <a:pt x="1231" y="1285"/>
                  </a:lnTo>
                  <a:lnTo>
                    <a:pt x="1232" y="1284"/>
                  </a:lnTo>
                  <a:lnTo>
                    <a:pt x="1239" y="1279"/>
                  </a:lnTo>
                  <a:lnTo>
                    <a:pt x="1246" y="1275"/>
                  </a:lnTo>
                  <a:lnTo>
                    <a:pt x="1249" y="1274"/>
                  </a:lnTo>
                  <a:lnTo>
                    <a:pt x="1251" y="1273"/>
                  </a:lnTo>
                  <a:lnTo>
                    <a:pt x="1258" y="1272"/>
                  </a:lnTo>
                  <a:lnTo>
                    <a:pt x="1265" y="1271"/>
                  </a:lnTo>
                  <a:lnTo>
                    <a:pt x="1268" y="1270"/>
                  </a:lnTo>
                  <a:lnTo>
                    <a:pt x="1271" y="1270"/>
                  </a:lnTo>
                  <a:lnTo>
                    <a:pt x="1272" y="1270"/>
                  </a:lnTo>
                  <a:lnTo>
                    <a:pt x="1287" y="1271"/>
                  </a:lnTo>
                  <a:lnTo>
                    <a:pt x="1305" y="1272"/>
                  </a:lnTo>
                  <a:lnTo>
                    <a:pt x="1323" y="1272"/>
                  </a:lnTo>
                  <a:lnTo>
                    <a:pt x="1344" y="1271"/>
                  </a:lnTo>
                  <a:lnTo>
                    <a:pt x="1363" y="1270"/>
                  </a:lnTo>
                  <a:lnTo>
                    <a:pt x="1382" y="1267"/>
                  </a:lnTo>
                  <a:lnTo>
                    <a:pt x="1400" y="1262"/>
                  </a:lnTo>
                  <a:lnTo>
                    <a:pt x="1415" y="1256"/>
                  </a:lnTo>
                  <a:lnTo>
                    <a:pt x="1427" y="1247"/>
                  </a:lnTo>
                  <a:lnTo>
                    <a:pt x="1436" y="1234"/>
                  </a:lnTo>
                  <a:lnTo>
                    <a:pt x="1444" y="1219"/>
                  </a:lnTo>
                  <a:lnTo>
                    <a:pt x="1448" y="1201"/>
                  </a:lnTo>
                  <a:lnTo>
                    <a:pt x="1451" y="1182"/>
                  </a:lnTo>
                  <a:lnTo>
                    <a:pt x="1453" y="1162"/>
                  </a:lnTo>
                  <a:lnTo>
                    <a:pt x="1453" y="1143"/>
                  </a:lnTo>
                  <a:lnTo>
                    <a:pt x="1453" y="1124"/>
                  </a:lnTo>
                  <a:lnTo>
                    <a:pt x="1452" y="1107"/>
                  </a:lnTo>
                  <a:lnTo>
                    <a:pt x="1451" y="1092"/>
                  </a:lnTo>
                  <a:lnTo>
                    <a:pt x="1451" y="1090"/>
                  </a:lnTo>
                  <a:lnTo>
                    <a:pt x="1452" y="1087"/>
                  </a:lnTo>
                  <a:lnTo>
                    <a:pt x="1452" y="1084"/>
                  </a:lnTo>
                  <a:lnTo>
                    <a:pt x="1453" y="1077"/>
                  </a:lnTo>
                  <a:lnTo>
                    <a:pt x="1455" y="1070"/>
                  </a:lnTo>
                  <a:lnTo>
                    <a:pt x="1457" y="1064"/>
                  </a:lnTo>
                  <a:lnTo>
                    <a:pt x="1461" y="1058"/>
                  </a:lnTo>
                  <a:lnTo>
                    <a:pt x="1465" y="1052"/>
                  </a:lnTo>
                  <a:lnTo>
                    <a:pt x="1466" y="1050"/>
                  </a:lnTo>
                  <a:lnTo>
                    <a:pt x="1467" y="1049"/>
                  </a:lnTo>
                  <a:lnTo>
                    <a:pt x="2447" y="70"/>
                  </a:lnTo>
                  <a:lnTo>
                    <a:pt x="2474" y="46"/>
                  </a:lnTo>
                  <a:lnTo>
                    <a:pt x="2502" y="28"/>
                  </a:lnTo>
                  <a:lnTo>
                    <a:pt x="2534" y="13"/>
                  </a:lnTo>
                  <a:lnTo>
                    <a:pt x="2566" y="4"/>
                  </a:lnTo>
                  <a:lnTo>
                    <a:pt x="2599" y="0"/>
                  </a:lnTo>
                  <a:lnTo>
                    <a:pt x="2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499"/>
            <p:cNvSpPr>
              <a:spLocks/>
            </p:cNvSpPr>
            <p:nvPr/>
          </p:nvSpPr>
          <p:spPr bwMode="auto">
            <a:xfrm>
              <a:off x="10040938" y="3168650"/>
              <a:ext cx="95250" cy="95250"/>
            </a:xfrm>
            <a:custGeom>
              <a:avLst/>
              <a:gdLst>
                <a:gd name="T0" fmla="*/ 281 w 537"/>
                <a:gd name="T1" fmla="*/ 0 h 537"/>
                <a:gd name="T2" fmla="*/ 537 w 537"/>
                <a:gd name="T3" fmla="*/ 257 h 537"/>
                <a:gd name="T4" fmla="*/ 417 w 537"/>
                <a:gd name="T5" fmla="*/ 435 h 537"/>
                <a:gd name="T6" fmla="*/ 409 w 537"/>
                <a:gd name="T7" fmla="*/ 444 h 537"/>
                <a:gd name="T8" fmla="*/ 400 w 537"/>
                <a:gd name="T9" fmla="*/ 451 h 537"/>
                <a:gd name="T10" fmla="*/ 389 w 537"/>
                <a:gd name="T11" fmla="*/ 456 h 537"/>
                <a:gd name="T12" fmla="*/ 151 w 537"/>
                <a:gd name="T13" fmla="*/ 534 h 537"/>
                <a:gd name="T14" fmla="*/ 134 w 537"/>
                <a:gd name="T15" fmla="*/ 537 h 537"/>
                <a:gd name="T16" fmla="*/ 119 w 537"/>
                <a:gd name="T17" fmla="*/ 535 h 537"/>
                <a:gd name="T18" fmla="*/ 105 w 537"/>
                <a:gd name="T19" fmla="*/ 530 h 537"/>
                <a:gd name="T20" fmla="*/ 94 w 537"/>
                <a:gd name="T21" fmla="*/ 521 h 537"/>
                <a:gd name="T22" fmla="*/ 16 w 537"/>
                <a:gd name="T23" fmla="*/ 443 h 537"/>
                <a:gd name="T24" fmla="*/ 7 w 537"/>
                <a:gd name="T25" fmla="*/ 431 h 537"/>
                <a:gd name="T26" fmla="*/ 2 w 537"/>
                <a:gd name="T27" fmla="*/ 417 h 537"/>
                <a:gd name="T28" fmla="*/ 0 w 537"/>
                <a:gd name="T29" fmla="*/ 401 h 537"/>
                <a:gd name="T30" fmla="*/ 3 w 537"/>
                <a:gd name="T31" fmla="*/ 386 h 537"/>
                <a:gd name="T32" fmla="*/ 81 w 537"/>
                <a:gd name="T33" fmla="*/ 148 h 537"/>
                <a:gd name="T34" fmla="*/ 86 w 537"/>
                <a:gd name="T35" fmla="*/ 137 h 537"/>
                <a:gd name="T36" fmla="*/ 93 w 537"/>
                <a:gd name="T37" fmla="*/ 128 h 537"/>
                <a:gd name="T38" fmla="*/ 102 w 537"/>
                <a:gd name="T39" fmla="*/ 120 h 537"/>
                <a:gd name="T40" fmla="*/ 281 w 537"/>
                <a:gd name="T41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7" h="537">
                  <a:moveTo>
                    <a:pt x="281" y="0"/>
                  </a:moveTo>
                  <a:lnTo>
                    <a:pt x="537" y="257"/>
                  </a:lnTo>
                  <a:lnTo>
                    <a:pt x="417" y="435"/>
                  </a:lnTo>
                  <a:lnTo>
                    <a:pt x="409" y="444"/>
                  </a:lnTo>
                  <a:lnTo>
                    <a:pt x="400" y="451"/>
                  </a:lnTo>
                  <a:lnTo>
                    <a:pt x="389" y="456"/>
                  </a:lnTo>
                  <a:lnTo>
                    <a:pt x="151" y="534"/>
                  </a:lnTo>
                  <a:lnTo>
                    <a:pt x="134" y="537"/>
                  </a:lnTo>
                  <a:lnTo>
                    <a:pt x="119" y="535"/>
                  </a:lnTo>
                  <a:lnTo>
                    <a:pt x="105" y="530"/>
                  </a:lnTo>
                  <a:lnTo>
                    <a:pt x="94" y="521"/>
                  </a:lnTo>
                  <a:lnTo>
                    <a:pt x="16" y="443"/>
                  </a:lnTo>
                  <a:lnTo>
                    <a:pt x="7" y="431"/>
                  </a:lnTo>
                  <a:lnTo>
                    <a:pt x="2" y="417"/>
                  </a:lnTo>
                  <a:lnTo>
                    <a:pt x="0" y="401"/>
                  </a:lnTo>
                  <a:lnTo>
                    <a:pt x="3" y="386"/>
                  </a:lnTo>
                  <a:lnTo>
                    <a:pt x="81" y="148"/>
                  </a:lnTo>
                  <a:lnTo>
                    <a:pt x="86" y="137"/>
                  </a:lnTo>
                  <a:lnTo>
                    <a:pt x="93" y="128"/>
                  </a:lnTo>
                  <a:lnTo>
                    <a:pt x="102" y="120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88" name="Freeform 504"/>
          <p:cNvSpPr>
            <a:spLocks noEditPoints="1"/>
          </p:cNvSpPr>
          <p:nvPr/>
        </p:nvSpPr>
        <p:spPr bwMode="auto">
          <a:xfrm>
            <a:off x="10940527" y="2670175"/>
            <a:ext cx="592138" cy="592138"/>
          </a:xfrm>
          <a:custGeom>
            <a:avLst/>
            <a:gdLst>
              <a:gd name="T0" fmla="*/ 1204 w 3361"/>
              <a:gd name="T1" fmla="*/ 3050 h 3358"/>
              <a:gd name="T2" fmla="*/ 896 w 3361"/>
              <a:gd name="T3" fmla="*/ 2922 h 3358"/>
              <a:gd name="T4" fmla="*/ 1343 w 3361"/>
              <a:gd name="T5" fmla="*/ 2468 h 3358"/>
              <a:gd name="T6" fmla="*/ 1030 w 3361"/>
              <a:gd name="T7" fmla="*/ 2574 h 3358"/>
              <a:gd name="T8" fmla="*/ 1120 w 3361"/>
              <a:gd name="T9" fmla="*/ 2200 h 3358"/>
              <a:gd name="T10" fmla="*/ 896 w 3361"/>
              <a:gd name="T11" fmla="*/ 2233 h 3358"/>
              <a:gd name="T12" fmla="*/ 1310 w 3361"/>
              <a:gd name="T13" fmla="*/ 1903 h 3358"/>
              <a:gd name="T14" fmla="*/ 896 w 3361"/>
              <a:gd name="T15" fmla="*/ 1573 h 3358"/>
              <a:gd name="T16" fmla="*/ 1120 w 3361"/>
              <a:gd name="T17" fmla="*/ 1607 h 3358"/>
              <a:gd name="T18" fmla="*/ 1343 w 3361"/>
              <a:gd name="T19" fmla="*/ 1125 h 3358"/>
              <a:gd name="T20" fmla="*/ 2469 w 3361"/>
              <a:gd name="T21" fmla="*/ 1119 h 3358"/>
              <a:gd name="T22" fmla="*/ 2128 w 3361"/>
              <a:gd name="T23" fmla="*/ 985 h 3358"/>
              <a:gd name="T24" fmla="*/ 2922 w 3361"/>
              <a:gd name="T25" fmla="*/ 1119 h 3358"/>
              <a:gd name="T26" fmla="*/ 1305 w 3361"/>
              <a:gd name="T27" fmla="*/ 1013 h 3358"/>
              <a:gd name="T28" fmla="*/ 896 w 3361"/>
              <a:gd name="T29" fmla="*/ 722 h 3358"/>
              <a:gd name="T30" fmla="*/ 2351 w 3361"/>
              <a:gd name="T31" fmla="*/ 1086 h 3358"/>
              <a:gd name="T32" fmla="*/ 2055 w 3361"/>
              <a:gd name="T33" fmla="*/ 895 h 3358"/>
              <a:gd name="T34" fmla="*/ 2827 w 3361"/>
              <a:gd name="T35" fmla="*/ 672 h 3358"/>
              <a:gd name="T36" fmla="*/ 2469 w 3361"/>
              <a:gd name="T37" fmla="*/ 672 h 3358"/>
              <a:gd name="T38" fmla="*/ 2234 w 3361"/>
              <a:gd name="T39" fmla="*/ 672 h 3358"/>
              <a:gd name="T40" fmla="*/ 672 w 3361"/>
              <a:gd name="T41" fmla="*/ 672 h 3358"/>
              <a:gd name="T42" fmla="*/ 907 w 3361"/>
              <a:gd name="T43" fmla="*/ 593 h 3358"/>
              <a:gd name="T44" fmla="*/ 1215 w 3361"/>
              <a:gd name="T45" fmla="*/ 0 h 3358"/>
              <a:gd name="T46" fmla="*/ 1439 w 3361"/>
              <a:gd name="T47" fmla="*/ 560 h 3358"/>
              <a:gd name="T48" fmla="*/ 3163 w 3361"/>
              <a:gd name="T49" fmla="*/ 778 h 3358"/>
              <a:gd name="T50" fmla="*/ 3330 w 3361"/>
              <a:gd name="T51" fmla="*/ 1223 h 3358"/>
              <a:gd name="T52" fmla="*/ 2910 w 3361"/>
              <a:gd name="T53" fmla="*/ 1898 h 3358"/>
              <a:gd name="T54" fmla="*/ 2967 w 3361"/>
              <a:gd name="T55" fmla="*/ 2183 h 3358"/>
              <a:gd name="T56" fmla="*/ 2856 w 3361"/>
              <a:gd name="T57" fmla="*/ 2239 h 3358"/>
              <a:gd name="T58" fmla="*/ 2985 w 3361"/>
              <a:gd name="T59" fmla="*/ 2393 h 3358"/>
              <a:gd name="T60" fmla="*/ 3012 w 3361"/>
              <a:gd name="T61" fmla="*/ 2589 h 3358"/>
              <a:gd name="T62" fmla="*/ 2870 w 3361"/>
              <a:gd name="T63" fmla="*/ 2731 h 3358"/>
              <a:gd name="T64" fmla="*/ 2667 w 3361"/>
              <a:gd name="T65" fmla="*/ 2698 h 3358"/>
              <a:gd name="T66" fmla="*/ 2576 w 3361"/>
              <a:gd name="T67" fmla="*/ 2518 h 3358"/>
              <a:gd name="T68" fmla="*/ 2650 w 3361"/>
              <a:gd name="T69" fmla="*/ 2465 h 3358"/>
              <a:gd name="T70" fmla="*/ 2699 w 3361"/>
              <a:gd name="T71" fmla="*/ 2568 h 3358"/>
              <a:gd name="T72" fmla="*/ 2825 w 3361"/>
              <a:gd name="T73" fmla="*/ 2627 h 3358"/>
              <a:gd name="T74" fmla="*/ 2911 w 3361"/>
              <a:gd name="T75" fmla="*/ 2518 h 3358"/>
              <a:gd name="T76" fmla="*/ 2825 w 3361"/>
              <a:gd name="T77" fmla="*/ 2410 h 3358"/>
              <a:gd name="T78" fmla="*/ 2744 w 3361"/>
              <a:gd name="T79" fmla="*/ 2351 h 3358"/>
              <a:gd name="T80" fmla="*/ 2635 w 3361"/>
              <a:gd name="T81" fmla="*/ 2201 h 3358"/>
              <a:gd name="T82" fmla="*/ 2669 w 3361"/>
              <a:gd name="T83" fmla="*/ 1938 h 3358"/>
              <a:gd name="T84" fmla="*/ 1456 w 3361"/>
              <a:gd name="T85" fmla="*/ 3246 h 3358"/>
              <a:gd name="T86" fmla="*/ 2128 w 3361"/>
              <a:gd name="T87" fmla="*/ 3302 h 3358"/>
              <a:gd name="T88" fmla="*/ 448 w 3361"/>
              <a:gd name="T89" fmla="*/ 3358 h 3358"/>
              <a:gd name="T90" fmla="*/ 395 w 3361"/>
              <a:gd name="T91" fmla="*/ 3284 h 3358"/>
              <a:gd name="T92" fmla="*/ 784 w 3361"/>
              <a:gd name="T93" fmla="*/ 1231 h 3358"/>
              <a:gd name="T94" fmla="*/ 634 w 3361"/>
              <a:gd name="T95" fmla="*/ 1341 h 3358"/>
              <a:gd name="T96" fmla="*/ 283 w 3361"/>
              <a:gd name="T97" fmla="*/ 1306 h 3358"/>
              <a:gd name="T98" fmla="*/ 126 w 3361"/>
              <a:gd name="T99" fmla="*/ 1074 h 3358"/>
              <a:gd name="T100" fmla="*/ 3 w 3361"/>
              <a:gd name="T101" fmla="*/ 882 h 3358"/>
              <a:gd name="T102" fmla="*/ 38 w 3361"/>
              <a:gd name="T103" fmla="*/ 674 h 3358"/>
              <a:gd name="T104" fmla="*/ 304 w 3361"/>
              <a:gd name="T105" fmla="*/ 460 h 3358"/>
              <a:gd name="T106" fmla="*/ 662 w 3361"/>
              <a:gd name="T107" fmla="*/ 470 h 3358"/>
              <a:gd name="T108" fmla="*/ 985 w 3361"/>
              <a:gd name="T109" fmla="*/ 26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61" h="3358">
                <a:moveTo>
                  <a:pt x="1120" y="3123"/>
                </a:moveTo>
                <a:lnTo>
                  <a:pt x="985" y="3246"/>
                </a:lnTo>
                <a:lnTo>
                  <a:pt x="1255" y="3246"/>
                </a:lnTo>
                <a:lnTo>
                  <a:pt x="1120" y="3123"/>
                </a:lnTo>
                <a:close/>
                <a:moveTo>
                  <a:pt x="1343" y="2922"/>
                </a:moveTo>
                <a:lnTo>
                  <a:pt x="1204" y="3050"/>
                </a:lnTo>
                <a:lnTo>
                  <a:pt x="1343" y="3179"/>
                </a:lnTo>
                <a:lnTo>
                  <a:pt x="1343" y="2922"/>
                </a:lnTo>
                <a:close/>
                <a:moveTo>
                  <a:pt x="896" y="2922"/>
                </a:moveTo>
                <a:lnTo>
                  <a:pt x="896" y="3179"/>
                </a:lnTo>
                <a:lnTo>
                  <a:pt x="1036" y="3050"/>
                </a:lnTo>
                <a:lnTo>
                  <a:pt x="896" y="2922"/>
                </a:lnTo>
                <a:close/>
                <a:moveTo>
                  <a:pt x="1125" y="2641"/>
                </a:moveTo>
                <a:lnTo>
                  <a:pt x="929" y="2798"/>
                </a:lnTo>
                <a:lnTo>
                  <a:pt x="1120" y="2978"/>
                </a:lnTo>
                <a:lnTo>
                  <a:pt x="1316" y="2798"/>
                </a:lnTo>
                <a:lnTo>
                  <a:pt x="1125" y="2641"/>
                </a:lnTo>
                <a:close/>
                <a:moveTo>
                  <a:pt x="1343" y="2468"/>
                </a:moveTo>
                <a:lnTo>
                  <a:pt x="1210" y="2574"/>
                </a:lnTo>
                <a:lnTo>
                  <a:pt x="1343" y="2681"/>
                </a:lnTo>
                <a:lnTo>
                  <a:pt x="1343" y="2468"/>
                </a:lnTo>
                <a:close/>
                <a:moveTo>
                  <a:pt x="896" y="2468"/>
                </a:moveTo>
                <a:lnTo>
                  <a:pt x="896" y="2681"/>
                </a:lnTo>
                <a:lnTo>
                  <a:pt x="1030" y="2574"/>
                </a:lnTo>
                <a:lnTo>
                  <a:pt x="896" y="2468"/>
                </a:lnTo>
                <a:close/>
                <a:moveTo>
                  <a:pt x="1120" y="2200"/>
                </a:moveTo>
                <a:lnTo>
                  <a:pt x="929" y="2351"/>
                </a:lnTo>
                <a:lnTo>
                  <a:pt x="1120" y="2502"/>
                </a:lnTo>
                <a:lnTo>
                  <a:pt x="1310" y="2351"/>
                </a:lnTo>
                <a:lnTo>
                  <a:pt x="1120" y="2200"/>
                </a:lnTo>
                <a:close/>
                <a:moveTo>
                  <a:pt x="1343" y="2021"/>
                </a:moveTo>
                <a:lnTo>
                  <a:pt x="1210" y="2127"/>
                </a:lnTo>
                <a:lnTo>
                  <a:pt x="1343" y="2233"/>
                </a:lnTo>
                <a:lnTo>
                  <a:pt x="1343" y="2021"/>
                </a:lnTo>
                <a:close/>
                <a:moveTo>
                  <a:pt x="896" y="2021"/>
                </a:moveTo>
                <a:lnTo>
                  <a:pt x="896" y="2233"/>
                </a:lnTo>
                <a:lnTo>
                  <a:pt x="1030" y="2127"/>
                </a:lnTo>
                <a:lnTo>
                  <a:pt x="896" y="2021"/>
                </a:lnTo>
                <a:close/>
                <a:moveTo>
                  <a:pt x="1120" y="1751"/>
                </a:moveTo>
                <a:lnTo>
                  <a:pt x="929" y="1903"/>
                </a:lnTo>
                <a:lnTo>
                  <a:pt x="1120" y="2054"/>
                </a:lnTo>
                <a:lnTo>
                  <a:pt x="1310" y="1903"/>
                </a:lnTo>
                <a:lnTo>
                  <a:pt x="1120" y="1751"/>
                </a:lnTo>
                <a:close/>
                <a:moveTo>
                  <a:pt x="1343" y="1573"/>
                </a:moveTo>
                <a:lnTo>
                  <a:pt x="1210" y="1679"/>
                </a:lnTo>
                <a:lnTo>
                  <a:pt x="1343" y="1785"/>
                </a:lnTo>
                <a:lnTo>
                  <a:pt x="1343" y="1573"/>
                </a:lnTo>
                <a:close/>
                <a:moveTo>
                  <a:pt x="896" y="1573"/>
                </a:moveTo>
                <a:lnTo>
                  <a:pt x="896" y="1785"/>
                </a:lnTo>
                <a:lnTo>
                  <a:pt x="1030" y="1679"/>
                </a:lnTo>
                <a:lnTo>
                  <a:pt x="896" y="1573"/>
                </a:lnTo>
                <a:close/>
                <a:moveTo>
                  <a:pt x="1120" y="1304"/>
                </a:moveTo>
                <a:lnTo>
                  <a:pt x="929" y="1455"/>
                </a:lnTo>
                <a:lnTo>
                  <a:pt x="1120" y="1607"/>
                </a:lnTo>
                <a:lnTo>
                  <a:pt x="1310" y="1455"/>
                </a:lnTo>
                <a:lnTo>
                  <a:pt x="1120" y="1304"/>
                </a:lnTo>
                <a:close/>
                <a:moveTo>
                  <a:pt x="1343" y="1125"/>
                </a:moveTo>
                <a:lnTo>
                  <a:pt x="1210" y="1231"/>
                </a:lnTo>
                <a:lnTo>
                  <a:pt x="1343" y="1337"/>
                </a:lnTo>
                <a:lnTo>
                  <a:pt x="1343" y="1125"/>
                </a:lnTo>
                <a:close/>
                <a:moveTo>
                  <a:pt x="896" y="1125"/>
                </a:moveTo>
                <a:lnTo>
                  <a:pt x="896" y="1337"/>
                </a:lnTo>
                <a:lnTo>
                  <a:pt x="1030" y="1231"/>
                </a:lnTo>
                <a:lnTo>
                  <a:pt x="896" y="1125"/>
                </a:lnTo>
                <a:close/>
                <a:moveTo>
                  <a:pt x="2576" y="985"/>
                </a:moveTo>
                <a:lnTo>
                  <a:pt x="2469" y="1119"/>
                </a:lnTo>
                <a:lnTo>
                  <a:pt x="2682" y="1119"/>
                </a:lnTo>
                <a:lnTo>
                  <a:pt x="2576" y="985"/>
                </a:lnTo>
                <a:close/>
                <a:moveTo>
                  <a:pt x="2128" y="985"/>
                </a:moveTo>
                <a:lnTo>
                  <a:pt x="2022" y="1119"/>
                </a:lnTo>
                <a:lnTo>
                  <a:pt x="2234" y="1119"/>
                </a:lnTo>
                <a:lnTo>
                  <a:pt x="2128" y="985"/>
                </a:lnTo>
                <a:close/>
                <a:moveTo>
                  <a:pt x="1680" y="985"/>
                </a:moveTo>
                <a:lnTo>
                  <a:pt x="1573" y="1119"/>
                </a:lnTo>
                <a:lnTo>
                  <a:pt x="1786" y="1119"/>
                </a:lnTo>
                <a:lnTo>
                  <a:pt x="1680" y="985"/>
                </a:lnTo>
                <a:close/>
                <a:moveTo>
                  <a:pt x="3108" y="901"/>
                </a:moveTo>
                <a:lnTo>
                  <a:pt x="2922" y="1119"/>
                </a:lnTo>
                <a:lnTo>
                  <a:pt x="3219" y="1119"/>
                </a:lnTo>
                <a:lnTo>
                  <a:pt x="3108" y="901"/>
                </a:lnTo>
                <a:close/>
                <a:moveTo>
                  <a:pt x="1120" y="885"/>
                </a:moveTo>
                <a:lnTo>
                  <a:pt x="935" y="1013"/>
                </a:lnTo>
                <a:lnTo>
                  <a:pt x="1120" y="1158"/>
                </a:lnTo>
                <a:lnTo>
                  <a:pt x="1305" y="1013"/>
                </a:lnTo>
                <a:lnTo>
                  <a:pt x="1120" y="885"/>
                </a:lnTo>
                <a:close/>
                <a:moveTo>
                  <a:pt x="1343" y="722"/>
                </a:moveTo>
                <a:lnTo>
                  <a:pt x="1215" y="811"/>
                </a:lnTo>
                <a:lnTo>
                  <a:pt x="1343" y="901"/>
                </a:lnTo>
                <a:lnTo>
                  <a:pt x="1343" y="722"/>
                </a:lnTo>
                <a:close/>
                <a:moveTo>
                  <a:pt x="896" y="722"/>
                </a:moveTo>
                <a:lnTo>
                  <a:pt x="896" y="901"/>
                </a:lnTo>
                <a:lnTo>
                  <a:pt x="1025" y="811"/>
                </a:lnTo>
                <a:lnTo>
                  <a:pt x="896" y="722"/>
                </a:lnTo>
                <a:close/>
                <a:moveTo>
                  <a:pt x="2351" y="705"/>
                </a:moveTo>
                <a:lnTo>
                  <a:pt x="2200" y="895"/>
                </a:lnTo>
                <a:lnTo>
                  <a:pt x="2351" y="1086"/>
                </a:lnTo>
                <a:lnTo>
                  <a:pt x="2503" y="895"/>
                </a:lnTo>
                <a:lnTo>
                  <a:pt x="2351" y="705"/>
                </a:lnTo>
                <a:close/>
                <a:moveTo>
                  <a:pt x="1903" y="705"/>
                </a:moveTo>
                <a:lnTo>
                  <a:pt x="1752" y="895"/>
                </a:lnTo>
                <a:lnTo>
                  <a:pt x="1903" y="1086"/>
                </a:lnTo>
                <a:lnTo>
                  <a:pt x="2055" y="895"/>
                </a:lnTo>
                <a:lnTo>
                  <a:pt x="1903" y="705"/>
                </a:lnTo>
                <a:close/>
                <a:moveTo>
                  <a:pt x="1456" y="705"/>
                </a:moveTo>
                <a:lnTo>
                  <a:pt x="1456" y="1086"/>
                </a:lnTo>
                <a:lnTo>
                  <a:pt x="1607" y="895"/>
                </a:lnTo>
                <a:lnTo>
                  <a:pt x="1456" y="705"/>
                </a:lnTo>
                <a:close/>
                <a:moveTo>
                  <a:pt x="2827" y="672"/>
                </a:moveTo>
                <a:lnTo>
                  <a:pt x="2648" y="895"/>
                </a:lnTo>
                <a:lnTo>
                  <a:pt x="2800" y="1086"/>
                </a:lnTo>
                <a:lnTo>
                  <a:pt x="3052" y="789"/>
                </a:lnTo>
                <a:lnTo>
                  <a:pt x="2990" y="672"/>
                </a:lnTo>
                <a:lnTo>
                  <a:pt x="2827" y="672"/>
                </a:lnTo>
                <a:close/>
                <a:moveTo>
                  <a:pt x="2469" y="672"/>
                </a:moveTo>
                <a:lnTo>
                  <a:pt x="2576" y="806"/>
                </a:lnTo>
                <a:lnTo>
                  <a:pt x="2682" y="672"/>
                </a:lnTo>
                <a:lnTo>
                  <a:pt x="2469" y="672"/>
                </a:lnTo>
                <a:close/>
                <a:moveTo>
                  <a:pt x="2022" y="672"/>
                </a:moveTo>
                <a:lnTo>
                  <a:pt x="2128" y="806"/>
                </a:lnTo>
                <a:lnTo>
                  <a:pt x="2234" y="672"/>
                </a:lnTo>
                <a:lnTo>
                  <a:pt x="2022" y="672"/>
                </a:lnTo>
                <a:close/>
                <a:moveTo>
                  <a:pt x="1573" y="672"/>
                </a:moveTo>
                <a:lnTo>
                  <a:pt x="1680" y="806"/>
                </a:lnTo>
                <a:lnTo>
                  <a:pt x="1786" y="672"/>
                </a:lnTo>
                <a:lnTo>
                  <a:pt x="1573" y="672"/>
                </a:lnTo>
                <a:close/>
                <a:moveTo>
                  <a:pt x="672" y="672"/>
                </a:moveTo>
                <a:lnTo>
                  <a:pt x="672" y="1119"/>
                </a:lnTo>
                <a:lnTo>
                  <a:pt x="784" y="1119"/>
                </a:lnTo>
                <a:lnTo>
                  <a:pt x="784" y="672"/>
                </a:lnTo>
                <a:lnTo>
                  <a:pt x="672" y="672"/>
                </a:lnTo>
                <a:close/>
                <a:moveTo>
                  <a:pt x="1069" y="112"/>
                </a:moveTo>
                <a:lnTo>
                  <a:pt x="907" y="593"/>
                </a:lnTo>
                <a:lnTo>
                  <a:pt x="1120" y="744"/>
                </a:lnTo>
                <a:lnTo>
                  <a:pt x="1338" y="593"/>
                </a:lnTo>
                <a:lnTo>
                  <a:pt x="1176" y="112"/>
                </a:lnTo>
                <a:lnTo>
                  <a:pt x="1069" y="112"/>
                </a:lnTo>
                <a:close/>
                <a:moveTo>
                  <a:pt x="1030" y="0"/>
                </a:moveTo>
                <a:lnTo>
                  <a:pt x="1215" y="0"/>
                </a:lnTo>
                <a:lnTo>
                  <a:pt x="1228" y="2"/>
                </a:lnTo>
                <a:lnTo>
                  <a:pt x="1240" y="7"/>
                </a:lnTo>
                <a:lnTo>
                  <a:pt x="1252" y="16"/>
                </a:lnTo>
                <a:lnTo>
                  <a:pt x="1260" y="26"/>
                </a:lnTo>
                <a:lnTo>
                  <a:pt x="1266" y="40"/>
                </a:lnTo>
                <a:lnTo>
                  <a:pt x="1439" y="560"/>
                </a:lnTo>
                <a:lnTo>
                  <a:pt x="3023" y="560"/>
                </a:lnTo>
                <a:lnTo>
                  <a:pt x="3040" y="562"/>
                </a:lnTo>
                <a:lnTo>
                  <a:pt x="3053" y="568"/>
                </a:lnTo>
                <a:lnTo>
                  <a:pt x="3064" y="579"/>
                </a:lnTo>
                <a:lnTo>
                  <a:pt x="3074" y="593"/>
                </a:lnTo>
                <a:lnTo>
                  <a:pt x="3163" y="778"/>
                </a:lnTo>
                <a:lnTo>
                  <a:pt x="3354" y="1153"/>
                </a:lnTo>
                <a:lnTo>
                  <a:pt x="3361" y="1169"/>
                </a:lnTo>
                <a:lnTo>
                  <a:pt x="3361" y="1187"/>
                </a:lnTo>
                <a:lnTo>
                  <a:pt x="3354" y="1203"/>
                </a:lnTo>
                <a:lnTo>
                  <a:pt x="3344" y="1215"/>
                </a:lnTo>
                <a:lnTo>
                  <a:pt x="3330" y="1223"/>
                </a:lnTo>
                <a:lnTo>
                  <a:pt x="3317" y="1229"/>
                </a:lnTo>
                <a:lnTo>
                  <a:pt x="3304" y="1231"/>
                </a:lnTo>
                <a:lnTo>
                  <a:pt x="2856" y="1231"/>
                </a:lnTo>
                <a:lnTo>
                  <a:pt x="2856" y="1825"/>
                </a:lnTo>
                <a:lnTo>
                  <a:pt x="2885" y="1859"/>
                </a:lnTo>
                <a:lnTo>
                  <a:pt x="2910" y="1898"/>
                </a:lnTo>
                <a:lnTo>
                  <a:pt x="2930" y="1938"/>
                </a:lnTo>
                <a:lnTo>
                  <a:pt x="2947" y="1981"/>
                </a:lnTo>
                <a:lnTo>
                  <a:pt x="2958" y="2025"/>
                </a:lnTo>
                <a:lnTo>
                  <a:pt x="2965" y="2070"/>
                </a:lnTo>
                <a:lnTo>
                  <a:pt x="2967" y="2115"/>
                </a:lnTo>
                <a:lnTo>
                  <a:pt x="2967" y="2183"/>
                </a:lnTo>
                <a:lnTo>
                  <a:pt x="2965" y="2201"/>
                </a:lnTo>
                <a:lnTo>
                  <a:pt x="2957" y="2217"/>
                </a:lnTo>
                <a:lnTo>
                  <a:pt x="2946" y="2228"/>
                </a:lnTo>
                <a:lnTo>
                  <a:pt x="2930" y="2236"/>
                </a:lnTo>
                <a:lnTo>
                  <a:pt x="2911" y="2239"/>
                </a:lnTo>
                <a:lnTo>
                  <a:pt x="2856" y="2239"/>
                </a:lnTo>
                <a:lnTo>
                  <a:pt x="2856" y="2300"/>
                </a:lnTo>
                <a:lnTo>
                  <a:pt x="2887" y="2311"/>
                </a:lnTo>
                <a:lnTo>
                  <a:pt x="2915" y="2326"/>
                </a:lnTo>
                <a:lnTo>
                  <a:pt x="2942" y="2346"/>
                </a:lnTo>
                <a:lnTo>
                  <a:pt x="2965" y="2368"/>
                </a:lnTo>
                <a:lnTo>
                  <a:pt x="2985" y="2393"/>
                </a:lnTo>
                <a:lnTo>
                  <a:pt x="3001" y="2421"/>
                </a:lnTo>
                <a:lnTo>
                  <a:pt x="3013" y="2451"/>
                </a:lnTo>
                <a:lnTo>
                  <a:pt x="3021" y="2483"/>
                </a:lnTo>
                <a:lnTo>
                  <a:pt x="3023" y="2518"/>
                </a:lnTo>
                <a:lnTo>
                  <a:pt x="3020" y="2555"/>
                </a:lnTo>
                <a:lnTo>
                  <a:pt x="3012" y="2589"/>
                </a:lnTo>
                <a:lnTo>
                  <a:pt x="2999" y="2621"/>
                </a:lnTo>
                <a:lnTo>
                  <a:pt x="2980" y="2651"/>
                </a:lnTo>
                <a:lnTo>
                  <a:pt x="2958" y="2676"/>
                </a:lnTo>
                <a:lnTo>
                  <a:pt x="2931" y="2698"/>
                </a:lnTo>
                <a:lnTo>
                  <a:pt x="2902" y="2717"/>
                </a:lnTo>
                <a:lnTo>
                  <a:pt x="2870" y="2731"/>
                </a:lnTo>
                <a:lnTo>
                  <a:pt x="2836" y="2739"/>
                </a:lnTo>
                <a:lnTo>
                  <a:pt x="2800" y="2742"/>
                </a:lnTo>
                <a:lnTo>
                  <a:pt x="2763" y="2739"/>
                </a:lnTo>
                <a:lnTo>
                  <a:pt x="2729" y="2731"/>
                </a:lnTo>
                <a:lnTo>
                  <a:pt x="2697" y="2717"/>
                </a:lnTo>
                <a:lnTo>
                  <a:pt x="2667" y="2698"/>
                </a:lnTo>
                <a:lnTo>
                  <a:pt x="2642" y="2676"/>
                </a:lnTo>
                <a:lnTo>
                  <a:pt x="2619" y="2651"/>
                </a:lnTo>
                <a:lnTo>
                  <a:pt x="2601" y="2621"/>
                </a:lnTo>
                <a:lnTo>
                  <a:pt x="2587" y="2589"/>
                </a:lnTo>
                <a:lnTo>
                  <a:pt x="2579" y="2555"/>
                </a:lnTo>
                <a:lnTo>
                  <a:pt x="2576" y="2518"/>
                </a:lnTo>
                <a:lnTo>
                  <a:pt x="2579" y="2500"/>
                </a:lnTo>
                <a:lnTo>
                  <a:pt x="2586" y="2484"/>
                </a:lnTo>
                <a:lnTo>
                  <a:pt x="2597" y="2472"/>
                </a:lnTo>
                <a:lnTo>
                  <a:pt x="2613" y="2465"/>
                </a:lnTo>
                <a:lnTo>
                  <a:pt x="2632" y="2463"/>
                </a:lnTo>
                <a:lnTo>
                  <a:pt x="2650" y="2465"/>
                </a:lnTo>
                <a:lnTo>
                  <a:pt x="2666" y="2472"/>
                </a:lnTo>
                <a:lnTo>
                  <a:pt x="2678" y="2484"/>
                </a:lnTo>
                <a:lnTo>
                  <a:pt x="2685" y="2500"/>
                </a:lnTo>
                <a:lnTo>
                  <a:pt x="2688" y="2518"/>
                </a:lnTo>
                <a:lnTo>
                  <a:pt x="2691" y="2543"/>
                </a:lnTo>
                <a:lnTo>
                  <a:pt x="2699" y="2568"/>
                </a:lnTo>
                <a:lnTo>
                  <a:pt x="2712" y="2588"/>
                </a:lnTo>
                <a:lnTo>
                  <a:pt x="2730" y="2606"/>
                </a:lnTo>
                <a:lnTo>
                  <a:pt x="2750" y="2619"/>
                </a:lnTo>
                <a:lnTo>
                  <a:pt x="2774" y="2627"/>
                </a:lnTo>
                <a:lnTo>
                  <a:pt x="2800" y="2630"/>
                </a:lnTo>
                <a:lnTo>
                  <a:pt x="2825" y="2627"/>
                </a:lnTo>
                <a:lnTo>
                  <a:pt x="2849" y="2619"/>
                </a:lnTo>
                <a:lnTo>
                  <a:pt x="2869" y="2606"/>
                </a:lnTo>
                <a:lnTo>
                  <a:pt x="2887" y="2588"/>
                </a:lnTo>
                <a:lnTo>
                  <a:pt x="2900" y="2568"/>
                </a:lnTo>
                <a:lnTo>
                  <a:pt x="2909" y="2543"/>
                </a:lnTo>
                <a:lnTo>
                  <a:pt x="2911" y="2518"/>
                </a:lnTo>
                <a:lnTo>
                  <a:pt x="2909" y="2492"/>
                </a:lnTo>
                <a:lnTo>
                  <a:pt x="2900" y="2469"/>
                </a:lnTo>
                <a:lnTo>
                  <a:pt x="2887" y="2449"/>
                </a:lnTo>
                <a:lnTo>
                  <a:pt x="2869" y="2431"/>
                </a:lnTo>
                <a:lnTo>
                  <a:pt x="2849" y="2418"/>
                </a:lnTo>
                <a:lnTo>
                  <a:pt x="2825" y="2410"/>
                </a:lnTo>
                <a:lnTo>
                  <a:pt x="2800" y="2407"/>
                </a:lnTo>
                <a:lnTo>
                  <a:pt x="2781" y="2404"/>
                </a:lnTo>
                <a:lnTo>
                  <a:pt x="2765" y="2397"/>
                </a:lnTo>
                <a:lnTo>
                  <a:pt x="2754" y="2384"/>
                </a:lnTo>
                <a:lnTo>
                  <a:pt x="2746" y="2369"/>
                </a:lnTo>
                <a:lnTo>
                  <a:pt x="2744" y="2351"/>
                </a:lnTo>
                <a:lnTo>
                  <a:pt x="2744" y="2239"/>
                </a:lnTo>
                <a:lnTo>
                  <a:pt x="2688" y="2239"/>
                </a:lnTo>
                <a:lnTo>
                  <a:pt x="2668" y="2236"/>
                </a:lnTo>
                <a:lnTo>
                  <a:pt x="2653" y="2228"/>
                </a:lnTo>
                <a:lnTo>
                  <a:pt x="2642" y="2217"/>
                </a:lnTo>
                <a:lnTo>
                  <a:pt x="2635" y="2201"/>
                </a:lnTo>
                <a:lnTo>
                  <a:pt x="2632" y="2183"/>
                </a:lnTo>
                <a:lnTo>
                  <a:pt x="2632" y="2115"/>
                </a:lnTo>
                <a:lnTo>
                  <a:pt x="2634" y="2070"/>
                </a:lnTo>
                <a:lnTo>
                  <a:pt x="2641" y="2025"/>
                </a:lnTo>
                <a:lnTo>
                  <a:pt x="2653" y="1981"/>
                </a:lnTo>
                <a:lnTo>
                  <a:pt x="2669" y="1938"/>
                </a:lnTo>
                <a:lnTo>
                  <a:pt x="2690" y="1898"/>
                </a:lnTo>
                <a:lnTo>
                  <a:pt x="2714" y="1859"/>
                </a:lnTo>
                <a:lnTo>
                  <a:pt x="2744" y="1825"/>
                </a:lnTo>
                <a:lnTo>
                  <a:pt x="2744" y="1231"/>
                </a:lnTo>
                <a:lnTo>
                  <a:pt x="1456" y="1231"/>
                </a:lnTo>
                <a:lnTo>
                  <a:pt x="1456" y="3246"/>
                </a:lnTo>
                <a:lnTo>
                  <a:pt x="2072" y="3246"/>
                </a:lnTo>
                <a:lnTo>
                  <a:pt x="2090" y="3249"/>
                </a:lnTo>
                <a:lnTo>
                  <a:pt x="2106" y="3256"/>
                </a:lnTo>
                <a:lnTo>
                  <a:pt x="2118" y="3267"/>
                </a:lnTo>
                <a:lnTo>
                  <a:pt x="2125" y="3284"/>
                </a:lnTo>
                <a:lnTo>
                  <a:pt x="2128" y="3302"/>
                </a:lnTo>
                <a:lnTo>
                  <a:pt x="2125" y="3320"/>
                </a:lnTo>
                <a:lnTo>
                  <a:pt x="2118" y="3336"/>
                </a:lnTo>
                <a:lnTo>
                  <a:pt x="2106" y="3348"/>
                </a:lnTo>
                <a:lnTo>
                  <a:pt x="2090" y="3355"/>
                </a:lnTo>
                <a:lnTo>
                  <a:pt x="2072" y="3358"/>
                </a:lnTo>
                <a:lnTo>
                  <a:pt x="448" y="3358"/>
                </a:lnTo>
                <a:lnTo>
                  <a:pt x="429" y="3355"/>
                </a:lnTo>
                <a:lnTo>
                  <a:pt x="414" y="3348"/>
                </a:lnTo>
                <a:lnTo>
                  <a:pt x="402" y="3336"/>
                </a:lnTo>
                <a:lnTo>
                  <a:pt x="395" y="3320"/>
                </a:lnTo>
                <a:lnTo>
                  <a:pt x="392" y="3302"/>
                </a:lnTo>
                <a:lnTo>
                  <a:pt x="395" y="3284"/>
                </a:lnTo>
                <a:lnTo>
                  <a:pt x="402" y="3267"/>
                </a:lnTo>
                <a:lnTo>
                  <a:pt x="414" y="3256"/>
                </a:lnTo>
                <a:lnTo>
                  <a:pt x="429" y="3249"/>
                </a:lnTo>
                <a:lnTo>
                  <a:pt x="448" y="3246"/>
                </a:lnTo>
                <a:lnTo>
                  <a:pt x="784" y="3246"/>
                </a:lnTo>
                <a:lnTo>
                  <a:pt x="784" y="1231"/>
                </a:lnTo>
                <a:lnTo>
                  <a:pt x="672" y="1231"/>
                </a:lnTo>
                <a:lnTo>
                  <a:pt x="672" y="1288"/>
                </a:lnTo>
                <a:lnTo>
                  <a:pt x="669" y="1306"/>
                </a:lnTo>
                <a:lnTo>
                  <a:pt x="662" y="1321"/>
                </a:lnTo>
                <a:lnTo>
                  <a:pt x="650" y="1333"/>
                </a:lnTo>
                <a:lnTo>
                  <a:pt x="634" y="1341"/>
                </a:lnTo>
                <a:lnTo>
                  <a:pt x="616" y="1344"/>
                </a:lnTo>
                <a:lnTo>
                  <a:pt x="336" y="1344"/>
                </a:lnTo>
                <a:lnTo>
                  <a:pt x="317" y="1341"/>
                </a:lnTo>
                <a:lnTo>
                  <a:pt x="302" y="1333"/>
                </a:lnTo>
                <a:lnTo>
                  <a:pt x="290" y="1321"/>
                </a:lnTo>
                <a:lnTo>
                  <a:pt x="283" y="1306"/>
                </a:lnTo>
                <a:lnTo>
                  <a:pt x="279" y="1288"/>
                </a:lnTo>
                <a:lnTo>
                  <a:pt x="279" y="1119"/>
                </a:lnTo>
                <a:lnTo>
                  <a:pt x="238" y="1116"/>
                </a:lnTo>
                <a:lnTo>
                  <a:pt x="198" y="1108"/>
                </a:lnTo>
                <a:lnTo>
                  <a:pt x="161" y="1094"/>
                </a:lnTo>
                <a:lnTo>
                  <a:pt x="126" y="1074"/>
                </a:lnTo>
                <a:lnTo>
                  <a:pt x="96" y="1051"/>
                </a:lnTo>
                <a:lnTo>
                  <a:pt x="68" y="1025"/>
                </a:lnTo>
                <a:lnTo>
                  <a:pt x="45" y="993"/>
                </a:lnTo>
                <a:lnTo>
                  <a:pt x="26" y="958"/>
                </a:lnTo>
                <a:lnTo>
                  <a:pt x="11" y="922"/>
                </a:lnTo>
                <a:lnTo>
                  <a:pt x="3" y="882"/>
                </a:lnTo>
                <a:lnTo>
                  <a:pt x="0" y="840"/>
                </a:lnTo>
                <a:lnTo>
                  <a:pt x="0" y="728"/>
                </a:lnTo>
                <a:lnTo>
                  <a:pt x="3" y="708"/>
                </a:lnTo>
                <a:lnTo>
                  <a:pt x="10" y="693"/>
                </a:lnTo>
                <a:lnTo>
                  <a:pt x="21" y="682"/>
                </a:lnTo>
                <a:lnTo>
                  <a:pt x="38" y="674"/>
                </a:lnTo>
                <a:lnTo>
                  <a:pt x="56" y="672"/>
                </a:lnTo>
                <a:lnTo>
                  <a:pt x="279" y="672"/>
                </a:lnTo>
                <a:lnTo>
                  <a:pt x="279" y="504"/>
                </a:lnTo>
                <a:lnTo>
                  <a:pt x="284" y="487"/>
                </a:lnTo>
                <a:lnTo>
                  <a:pt x="292" y="472"/>
                </a:lnTo>
                <a:lnTo>
                  <a:pt x="304" y="460"/>
                </a:lnTo>
                <a:lnTo>
                  <a:pt x="319" y="451"/>
                </a:lnTo>
                <a:lnTo>
                  <a:pt x="336" y="448"/>
                </a:lnTo>
                <a:lnTo>
                  <a:pt x="616" y="448"/>
                </a:lnTo>
                <a:lnTo>
                  <a:pt x="634" y="451"/>
                </a:lnTo>
                <a:lnTo>
                  <a:pt x="650" y="458"/>
                </a:lnTo>
                <a:lnTo>
                  <a:pt x="662" y="470"/>
                </a:lnTo>
                <a:lnTo>
                  <a:pt x="669" y="485"/>
                </a:lnTo>
                <a:lnTo>
                  <a:pt x="672" y="504"/>
                </a:lnTo>
                <a:lnTo>
                  <a:pt x="672" y="560"/>
                </a:lnTo>
                <a:lnTo>
                  <a:pt x="801" y="560"/>
                </a:lnTo>
                <a:lnTo>
                  <a:pt x="980" y="40"/>
                </a:lnTo>
                <a:lnTo>
                  <a:pt x="985" y="26"/>
                </a:lnTo>
                <a:lnTo>
                  <a:pt x="993" y="16"/>
                </a:lnTo>
                <a:lnTo>
                  <a:pt x="1005" y="7"/>
                </a:lnTo>
                <a:lnTo>
                  <a:pt x="1017" y="2"/>
                </a:lnTo>
                <a:lnTo>
                  <a:pt x="10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2" name="Freeform 711"/>
          <p:cNvSpPr>
            <a:spLocks/>
          </p:cNvSpPr>
          <p:nvPr/>
        </p:nvSpPr>
        <p:spPr bwMode="auto">
          <a:xfrm>
            <a:off x="807251" y="1898651"/>
            <a:ext cx="277813" cy="592138"/>
          </a:xfrm>
          <a:custGeom>
            <a:avLst/>
            <a:gdLst>
              <a:gd name="connsiteX0" fmla="*/ 0 w 277813"/>
              <a:gd name="connsiteY0" fmla="*/ 58737 h 592138"/>
              <a:gd name="connsiteX1" fmla="*/ 158285 w 277813"/>
              <a:gd name="connsiteY1" fmla="*/ 58737 h 592138"/>
              <a:gd name="connsiteX2" fmla="*/ 166190 w 277813"/>
              <a:gd name="connsiteY2" fmla="*/ 59266 h 592138"/>
              <a:gd name="connsiteX3" fmla="*/ 173920 w 277813"/>
              <a:gd name="connsiteY3" fmla="*/ 60854 h 592138"/>
              <a:gd name="connsiteX4" fmla="*/ 181299 w 277813"/>
              <a:gd name="connsiteY4" fmla="*/ 63325 h 592138"/>
              <a:gd name="connsiteX5" fmla="*/ 188150 w 277813"/>
              <a:gd name="connsiteY5" fmla="*/ 66854 h 592138"/>
              <a:gd name="connsiteX6" fmla="*/ 194474 w 277813"/>
              <a:gd name="connsiteY6" fmla="*/ 70912 h 592138"/>
              <a:gd name="connsiteX7" fmla="*/ 199920 w 277813"/>
              <a:gd name="connsiteY7" fmla="*/ 76029 h 592138"/>
              <a:gd name="connsiteX8" fmla="*/ 205015 w 277813"/>
              <a:gd name="connsiteY8" fmla="*/ 81675 h 592138"/>
              <a:gd name="connsiteX9" fmla="*/ 209407 w 277813"/>
              <a:gd name="connsiteY9" fmla="*/ 88027 h 592138"/>
              <a:gd name="connsiteX10" fmla="*/ 212745 w 277813"/>
              <a:gd name="connsiteY10" fmla="*/ 94909 h 592138"/>
              <a:gd name="connsiteX11" fmla="*/ 215380 w 277813"/>
              <a:gd name="connsiteY11" fmla="*/ 102320 h 592138"/>
              <a:gd name="connsiteX12" fmla="*/ 216961 w 277813"/>
              <a:gd name="connsiteY12" fmla="*/ 109907 h 592138"/>
              <a:gd name="connsiteX13" fmla="*/ 217488 w 277813"/>
              <a:gd name="connsiteY13" fmla="*/ 117847 h 592138"/>
              <a:gd name="connsiteX14" fmla="*/ 217488 w 277813"/>
              <a:gd name="connsiteY14" fmla="*/ 592137 h 592138"/>
              <a:gd name="connsiteX15" fmla="*/ 187799 w 277813"/>
              <a:gd name="connsiteY15" fmla="*/ 592137 h 592138"/>
              <a:gd name="connsiteX16" fmla="*/ 184636 w 277813"/>
              <a:gd name="connsiteY16" fmla="*/ 591608 h 592138"/>
              <a:gd name="connsiteX17" fmla="*/ 182001 w 277813"/>
              <a:gd name="connsiteY17" fmla="*/ 590196 h 592138"/>
              <a:gd name="connsiteX18" fmla="*/ 179893 w 277813"/>
              <a:gd name="connsiteY18" fmla="*/ 588255 h 592138"/>
              <a:gd name="connsiteX19" fmla="*/ 178312 w 277813"/>
              <a:gd name="connsiteY19" fmla="*/ 585256 h 592138"/>
              <a:gd name="connsiteX20" fmla="*/ 177785 w 277813"/>
              <a:gd name="connsiteY20" fmla="*/ 582256 h 592138"/>
              <a:gd name="connsiteX21" fmla="*/ 177785 w 277813"/>
              <a:gd name="connsiteY21" fmla="*/ 117847 h 592138"/>
              <a:gd name="connsiteX22" fmla="*/ 177258 w 277813"/>
              <a:gd name="connsiteY22" fmla="*/ 113436 h 592138"/>
              <a:gd name="connsiteX23" fmla="*/ 175853 w 277813"/>
              <a:gd name="connsiteY23" fmla="*/ 109201 h 592138"/>
              <a:gd name="connsiteX24" fmla="*/ 173569 w 277813"/>
              <a:gd name="connsiteY24" fmla="*/ 105672 h 592138"/>
              <a:gd name="connsiteX25" fmla="*/ 170407 w 277813"/>
              <a:gd name="connsiteY25" fmla="*/ 102672 h 592138"/>
              <a:gd name="connsiteX26" fmla="*/ 166893 w 277813"/>
              <a:gd name="connsiteY26" fmla="*/ 100202 h 592138"/>
              <a:gd name="connsiteX27" fmla="*/ 162677 w 277813"/>
              <a:gd name="connsiteY27" fmla="*/ 98614 h 592138"/>
              <a:gd name="connsiteX28" fmla="*/ 158285 w 277813"/>
              <a:gd name="connsiteY28" fmla="*/ 98085 h 592138"/>
              <a:gd name="connsiteX29" fmla="*/ 9838 w 277813"/>
              <a:gd name="connsiteY29" fmla="*/ 98085 h 592138"/>
              <a:gd name="connsiteX30" fmla="*/ 6851 w 277813"/>
              <a:gd name="connsiteY30" fmla="*/ 97732 h 592138"/>
              <a:gd name="connsiteX31" fmla="*/ 4216 w 277813"/>
              <a:gd name="connsiteY31" fmla="*/ 96320 h 592138"/>
              <a:gd name="connsiteX32" fmla="*/ 1932 w 277813"/>
              <a:gd name="connsiteY32" fmla="*/ 94203 h 592138"/>
              <a:gd name="connsiteX33" fmla="*/ 527 w 277813"/>
              <a:gd name="connsiteY33" fmla="*/ 91380 h 592138"/>
              <a:gd name="connsiteX34" fmla="*/ 0 w 277813"/>
              <a:gd name="connsiteY34" fmla="*/ 88204 h 592138"/>
              <a:gd name="connsiteX35" fmla="*/ 9878 w 277813"/>
              <a:gd name="connsiteY35" fmla="*/ 0 h 592138"/>
              <a:gd name="connsiteX36" fmla="*/ 158927 w 277813"/>
              <a:gd name="connsiteY36" fmla="*/ 0 h 592138"/>
              <a:gd name="connsiteX37" fmla="*/ 170216 w 277813"/>
              <a:gd name="connsiteY37" fmla="*/ 529 h 592138"/>
              <a:gd name="connsiteX38" fmla="*/ 181505 w 277813"/>
              <a:gd name="connsiteY38" fmla="*/ 2115 h 592138"/>
              <a:gd name="connsiteX39" fmla="*/ 192088 w 277813"/>
              <a:gd name="connsiteY39" fmla="*/ 4934 h 592138"/>
              <a:gd name="connsiteX40" fmla="*/ 202671 w 277813"/>
              <a:gd name="connsiteY40" fmla="*/ 8459 h 592138"/>
              <a:gd name="connsiteX41" fmla="*/ 212549 w 277813"/>
              <a:gd name="connsiteY41" fmla="*/ 12865 h 592138"/>
              <a:gd name="connsiteX42" fmla="*/ 221898 w 277813"/>
              <a:gd name="connsiteY42" fmla="*/ 18152 h 592138"/>
              <a:gd name="connsiteX43" fmla="*/ 230894 w 277813"/>
              <a:gd name="connsiteY43" fmla="*/ 24320 h 592138"/>
              <a:gd name="connsiteX44" fmla="*/ 239184 w 277813"/>
              <a:gd name="connsiteY44" fmla="*/ 31193 h 592138"/>
              <a:gd name="connsiteX45" fmla="*/ 246769 w 277813"/>
              <a:gd name="connsiteY45" fmla="*/ 38595 h 592138"/>
              <a:gd name="connsiteX46" fmla="*/ 253648 w 277813"/>
              <a:gd name="connsiteY46" fmla="*/ 46878 h 592138"/>
              <a:gd name="connsiteX47" fmla="*/ 259821 w 277813"/>
              <a:gd name="connsiteY47" fmla="*/ 55689 h 592138"/>
              <a:gd name="connsiteX48" fmla="*/ 264937 w 277813"/>
              <a:gd name="connsiteY48" fmla="*/ 65030 h 592138"/>
              <a:gd name="connsiteX49" fmla="*/ 269523 w 277813"/>
              <a:gd name="connsiteY49" fmla="*/ 74898 h 592138"/>
              <a:gd name="connsiteX50" fmla="*/ 273051 w 277813"/>
              <a:gd name="connsiteY50" fmla="*/ 85296 h 592138"/>
              <a:gd name="connsiteX51" fmla="*/ 275696 w 277813"/>
              <a:gd name="connsiteY51" fmla="*/ 96046 h 592138"/>
              <a:gd name="connsiteX52" fmla="*/ 277284 w 277813"/>
              <a:gd name="connsiteY52" fmla="*/ 107149 h 592138"/>
              <a:gd name="connsiteX53" fmla="*/ 277813 w 277813"/>
              <a:gd name="connsiteY53" fmla="*/ 118428 h 592138"/>
              <a:gd name="connsiteX54" fmla="*/ 277813 w 277813"/>
              <a:gd name="connsiteY54" fmla="*/ 582269 h 592138"/>
              <a:gd name="connsiteX55" fmla="*/ 277284 w 277813"/>
              <a:gd name="connsiteY55" fmla="*/ 585265 h 592138"/>
              <a:gd name="connsiteX56" fmla="*/ 276049 w 277813"/>
              <a:gd name="connsiteY56" fmla="*/ 588261 h 592138"/>
              <a:gd name="connsiteX57" fmla="*/ 273756 w 277813"/>
              <a:gd name="connsiteY57" fmla="*/ 590200 h 592138"/>
              <a:gd name="connsiteX58" fmla="*/ 271110 w 277813"/>
              <a:gd name="connsiteY58" fmla="*/ 591609 h 592138"/>
              <a:gd name="connsiteX59" fmla="*/ 267935 w 277813"/>
              <a:gd name="connsiteY59" fmla="*/ 592138 h 592138"/>
              <a:gd name="connsiteX60" fmla="*/ 238302 w 277813"/>
              <a:gd name="connsiteY60" fmla="*/ 592138 h 592138"/>
              <a:gd name="connsiteX61" fmla="*/ 238302 w 277813"/>
              <a:gd name="connsiteY61" fmla="*/ 118428 h 592138"/>
              <a:gd name="connsiteX62" fmla="*/ 237596 w 277813"/>
              <a:gd name="connsiteY62" fmla="*/ 109264 h 592138"/>
              <a:gd name="connsiteX63" fmla="*/ 236009 w 277813"/>
              <a:gd name="connsiteY63" fmla="*/ 100452 h 592138"/>
              <a:gd name="connsiteX64" fmla="*/ 233539 w 277813"/>
              <a:gd name="connsiteY64" fmla="*/ 91817 h 592138"/>
              <a:gd name="connsiteX65" fmla="*/ 230012 w 277813"/>
              <a:gd name="connsiteY65" fmla="*/ 83710 h 592138"/>
              <a:gd name="connsiteX66" fmla="*/ 225778 w 277813"/>
              <a:gd name="connsiteY66" fmla="*/ 76308 h 592138"/>
              <a:gd name="connsiteX67" fmla="*/ 220663 w 277813"/>
              <a:gd name="connsiteY67" fmla="*/ 69259 h 592138"/>
              <a:gd name="connsiteX68" fmla="*/ 214842 w 277813"/>
              <a:gd name="connsiteY68" fmla="*/ 62738 h 592138"/>
              <a:gd name="connsiteX69" fmla="*/ 208316 w 277813"/>
              <a:gd name="connsiteY69" fmla="*/ 56923 h 592138"/>
              <a:gd name="connsiteX70" fmla="*/ 201437 w 277813"/>
              <a:gd name="connsiteY70" fmla="*/ 51812 h 592138"/>
              <a:gd name="connsiteX71" fmla="*/ 193675 w 277813"/>
              <a:gd name="connsiteY71" fmla="*/ 47582 h 592138"/>
              <a:gd name="connsiteX72" fmla="*/ 185561 w 277813"/>
              <a:gd name="connsiteY72" fmla="*/ 44234 h 592138"/>
              <a:gd name="connsiteX73" fmla="*/ 176918 w 277813"/>
              <a:gd name="connsiteY73" fmla="*/ 41767 h 592138"/>
              <a:gd name="connsiteX74" fmla="*/ 168099 w 277813"/>
              <a:gd name="connsiteY74" fmla="*/ 40181 h 592138"/>
              <a:gd name="connsiteX75" fmla="*/ 158927 w 277813"/>
              <a:gd name="connsiteY75" fmla="*/ 39652 h 592138"/>
              <a:gd name="connsiteX76" fmla="*/ 0 w 277813"/>
              <a:gd name="connsiteY76" fmla="*/ 39652 h 592138"/>
              <a:gd name="connsiteX77" fmla="*/ 0 w 277813"/>
              <a:gd name="connsiteY77" fmla="*/ 9869 h 592138"/>
              <a:gd name="connsiteX78" fmla="*/ 529 w 277813"/>
              <a:gd name="connsiteY78" fmla="*/ 6873 h 592138"/>
              <a:gd name="connsiteX79" fmla="*/ 1940 w 277813"/>
              <a:gd name="connsiteY79" fmla="*/ 4229 h 592138"/>
              <a:gd name="connsiteX80" fmla="*/ 4233 w 277813"/>
              <a:gd name="connsiteY80" fmla="*/ 1938 h 592138"/>
              <a:gd name="connsiteX81" fmla="*/ 6879 w 277813"/>
              <a:gd name="connsiteY81" fmla="*/ 529 h 59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277813" h="592138">
                <a:moveTo>
                  <a:pt x="0" y="58737"/>
                </a:moveTo>
                <a:lnTo>
                  <a:pt x="158285" y="58737"/>
                </a:lnTo>
                <a:lnTo>
                  <a:pt x="166190" y="59266"/>
                </a:lnTo>
                <a:lnTo>
                  <a:pt x="173920" y="60854"/>
                </a:lnTo>
                <a:lnTo>
                  <a:pt x="181299" y="63325"/>
                </a:lnTo>
                <a:lnTo>
                  <a:pt x="188150" y="66854"/>
                </a:lnTo>
                <a:lnTo>
                  <a:pt x="194474" y="70912"/>
                </a:lnTo>
                <a:lnTo>
                  <a:pt x="199920" y="76029"/>
                </a:lnTo>
                <a:lnTo>
                  <a:pt x="205015" y="81675"/>
                </a:lnTo>
                <a:lnTo>
                  <a:pt x="209407" y="88027"/>
                </a:lnTo>
                <a:lnTo>
                  <a:pt x="212745" y="94909"/>
                </a:lnTo>
                <a:lnTo>
                  <a:pt x="215380" y="102320"/>
                </a:lnTo>
                <a:lnTo>
                  <a:pt x="216961" y="109907"/>
                </a:lnTo>
                <a:lnTo>
                  <a:pt x="217488" y="117847"/>
                </a:lnTo>
                <a:lnTo>
                  <a:pt x="217488" y="592137"/>
                </a:lnTo>
                <a:lnTo>
                  <a:pt x="187799" y="592137"/>
                </a:lnTo>
                <a:lnTo>
                  <a:pt x="184636" y="591608"/>
                </a:lnTo>
                <a:lnTo>
                  <a:pt x="182001" y="590196"/>
                </a:lnTo>
                <a:lnTo>
                  <a:pt x="179893" y="588255"/>
                </a:lnTo>
                <a:lnTo>
                  <a:pt x="178312" y="585256"/>
                </a:lnTo>
                <a:lnTo>
                  <a:pt x="177785" y="582256"/>
                </a:lnTo>
                <a:lnTo>
                  <a:pt x="177785" y="117847"/>
                </a:lnTo>
                <a:lnTo>
                  <a:pt x="177258" y="113436"/>
                </a:lnTo>
                <a:lnTo>
                  <a:pt x="175853" y="109201"/>
                </a:lnTo>
                <a:lnTo>
                  <a:pt x="173569" y="105672"/>
                </a:lnTo>
                <a:lnTo>
                  <a:pt x="170407" y="102672"/>
                </a:lnTo>
                <a:lnTo>
                  <a:pt x="166893" y="100202"/>
                </a:lnTo>
                <a:lnTo>
                  <a:pt x="162677" y="98614"/>
                </a:lnTo>
                <a:lnTo>
                  <a:pt x="158285" y="98085"/>
                </a:lnTo>
                <a:lnTo>
                  <a:pt x="9838" y="98085"/>
                </a:lnTo>
                <a:lnTo>
                  <a:pt x="6851" y="97732"/>
                </a:lnTo>
                <a:lnTo>
                  <a:pt x="4216" y="96320"/>
                </a:lnTo>
                <a:lnTo>
                  <a:pt x="1932" y="94203"/>
                </a:lnTo>
                <a:lnTo>
                  <a:pt x="527" y="91380"/>
                </a:lnTo>
                <a:lnTo>
                  <a:pt x="0" y="88204"/>
                </a:lnTo>
                <a:close/>
                <a:moveTo>
                  <a:pt x="9878" y="0"/>
                </a:moveTo>
                <a:lnTo>
                  <a:pt x="158927" y="0"/>
                </a:lnTo>
                <a:lnTo>
                  <a:pt x="170216" y="529"/>
                </a:lnTo>
                <a:lnTo>
                  <a:pt x="181505" y="2115"/>
                </a:lnTo>
                <a:lnTo>
                  <a:pt x="192088" y="4934"/>
                </a:lnTo>
                <a:lnTo>
                  <a:pt x="202671" y="8459"/>
                </a:lnTo>
                <a:lnTo>
                  <a:pt x="212549" y="12865"/>
                </a:lnTo>
                <a:lnTo>
                  <a:pt x="221898" y="18152"/>
                </a:lnTo>
                <a:lnTo>
                  <a:pt x="230894" y="24320"/>
                </a:lnTo>
                <a:lnTo>
                  <a:pt x="239184" y="31193"/>
                </a:lnTo>
                <a:lnTo>
                  <a:pt x="246769" y="38595"/>
                </a:lnTo>
                <a:lnTo>
                  <a:pt x="253648" y="46878"/>
                </a:lnTo>
                <a:lnTo>
                  <a:pt x="259821" y="55689"/>
                </a:lnTo>
                <a:lnTo>
                  <a:pt x="264937" y="65030"/>
                </a:lnTo>
                <a:lnTo>
                  <a:pt x="269523" y="74898"/>
                </a:lnTo>
                <a:lnTo>
                  <a:pt x="273051" y="85296"/>
                </a:lnTo>
                <a:lnTo>
                  <a:pt x="275696" y="96046"/>
                </a:lnTo>
                <a:lnTo>
                  <a:pt x="277284" y="107149"/>
                </a:lnTo>
                <a:lnTo>
                  <a:pt x="277813" y="118428"/>
                </a:lnTo>
                <a:lnTo>
                  <a:pt x="277813" y="582269"/>
                </a:lnTo>
                <a:lnTo>
                  <a:pt x="277284" y="585265"/>
                </a:lnTo>
                <a:lnTo>
                  <a:pt x="276049" y="588261"/>
                </a:lnTo>
                <a:lnTo>
                  <a:pt x="273756" y="590200"/>
                </a:lnTo>
                <a:lnTo>
                  <a:pt x="271110" y="591609"/>
                </a:lnTo>
                <a:lnTo>
                  <a:pt x="267935" y="592138"/>
                </a:lnTo>
                <a:lnTo>
                  <a:pt x="238302" y="592138"/>
                </a:lnTo>
                <a:lnTo>
                  <a:pt x="238302" y="118428"/>
                </a:lnTo>
                <a:lnTo>
                  <a:pt x="237596" y="109264"/>
                </a:lnTo>
                <a:lnTo>
                  <a:pt x="236009" y="100452"/>
                </a:lnTo>
                <a:lnTo>
                  <a:pt x="233539" y="91817"/>
                </a:lnTo>
                <a:lnTo>
                  <a:pt x="230012" y="83710"/>
                </a:lnTo>
                <a:lnTo>
                  <a:pt x="225778" y="76308"/>
                </a:lnTo>
                <a:lnTo>
                  <a:pt x="220663" y="69259"/>
                </a:lnTo>
                <a:lnTo>
                  <a:pt x="214842" y="62738"/>
                </a:lnTo>
                <a:lnTo>
                  <a:pt x="208316" y="56923"/>
                </a:lnTo>
                <a:lnTo>
                  <a:pt x="201437" y="51812"/>
                </a:lnTo>
                <a:lnTo>
                  <a:pt x="193675" y="47582"/>
                </a:lnTo>
                <a:lnTo>
                  <a:pt x="185561" y="44234"/>
                </a:lnTo>
                <a:lnTo>
                  <a:pt x="176918" y="41767"/>
                </a:lnTo>
                <a:lnTo>
                  <a:pt x="168099" y="40181"/>
                </a:lnTo>
                <a:lnTo>
                  <a:pt x="158927" y="39652"/>
                </a:lnTo>
                <a:lnTo>
                  <a:pt x="0" y="39652"/>
                </a:lnTo>
                <a:lnTo>
                  <a:pt x="0" y="9869"/>
                </a:lnTo>
                <a:lnTo>
                  <a:pt x="529" y="6873"/>
                </a:lnTo>
                <a:lnTo>
                  <a:pt x="1940" y="4229"/>
                </a:lnTo>
                <a:lnTo>
                  <a:pt x="4233" y="1938"/>
                </a:lnTo>
                <a:lnTo>
                  <a:pt x="6879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13" name="Freeform 712"/>
          <p:cNvSpPr>
            <a:spLocks/>
          </p:cNvSpPr>
          <p:nvPr/>
        </p:nvSpPr>
        <p:spPr bwMode="auto">
          <a:xfrm>
            <a:off x="1708614" y="1898651"/>
            <a:ext cx="346075" cy="592138"/>
          </a:xfrm>
          <a:custGeom>
            <a:avLst/>
            <a:gdLst>
              <a:gd name="connsiteX0" fmla="*/ 0 w 346075"/>
              <a:gd name="connsiteY0" fmla="*/ 187325 h 592138"/>
              <a:gd name="connsiteX1" fmla="*/ 118930 w 346075"/>
              <a:gd name="connsiteY1" fmla="*/ 187325 h 592138"/>
              <a:gd name="connsiteX2" fmla="*/ 125478 w 346075"/>
              <a:gd name="connsiteY2" fmla="*/ 187854 h 592138"/>
              <a:gd name="connsiteX3" fmla="*/ 131495 w 346075"/>
              <a:gd name="connsiteY3" fmla="*/ 189441 h 592138"/>
              <a:gd name="connsiteX4" fmla="*/ 137159 w 346075"/>
              <a:gd name="connsiteY4" fmla="*/ 191733 h 592138"/>
              <a:gd name="connsiteX5" fmla="*/ 142468 w 346075"/>
              <a:gd name="connsiteY5" fmla="*/ 195083 h 592138"/>
              <a:gd name="connsiteX6" fmla="*/ 146892 w 346075"/>
              <a:gd name="connsiteY6" fmla="*/ 198962 h 592138"/>
              <a:gd name="connsiteX7" fmla="*/ 150963 w 346075"/>
              <a:gd name="connsiteY7" fmla="*/ 203546 h 592138"/>
              <a:gd name="connsiteX8" fmla="*/ 154149 w 346075"/>
              <a:gd name="connsiteY8" fmla="*/ 208659 h 592138"/>
              <a:gd name="connsiteX9" fmla="*/ 156626 w 346075"/>
              <a:gd name="connsiteY9" fmla="*/ 214477 h 592138"/>
              <a:gd name="connsiteX10" fmla="*/ 158219 w 346075"/>
              <a:gd name="connsiteY10" fmla="*/ 220472 h 592138"/>
              <a:gd name="connsiteX11" fmla="*/ 158750 w 346075"/>
              <a:gd name="connsiteY11" fmla="*/ 226819 h 592138"/>
              <a:gd name="connsiteX12" fmla="*/ 158750 w 346075"/>
              <a:gd name="connsiteY12" fmla="*/ 592138 h 592138"/>
              <a:gd name="connsiteX13" fmla="*/ 128841 w 346075"/>
              <a:gd name="connsiteY13" fmla="*/ 592138 h 592138"/>
              <a:gd name="connsiteX14" fmla="*/ 125832 w 346075"/>
              <a:gd name="connsiteY14" fmla="*/ 591609 h 592138"/>
              <a:gd name="connsiteX15" fmla="*/ 123000 w 346075"/>
              <a:gd name="connsiteY15" fmla="*/ 590199 h 592138"/>
              <a:gd name="connsiteX16" fmla="*/ 121054 w 346075"/>
              <a:gd name="connsiteY16" fmla="*/ 588259 h 592138"/>
              <a:gd name="connsiteX17" fmla="*/ 119461 w 346075"/>
              <a:gd name="connsiteY17" fmla="*/ 585262 h 592138"/>
              <a:gd name="connsiteX18" fmla="*/ 118930 w 346075"/>
              <a:gd name="connsiteY18" fmla="*/ 582265 h 592138"/>
              <a:gd name="connsiteX19" fmla="*/ 118930 w 346075"/>
              <a:gd name="connsiteY19" fmla="*/ 236693 h 592138"/>
              <a:gd name="connsiteX20" fmla="*/ 118399 w 346075"/>
              <a:gd name="connsiteY20" fmla="*/ 233695 h 592138"/>
              <a:gd name="connsiteX21" fmla="*/ 116983 w 346075"/>
              <a:gd name="connsiteY21" fmla="*/ 230874 h 592138"/>
              <a:gd name="connsiteX22" fmla="*/ 115036 w 346075"/>
              <a:gd name="connsiteY22" fmla="*/ 228935 h 592138"/>
              <a:gd name="connsiteX23" fmla="*/ 112205 w 346075"/>
              <a:gd name="connsiteY23" fmla="*/ 227348 h 592138"/>
              <a:gd name="connsiteX24" fmla="*/ 109019 w 346075"/>
              <a:gd name="connsiteY24" fmla="*/ 226819 h 592138"/>
              <a:gd name="connsiteX25" fmla="*/ 9911 w 346075"/>
              <a:gd name="connsiteY25" fmla="*/ 226819 h 592138"/>
              <a:gd name="connsiteX26" fmla="*/ 6902 w 346075"/>
              <a:gd name="connsiteY26" fmla="*/ 226290 h 592138"/>
              <a:gd name="connsiteX27" fmla="*/ 4071 w 346075"/>
              <a:gd name="connsiteY27" fmla="*/ 224880 h 592138"/>
              <a:gd name="connsiteX28" fmla="*/ 1947 w 346075"/>
              <a:gd name="connsiteY28" fmla="*/ 222764 h 592138"/>
              <a:gd name="connsiteX29" fmla="*/ 531 w 346075"/>
              <a:gd name="connsiteY29" fmla="*/ 220119 h 592138"/>
              <a:gd name="connsiteX30" fmla="*/ 0 w 346075"/>
              <a:gd name="connsiteY30" fmla="*/ 216946 h 592138"/>
              <a:gd name="connsiteX31" fmla="*/ 9886 w 346075"/>
              <a:gd name="connsiteY31" fmla="*/ 128587 h 592138"/>
              <a:gd name="connsiteX32" fmla="*/ 118630 w 346075"/>
              <a:gd name="connsiteY32" fmla="*/ 128587 h 592138"/>
              <a:gd name="connsiteX33" fmla="*/ 128692 w 346075"/>
              <a:gd name="connsiteY33" fmla="*/ 129115 h 592138"/>
              <a:gd name="connsiteX34" fmla="*/ 138755 w 346075"/>
              <a:gd name="connsiteY34" fmla="*/ 130701 h 592138"/>
              <a:gd name="connsiteX35" fmla="*/ 148111 w 346075"/>
              <a:gd name="connsiteY35" fmla="*/ 133166 h 592138"/>
              <a:gd name="connsiteX36" fmla="*/ 157114 w 346075"/>
              <a:gd name="connsiteY36" fmla="*/ 136336 h 592138"/>
              <a:gd name="connsiteX37" fmla="*/ 165764 w 346075"/>
              <a:gd name="connsiteY37" fmla="*/ 140563 h 592138"/>
              <a:gd name="connsiteX38" fmla="*/ 174061 w 346075"/>
              <a:gd name="connsiteY38" fmla="*/ 145495 h 592138"/>
              <a:gd name="connsiteX39" fmla="*/ 181475 w 346075"/>
              <a:gd name="connsiteY39" fmla="*/ 151307 h 592138"/>
              <a:gd name="connsiteX40" fmla="*/ 188537 w 346075"/>
              <a:gd name="connsiteY40" fmla="*/ 157647 h 592138"/>
              <a:gd name="connsiteX41" fmla="*/ 194892 w 346075"/>
              <a:gd name="connsiteY41" fmla="*/ 164516 h 592138"/>
              <a:gd name="connsiteX42" fmla="*/ 200717 w 346075"/>
              <a:gd name="connsiteY42" fmla="*/ 172089 h 592138"/>
              <a:gd name="connsiteX43" fmla="*/ 205660 w 346075"/>
              <a:gd name="connsiteY43" fmla="*/ 180367 h 592138"/>
              <a:gd name="connsiteX44" fmla="*/ 209897 w 346075"/>
              <a:gd name="connsiteY44" fmla="*/ 188997 h 592138"/>
              <a:gd name="connsiteX45" fmla="*/ 213075 w 346075"/>
              <a:gd name="connsiteY45" fmla="*/ 197979 h 592138"/>
              <a:gd name="connsiteX46" fmla="*/ 215546 w 346075"/>
              <a:gd name="connsiteY46" fmla="*/ 207313 h 592138"/>
              <a:gd name="connsiteX47" fmla="*/ 216958 w 346075"/>
              <a:gd name="connsiteY47" fmla="*/ 217176 h 592138"/>
              <a:gd name="connsiteX48" fmla="*/ 217488 w 346075"/>
              <a:gd name="connsiteY48" fmla="*/ 227215 h 592138"/>
              <a:gd name="connsiteX49" fmla="*/ 217488 w 346075"/>
              <a:gd name="connsiteY49" fmla="*/ 582274 h 592138"/>
              <a:gd name="connsiteX50" fmla="*/ 216958 w 346075"/>
              <a:gd name="connsiteY50" fmla="*/ 585268 h 592138"/>
              <a:gd name="connsiteX51" fmla="*/ 215546 w 346075"/>
              <a:gd name="connsiteY51" fmla="*/ 588262 h 592138"/>
              <a:gd name="connsiteX52" fmla="*/ 213428 w 346075"/>
              <a:gd name="connsiteY52" fmla="*/ 590200 h 592138"/>
              <a:gd name="connsiteX53" fmla="*/ 210780 w 346075"/>
              <a:gd name="connsiteY53" fmla="*/ 591609 h 592138"/>
              <a:gd name="connsiteX54" fmla="*/ 207602 w 346075"/>
              <a:gd name="connsiteY54" fmla="*/ 592137 h 592138"/>
              <a:gd name="connsiteX55" fmla="*/ 177945 w 346075"/>
              <a:gd name="connsiteY55" fmla="*/ 592137 h 592138"/>
              <a:gd name="connsiteX56" fmla="*/ 177945 w 346075"/>
              <a:gd name="connsiteY56" fmla="*/ 227215 h 592138"/>
              <a:gd name="connsiteX57" fmla="*/ 177415 w 346075"/>
              <a:gd name="connsiteY57" fmla="*/ 219113 h 592138"/>
              <a:gd name="connsiteX58" fmla="*/ 176003 w 346075"/>
              <a:gd name="connsiteY58" fmla="*/ 211716 h 592138"/>
              <a:gd name="connsiteX59" fmla="*/ 173178 w 346075"/>
              <a:gd name="connsiteY59" fmla="*/ 204319 h 592138"/>
              <a:gd name="connsiteX60" fmla="*/ 169824 w 346075"/>
              <a:gd name="connsiteY60" fmla="*/ 197450 h 592138"/>
              <a:gd name="connsiteX61" fmla="*/ 165764 w 346075"/>
              <a:gd name="connsiteY61" fmla="*/ 191110 h 592138"/>
              <a:gd name="connsiteX62" fmla="*/ 160645 w 346075"/>
              <a:gd name="connsiteY62" fmla="*/ 185474 h 592138"/>
              <a:gd name="connsiteX63" fmla="*/ 154819 w 346075"/>
              <a:gd name="connsiteY63" fmla="*/ 180367 h 592138"/>
              <a:gd name="connsiteX64" fmla="*/ 148640 w 346075"/>
              <a:gd name="connsiteY64" fmla="*/ 176316 h 592138"/>
              <a:gd name="connsiteX65" fmla="*/ 141756 w 346075"/>
              <a:gd name="connsiteY65" fmla="*/ 172793 h 592138"/>
              <a:gd name="connsiteX66" fmla="*/ 134341 w 346075"/>
              <a:gd name="connsiteY66" fmla="*/ 170152 h 592138"/>
              <a:gd name="connsiteX67" fmla="*/ 126750 w 346075"/>
              <a:gd name="connsiteY67" fmla="*/ 168743 h 592138"/>
              <a:gd name="connsiteX68" fmla="*/ 118630 w 346075"/>
              <a:gd name="connsiteY68" fmla="*/ 168214 h 592138"/>
              <a:gd name="connsiteX69" fmla="*/ 0 w 346075"/>
              <a:gd name="connsiteY69" fmla="*/ 168214 h 592138"/>
              <a:gd name="connsiteX70" fmla="*/ 0 w 346075"/>
              <a:gd name="connsiteY70" fmla="*/ 138626 h 592138"/>
              <a:gd name="connsiteX71" fmla="*/ 530 w 346075"/>
              <a:gd name="connsiteY71" fmla="*/ 135456 h 592138"/>
              <a:gd name="connsiteX72" fmla="*/ 1942 w 346075"/>
              <a:gd name="connsiteY72" fmla="*/ 132814 h 592138"/>
              <a:gd name="connsiteX73" fmla="*/ 4060 w 346075"/>
              <a:gd name="connsiteY73" fmla="*/ 130701 h 592138"/>
              <a:gd name="connsiteX74" fmla="*/ 6885 w 346075"/>
              <a:gd name="connsiteY74" fmla="*/ 129115 h 592138"/>
              <a:gd name="connsiteX75" fmla="*/ 88900 w 346075"/>
              <a:gd name="connsiteY75" fmla="*/ 58737 h 592138"/>
              <a:gd name="connsiteX76" fmla="*/ 226871 w 346075"/>
              <a:gd name="connsiteY76" fmla="*/ 58737 h 592138"/>
              <a:gd name="connsiteX77" fmla="*/ 234604 w 346075"/>
              <a:gd name="connsiteY77" fmla="*/ 59266 h 592138"/>
              <a:gd name="connsiteX78" fmla="*/ 242338 w 346075"/>
              <a:gd name="connsiteY78" fmla="*/ 60854 h 592138"/>
              <a:gd name="connsiteX79" fmla="*/ 249719 w 346075"/>
              <a:gd name="connsiteY79" fmla="*/ 63325 h 592138"/>
              <a:gd name="connsiteX80" fmla="*/ 256574 w 346075"/>
              <a:gd name="connsiteY80" fmla="*/ 66854 h 592138"/>
              <a:gd name="connsiteX81" fmla="*/ 262901 w 346075"/>
              <a:gd name="connsiteY81" fmla="*/ 70912 h 592138"/>
              <a:gd name="connsiteX82" fmla="*/ 268526 w 346075"/>
              <a:gd name="connsiteY82" fmla="*/ 76029 h 592138"/>
              <a:gd name="connsiteX83" fmla="*/ 273447 w 346075"/>
              <a:gd name="connsiteY83" fmla="*/ 81675 h 592138"/>
              <a:gd name="connsiteX84" fmla="*/ 277665 w 346075"/>
              <a:gd name="connsiteY84" fmla="*/ 88027 h 592138"/>
              <a:gd name="connsiteX85" fmla="*/ 281180 w 346075"/>
              <a:gd name="connsiteY85" fmla="*/ 94909 h 592138"/>
              <a:gd name="connsiteX86" fmla="*/ 283641 w 346075"/>
              <a:gd name="connsiteY86" fmla="*/ 102319 h 592138"/>
              <a:gd name="connsiteX87" fmla="*/ 285223 w 346075"/>
              <a:gd name="connsiteY87" fmla="*/ 109907 h 592138"/>
              <a:gd name="connsiteX88" fmla="*/ 285750 w 346075"/>
              <a:gd name="connsiteY88" fmla="*/ 117847 h 592138"/>
              <a:gd name="connsiteX89" fmla="*/ 285750 w 346075"/>
              <a:gd name="connsiteY89" fmla="*/ 592137 h 592138"/>
              <a:gd name="connsiteX90" fmla="*/ 256398 w 346075"/>
              <a:gd name="connsiteY90" fmla="*/ 592137 h 592138"/>
              <a:gd name="connsiteX91" fmla="*/ 253235 w 346075"/>
              <a:gd name="connsiteY91" fmla="*/ 591608 h 592138"/>
              <a:gd name="connsiteX92" fmla="*/ 250423 w 346075"/>
              <a:gd name="connsiteY92" fmla="*/ 590196 h 592138"/>
              <a:gd name="connsiteX93" fmla="*/ 248313 w 346075"/>
              <a:gd name="connsiteY93" fmla="*/ 588255 h 592138"/>
              <a:gd name="connsiteX94" fmla="*/ 246907 w 346075"/>
              <a:gd name="connsiteY94" fmla="*/ 585256 h 592138"/>
              <a:gd name="connsiteX95" fmla="*/ 246556 w 346075"/>
              <a:gd name="connsiteY95" fmla="*/ 582256 h 592138"/>
              <a:gd name="connsiteX96" fmla="*/ 246556 w 346075"/>
              <a:gd name="connsiteY96" fmla="*/ 117847 h 592138"/>
              <a:gd name="connsiteX97" fmla="*/ 246029 w 346075"/>
              <a:gd name="connsiteY97" fmla="*/ 113436 h 592138"/>
              <a:gd name="connsiteX98" fmla="*/ 244447 w 346075"/>
              <a:gd name="connsiteY98" fmla="*/ 109201 h 592138"/>
              <a:gd name="connsiteX99" fmla="*/ 241986 w 346075"/>
              <a:gd name="connsiteY99" fmla="*/ 105672 h 592138"/>
              <a:gd name="connsiteX100" fmla="*/ 238998 w 346075"/>
              <a:gd name="connsiteY100" fmla="*/ 102672 h 592138"/>
              <a:gd name="connsiteX101" fmla="*/ 235483 w 346075"/>
              <a:gd name="connsiteY101" fmla="*/ 100202 h 592138"/>
              <a:gd name="connsiteX102" fmla="*/ 231265 w 346075"/>
              <a:gd name="connsiteY102" fmla="*/ 98614 h 592138"/>
              <a:gd name="connsiteX103" fmla="*/ 226871 w 346075"/>
              <a:gd name="connsiteY103" fmla="*/ 98085 h 592138"/>
              <a:gd name="connsiteX104" fmla="*/ 98743 w 346075"/>
              <a:gd name="connsiteY104" fmla="*/ 98085 h 592138"/>
              <a:gd name="connsiteX105" fmla="*/ 95755 w 346075"/>
              <a:gd name="connsiteY105" fmla="*/ 97732 h 592138"/>
              <a:gd name="connsiteX106" fmla="*/ 92943 w 346075"/>
              <a:gd name="connsiteY106" fmla="*/ 96320 h 592138"/>
              <a:gd name="connsiteX107" fmla="*/ 90833 w 346075"/>
              <a:gd name="connsiteY107" fmla="*/ 94203 h 592138"/>
              <a:gd name="connsiteX108" fmla="*/ 89427 w 346075"/>
              <a:gd name="connsiteY108" fmla="*/ 91380 h 592138"/>
              <a:gd name="connsiteX109" fmla="*/ 88900 w 346075"/>
              <a:gd name="connsiteY109" fmla="*/ 88204 h 592138"/>
              <a:gd name="connsiteX110" fmla="*/ 98785 w 346075"/>
              <a:gd name="connsiteY110" fmla="*/ 0 h 592138"/>
              <a:gd name="connsiteX111" fmla="*/ 227460 w 346075"/>
              <a:gd name="connsiteY111" fmla="*/ 0 h 592138"/>
              <a:gd name="connsiteX112" fmla="*/ 238757 w 346075"/>
              <a:gd name="connsiteY112" fmla="*/ 529 h 592138"/>
              <a:gd name="connsiteX113" fmla="*/ 249877 w 346075"/>
              <a:gd name="connsiteY113" fmla="*/ 2115 h 592138"/>
              <a:gd name="connsiteX114" fmla="*/ 260644 w 346075"/>
              <a:gd name="connsiteY114" fmla="*/ 4934 h 592138"/>
              <a:gd name="connsiteX115" fmla="*/ 271058 w 346075"/>
              <a:gd name="connsiteY115" fmla="*/ 8459 h 592138"/>
              <a:gd name="connsiteX116" fmla="*/ 280943 w 346075"/>
              <a:gd name="connsiteY116" fmla="*/ 12865 h 592138"/>
              <a:gd name="connsiteX117" fmla="*/ 290298 w 346075"/>
              <a:gd name="connsiteY117" fmla="*/ 18152 h 592138"/>
              <a:gd name="connsiteX118" fmla="*/ 299123 w 346075"/>
              <a:gd name="connsiteY118" fmla="*/ 24320 h 592138"/>
              <a:gd name="connsiteX119" fmla="*/ 307419 w 346075"/>
              <a:gd name="connsiteY119" fmla="*/ 31193 h 592138"/>
              <a:gd name="connsiteX120" fmla="*/ 314833 w 346075"/>
              <a:gd name="connsiteY120" fmla="*/ 38595 h 592138"/>
              <a:gd name="connsiteX121" fmla="*/ 321717 w 346075"/>
              <a:gd name="connsiteY121" fmla="*/ 46878 h 592138"/>
              <a:gd name="connsiteX122" fmla="*/ 327895 w 346075"/>
              <a:gd name="connsiteY122" fmla="*/ 55689 h 592138"/>
              <a:gd name="connsiteX123" fmla="*/ 333366 w 346075"/>
              <a:gd name="connsiteY123" fmla="*/ 65029 h 592138"/>
              <a:gd name="connsiteX124" fmla="*/ 337603 w 346075"/>
              <a:gd name="connsiteY124" fmla="*/ 74898 h 592138"/>
              <a:gd name="connsiteX125" fmla="*/ 341133 w 346075"/>
              <a:gd name="connsiteY125" fmla="*/ 85296 h 592138"/>
              <a:gd name="connsiteX126" fmla="*/ 343957 w 346075"/>
              <a:gd name="connsiteY126" fmla="*/ 96046 h 592138"/>
              <a:gd name="connsiteX127" fmla="*/ 345546 w 346075"/>
              <a:gd name="connsiteY127" fmla="*/ 107149 h 592138"/>
              <a:gd name="connsiteX128" fmla="*/ 346075 w 346075"/>
              <a:gd name="connsiteY128" fmla="*/ 118428 h 592138"/>
              <a:gd name="connsiteX129" fmla="*/ 346075 w 346075"/>
              <a:gd name="connsiteY129" fmla="*/ 582269 h 592138"/>
              <a:gd name="connsiteX130" fmla="*/ 345546 w 346075"/>
              <a:gd name="connsiteY130" fmla="*/ 585265 h 592138"/>
              <a:gd name="connsiteX131" fmla="*/ 344133 w 346075"/>
              <a:gd name="connsiteY131" fmla="*/ 588261 h 592138"/>
              <a:gd name="connsiteX132" fmla="*/ 341839 w 346075"/>
              <a:gd name="connsiteY132" fmla="*/ 590200 h 592138"/>
              <a:gd name="connsiteX133" fmla="*/ 339191 w 346075"/>
              <a:gd name="connsiteY133" fmla="*/ 591609 h 592138"/>
              <a:gd name="connsiteX134" fmla="*/ 336191 w 346075"/>
              <a:gd name="connsiteY134" fmla="*/ 592138 h 592138"/>
              <a:gd name="connsiteX135" fmla="*/ 306360 w 346075"/>
              <a:gd name="connsiteY135" fmla="*/ 592138 h 592138"/>
              <a:gd name="connsiteX136" fmla="*/ 306360 w 346075"/>
              <a:gd name="connsiteY136" fmla="*/ 118428 h 592138"/>
              <a:gd name="connsiteX137" fmla="*/ 305831 w 346075"/>
              <a:gd name="connsiteY137" fmla="*/ 109263 h 592138"/>
              <a:gd name="connsiteX138" fmla="*/ 304242 w 346075"/>
              <a:gd name="connsiteY138" fmla="*/ 100452 h 592138"/>
              <a:gd name="connsiteX139" fmla="*/ 301771 w 346075"/>
              <a:gd name="connsiteY139" fmla="*/ 91817 h 592138"/>
              <a:gd name="connsiteX140" fmla="*/ 298417 w 346075"/>
              <a:gd name="connsiteY140" fmla="*/ 83710 h 592138"/>
              <a:gd name="connsiteX141" fmla="*/ 294181 w 346075"/>
              <a:gd name="connsiteY141" fmla="*/ 76308 h 592138"/>
              <a:gd name="connsiteX142" fmla="*/ 289062 w 346075"/>
              <a:gd name="connsiteY142" fmla="*/ 69259 h 592138"/>
              <a:gd name="connsiteX143" fmla="*/ 283238 w 346075"/>
              <a:gd name="connsiteY143" fmla="*/ 62738 h 592138"/>
              <a:gd name="connsiteX144" fmla="*/ 276707 w 346075"/>
              <a:gd name="connsiteY144" fmla="*/ 56923 h 592138"/>
              <a:gd name="connsiteX145" fmla="*/ 269646 w 346075"/>
              <a:gd name="connsiteY145" fmla="*/ 51812 h 592138"/>
              <a:gd name="connsiteX146" fmla="*/ 262233 w 346075"/>
              <a:gd name="connsiteY146" fmla="*/ 47582 h 592138"/>
              <a:gd name="connsiteX147" fmla="*/ 254113 w 346075"/>
              <a:gd name="connsiteY147" fmla="*/ 44234 h 592138"/>
              <a:gd name="connsiteX148" fmla="*/ 245464 w 346075"/>
              <a:gd name="connsiteY148" fmla="*/ 41767 h 592138"/>
              <a:gd name="connsiteX149" fmla="*/ 236639 w 346075"/>
              <a:gd name="connsiteY149" fmla="*/ 40181 h 592138"/>
              <a:gd name="connsiteX150" fmla="*/ 227460 w 346075"/>
              <a:gd name="connsiteY150" fmla="*/ 39652 h 592138"/>
              <a:gd name="connsiteX151" fmla="*/ 88900 w 346075"/>
              <a:gd name="connsiteY151" fmla="*/ 39652 h 592138"/>
              <a:gd name="connsiteX152" fmla="*/ 88900 w 346075"/>
              <a:gd name="connsiteY152" fmla="*/ 9869 h 592138"/>
              <a:gd name="connsiteX153" fmla="*/ 89430 w 346075"/>
              <a:gd name="connsiteY153" fmla="*/ 6873 h 592138"/>
              <a:gd name="connsiteX154" fmla="*/ 90842 w 346075"/>
              <a:gd name="connsiteY154" fmla="*/ 4229 h 592138"/>
              <a:gd name="connsiteX155" fmla="*/ 92960 w 346075"/>
              <a:gd name="connsiteY155" fmla="*/ 1938 h 592138"/>
              <a:gd name="connsiteX156" fmla="*/ 95784 w 346075"/>
              <a:gd name="connsiteY156" fmla="*/ 529 h 59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346075" h="592138">
                <a:moveTo>
                  <a:pt x="0" y="187325"/>
                </a:moveTo>
                <a:lnTo>
                  <a:pt x="118930" y="187325"/>
                </a:lnTo>
                <a:lnTo>
                  <a:pt x="125478" y="187854"/>
                </a:lnTo>
                <a:lnTo>
                  <a:pt x="131495" y="189441"/>
                </a:lnTo>
                <a:lnTo>
                  <a:pt x="137159" y="191733"/>
                </a:lnTo>
                <a:lnTo>
                  <a:pt x="142468" y="195083"/>
                </a:lnTo>
                <a:lnTo>
                  <a:pt x="146892" y="198962"/>
                </a:lnTo>
                <a:lnTo>
                  <a:pt x="150963" y="203546"/>
                </a:lnTo>
                <a:lnTo>
                  <a:pt x="154149" y="208659"/>
                </a:lnTo>
                <a:lnTo>
                  <a:pt x="156626" y="214477"/>
                </a:lnTo>
                <a:lnTo>
                  <a:pt x="158219" y="220472"/>
                </a:lnTo>
                <a:lnTo>
                  <a:pt x="158750" y="226819"/>
                </a:lnTo>
                <a:lnTo>
                  <a:pt x="158750" y="592138"/>
                </a:lnTo>
                <a:lnTo>
                  <a:pt x="128841" y="592138"/>
                </a:lnTo>
                <a:lnTo>
                  <a:pt x="125832" y="591609"/>
                </a:lnTo>
                <a:lnTo>
                  <a:pt x="123000" y="590199"/>
                </a:lnTo>
                <a:lnTo>
                  <a:pt x="121054" y="588259"/>
                </a:lnTo>
                <a:lnTo>
                  <a:pt x="119461" y="585262"/>
                </a:lnTo>
                <a:lnTo>
                  <a:pt x="118930" y="582265"/>
                </a:lnTo>
                <a:lnTo>
                  <a:pt x="118930" y="236693"/>
                </a:lnTo>
                <a:lnTo>
                  <a:pt x="118399" y="233695"/>
                </a:lnTo>
                <a:lnTo>
                  <a:pt x="116983" y="230874"/>
                </a:lnTo>
                <a:lnTo>
                  <a:pt x="115036" y="228935"/>
                </a:lnTo>
                <a:lnTo>
                  <a:pt x="112205" y="227348"/>
                </a:lnTo>
                <a:lnTo>
                  <a:pt x="109019" y="226819"/>
                </a:lnTo>
                <a:lnTo>
                  <a:pt x="9911" y="226819"/>
                </a:lnTo>
                <a:lnTo>
                  <a:pt x="6902" y="226290"/>
                </a:lnTo>
                <a:lnTo>
                  <a:pt x="4071" y="224880"/>
                </a:lnTo>
                <a:lnTo>
                  <a:pt x="1947" y="222764"/>
                </a:lnTo>
                <a:lnTo>
                  <a:pt x="531" y="220119"/>
                </a:lnTo>
                <a:lnTo>
                  <a:pt x="0" y="216946"/>
                </a:lnTo>
                <a:close/>
                <a:moveTo>
                  <a:pt x="9886" y="128587"/>
                </a:moveTo>
                <a:lnTo>
                  <a:pt x="118630" y="128587"/>
                </a:lnTo>
                <a:lnTo>
                  <a:pt x="128692" y="129115"/>
                </a:lnTo>
                <a:lnTo>
                  <a:pt x="138755" y="130701"/>
                </a:lnTo>
                <a:lnTo>
                  <a:pt x="148111" y="133166"/>
                </a:lnTo>
                <a:lnTo>
                  <a:pt x="157114" y="136336"/>
                </a:lnTo>
                <a:lnTo>
                  <a:pt x="165764" y="140563"/>
                </a:lnTo>
                <a:lnTo>
                  <a:pt x="174061" y="145495"/>
                </a:lnTo>
                <a:lnTo>
                  <a:pt x="181475" y="151307"/>
                </a:lnTo>
                <a:lnTo>
                  <a:pt x="188537" y="157647"/>
                </a:lnTo>
                <a:lnTo>
                  <a:pt x="194892" y="164516"/>
                </a:lnTo>
                <a:lnTo>
                  <a:pt x="200717" y="172089"/>
                </a:lnTo>
                <a:lnTo>
                  <a:pt x="205660" y="180367"/>
                </a:lnTo>
                <a:lnTo>
                  <a:pt x="209897" y="188997"/>
                </a:lnTo>
                <a:lnTo>
                  <a:pt x="213075" y="197979"/>
                </a:lnTo>
                <a:lnTo>
                  <a:pt x="215546" y="207313"/>
                </a:lnTo>
                <a:lnTo>
                  <a:pt x="216958" y="217176"/>
                </a:lnTo>
                <a:lnTo>
                  <a:pt x="217488" y="227215"/>
                </a:lnTo>
                <a:lnTo>
                  <a:pt x="217488" y="582274"/>
                </a:lnTo>
                <a:lnTo>
                  <a:pt x="216958" y="585268"/>
                </a:lnTo>
                <a:lnTo>
                  <a:pt x="215546" y="588262"/>
                </a:lnTo>
                <a:lnTo>
                  <a:pt x="213428" y="590200"/>
                </a:lnTo>
                <a:lnTo>
                  <a:pt x="210780" y="591609"/>
                </a:lnTo>
                <a:lnTo>
                  <a:pt x="207602" y="592137"/>
                </a:lnTo>
                <a:lnTo>
                  <a:pt x="177945" y="592137"/>
                </a:lnTo>
                <a:lnTo>
                  <a:pt x="177945" y="227215"/>
                </a:lnTo>
                <a:lnTo>
                  <a:pt x="177415" y="219113"/>
                </a:lnTo>
                <a:lnTo>
                  <a:pt x="176003" y="211716"/>
                </a:lnTo>
                <a:lnTo>
                  <a:pt x="173178" y="204319"/>
                </a:lnTo>
                <a:lnTo>
                  <a:pt x="169824" y="197450"/>
                </a:lnTo>
                <a:lnTo>
                  <a:pt x="165764" y="191110"/>
                </a:lnTo>
                <a:lnTo>
                  <a:pt x="160645" y="185474"/>
                </a:lnTo>
                <a:lnTo>
                  <a:pt x="154819" y="180367"/>
                </a:lnTo>
                <a:lnTo>
                  <a:pt x="148640" y="176316"/>
                </a:lnTo>
                <a:lnTo>
                  <a:pt x="141756" y="172793"/>
                </a:lnTo>
                <a:lnTo>
                  <a:pt x="134341" y="170152"/>
                </a:lnTo>
                <a:lnTo>
                  <a:pt x="126750" y="168743"/>
                </a:lnTo>
                <a:lnTo>
                  <a:pt x="118630" y="168214"/>
                </a:lnTo>
                <a:lnTo>
                  <a:pt x="0" y="168214"/>
                </a:lnTo>
                <a:lnTo>
                  <a:pt x="0" y="138626"/>
                </a:lnTo>
                <a:lnTo>
                  <a:pt x="530" y="135456"/>
                </a:lnTo>
                <a:lnTo>
                  <a:pt x="1942" y="132814"/>
                </a:lnTo>
                <a:lnTo>
                  <a:pt x="4060" y="130701"/>
                </a:lnTo>
                <a:lnTo>
                  <a:pt x="6885" y="129115"/>
                </a:lnTo>
                <a:close/>
                <a:moveTo>
                  <a:pt x="88900" y="58737"/>
                </a:moveTo>
                <a:lnTo>
                  <a:pt x="226871" y="58737"/>
                </a:lnTo>
                <a:lnTo>
                  <a:pt x="234604" y="59266"/>
                </a:lnTo>
                <a:lnTo>
                  <a:pt x="242338" y="60854"/>
                </a:lnTo>
                <a:lnTo>
                  <a:pt x="249719" y="63325"/>
                </a:lnTo>
                <a:lnTo>
                  <a:pt x="256574" y="66854"/>
                </a:lnTo>
                <a:lnTo>
                  <a:pt x="262901" y="70912"/>
                </a:lnTo>
                <a:lnTo>
                  <a:pt x="268526" y="76029"/>
                </a:lnTo>
                <a:lnTo>
                  <a:pt x="273447" y="81675"/>
                </a:lnTo>
                <a:lnTo>
                  <a:pt x="277665" y="88027"/>
                </a:lnTo>
                <a:lnTo>
                  <a:pt x="281180" y="94909"/>
                </a:lnTo>
                <a:lnTo>
                  <a:pt x="283641" y="102319"/>
                </a:lnTo>
                <a:lnTo>
                  <a:pt x="285223" y="109907"/>
                </a:lnTo>
                <a:lnTo>
                  <a:pt x="285750" y="117847"/>
                </a:lnTo>
                <a:lnTo>
                  <a:pt x="285750" y="592137"/>
                </a:lnTo>
                <a:lnTo>
                  <a:pt x="256398" y="592137"/>
                </a:lnTo>
                <a:lnTo>
                  <a:pt x="253235" y="591608"/>
                </a:lnTo>
                <a:lnTo>
                  <a:pt x="250423" y="590196"/>
                </a:lnTo>
                <a:lnTo>
                  <a:pt x="248313" y="588255"/>
                </a:lnTo>
                <a:lnTo>
                  <a:pt x="246907" y="585256"/>
                </a:lnTo>
                <a:lnTo>
                  <a:pt x="246556" y="582256"/>
                </a:lnTo>
                <a:lnTo>
                  <a:pt x="246556" y="117847"/>
                </a:lnTo>
                <a:lnTo>
                  <a:pt x="246029" y="113436"/>
                </a:lnTo>
                <a:lnTo>
                  <a:pt x="244447" y="109201"/>
                </a:lnTo>
                <a:lnTo>
                  <a:pt x="241986" y="105672"/>
                </a:lnTo>
                <a:lnTo>
                  <a:pt x="238998" y="102672"/>
                </a:lnTo>
                <a:lnTo>
                  <a:pt x="235483" y="100202"/>
                </a:lnTo>
                <a:lnTo>
                  <a:pt x="231265" y="98614"/>
                </a:lnTo>
                <a:lnTo>
                  <a:pt x="226871" y="98085"/>
                </a:lnTo>
                <a:lnTo>
                  <a:pt x="98743" y="98085"/>
                </a:lnTo>
                <a:lnTo>
                  <a:pt x="95755" y="97732"/>
                </a:lnTo>
                <a:lnTo>
                  <a:pt x="92943" y="96320"/>
                </a:lnTo>
                <a:lnTo>
                  <a:pt x="90833" y="94203"/>
                </a:lnTo>
                <a:lnTo>
                  <a:pt x="89427" y="91380"/>
                </a:lnTo>
                <a:lnTo>
                  <a:pt x="88900" y="88204"/>
                </a:lnTo>
                <a:close/>
                <a:moveTo>
                  <a:pt x="98785" y="0"/>
                </a:moveTo>
                <a:lnTo>
                  <a:pt x="227460" y="0"/>
                </a:lnTo>
                <a:lnTo>
                  <a:pt x="238757" y="529"/>
                </a:lnTo>
                <a:lnTo>
                  <a:pt x="249877" y="2115"/>
                </a:lnTo>
                <a:lnTo>
                  <a:pt x="260644" y="4934"/>
                </a:lnTo>
                <a:lnTo>
                  <a:pt x="271058" y="8459"/>
                </a:lnTo>
                <a:lnTo>
                  <a:pt x="280943" y="12865"/>
                </a:lnTo>
                <a:lnTo>
                  <a:pt x="290298" y="18152"/>
                </a:lnTo>
                <a:lnTo>
                  <a:pt x="299123" y="24320"/>
                </a:lnTo>
                <a:lnTo>
                  <a:pt x="307419" y="31193"/>
                </a:lnTo>
                <a:lnTo>
                  <a:pt x="314833" y="38595"/>
                </a:lnTo>
                <a:lnTo>
                  <a:pt x="321717" y="46878"/>
                </a:lnTo>
                <a:lnTo>
                  <a:pt x="327895" y="55689"/>
                </a:lnTo>
                <a:lnTo>
                  <a:pt x="333366" y="65029"/>
                </a:lnTo>
                <a:lnTo>
                  <a:pt x="337603" y="74898"/>
                </a:lnTo>
                <a:lnTo>
                  <a:pt x="341133" y="85296"/>
                </a:lnTo>
                <a:lnTo>
                  <a:pt x="343957" y="96046"/>
                </a:lnTo>
                <a:lnTo>
                  <a:pt x="345546" y="107149"/>
                </a:lnTo>
                <a:lnTo>
                  <a:pt x="346075" y="118428"/>
                </a:lnTo>
                <a:lnTo>
                  <a:pt x="346075" y="582269"/>
                </a:lnTo>
                <a:lnTo>
                  <a:pt x="345546" y="585265"/>
                </a:lnTo>
                <a:lnTo>
                  <a:pt x="344133" y="588261"/>
                </a:lnTo>
                <a:lnTo>
                  <a:pt x="341839" y="590200"/>
                </a:lnTo>
                <a:lnTo>
                  <a:pt x="339191" y="591609"/>
                </a:lnTo>
                <a:lnTo>
                  <a:pt x="336191" y="592138"/>
                </a:lnTo>
                <a:lnTo>
                  <a:pt x="306360" y="592138"/>
                </a:lnTo>
                <a:lnTo>
                  <a:pt x="306360" y="118428"/>
                </a:lnTo>
                <a:lnTo>
                  <a:pt x="305831" y="109263"/>
                </a:lnTo>
                <a:lnTo>
                  <a:pt x="304242" y="100452"/>
                </a:lnTo>
                <a:lnTo>
                  <a:pt x="301771" y="91817"/>
                </a:lnTo>
                <a:lnTo>
                  <a:pt x="298417" y="83710"/>
                </a:lnTo>
                <a:lnTo>
                  <a:pt x="294181" y="76308"/>
                </a:lnTo>
                <a:lnTo>
                  <a:pt x="289062" y="69259"/>
                </a:lnTo>
                <a:lnTo>
                  <a:pt x="283238" y="62738"/>
                </a:lnTo>
                <a:lnTo>
                  <a:pt x="276707" y="56923"/>
                </a:lnTo>
                <a:lnTo>
                  <a:pt x="269646" y="51812"/>
                </a:lnTo>
                <a:lnTo>
                  <a:pt x="262233" y="47582"/>
                </a:lnTo>
                <a:lnTo>
                  <a:pt x="254113" y="44234"/>
                </a:lnTo>
                <a:lnTo>
                  <a:pt x="245464" y="41767"/>
                </a:lnTo>
                <a:lnTo>
                  <a:pt x="236639" y="40181"/>
                </a:lnTo>
                <a:lnTo>
                  <a:pt x="227460" y="39652"/>
                </a:lnTo>
                <a:lnTo>
                  <a:pt x="88900" y="39652"/>
                </a:lnTo>
                <a:lnTo>
                  <a:pt x="88900" y="9869"/>
                </a:lnTo>
                <a:lnTo>
                  <a:pt x="89430" y="6873"/>
                </a:lnTo>
                <a:lnTo>
                  <a:pt x="90842" y="4229"/>
                </a:lnTo>
                <a:lnTo>
                  <a:pt x="92960" y="1938"/>
                </a:lnTo>
                <a:lnTo>
                  <a:pt x="95784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14" name="Freeform 713"/>
          <p:cNvSpPr>
            <a:spLocks/>
          </p:cNvSpPr>
          <p:nvPr/>
        </p:nvSpPr>
        <p:spPr bwMode="auto">
          <a:xfrm>
            <a:off x="2599658" y="1898650"/>
            <a:ext cx="434975" cy="592138"/>
          </a:xfrm>
          <a:custGeom>
            <a:avLst/>
            <a:gdLst>
              <a:gd name="connsiteX0" fmla="*/ 0 w 434975"/>
              <a:gd name="connsiteY0" fmla="*/ 315912 h 592138"/>
              <a:gd name="connsiteX1" fmla="*/ 89253 w 434975"/>
              <a:gd name="connsiteY1" fmla="*/ 315912 h 592138"/>
              <a:gd name="connsiteX2" fmla="*/ 94576 w 434975"/>
              <a:gd name="connsiteY2" fmla="*/ 316441 h 592138"/>
              <a:gd name="connsiteX3" fmla="*/ 99722 w 434975"/>
              <a:gd name="connsiteY3" fmla="*/ 317674 h 592138"/>
              <a:gd name="connsiteX4" fmla="*/ 104336 w 434975"/>
              <a:gd name="connsiteY4" fmla="*/ 320140 h 592138"/>
              <a:gd name="connsiteX5" fmla="*/ 108594 w 434975"/>
              <a:gd name="connsiteY5" fmla="*/ 322959 h 592138"/>
              <a:gd name="connsiteX6" fmla="*/ 111965 w 434975"/>
              <a:gd name="connsiteY6" fmla="*/ 326482 h 592138"/>
              <a:gd name="connsiteX7" fmla="*/ 115159 w 434975"/>
              <a:gd name="connsiteY7" fmla="*/ 330710 h 592138"/>
              <a:gd name="connsiteX8" fmla="*/ 117289 w 434975"/>
              <a:gd name="connsiteY8" fmla="*/ 335290 h 592138"/>
              <a:gd name="connsiteX9" fmla="*/ 118708 w 434975"/>
              <a:gd name="connsiteY9" fmla="*/ 340223 h 592138"/>
              <a:gd name="connsiteX10" fmla="*/ 119063 w 434975"/>
              <a:gd name="connsiteY10" fmla="*/ 345684 h 592138"/>
              <a:gd name="connsiteX11" fmla="*/ 119063 w 434975"/>
              <a:gd name="connsiteY11" fmla="*/ 592137 h 592138"/>
              <a:gd name="connsiteX12" fmla="*/ 89430 w 434975"/>
              <a:gd name="connsiteY12" fmla="*/ 592137 h 592138"/>
              <a:gd name="connsiteX13" fmla="*/ 86059 w 434975"/>
              <a:gd name="connsiteY13" fmla="*/ 591609 h 592138"/>
              <a:gd name="connsiteX14" fmla="*/ 83397 w 434975"/>
              <a:gd name="connsiteY14" fmla="*/ 590199 h 592138"/>
              <a:gd name="connsiteX15" fmla="*/ 81268 w 434975"/>
              <a:gd name="connsiteY15" fmla="*/ 588262 h 592138"/>
              <a:gd name="connsiteX16" fmla="*/ 80026 w 434975"/>
              <a:gd name="connsiteY16" fmla="*/ 585267 h 592138"/>
              <a:gd name="connsiteX17" fmla="*/ 79494 w 434975"/>
              <a:gd name="connsiteY17" fmla="*/ 582272 h 592138"/>
              <a:gd name="connsiteX18" fmla="*/ 79494 w 434975"/>
              <a:gd name="connsiteY18" fmla="*/ 355549 h 592138"/>
              <a:gd name="connsiteX19" fmla="*/ 9937 w 434975"/>
              <a:gd name="connsiteY19" fmla="*/ 355549 h 592138"/>
              <a:gd name="connsiteX20" fmla="*/ 6743 w 434975"/>
              <a:gd name="connsiteY20" fmla="*/ 355021 h 592138"/>
              <a:gd name="connsiteX21" fmla="*/ 3904 w 434975"/>
              <a:gd name="connsiteY21" fmla="*/ 353435 h 592138"/>
              <a:gd name="connsiteX22" fmla="*/ 1775 w 434975"/>
              <a:gd name="connsiteY22" fmla="*/ 351321 h 592138"/>
              <a:gd name="connsiteX23" fmla="*/ 355 w 434975"/>
              <a:gd name="connsiteY23" fmla="*/ 348679 h 592138"/>
              <a:gd name="connsiteX24" fmla="*/ 0 w 434975"/>
              <a:gd name="connsiteY24" fmla="*/ 345684 h 592138"/>
              <a:gd name="connsiteX25" fmla="*/ 9878 w 434975"/>
              <a:gd name="connsiteY25" fmla="*/ 257175 h 592138"/>
              <a:gd name="connsiteX26" fmla="*/ 88724 w 434975"/>
              <a:gd name="connsiteY26" fmla="*/ 257175 h 592138"/>
              <a:gd name="connsiteX27" fmla="*/ 98425 w 434975"/>
              <a:gd name="connsiteY27" fmla="*/ 257703 h 592138"/>
              <a:gd name="connsiteX28" fmla="*/ 107774 w 434975"/>
              <a:gd name="connsiteY28" fmla="*/ 259111 h 592138"/>
              <a:gd name="connsiteX29" fmla="*/ 116770 w 434975"/>
              <a:gd name="connsiteY29" fmla="*/ 261576 h 592138"/>
              <a:gd name="connsiteX30" fmla="*/ 125413 w 434975"/>
              <a:gd name="connsiteY30" fmla="*/ 265096 h 592138"/>
              <a:gd name="connsiteX31" fmla="*/ 133703 w 434975"/>
              <a:gd name="connsiteY31" fmla="*/ 269144 h 592138"/>
              <a:gd name="connsiteX32" fmla="*/ 141288 w 434975"/>
              <a:gd name="connsiteY32" fmla="*/ 274249 h 592138"/>
              <a:gd name="connsiteX33" fmla="*/ 148167 w 434975"/>
              <a:gd name="connsiteY33" fmla="*/ 279881 h 592138"/>
              <a:gd name="connsiteX34" fmla="*/ 154693 w 434975"/>
              <a:gd name="connsiteY34" fmla="*/ 286394 h 592138"/>
              <a:gd name="connsiteX35" fmla="*/ 160514 w 434975"/>
              <a:gd name="connsiteY35" fmla="*/ 293435 h 592138"/>
              <a:gd name="connsiteX36" fmla="*/ 165453 w 434975"/>
              <a:gd name="connsiteY36" fmla="*/ 301180 h 592138"/>
              <a:gd name="connsiteX37" fmla="*/ 169863 w 434975"/>
              <a:gd name="connsiteY37" fmla="*/ 309101 h 592138"/>
              <a:gd name="connsiteX38" fmla="*/ 173038 w 434975"/>
              <a:gd name="connsiteY38" fmla="*/ 317725 h 592138"/>
              <a:gd name="connsiteX39" fmla="*/ 175507 w 434975"/>
              <a:gd name="connsiteY39" fmla="*/ 326702 h 592138"/>
              <a:gd name="connsiteX40" fmla="*/ 177271 w 434975"/>
              <a:gd name="connsiteY40" fmla="*/ 336031 h 592138"/>
              <a:gd name="connsiteX41" fmla="*/ 177800 w 434975"/>
              <a:gd name="connsiteY41" fmla="*/ 345888 h 592138"/>
              <a:gd name="connsiteX42" fmla="*/ 177800 w 434975"/>
              <a:gd name="connsiteY42" fmla="*/ 582281 h 592138"/>
              <a:gd name="connsiteX43" fmla="*/ 177271 w 434975"/>
              <a:gd name="connsiteY43" fmla="*/ 585273 h 592138"/>
              <a:gd name="connsiteX44" fmla="*/ 175683 w 434975"/>
              <a:gd name="connsiteY44" fmla="*/ 588266 h 592138"/>
              <a:gd name="connsiteX45" fmla="*/ 173567 w 434975"/>
              <a:gd name="connsiteY45" fmla="*/ 590202 h 592138"/>
              <a:gd name="connsiteX46" fmla="*/ 170921 w 434975"/>
              <a:gd name="connsiteY46" fmla="*/ 591610 h 592138"/>
              <a:gd name="connsiteX47" fmla="*/ 167922 w 434975"/>
              <a:gd name="connsiteY47" fmla="*/ 592138 h 592138"/>
              <a:gd name="connsiteX48" fmla="*/ 138113 w 434975"/>
              <a:gd name="connsiteY48" fmla="*/ 592138 h 592138"/>
              <a:gd name="connsiteX49" fmla="*/ 138113 w 434975"/>
              <a:gd name="connsiteY49" fmla="*/ 345888 h 592138"/>
              <a:gd name="connsiteX50" fmla="*/ 137583 w 434975"/>
              <a:gd name="connsiteY50" fmla="*/ 338496 h 592138"/>
              <a:gd name="connsiteX51" fmla="*/ 135996 w 434975"/>
              <a:gd name="connsiteY51" fmla="*/ 331631 h 592138"/>
              <a:gd name="connsiteX52" fmla="*/ 133703 w 434975"/>
              <a:gd name="connsiteY52" fmla="*/ 324942 h 592138"/>
              <a:gd name="connsiteX53" fmla="*/ 130175 w 434975"/>
              <a:gd name="connsiteY53" fmla="*/ 318958 h 592138"/>
              <a:gd name="connsiteX54" fmla="*/ 126118 w 434975"/>
              <a:gd name="connsiteY54" fmla="*/ 313501 h 592138"/>
              <a:gd name="connsiteX55" fmla="*/ 121179 w 434975"/>
              <a:gd name="connsiteY55" fmla="*/ 308572 h 592138"/>
              <a:gd name="connsiteX56" fmla="*/ 115711 w 434975"/>
              <a:gd name="connsiteY56" fmla="*/ 304524 h 592138"/>
              <a:gd name="connsiteX57" fmla="*/ 109538 w 434975"/>
              <a:gd name="connsiteY57" fmla="*/ 301180 h 592138"/>
              <a:gd name="connsiteX58" fmla="*/ 103011 w 434975"/>
              <a:gd name="connsiteY58" fmla="*/ 298539 h 592138"/>
              <a:gd name="connsiteX59" fmla="*/ 96132 w 434975"/>
              <a:gd name="connsiteY59" fmla="*/ 296955 h 592138"/>
              <a:gd name="connsiteX60" fmla="*/ 88724 w 434975"/>
              <a:gd name="connsiteY60" fmla="*/ 296427 h 592138"/>
              <a:gd name="connsiteX61" fmla="*/ 0 w 434975"/>
              <a:gd name="connsiteY61" fmla="*/ 296427 h 592138"/>
              <a:gd name="connsiteX62" fmla="*/ 0 w 434975"/>
              <a:gd name="connsiteY62" fmla="*/ 267032 h 592138"/>
              <a:gd name="connsiteX63" fmla="*/ 353 w 434975"/>
              <a:gd name="connsiteY63" fmla="*/ 263688 h 592138"/>
              <a:gd name="connsiteX64" fmla="*/ 1764 w 434975"/>
              <a:gd name="connsiteY64" fmla="*/ 261048 h 592138"/>
              <a:gd name="connsiteX65" fmla="*/ 3881 w 434975"/>
              <a:gd name="connsiteY65" fmla="*/ 258935 h 592138"/>
              <a:gd name="connsiteX66" fmla="*/ 6703 w 434975"/>
              <a:gd name="connsiteY66" fmla="*/ 257527 h 592138"/>
              <a:gd name="connsiteX67" fmla="*/ 88900 w 434975"/>
              <a:gd name="connsiteY67" fmla="*/ 187325 h 592138"/>
              <a:gd name="connsiteX68" fmla="*/ 206728 w 434975"/>
              <a:gd name="connsiteY68" fmla="*/ 187325 h 592138"/>
              <a:gd name="connsiteX69" fmla="*/ 213226 w 434975"/>
              <a:gd name="connsiteY69" fmla="*/ 187854 h 592138"/>
              <a:gd name="connsiteX70" fmla="*/ 219196 w 434975"/>
              <a:gd name="connsiteY70" fmla="*/ 189441 h 592138"/>
              <a:gd name="connsiteX71" fmla="*/ 224815 w 434975"/>
              <a:gd name="connsiteY71" fmla="*/ 191733 h 592138"/>
              <a:gd name="connsiteX72" fmla="*/ 229908 w 434975"/>
              <a:gd name="connsiteY72" fmla="*/ 195083 h 592138"/>
              <a:gd name="connsiteX73" fmla="*/ 234649 w 434975"/>
              <a:gd name="connsiteY73" fmla="*/ 198961 h 592138"/>
              <a:gd name="connsiteX74" fmla="*/ 238512 w 434975"/>
              <a:gd name="connsiteY74" fmla="*/ 203546 h 592138"/>
              <a:gd name="connsiteX75" fmla="*/ 241673 w 434975"/>
              <a:gd name="connsiteY75" fmla="*/ 208659 h 592138"/>
              <a:gd name="connsiteX76" fmla="*/ 244132 w 434975"/>
              <a:gd name="connsiteY76" fmla="*/ 214477 h 592138"/>
              <a:gd name="connsiteX77" fmla="*/ 245536 w 434975"/>
              <a:gd name="connsiteY77" fmla="*/ 220472 h 592138"/>
              <a:gd name="connsiteX78" fmla="*/ 246063 w 434975"/>
              <a:gd name="connsiteY78" fmla="*/ 226819 h 592138"/>
              <a:gd name="connsiteX79" fmla="*/ 246063 w 434975"/>
              <a:gd name="connsiteY79" fmla="*/ 592138 h 592138"/>
              <a:gd name="connsiteX80" fmla="*/ 216562 w 434975"/>
              <a:gd name="connsiteY80" fmla="*/ 592138 h 592138"/>
              <a:gd name="connsiteX81" fmla="*/ 213577 w 434975"/>
              <a:gd name="connsiteY81" fmla="*/ 591609 h 592138"/>
              <a:gd name="connsiteX82" fmla="*/ 210767 w 434975"/>
              <a:gd name="connsiteY82" fmla="*/ 590199 h 592138"/>
              <a:gd name="connsiteX83" fmla="*/ 208660 w 434975"/>
              <a:gd name="connsiteY83" fmla="*/ 588259 h 592138"/>
              <a:gd name="connsiteX84" fmla="*/ 207255 w 434975"/>
              <a:gd name="connsiteY84" fmla="*/ 585262 h 592138"/>
              <a:gd name="connsiteX85" fmla="*/ 206728 w 434975"/>
              <a:gd name="connsiteY85" fmla="*/ 582265 h 592138"/>
              <a:gd name="connsiteX86" fmla="*/ 206728 w 434975"/>
              <a:gd name="connsiteY86" fmla="*/ 236692 h 592138"/>
              <a:gd name="connsiteX87" fmla="*/ 206377 w 434975"/>
              <a:gd name="connsiteY87" fmla="*/ 233695 h 592138"/>
              <a:gd name="connsiteX88" fmla="*/ 204972 w 434975"/>
              <a:gd name="connsiteY88" fmla="*/ 230874 h 592138"/>
              <a:gd name="connsiteX89" fmla="*/ 202690 w 434975"/>
              <a:gd name="connsiteY89" fmla="*/ 228935 h 592138"/>
              <a:gd name="connsiteX90" fmla="*/ 200056 w 434975"/>
              <a:gd name="connsiteY90" fmla="*/ 227348 h 592138"/>
              <a:gd name="connsiteX91" fmla="*/ 196895 w 434975"/>
              <a:gd name="connsiteY91" fmla="*/ 226819 h 592138"/>
              <a:gd name="connsiteX92" fmla="*/ 98734 w 434975"/>
              <a:gd name="connsiteY92" fmla="*/ 226819 h 592138"/>
              <a:gd name="connsiteX93" fmla="*/ 95573 w 434975"/>
              <a:gd name="connsiteY93" fmla="*/ 226290 h 592138"/>
              <a:gd name="connsiteX94" fmla="*/ 92763 w 434975"/>
              <a:gd name="connsiteY94" fmla="*/ 224879 h 592138"/>
              <a:gd name="connsiteX95" fmla="*/ 90656 w 434975"/>
              <a:gd name="connsiteY95" fmla="*/ 222764 h 592138"/>
              <a:gd name="connsiteX96" fmla="*/ 89251 w 434975"/>
              <a:gd name="connsiteY96" fmla="*/ 220119 h 592138"/>
              <a:gd name="connsiteX97" fmla="*/ 88900 w 434975"/>
              <a:gd name="connsiteY97" fmla="*/ 216945 h 592138"/>
              <a:gd name="connsiteX98" fmla="*/ 98794 w 434975"/>
              <a:gd name="connsiteY98" fmla="*/ 128587 h 592138"/>
              <a:gd name="connsiteX99" fmla="*/ 207450 w 434975"/>
              <a:gd name="connsiteY99" fmla="*/ 128587 h 592138"/>
              <a:gd name="connsiteX100" fmla="*/ 217520 w 434975"/>
              <a:gd name="connsiteY100" fmla="*/ 129115 h 592138"/>
              <a:gd name="connsiteX101" fmla="*/ 227414 w 434975"/>
              <a:gd name="connsiteY101" fmla="*/ 130700 h 592138"/>
              <a:gd name="connsiteX102" fmla="*/ 236778 w 434975"/>
              <a:gd name="connsiteY102" fmla="*/ 133166 h 592138"/>
              <a:gd name="connsiteX103" fmla="*/ 245965 w 434975"/>
              <a:gd name="connsiteY103" fmla="*/ 136336 h 592138"/>
              <a:gd name="connsiteX104" fmla="*/ 254622 w 434975"/>
              <a:gd name="connsiteY104" fmla="*/ 140563 h 592138"/>
              <a:gd name="connsiteX105" fmla="*/ 262749 w 434975"/>
              <a:gd name="connsiteY105" fmla="*/ 145495 h 592138"/>
              <a:gd name="connsiteX106" fmla="*/ 270346 w 434975"/>
              <a:gd name="connsiteY106" fmla="*/ 151307 h 592138"/>
              <a:gd name="connsiteX107" fmla="*/ 277413 w 434975"/>
              <a:gd name="connsiteY107" fmla="*/ 157647 h 592138"/>
              <a:gd name="connsiteX108" fmla="*/ 283774 w 434975"/>
              <a:gd name="connsiteY108" fmla="*/ 164516 h 592138"/>
              <a:gd name="connsiteX109" fmla="*/ 289427 w 434975"/>
              <a:gd name="connsiteY109" fmla="*/ 172089 h 592138"/>
              <a:gd name="connsiteX110" fmla="*/ 294374 w 434975"/>
              <a:gd name="connsiteY110" fmla="*/ 180366 h 592138"/>
              <a:gd name="connsiteX111" fmla="*/ 298614 w 434975"/>
              <a:gd name="connsiteY111" fmla="*/ 188996 h 592138"/>
              <a:gd name="connsiteX112" fmla="*/ 301971 w 434975"/>
              <a:gd name="connsiteY112" fmla="*/ 197979 h 592138"/>
              <a:gd name="connsiteX113" fmla="*/ 304445 w 434975"/>
              <a:gd name="connsiteY113" fmla="*/ 207313 h 592138"/>
              <a:gd name="connsiteX114" fmla="*/ 305858 w 434975"/>
              <a:gd name="connsiteY114" fmla="*/ 217176 h 592138"/>
              <a:gd name="connsiteX115" fmla="*/ 306388 w 434975"/>
              <a:gd name="connsiteY115" fmla="*/ 227215 h 592138"/>
              <a:gd name="connsiteX116" fmla="*/ 306388 w 434975"/>
              <a:gd name="connsiteY116" fmla="*/ 582274 h 592138"/>
              <a:gd name="connsiteX117" fmla="*/ 306035 w 434975"/>
              <a:gd name="connsiteY117" fmla="*/ 585268 h 592138"/>
              <a:gd name="connsiteX118" fmla="*/ 304621 w 434975"/>
              <a:gd name="connsiteY118" fmla="*/ 588262 h 592138"/>
              <a:gd name="connsiteX119" fmla="*/ 302325 w 434975"/>
              <a:gd name="connsiteY119" fmla="*/ 590200 h 592138"/>
              <a:gd name="connsiteX120" fmla="*/ 299674 w 434975"/>
              <a:gd name="connsiteY120" fmla="*/ 591609 h 592138"/>
              <a:gd name="connsiteX121" fmla="*/ 296494 w 434975"/>
              <a:gd name="connsiteY121" fmla="*/ 592137 h 592138"/>
              <a:gd name="connsiteX122" fmla="*/ 266813 w 434975"/>
              <a:gd name="connsiteY122" fmla="*/ 592137 h 592138"/>
              <a:gd name="connsiteX123" fmla="*/ 266813 w 434975"/>
              <a:gd name="connsiteY123" fmla="*/ 227215 h 592138"/>
              <a:gd name="connsiteX124" fmla="*/ 266283 w 434975"/>
              <a:gd name="connsiteY124" fmla="*/ 219113 h 592138"/>
              <a:gd name="connsiteX125" fmla="*/ 264693 w 434975"/>
              <a:gd name="connsiteY125" fmla="*/ 211716 h 592138"/>
              <a:gd name="connsiteX126" fmla="*/ 262219 w 434975"/>
              <a:gd name="connsiteY126" fmla="*/ 204319 h 592138"/>
              <a:gd name="connsiteX127" fmla="*/ 258862 w 434975"/>
              <a:gd name="connsiteY127" fmla="*/ 197450 h 592138"/>
              <a:gd name="connsiteX128" fmla="*/ 254445 w 434975"/>
              <a:gd name="connsiteY128" fmla="*/ 191110 h 592138"/>
              <a:gd name="connsiteX129" fmla="*/ 249322 w 434975"/>
              <a:gd name="connsiteY129" fmla="*/ 185474 h 592138"/>
              <a:gd name="connsiteX130" fmla="*/ 243845 w 434975"/>
              <a:gd name="connsiteY130" fmla="*/ 180366 h 592138"/>
              <a:gd name="connsiteX131" fmla="*/ 237485 w 434975"/>
              <a:gd name="connsiteY131" fmla="*/ 176316 h 592138"/>
              <a:gd name="connsiteX132" fmla="*/ 230418 w 434975"/>
              <a:gd name="connsiteY132" fmla="*/ 172793 h 592138"/>
              <a:gd name="connsiteX133" fmla="*/ 223350 w 434975"/>
              <a:gd name="connsiteY133" fmla="*/ 170151 h 592138"/>
              <a:gd name="connsiteX134" fmla="*/ 215577 w 434975"/>
              <a:gd name="connsiteY134" fmla="*/ 168742 h 592138"/>
              <a:gd name="connsiteX135" fmla="*/ 207450 w 434975"/>
              <a:gd name="connsiteY135" fmla="*/ 168214 h 592138"/>
              <a:gd name="connsiteX136" fmla="*/ 88900 w 434975"/>
              <a:gd name="connsiteY136" fmla="*/ 168214 h 592138"/>
              <a:gd name="connsiteX137" fmla="*/ 88900 w 434975"/>
              <a:gd name="connsiteY137" fmla="*/ 138626 h 592138"/>
              <a:gd name="connsiteX138" fmla="*/ 89253 w 434975"/>
              <a:gd name="connsiteY138" fmla="*/ 135456 h 592138"/>
              <a:gd name="connsiteX139" fmla="*/ 90667 w 434975"/>
              <a:gd name="connsiteY139" fmla="*/ 132814 h 592138"/>
              <a:gd name="connsiteX140" fmla="*/ 92787 w 434975"/>
              <a:gd name="connsiteY140" fmla="*/ 130700 h 592138"/>
              <a:gd name="connsiteX141" fmla="*/ 95614 w 434975"/>
              <a:gd name="connsiteY141" fmla="*/ 129115 h 592138"/>
              <a:gd name="connsiteX142" fmla="*/ 177800 w 434975"/>
              <a:gd name="connsiteY142" fmla="*/ 58737 h 592138"/>
              <a:gd name="connsiteX143" fmla="*/ 315542 w 434975"/>
              <a:gd name="connsiteY143" fmla="*/ 58737 h 592138"/>
              <a:gd name="connsiteX144" fmla="*/ 323634 w 434975"/>
              <a:gd name="connsiteY144" fmla="*/ 59266 h 592138"/>
              <a:gd name="connsiteX145" fmla="*/ 331375 w 434975"/>
              <a:gd name="connsiteY145" fmla="*/ 60854 h 592138"/>
              <a:gd name="connsiteX146" fmla="*/ 338411 w 434975"/>
              <a:gd name="connsiteY146" fmla="*/ 63325 h 592138"/>
              <a:gd name="connsiteX147" fmla="*/ 345272 w 434975"/>
              <a:gd name="connsiteY147" fmla="*/ 66854 h 592138"/>
              <a:gd name="connsiteX148" fmla="*/ 351605 w 434975"/>
              <a:gd name="connsiteY148" fmla="*/ 70912 h 592138"/>
              <a:gd name="connsiteX149" fmla="*/ 357234 w 434975"/>
              <a:gd name="connsiteY149" fmla="*/ 76029 h 592138"/>
              <a:gd name="connsiteX150" fmla="*/ 362336 w 434975"/>
              <a:gd name="connsiteY150" fmla="*/ 81675 h 592138"/>
              <a:gd name="connsiteX151" fmla="*/ 366734 w 434975"/>
              <a:gd name="connsiteY151" fmla="*/ 88027 h 592138"/>
              <a:gd name="connsiteX152" fmla="*/ 370076 w 434975"/>
              <a:gd name="connsiteY152" fmla="*/ 94909 h 592138"/>
              <a:gd name="connsiteX153" fmla="*/ 372539 w 434975"/>
              <a:gd name="connsiteY153" fmla="*/ 102319 h 592138"/>
              <a:gd name="connsiteX154" fmla="*/ 374122 w 434975"/>
              <a:gd name="connsiteY154" fmla="*/ 109907 h 592138"/>
              <a:gd name="connsiteX155" fmla="*/ 374650 w 434975"/>
              <a:gd name="connsiteY155" fmla="*/ 117847 h 592138"/>
              <a:gd name="connsiteX156" fmla="*/ 374650 w 434975"/>
              <a:gd name="connsiteY156" fmla="*/ 592137 h 592138"/>
              <a:gd name="connsiteX157" fmla="*/ 345096 w 434975"/>
              <a:gd name="connsiteY157" fmla="*/ 592137 h 592138"/>
              <a:gd name="connsiteX158" fmla="*/ 342106 w 434975"/>
              <a:gd name="connsiteY158" fmla="*/ 591608 h 592138"/>
              <a:gd name="connsiteX159" fmla="*/ 339115 w 434975"/>
              <a:gd name="connsiteY159" fmla="*/ 590196 h 592138"/>
              <a:gd name="connsiteX160" fmla="*/ 337180 w 434975"/>
              <a:gd name="connsiteY160" fmla="*/ 588255 h 592138"/>
              <a:gd name="connsiteX161" fmla="*/ 335773 w 434975"/>
              <a:gd name="connsiteY161" fmla="*/ 585256 h 592138"/>
              <a:gd name="connsiteX162" fmla="*/ 335245 w 434975"/>
              <a:gd name="connsiteY162" fmla="*/ 582256 h 592138"/>
              <a:gd name="connsiteX163" fmla="*/ 335245 w 434975"/>
              <a:gd name="connsiteY163" fmla="*/ 117847 h 592138"/>
              <a:gd name="connsiteX164" fmla="*/ 334717 w 434975"/>
              <a:gd name="connsiteY164" fmla="*/ 113436 h 592138"/>
              <a:gd name="connsiteX165" fmla="*/ 333310 w 434975"/>
              <a:gd name="connsiteY165" fmla="*/ 109201 h 592138"/>
              <a:gd name="connsiteX166" fmla="*/ 331023 w 434975"/>
              <a:gd name="connsiteY166" fmla="*/ 105672 h 592138"/>
              <a:gd name="connsiteX167" fmla="*/ 327856 w 434975"/>
              <a:gd name="connsiteY167" fmla="*/ 102672 h 592138"/>
              <a:gd name="connsiteX168" fmla="*/ 324162 w 434975"/>
              <a:gd name="connsiteY168" fmla="*/ 100202 h 592138"/>
              <a:gd name="connsiteX169" fmla="*/ 319940 w 434975"/>
              <a:gd name="connsiteY169" fmla="*/ 98614 h 592138"/>
              <a:gd name="connsiteX170" fmla="*/ 315542 w 434975"/>
              <a:gd name="connsiteY170" fmla="*/ 98085 h 592138"/>
              <a:gd name="connsiteX171" fmla="*/ 187651 w 434975"/>
              <a:gd name="connsiteY171" fmla="*/ 98085 h 592138"/>
              <a:gd name="connsiteX172" fmla="*/ 184309 w 434975"/>
              <a:gd name="connsiteY172" fmla="*/ 97732 h 592138"/>
              <a:gd name="connsiteX173" fmla="*/ 181670 w 434975"/>
              <a:gd name="connsiteY173" fmla="*/ 96320 h 592138"/>
              <a:gd name="connsiteX174" fmla="*/ 179559 w 434975"/>
              <a:gd name="connsiteY174" fmla="*/ 94203 h 592138"/>
              <a:gd name="connsiteX175" fmla="*/ 178328 w 434975"/>
              <a:gd name="connsiteY175" fmla="*/ 91380 h 592138"/>
              <a:gd name="connsiteX176" fmla="*/ 177800 w 434975"/>
              <a:gd name="connsiteY176" fmla="*/ 88204 h 592138"/>
              <a:gd name="connsiteX177" fmla="*/ 187698 w 434975"/>
              <a:gd name="connsiteY177" fmla="*/ 0 h 592138"/>
              <a:gd name="connsiteX178" fmla="*/ 316197 w 434975"/>
              <a:gd name="connsiteY178" fmla="*/ 0 h 592138"/>
              <a:gd name="connsiteX179" fmla="*/ 327686 w 434975"/>
              <a:gd name="connsiteY179" fmla="*/ 529 h 592138"/>
              <a:gd name="connsiteX180" fmla="*/ 338645 w 434975"/>
              <a:gd name="connsiteY180" fmla="*/ 2115 h 592138"/>
              <a:gd name="connsiteX181" fmla="*/ 349604 w 434975"/>
              <a:gd name="connsiteY181" fmla="*/ 4934 h 592138"/>
              <a:gd name="connsiteX182" fmla="*/ 359855 w 434975"/>
              <a:gd name="connsiteY182" fmla="*/ 8459 h 592138"/>
              <a:gd name="connsiteX183" fmla="*/ 369753 w 434975"/>
              <a:gd name="connsiteY183" fmla="*/ 12865 h 592138"/>
              <a:gd name="connsiteX184" fmla="*/ 379121 w 434975"/>
              <a:gd name="connsiteY184" fmla="*/ 18152 h 592138"/>
              <a:gd name="connsiteX185" fmla="*/ 388136 w 434975"/>
              <a:gd name="connsiteY185" fmla="*/ 24320 h 592138"/>
              <a:gd name="connsiteX186" fmla="*/ 396266 w 434975"/>
              <a:gd name="connsiteY186" fmla="*/ 31193 h 592138"/>
              <a:gd name="connsiteX187" fmla="*/ 403867 w 434975"/>
              <a:gd name="connsiteY187" fmla="*/ 38595 h 592138"/>
              <a:gd name="connsiteX188" fmla="*/ 410760 w 434975"/>
              <a:gd name="connsiteY188" fmla="*/ 46878 h 592138"/>
              <a:gd name="connsiteX189" fmla="*/ 416946 w 434975"/>
              <a:gd name="connsiteY189" fmla="*/ 55689 h 592138"/>
              <a:gd name="connsiteX190" fmla="*/ 422249 w 434975"/>
              <a:gd name="connsiteY190" fmla="*/ 65029 h 592138"/>
              <a:gd name="connsiteX191" fmla="*/ 426668 w 434975"/>
              <a:gd name="connsiteY191" fmla="*/ 74898 h 592138"/>
              <a:gd name="connsiteX192" fmla="*/ 430203 w 434975"/>
              <a:gd name="connsiteY192" fmla="*/ 85296 h 592138"/>
              <a:gd name="connsiteX193" fmla="*/ 432854 w 434975"/>
              <a:gd name="connsiteY193" fmla="*/ 96046 h 592138"/>
              <a:gd name="connsiteX194" fmla="*/ 434445 w 434975"/>
              <a:gd name="connsiteY194" fmla="*/ 107149 h 592138"/>
              <a:gd name="connsiteX195" fmla="*/ 434975 w 434975"/>
              <a:gd name="connsiteY195" fmla="*/ 118428 h 592138"/>
              <a:gd name="connsiteX196" fmla="*/ 434975 w 434975"/>
              <a:gd name="connsiteY196" fmla="*/ 582269 h 592138"/>
              <a:gd name="connsiteX197" fmla="*/ 434445 w 434975"/>
              <a:gd name="connsiteY197" fmla="*/ 585265 h 592138"/>
              <a:gd name="connsiteX198" fmla="*/ 433031 w 434975"/>
              <a:gd name="connsiteY198" fmla="*/ 588261 h 592138"/>
              <a:gd name="connsiteX199" fmla="*/ 430733 w 434975"/>
              <a:gd name="connsiteY199" fmla="*/ 590200 h 592138"/>
              <a:gd name="connsiteX200" fmla="*/ 428082 w 434975"/>
              <a:gd name="connsiteY200" fmla="*/ 591609 h 592138"/>
              <a:gd name="connsiteX201" fmla="*/ 425077 w 434975"/>
              <a:gd name="connsiteY201" fmla="*/ 592138 h 592138"/>
              <a:gd name="connsiteX202" fmla="*/ 395383 w 434975"/>
              <a:gd name="connsiteY202" fmla="*/ 592138 h 592138"/>
              <a:gd name="connsiteX203" fmla="*/ 395383 w 434975"/>
              <a:gd name="connsiteY203" fmla="*/ 118428 h 592138"/>
              <a:gd name="connsiteX204" fmla="*/ 394852 w 434975"/>
              <a:gd name="connsiteY204" fmla="*/ 109263 h 592138"/>
              <a:gd name="connsiteX205" fmla="*/ 393262 w 434975"/>
              <a:gd name="connsiteY205" fmla="*/ 100452 h 592138"/>
              <a:gd name="connsiteX206" fmla="*/ 390787 w 434975"/>
              <a:gd name="connsiteY206" fmla="*/ 91817 h 592138"/>
              <a:gd name="connsiteX207" fmla="*/ 387429 w 434975"/>
              <a:gd name="connsiteY207" fmla="*/ 83710 h 592138"/>
              <a:gd name="connsiteX208" fmla="*/ 383010 w 434975"/>
              <a:gd name="connsiteY208" fmla="*/ 76308 h 592138"/>
              <a:gd name="connsiteX209" fmla="*/ 378061 w 434975"/>
              <a:gd name="connsiteY209" fmla="*/ 69259 h 592138"/>
              <a:gd name="connsiteX210" fmla="*/ 372228 w 434975"/>
              <a:gd name="connsiteY210" fmla="*/ 62738 h 592138"/>
              <a:gd name="connsiteX211" fmla="*/ 365688 w 434975"/>
              <a:gd name="connsiteY211" fmla="*/ 56923 h 592138"/>
              <a:gd name="connsiteX212" fmla="*/ 358618 w 434975"/>
              <a:gd name="connsiteY212" fmla="*/ 51812 h 592138"/>
              <a:gd name="connsiteX213" fmla="*/ 351018 w 434975"/>
              <a:gd name="connsiteY213" fmla="*/ 47582 h 592138"/>
              <a:gd name="connsiteX214" fmla="*/ 342887 w 434975"/>
              <a:gd name="connsiteY214" fmla="*/ 44234 h 592138"/>
              <a:gd name="connsiteX215" fmla="*/ 334403 w 434975"/>
              <a:gd name="connsiteY215" fmla="*/ 41767 h 592138"/>
              <a:gd name="connsiteX216" fmla="*/ 325389 w 434975"/>
              <a:gd name="connsiteY216" fmla="*/ 40181 h 592138"/>
              <a:gd name="connsiteX217" fmla="*/ 316197 w 434975"/>
              <a:gd name="connsiteY217" fmla="*/ 39652 h 592138"/>
              <a:gd name="connsiteX218" fmla="*/ 177800 w 434975"/>
              <a:gd name="connsiteY218" fmla="*/ 39652 h 592138"/>
              <a:gd name="connsiteX219" fmla="*/ 177800 w 434975"/>
              <a:gd name="connsiteY219" fmla="*/ 9869 h 592138"/>
              <a:gd name="connsiteX220" fmla="*/ 178330 w 434975"/>
              <a:gd name="connsiteY220" fmla="*/ 6873 h 592138"/>
              <a:gd name="connsiteX221" fmla="*/ 179568 w 434975"/>
              <a:gd name="connsiteY221" fmla="*/ 4229 h 592138"/>
              <a:gd name="connsiteX222" fmla="*/ 181689 w 434975"/>
              <a:gd name="connsiteY222" fmla="*/ 1938 h 592138"/>
              <a:gd name="connsiteX223" fmla="*/ 184340 w 434975"/>
              <a:gd name="connsiteY223" fmla="*/ 529 h 59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434975" h="592138">
                <a:moveTo>
                  <a:pt x="0" y="315912"/>
                </a:moveTo>
                <a:lnTo>
                  <a:pt x="89253" y="315912"/>
                </a:lnTo>
                <a:lnTo>
                  <a:pt x="94576" y="316441"/>
                </a:lnTo>
                <a:lnTo>
                  <a:pt x="99722" y="317674"/>
                </a:lnTo>
                <a:lnTo>
                  <a:pt x="104336" y="320140"/>
                </a:lnTo>
                <a:lnTo>
                  <a:pt x="108594" y="322959"/>
                </a:lnTo>
                <a:lnTo>
                  <a:pt x="111965" y="326482"/>
                </a:lnTo>
                <a:lnTo>
                  <a:pt x="115159" y="330710"/>
                </a:lnTo>
                <a:lnTo>
                  <a:pt x="117289" y="335290"/>
                </a:lnTo>
                <a:lnTo>
                  <a:pt x="118708" y="340223"/>
                </a:lnTo>
                <a:lnTo>
                  <a:pt x="119063" y="345684"/>
                </a:lnTo>
                <a:lnTo>
                  <a:pt x="119063" y="592137"/>
                </a:lnTo>
                <a:lnTo>
                  <a:pt x="89430" y="592137"/>
                </a:lnTo>
                <a:lnTo>
                  <a:pt x="86059" y="591609"/>
                </a:lnTo>
                <a:lnTo>
                  <a:pt x="83397" y="590199"/>
                </a:lnTo>
                <a:lnTo>
                  <a:pt x="81268" y="588262"/>
                </a:lnTo>
                <a:lnTo>
                  <a:pt x="80026" y="585267"/>
                </a:lnTo>
                <a:lnTo>
                  <a:pt x="79494" y="582272"/>
                </a:lnTo>
                <a:lnTo>
                  <a:pt x="79494" y="355549"/>
                </a:lnTo>
                <a:lnTo>
                  <a:pt x="9937" y="355549"/>
                </a:lnTo>
                <a:lnTo>
                  <a:pt x="6743" y="355021"/>
                </a:lnTo>
                <a:lnTo>
                  <a:pt x="3904" y="353435"/>
                </a:lnTo>
                <a:lnTo>
                  <a:pt x="1775" y="351321"/>
                </a:lnTo>
                <a:lnTo>
                  <a:pt x="355" y="348679"/>
                </a:lnTo>
                <a:lnTo>
                  <a:pt x="0" y="345684"/>
                </a:lnTo>
                <a:close/>
                <a:moveTo>
                  <a:pt x="9878" y="257175"/>
                </a:moveTo>
                <a:lnTo>
                  <a:pt x="88724" y="257175"/>
                </a:lnTo>
                <a:lnTo>
                  <a:pt x="98425" y="257703"/>
                </a:lnTo>
                <a:lnTo>
                  <a:pt x="107774" y="259111"/>
                </a:lnTo>
                <a:lnTo>
                  <a:pt x="116770" y="261576"/>
                </a:lnTo>
                <a:lnTo>
                  <a:pt x="125413" y="265096"/>
                </a:lnTo>
                <a:lnTo>
                  <a:pt x="133703" y="269144"/>
                </a:lnTo>
                <a:lnTo>
                  <a:pt x="141288" y="274249"/>
                </a:lnTo>
                <a:lnTo>
                  <a:pt x="148167" y="279881"/>
                </a:lnTo>
                <a:lnTo>
                  <a:pt x="154693" y="286394"/>
                </a:lnTo>
                <a:lnTo>
                  <a:pt x="160514" y="293435"/>
                </a:lnTo>
                <a:lnTo>
                  <a:pt x="165453" y="301180"/>
                </a:lnTo>
                <a:lnTo>
                  <a:pt x="169863" y="309101"/>
                </a:lnTo>
                <a:lnTo>
                  <a:pt x="173038" y="317725"/>
                </a:lnTo>
                <a:lnTo>
                  <a:pt x="175507" y="326702"/>
                </a:lnTo>
                <a:lnTo>
                  <a:pt x="177271" y="336031"/>
                </a:lnTo>
                <a:lnTo>
                  <a:pt x="177800" y="345888"/>
                </a:lnTo>
                <a:lnTo>
                  <a:pt x="177800" y="582281"/>
                </a:lnTo>
                <a:lnTo>
                  <a:pt x="177271" y="585273"/>
                </a:lnTo>
                <a:lnTo>
                  <a:pt x="175683" y="588266"/>
                </a:lnTo>
                <a:lnTo>
                  <a:pt x="173567" y="590202"/>
                </a:lnTo>
                <a:lnTo>
                  <a:pt x="170921" y="591610"/>
                </a:lnTo>
                <a:lnTo>
                  <a:pt x="167922" y="592138"/>
                </a:lnTo>
                <a:lnTo>
                  <a:pt x="138113" y="592138"/>
                </a:lnTo>
                <a:lnTo>
                  <a:pt x="138113" y="345888"/>
                </a:lnTo>
                <a:lnTo>
                  <a:pt x="137583" y="338496"/>
                </a:lnTo>
                <a:lnTo>
                  <a:pt x="135996" y="331631"/>
                </a:lnTo>
                <a:lnTo>
                  <a:pt x="133703" y="324942"/>
                </a:lnTo>
                <a:lnTo>
                  <a:pt x="130175" y="318958"/>
                </a:lnTo>
                <a:lnTo>
                  <a:pt x="126118" y="313501"/>
                </a:lnTo>
                <a:lnTo>
                  <a:pt x="121179" y="308572"/>
                </a:lnTo>
                <a:lnTo>
                  <a:pt x="115711" y="304524"/>
                </a:lnTo>
                <a:lnTo>
                  <a:pt x="109538" y="301180"/>
                </a:lnTo>
                <a:lnTo>
                  <a:pt x="103011" y="298539"/>
                </a:lnTo>
                <a:lnTo>
                  <a:pt x="96132" y="296955"/>
                </a:lnTo>
                <a:lnTo>
                  <a:pt x="88724" y="296427"/>
                </a:lnTo>
                <a:lnTo>
                  <a:pt x="0" y="296427"/>
                </a:lnTo>
                <a:lnTo>
                  <a:pt x="0" y="267032"/>
                </a:lnTo>
                <a:lnTo>
                  <a:pt x="353" y="263688"/>
                </a:lnTo>
                <a:lnTo>
                  <a:pt x="1764" y="261048"/>
                </a:lnTo>
                <a:lnTo>
                  <a:pt x="3881" y="258935"/>
                </a:lnTo>
                <a:lnTo>
                  <a:pt x="6703" y="257527"/>
                </a:lnTo>
                <a:close/>
                <a:moveTo>
                  <a:pt x="88900" y="187325"/>
                </a:moveTo>
                <a:lnTo>
                  <a:pt x="206728" y="187325"/>
                </a:lnTo>
                <a:lnTo>
                  <a:pt x="213226" y="187854"/>
                </a:lnTo>
                <a:lnTo>
                  <a:pt x="219196" y="189441"/>
                </a:lnTo>
                <a:lnTo>
                  <a:pt x="224815" y="191733"/>
                </a:lnTo>
                <a:lnTo>
                  <a:pt x="229908" y="195083"/>
                </a:lnTo>
                <a:lnTo>
                  <a:pt x="234649" y="198961"/>
                </a:lnTo>
                <a:lnTo>
                  <a:pt x="238512" y="203546"/>
                </a:lnTo>
                <a:lnTo>
                  <a:pt x="241673" y="208659"/>
                </a:lnTo>
                <a:lnTo>
                  <a:pt x="244132" y="214477"/>
                </a:lnTo>
                <a:lnTo>
                  <a:pt x="245536" y="220472"/>
                </a:lnTo>
                <a:lnTo>
                  <a:pt x="246063" y="226819"/>
                </a:lnTo>
                <a:lnTo>
                  <a:pt x="246063" y="592138"/>
                </a:lnTo>
                <a:lnTo>
                  <a:pt x="216562" y="592138"/>
                </a:lnTo>
                <a:lnTo>
                  <a:pt x="213577" y="591609"/>
                </a:lnTo>
                <a:lnTo>
                  <a:pt x="210767" y="590199"/>
                </a:lnTo>
                <a:lnTo>
                  <a:pt x="208660" y="588259"/>
                </a:lnTo>
                <a:lnTo>
                  <a:pt x="207255" y="585262"/>
                </a:lnTo>
                <a:lnTo>
                  <a:pt x="206728" y="582265"/>
                </a:lnTo>
                <a:lnTo>
                  <a:pt x="206728" y="236692"/>
                </a:lnTo>
                <a:lnTo>
                  <a:pt x="206377" y="233695"/>
                </a:lnTo>
                <a:lnTo>
                  <a:pt x="204972" y="230874"/>
                </a:lnTo>
                <a:lnTo>
                  <a:pt x="202690" y="228935"/>
                </a:lnTo>
                <a:lnTo>
                  <a:pt x="200056" y="227348"/>
                </a:lnTo>
                <a:lnTo>
                  <a:pt x="196895" y="226819"/>
                </a:lnTo>
                <a:lnTo>
                  <a:pt x="98734" y="226819"/>
                </a:lnTo>
                <a:lnTo>
                  <a:pt x="95573" y="226290"/>
                </a:lnTo>
                <a:lnTo>
                  <a:pt x="92763" y="224879"/>
                </a:lnTo>
                <a:lnTo>
                  <a:pt x="90656" y="222764"/>
                </a:lnTo>
                <a:lnTo>
                  <a:pt x="89251" y="220119"/>
                </a:lnTo>
                <a:lnTo>
                  <a:pt x="88900" y="216945"/>
                </a:lnTo>
                <a:close/>
                <a:moveTo>
                  <a:pt x="98794" y="128587"/>
                </a:moveTo>
                <a:lnTo>
                  <a:pt x="207450" y="128587"/>
                </a:lnTo>
                <a:lnTo>
                  <a:pt x="217520" y="129115"/>
                </a:lnTo>
                <a:lnTo>
                  <a:pt x="227414" y="130700"/>
                </a:lnTo>
                <a:lnTo>
                  <a:pt x="236778" y="133166"/>
                </a:lnTo>
                <a:lnTo>
                  <a:pt x="245965" y="136336"/>
                </a:lnTo>
                <a:lnTo>
                  <a:pt x="254622" y="140563"/>
                </a:lnTo>
                <a:lnTo>
                  <a:pt x="262749" y="145495"/>
                </a:lnTo>
                <a:lnTo>
                  <a:pt x="270346" y="151307"/>
                </a:lnTo>
                <a:lnTo>
                  <a:pt x="277413" y="157647"/>
                </a:lnTo>
                <a:lnTo>
                  <a:pt x="283774" y="164516"/>
                </a:lnTo>
                <a:lnTo>
                  <a:pt x="289427" y="172089"/>
                </a:lnTo>
                <a:lnTo>
                  <a:pt x="294374" y="180366"/>
                </a:lnTo>
                <a:lnTo>
                  <a:pt x="298614" y="188996"/>
                </a:lnTo>
                <a:lnTo>
                  <a:pt x="301971" y="197979"/>
                </a:lnTo>
                <a:lnTo>
                  <a:pt x="304445" y="207313"/>
                </a:lnTo>
                <a:lnTo>
                  <a:pt x="305858" y="217176"/>
                </a:lnTo>
                <a:lnTo>
                  <a:pt x="306388" y="227215"/>
                </a:lnTo>
                <a:lnTo>
                  <a:pt x="306388" y="582274"/>
                </a:lnTo>
                <a:lnTo>
                  <a:pt x="306035" y="585268"/>
                </a:lnTo>
                <a:lnTo>
                  <a:pt x="304621" y="588262"/>
                </a:lnTo>
                <a:lnTo>
                  <a:pt x="302325" y="590200"/>
                </a:lnTo>
                <a:lnTo>
                  <a:pt x="299674" y="591609"/>
                </a:lnTo>
                <a:lnTo>
                  <a:pt x="296494" y="592137"/>
                </a:lnTo>
                <a:lnTo>
                  <a:pt x="266813" y="592137"/>
                </a:lnTo>
                <a:lnTo>
                  <a:pt x="266813" y="227215"/>
                </a:lnTo>
                <a:lnTo>
                  <a:pt x="266283" y="219113"/>
                </a:lnTo>
                <a:lnTo>
                  <a:pt x="264693" y="211716"/>
                </a:lnTo>
                <a:lnTo>
                  <a:pt x="262219" y="204319"/>
                </a:lnTo>
                <a:lnTo>
                  <a:pt x="258862" y="197450"/>
                </a:lnTo>
                <a:lnTo>
                  <a:pt x="254445" y="191110"/>
                </a:lnTo>
                <a:lnTo>
                  <a:pt x="249322" y="185474"/>
                </a:lnTo>
                <a:lnTo>
                  <a:pt x="243845" y="180366"/>
                </a:lnTo>
                <a:lnTo>
                  <a:pt x="237485" y="176316"/>
                </a:lnTo>
                <a:lnTo>
                  <a:pt x="230418" y="172793"/>
                </a:lnTo>
                <a:lnTo>
                  <a:pt x="223350" y="170151"/>
                </a:lnTo>
                <a:lnTo>
                  <a:pt x="215577" y="168742"/>
                </a:lnTo>
                <a:lnTo>
                  <a:pt x="207450" y="168214"/>
                </a:lnTo>
                <a:lnTo>
                  <a:pt x="88900" y="168214"/>
                </a:lnTo>
                <a:lnTo>
                  <a:pt x="88900" y="138626"/>
                </a:lnTo>
                <a:lnTo>
                  <a:pt x="89253" y="135456"/>
                </a:lnTo>
                <a:lnTo>
                  <a:pt x="90667" y="132814"/>
                </a:lnTo>
                <a:lnTo>
                  <a:pt x="92787" y="130700"/>
                </a:lnTo>
                <a:lnTo>
                  <a:pt x="95614" y="129115"/>
                </a:lnTo>
                <a:close/>
                <a:moveTo>
                  <a:pt x="177800" y="58737"/>
                </a:moveTo>
                <a:lnTo>
                  <a:pt x="315542" y="58737"/>
                </a:lnTo>
                <a:lnTo>
                  <a:pt x="323634" y="59266"/>
                </a:lnTo>
                <a:lnTo>
                  <a:pt x="331375" y="60854"/>
                </a:lnTo>
                <a:lnTo>
                  <a:pt x="338411" y="63325"/>
                </a:lnTo>
                <a:lnTo>
                  <a:pt x="345272" y="66854"/>
                </a:lnTo>
                <a:lnTo>
                  <a:pt x="351605" y="70912"/>
                </a:lnTo>
                <a:lnTo>
                  <a:pt x="357234" y="76029"/>
                </a:lnTo>
                <a:lnTo>
                  <a:pt x="362336" y="81675"/>
                </a:lnTo>
                <a:lnTo>
                  <a:pt x="366734" y="88027"/>
                </a:lnTo>
                <a:lnTo>
                  <a:pt x="370076" y="94909"/>
                </a:lnTo>
                <a:lnTo>
                  <a:pt x="372539" y="102319"/>
                </a:lnTo>
                <a:lnTo>
                  <a:pt x="374122" y="109907"/>
                </a:lnTo>
                <a:lnTo>
                  <a:pt x="374650" y="117847"/>
                </a:lnTo>
                <a:lnTo>
                  <a:pt x="374650" y="592137"/>
                </a:lnTo>
                <a:lnTo>
                  <a:pt x="345096" y="592137"/>
                </a:lnTo>
                <a:lnTo>
                  <a:pt x="342106" y="591608"/>
                </a:lnTo>
                <a:lnTo>
                  <a:pt x="339115" y="590196"/>
                </a:lnTo>
                <a:lnTo>
                  <a:pt x="337180" y="588255"/>
                </a:lnTo>
                <a:lnTo>
                  <a:pt x="335773" y="585256"/>
                </a:lnTo>
                <a:lnTo>
                  <a:pt x="335245" y="582256"/>
                </a:lnTo>
                <a:lnTo>
                  <a:pt x="335245" y="117847"/>
                </a:lnTo>
                <a:lnTo>
                  <a:pt x="334717" y="113436"/>
                </a:lnTo>
                <a:lnTo>
                  <a:pt x="333310" y="109201"/>
                </a:lnTo>
                <a:lnTo>
                  <a:pt x="331023" y="105672"/>
                </a:lnTo>
                <a:lnTo>
                  <a:pt x="327856" y="102672"/>
                </a:lnTo>
                <a:lnTo>
                  <a:pt x="324162" y="100202"/>
                </a:lnTo>
                <a:lnTo>
                  <a:pt x="319940" y="98614"/>
                </a:lnTo>
                <a:lnTo>
                  <a:pt x="315542" y="98085"/>
                </a:lnTo>
                <a:lnTo>
                  <a:pt x="187651" y="98085"/>
                </a:lnTo>
                <a:lnTo>
                  <a:pt x="184309" y="97732"/>
                </a:lnTo>
                <a:lnTo>
                  <a:pt x="181670" y="96320"/>
                </a:lnTo>
                <a:lnTo>
                  <a:pt x="179559" y="94203"/>
                </a:lnTo>
                <a:lnTo>
                  <a:pt x="178328" y="91380"/>
                </a:lnTo>
                <a:lnTo>
                  <a:pt x="177800" y="88204"/>
                </a:lnTo>
                <a:close/>
                <a:moveTo>
                  <a:pt x="187698" y="0"/>
                </a:moveTo>
                <a:lnTo>
                  <a:pt x="316197" y="0"/>
                </a:lnTo>
                <a:lnTo>
                  <a:pt x="327686" y="529"/>
                </a:lnTo>
                <a:lnTo>
                  <a:pt x="338645" y="2115"/>
                </a:lnTo>
                <a:lnTo>
                  <a:pt x="349604" y="4934"/>
                </a:lnTo>
                <a:lnTo>
                  <a:pt x="359855" y="8459"/>
                </a:lnTo>
                <a:lnTo>
                  <a:pt x="369753" y="12865"/>
                </a:lnTo>
                <a:lnTo>
                  <a:pt x="379121" y="18152"/>
                </a:lnTo>
                <a:lnTo>
                  <a:pt x="388136" y="24320"/>
                </a:lnTo>
                <a:lnTo>
                  <a:pt x="396266" y="31193"/>
                </a:lnTo>
                <a:lnTo>
                  <a:pt x="403867" y="38595"/>
                </a:lnTo>
                <a:lnTo>
                  <a:pt x="410760" y="46878"/>
                </a:lnTo>
                <a:lnTo>
                  <a:pt x="416946" y="55689"/>
                </a:lnTo>
                <a:lnTo>
                  <a:pt x="422249" y="65029"/>
                </a:lnTo>
                <a:lnTo>
                  <a:pt x="426668" y="74898"/>
                </a:lnTo>
                <a:lnTo>
                  <a:pt x="430203" y="85296"/>
                </a:lnTo>
                <a:lnTo>
                  <a:pt x="432854" y="96046"/>
                </a:lnTo>
                <a:lnTo>
                  <a:pt x="434445" y="107149"/>
                </a:lnTo>
                <a:lnTo>
                  <a:pt x="434975" y="118428"/>
                </a:lnTo>
                <a:lnTo>
                  <a:pt x="434975" y="582269"/>
                </a:lnTo>
                <a:lnTo>
                  <a:pt x="434445" y="585265"/>
                </a:lnTo>
                <a:lnTo>
                  <a:pt x="433031" y="588261"/>
                </a:lnTo>
                <a:lnTo>
                  <a:pt x="430733" y="590200"/>
                </a:lnTo>
                <a:lnTo>
                  <a:pt x="428082" y="591609"/>
                </a:lnTo>
                <a:lnTo>
                  <a:pt x="425077" y="592138"/>
                </a:lnTo>
                <a:lnTo>
                  <a:pt x="395383" y="592138"/>
                </a:lnTo>
                <a:lnTo>
                  <a:pt x="395383" y="118428"/>
                </a:lnTo>
                <a:lnTo>
                  <a:pt x="394852" y="109263"/>
                </a:lnTo>
                <a:lnTo>
                  <a:pt x="393262" y="100452"/>
                </a:lnTo>
                <a:lnTo>
                  <a:pt x="390787" y="91817"/>
                </a:lnTo>
                <a:lnTo>
                  <a:pt x="387429" y="83710"/>
                </a:lnTo>
                <a:lnTo>
                  <a:pt x="383010" y="76308"/>
                </a:lnTo>
                <a:lnTo>
                  <a:pt x="378061" y="69259"/>
                </a:lnTo>
                <a:lnTo>
                  <a:pt x="372228" y="62738"/>
                </a:lnTo>
                <a:lnTo>
                  <a:pt x="365688" y="56923"/>
                </a:lnTo>
                <a:lnTo>
                  <a:pt x="358618" y="51812"/>
                </a:lnTo>
                <a:lnTo>
                  <a:pt x="351018" y="47582"/>
                </a:lnTo>
                <a:lnTo>
                  <a:pt x="342887" y="44234"/>
                </a:lnTo>
                <a:lnTo>
                  <a:pt x="334403" y="41767"/>
                </a:lnTo>
                <a:lnTo>
                  <a:pt x="325389" y="40181"/>
                </a:lnTo>
                <a:lnTo>
                  <a:pt x="316197" y="39652"/>
                </a:lnTo>
                <a:lnTo>
                  <a:pt x="177800" y="39652"/>
                </a:lnTo>
                <a:lnTo>
                  <a:pt x="177800" y="9869"/>
                </a:lnTo>
                <a:lnTo>
                  <a:pt x="178330" y="6873"/>
                </a:lnTo>
                <a:lnTo>
                  <a:pt x="179568" y="4229"/>
                </a:lnTo>
                <a:lnTo>
                  <a:pt x="181689" y="1938"/>
                </a:lnTo>
                <a:lnTo>
                  <a:pt x="184340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224" name="Group 1223"/>
          <p:cNvGrpSpPr/>
          <p:nvPr/>
        </p:nvGrpSpPr>
        <p:grpSpPr>
          <a:xfrm>
            <a:off x="3455777" y="2001838"/>
            <a:ext cx="593725" cy="384175"/>
            <a:chOff x="3486150" y="2001838"/>
            <a:chExt cx="593725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3" name="Freeform 533"/>
            <p:cNvSpPr>
              <a:spLocks/>
            </p:cNvSpPr>
            <p:nvPr/>
          </p:nvSpPr>
          <p:spPr bwMode="auto">
            <a:xfrm>
              <a:off x="3614738" y="2208213"/>
              <a:ext cx="336550" cy="177800"/>
            </a:xfrm>
            <a:custGeom>
              <a:avLst/>
              <a:gdLst>
                <a:gd name="T0" fmla="*/ 1389 w 1908"/>
                <a:gd name="T1" fmla="*/ 0 h 1005"/>
                <a:gd name="T2" fmla="*/ 1357 w 1908"/>
                <a:gd name="T3" fmla="*/ 110 h 1005"/>
                <a:gd name="T4" fmla="*/ 1347 w 1908"/>
                <a:gd name="T5" fmla="*/ 224 h 1005"/>
                <a:gd name="T6" fmla="*/ 1356 w 1908"/>
                <a:gd name="T7" fmla="*/ 334 h 1005"/>
                <a:gd name="T8" fmla="*/ 1386 w 1908"/>
                <a:gd name="T9" fmla="*/ 441 h 1005"/>
                <a:gd name="T10" fmla="*/ 1434 w 1908"/>
                <a:gd name="T11" fmla="*/ 540 h 1005"/>
                <a:gd name="T12" fmla="*/ 1500 w 1908"/>
                <a:gd name="T13" fmla="*/ 629 h 1005"/>
                <a:gd name="T14" fmla="*/ 1739 w 1908"/>
                <a:gd name="T15" fmla="*/ 670 h 1005"/>
                <a:gd name="T16" fmla="*/ 1799 w 1908"/>
                <a:gd name="T17" fmla="*/ 680 h 1005"/>
                <a:gd name="T18" fmla="*/ 1848 w 1908"/>
                <a:gd name="T19" fmla="*/ 710 h 1005"/>
                <a:gd name="T20" fmla="*/ 1884 w 1908"/>
                <a:gd name="T21" fmla="*/ 753 h 1005"/>
                <a:gd name="T22" fmla="*/ 1905 w 1908"/>
                <a:gd name="T23" fmla="*/ 808 h 1005"/>
                <a:gd name="T24" fmla="*/ 1905 w 1908"/>
                <a:gd name="T25" fmla="*/ 868 h 1005"/>
                <a:gd name="T26" fmla="*/ 1884 w 1908"/>
                <a:gd name="T27" fmla="*/ 922 h 1005"/>
                <a:gd name="T28" fmla="*/ 1848 w 1908"/>
                <a:gd name="T29" fmla="*/ 965 h 1005"/>
                <a:gd name="T30" fmla="*/ 1799 w 1908"/>
                <a:gd name="T31" fmla="*/ 995 h 1005"/>
                <a:gd name="T32" fmla="*/ 1739 w 1908"/>
                <a:gd name="T33" fmla="*/ 1005 h 1005"/>
                <a:gd name="T34" fmla="*/ 138 w 1908"/>
                <a:gd name="T35" fmla="*/ 1002 h 1005"/>
                <a:gd name="T36" fmla="*/ 84 w 1908"/>
                <a:gd name="T37" fmla="*/ 983 h 1005"/>
                <a:gd name="T38" fmla="*/ 40 w 1908"/>
                <a:gd name="T39" fmla="*/ 945 h 1005"/>
                <a:gd name="T40" fmla="*/ 11 w 1908"/>
                <a:gd name="T41" fmla="*/ 896 h 1005"/>
                <a:gd name="T42" fmla="*/ 0 w 1908"/>
                <a:gd name="T43" fmla="*/ 838 h 1005"/>
                <a:gd name="T44" fmla="*/ 11 w 1908"/>
                <a:gd name="T45" fmla="*/ 780 h 1005"/>
                <a:gd name="T46" fmla="*/ 40 w 1908"/>
                <a:gd name="T47" fmla="*/ 730 h 1005"/>
                <a:gd name="T48" fmla="*/ 84 w 1908"/>
                <a:gd name="T49" fmla="*/ 693 h 1005"/>
                <a:gd name="T50" fmla="*/ 138 w 1908"/>
                <a:gd name="T51" fmla="*/ 673 h 1005"/>
                <a:gd name="T52" fmla="*/ 370 w 1908"/>
                <a:gd name="T53" fmla="*/ 670 h 1005"/>
                <a:gd name="T54" fmla="*/ 443 w 1908"/>
                <a:gd name="T55" fmla="*/ 586 h 1005"/>
                <a:gd name="T56" fmla="*/ 500 w 1908"/>
                <a:gd name="T57" fmla="*/ 491 h 1005"/>
                <a:gd name="T58" fmla="*/ 539 w 1908"/>
                <a:gd name="T59" fmla="*/ 389 h 1005"/>
                <a:gd name="T60" fmla="*/ 559 w 1908"/>
                <a:gd name="T61" fmla="*/ 279 h 1005"/>
                <a:gd name="T62" fmla="*/ 559 w 1908"/>
                <a:gd name="T63" fmla="*/ 166 h 1005"/>
                <a:gd name="T64" fmla="*/ 537 w 1908"/>
                <a:gd name="T65" fmla="*/ 5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8" h="1005">
                  <a:moveTo>
                    <a:pt x="519" y="0"/>
                  </a:moveTo>
                  <a:lnTo>
                    <a:pt x="1389" y="0"/>
                  </a:lnTo>
                  <a:lnTo>
                    <a:pt x="1371" y="54"/>
                  </a:lnTo>
                  <a:lnTo>
                    <a:pt x="1357" y="110"/>
                  </a:lnTo>
                  <a:lnTo>
                    <a:pt x="1349" y="166"/>
                  </a:lnTo>
                  <a:lnTo>
                    <a:pt x="1347" y="224"/>
                  </a:lnTo>
                  <a:lnTo>
                    <a:pt x="1349" y="279"/>
                  </a:lnTo>
                  <a:lnTo>
                    <a:pt x="1356" y="334"/>
                  </a:lnTo>
                  <a:lnTo>
                    <a:pt x="1369" y="389"/>
                  </a:lnTo>
                  <a:lnTo>
                    <a:pt x="1386" y="441"/>
                  </a:lnTo>
                  <a:lnTo>
                    <a:pt x="1408" y="491"/>
                  </a:lnTo>
                  <a:lnTo>
                    <a:pt x="1434" y="540"/>
                  </a:lnTo>
                  <a:lnTo>
                    <a:pt x="1465" y="586"/>
                  </a:lnTo>
                  <a:lnTo>
                    <a:pt x="1500" y="629"/>
                  </a:lnTo>
                  <a:lnTo>
                    <a:pt x="1538" y="670"/>
                  </a:lnTo>
                  <a:lnTo>
                    <a:pt x="1739" y="670"/>
                  </a:lnTo>
                  <a:lnTo>
                    <a:pt x="1770" y="673"/>
                  </a:lnTo>
                  <a:lnTo>
                    <a:pt x="1799" y="680"/>
                  </a:lnTo>
                  <a:lnTo>
                    <a:pt x="1824" y="693"/>
                  </a:lnTo>
                  <a:lnTo>
                    <a:pt x="1848" y="710"/>
                  </a:lnTo>
                  <a:lnTo>
                    <a:pt x="1868" y="730"/>
                  </a:lnTo>
                  <a:lnTo>
                    <a:pt x="1884" y="753"/>
                  </a:lnTo>
                  <a:lnTo>
                    <a:pt x="1898" y="780"/>
                  </a:lnTo>
                  <a:lnTo>
                    <a:pt x="1905" y="808"/>
                  </a:lnTo>
                  <a:lnTo>
                    <a:pt x="1908" y="838"/>
                  </a:lnTo>
                  <a:lnTo>
                    <a:pt x="1905" y="868"/>
                  </a:lnTo>
                  <a:lnTo>
                    <a:pt x="1898" y="896"/>
                  </a:lnTo>
                  <a:lnTo>
                    <a:pt x="1884" y="922"/>
                  </a:lnTo>
                  <a:lnTo>
                    <a:pt x="1868" y="945"/>
                  </a:lnTo>
                  <a:lnTo>
                    <a:pt x="1848" y="965"/>
                  </a:lnTo>
                  <a:lnTo>
                    <a:pt x="1824" y="983"/>
                  </a:lnTo>
                  <a:lnTo>
                    <a:pt x="1799" y="995"/>
                  </a:lnTo>
                  <a:lnTo>
                    <a:pt x="1770" y="1002"/>
                  </a:lnTo>
                  <a:lnTo>
                    <a:pt x="1739" y="1005"/>
                  </a:lnTo>
                  <a:lnTo>
                    <a:pt x="169" y="1005"/>
                  </a:lnTo>
                  <a:lnTo>
                    <a:pt x="138" y="1002"/>
                  </a:lnTo>
                  <a:lnTo>
                    <a:pt x="109" y="995"/>
                  </a:lnTo>
                  <a:lnTo>
                    <a:pt x="84" y="983"/>
                  </a:lnTo>
                  <a:lnTo>
                    <a:pt x="60" y="965"/>
                  </a:lnTo>
                  <a:lnTo>
                    <a:pt x="40" y="945"/>
                  </a:lnTo>
                  <a:lnTo>
                    <a:pt x="24" y="922"/>
                  </a:lnTo>
                  <a:lnTo>
                    <a:pt x="11" y="896"/>
                  </a:lnTo>
                  <a:lnTo>
                    <a:pt x="3" y="868"/>
                  </a:lnTo>
                  <a:lnTo>
                    <a:pt x="0" y="838"/>
                  </a:lnTo>
                  <a:lnTo>
                    <a:pt x="3" y="808"/>
                  </a:lnTo>
                  <a:lnTo>
                    <a:pt x="11" y="780"/>
                  </a:lnTo>
                  <a:lnTo>
                    <a:pt x="24" y="753"/>
                  </a:lnTo>
                  <a:lnTo>
                    <a:pt x="40" y="730"/>
                  </a:lnTo>
                  <a:lnTo>
                    <a:pt x="60" y="710"/>
                  </a:lnTo>
                  <a:lnTo>
                    <a:pt x="84" y="693"/>
                  </a:lnTo>
                  <a:lnTo>
                    <a:pt x="109" y="680"/>
                  </a:lnTo>
                  <a:lnTo>
                    <a:pt x="138" y="673"/>
                  </a:lnTo>
                  <a:lnTo>
                    <a:pt x="169" y="670"/>
                  </a:lnTo>
                  <a:lnTo>
                    <a:pt x="370" y="670"/>
                  </a:lnTo>
                  <a:lnTo>
                    <a:pt x="408" y="629"/>
                  </a:lnTo>
                  <a:lnTo>
                    <a:pt x="443" y="586"/>
                  </a:lnTo>
                  <a:lnTo>
                    <a:pt x="474" y="540"/>
                  </a:lnTo>
                  <a:lnTo>
                    <a:pt x="500" y="491"/>
                  </a:lnTo>
                  <a:lnTo>
                    <a:pt x="522" y="441"/>
                  </a:lnTo>
                  <a:lnTo>
                    <a:pt x="539" y="389"/>
                  </a:lnTo>
                  <a:lnTo>
                    <a:pt x="552" y="334"/>
                  </a:lnTo>
                  <a:lnTo>
                    <a:pt x="559" y="279"/>
                  </a:lnTo>
                  <a:lnTo>
                    <a:pt x="561" y="224"/>
                  </a:lnTo>
                  <a:lnTo>
                    <a:pt x="559" y="166"/>
                  </a:lnTo>
                  <a:lnTo>
                    <a:pt x="551" y="110"/>
                  </a:lnTo>
                  <a:lnTo>
                    <a:pt x="537" y="54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534"/>
            <p:cNvSpPr>
              <a:spLocks noEditPoints="1"/>
            </p:cNvSpPr>
            <p:nvPr/>
          </p:nvSpPr>
          <p:spPr bwMode="auto">
            <a:xfrm>
              <a:off x="3486150" y="2001838"/>
              <a:ext cx="593725" cy="187325"/>
            </a:xfrm>
            <a:custGeom>
              <a:avLst/>
              <a:gdLst>
                <a:gd name="T0" fmla="*/ 123 w 3366"/>
                <a:gd name="T1" fmla="*/ 341 h 1061"/>
                <a:gd name="T2" fmla="*/ 159 w 3366"/>
                <a:gd name="T3" fmla="*/ 458 h 1061"/>
                <a:gd name="T4" fmla="*/ 215 w 3366"/>
                <a:gd name="T5" fmla="*/ 563 h 1061"/>
                <a:gd name="T6" fmla="*/ 291 w 3366"/>
                <a:gd name="T7" fmla="*/ 655 h 1061"/>
                <a:gd name="T8" fmla="*/ 383 w 3366"/>
                <a:gd name="T9" fmla="*/ 731 h 1061"/>
                <a:gd name="T10" fmla="*/ 488 w 3366"/>
                <a:gd name="T11" fmla="*/ 789 h 1061"/>
                <a:gd name="T12" fmla="*/ 604 w 3366"/>
                <a:gd name="T13" fmla="*/ 825 h 1061"/>
                <a:gd name="T14" fmla="*/ 729 w 3366"/>
                <a:gd name="T15" fmla="*/ 837 h 1061"/>
                <a:gd name="T16" fmla="*/ 954 w 3366"/>
                <a:gd name="T17" fmla="*/ 279 h 1061"/>
                <a:gd name="T18" fmla="*/ 1010 w 3366"/>
                <a:gd name="T19" fmla="*/ 0 h 1061"/>
                <a:gd name="T20" fmla="*/ 3327 w 3366"/>
                <a:gd name="T21" fmla="*/ 3 h 1061"/>
                <a:gd name="T22" fmla="*/ 3355 w 3366"/>
                <a:gd name="T23" fmla="*/ 23 h 1061"/>
                <a:gd name="T24" fmla="*/ 3366 w 3366"/>
                <a:gd name="T25" fmla="*/ 56 h 1061"/>
                <a:gd name="T26" fmla="*/ 3354 w 3366"/>
                <a:gd name="T27" fmla="*/ 199 h 1061"/>
                <a:gd name="T28" fmla="*/ 3320 w 3366"/>
                <a:gd name="T29" fmla="*/ 335 h 1061"/>
                <a:gd name="T30" fmla="*/ 1066 w 3366"/>
                <a:gd name="T31" fmla="*/ 447 h 1061"/>
                <a:gd name="T32" fmla="*/ 3241 w 3366"/>
                <a:gd name="T33" fmla="*/ 508 h 1061"/>
                <a:gd name="T34" fmla="*/ 3160 w 3366"/>
                <a:gd name="T35" fmla="*/ 624 h 1061"/>
                <a:gd name="T36" fmla="*/ 3062 w 3366"/>
                <a:gd name="T37" fmla="*/ 725 h 1061"/>
                <a:gd name="T38" fmla="*/ 2949 w 3366"/>
                <a:gd name="T39" fmla="*/ 809 h 1061"/>
                <a:gd name="T40" fmla="*/ 2824 w 3366"/>
                <a:gd name="T41" fmla="*/ 876 h 1061"/>
                <a:gd name="T42" fmla="*/ 2689 w 3366"/>
                <a:gd name="T43" fmla="*/ 922 h 1061"/>
                <a:gd name="T44" fmla="*/ 2544 w 3366"/>
                <a:gd name="T45" fmla="*/ 946 h 1061"/>
                <a:gd name="T46" fmla="*/ 2267 w 3366"/>
                <a:gd name="T47" fmla="*/ 949 h 1061"/>
                <a:gd name="T48" fmla="*/ 2203 w 3366"/>
                <a:gd name="T49" fmla="*/ 1021 h 1061"/>
                <a:gd name="T50" fmla="*/ 1191 w 3366"/>
                <a:gd name="T51" fmla="*/ 1061 h 1061"/>
                <a:gd name="T52" fmla="*/ 1132 w 3366"/>
                <a:gd name="T53" fmla="*/ 984 h 1061"/>
                <a:gd name="T54" fmla="*/ 729 w 3366"/>
                <a:gd name="T55" fmla="*/ 949 h 1061"/>
                <a:gd name="T56" fmla="*/ 599 w 3366"/>
                <a:gd name="T57" fmla="*/ 938 h 1061"/>
                <a:gd name="T58" fmla="*/ 475 w 3366"/>
                <a:gd name="T59" fmla="*/ 903 h 1061"/>
                <a:gd name="T60" fmla="*/ 361 w 3366"/>
                <a:gd name="T61" fmla="*/ 849 h 1061"/>
                <a:gd name="T62" fmla="*/ 260 w 3366"/>
                <a:gd name="T63" fmla="*/ 778 h 1061"/>
                <a:gd name="T64" fmla="*/ 171 w 3366"/>
                <a:gd name="T65" fmla="*/ 691 h 1061"/>
                <a:gd name="T66" fmla="*/ 100 w 3366"/>
                <a:gd name="T67" fmla="*/ 590 h 1061"/>
                <a:gd name="T68" fmla="*/ 46 w 3366"/>
                <a:gd name="T69" fmla="*/ 476 h 1061"/>
                <a:gd name="T70" fmla="*/ 12 w 3366"/>
                <a:gd name="T71" fmla="*/ 353 h 1061"/>
                <a:gd name="T72" fmla="*/ 0 w 3366"/>
                <a:gd name="T73" fmla="*/ 223 h 1061"/>
                <a:gd name="T74" fmla="*/ 11 w 3366"/>
                <a:gd name="T75" fmla="*/ 191 h 1061"/>
                <a:gd name="T76" fmla="*/ 39 w 3366"/>
                <a:gd name="T77" fmla="*/ 171 h 1061"/>
                <a:gd name="T78" fmla="*/ 954 w 3366"/>
                <a:gd name="T79" fmla="*/ 167 h 1061"/>
                <a:gd name="T80" fmla="*/ 957 w 3366"/>
                <a:gd name="T81" fmla="*/ 39 h 1061"/>
                <a:gd name="T82" fmla="*/ 977 w 3366"/>
                <a:gd name="T83" fmla="*/ 11 h 1061"/>
                <a:gd name="T84" fmla="*/ 1010 w 3366"/>
                <a:gd name="T85" fmla="*/ 0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6" h="1061">
                  <a:moveTo>
                    <a:pt x="114" y="279"/>
                  </a:moveTo>
                  <a:lnTo>
                    <a:pt x="123" y="341"/>
                  </a:lnTo>
                  <a:lnTo>
                    <a:pt x="139" y="400"/>
                  </a:lnTo>
                  <a:lnTo>
                    <a:pt x="159" y="458"/>
                  </a:lnTo>
                  <a:lnTo>
                    <a:pt x="185" y="512"/>
                  </a:lnTo>
                  <a:lnTo>
                    <a:pt x="215" y="563"/>
                  </a:lnTo>
                  <a:lnTo>
                    <a:pt x="251" y="611"/>
                  </a:lnTo>
                  <a:lnTo>
                    <a:pt x="291" y="655"/>
                  </a:lnTo>
                  <a:lnTo>
                    <a:pt x="335" y="695"/>
                  </a:lnTo>
                  <a:lnTo>
                    <a:pt x="383" y="731"/>
                  </a:lnTo>
                  <a:lnTo>
                    <a:pt x="434" y="762"/>
                  </a:lnTo>
                  <a:lnTo>
                    <a:pt x="488" y="789"/>
                  </a:lnTo>
                  <a:lnTo>
                    <a:pt x="545" y="810"/>
                  </a:lnTo>
                  <a:lnTo>
                    <a:pt x="604" y="825"/>
                  </a:lnTo>
                  <a:lnTo>
                    <a:pt x="666" y="834"/>
                  </a:lnTo>
                  <a:lnTo>
                    <a:pt x="729" y="837"/>
                  </a:lnTo>
                  <a:lnTo>
                    <a:pt x="954" y="837"/>
                  </a:lnTo>
                  <a:lnTo>
                    <a:pt x="954" y="279"/>
                  </a:lnTo>
                  <a:lnTo>
                    <a:pt x="114" y="279"/>
                  </a:lnTo>
                  <a:close/>
                  <a:moveTo>
                    <a:pt x="1010" y="0"/>
                  </a:moveTo>
                  <a:lnTo>
                    <a:pt x="3310" y="0"/>
                  </a:lnTo>
                  <a:lnTo>
                    <a:pt x="3327" y="3"/>
                  </a:lnTo>
                  <a:lnTo>
                    <a:pt x="3344" y="11"/>
                  </a:lnTo>
                  <a:lnTo>
                    <a:pt x="3355" y="23"/>
                  </a:lnTo>
                  <a:lnTo>
                    <a:pt x="3363" y="39"/>
                  </a:lnTo>
                  <a:lnTo>
                    <a:pt x="3366" y="56"/>
                  </a:lnTo>
                  <a:lnTo>
                    <a:pt x="3363" y="128"/>
                  </a:lnTo>
                  <a:lnTo>
                    <a:pt x="3354" y="199"/>
                  </a:lnTo>
                  <a:lnTo>
                    <a:pt x="3339" y="268"/>
                  </a:lnTo>
                  <a:lnTo>
                    <a:pt x="3320" y="335"/>
                  </a:lnTo>
                  <a:lnTo>
                    <a:pt x="1066" y="335"/>
                  </a:lnTo>
                  <a:lnTo>
                    <a:pt x="1066" y="447"/>
                  </a:lnTo>
                  <a:lnTo>
                    <a:pt x="3274" y="447"/>
                  </a:lnTo>
                  <a:lnTo>
                    <a:pt x="3241" y="508"/>
                  </a:lnTo>
                  <a:lnTo>
                    <a:pt x="3202" y="568"/>
                  </a:lnTo>
                  <a:lnTo>
                    <a:pt x="3160" y="624"/>
                  </a:lnTo>
                  <a:lnTo>
                    <a:pt x="3113" y="676"/>
                  </a:lnTo>
                  <a:lnTo>
                    <a:pt x="3062" y="725"/>
                  </a:lnTo>
                  <a:lnTo>
                    <a:pt x="3007" y="769"/>
                  </a:lnTo>
                  <a:lnTo>
                    <a:pt x="2949" y="809"/>
                  </a:lnTo>
                  <a:lnTo>
                    <a:pt x="2889" y="844"/>
                  </a:lnTo>
                  <a:lnTo>
                    <a:pt x="2824" y="876"/>
                  </a:lnTo>
                  <a:lnTo>
                    <a:pt x="2757" y="901"/>
                  </a:lnTo>
                  <a:lnTo>
                    <a:pt x="2689" y="922"/>
                  </a:lnTo>
                  <a:lnTo>
                    <a:pt x="2617" y="937"/>
                  </a:lnTo>
                  <a:lnTo>
                    <a:pt x="2544" y="946"/>
                  </a:lnTo>
                  <a:lnTo>
                    <a:pt x="2468" y="949"/>
                  </a:lnTo>
                  <a:lnTo>
                    <a:pt x="2267" y="949"/>
                  </a:lnTo>
                  <a:lnTo>
                    <a:pt x="2234" y="984"/>
                  </a:lnTo>
                  <a:lnTo>
                    <a:pt x="2203" y="1021"/>
                  </a:lnTo>
                  <a:lnTo>
                    <a:pt x="2175" y="1061"/>
                  </a:lnTo>
                  <a:lnTo>
                    <a:pt x="1191" y="1061"/>
                  </a:lnTo>
                  <a:lnTo>
                    <a:pt x="1163" y="1021"/>
                  </a:lnTo>
                  <a:lnTo>
                    <a:pt x="1132" y="984"/>
                  </a:lnTo>
                  <a:lnTo>
                    <a:pt x="1099" y="949"/>
                  </a:lnTo>
                  <a:lnTo>
                    <a:pt x="729" y="949"/>
                  </a:lnTo>
                  <a:lnTo>
                    <a:pt x="663" y="946"/>
                  </a:lnTo>
                  <a:lnTo>
                    <a:pt x="599" y="938"/>
                  </a:lnTo>
                  <a:lnTo>
                    <a:pt x="536" y="924"/>
                  </a:lnTo>
                  <a:lnTo>
                    <a:pt x="475" y="903"/>
                  </a:lnTo>
                  <a:lnTo>
                    <a:pt x="417" y="879"/>
                  </a:lnTo>
                  <a:lnTo>
                    <a:pt x="361" y="849"/>
                  </a:lnTo>
                  <a:lnTo>
                    <a:pt x="309" y="816"/>
                  </a:lnTo>
                  <a:lnTo>
                    <a:pt x="260" y="778"/>
                  </a:lnTo>
                  <a:lnTo>
                    <a:pt x="214" y="736"/>
                  </a:lnTo>
                  <a:lnTo>
                    <a:pt x="171" y="691"/>
                  </a:lnTo>
                  <a:lnTo>
                    <a:pt x="134" y="641"/>
                  </a:lnTo>
                  <a:lnTo>
                    <a:pt x="100" y="590"/>
                  </a:lnTo>
                  <a:lnTo>
                    <a:pt x="70" y="534"/>
                  </a:lnTo>
                  <a:lnTo>
                    <a:pt x="46" y="476"/>
                  </a:lnTo>
                  <a:lnTo>
                    <a:pt x="27" y="416"/>
                  </a:lnTo>
                  <a:lnTo>
                    <a:pt x="12" y="353"/>
                  </a:lnTo>
                  <a:lnTo>
                    <a:pt x="3" y="289"/>
                  </a:lnTo>
                  <a:lnTo>
                    <a:pt x="0" y="223"/>
                  </a:lnTo>
                  <a:lnTo>
                    <a:pt x="3" y="206"/>
                  </a:lnTo>
                  <a:lnTo>
                    <a:pt x="11" y="191"/>
                  </a:lnTo>
                  <a:lnTo>
                    <a:pt x="23" y="179"/>
                  </a:lnTo>
                  <a:lnTo>
                    <a:pt x="39" y="171"/>
                  </a:lnTo>
                  <a:lnTo>
                    <a:pt x="56" y="167"/>
                  </a:lnTo>
                  <a:lnTo>
                    <a:pt x="954" y="167"/>
                  </a:lnTo>
                  <a:lnTo>
                    <a:pt x="954" y="56"/>
                  </a:lnTo>
                  <a:lnTo>
                    <a:pt x="957" y="39"/>
                  </a:lnTo>
                  <a:lnTo>
                    <a:pt x="965" y="23"/>
                  </a:lnTo>
                  <a:lnTo>
                    <a:pt x="977" y="11"/>
                  </a:lnTo>
                  <a:lnTo>
                    <a:pt x="992" y="3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5" name="Group 1224"/>
          <p:cNvGrpSpPr/>
          <p:nvPr/>
        </p:nvGrpSpPr>
        <p:grpSpPr>
          <a:xfrm>
            <a:off x="4510333" y="1897063"/>
            <a:ext cx="355601" cy="593725"/>
            <a:chOff x="4521200" y="1897063"/>
            <a:chExt cx="355601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8" name="Freeform 539"/>
            <p:cNvSpPr>
              <a:spLocks/>
            </p:cNvSpPr>
            <p:nvPr/>
          </p:nvSpPr>
          <p:spPr bwMode="auto">
            <a:xfrm>
              <a:off x="4530725" y="2163763"/>
              <a:ext cx="119063" cy="327025"/>
            </a:xfrm>
            <a:custGeom>
              <a:avLst/>
              <a:gdLst>
                <a:gd name="T0" fmla="*/ 556 w 671"/>
                <a:gd name="T1" fmla="*/ 0 h 1851"/>
                <a:gd name="T2" fmla="*/ 589 w 671"/>
                <a:gd name="T3" fmla="*/ 11 h 1851"/>
                <a:gd name="T4" fmla="*/ 612 w 671"/>
                <a:gd name="T5" fmla="*/ 38 h 1851"/>
                <a:gd name="T6" fmla="*/ 635 w 671"/>
                <a:gd name="T7" fmla="*/ 118 h 1851"/>
                <a:gd name="T8" fmla="*/ 656 w 671"/>
                <a:gd name="T9" fmla="*/ 224 h 1851"/>
                <a:gd name="T10" fmla="*/ 667 w 671"/>
                <a:gd name="T11" fmla="*/ 314 h 1851"/>
                <a:gd name="T12" fmla="*/ 671 w 671"/>
                <a:gd name="T13" fmla="*/ 393 h 1851"/>
                <a:gd name="T14" fmla="*/ 667 w 671"/>
                <a:gd name="T15" fmla="*/ 469 h 1851"/>
                <a:gd name="T16" fmla="*/ 655 w 671"/>
                <a:gd name="T17" fmla="*/ 543 h 1851"/>
                <a:gd name="T18" fmla="*/ 636 w 671"/>
                <a:gd name="T19" fmla="*/ 626 h 1851"/>
                <a:gd name="T20" fmla="*/ 607 w 671"/>
                <a:gd name="T21" fmla="*/ 720 h 1851"/>
                <a:gd name="T22" fmla="*/ 575 w 671"/>
                <a:gd name="T23" fmla="*/ 875 h 1851"/>
                <a:gd name="T24" fmla="*/ 557 w 671"/>
                <a:gd name="T25" fmla="*/ 1079 h 1851"/>
                <a:gd name="T26" fmla="*/ 562 w 671"/>
                <a:gd name="T27" fmla="*/ 1284 h 1851"/>
                <a:gd name="T28" fmla="*/ 587 w 671"/>
                <a:gd name="T29" fmla="*/ 1485 h 1851"/>
                <a:gd name="T30" fmla="*/ 635 w 671"/>
                <a:gd name="T31" fmla="*/ 1683 h 1851"/>
                <a:gd name="T32" fmla="*/ 668 w 671"/>
                <a:gd name="T33" fmla="*/ 1795 h 1851"/>
                <a:gd name="T34" fmla="*/ 657 w 671"/>
                <a:gd name="T35" fmla="*/ 1829 h 1851"/>
                <a:gd name="T36" fmla="*/ 637 w 671"/>
                <a:gd name="T37" fmla="*/ 1846 h 1851"/>
                <a:gd name="T38" fmla="*/ 612 w 671"/>
                <a:gd name="T39" fmla="*/ 1851 h 1851"/>
                <a:gd name="T40" fmla="*/ 152 w 671"/>
                <a:gd name="T41" fmla="*/ 1849 h 1851"/>
                <a:gd name="T42" fmla="*/ 128 w 671"/>
                <a:gd name="T43" fmla="*/ 1834 h 1851"/>
                <a:gd name="T44" fmla="*/ 110 w 671"/>
                <a:gd name="T45" fmla="*/ 1806 h 1851"/>
                <a:gd name="T46" fmla="*/ 75 w 671"/>
                <a:gd name="T47" fmla="*/ 1678 h 1851"/>
                <a:gd name="T48" fmla="*/ 60 w 671"/>
                <a:gd name="T49" fmla="*/ 1620 h 1851"/>
                <a:gd name="T50" fmla="*/ 296 w 671"/>
                <a:gd name="T51" fmla="*/ 1618 h 1851"/>
                <a:gd name="T52" fmla="*/ 324 w 671"/>
                <a:gd name="T53" fmla="*/ 1599 h 1851"/>
                <a:gd name="T54" fmla="*/ 333 w 671"/>
                <a:gd name="T55" fmla="*/ 1565 h 1851"/>
                <a:gd name="T56" fmla="*/ 324 w 671"/>
                <a:gd name="T57" fmla="*/ 1531 h 1851"/>
                <a:gd name="T58" fmla="*/ 296 w 671"/>
                <a:gd name="T59" fmla="*/ 1511 h 1851"/>
                <a:gd name="T60" fmla="*/ 37 w 671"/>
                <a:gd name="T61" fmla="*/ 1509 h 1851"/>
                <a:gd name="T62" fmla="*/ 26 w 671"/>
                <a:gd name="T63" fmla="*/ 1435 h 1851"/>
                <a:gd name="T64" fmla="*/ 221 w 671"/>
                <a:gd name="T65" fmla="*/ 1397 h 1851"/>
                <a:gd name="T66" fmla="*/ 256 w 671"/>
                <a:gd name="T67" fmla="*/ 1387 h 1851"/>
                <a:gd name="T68" fmla="*/ 275 w 671"/>
                <a:gd name="T69" fmla="*/ 1359 h 1851"/>
                <a:gd name="T70" fmla="*/ 275 w 671"/>
                <a:gd name="T71" fmla="*/ 1322 h 1851"/>
                <a:gd name="T72" fmla="*/ 256 w 671"/>
                <a:gd name="T73" fmla="*/ 1294 h 1851"/>
                <a:gd name="T74" fmla="*/ 221 w 671"/>
                <a:gd name="T75" fmla="*/ 1284 h 1851"/>
                <a:gd name="T76" fmla="*/ 0 w 671"/>
                <a:gd name="T77" fmla="*/ 1177 h 1851"/>
                <a:gd name="T78" fmla="*/ 8 w 671"/>
                <a:gd name="T79" fmla="*/ 962 h 1851"/>
                <a:gd name="T80" fmla="*/ 37 w 671"/>
                <a:gd name="T81" fmla="*/ 745 h 1851"/>
                <a:gd name="T82" fmla="*/ 54 w 671"/>
                <a:gd name="T83" fmla="*/ 690 h 1851"/>
                <a:gd name="T84" fmla="*/ 79 w 671"/>
                <a:gd name="T85" fmla="*/ 604 h 1851"/>
                <a:gd name="T86" fmla="*/ 98 w 671"/>
                <a:gd name="T87" fmla="*/ 530 h 1851"/>
                <a:gd name="T88" fmla="*/ 111 w 671"/>
                <a:gd name="T89" fmla="*/ 463 h 1851"/>
                <a:gd name="T90" fmla="*/ 115 w 671"/>
                <a:gd name="T91" fmla="*/ 396 h 1851"/>
                <a:gd name="T92" fmla="*/ 112 w 671"/>
                <a:gd name="T93" fmla="*/ 325 h 1851"/>
                <a:gd name="T94" fmla="*/ 100 w 671"/>
                <a:gd name="T95" fmla="*/ 241 h 1851"/>
                <a:gd name="T96" fmla="*/ 82 w 671"/>
                <a:gd name="T97" fmla="*/ 139 h 1851"/>
                <a:gd name="T98" fmla="*/ 56 w 671"/>
                <a:gd name="T99" fmla="*/ 56 h 1851"/>
                <a:gd name="T100" fmla="*/ 65 w 671"/>
                <a:gd name="T101" fmla="*/ 22 h 1851"/>
                <a:gd name="T102" fmla="*/ 93 w 671"/>
                <a:gd name="T103" fmla="*/ 3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1" h="1851">
                  <a:moveTo>
                    <a:pt x="110" y="0"/>
                  </a:moveTo>
                  <a:lnTo>
                    <a:pt x="556" y="0"/>
                  </a:lnTo>
                  <a:lnTo>
                    <a:pt x="574" y="3"/>
                  </a:lnTo>
                  <a:lnTo>
                    <a:pt x="589" y="11"/>
                  </a:lnTo>
                  <a:lnTo>
                    <a:pt x="602" y="23"/>
                  </a:lnTo>
                  <a:lnTo>
                    <a:pt x="612" y="38"/>
                  </a:lnTo>
                  <a:lnTo>
                    <a:pt x="635" y="112"/>
                  </a:lnTo>
                  <a:lnTo>
                    <a:pt x="635" y="118"/>
                  </a:lnTo>
                  <a:lnTo>
                    <a:pt x="646" y="173"/>
                  </a:lnTo>
                  <a:lnTo>
                    <a:pt x="656" y="224"/>
                  </a:lnTo>
                  <a:lnTo>
                    <a:pt x="663" y="271"/>
                  </a:lnTo>
                  <a:lnTo>
                    <a:pt x="667" y="314"/>
                  </a:lnTo>
                  <a:lnTo>
                    <a:pt x="670" y="355"/>
                  </a:lnTo>
                  <a:lnTo>
                    <a:pt x="671" y="393"/>
                  </a:lnTo>
                  <a:lnTo>
                    <a:pt x="670" y="431"/>
                  </a:lnTo>
                  <a:lnTo>
                    <a:pt x="667" y="469"/>
                  </a:lnTo>
                  <a:lnTo>
                    <a:pt x="662" y="506"/>
                  </a:lnTo>
                  <a:lnTo>
                    <a:pt x="655" y="543"/>
                  </a:lnTo>
                  <a:lnTo>
                    <a:pt x="646" y="584"/>
                  </a:lnTo>
                  <a:lnTo>
                    <a:pt x="636" y="626"/>
                  </a:lnTo>
                  <a:lnTo>
                    <a:pt x="622" y="671"/>
                  </a:lnTo>
                  <a:lnTo>
                    <a:pt x="607" y="720"/>
                  </a:lnTo>
                  <a:lnTo>
                    <a:pt x="590" y="774"/>
                  </a:lnTo>
                  <a:lnTo>
                    <a:pt x="575" y="875"/>
                  </a:lnTo>
                  <a:lnTo>
                    <a:pt x="564" y="977"/>
                  </a:lnTo>
                  <a:lnTo>
                    <a:pt x="557" y="1079"/>
                  </a:lnTo>
                  <a:lnTo>
                    <a:pt x="556" y="1182"/>
                  </a:lnTo>
                  <a:lnTo>
                    <a:pt x="562" y="1284"/>
                  </a:lnTo>
                  <a:lnTo>
                    <a:pt x="572" y="1385"/>
                  </a:lnTo>
                  <a:lnTo>
                    <a:pt x="587" y="1485"/>
                  </a:lnTo>
                  <a:lnTo>
                    <a:pt x="608" y="1585"/>
                  </a:lnTo>
                  <a:lnTo>
                    <a:pt x="635" y="1683"/>
                  </a:lnTo>
                  <a:lnTo>
                    <a:pt x="668" y="1779"/>
                  </a:lnTo>
                  <a:lnTo>
                    <a:pt x="668" y="1795"/>
                  </a:lnTo>
                  <a:lnTo>
                    <a:pt x="665" y="1812"/>
                  </a:lnTo>
                  <a:lnTo>
                    <a:pt x="657" y="1829"/>
                  </a:lnTo>
                  <a:lnTo>
                    <a:pt x="648" y="1839"/>
                  </a:lnTo>
                  <a:lnTo>
                    <a:pt x="637" y="1846"/>
                  </a:lnTo>
                  <a:lnTo>
                    <a:pt x="625" y="1850"/>
                  </a:lnTo>
                  <a:lnTo>
                    <a:pt x="612" y="1851"/>
                  </a:lnTo>
                  <a:lnTo>
                    <a:pt x="165" y="1851"/>
                  </a:lnTo>
                  <a:lnTo>
                    <a:pt x="152" y="1849"/>
                  </a:lnTo>
                  <a:lnTo>
                    <a:pt x="140" y="1843"/>
                  </a:lnTo>
                  <a:lnTo>
                    <a:pt x="128" y="1834"/>
                  </a:lnTo>
                  <a:lnTo>
                    <a:pt x="118" y="1821"/>
                  </a:lnTo>
                  <a:lnTo>
                    <a:pt x="110" y="1806"/>
                  </a:lnTo>
                  <a:lnTo>
                    <a:pt x="82" y="1705"/>
                  </a:lnTo>
                  <a:lnTo>
                    <a:pt x="75" y="1678"/>
                  </a:lnTo>
                  <a:lnTo>
                    <a:pt x="67" y="1649"/>
                  </a:lnTo>
                  <a:lnTo>
                    <a:pt x="60" y="1620"/>
                  </a:lnTo>
                  <a:lnTo>
                    <a:pt x="277" y="1620"/>
                  </a:lnTo>
                  <a:lnTo>
                    <a:pt x="296" y="1618"/>
                  </a:lnTo>
                  <a:lnTo>
                    <a:pt x="312" y="1611"/>
                  </a:lnTo>
                  <a:lnTo>
                    <a:pt x="324" y="1599"/>
                  </a:lnTo>
                  <a:lnTo>
                    <a:pt x="331" y="1584"/>
                  </a:lnTo>
                  <a:lnTo>
                    <a:pt x="333" y="1565"/>
                  </a:lnTo>
                  <a:lnTo>
                    <a:pt x="331" y="1546"/>
                  </a:lnTo>
                  <a:lnTo>
                    <a:pt x="324" y="1531"/>
                  </a:lnTo>
                  <a:lnTo>
                    <a:pt x="312" y="1518"/>
                  </a:lnTo>
                  <a:lnTo>
                    <a:pt x="296" y="1511"/>
                  </a:lnTo>
                  <a:lnTo>
                    <a:pt x="277" y="1509"/>
                  </a:lnTo>
                  <a:lnTo>
                    <a:pt x="37" y="1509"/>
                  </a:lnTo>
                  <a:lnTo>
                    <a:pt x="31" y="1471"/>
                  </a:lnTo>
                  <a:lnTo>
                    <a:pt x="26" y="1435"/>
                  </a:lnTo>
                  <a:lnTo>
                    <a:pt x="20" y="1397"/>
                  </a:lnTo>
                  <a:lnTo>
                    <a:pt x="221" y="1397"/>
                  </a:lnTo>
                  <a:lnTo>
                    <a:pt x="241" y="1394"/>
                  </a:lnTo>
                  <a:lnTo>
                    <a:pt x="256" y="1387"/>
                  </a:lnTo>
                  <a:lnTo>
                    <a:pt x="268" y="1375"/>
                  </a:lnTo>
                  <a:lnTo>
                    <a:pt x="275" y="1359"/>
                  </a:lnTo>
                  <a:lnTo>
                    <a:pt x="277" y="1341"/>
                  </a:lnTo>
                  <a:lnTo>
                    <a:pt x="275" y="1322"/>
                  </a:lnTo>
                  <a:lnTo>
                    <a:pt x="268" y="1306"/>
                  </a:lnTo>
                  <a:lnTo>
                    <a:pt x="256" y="1294"/>
                  </a:lnTo>
                  <a:lnTo>
                    <a:pt x="241" y="1287"/>
                  </a:lnTo>
                  <a:lnTo>
                    <a:pt x="221" y="1284"/>
                  </a:lnTo>
                  <a:lnTo>
                    <a:pt x="4" y="1284"/>
                  </a:lnTo>
                  <a:lnTo>
                    <a:pt x="0" y="1177"/>
                  </a:lnTo>
                  <a:lnTo>
                    <a:pt x="1" y="1069"/>
                  </a:lnTo>
                  <a:lnTo>
                    <a:pt x="8" y="962"/>
                  </a:lnTo>
                  <a:lnTo>
                    <a:pt x="20" y="853"/>
                  </a:lnTo>
                  <a:lnTo>
                    <a:pt x="37" y="745"/>
                  </a:lnTo>
                  <a:lnTo>
                    <a:pt x="37" y="740"/>
                  </a:lnTo>
                  <a:lnTo>
                    <a:pt x="54" y="690"/>
                  </a:lnTo>
                  <a:lnTo>
                    <a:pt x="67" y="644"/>
                  </a:lnTo>
                  <a:lnTo>
                    <a:pt x="79" y="604"/>
                  </a:lnTo>
                  <a:lnTo>
                    <a:pt x="90" y="566"/>
                  </a:lnTo>
                  <a:lnTo>
                    <a:pt x="98" y="530"/>
                  </a:lnTo>
                  <a:lnTo>
                    <a:pt x="105" y="495"/>
                  </a:lnTo>
                  <a:lnTo>
                    <a:pt x="111" y="463"/>
                  </a:lnTo>
                  <a:lnTo>
                    <a:pt x="114" y="430"/>
                  </a:lnTo>
                  <a:lnTo>
                    <a:pt x="115" y="396"/>
                  </a:lnTo>
                  <a:lnTo>
                    <a:pt x="114" y="362"/>
                  </a:lnTo>
                  <a:lnTo>
                    <a:pt x="112" y="325"/>
                  </a:lnTo>
                  <a:lnTo>
                    <a:pt x="107" y="284"/>
                  </a:lnTo>
                  <a:lnTo>
                    <a:pt x="100" y="241"/>
                  </a:lnTo>
                  <a:lnTo>
                    <a:pt x="92" y="194"/>
                  </a:lnTo>
                  <a:lnTo>
                    <a:pt x="82" y="139"/>
                  </a:lnTo>
                  <a:lnTo>
                    <a:pt x="60" y="72"/>
                  </a:lnTo>
                  <a:lnTo>
                    <a:pt x="56" y="56"/>
                  </a:lnTo>
                  <a:lnTo>
                    <a:pt x="58" y="38"/>
                  </a:lnTo>
                  <a:lnTo>
                    <a:pt x="65" y="22"/>
                  </a:lnTo>
                  <a:lnTo>
                    <a:pt x="78" y="11"/>
                  </a:lnTo>
                  <a:lnTo>
                    <a:pt x="93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540"/>
            <p:cNvSpPr>
              <a:spLocks noEditPoints="1"/>
            </p:cNvSpPr>
            <p:nvPr/>
          </p:nvSpPr>
          <p:spPr bwMode="auto">
            <a:xfrm>
              <a:off x="4521200" y="1897063"/>
              <a:ext cx="276225" cy="254000"/>
            </a:xfrm>
            <a:custGeom>
              <a:avLst/>
              <a:gdLst>
                <a:gd name="T0" fmla="*/ 223 w 1568"/>
                <a:gd name="T1" fmla="*/ 112 h 1442"/>
                <a:gd name="T2" fmla="*/ 223 w 1568"/>
                <a:gd name="T3" fmla="*/ 224 h 1442"/>
                <a:gd name="T4" fmla="*/ 559 w 1568"/>
                <a:gd name="T5" fmla="*/ 224 h 1442"/>
                <a:gd name="T6" fmla="*/ 559 w 1568"/>
                <a:gd name="T7" fmla="*/ 112 h 1442"/>
                <a:gd name="T8" fmla="*/ 223 w 1568"/>
                <a:gd name="T9" fmla="*/ 112 h 1442"/>
                <a:gd name="T10" fmla="*/ 168 w 1568"/>
                <a:gd name="T11" fmla="*/ 0 h 1442"/>
                <a:gd name="T12" fmla="*/ 614 w 1568"/>
                <a:gd name="T13" fmla="*/ 0 h 1442"/>
                <a:gd name="T14" fmla="*/ 634 w 1568"/>
                <a:gd name="T15" fmla="*/ 3 h 1442"/>
                <a:gd name="T16" fmla="*/ 649 w 1568"/>
                <a:gd name="T17" fmla="*/ 10 h 1442"/>
                <a:gd name="T18" fmla="*/ 661 w 1568"/>
                <a:gd name="T19" fmla="*/ 21 h 1442"/>
                <a:gd name="T20" fmla="*/ 668 w 1568"/>
                <a:gd name="T21" fmla="*/ 38 h 1442"/>
                <a:gd name="T22" fmla="*/ 670 w 1568"/>
                <a:gd name="T23" fmla="*/ 56 h 1442"/>
                <a:gd name="T24" fmla="*/ 670 w 1568"/>
                <a:gd name="T25" fmla="*/ 224 h 1442"/>
                <a:gd name="T26" fmla="*/ 726 w 1568"/>
                <a:gd name="T27" fmla="*/ 224 h 1442"/>
                <a:gd name="T28" fmla="*/ 838 w 1568"/>
                <a:gd name="T29" fmla="*/ 221 h 1442"/>
                <a:gd name="T30" fmla="*/ 949 w 1568"/>
                <a:gd name="T31" fmla="*/ 213 h 1442"/>
                <a:gd name="T32" fmla="*/ 1058 w 1568"/>
                <a:gd name="T33" fmla="*/ 199 h 1442"/>
                <a:gd name="T34" fmla="*/ 1168 w 1568"/>
                <a:gd name="T35" fmla="*/ 180 h 1442"/>
                <a:gd name="T36" fmla="*/ 1277 w 1568"/>
                <a:gd name="T37" fmla="*/ 154 h 1442"/>
                <a:gd name="T38" fmla="*/ 1385 w 1568"/>
                <a:gd name="T39" fmla="*/ 123 h 1442"/>
                <a:gd name="T40" fmla="*/ 1414 w 1568"/>
                <a:gd name="T41" fmla="*/ 180 h 1442"/>
                <a:gd name="T42" fmla="*/ 1463 w 1568"/>
                <a:gd name="T43" fmla="*/ 292 h 1442"/>
                <a:gd name="T44" fmla="*/ 1496 w 1568"/>
                <a:gd name="T45" fmla="*/ 371 h 1442"/>
                <a:gd name="T46" fmla="*/ 1522 w 1568"/>
                <a:gd name="T47" fmla="*/ 452 h 1442"/>
                <a:gd name="T48" fmla="*/ 1543 w 1568"/>
                <a:gd name="T49" fmla="*/ 534 h 1442"/>
                <a:gd name="T50" fmla="*/ 1557 w 1568"/>
                <a:gd name="T51" fmla="*/ 617 h 1442"/>
                <a:gd name="T52" fmla="*/ 1565 w 1568"/>
                <a:gd name="T53" fmla="*/ 702 h 1442"/>
                <a:gd name="T54" fmla="*/ 1568 w 1568"/>
                <a:gd name="T55" fmla="*/ 785 h 1442"/>
                <a:gd name="T56" fmla="*/ 1565 w 1568"/>
                <a:gd name="T57" fmla="*/ 869 h 1442"/>
                <a:gd name="T58" fmla="*/ 1555 w 1568"/>
                <a:gd name="T59" fmla="*/ 954 h 1442"/>
                <a:gd name="T60" fmla="*/ 1540 w 1568"/>
                <a:gd name="T61" fmla="*/ 1036 h 1442"/>
                <a:gd name="T62" fmla="*/ 1519 w 1568"/>
                <a:gd name="T63" fmla="*/ 1119 h 1442"/>
                <a:gd name="T64" fmla="*/ 1492 w 1568"/>
                <a:gd name="T65" fmla="*/ 1200 h 1442"/>
                <a:gd name="T66" fmla="*/ 1458 w 1568"/>
                <a:gd name="T67" fmla="*/ 1279 h 1442"/>
                <a:gd name="T68" fmla="*/ 1408 w 1568"/>
                <a:gd name="T69" fmla="*/ 1385 h 1442"/>
                <a:gd name="T70" fmla="*/ 1374 w 1568"/>
                <a:gd name="T71" fmla="*/ 1442 h 1442"/>
                <a:gd name="T72" fmla="*/ 1270 w 1568"/>
                <a:gd name="T73" fmla="*/ 1414 h 1442"/>
                <a:gd name="T74" fmla="*/ 1163 w 1568"/>
                <a:gd name="T75" fmla="*/ 1389 h 1442"/>
                <a:gd name="T76" fmla="*/ 1055 w 1568"/>
                <a:gd name="T77" fmla="*/ 1371 h 1442"/>
                <a:gd name="T78" fmla="*/ 946 w 1568"/>
                <a:gd name="T79" fmla="*/ 1358 h 1442"/>
                <a:gd name="T80" fmla="*/ 836 w 1568"/>
                <a:gd name="T81" fmla="*/ 1349 h 1442"/>
                <a:gd name="T82" fmla="*/ 726 w 1568"/>
                <a:gd name="T83" fmla="*/ 1346 h 1442"/>
                <a:gd name="T84" fmla="*/ 56 w 1568"/>
                <a:gd name="T85" fmla="*/ 1346 h 1442"/>
                <a:gd name="T86" fmla="*/ 38 w 1568"/>
                <a:gd name="T87" fmla="*/ 1343 h 1442"/>
                <a:gd name="T88" fmla="*/ 22 w 1568"/>
                <a:gd name="T89" fmla="*/ 1336 h 1442"/>
                <a:gd name="T90" fmla="*/ 10 w 1568"/>
                <a:gd name="T91" fmla="*/ 1325 h 1442"/>
                <a:gd name="T92" fmla="*/ 3 w 1568"/>
                <a:gd name="T93" fmla="*/ 1309 h 1442"/>
                <a:gd name="T94" fmla="*/ 0 w 1568"/>
                <a:gd name="T95" fmla="*/ 1290 h 1442"/>
                <a:gd name="T96" fmla="*/ 0 w 1568"/>
                <a:gd name="T97" fmla="*/ 281 h 1442"/>
                <a:gd name="T98" fmla="*/ 4 w 1568"/>
                <a:gd name="T99" fmla="*/ 264 h 1442"/>
                <a:gd name="T100" fmla="*/ 12 w 1568"/>
                <a:gd name="T101" fmla="*/ 249 h 1442"/>
                <a:gd name="T102" fmla="*/ 24 w 1568"/>
                <a:gd name="T103" fmla="*/ 236 h 1442"/>
                <a:gd name="T104" fmla="*/ 40 w 1568"/>
                <a:gd name="T105" fmla="*/ 227 h 1442"/>
                <a:gd name="T106" fmla="*/ 56 w 1568"/>
                <a:gd name="T107" fmla="*/ 224 h 1442"/>
                <a:gd name="T108" fmla="*/ 112 w 1568"/>
                <a:gd name="T109" fmla="*/ 224 h 1442"/>
                <a:gd name="T110" fmla="*/ 112 w 1568"/>
                <a:gd name="T111" fmla="*/ 56 h 1442"/>
                <a:gd name="T112" fmla="*/ 116 w 1568"/>
                <a:gd name="T113" fmla="*/ 40 h 1442"/>
                <a:gd name="T114" fmla="*/ 124 w 1568"/>
                <a:gd name="T115" fmla="*/ 24 h 1442"/>
                <a:gd name="T116" fmla="*/ 136 w 1568"/>
                <a:gd name="T117" fmla="*/ 11 h 1442"/>
                <a:gd name="T118" fmla="*/ 151 w 1568"/>
                <a:gd name="T119" fmla="*/ 3 h 1442"/>
                <a:gd name="T120" fmla="*/ 168 w 1568"/>
                <a:gd name="T121" fmla="*/ 0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8" h="1442">
                  <a:moveTo>
                    <a:pt x="223" y="112"/>
                  </a:moveTo>
                  <a:lnTo>
                    <a:pt x="223" y="224"/>
                  </a:lnTo>
                  <a:lnTo>
                    <a:pt x="559" y="224"/>
                  </a:lnTo>
                  <a:lnTo>
                    <a:pt x="559" y="112"/>
                  </a:lnTo>
                  <a:lnTo>
                    <a:pt x="223" y="112"/>
                  </a:lnTo>
                  <a:close/>
                  <a:moveTo>
                    <a:pt x="168" y="0"/>
                  </a:moveTo>
                  <a:lnTo>
                    <a:pt x="614" y="0"/>
                  </a:lnTo>
                  <a:lnTo>
                    <a:pt x="634" y="3"/>
                  </a:lnTo>
                  <a:lnTo>
                    <a:pt x="649" y="10"/>
                  </a:lnTo>
                  <a:lnTo>
                    <a:pt x="661" y="21"/>
                  </a:lnTo>
                  <a:lnTo>
                    <a:pt x="668" y="38"/>
                  </a:lnTo>
                  <a:lnTo>
                    <a:pt x="670" y="56"/>
                  </a:lnTo>
                  <a:lnTo>
                    <a:pt x="670" y="224"/>
                  </a:lnTo>
                  <a:lnTo>
                    <a:pt x="726" y="224"/>
                  </a:lnTo>
                  <a:lnTo>
                    <a:pt x="838" y="221"/>
                  </a:lnTo>
                  <a:lnTo>
                    <a:pt x="949" y="213"/>
                  </a:lnTo>
                  <a:lnTo>
                    <a:pt x="1058" y="199"/>
                  </a:lnTo>
                  <a:lnTo>
                    <a:pt x="1168" y="180"/>
                  </a:lnTo>
                  <a:lnTo>
                    <a:pt x="1277" y="154"/>
                  </a:lnTo>
                  <a:lnTo>
                    <a:pt x="1385" y="123"/>
                  </a:lnTo>
                  <a:lnTo>
                    <a:pt x="1414" y="180"/>
                  </a:lnTo>
                  <a:lnTo>
                    <a:pt x="1463" y="292"/>
                  </a:lnTo>
                  <a:lnTo>
                    <a:pt x="1496" y="371"/>
                  </a:lnTo>
                  <a:lnTo>
                    <a:pt x="1522" y="452"/>
                  </a:lnTo>
                  <a:lnTo>
                    <a:pt x="1543" y="534"/>
                  </a:lnTo>
                  <a:lnTo>
                    <a:pt x="1557" y="617"/>
                  </a:lnTo>
                  <a:lnTo>
                    <a:pt x="1565" y="702"/>
                  </a:lnTo>
                  <a:lnTo>
                    <a:pt x="1568" y="785"/>
                  </a:lnTo>
                  <a:lnTo>
                    <a:pt x="1565" y="869"/>
                  </a:lnTo>
                  <a:lnTo>
                    <a:pt x="1555" y="954"/>
                  </a:lnTo>
                  <a:lnTo>
                    <a:pt x="1540" y="1036"/>
                  </a:lnTo>
                  <a:lnTo>
                    <a:pt x="1519" y="1119"/>
                  </a:lnTo>
                  <a:lnTo>
                    <a:pt x="1492" y="1200"/>
                  </a:lnTo>
                  <a:lnTo>
                    <a:pt x="1458" y="1279"/>
                  </a:lnTo>
                  <a:lnTo>
                    <a:pt x="1408" y="1385"/>
                  </a:lnTo>
                  <a:lnTo>
                    <a:pt x="1374" y="1442"/>
                  </a:lnTo>
                  <a:lnTo>
                    <a:pt x="1270" y="1414"/>
                  </a:lnTo>
                  <a:lnTo>
                    <a:pt x="1163" y="1389"/>
                  </a:lnTo>
                  <a:lnTo>
                    <a:pt x="1055" y="1371"/>
                  </a:lnTo>
                  <a:lnTo>
                    <a:pt x="946" y="1358"/>
                  </a:lnTo>
                  <a:lnTo>
                    <a:pt x="836" y="1349"/>
                  </a:lnTo>
                  <a:lnTo>
                    <a:pt x="726" y="1346"/>
                  </a:lnTo>
                  <a:lnTo>
                    <a:pt x="56" y="1346"/>
                  </a:lnTo>
                  <a:lnTo>
                    <a:pt x="38" y="1343"/>
                  </a:lnTo>
                  <a:lnTo>
                    <a:pt x="22" y="1336"/>
                  </a:lnTo>
                  <a:lnTo>
                    <a:pt x="10" y="1325"/>
                  </a:lnTo>
                  <a:lnTo>
                    <a:pt x="3" y="1309"/>
                  </a:lnTo>
                  <a:lnTo>
                    <a:pt x="0" y="1290"/>
                  </a:lnTo>
                  <a:lnTo>
                    <a:pt x="0" y="281"/>
                  </a:lnTo>
                  <a:lnTo>
                    <a:pt x="4" y="264"/>
                  </a:lnTo>
                  <a:lnTo>
                    <a:pt x="12" y="249"/>
                  </a:lnTo>
                  <a:lnTo>
                    <a:pt x="24" y="236"/>
                  </a:lnTo>
                  <a:lnTo>
                    <a:pt x="40" y="227"/>
                  </a:lnTo>
                  <a:lnTo>
                    <a:pt x="56" y="224"/>
                  </a:lnTo>
                  <a:lnTo>
                    <a:pt x="112" y="224"/>
                  </a:lnTo>
                  <a:lnTo>
                    <a:pt x="112" y="56"/>
                  </a:lnTo>
                  <a:lnTo>
                    <a:pt x="116" y="40"/>
                  </a:lnTo>
                  <a:lnTo>
                    <a:pt x="124" y="24"/>
                  </a:lnTo>
                  <a:lnTo>
                    <a:pt x="136" y="11"/>
                  </a:lnTo>
                  <a:lnTo>
                    <a:pt x="151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541"/>
            <p:cNvSpPr>
              <a:spLocks/>
            </p:cNvSpPr>
            <p:nvPr/>
          </p:nvSpPr>
          <p:spPr bwMode="auto">
            <a:xfrm>
              <a:off x="4783138" y="1897063"/>
              <a:ext cx="93663" cy="277813"/>
            </a:xfrm>
            <a:custGeom>
              <a:avLst/>
              <a:gdLst>
                <a:gd name="T0" fmla="*/ 279 w 530"/>
                <a:gd name="T1" fmla="*/ 0 h 1576"/>
                <a:gd name="T2" fmla="*/ 295 w 530"/>
                <a:gd name="T3" fmla="*/ 2 h 1576"/>
                <a:gd name="T4" fmla="*/ 310 w 530"/>
                <a:gd name="T5" fmla="*/ 7 h 1576"/>
                <a:gd name="T6" fmla="*/ 321 w 530"/>
                <a:gd name="T7" fmla="*/ 18 h 1576"/>
                <a:gd name="T8" fmla="*/ 330 w 530"/>
                <a:gd name="T9" fmla="*/ 33 h 1576"/>
                <a:gd name="T10" fmla="*/ 391 w 530"/>
                <a:gd name="T11" fmla="*/ 162 h 1576"/>
                <a:gd name="T12" fmla="*/ 428 w 530"/>
                <a:gd name="T13" fmla="*/ 248 h 1576"/>
                <a:gd name="T14" fmla="*/ 459 w 530"/>
                <a:gd name="T15" fmla="*/ 336 h 1576"/>
                <a:gd name="T16" fmla="*/ 484 w 530"/>
                <a:gd name="T17" fmla="*/ 423 h 1576"/>
                <a:gd name="T18" fmla="*/ 505 w 530"/>
                <a:gd name="T19" fmla="*/ 513 h 1576"/>
                <a:gd name="T20" fmla="*/ 518 w 530"/>
                <a:gd name="T21" fmla="*/ 604 h 1576"/>
                <a:gd name="T22" fmla="*/ 527 w 530"/>
                <a:gd name="T23" fmla="*/ 694 h 1576"/>
                <a:gd name="T24" fmla="*/ 530 w 530"/>
                <a:gd name="T25" fmla="*/ 785 h 1576"/>
                <a:gd name="T26" fmla="*/ 527 w 530"/>
                <a:gd name="T27" fmla="*/ 876 h 1576"/>
                <a:gd name="T28" fmla="*/ 518 w 530"/>
                <a:gd name="T29" fmla="*/ 967 h 1576"/>
                <a:gd name="T30" fmla="*/ 505 w 530"/>
                <a:gd name="T31" fmla="*/ 1058 h 1576"/>
                <a:gd name="T32" fmla="*/ 484 w 530"/>
                <a:gd name="T33" fmla="*/ 1148 h 1576"/>
                <a:gd name="T34" fmla="*/ 459 w 530"/>
                <a:gd name="T35" fmla="*/ 1237 h 1576"/>
                <a:gd name="T36" fmla="*/ 428 w 530"/>
                <a:gd name="T37" fmla="*/ 1326 h 1576"/>
                <a:gd name="T38" fmla="*/ 391 w 530"/>
                <a:gd name="T39" fmla="*/ 1413 h 1576"/>
                <a:gd name="T40" fmla="*/ 330 w 530"/>
                <a:gd name="T41" fmla="*/ 1542 h 1576"/>
                <a:gd name="T42" fmla="*/ 321 w 530"/>
                <a:gd name="T43" fmla="*/ 1557 h 1576"/>
                <a:gd name="T44" fmla="*/ 309 w 530"/>
                <a:gd name="T45" fmla="*/ 1567 h 1576"/>
                <a:gd name="T46" fmla="*/ 295 w 530"/>
                <a:gd name="T47" fmla="*/ 1573 h 1576"/>
                <a:gd name="T48" fmla="*/ 279 w 530"/>
                <a:gd name="T49" fmla="*/ 1576 h 1576"/>
                <a:gd name="T50" fmla="*/ 274 w 530"/>
                <a:gd name="T51" fmla="*/ 1574 h 1576"/>
                <a:gd name="T52" fmla="*/ 268 w 530"/>
                <a:gd name="T53" fmla="*/ 1571 h 1576"/>
                <a:gd name="T54" fmla="*/ 263 w 530"/>
                <a:gd name="T55" fmla="*/ 1570 h 1576"/>
                <a:gd name="T56" fmla="*/ 0 w 530"/>
                <a:gd name="T57" fmla="*/ 1480 h 1576"/>
                <a:gd name="T58" fmla="*/ 22 w 530"/>
                <a:gd name="T59" fmla="*/ 1441 h 1576"/>
                <a:gd name="T60" fmla="*/ 25 w 530"/>
                <a:gd name="T61" fmla="*/ 1440 h 1576"/>
                <a:gd name="T62" fmla="*/ 26 w 530"/>
                <a:gd name="T63" fmla="*/ 1439 h 1576"/>
                <a:gd name="T64" fmla="*/ 27 w 530"/>
                <a:gd name="T65" fmla="*/ 1438 h 1576"/>
                <a:gd name="T66" fmla="*/ 28 w 530"/>
                <a:gd name="T67" fmla="*/ 1436 h 1576"/>
                <a:gd name="T68" fmla="*/ 28 w 530"/>
                <a:gd name="T69" fmla="*/ 1435 h 1576"/>
                <a:gd name="T70" fmla="*/ 28 w 530"/>
                <a:gd name="T71" fmla="*/ 1435 h 1576"/>
                <a:gd name="T72" fmla="*/ 78 w 530"/>
                <a:gd name="T73" fmla="*/ 1323 h 1576"/>
                <a:gd name="T74" fmla="*/ 112 w 530"/>
                <a:gd name="T75" fmla="*/ 1243 h 1576"/>
                <a:gd name="T76" fmla="*/ 140 w 530"/>
                <a:gd name="T77" fmla="*/ 1162 h 1576"/>
                <a:gd name="T78" fmla="*/ 161 w 530"/>
                <a:gd name="T79" fmla="*/ 1079 h 1576"/>
                <a:gd name="T80" fmla="*/ 179 w 530"/>
                <a:gd name="T81" fmla="*/ 996 h 1576"/>
                <a:gd name="T82" fmla="*/ 190 w 530"/>
                <a:gd name="T83" fmla="*/ 912 h 1576"/>
                <a:gd name="T84" fmla="*/ 195 w 530"/>
                <a:gd name="T85" fmla="*/ 827 h 1576"/>
                <a:gd name="T86" fmla="*/ 195 w 530"/>
                <a:gd name="T87" fmla="*/ 742 h 1576"/>
                <a:gd name="T88" fmla="*/ 190 w 530"/>
                <a:gd name="T89" fmla="*/ 657 h 1576"/>
                <a:gd name="T90" fmla="*/ 179 w 530"/>
                <a:gd name="T91" fmla="*/ 573 h 1576"/>
                <a:gd name="T92" fmla="*/ 161 w 530"/>
                <a:gd name="T93" fmla="*/ 490 h 1576"/>
                <a:gd name="T94" fmla="*/ 140 w 530"/>
                <a:gd name="T95" fmla="*/ 407 h 1576"/>
                <a:gd name="T96" fmla="*/ 112 w 530"/>
                <a:gd name="T97" fmla="*/ 325 h 1576"/>
                <a:gd name="T98" fmla="*/ 78 w 530"/>
                <a:gd name="T99" fmla="*/ 246 h 1576"/>
                <a:gd name="T100" fmla="*/ 0 w 530"/>
                <a:gd name="T101" fmla="*/ 95 h 1576"/>
                <a:gd name="T102" fmla="*/ 263 w 530"/>
                <a:gd name="T103" fmla="*/ 4 h 1576"/>
                <a:gd name="T104" fmla="*/ 279 w 530"/>
                <a:gd name="T105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0" h="1576">
                  <a:moveTo>
                    <a:pt x="279" y="0"/>
                  </a:moveTo>
                  <a:lnTo>
                    <a:pt x="295" y="2"/>
                  </a:lnTo>
                  <a:lnTo>
                    <a:pt x="310" y="7"/>
                  </a:lnTo>
                  <a:lnTo>
                    <a:pt x="321" y="18"/>
                  </a:lnTo>
                  <a:lnTo>
                    <a:pt x="330" y="33"/>
                  </a:lnTo>
                  <a:lnTo>
                    <a:pt x="391" y="162"/>
                  </a:lnTo>
                  <a:lnTo>
                    <a:pt x="428" y="248"/>
                  </a:lnTo>
                  <a:lnTo>
                    <a:pt x="459" y="336"/>
                  </a:lnTo>
                  <a:lnTo>
                    <a:pt x="484" y="423"/>
                  </a:lnTo>
                  <a:lnTo>
                    <a:pt x="505" y="513"/>
                  </a:lnTo>
                  <a:lnTo>
                    <a:pt x="518" y="604"/>
                  </a:lnTo>
                  <a:lnTo>
                    <a:pt x="527" y="694"/>
                  </a:lnTo>
                  <a:lnTo>
                    <a:pt x="530" y="785"/>
                  </a:lnTo>
                  <a:lnTo>
                    <a:pt x="527" y="876"/>
                  </a:lnTo>
                  <a:lnTo>
                    <a:pt x="518" y="967"/>
                  </a:lnTo>
                  <a:lnTo>
                    <a:pt x="505" y="1058"/>
                  </a:lnTo>
                  <a:lnTo>
                    <a:pt x="484" y="1148"/>
                  </a:lnTo>
                  <a:lnTo>
                    <a:pt x="459" y="1237"/>
                  </a:lnTo>
                  <a:lnTo>
                    <a:pt x="428" y="1326"/>
                  </a:lnTo>
                  <a:lnTo>
                    <a:pt x="391" y="1413"/>
                  </a:lnTo>
                  <a:lnTo>
                    <a:pt x="330" y="1542"/>
                  </a:lnTo>
                  <a:lnTo>
                    <a:pt x="321" y="1557"/>
                  </a:lnTo>
                  <a:lnTo>
                    <a:pt x="309" y="1567"/>
                  </a:lnTo>
                  <a:lnTo>
                    <a:pt x="295" y="1573"/>
                  </a:lnTo>
                  <a:lnTo>
                    <a:pt x="279" y="1576"/>
                  </a:lnTo>
                  <a:lnTo>
                    <a:pt x="274" y="1574"/>
                  </a:lnTo>
                  <a:lnTo>
                    <a:pt x="268" y="1571"/>
                  </a:lnTo>
                  <a:lnTo>
                    <a:pt x="263" y="1570"/>
                  </a:lnTo>
                  <a:lnTo>
                    <a:pt x="0" y="1480"/>
                  </a:lnTo>
                  <a:lnTo>
                    <a:pt x="22" y="1441"/>
                  </a:lnTo>
                  <a:lnTo>
                    <a:pt x="25" y="1440"/>
                  </a:lnTo>
                  <a:lnTo>
                    <a:pt x="26" y="1439"/>
                  </a:lnTo>
                  <a:lnTo>
                    <a:pt x="27" y="1438"/>
                  </a:lnTo>
                  <a:lnTo>
                    <a:pt x="28" y="1436"/>
                  </a:lnTo>
                  <a:lnTo>
                    <a:pt x="28" y="1435"/>
                  </a:lnTo>
                  <a:lnTo>
                    <a:pt x="28" y="1435"/>
                  </a:lnTo>
                  <a:lnTo>
                    <a:pt x="78" y="1323"/>
                  </a:lnTo>
                  <a:lnTo>
                    <a:pt x="112" y="1243"/>
                  </a:lnTo>
                  <a:lnTo>
                    <a:pt x="140" y="1162"/>
                  </a:lnTo>
                  <a:lnTo>
                    <a:pt x="161" y="1079"/>
                  </a:lnTo>
                  <a:lnTo>
                    <a:pt x="179" y="996"/>
                  </a:lnTo>
                  <a:lnTo>
                    <a:pt x="190" y="912"/>
                  </a:lnTo>
                  <a:lnTo>
                    <a:pt x="195" y="827"/>
                  </a:lnTo>
                  <a:lnTo>
                    <a:pt x="195" y="742"/>
                  </a:lnTo>
                  <a:lnTo>
                    <a:pt x="190" y="657"/>
                  </a:lnTo>
                  <a:lnTo>
                    <a:pt x="179" y="573"/>
                  </a:lnTo>
                  <a:lnTo>
                    <a:pt x="161" y="490"/>
                  </a:lnTo>
                  <a:lnTo>
                    <a:pt x="140" y="407"/>
                  </a:lnTo>
                  <a:lnTo>
                    <a:pt x="112" y="325"/>
                  </a:lnTo>
                  <a:lnTo>
                    <a:pt x="78" y="246"/>
                  </a:lnTo>
                  <a:lnTo>
                    <a:pt x="0" y="95"/>
                  </a:lnTo>
                  <a:lnTo>
                    <a:pt x="263" y="4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6" name="Group 1225"/>
          <p:cNvGrpSpPr/>
          <p:nvPr/>
        </p:nvGrpSpPr>
        <p:grpSpPr>
          <a:xfrm>
            <a:off x="5331527" y="1901825"/>
            <a:ext cx="584201" cy="584200"/>
            <a:chOff x="5321300" y="1901825"/>
            <a:chExt cx="584201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4" name="Freeform 546"/>
            <p:cNvSpPr>
              <a:spLocks noEditPoints="1"/>
            </p:cNvSpPr>
            <p:nvPr/>
          </p:nvSpPr>
          <p:spPr bwMode="auto">
            <a:xfrm>
              <a:off x="5562600" y="2019300"/>
              <a:ext cx="342900" cy="292100"/>
            </a:xfrm>
            <a:custGeom>
              <a:avLst/>
              <a:gdLst>
                <a:gd name="T0" fmla="*/ 1114 w 1941"/>
                <a:gd name="T1" fmla="*/ 772 h 1655"/>
                <a:gd name="T2" fmla="*/ 1114 w 1941"/>
                <a:gd name="T3" fmla="*/ 883 h 1655"/>
                <a:gd name="T4" fmla="*/ 1224 w 1941"/>
                <a:gd name="T5" fmla="*/ 883 h 1655"/>
                <a:gd name="T6" fmla="*/ 1224 w 1941"/>
                <a:gd name="T7" fmla="*/ 772 h 1655"/>
                <a:gd name="T8" fmla="*/ 1114 w 1941"/>
                <a:gd name="T9" fmla="*/ 772 h 1655"/>
                <a:gd name="T10" fmla="*/ 1589 w 1941"/>
                <a:gd name="T11" fmla="*/ 0 h 1655"/>
                <a:gd name="T12" fmla="*/ 1886 w 1941"/>
                <a:gd name="T13" fmla="*/ 0 h 1655"/>
                <a:gd name="T14" fmla="*/ 1902 w 1941"/>
                <a:gd name="T15" fmla="*/ 2 h 1655"/>
                <a:gd name="T16" fmla="*/ 1915 w 1941"/>
                <a:gd name="T17" fmla="*/ 8 h 1655"/>
                <a:gd name="T18" fmla="*/ 1926 w 1941"/>
                <a:gd name="T19" fmla="*/ 17 h 1655"/>
                <a:gd name="T20" fmla="*/ 1935 w 1941"/>
                <a:gd name="T21" fmla="*/ 30 h 1655"/>
                <a:gd name="T22" fmla="*/ 1940 w 1941"/>
                <a:gd name="T23" fmla="*/ 42 h 1655"/>
                <a:gd name="T24" fmla="*/ 1941 w 1941"/>
                <a:gd name="T25" fmla="*/ 56 h 1655"/>
                <a:gd name="T26" fmla="*/ 1941 w 1941"/>
                <a:gd name="T27" fmla="*/ 270 h 1655"/>
                <a:gd name="T28" fmla="*/ 1439 w 1941"/>
                <a:gd name="T29" fmla="*/ 772 h 1655"/>
                <a:gd name="T30" fmla="*/ 1335 w 1941"/>
                <a:gd name="T31" fmla="*/ 772 h 1655"/>
                <a:gd name="T32" fmla="*/ 1335 w 1941"/>
                <a:gd name="T33" fmla="*/ 883 h 1655"/>
                <a:gd name="T34" fmla="*/ 1428 w 1941"/>
                <a:gd name="T35" fmla="*/ 883 h 1655"/>
                <a:gd name="T36" fmla="*/ 656 w 1941"/>
                <a:gd name="T37" fmla="*/ 1655 h 1655"/>
                <a:gd name="T38" fmla="*/ 0 w 1941"/>
                <a:gd name="T39" fmla="*/ 1655 h 1655"/>
                <a:gd name="T40" fmla="*/ 772 w 1941"/>
                <a:gd name="T41" fmla="*/ 883 h 1655"/>
                <a:gd name="T42" fmla="*/ 1004 w 1941"/>
                <a:gd name="T43" fmla="*/ 883 h 1655"/>
                <a:gd name="T44" fmla="*/ 1004 w 1941"/>
                <a:gd name="T45" fmla="*/ 772 h 1655"/>
                <a:gd name="T46" fmla="*/ 816 w 1941"/>
                <a:gd name="T47" fmla="*/ 772 h 1655"/>
                <a:gd name="T48" fmla="*/ 1589 w 1941"/>
                <a:gd name="T49" fmla="*/ 0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41" h="1655">
                  <a:moveTo>
                    <a:pt x="1114" y="772"/>
                  </a:moveTo>
                  <a:lnTo>
                    <a:pt x="1114" y="883"/>
                  </a:lnTo>
                  <a:lnTo>
                    <a:pt x="1224" y="883"/>
                  </a:lnTo>
                  <a:lnTo>
                    <a:pt x="1224" y="772"/>
                  </a:lnTo>
                  <a:lnTo>
                    <a:pt x="1114" y="772"/>
                  </a:lnTo>
                  <a:close/>
                  <a:moveTo>
                    <a:pt x="1589" y="0"/>
                  </a:moveTo>
                  <a:lnTo>
                    <a:pt x="1886" y="0"/>
                  </a:lnTo>
                  <a:lnTo>
                    <a:pt x="1902" y="2"/>
                  </a:lnTo>
                  <a:lnTo>
                    <a:pt x="1915" y="8"/>
                  </a:lnTo>
                  <a:lnTo>
                    <a:pt x="1926" y="17"/>
                  </a:lnTo>
                  <a:lnTo>
                    <a:pt x="1935" y="30"/>
                  </a:lnTo>
                  <a:lnTo>
                    <a:pt x="1940" y="42"/>
                  </a:lnTo>
                  <a:lnTo>
                    <a:pt x="1941" y="56"/>
                  </a:lnTo>
                  <a:lnTo>
                    <a:pt x="1941" y="270"/>
                  </a:lnTo>
                  <a:lnTo>
                    <a:pt x="1439" y="772"/>
                  </a:lnTo>
                  <a:lnTo>
                    <a:pt x="1335" y="772"/>
                  </a:lnTo>
                  <a:lnTo>
                    <a:pt x="1335" y="883"/>
                  </a:lnTo>
                  <a:lnTo>
                    <a:pt x="1428" y="883"/>
                  </a:lnTo>
                  <a:lnTo>
                    <a:pt x="656" y="1655"/>
                  </a:lnTo>
                  <a:lnTo>
                    <a:pt x="0" y="1655"/>
                  </a:lnTo>
                  <a:lnTo>
                    <a:pt x="772" y="883"/>
                  </a:lnTo>
                  <a:lnTo>
                    <a:pt x="1004" y="883"/>
                  </a:lnTo>
                  <a:lnTo>
                    <a:pt x="1004" y="772"/>
                  </a:lnTo>
                  <a:lnTo>
                    <a:pt x="816" y="772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47"/>
            <p:cNvSpPr>
              <a:spLocks noEditPoints="1"/>
            </p:cNvSpPr>
            <p:nvPr/>
          </p:nvSpPr>
          <p:spPr bwMode="auto">
            <a:xfrm>
              <a:off x="5564188" y="1901825"/>
              <a:ext cx="254000" cy="254000"/>
            </a:xfrm>
            <a:custGeom>
              <a:avLst/>
              <a:gdLst>
                <a:gd name="T0" fmla="*/ 1109 w 1440"/>
                <a:gd name="T1" fmla="*/ 546 h 1433"/>
                <a:gd name="T2" fmla="*/ 1109 w 1440"/>
                <a:gd name="T3" fmla="*/ 661 h 1433"/>
                <a:gd name="T4" fmla="*/ 1219 w 1440"/>
                <a:gd name="T5" fmla="*/ 661 h 1433"/>
                <a:gd name="T6" fmla="*/ 1219 w 1440"/>
                <a:gd name="T7" fmla="*/ 546 h 1433"/>
                <a:gd name="T8" fmla="*/ 1201 w 1440"/>
                <a:gd name="T9" fmla="*/ 550 h 1433"/>
                <a:gd name="T10" fmla="*/ 1182 w 1440"/>
                <a:gd name="T11" fmla="*/ 551 h 1433"/>
                <a:gd name="T12" fmla="*/ 1164 w 1440"/>
                <a:gd name="T13" fmla="*/ 551 h 1433"/>
                <a:gd name="T14" fmla="*/ 1146 w 1440"/>
                <a:gd name="T15" fmla="*/ 551 h 1433"/>
                <a:gd name="T16" fmla="*/ 1127 w 1440"/>
                <a:gd name="T17" fmla="*/ 550 h 1433"/>
                <a:gd name="T18" fmla="*/ 1109 w 1440"/>
                <a:gd name="T19" fmla="*/ 546 h 1433"/>
                <a:gd name="T20" fmla="*/ 1164 w 1440"/>
                <a:gd name="T21" fmla="*/ 0 h 1433"/>
                <a:gd name="T22" fmla="*/ 1205 w 1440"/>
                <a:gd name="T23" fmla="*/ 3 h 1433"/>
                <a:gd name="T24" fmla="*/ 1244 w 1440"/>
                <a:gd name="T25" fmla="*/ 11 h 1433"/>
                <a:gd name="T26" fmla="*/ 1282 w 1440"/>
                <a:gd name="T27" fmla="*/ 25 h 1433"/>
                <a:gd name="T28" fmla="*/ 1316 w 1440"/>
                <a:gd name="T29" fmla="*/ 43 h 1433"/>
                <a:gd name="T30" fmla="*/ 1346 w 1440"/>
                <a:gd name="T31" fmla="*/ 66 h 1433"/>
                <a:gd name="T32" fmla="*/ 1373 w 1440"/>
                <a:gd name="T33" fmla="*/ 93 h 1433"/>
                <a:gd name="T34" fmla="*/ 1396 w 1440"/>
                <a:gd name="T35" fmla="*/ 124 h 1433"/>
                <a:gd name="T36" fmla="*/ 1415 w 1440"/>
                <a:gd name="T37" fmla="*/ 159 h 1433"/>
                <a:gd name="T38" fmla="*/ 1428 w 1440"/>
                <a:gd name="T39" fmla="*/ 195 h 1433"/>
                <a:gd name="T40" fmla="*/ 1437 w 1440"/>
                <a:gd name="T41" fmla="*/ 234 h 1433"/>
                <a:gd name="T42" fmla="*/ 1440 w 1440"/>
                <a:gd name="T43" fmla="*/ 275 h 1433"/>
                <a:gd name="T44" fmla="*/ 1437 w 1440"/>
                <a:gd name="T45" fmla="*/ 314 h 1433"/>
                <a:gd name="T46" fmla="*/ 1430 w 1440"/>
                <a:gd name="T47" fmla="*/ 351 h 1433"/>
                <a:gd name="T48" fmla="*/ 1417 w 1440"/>
                <a:gd name="T49" fmla="*/ 386 h 1433"/>
                <a:gd name="T50" fmla="*/ 1401 w 1440"/>
                <a:gd name="T51" fmla="*/ 418 h 1433"/>
                <a:gd name="T52" fmla="*/ 1381 w 1440"/>
                <a:gd name="T53" fmla="*/ 447 h 1433"/>
                <a:gd name="T54" fmla="*/ 1357 w 1440"/>
                <a:gd name="T55" fmla="*/ 473 h 1433"/>
                <a:gd name="T56" fmla="*/ 1330 w 1440"/>
                <a:gd name="T57" fmla="*/ 496 h 1433"/>
                <a:gd name="T58" fmla="*/ 1330 w 1440"/>
                <a:gd name="T59" fmla="*/ 661 h 1433"/>
                <a:gd name="T60" fmla="*/ 1429 w 1440"/>
                <a:gd name="T61" fmla="*/ 661 h 1433"/>
                <a:gd name="T62" fmla="*/ 656 w 1440"/>
                <a:gd name="T63" fmla="*/ 1433 h 1433"/>
                <a:gd name="T64" fmla="*/ 0 w 1440"/>
                <a:gd name="T65" fmla="*/ 1433 h 1433"/>
                <a:gd name="T66" fmla="*/ 773 w 1440"/>
                <a:gd name="T67" fmla="*/ 661 h 1433"/>
                <a:gd name="T68" fmla="*/ 999 w 1440"/>
                <a:gd name="T69" fmla="*/ 661 h 1433"/>
                <a:gd name="T70" fmla="*/ 999 w 1440"/>
                <a:gd name="T71" fmla="*/ 496 h 1433"/>
                <a:gd name="T72" fmla="*/ 971 w 1440"/>
                <a:gd name="T73" fmla="*/ 473 h 1433"/>
                <a:gd name="T74" fmla="*/ 948 w 1440"/>
                <a:gd name="T75" fmla="*/ 446 h 1433"/>
                <a:gd name="T76" fmla="*/ 927 w 1440"/>
                <a:gd name="T77" fmla="*/ 417 h 1433"/>
                <a:gd name="T78" fmla="*/ 911 w 1440"/>
                <a:gd name="T79" fmla="*/ 383 h 1433"/>
                <a:gd name="T80" fmla="*/ 898 w 1440"/>
                <a:gd name="T81" fmla="*/ 349 h 1433"/>
                <a:gd name="T82" fmla="*/ 891 w 1440"/>
                <a:gd name="T83" fmla="*/ 313 h 1433"/>
                <a:gd name="T84" fmla="*/ 888 w 1440"/>
                <a:gd name="T85" fmla="*/ 275 h 1433"/>
                <a:gd name="T86" fmla="*/ 891 w 1440"/>
                <a:gd name="T87" fmla="*/ 234 h 1433"/>
                <a:gd name="T88" fmla="*/ 900 w 1440"/>
                <a:gd name="T89" fmla="*/ 195 h 1433"/>
                <a:gd name="T90" fmla="*/ 913 w 1440"/>
                <a:gd name="T91" fmla="*/ 159 h 1433"/>
                <a:gd name="T92" fmla="*/ 932 w 1440"/>
                <a:gd name="T93" fmla="*/ 124 h 1433"/>
                <a:gd name="T94" fmla="*/ 955 w 1440"/>
                <a:gd name="T95" fmla="*/ 93 h 1433"/>
                <a:gd name="T96" fmla="*/ 983 w 1440"/>
                <a:gd name="T97" fmla="*/ 66 h 1433"/>
                <a:gd name="T98" fmla="*/ 1013 w 1440"/>
                <a:gd name="T99" fmla="*/ 43 h 1433"/>
                <a:gd name="T100" fmla="*/ 1047 w 1440"/>
                <a:gd name="T101" fmla="*/ 25 h 1433"/>
                <a:gd name="T102" fmla="*/ 1084 w 1440"/>
                <a:gd name="T103" fmla="*/ 11 h 1433"/>
                <a:gd name="T104" fmla="*/ 1123 w 1440"/>
                <a:gd name="T105" fmla="*/ 3 h 1433"/>
                <a:gd name="T106" fmla="*/ 1164 w 1440"/>
                <a:gd name="T107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40" h="1433">
                  <a:moveTo>
                    <a:pt x="1109" y="546"/>
                  </a:moveTo>
                  <a:lnTo>
                    <a:pt x="1109" y="661"/>
                  </a:lnTo>
                  <a:lnTo>
                    <a:pt x="1219" y="661"/>
                  </a:lnTo>
                  <a:lnTo>
                    <a:pt x="1219" y="546"/>
                  </a:lnTo>
                  <a:lnTo>
                    <a:pt x="1201" y="550"/>
                  </a:lnTo>
                  <a:lnTo>
                    <a:pt x="1182" y="551"/>
                  </a:lnTo>
                  <a:lnTo>
                    <a:pt x="1164" y="551"/>
                  </a:lnTo>
                  <a:lnTo>
                    <a:pt x="1146" y="551"/>
                  </a:lnTo>
                  <a:lnTo>
                    <a:pt x="1127" y="550"/>
                  </a:lnTo>
                  <a:lnTo>
                    <a:pt x="1109" y="546"/>
                  </a:lnTo>
                  <a:close/>
                  <a:moveTo>
                    <a:pt x="1164" y="0"/>
                  </a:moveTo>
                  <a:lnTo>
                    <a:pt x="1205" y="3"/>
                  </a:lnTo>
                  <a:lnTo>
                    <a:pt x="1244" y="11"/>
                  </a:lnTo>
                  <a:lnTo>
                    <a:pt x="1282" y="25"/>
                  </a:lnTo>
                  <a:lnTo>
                    <a:pt x="1316" y="43"/>
                  </a:lnTo>
                  <a:lnTo>
                    <a:pt x="1346" y="66"/>
                  </a:lnTo>
                  <a:lnTo>
                    <a:pt x="1373" y="93"/>
                  </a:lnTo>
                  <a:lnTo>
                    <a:pt x="1396" y="124"/>
                  </a:lnTo>
                  <a:lnTo>
                    <a:pt x="1415" y="159"/>
                  </a:lnTo>
                  <a:lnTo>
                    <a:pt x="1428" y="195"/>
                  </a:lnTo>
                  <a:lnTo>
                    <a:pt x="1437" y="234"/>
                  </a:lnTo>
                  <a:lnTo>
                    <a:pt x="1440" y="275"/>
                  </a:lnTo>
                  <a:lnTo>
                    <a:pt x="1437" y="314"/>
                  </a:lnTo>
                  <a:lnTo>
                    <a:pt x="1430" y="351"/>
                  </a:lnTo>
                  <a:lnTo>
                    <a:pt x="1417" y="386"/>
                  </a:lnTo>
                  <a:lnTo>
                    <a:pt x="1401" y="418"/>
                  </a:lnTo>
                  <a:lnTo>
                    <a:pt x="1381" y="447"/>
                  </a:lnTo>
                  <a:lnTo>
                    <a:pt x="1357" y="473"/>
                  </a:lnTo>
                  <a:lnTo>
                    <a:pt x="1330" y="496"/>
                  </a:lnTo>
                  <a:lnTo>
                    <a:pt x="1330" y="661"/>
                  </a:lnTo>
                  <a:lnTo>
                    <a:pt x="1429" y="661"/>
                  </a:lnTo>
                  <a:lnTo>
                    <a:pt x="656" y="1433"/>
                  </a:lnTo>
                  <a:lnTo>
                    <a:pt x="0" y="1433"/>
                  </a:lnTo>
                  <a:lnTo>
                    <a:pt x="773" y="661"/>
                  </a:lnTo>
                  <a:lnTo>
                    <a:pt x="999" y="661"/>
                  </a:lnTo>
                  <a:lnTo>
                    <a:pt x="999" y="496"/>
                  </a:lnTo>
                  <a:lnTo>
                    <a:pt x="971" y="473"/>
                  </a:lnTo>
                  <a:lnTo>
                    <a:pt x="948" y="446"/>
                  </a:lnTo>
                  <a:lnTo>
                    <a:pt x="927" y="417"/>
                  </a:lnTo>
                  <a:lnTo>
                    <a:pt x="911" y="383"/>
                  </a:lnTo>
                  <a:lnTo>
                    <a:pt x="898" y="349"/>
                  </a:lnTo>
                  <a:lnTo>
                    <a:pt x="891" y="313"/>
                  </a:lnTo>
                  <a:lnTo>
                    <a:pt x="888" y="275"/>
                  </a:lnTo>
                  <a:lnTo>
                    <a:pt x="891" y="234"/>
                  </a:lnTo>
                  <a:lnTo>
                    <a:pt x="900" y="195"/>
                  </a:lnTo>
                  <a:lnTo>
                    <a:pt x="913" y="159"/>
                  </a:lnTo>
                  <a:lnTo>
                    <a:pt x="932" y="124"/>
                  </a:lnTo>
                  <a:lnTo>
                    <a:pt x="955" y="93"/>
                  </a:lnTo>
                  <a:lnTo>
                    <a:pt x="983" y="66"/>
                  </a:lnTo>
                  <a:lnTo>
                    <a:pt x="1013" y="43"/>
                  </a:lnTo>
                  <a:lnTo>
                    <a:pt x="1047" y="25"/>
                  </a:lnTo>
                  <a:lnTo>
                    <a:pt x="1084" y="11"/>
                  </a:lnTo>
                  <a:lnTo>
                    <a:pt x="1123" y="3"/>
                  </a:lnTo>
                  <a:lnTo>
                    <a:pt x="1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48"/>
            <p:cNvSpPr>
              <a:spLocks/>
            </p:cNvSpPr>
            <p:nvPr/>
          </p:nvSpPr>
          <p:spPr bwMode="auto">
            <a:xfrm>
              <a:off x="5321300" y="2019300"/>
              <a:ext cx="80963" cy="80963"/>
            </a:xfrm>
            <a:custGeom>
              <a:avLst/>
              <a:gdLst>
                <a:gd name="T0" fmla="*/ 55 w 458"/>
                <a:gd name="T1" fmla="*/ 0 h 458"/>
                <a:gd name="T2" fmla="*/ 458 w 458"/>
                <a:gd name="T3" fmla="*/ 0 h 458"/>
                <a:gd name="T4" fmla="*/ 0 w 458"/>
                <a:gd name="T5" fmla="*/ 458 h 458"/>
                <a:gd name="T6" fmla="*/ 0 w 458"/>
                <a:gd name="T7" fmla="*/ 56 h 458"/>
                <a:gd name="T8" fmla="*/ 3 w 458"/>
                <a:gd name="T9" fmla="*/ 38 h 458"/>
                <a:gd name="T10" fmla="*/ 10 w 458"/>
                <a:gd name="T11" fmla="*/ 21 h 458"/>
                <a:gd name="T12" fmla="*/ 21 w 458"/>
                <a:gd name="T13" fmla="*/ 10 h 458"/>
                <a:gd name="T14" fmla="*/ 37 w 458"/>
                <a:gd name="T15" fmla="*/ 3 h 458"/>
                <a:gd name="T16" fmla="*/ 55 w 458"/>
                <a:gd name="T1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8" h="458">
                  <a:moveTo>
                    <a:pt x="55" y="0"/>
                  </a:moveTo>
                  <a:lnTo>
                    <a:pt x="458" y="0"/>
                  </a:lnTo>
                  <a:lnTo>
                    <a:pt x="0" y="45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549"/>
            <p:cNvSpPr>
              <a:spLocks/>
            </p:cNvSpPr>
            <p:nvPr/>
          </p:nvSpPr>
          <p:spPr bwMode="auto">
            <a:xfrm>
              <a:off x="5843588" y="2093913"/>
              <a:ext cx="61913" cy="61913"/>
            </a:xfrm>
            <a:custGeom>
              <a:avLst/>
              <a:gdLst>
                <a:gd name="T0" fmla="*/ 347 w 347"/>
                <a:gd name="T1" fmla="*/ 0 h 347"/>
                <a:gd name="T2" fmla="*/ 347 w 347"/>
                <a:gd name="T3" fmla="*/ 292 h 347"/>
                <a:gd name="T4" fmla="*/ 345 w 347"/>
                <a:gd name="T5" fmla="*/ 311 h 347"/>
                <a:gd name="T6" fmla="*/ 338 w 347"/>
                <a:gd name="T7" fmla="*/ 326 h 347"/>
                <a:gd name="T8" fmla="*/ 326 w 347"/>
                <a:gd name="T9" fmla="*/ 338 h 347"/>
                <a:gd name="T10" fmla="*/ 311 w 347"/>
                <a:gd name="T11" fmla="*/ 345 h 347"/>
                <a:gd name="T12" fmla="*/ 292 w 347"/>
                <a:gd name="T13" fmla="*/ 347 h 347"/>
                <a:gd name="T14" fmla="*/ 0 w 347"/>
                <a:gd name="T15" fmla="*/ 347 h 347"/>
                <a:gd name="T16" fmla="*/ 347 w 347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347">
                  <a:moveTo>
                    <a:pt x="347" y="0"/>
                  </a:moveTo>
                  <a:lnTo>
                    <a:pt x="347" y="292"/>
                  </a:lnTo>
                  <a:lnTo>
                    <a:pt x="345" y="311"/>
                  </a:lnTo>
                  <a:lnTo>
                    <a:pt x="338" y="326"/>
                  </a:lnTo>
                  <a:lnTo>
                    <a:pt x="326" y="338"/>
                  </a:lnTo>
                  <a:lnTo>
                    <a:pt x="311" y="345"/>
                  </a:lnTo>
                  <a:lnTo>
                    <a:pt x="292" y="347"/>
                  </a:lnTo>
                  <a:lnTo>
                    <a:pt x="0" y="347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550"/>
            <p:cNvSpPr>
              <a:spLocks noEditPoints="1"/>
            </p:cNvSpPr>
            <p:nvPr/>
          </p:nvSpPr>
          <p:spPr bwMode="auto">
            <a:xfrm>
              <a:off x="5321300" y="1901825"/>
              <a:ext cx="217488" cy="254000"/>
            </a:xfrm>
            <a:custGeom>
              <a:avLst/>
              <a:gdLst>
                <a:gd name="T0" fmla="*/ 717 w 1235"/>
                <a:gd name="T1" fmla="*/ 546 h 1433"/>
                <a:gd name="T2" fmla="*/ 717 w 1235"/>
                <a:gd name="T3" fmla="*/ 661 h 1433"/>
                <a:gd name="T4" fmla="*/ 827 w 1235"/>
                <a:gd name="T5" fmla="*/ 661 h 1433"/>
                <a:gd name="T6" fmla="*/ 827 w 1235"/>
                <a:gd name="T7" fmla="*/ 546 h 1433"/>
                <a:gd name="T8" fmla="*/ 809 w 1235"/>
                <a:gd name="T9" fmla="*/ 550 h 1433"/>
                <a:gd name="T10" fmla="*/ 790 w 1235"/>
                <a:gd name="T11" fmla="*/ 551 h 1433"/>
                <a:gd name="T12" fmla="*/ 772 w 1235"/>
                <a:gd name="T13" fmla="*/ 551 h 1433"/>
                <a:gd name="T14" fmla="*/ 754 w 1235"/>
                <a:gd name="T15" fmla="*/ 551 h 1433"/>
                <a:gd name="T16" fmla="*/ 735 w 1235"/>
                <a:gd name="T17" fmla="*/ 550 h 1433"/>
                <a:gd name="T18" fmla="*/ 717 w 1235"/>
                <a:gd name="T19" fmla="*/ 546 h 1433"/>
                <a:gd name="T20" fmla="*/ 772 w 1235"/>
                <a:gd name="T21" fmla="*/ 0 h 1433"/>
                <a:gd name="T22" fmla="*/ 813 w 1235"/>
                <a:gd name="T23" fmla="*/ 3 h 1433"/>
                <a:gd name="T24" fmla="*/ 853 w 1235"/>
                <a:gd name="T25" fmla="*/ 11 h 1433"/>
                <a:gd name="T26" fmla="*/ 889 w 1235"/>
                <a:gd name="T27" fmla="*/ 25 h 1433"/>
                <a:gd name="T28" fmla="*/ 923 w 1235"/>
                <a:gd name="T29" fmla="*/ 43 h 1433"/>
                <a:gd name="T30" fmla="*/ 954 w 1235"/>
                <a:gd name="T31" fmla="*/ 66 h 1433"/>
                <a:gd name="T32" fmla="*/ 981 w 1235"/>
                <a:gd name="T33" fmla="*/ 93 h 1433"/>
                <a:gd name="T34" fmla="*/ 1004 w 1235"/>
                <a:gd name="T35" fmla="*/ 124 h 1433"/>
                <a:gd name="T36" fmla="*/ 1023 w 1235"/>
                <a:gd name="T37" fmla="*/ 159 h 1433"/>
                <a:gd name="T38" fmla="*/ 1037 w 1235"/>
                <a:gd name="T39" fmla="*/ 195 h 1433"/>
                <a:gd name="T40" fmla="*/ 1045 w 1235"/>
                <a:gd name="T41" fmla="*/ 234 h 1433"/>
                <a:gd name="T42" fmla="*/ 1048 w 1235"/>
                <a:gd name="T43" fmla="*/ 275 h 1433"/>
                <a:gd name="T44" fmla="*/ 1046 w 1235"/>
                <a:gd name="T45" fmla="*/ 314 h 1433"/>
                <a:gd name="T46" fmla="*/ 1038 w 1235"/>
                <a:gd name="T47" fmla="*/ 351 h 1433"/>
                <a:gd name="T48" fmla="*/ 1026 w 1235"/>
                <a:gd name="T49" fmla="*/ 386 h 1433"/>
                <a:gd name="T50" fmla="*/ 1009 w 1235"/>
                <a:gd name="T51" fmla="*/ 418 h 1433"/>
                <a:gd name="T52" fmla="*/ 989 w 1235"/>
                <a:gd name="T53" fmla="*/ 447 h 1433"/>
                <a:gd name="T54" fmla="*/ 964 w 1235"/>
                <a:gd name="T55" fmla="*/ 473 h 1433"/>
                <a:gd name="T56" fmla="*/ 937 w 1235"/>
                <a:gd name="T57" fmla="*/ 496 h 1433"/>
                <a:gd name="T58" fmla="*/ 937 w 1235"/>
                <a:gd name="T59" fmla="*/ 661 h 1433"/>
                <a:gd name="T60" fmla="*/ 1235 w 1235"/>
                <a:gd name="T61" fmla="*/ 661 h 1433"/>
                <a:gd name="T62" fmla="*/ 464 w 1235"/>
                <a:gd name="T63" fmla="*/ 1433 h 1433"/>
                <a:gd name="T64" fmla="*/ 55 w 1235"/>
                <a:gd name="T65" fmla="*/ 1433 h 1433"/>
                <a:gd name="T66" fmla="*/ 41 w 1235"/>
                <a:gd name="T67" fmla="*/ 1432 h 1433"/>
                <a:gd name="T68" fmla="*/ 28 w 1235"/>
                <a:gd name="T69" fmla="*/ 1427 h 1433"/>
                <a:gd name="T70" fmla="*/ 17 w 1235"/>
                <a:gd name="T71" fmla="*/ 1418 h 1433"/>
                <a:gd name="T72" fmla="*/ 8 w 1235"/>
                <a:gd name="T73" fmla="*/ 1407 h 1433"/>
                <a:gd name="T74" fmla="*/ 2 w 1235"/>
                <a:gd name="T75" fmla="*/ 1394 h 1433"/>
                <a:gd name="T76" fmla="*/ 0 w 1235"/>
                <a:gd name="T77" fmla="*/ 1378 h 1433"/>
                <a:gd name="T78" fmla="*/ 0 w 1235"/>
                <a:gd name="T79" fmla="*/ 1280 h 1433"/>
                <a:gd name="T80" fmla="*/ 607 w 1235"/>
                <a:gd name="T81" fmla="*/ 672 h 1433"/>
                <a:gd name="T82" fmla="*/ 607 w 1235"/>
                <a:gd name="T83" fmla="*/ 496 h 1433"/>
                <a:gd name="T84" fmla="*/ 580 w 1235"/>
                <a:gd name="T85" fmla="*/ 473 h 1433"/>
                <a:gd name="T86" fmla="*/ 556 w 1235"/>
                <a:gd name="T87" fmla="*/ 446 h 1433"/>
                <a:gd name="T88" fmla="*/ 536 w 1235"/>
                <a:gd name="T89" fmla="*/ 417 h 1433"/>
                <a:gd name="T90" fmla="*/ 519 w 1235"/>
                <a:gd name="T91" fmla="*/ 383 h 1433"/>
                <a:gd name="T92" fmla="*/ 507 w 1235"/>
                <a:gd name="T93" fmla="*/ 349 h 1433"/>
                <a:gd name="T94" fmla="*/ 499 w 1235"/>
                <a:gd name="T95" fmla="*/ 313 h 1433"/>
                <a:gd name="T96" fmla="*/ 497 w 1235"/>
                <a:gd name="T97" fmla="*/ 275 h 1433"/>
                <a:gd name="T98" fmla="*/ 500 w 1235"/>
                <a:gd name="T99" fmla="*/ 234 h 1433"/>
                <a:gd name="T100" fmla="*/ 508 w 1235"/>
                <a:gd name="T101" fmla="*/ 195 h 1433"/>
                <a:gd name="T102" fmla="*/ 522 w 1235"/>
                <a:gd name="T103" fmla="*/ 159 h 1433"/>
                <a:gd name="T104" fmla="*/ 540 w 1235"/>
                <a:gd name="T105" fmla="*/ 124 h 1433"/>
                <a:gd name="T106" fmla="*/ 563 w 1235"/>
                <a:gd name="T107" fmla="*/ 93 h 1433"/>
                <a:gd name="T108" fmla="*/ 590 w 1235"/>
                <a:gd name="T109" fmla="*/ 66 h 1433"/>
                <a:gd name="T110" fmla="*/ 621 w 1235"/>
                <a:gd name="T111" fmla="*/ 43 h 1433"/>
                <a:gd name="T112" fmla="*/ 655 w 1235"/>
                <a:gd name="T113" fmla="*/ 25 h 1433"/>
                <a:gd name="T114" fmla="*/ 692 w 1235"/>
                <a:gd name="T115" fmla="*/ 11 h 1433"/>
                <a:gd name="T116" fmla="*/ 731 w 1235"/>
                <a:gd name="T117" fmla="*/ 3 h 1433"/>
                <a:gd name="T118" fmla="*/ 772 w 1235"/>
                <a:gd name="T119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5" h="1433">
                  <a:moveTo>
                    <a:pt x="717" y="546"/>
                  </a:moveTo>
                  <a:lnTo>
                    <a:pt x="717" y="661"/>
                  </a:lnTo>
                  <a:lnTo>
                    <a:pt x="827" y="661"/>
                  </a:lnTo>
                  <a:lnTo>
                    <a:pt x="827" y="546"/>
                  </a:lnTo>
                  <a:lnTo>
                    <a:pt x="809" y="550"/>
                  </a:lnTo>
                  <a:lnTo>
                    <a:pt x="790" y="551"/>
                  </a:lnTo>
                  <a:lnTo>
                    <a:pt x="772" y="551"/>
                  </a:lnTo>
                  <a:lnTo>
                    <a:pt x="754" y="551"/>
                  </a:lnTo>
                  <a:lnTo>
                    <a:pt x="735" y="550"/>
                  </a:lnTo>
                  <a:lnTo>
                    <a:pt x="717" y="546"/>
                  </a:lnTo>
                  <a:close/>
                  <a:moveTo>
                    <a:pt x="772" y="0"/>
                  </a:moveTo>
                  <a:lnTo>
                    <a:pt x="813" y="3"/>
                  </a:lnTo>
                  <a:lnTo>
                    <a:pt x="853" y="11"/>
                  </a:lnTo>
                  <a:lnTo>
                    <a:pt x="889" y="25"/>
                  </a:lnTo>
                  <a:lnTo>
                    <a:pt x="923" y="43"/>
                  </a:lnTo>
                  <a:lnTo>
                    <a:pt x="954" y="66"/>
                  </a:lnTo>
                  <a:lnTo>
                    <a:pt x="981" y="93"/>
                  </a:lnTo>
                  <a:lnTo>
                    <a:pt x="1004" y="124"/>
                  </a:lnTo>
                  <a:lnTo>
                    <a:pt x="1023" y="159"/>
                  </a:lnTo>
                  <a:lnTo>
                    <a:pt x="1037" y="195"/>
                  </a:lnTo>
                  <a:lnTo>
                    <a:pt x="1045" y="234"/>
                  </a:lnTo>
                  <a:lnTo>
                    <a:pt x="1048" y="275"/>
                  </a:lnTo>
                  <a:lnTo>
                    <a:pt x="1046" y="314"/>
                  </a:lnTo>
                  <a:lnTo>
                    <a:pt x="1038" y="351"/>
                  </a:lnTo>
                  <a:lnTo>
                    <a:pt x="1026" y="386"/>
                  </a:lnTo>
                  <a:lnTo>
                    <a:pt x="1009" y="418"/>
                  </a:lnTo>
                  <a:lnTo>
                    <a:pt x="989" y="447"/>
                  </a:lnTo>
                  <a:lnTo>
                    <a:pt x="964" y="473"/>
                  </a:lnTo>
                  <a:lnTo>
                    <a:pt x="937" y="496"/>
                  </a:lnTo>
                  <a:lnTo>
                    <a:pt x="937" y="661"/>
                  </a:lnTo>
                  <a:lnTo>
                    <a:pt x="1235" y="661"/>
                  </a:lnTo>
                  <a:lnTo>
                    <a:pt x="464" y="1433"/>
                  </a:lnTo>
                  <a:lnTo>
                    <a:pt x="55" y="1433"/>
                  </a:lnTo>
                  <a:lnTo>
                    <a:pt x="41" y="1432"/>
                  </a:lnTo>
                  <a:lnTo>
                    <a:pt x="28" y="1427"/>
                  </a:lnTo>
                  <a:lnTo>
                    <a:pt x="17" y="1418"/>
                  </a:lnTo>
                  <a:lnTo>
                    <a:pt x="8" y="1407"/>
                  </a:lnTo>
                  <a:lnTo>
                    <a:pt x="2" y="1394"/>
                  </a:lnTo>
                  <a:lnTo>
                    <a:pt x="0" y="1378"/>
                  </a:lnTo>
                  <a:lnTo>
                    <a:pt x="0" y="1280"/>
                  </a:lnTo>
                  <a:lnTo>
                    <a:pt x="607" y="672"/>
                  </a:lnTo>
                  <a:lnTo>
                    <a:pt x="607" y="496"/>
                  </a:lnTo>
                  <a:lnTo>
                    <a:pt x="580" y="473"/>
                  </a:lnTo>
                  <a:lnTo>
                    <a:pt x="556" y="446"/>
                  </a:lnTo>
                  <a:lnTo>
                    <a:pt x="536" y="417"/>
                  </a:lnTo>
                  <a:lnTo>
                    <a:pt x="519" y="383"/>
                  </a:lnTo>
                  <a:lnTo>
                    <a:pt x="507" y="349"/>
                  </a:lnTo>
                  <a:lnTo>
                    <a:pt x="499" y="313"/>
                  </a:lnTo>
                  <a:lnTo>
                    <a:pt x="497" y="275"/>
                  </a:lnTo>
                  <a:lnTo>
                    <a:pt x="500" y="234"/>
                  </a:lnTo>
                  <a:lnTo>
                    <a:pt x="508" y="195"/>
                  </a:lnTo>
                  <a:lnTo>
                    <a:pt x="522" y="159"/>
                  </a:lnTo>
                  <a:lnTo>
                    <a:pt x="540" y="124"/>
                  </a:lnTo>
                  <a:lnTo>
                    <a:pt x="563" y="93"/>
                  </a:lnTo>
                  <a:lnTo>
                    <a:pt x="590" y="66"/>
                  </a:lnTo>
                  <a:lnTo>
                    <a:pt x="621" y="43"/>
                  </a:lnTo>
                  <a:lnTo>
                    <a:pt x="655" y="25"/>
                  </a:lnTo>
                  <a:lnTo>
                    <a:pt x="692" y="11"/>
                  </a:lnTo>
                  <a:lnTo>
                    <a:pt x="731" y="3"/>
                  </a:lnTo>
                  <a:lnTo>
                    <a:pt x="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551"/>
            <p:cNvSpPr>
              <a:spLocks noEditPoints="1"/>
            </p:cNvSpPr>
            <p:nvPr/>
          </p:nvSpPr>
          <p:spPr bwMode="auto">
            <a:xfrm>
              <a:off x="5321300" y="2019300"/>
              <a:ext cx="584200" cy="466725"/>
            </a:xfrm>
            <a:custGeom>
              <a:avLst/>
              <a:gdLst>
                <a:gd name="T0" fmla="*/ 2592 w 3309"/>
                <a:gd name="T1" fmla="*/ 2538 h 2648"/>
                <a:gd name="T2" fmla="*/ 2703 w 3309"/>
                <a:gd name="T3" fmla="*/ 1655 h 2648"/>
                <a:gd name="T4" fmla="*/ 607 w 3309"/>
                <a:gd name="T5" fmla="*/ 1655 h 2648"/>
                <a:gd name="T6" fmla="*/ 717 w 3309"/>
                <a:gd name="T7" fmla="*/ 2538 h 2648"/>
                <a:gd name="T8" fmla="*/ 607 w 3309"/>
                <a:gd name="T9" fmla="*/ 1655 h 2648"/>
                <a:gd name="T10" fmla="*/ 717 w 3309"/>
                <a:gd name="T11" fmla="*/ 883 h 2648"/>
                <a:gd name="T12" fmla="*/ 827 w 3309"/>
                <a:gd name="T13" fmla="*/ 772 h 2648"/>
                <a:gd name="T14" fmla="*/ 1395 w 3309"/>
                <a:gd name="T15" fmla="*/ 0 h 2648"/>
                <a:gd name="T16" fmla="*/ 1213 w 3309"/>
                <a:gd name="T17" fmla="*/ 772 h 2648"/>
                <a:gd name="T18" fmla="*/ 937 w 3309"/>
                <a:gd name="T19" fmla="*/ 883 h 2648"/>
                <a:gd name="T20" fmla="*/ 579 w 3309"/>
                <a:gd name="T21" fmla="*/ 1545 h 2648"/>
                <a:gd name="T22" fmla="*/ 1395 w 3309"/>
                <a:gd name="T23" fmla="*/ 883 h 2648"/>
                <a:gd name="T24" fmla="*/ 1213 w 3309"/>
                <a:gd name="T25" fmla="*/ 1655 h 2648"/>
                <a:gd name="T26" fmla="*/ 827 w 3309"/>
                <a:gd name="T27" fmla="*/ 1931 h 2648"/>
                <a:gd name="T28" fmla="*/ 2482 w 3309"/>
                <a:gd name="T29" fmla="*/ 1655 h 2648"/>
                <a:gd name="T30" fmla="*/ 2957 w 3309"/>
                <a:gd name="T31" fmla="*/ 883 h 2648"/>
                <a:gd name="T32" fmla="*/ 3270 w 3309"/>
                <a:gd name="T33" fmla="*/ 886 h 2648"/>
                <a:gd name="T34" fmla="*/ 3294 w 3309"/>
                <a:gd name="T35" fmla="*/ 901 h 2648"/>
                <a:gd name="T36" fmla="*/ 3308 w 3309"/>
                <a:gd name="T37" fmla="*/ 925 h 2648"/>
                <a:gd name="T38" fmla="*/ 3309 w 3309"/>
                <a:gd name="T39" fmla="*/ 1154 h 2648"/>
                <a:gd name="T40" fmla="*/ 2813 w 3309"/>
                <a:gd name="T41" fmla="*/ 2593 h 2648"/>
                <a:gd name="T42" fmla="*/ 2803 w 3309"/>
                <a:gd name="T43" fmla="*/ 2627 h 2648"/>
                <a:gd name="T44" fmla="*/ 2776 w 3309"/>
                <a:gd name="T45" fmla="*/ 2645 h 2648"/>
                <a:gd name="T46" fmla="*/ 2537 w 3309"/>
                <a:gd name="T47" fmla="*/ 2648 h 2648"/>
                <a:gd name="T48" fmla="*/ 2503 w 3309"/>
                <a:gd name="T49" fmla="*/ 2638 h 2648"/>
                <a:gd name="T50" fmla="*/ 2485 w 3309"/>
                <a:gd name="T51" fmla="*/ 2611 h 2648"/>
                <a:gd name="T52" fmla="*/ 2482 w 3309"/>
                <a:gd name="T53" fmla="*/ 2372 h 2648"/>
                <a:gd name="T54" fmla="*/ 827 w 3309"/>
                <a:gd name="T55" fmla="*/ 2593 h 2648"/>
                <a:gd name="T56" fmla="*/ 818 w 3309"/>
                <a:gd name="T57" fmla="*/ 2627 h 2648"/>
                <a:gd name="T58" fmla="*/ 791 w 3309"/>
                <a:gd name="T59" fmla="*/ 2645 h 2648"/>
                <a:gd name="T60" fmla="*/ 552 w 3309"/>
                <a:gd name="T61" fmla="*/ 2648 h 2648"/>
                <a:gd name="T62" fmla="*/ 518 w 3309"/>
                <a:gd name="T63" fmla="*/ 2638 h 2648"/>
                <a:gd name="T64" fmla="*/ 499 w 3309"/>
                <a:gd name="T65" fmla="*/ 2611 h 2648"/>
                <a:gd name="T66" fmla="*/ 497 w 3309"/>
                <a:gd name="T67" fmla="*/ 1622 h 2648"/>
                <a:gd name="T68" fmla="*/ 55 w 3309"/>
                <a:gd name="T69" fmla="*/ 1655 h 2648"/>
                <a:gd name="T70" fmla="*/ 21 w 3309"/>
                <a:gd name="T71" fmla="*/ 1645 h 2648"/>
                <a:gd name="T72" fmla="*/ 3 w 3309"/>
                <a:gd name="T73" fmla="*/ 1618 h 2648"/>
                <a:gd name="T74" fmla="*/ 0 w 3309"/>
                <a:gd name="T75" fmla="*/ 1495 h 2648"/>
                <a:gd name="T76" fmla="*/ 607 w 3309"/>
                <a:gd name="T77" fmla="*/ 717 h 2648"/>
                <a:gd name="T78" fmla="*/ 616 w 3309"/>
                <a:gd name="T79" fmla="*/ 684 h 2648"/>
                <a:gd name="T80" fmla="*/ 643 w 3309"/>
                <a:gd name="T81" fmla="*/ 665 h 2648"/>
                <a:gd name="T82" fmla="*/ 734 w 3309"/>
                <a:gd name="T83" fmla="*/ 663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09" h="2648">
                  <a:moveTo>
                    <a:pt x="2592" y="1655"/>
                  </a:moveTo>
                  <a:lnTo>
                    <a:pt x="2592" y="2538"/>
                  </a:lnTo>
                  <a:lnTo>
                    <a:pt x="2703" y="2538"/>
                  </a:lnTo>
                  <a:lnTo>
                    <a:pt x="2703" y="1655"/>
                  </a:lnTo>
                  <a:lnTo>
                    <a:pt x="2592" y="1655"/>
                  </a:lnTo>
                  <a:close/>
                  <a:moveTo>
                    <a:pt x="607" y="1655"/>
                  </a:moveTo>
                  <a:lnTo>
                    <a:pt x="607" y="2538"/>
                  </a:lnTo>
                  <a:lnTo>
                    <a:pt x="717" y="2538"/>
                  </a:lnTo>
                  <a:lnTo>
                    <a:pt x="717" y="1655"/>
                  </a:lnTo>
                  <a:lnTo>
                    <a:pt x="607" y="1655"/>
                  </a:lnTo>
                  <a:close/>
                  <a:moveTo>
                    <a:pt x="717" y="772"/>
                  </a:moveTo>
                  <a:lnTo>
                    <a:pt x="717" y="883"/>
                  </a:lnTo>
                  <a:lnTo>
                    <a:pt x="827" y="883"/>
                  </a:lnTo>
                  <a:lnTo>
                    <a:pt x="827" y="772"/>
                  </a:lnTo>
                  <a:lnTo>
                    <a:pt x="717" y="772"/>
                  </a:lnTo>
                  <a:close/>
                  <a:moveTo>
                    <a:pt x="1395" y="0"/>
                  </a:moveTo>
                  <a:lnTo>
                    <a:pt x="1985" y="0"/>
                  </a:lnTo>
                  <a:lnTo>
                    <a:pt x="1213" y="772"/>
                  </a:lnTo>
                  <a:lnTo>
                    <a:pt x="937" y="772"/>
                  </a:lnTo>
                  <a:lnTo>
                    <a:pt x="937" y="883"/>
                  </a:lnTo>
                  <a:lnTo>
                    <a:pt x="1241" y="883"/>
                  </a:lnTo>
                  <a:lnTo>
                    <a:pt x="579" y="1545"/>
                  </a:lnTo>
                  <a:lnTo>
                    <a:pt x="734" y="1545"/>
                  </a:lnTo>
                  <a:lnTo>
                    <a:pt x="1395" y="883"/>
                  </a:lnTo>
                  <a:lnTo>
                    <a:pt x="1985" y="883"/>
                  </a:lnTo>
                  <a:lnTo>
                    <a:pt x="1213" y="1655"/>
                  </a:lnTo>
                  <a:lnTo>
                    <a:pt x="827" y="1655"/>
                  </a:lnTo>
                  <a:lnTo>
                    <a:pt x="827" y="1931"/>
                  </a:lnTo>
                  <a:lnTo>
                    <a:pt x="2482" y="1931"/>
                  </a:lnTo>
                  <a:lnTo>
                    <a:pt x="2482" y="1655"/>
                  </a:lnTo>
                  <a:lnTo>
                    <a:pt x="2184" y="1655"/>
                  </a:lnTo>
                  <a:lnTo>
                    <a:pt x="2957" y="883"/>
                  </a:lnTo>
                  <a:lnTo>
                    <a:pt x="3254" y="883"/>
                  </a:lnTo>
                  <a:lnTo>
                    <a:pt x="3270" y="886"/>
                  </a:lnTo>
                  <a:lnTo>
                    <a:pt x="3283" y="892"/>
                  </a:lnTo>
                  <a:lnTo>
                    <a:pt x="3294" y="901"/>
                  </a:lnTo>
                  <a:lnTo>
                    <a:pt x="3303" y="912"/>
                  </a:lnTo>
                  <a:lnTo>
                    <a:pt x="3308" y="925"/>
                  </a:lnTo>
                  <a:lnTo>
                    <a:pt x="3309" y="938"/>
                  </a:lnTo>
                  <a:lnTo>
                    <a:pt x="3309" y="1154"/>
                  </a:lnTo>
                  <a:lnTo>
                    <a:pt x="2813" y="1649"/>
                  </a:lnTo>
                  <a:lnTo>
                    <a:pt x="2813" y="2593"/>
                  </a:lnTo>
                  <a:lnTo>
                    <a:pt x="2810" y="2611"/>
                  </a:lnTo>
                  <a:lnTo>
                    <a:pt x="2803" y="2627"/>
                  </a:lnTo>
                  <a:lnTo>
                    <a:pt x="2791" y="2638"/>
                  </a:lnTo>
                  <a:lnTo>
                    <a:pt x="2776" y="2645"/>
                  </a:lnTo>
                  <a:lnTo>
                    <a:pt x="2758" y="2648"/>
                  </a:lnTo>
                  <a:lnTo>
                    <a:pt x="2537" y="2648"/>
                  </a:lnTo>
                  <a:lnTo>
                    <a:pt x="2519" y="2645"/>
                  </a:lnTo>
                  <a:lnTo>
                    <a:pt x="2503" y="2638"/>
                  </a:lnTo>
                  <a:lnTo>
                    <a:pt x="2492" y="2627"/>
                  </a:lnTo>
                  <a:lnTo>
                    <a:pt x="2485" y="2611"/>
                  </a:lnTo>
                  <a:lnTo>
                    <a:pt x="2482" y="2593"/>
                  </a:lnTo>
                  <a:lnTo>
                    <a:pt x="2482" y="2372"/>
                  </a:lnTo>
                  <a:lnTo>
                    <a:pt x="827" y="2372"/>
                  </a:lnTo>
                  <a:lnTo>
                    <a:pt x="827" y="2593"/>
                  </a:lnTo>
                  <a:lnTo>
                    <a:pt x="825" y="2611"/>
                  </a:lnTo>
                  <a:lnTo>
                    <a:pt x="818" y="2627"/>
                  </a:lnTo>
                  <a:lnTo>
                    <a:pt x="806" y="2638"/>
                  </a:lnTo>
                  <a:lnTo>
                    <a:pt x="791" y="2645"/>
                  </a:lnTo>
                  <a:lnTo>
                    <a:pt x="772" y="2648"/>
                  </a:lnTo>
                  <a:lnTo>
                    <a:pt x="552" y="2648"/>
                  </a:lnTo>
                  <a:lnTo>
                    <a:pt x="533" y="2645"/>
                  </a:lnTo>
                  <a:lnTo>
                    <a:pt x="518" y="2638"/>
                  </a:lnTo>
                  <a:lnTo>
                    <a:pt x="506" y="2627"/>
                  </a:lnTo>
                  <a:lnTo>
                    <a:pt x="499" y="2611"/>
                  </a:lnTo>
                  <a:lnTo>
                    <a:pt x="497" y="2593"/>
                  </a:lnTo>
                  <a:lnTo>
                    <a:pt x="497" y="1622"/>
                  </a:lnTo>
                  <a:lnTo>
                    <a:pt x="464" y="1655"/>
                  </a:lnTo>
                  <a:lnTo>
                    <a:pt x="55" y="1655"/>
                  </a:lnTo>
                  <a:lnTo>
                    <a:pt x="37" y="1652"/>
                  </a:lnTo>
                  <a:lnTo>
                    <a:pt x="21" y="1645"/>
                  </a:lnTo>
                  <a:lnTo>
                    <a:pt x="10" y="1633"/>
                  </a:lnTo>
                  <a:lnTo>
                    <a:pt x="3" y="1618"/>
                  </a:lnTo>
                  <a:lnTo>
                    <a:pt x="0" y="1600"/>
                  </a:lnTo>
                  <a:lnTo>
                    <a:pt x="0" y="1495"/>
                  </a:lnTo>
                  <a:lnTo>
                    <a:pt x="607" y="889"/>
                  </a:lnTo>
                  <a:lnTo>
                    <a:pt x="607" y="717"/>
                  </a:lnTo>
                  <a:lnTo>
                    <a:pt x="609" y="699"/>
                  </a:lnTo>
                  <a:lnTo>
                    <a:pt x="616" y="684"/>
                  </a:lnTo>
                  <a:lnTo>
                    <a:pt x="628" y="672"/>
                  </a:lnTo>
                  <a:lnTo>
                    <a:pt x="643" y="665"/>
                  </a:lnTo>
                  <a:lnTo>
                    <a:pt x="661" y="663"/>
                  </a:lnTo>
                  <a:lnTo>
                    <a:pt x="734" y="663"/>
                  </a:lnTo>
                  <a:lnTo>
                    <a:pt x="1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552"/>
            <p:cNvSpPr>
              <a:spLocks/>
            </p:cNvSpPr>
            <p:nvPr/>
          </p:nvSpPr>
          <p:spPr bwMode="auto">
            <a:xfrm>
              <a:off x="5321300" y="2174875"/>
              <a:ext cx="80963" cy="80963"/>
            </a:xfrm>
            <a:custGeom>
              <a:avLst/>
              <a:gdLst>
                <a:gd name="T0" fmla="*/ 55 w 458"/>
                <a:gd name="T1" fmla="*/ 0 h 458"/>
                <a:gd name="T2" fmla="*/ 458 w 458"/>
                <a:gd name="T3" fmla="*/ 0 h 458"/>
                <a:gd name="T4" fmla="*/ 0 w 458"/>
                <a:gd name="T5" fmla="*/ 458 h 458"/>
                <a:gd name="T6" fmla="*/ 0 w 458"/>
                <a:gd name="T7" fmla="*/ 55 h 458"/>
                <a:gd name="T8" fmla="*/ 3 w 458"/>
                <a:gd name="T9" fmla="*/ 37 h 458"/>
                <a:gd name="T10" fmla="*/ 10 w 458"/>
                <a:gd name="T11" fmla="*/ 22 h 458"/>
                <a:gd name="T12" fmla="*/ 21 w 458"/>
                <a:gd name="T13" fmla="*/ 10 h 458"/>
                <a:gd name="T14" fmla="*/ 37 w 458"/>
                <a:gd name="T15" fmla="*/ 3 h 458"/>
                <a:gd name="T16" fmla="*/ 55 w 458"/>
                <a:gd name="T1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8" h="458">
                  <a:moveTo>
                    <a:pt x="55" y="0"/>
                  </a:moveTo>
                  <a:lnTo>
                    <a:pt x="458" y="0"/>
                  </a:lnTo>
                  <a:lnTo>
                    <a:pt x="0" y="458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553"/>
            <p:cNvSpPr>
              <a:spLocks/>
            </p:cNvSpPr>
            <p:nvPr/>
          </p:nvSpPr>
          <p:spPr bwMode="auto">
            <a:xfrm>
              <a:off x="5843588" y="2249488"/>
              <a:ext cx="61913" cy="61913"/>
            </a:xfrm>
            <a:custGeom>
              <a:avLst/>
              <a:gdLst>
                <a:gd name="T0" fmla="*/ 347 w 347"/>
                <a:gd name="T1" fmla="*/ 0 h 347"/>
                <a:gd name="T2" fmla="*/ 347 w 347"/>
                <a:gd name="T3" fmla="*/ 292 h 347"/>
                <a:gd name="T4" fmla="*/ 345 w 347"/>
                <a:gd name="T5" fmla="*/ 310 h 347"/>
                <a:gd name="T6" fmla="*/ 338 w 347"/>
                <a:gd name="T7" fmla="*/ 325 h 347"/>
                <a:gd name="T8" fmla="*/ 326 w 347"/>
                <a:gd name="T9" fmla="*/ 337 h 347"/>
                <a:gd name="T10" fmla="*/ 311 w 347"/>
                <a:gd name="T11" fmla="*/ 344 h 347"/>
                <a:gd name="T12" fmla="*/ 292 w 347"/>
                <a:gd name="T13" fmla="*/ 347 h 347"/>
                <a:gd name="T14" fmla="*/ 0 w 347"/>
                <a:gd name="T15" fmla="*/ 347 h 347"/>
                <a:gd name="T16" fmla="*/ 347 w 347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347">
                  <a:moveTo>
                    <a:pt x="347" y="0"/>
                  </a:moveTo>
                  <a:lnTo>
                    <a:pt x="347" y="292"/>
                  </a:lnTo>
                  <a:lnTo>
                    <a:pt x="345" y="310"/>
                  </a:lnTo>
                  <a:lnTo>
                    <a:pt x="338" y="325"/>
                  </a:lnTo>
                  <a:lnTo>
                    <a:pt x="326" y="337"/>
                  </a:lnTo>
                  <a:lnTo>
                    <a:pt x="311" y="344"/>
                  </a:lnTo>
                  <a:lnTo>
                    <a:pt x="292" y="347"/>
                  </a:lnTo>
                  <a:lnTo>
                    <a:pt x="0" y="347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7" name="Group 1226"/>
          <p:cNvGrpSpPr/>
          <p:nvPr/>
        </p:nvGrpSpPr>
        <p:grpSpPr>
          <a:xfrm>
            <a:off x="6267815" y="1955801"/>
            <a:ext cx="582613" cy="477837"/>
            <a:chOff x="6245225" y="1955801"/>
            <a:chExt cx="582613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5" name="Freeform 558"/>
            <p:cNvSpPr>
              <a:spLocks noEditPoints="1"/>
            </p:cNvSpPr>
            <p:nvPr/>
          </p:nvSpPr>
          <p:spPr bwMode="auto">
            <a:xfrm>
              <a:off x="6245225" y="1955801"/>
              <a:ext cx="582613" cy="373063"/>
            </a:xfrm>
            <a:custGeom>
              <a:avLst/>
              <a:gdLst>
                <a:gd name="T0" fmla="*/ 2078 w 3306"/>
                <a:gd name="T1" fmla="*/ 1322 h 2123"/>
                <a:gd name="T2" fmla="*/ 2068 w 3306"/>
                <a:gd name="T3" fmla="*/ 1612 h 2123"/>
                <a:gd name="T4" fmla="*/ 2125 w 3306"/>
                <a:gd name="T5" fmla="*/ 1652 h 2123"/>
                <a:gd name="T6" fmla="*/ 2999 w 3306"/>
                <a:gd name="T7" fmla="*/ 1628 h 2123"/>
                <a:gd name="T8" fmla="*/ 3008 w 3306"/>
                <a:gd name="T9" fmla="*/ 1338 h 2123"/>
                <a:gd name="T10" fmla="*/ 2952 w 3306"/>
                <a:gd name="T11" fmla="*/ 1298 h 2123"/>
                <a:gd name="T12" fmla="*/ 614 w 3306"/>
                <a:gd name="T13" fmla="*/ 1014 h 2123"/>
                <a:gd name="T14" fmla="*/ 590 w 3306"/>
                <a:gd name="T15" fmla="*/ 1298 h 2123"/>
                <a:gd name="T16" fmla="*/ 306 w 3306"/>
                <a:gd name="T17" fmla="*/ 1322 h 2123"/>
                <a:gd name="T18" fmla="*/ 298 w 3306"/>
                <a:gd name="T19" fmla="*/ 1612 h 2123"/>
                <a:gd name="T20" fmla="*/ 354 w 3306"/>
                <a:gd name="T21" fmla="*/ 1652 h 2123"/>
                <a:gd name="T22" fmla="*/ 601 w 3306"/>
                <a:gd name="T23" fmla="*/ 1923 h 2123"/>
                <a:gd name="T24" fmla="*/ 885 w 3306"/>
                <a:gd name="T25" fmla="*/ 1947 h 2123"/>
                <a:gd name="T26" fmla="*/ 941 w 3306"/>
                <a:gd name="T27" fmla="*/ 1907 h 2123"/>
                <a:gd name="T28" fmla="*/ 1199 w 3306"/>
                <a:gd name="T29" fmla="*/ 1649 h 2123"/>
                <a:gd name="T30" fmla="*/ 1239 w 3306"/>
                <a:gd name="T31" fmla="*/ 1593 h 2123"/>
                <a:gd name="T32" fmla="*/ 1215 w 3306"/>
                <a:gd name="T33" fmla="*/ 1309 h 2123"/>
                <a:gd name="T34" fmla="*/ 944 w 3306"/>
                <a:gd name="T35" fmla="*/ 1062 h 2123"/>
                <a:gd name="T36" fmla="*/ 904 w 3306"/>
                <a:gd name="T37" fmla="*/ 1006 h 2123"/>
                <a:gd name="T38" fmla="*/ 2166 w 3306"/>
                <a:gd name="T39" fmla="*/ 474 h 2123"/>
                <a:gd name="T40" fmla="*/ 2125 w 3306"/>
                <a:gd name="T41" fmla="*/ 531 h 2123"/>
                <a:gd name="T42" fmla="*/ 3185 w 3306"/>
                <a:gd name="T43" fmla="*/ 513 h 2123"/>
                <a:gd name="T44" fmla="*/ 3128 w 3306"/>
                <a:gd name="T45" fmla="*/ 471 h 2123"/>
                <a:gd name="T46" fmla="*/ 143 w 3306"/>
                <a:gd name="T47" fmla="*/ 483 h 2123"/>
                <a:gd name="T48" fmla="*/ 118 w 3306"/>
                <a:gd name="T49" fmla="*/ 708 h 2123"/>
                <a:gd name="T50" fmla="*/ 1169 w 3306"/>
                <a:gd name="T51" fmla="*/ 496 h 2123"/>
                <a:gd name="T52" fmla="*/ 177 w 3306"/>
                <a:gd name="T53" fmla="*/ 471 h 2123"/>
                <a:gd name="T54" fmla="*/ 828 w 3306"/>
                <a:gd name="T55" fmla="*/ 11 h 2123"/>
                <a:gd name="T56" fmla="*/ 920 w 3306"/>
                <a:gd name="T57" fmla="*/ 89 h 2123"/>
                <a:gd name="T58" fmla="*/ 944 w 3306"/>
                <a:gd name="T59" fmla="*/ 354 h 2123"/>
                <a:gd name="T60" fmla="*/ 1210 w 3306"/>
                <a:gd name="T61" fmla="*/ 378 h 2123"/>
                <a:gd name="T62" fmla="*/ 1288 w 3306"/>
                <a:gd name="T63" fmla="*/ 469 h 2123"/>
                <a:gd name="T64" fmla="*/ 2007 w 3306"/>
                <a:gd name="T65" fmla="*/ 708 h 2123"/>
                <a:gd name="T66" fmla="*/ 2031 w 3306"/>
                <a:gd name="T67" fmla="*/ 441 h 2123"/>
                <a:gd name="T68" fmla="*/ 2123 w 3306"/>
                <a:gd name="T69" fmla="*/ 365 h 2123"/>
                <a:gd name="T70" fmla="*/ 2362 w 3306"/>
                <a:gd name="T71" fmla="*/ 180 h 2123"/>
                <a:gd name="T72" fmla="*/ 2404 w 3306"/>
                <a:gd name="T73" fmla="*/ 64 h 2123"/>
                <a:gd name="T74" fmla="*/ 2508 w 3306"/>
                <a:gd name="T75" fmla="*/ 3 h 2123"/>
                <a:gd name="T76" fmla="*/ 2834 w 3306"/>
                <a:gd name="T77" fmla="*/ 11 h 2123"/>
                <a:gd name="T78" fmla="*/ 2927 w 3306"/>
                <a:gd name="T79" fmla="*/ 89 h 2123"/>
                <a:gd name="T80" fmla="*/ 2952 w 3306"/>
                <a:gd name="T81" fmla="*/ 354 h 2123"/>
                <a:gd name="T82" fmla="*/ 3218 w 3306"/>
                <a:gd name="T83" fmla="*/ 378 h 2123"/>
                <a:gd name="T84" fmla="*/ 3295 w 3306"/>
                <a:gd name="T85" fmla="*/ 469 h 2123"/>
                <a:gd name="T86" fmla="*/ 0 w 3306"/>
                <a:gd name="T87" fmla="*/ 2123 h 2123"/>
                <a:gd name="T88" fmla="*/ 24 w 3306"/>
                <a:gd name="T89" fmla="*/ 441 h 2123"/>
                <a:gd name="T90" fmla="*/ 115 w 3306"/>
                <a:gd name="T91" fmla="*/ 365 h 2123"/>
                <a:gd name="T92" fmla="*/ 354 w 3306"/>
                <a:gd name="T93" fmla="*/ 180 h 2123"/>
                <a:gd name="T94" fmla="*/ 396 w 3306"/>
                <a:gd name="T95" fmla="*/ 64 h 2123"/>
                <a:gd name="T96" fmla="*/ 502 w 3306"/>
                <a:gd name="T97" fmla="*/ 3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06" h="2123">
                  <a:moveTo>
                    <a:pt x="2125" y="1298"/>
                  </a:moveTo>
                  <a:lnTo>
                    <a:pt x="2107" y="1301"/>
                  </a:lnTo>
                  <a:lnTo>
                    <a:pt x="2091" y="1309"/>
                  </a:lnTo>
                  <a:lnTo>
                    <a:pt x="2078" y="1322"/>
                  </a:lnTo>
                  <a:lnTo>
                    <a:pt x="2068" y="1338"/>
                  </a:lnTo>
                  <a:lnTo>
                    <a:pt x="2065" y="1357"/>
                  </a:lnTo>
                  <a:lnTo>
                    <a:pt x="2065" y="1593"/>
                  </a:lnTo>
                  <a:lnTo>
                    <a:pt x="2068" y="1612"/>
                  </a:lnTo>
                  <a:lnTo>
                    <a:pt x="2078" y="1628"/>
                  </a:lnTo>
                  <a:lnTo>
                    <a:pt x="2091" y="1640"/>
                  </a:lnTo>
                  <a:lnTo>
                    <a:pt x="2107" y="1649"/>
                  </a:lnTo>
                  <a:lnTo>
                    <a:pt x="2125" y="1652"/>
                  </a:lnTo>
                  <a:lnTo>
                    <a:pt x="2952" y="1652"/>
                  </a:lnTo>
                  <a:lnTo>
                    <a:pt x="2970" y="1649"/>
                  </a:lnTo>
                  <a:lnTo>
                    <a:pt x="2986" y="1640"/>
                  </a:lnTo>
                  <a:lnTo>
                    <a:pt x="2999" y="1628"/>
                  </a:lnTo>
                  <a:lnTo>
                    <a:pt x="3008" y="1612"/>
                  </a:lnTo>
                  <a:lnTo>
                    <a:pt x="3010" y="1593"/>
                  </a:lnTo>
                  <a:lnTo>
                    <a:pt x="3010" y="1357"/>
                  </a:lnTo>
                  <a:lnTo>
                    <a:pt x="3008" y="1338"/>
                  </a:lnTo>
                  <a:lnTo>
                    <a:pt x="2999" y="1322"/>
                  </a:lnTo>
                  <a:lnTo>
                    <a:pt x="2986" y="1309"/>
                  </a:lnTo>
                  <a:lnTo>
                    <a:pt x="2970" y="1301"/>
                  </a:lnTo>
                  <a:lnTo>
                    <a:pt x="2952" y="1298"/>
                  </a:lnTo>
                  <a:lnTo>
                    <a:pt x="2125" y="1298"/>
                  </a:lnTo>
                  <a:close/>
                  <a:moveTo>
                    <a:pt x="649" y="1003"/>
                  </a:moveTo>
                  <a:lnTo>
                    <a:pt x="630" y="1006"/>
                  </a:lnTo>
                  <a:lnTo>
                    <a:pt x="614" y="1014"/>
                  </a:lnTo>
                  <a:lnTo>
                    <a:pt x="601" y="1027"/>
                  </a:lnTo>
                  <a:lnTo>
                    <a:pt x="593" y="1043"/>
                  </a:lnTo>
                  <a:lnTo>
                    <a:pt x="590" y="1062"/>
                  </a:lnTo>
                  <a:lnTo>
                    <a:pt x="590" y="1298"/>
                  </a:lnTo>
                  <a:lnTo>
                    <a:pt x="354" y="1298"/>
                  </a:lnTo>
                  <a:lnTo>
                    <a:pt x="335" y="1301"/>
                  </a:lnTo>
                  <a:lnTo>
                    <a:pt x="319" y="1309"/>
                  </a:lnTo>
                  <a:lnTo>
                    <a:pt x="306" y="1322"/>
                  </a:lnTo>
                  <a:lnTo>
                    <a:pt x="298" y="1338"/>
                  </a:lnTo>
                  <a:lnTo>
                    <a:pt x="295" y="1357"/>
                  </a:lnTo>
                  <a:lnTo>
                    <a:pt x="295" y="1593"/>
                  </a:lnTo>
                  <a:lnTo>
                    <a:pt x="298" y="1612"/>
                  </a:lnTo>
                  <a:lnTo>
                    <a:pt x="306" y="1628"/>
                  </a:lnTo>
                  <a:lnTo>
                    <a:pt x="319" y="1640"/>
                  </a:lnTo>
                  <a:lnTo>
                    <a:pt x="335" y="1649"/>
                  </a:lnTo>
                  <a:lnTo>
                    <a:pt x="354" y="1652"/>
                  </a:lnTo>
                  <a:lnTo>
                    <a:pt x="590" y="1652"/>
                  </a:lnTo>
                  <a:lnTo>
                    <a:pt x="590" y="1888"/>
                  </a:lnTo>
                  <a:lnTo>
                    <a:pt x="593" y="1907"/>
                  </a:lnTo>
                  <a:lnTo>
                    <a:pt x="601" y="1923"/>
                  </a:lnTo>
                  <a:lnTo>
                    <a:pt x="614" y="1935"/>
                  </a:lnTo>
                  <a:lnTo>
                    <a:pt x="630" y="1944"/>
                  </a:lnTo>
                  <a:lnTo>
                    <a:pt x="649" y="1947"/>
                  </a:lnTo>
                  <a:lnTo>
                    <a:pt x="885" y="1947"/>
                  </a:lnTo>
                  <a:lnTo>
                    <a:pt x="904" y="1944"/>
                  </a:lnTo>
                  <a:lnTo>
                    <a:pt x="920" y="1935"/>
                  </a:lnTo>
                  <a:lnTo>
                    <a:pt x="933" y="1923"/>
                  </a:lnTo>
                  <a:lnTo>
                    <a:pt x="941" y="1907"/>
                  </a:lnTo>
                  <a:lnTo>
                    <a:pt x="944" y="1888"/>
                  </a:lnTo>
                  <a:lnTo>
                    <a:pt x="944" y="1652"/>
                  </a:lnTo>
                  <a:lnTo>
                    <a:pt x="1180" y="1652"/>
                  </a:lnTo>
                  <a:lnTo>
                    <a:pt x="1199" y="1649"/>
                  </a:lnTo>
                  <a:lnTo>
                    <a:pt x="1215" y="1640"/>
                  </a:lnTo>
                  <a:lnTo>
                    <a:pt x="1228" y="1628"/>
                  </a:lnTo>
                  <a:lnTo>
                    <a:pt x="1236" y="1612"/>
                  </a:lnTo>
                  <a:lnTo>
                    <a:pt x="1239" y="1593"/>
                  </a:lnTo>
                  <a:lnTo>
                    <a:pt x="1239" y="1357"/>
                  </a:lnTo>
                  <a:lnTo>
                    <a:pt x="1236" y="1338"/>
                  </a:lnTo>
                  <a:lnTo>
                    <a:pt x="1228" y="1322"/>
                  </a:lnTo>
                  <a:lnTo>
                    <a:pt x="1215" y="1309"/>
                  </a:lnTo>
                  <a:lnTo>
                    <a:pt x="1199" y="1301"/>
                  </a:lnTo>
                  <a:lnTo>
                    <a:pt x="1180" y="1298"/>
                  </a:lnTo>
                  <a:lnTo>
                    <a:pt x="944" y="1298"/>
                  </a:lnTo>
                  <a:lnTo>
                    <a:pt x="944" y="1062"/>
                  </a:lnTo>
                  <a:lnTo>
                    <a:pt x="941" y="1043"/>
                  </a:lnTo>
                  <a:lnTo>
                    <a:pt x="933" y="1027"/>
                  </a:lnTo>
                  <a:lnTo>
                    <a:pt x="920" y="1014"/>
                  </a:lnTo>
                  <a:lnTo>
                    <a:pt x="904" y="1006"/>
                  </a:lnTo>
                  <a:lnTo>
                    <a:pt x="885" y="1003"/>
                  </a:lnTo>
                  <a:lnTo>
                    <a:pt x="649" y="1003"/>
                  </a:lnTo>
                  <a:close/>
                  <a:moveTo>
                    <a:pt x="2184" y="471"/>
                  </a:moveTo>
                  <a:lnTo>
                    <a:pt x="2166" y="474"/>
                  </a:lnTo>
                  <a:lnTo>
                    <a:pt x="2149" y="483"/>
                  </a:lnTo>
                  <a:lnTo>
                    <a:pt x="2137" y="496"/>
                  </a:lnTo>
                  <a:lnTo>
                    <a:pt x="2128" y="513"/>
                  </a:lnTo>
                  <a:lnTo>
                    <a:pt x="2125" y="531"/>
                  </a:lnTo>
                  <a:lnTo>
                    <a:pt x="2125" y="708"/>
                  </a:lnTo>
                  <a:lnTo>
                    <a:pt x="3188" y="708"/>
                  </a:lnTo>
                  <a:lnTo>
                    <a:pt x="3188" y="531"/>
                  </a:lnTo>
                  <a:lnTo>
                    <a:pt x="3185" y="513"/>
                  </a:lnTo>
                  <a:lnTo>
                    <a:pt x="3177" y="496"/>
                  </a:lnTo>
                  <a:lnTo>
                    <a:pt x="3163" y="483"/>
                  </a:lnTo>
                  <a:lnTo>
                    <a:pt x="3147" y="474"/>
                  </a:lnTo>
                  <a:lnTo>
                    <a:pt x="3128" y="471"/>
                  </a:lnTo>
                  <a:lnTo>
                    <a:pt x="2184" y="471"/>
                  </a:lnTo>
                  <a:close/>
                  <a:moveTo>
                    <a:pt x="177" y="471"/>
                  </a:moveTo>
                  <a:lnTo>
                    <a:pt x="159" y="474"/>
                  </a:lnTo>
                  <a:lnTo>
                    <a:pt x="143" y="483"/>
                  </a:lnTo>
                  <a:lnTo>
                    <a:pt x="129" y="496"/>
                  </a:lnTo>
                  <a:lnTo>
                    <a:pt x="121" y="513"/>
                  </a:lnTo>
                  <a:lnTo>
                    <a:pt x="118" y="531"/>
                  </a:lnTo>
                  <a:lnTo>
                    <a:pt x="118" y="708"/>
                  </a:lnTo>
                  <a:lnTo>
                    <a:pt x="1180" y="708"/>
                  </a:lnTo>
                  <a:lnTo>
                    <a:pt x="1180" y="531"/>
                  </a:lnTo>
                  <a:lnTo>
                    <a:pt x="1177" y="513"/>
                  </a:lnTo>
                  <a:lnTo>
                    <a:pt x="1169" y="496"/>
                  </a:lnTo>
                  <a:lnTo>
                    <a:pt x="1156" y="483"/>
                  </a:lnTo>
                  <a:lnTo>
                    <a:pt x="1140" y="474"/>
                  </a:lnTo>
                  <a:lnTo>
                    <a:pt x="1121" y="471"/>
                  </a:lnTo>
                  <a:lnTo>
                    <a:pt x="177" y="471"/>
                  </a:lnTo>
                  <a:close/>
                  <a:moveTo>
                    <a:pt x="534" y="0"/>
                  </a:moveTo>
                  <a:lnTo>
                    <a:pt x="765" y="0"/>
                  </a:lnTo>
                  <a:lnTo>
                    <a:pt x="797" y="3"/>
                  </a:lnTo>
                  <a:lnTo>
                    <a:pt x="828" y="11"/>
                  </a:lnTo>
                  <a:lnTo>
                    <a:pt x="855" y="24"/>
                  </a:lnTo>
                  <a:lnTo>
                    <a:pt x="880" y="42"/>
                  </a:lnTo>
                  <a:lnTo>
                    <a:pt x="902" y="64"/>
                  </a:lnTo>
                  <a:lnTo>
                    <a:pt x="920" y="89"/>
                  </a:lnTo>
                  <a:lnTo>
                    <a:pt x="933" y="116"/>
                  </a:lnTo>
                  <a:lnTo>
                    <a:pt x="941" y="147"/>
                  </a:lnTo>
                  <a:lnTo>
                    <a:pt x="944" y="180"/>
                  </a:lnTo>
                  <a:lnTo>
                    <a:pt x="944" y="354"/>
                  </a:lnTo>
                  <a:lnTo>
                    <a:pt x="1121" y="354"/>
                  </a:lnTo>
                  <a:lnTo>
                    <a:pt x="1153" y="357"/>
                  </a:lnTo>
                  <a:lnTo>
                    <a:pt x="1183" y="365"/>
                  </a:lnTo>
                  <a:lnTo>
                    <a:pt x="1210" y="378"/>
                  </a:lnTo>
                  <a:lnTo>
                    <a:pt x="1235" y="395"/>
                  </a:lnTo>
                  <a:lnTo>
                    <a:pt x="1257" y="417"/>
                  </a:lnTo>
                  <a:lnTo>
                    <a:pt x="1275" y="441"/>
                  </a:lnTo>
                  <a:lnTo>
                    <a:pt x="1288" y="469"/>
                  </a:lnTo>
                  <a:lnTo>
                    <a:pt x="1296" y="499"/>
                  </a:lnTo>
                  <a:lnTo>
                    <a:pt x="1299" y="531"/>
                  </a:lnTo>
                  <a:lnTo>
                    <a:pt x="1299" y="708"/>
                  </a:lnTo>
                  <a:lnTo>
                    <a:pt x="2007" y="708"/>
                  </a:lnTo>
                  <a:lnTo>
                    <a:pt x="2007" y="531"/>
                  </a:lnTo>
                  <a:lnTo>
                    <a:pt x="2010" y="499"/>
                  </a:lnTo>
                  <a:lnTo>
                    <a:pt x="2018" y="469"/>
                  </a:lnTo>
                  <a:lnTo>
                    <a:pt x="2031" y="441"/>
                  </a:lnTo>
                  <a:lnTo>
                    <a:pt x="2048" y="417"/>
                  </a:lnTo>
                  <a:lnTo>
                    <a:pt x="2069" y="395"/>
                  </a:lnTo>
                  <a:lnTo>
                    <a:pt x="2095" y="378"/>
                  </a:lnTo>
                  <a:lnTo>
                    <a:pt x="2123" y="365"/>
                  </a:lnTo>
                  <a:lnTo>
                    <a:pt x="2152" y="357"/>
                  </a:lnTo>
                  <a:lnTo>
                    <a:pt x="2184" y="354"/>
                  </a:lnTo>
                  <a:lnTo>
                    <a:pt x="2362" y="354"/>
                  </a:lnTo>
                  <a:lnTo>
                    <a:pt x="2362" y="180"/>
                  </a:lnTo>
                  <a:lnTo>
                    <a:pt x="2364" y="147"/>
                  </a:lnTo>
                  <a:lnTo>
                    <a:pt x="2373" y="116"/>
                  </a:lnTo>
                  <a:lnTo>
                    <a:pt x="2386" y="89"/>
                  </a:lnTo>
                  <a:lnTo>
                    <a:pt x="2404" y="64"/>
                  </a:lnTo>
                  <a:lnTo>
                    <a:pt x="2425" y="42"/>
                  </a:lnTo>
                  <a:lnTo>
                    <a:pt x="2450" y="24"/>
                  </a:lnTo>
                  <a:lnTo>
                    <a:pt x="2478" y="11"/>
                  </a:lnTo>
                  <a:lnTo>
                    <a:pt x="2508" y="3"/>
                  </a:lnTo>
                  <a:lnTo>
                    <a:pt x="2540" y="0"/>
                  </a:lnTo>
                  <a:lnTo>
                    <a:pt x="2772" y="0"/>
                  </a:lnTo>
                  <a:lnTo>
                    <a:pt x="2804" y="3"/>
                  </a:lnTo>
                  <a:lnTo>
                    <a:pt x="2834" y="11"/>
                  </a:lnTo>
                  <a:lnTo>
                    <a:pt x="2862" y="24"/>
                  </a:lnTo>
                  <a:lnTo>
                    <a:pt x="2887" y="42"/>
                  </a:lnTo>
                  <a:lnTo>
                    <a:pt x="2910" y="64"/>
                  </a:lnTo>
                  <a:lnTo>
                    <a:pt x="2927" y="89"/>
                  </a:lnTo>
                  <a:lnTo>
                    <a:pt x="2940" y="116"/>
                  </a:lnTo>
                  <a:lnTo>
                    <a:pt x="2949" y="147"/>
                  </a:lnTo>
                  <a:lnTo>
                    <a:pt x="2952" y="180"/>
                  </a:lnTo>
                  <a:lnTo>
                    <a:pt x="2952" y="354"/>
                  </a:lnTo>
                  <a:lnTo>
                    <a:pt x="3128" y="354"/>
                  </a:lnTo>
                  <a:lnTo>
                    <a:pt x="3160" y="357"/>
                  </a:lnTo>
                  <a:lnTo>
                    <a:pt x="3191" y="365"/>
                  </a:lnTo>
                  <a:lnTo>
                    <a:pt x="3218" y="378"/>
                  </a:lnTo>
                  <a:lnTo>
                    <a:pt x="3243" y="395"/>
                  </a:lnTo>
                  <a:lnTo>
                    <a:pt x="3264" y="417"/>
                  </a:lnTo>
                  <a:lnTo>
                    <a:pt x="3281" y="441"/>
                  </a:lnTo>
                  <a:lnTo>
                    <a:pt x="3295" y="469"/>
                  </a:lnTo>
                  <a:lnTo>
                    <a:pt x="3303" y="499"/>
                  </a:lnTo>
                  <a:lnTo>
                    <a:pt x="3306" y="531"/>
                  </a:lnTo>
                  <a:lnTo>
                    <a:pt x="3306" y="2123"/>
                  </a:lnTo>
                  <a:lnTo>
                    <a:pt x="0" y="2123"/>
                  </a:lnTo>
                  <a:lnTo>
                    <a:pt x="0" y="531"/>
                  </a:lnTo>
                  <a:lnTo>
                    <a:pt x="3" y="499"/>
                  </a:lnTo>
                  <a:lnTo>
                    <a:pt x="11" y="469"/>
                  </a:lnTo>
                  <a:lnTo>
                    <a:pt x="24" y="441"/>
                  </a:lnTo>
                  <a:lnTo>
                    <a:pt x="42" y="417"/>
                  </a:lnTo>
                  <a:lnTo>
                    <a:pt x="63" y="395"/>
                  </a:lnTo>
                  <a:lnTo>
                    <a:pt x="87" y="378"/>
                  </a:lnTo>
                  <a:lnTo>
                    <a:pt x="115" y="365"/>
                  </a:lnTo>
                  <a:lnTo>
                    <a:pt x="146" y="357"/>
                  </a:lnTo>
                  <a:lnTo>
                    <a:pt x="177" y="354"/>
                  </a:lnTo>
                  <a:lnTo>
                    <a:pt x="354" y="354"/>
                  </a:lnTo>
                  <a:lnTo>
                    <a:pt x="354" y="180"/>
                  </a:lnTo>
                  <a:lnTo>
                    <a:pt x="357" y="147"/>
                  </a:lnTo>
                  <a:lnTo>
                    <a:pt x="365" y="116"/>
                  </a:lnTo>
                  <a:lnTo>
                    <a:pt x="378" y="89"/>
                  </a:lnTo>
                  <a:lnTo>
                    <a:pt x="396" y="64"/>
                  </a:lnTo>
                  <a:lnTo>
                    <a:pt x="419" y="42"/>
                  </a:lnTo>
                  <a:lnTo>
                    <a:pt x="443" y="24"/>
                  </a:lnTo>
                  <a:lnTo>
                    <a:pt x="471" y="11"/>
                  </a:lnTo>
                  <a:lnTo>
                    <a:pt x="502" y="3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559"/>
            <p:cNvSpPr>
              <a:spLocks/>
            </p:cNvSpPr>
            <p:nvPr/>
          </p:nvSpPr>
          <p:spPr bwMode="auto">
            <a:xfrm>
              <a:off x="6318250" y="2152651"/>
              <a:ext cx="125413" cy="125413"/>
            </a:xfrm>
            <a:custGeom>
              <a:avLst/>
              <a:gdLst>
                <a:gd name="T0" fmla="*/ 296 w 708"/>
                <a:gd name="T1" fmla="*/ 0 h 708"/>
                <a:gd name="T2" fmla="*/ 413 w 708"/>
                <a:gd name="T3" fmla="*/ 0 h 708"/>
                <a:gd name="T4" fmla="*/ 413 w 708"/>
                <a:gd name="T5" fmla="*/ 237 h 708"/>
                <a:gd name="T6" fmla="*/ 416 w 708"/>
                <a:gd name="T7" fmla="*/ 255 h 708"/>
                <a:gd name="T8" fmla="*/ 425 w 708"/>
                <a:gd name="T9" fmla="*/ 271 h 708"/>
                <a:gd name="T10" fmla="*/ 437 w 708"/>
                <a:gd name="T11" fmla="*/ 284 h 708"/>
                <a:gd name="T12" fmla="*/ 454 w 708"/>
                <a:gd name="T13" fmla="*/ 292 h 708"/>
                <a:gd name="T14" fmla="*/ 472 w 708"/>
                <a:gd name="T15" fmla="*/ 295 h 708"/>
                <a:gd name="T16" fmla="*/ 708 w 708"/>
                <a:gd name="T17" fmla="*/ 295 h 708"/>
                <a:gd name="T18" fmla="*/ 708 w 708"/>
                <a:gd name="T19" fmla="*/ 414 h 708"/>
                <a:gd name="T20" fmla="*/ 472 w 708"/>
                <a:gd name="T21" fmla="*/ 414 h 708"/>
                <a:gd name="T22" fmla="*/ 454 w 708"/>
                <a:gd name="T23" fmla="*/ 417 h 708"/>
                <a:gd name="T24" fmla="*/ 437 w 708"/>
                <a:gd name="T25" fmla="*/ 425 h 708"/>
                <a:gd name="T26" fmla="*/ 425 w 708"/>
                <a:gd name="T27" fmla="*/ 438 h 708"/>
                <a:gd name="T28" fmla="*/ 416 w 708"/>
                <a:gd name="T29" fmla="*/ 454 h 708"/>
                <a:gd name="T30" fmla="*/ 413 w 708"/>
                <a:gd name="T31" fmla="*/ 473 h 708"/>
                <a:gd name="T32" fmla="*/ 413 w 708"/>
                <a:gd name="T33" fmla="*/ 708 h 708"/>
                <a:gd name="T34" fmla="*/ 296 w 708"/>
                <a:gd name="T35" fmla="*/ 708 h 708"/>
                <a:gd name="T36" fmla="*/ 296 w 708"/>
                <a:gd name="T37" fmla="*/ 473 h 708"/>
                <a:gd name="T38" fmla="*/ 293 w 708"/>
                <a:gd name="T39" fmla="*/ 454 h 708"/>
                <a:gd name="T40" fmla="*/ 284 w 708"/>
                <a:gd name="T41" fmla="*/ 438 h 708"/>
                <a:gd name="T42" fmla="*/ 271 w 708"/>
                <a:gd name="T43" fmla="*/ 425 h 708"/>
                <a:gd name="T44" fmla="*/ 255 w 708"/>
                <a:gd name="T45" fmla="*/ 417 h 708"/>
                <a:gd name="T46" fmla="*/ 236 w 708"/>
                <a:gd name="T47" fmla="*/ 414 h 708"/>
                <a:gd name="T48" fmla="*/ 0 w 708"/>
                <a:gd name="T49" fmla="*/ 414 h 708"/>
                <a:gd name="T50" fmla="*/ 0 w 708"/>
                <a:gd name="T51" fmla="*/ 295 h 708"/>
                <a:gd name="T52" fmla="*/ 236 w 708"/>
                <a:gd name="T53" fmla="*/ 295 h 708"/>
                <a:gd name="T54" fmla="*/ 255 w 708"/>
                <a:gd name="T55" fmla="*/ 292 h 708"/>
                <a:gd name="T56" fmla="*/ 271 w 708"/>
                <a:gd name="T57" fmla="*/ 284 h 708"/>
                <a:gd name="T58" fmla="*/ 284 w 708"/>
                <a:gd name="T59" fmla="*/ 271 h 708"/>
                <a:gd name="T60" fmla="*/ 293 w 708"/>
                <a:gd name="T61" fmla="*/ 255 h 708"/>
                <a:gd name="T62" fmla="*/ 296 w 708"/>
                <a:gd name="T63" fmla="*/ 237 h 708"/>
                <a:gd name="T64" fmla="*/ 296 w 708"/>
                <a:gd name="T6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8" h="708">
                  <a:moveTo>
                    <a:pt x="296" y="0"/>
                  </a:moveTo>
                  <a:lnTo>
                    <a:pt x="413" y="0"/>
                  </a:lnTo>
                  <a:lnTo>
                    <a:pt x="413" y="237"/>
                  </a:lnTo>
                  <a:lnTo>
                    <a:pt x="416" y="255"/>
                  </a:lnTo>
                  <a:lnTo>
                    <a:pt x="425" y="271"/>
                  </a:lnTo>
                  <a:lnTo>
                    <a:pt x="437" y="284"/>
                  </a:lnTo>
                  <a:lnTo>
                    <a:pt x="454" y="292"/>
                  </a:lnTo>
                  <a:lnTo>
                    <a:pt x="472" y="295"/>
                  </a:lnTo>
                  <a:lnTo>
                    <a:pt x="708" y="295"/>
                  </a:lnTo>
                  <a:lnTo>
                    <a:pt x="708" y="414"/>
                  </a:lnTo>
                  <a:lnTo>
                    <a:pt x="472" y="414"/>
                  </a:lnTo>
                  <a:lnTo>
                    <a:pt x="454" y="417"/>
                  </a:lnTo>
                  <a:lnTo>
                    <a:pt x="437" y="425"/>
                  </a:lnTo>
                  <a:lnTo>
                    <a:pt x="425" y="438"/>
                  </a:lnTo>
                  <a:lnTo>
                    <a:pt x="416" y="454"/>
                  </a:lnTo>
                  <a:lnTo>
                    <a:pt x="413" y="473"/>
                  </a:lnTo>
                  <a:lnTo>
                    <a:pt x="413" y="708"/>
                  </a:lnTo>
                  <a:lnTo>
                    <a:pt x="296" y="708"/>
                  </a:lnTo>
                  <a:lnTo>
                    <a:pt x="296" y="473"/>
                  </a:lnTo>
                  <a:lnTo>
                    <a:pt x="293" y="454"/>
                  </a:lnTo>
                  <a:lnTo>
                    <a:pt x="284" y="438"/>
                  </a:lnTo>
                  <a:lnTo>
                    <a:pt x="271" y="425"/>
                  </a:lnTo>
                  <a:lnTo>
                    <a:pt x="255" y="417"/>
                  </a:lnTo>
                  <a:lnTo>
                    <a:pt x="236" y="414"/>
                  </a:lnTo>
                  <a:lnTo>
                    <a:pt x="0" y="414"/>
                  </a:lnTo>
                  <a:lnTo>
                    <a:pt x="0" y="295"/>
                  </a:lnTo>
                  <a:lnTo>
                    <a:pt x="236" y="295"/>
                  </a:lnTo>
                  <a:lnTo>
                    <a:pt x="255" y="292"/>
                  </a:lnTo>
                  <a:lnTo>
                    <a:pt x="271" y="284"/>
                  </a:lnTo>
                  <a:lnTo>
                    <a:pt x="284" y="271"/>
                  </a:lnTo>
                  <a:lnTo>
                    <a:pt x="293" y="255"/>
                  </a:lnTo>
                  <a:lnTo>
                    <a:pt x="296" y="237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Rectangle 560"/>
            <p:cNvSpPr>
              <a:spLocks noChangeArrowheads="1"/>
            </p:cNvSpPr>
            <p:nvPr/>
          </p:nvSpPr>
          <p:spPr bwMode="auto">
            <a:xfrm>
              <a:off x="6630988" y="2205038"/>
              <a:ext cx="123825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561"/>
            <p:cNvSpPr>
              <a:spLocks/>
            </p:cNvSpPr>
            <p:nvPr/>
          </p:nvSpPr>
          <p:spPr bwMode="auto">
            <a:xfrm>
              <a:off x="6245225" y="2351088"/>
              <a:ext cx="582613" cy="82550"/>
            </a:xfrm>
            <a:custGeom>
              <a:avLst/>
              <a:gdLst>
                <a:gd name="T0" fmla="*/ 0 w 3306"/>
                <a:gd name="T1" fmla="*/ 0 h 471"/>
                <a:gd name="T2" fmla="*/ 3306 w 3306"/>
                <a:gd name="T3" fmla="*/ 0 h 471"/>
                <a:gd name="T4" fmla="*/ 3306 w 3306"/>
                <a:gd name="T5" fmla="*/ 294 h 471"/>
                <a:gd name="T6" fmla="*/ 3303 w 3306"/>
                <a:gd name="T7" fmla="*/ 327 h 471"/>
                <a:gd name="T8" fmla="*/ 3295 w 3306"/>
                <a:gd name="T9" fmla="*/ 356 h 471"/>
                <a:gd name="T10" fmla="*/ 3281 w 3306"/>
                <a:gd name="T11" fmla="*/ 384 h 471"/>
                <a:gd name="T12" fmla="*/ 3264 w 3306"/>
                <a:gd name="T13" fmla="*/ 409 h 471"/>
                <a:gd name="T14" fmla="*/ 3243 w 3306"/>
                <a:gd name="T15" fmla="*/ 430 h 471"/>
                <a:gd name="T16" fmla="*/ 3218 w 3306"/>
                <a:gd name="T17" fmla="*/ 447 h 471"/>
                <a:gd name="T18" fmla="*/ 3191 w 3306"/>
                <a:gd name="T19" fmla="*/ 460 h 471"/>
                <a:gd name="T20" fmla="*/ 3160 w 3306"/>
                <a:gd name="T21" fmla="*/ 469 h 471"/>
                <a:gd name="T22" fmla="*/ 3128 w 3306"/>
                <a:gd name="T23" fmla="*/ 471 h 471"/>
                <a:gd name="T24" fmla="*/ 177 w 3306"/>
                <a:gd name="T25" fmla="*/ 471 h 471"/>
                <a:gd name="T26" fmla="*/ 146 w 3306"/>
                <a:gd name="T27" fmla="*/ 469 h 471"/>
                <a:gd name="T28" fmla="*/ 115 w 3306"/>
                <a:gd name="T29" fmla="*/ 460 h 471"/>
                <a:gd name="T30" fmla="*/ 87 w 3306"/>
                <a:gd name="T31" fmla="*/ 447 h 471"/>
                <a:gd name="T32" fmla="*/ 63 w 3306"/>
                <a:gd name="T33" fmla="*/ 430 h 471"/>
                <a:gd name="T34" fmla="*/ 42 w 3306"/>
                <a:gd name="T35" fmla="*/ 409 h 471"/>
                <a:gd name="T36" fmla="*/ 24 w 3306"/>
                <a:gd name="T37" fmla="*/ 384 h 471"/>
                <a:gd name="T38" fmla="*/ 11 w 3306"/>
                <a:gd name="T39" fmla="*/ 356 h 471"/>
                <a:gd name="T40" fmla="*/ 3 w 3306"/>
                <a:gd name="T41" fmla="*/ 327 h 471"/>
                <a:gd name="T42" fmla="*/ 0 w 3306"/>
                <a:gd name="T43" fmla="*/ 294 h 471"/>
                <a:gd name="T44" fmla="*/ 0 w 3306"/>
                <a:gd name="T4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6" h="471">
                  <a:moveTo>
                    <a:pt x="0" y="0"/>
                  </a:moveTo>
                  <a:lnTo>
                    <a:pt x="3306" y="0"/>
                  </a:lnTo>
                  <a:lnTo>
                    <a:pt x="3306" y="294"/>
                  </a:lnTo>
                  <a:lnTo>
                    <a:pt x="3303" y="327"/>
                  </a:lnTo>
                  <a:lnTo>
                    <a:pt x="3295" y="356"/>
                  </a:lnTo>
                  <a:lnTo>
                    <a:pt x="3281" y="384"/>
                  </a:lnTo>
                  <a:lnTo>
                    <a:pt x="3264" y="409"/>
                  </a:lnTo>
                  <a:lnTo>
                    <a:pt x="3243" y="430"/>
                  </a:lnTo>
                  <a:lnTo>
                    <a:pt x="3218" y="447"/>
                  </a:lnTo>
                  <a:lnTo>
                    <a:pt x="3191" y="460"/>
                  </a:lnTo>
                  <a:lnTo>
                    <a:pt x="3160" y="469"/>
                  </a:lnTo>
                  <a:lnTo>
                    <a:pt x="3128" y="471"/>
                  </a:lnTo>
                  <a:lnTo>
                    <a:pt x="177" y="471"/>
                  </a:lnTo>
                  <a:lnTo>
                    <a:pt x="146" y="469"/>
                  </a:lnTo>
                  <a:lnTo>
                    <a:pt x="115" y="460"/>
                  </a:lnTo>
                  <a:lnTo>
                    <a:pt x="87" y="447"/>
                  </a:lnTo>
                  <a:lnTo>
                    <a:pt x="63" y="430"/>
                  </a:lnTo>
                  <a:lnTo>
                    <a:pt x="42" y="409"/>
                  </a:lnTo>
                  <a:lnTo>
                    <a:pt x="24" y="384"/>
                  </a:lnTo>
                  <a:lnTo>
                    <a:pt x="11" y="356"/>
                  </a:lnTo>
                  <a:lnTo>
                    <a:pt x="3" y="32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8" name="Group 1227"/>
          <p:cNvGrpSpPr/>
          <p:nvPr/>
        </p:nvGrpSpPr>
        <p:grpSpPr>
          <a:xfrm>
            <a:off x="7355709" y="1898651"/>
            <a:ext cx="277813" cy="592138"/>
            <a:chOff x="7289800" y="1898651"/>
            <a:chExt cx="277813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2" name="Freeform 566"/>
            <p:cNvSpPr>
              <a:spLocks noEditPoints="1"/>
            </p:cNvSpPr>
            <p:nvPr/>
          </p:nvSpPr>
          <p:spPr bwMode="auto">
            <a:xfrm>
              <a:off x="7378700" y="2036763"/>
              <a:ext cx="100013" cy="98425"/>
            </a:xfrm>
            <a:custGeom>
              <a:avLst/>
              <a:gdLst>
                <a:gd name="T0" fmla="*/ 264 w 563"/>
                <a:gd name="T1" fmla="*/ 59 h 559"/>
                <a:gd name="T2" fmla="*/ 236 w 563"/>
                <a:gd name="T3" fmla="*/ 78 h 559"/>
                <a:gd name="T4" fmla="*/ 226 w 563"/>
                <a:gd name="T5" fmla="*/ 112 h 559"/>
                <a:gd name="T6" fmla="*/ 113 w 563"/>
                <a:gd name="T7" fmla="*/ 224 h 559"/>
                <a:gd name="T8" fmla="*/ 80 w 563"/>
                <a:gd name="T9" fmla="*/ 234 h 559"/>
                <a:gd name="T10" fmla="*/ 60 w 563"/>
                <a:gd name="T11" fmla="*/ 262 h 559"/>
                <a:gd name="T12" fmla="*/ 60 w 563"/>
                <a:gd name="T13" fmla="*/ 297 h 559"/>
                <a:gd name="T14" fmla="*/ 80 w 563"/>
                <a:gd name="T15" fmla="*/ 325 h 559"/>
                <a:gd name="T16" fmla="*/ 113 w 563"/>
                <a:gd name="T17" fmla="*/ 335 h 559"/>
                <a:gd name="T18" fmla="*/ 226 w 563"/>
                <a:gd name="T19" fmla="*/ 447 h 559"/>
                <a:gd name="T20" fmla="*/ 236 w 563"/>
                <a:gd name="T21" fmla="*/ 481 h 559"/>
                <a:gd name="T22" fmla="*/ 264 w 563"/>
                <a:gd name="T23" fmla="*/ 500 h 559"/>
                <a:gd name="T24" fmla="*/ 299 w 563"/>
                <a:gd name="T25" fmla="*/ 500 h 559"/>
                <a:gd name="T26" fmla="*/ 327 w 563"/>
                <a:gd name="T27" fmla="*/ 481 h 559"/>
                <a:gd name="T28" fmla="*/ 338 w 563"/>
                <a:gd name="T29" fmla="*/ 447 h 559"/>
                <a:gd name="T30" fmla="*/ 450 w 563"/>
                <a:gd name="T31" fmla="*/ 335 h 559"/>
                <a:gd name="T32" fmla="*/ 484 w 563"/>
                <a:gd name="T33" fmla="*/ 325 h 559"/>
                <a:gd name="T34" fmla="*/ 504 w 563"/>
                <a:gd name="T35" fmla="*/ 297 h 559"/>
                <a:gd name="T36" fmla="*/ 504 w 563"/>
                <a:gd name="T37" fmla="*/ 262 h 559"/>
                <a:gd name="T38" fmla="*/ 484 w 563"/>
                <a:gd name="T39" fmla="*/ 234 h 559"/>
                <a:gd name="T40" fmla="*/ 450 w 563"/>
                <a:gd name="T41" fmla="*/ 224 h 559"/>
                <a:gd name="T42" fmla="*/ 338 w 563"/>
                <a:gd name="T43" fmla="*/ 112 h 559"/>
                <a:gd name="T44" fmla="*/ 327 w 563"/>
                <a:gd name="T45" fmla="*/ 78 h 559"/>
                <a:gd name="T46" fmla="*/ 299 w 563"/>
                <a:gd name="T47" fmla="*/ 59 h 559"/>
                <a:gd name="T48" fmla="*/ 281 w 563"/>
                <a:gd name="T49" fmla="*/ 0 h 559"/>
                <a:gd name="T50" fmla="*/ 363 w 563"/>
                <a:gd name="T51" fmla="*/ 12 h 559"/>
                <a:gd name="T52" fmla="*/ 435 w 563"/>
                <a:gd name="T53" fmla="*/ 44 h 559"/>
                <a:gd name="T54" fmla="*/ 494 w 563"/>
                <a:gd name="T55" fmla="*/ 95 h 559"/>
                <a:gd name="T56" fmla="*/ 537 w 563"/>
                <a:gd name="T57" fmla="*/ 162 h 559"/>
                <a:gd name="T58" fmla="*/ 560 w 563"/>
                <a:gd name="T59" fmla="*/ 238 h 559"/>
                <a:gd name="T60" fmla="*/ 560 w 563"/>
                <a:gd name="T61" fmla="*/ 321 h 559"/>
                <a:gd name="T62" fmla="*/ 537 w 563"/>
                <a:gd name="T63" fmla="*/ 397 h 559"/>
                <a:gd name="T64" fmla="*/ 494 w 563"/>
                <a:gd name="T65" fmla="*/ 463 h 559"/>
                <a:gd name="T66" fmla="*/ 435 w 563"/>
                <a:gd name="T67" fmla="*/ 515 h 559"/>
                <a:gd name="T68" fmla="*/ 363 w 563"/>
                <a:gd name="T69" fmla="*/ 547 h 559"/>
                <a:gd name="T70" fmla="*/ 281 w 563"/>
                <a:gd name="T71" fmla="*/ 559 h 559"/>
                <a:gd name="T72" fmla="*/ 201 w 563"/>
                <a:gd name="T73" fmla="*/ 547 h 559"/>
                <a:gd name="T74" fmla="*/ 128 w 563"/>
                <a:gd name="T75" fmla="*/ 515 h 559"/>
                <a:gd name="T76" fmla="*/ 70 w 563"/>
                <a:gd name="T77" fmla="*/ 463 h 559"/>
                <a:gd name="T78" fmla="*/ 27 w 563"/>
                <a:gd name="T79" fmla="*/ 397 h 559"/>
                <a:gd name="T80" fmla="*/ 3 w 563"/>
                <a:gd name="T81" fmla="*/ 321 h 559"/>
                <a:gd name="T82" fmla="*/ 3 w 563"/>
                <a:gd name="T83" fmla="*/ 238 h 559"/>
                <a:gd name="T84" fmla="*/ 27 w 563"/>
                <a:gd name="T85" fmla="*/ 162 h 559"/>
                <a:gd name="T86" fmla="*/ 70 w 563"/>
                <a:gd name="T87" fmla="*/ 95 h 559"/>
                <a:gd name="T88" fmla="*/ 128 w 563"/>
                <a:gd name="T89" fmla="*/ 44 h 559"/>
                <a:gd name="T90" fmla="*/ 201 w 563"/>
                <a:gd name="T91" fmla="*/ 12 h 559"/>
                <a:gd name="T92" fmla="*/ 281 w 563"/>
                <a:gd name="T9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559">
                  <a:moveTo>
                    <a:pt x="281" y="56"/>
                  </a:moveTo>
                  <a:lnTo>
                    <a:pt x="264" y="59"/>
                  </a:lnTo>
                  <a:lnTo>
                    <a:pt x="248" y="66"/>
                  </a:lnTo>
                  <a:lnTo>
                    <a:pt x="236" y="78"/>
                  </a:lnTo>
                  <a:lnTo>
                    <a:pt x="229" y="93"/>
                  </a:lnTo>
                  <a:lnTo>
                    <a:pt x="226" y="112"/>
                  </a:lnTo>
                  <a:lnTo>
                    <a:pt x="226" y="224"/>
                  </a:lnTo>
                  <a:lnTo>
                    <a:pt x="113" y="224"/>
                  </a:lnTo>
                  <a:lnTo>
                    <a:pt x="95" y="226"/>
                  </a:lnTo>
                  <a:lnTo>
                    <a:pt x="80" y="234"/>
                  </a:lnTo>
                  <a:lnTo>
                    <a:pt x="68" y="246"/>
                  </a:lnTo>
                  <a:lnTo>
                    <a:pt x="60" y="262"/>
                  </a:lnTo>
                  <a:lnTo>
                    <a:pt x="57" y="279"/>
                  </a:lnTo>
                  <a:lnTo>
                    <a:pt x="60" y="297"/>
                  </a:lnTo>
                  <a:lnTo>
                    <a:pt x="68" y="313"/>
                  </a:lnTo>
                  <a:lnTo>
                    <a:pt x="80" y="325"/>
                  </a:lnTo>
                  <a:lnTo>
                    <a:pt x="95" y="332"/>
                  </a:lnTo>
                  <a:lnTo>
                    <a:pt x="113" y="335"/>
                  </a:lnTo>
                  <a:lnTo>
                    <a:pt x="226" y="335"/>
                  </a:lnTo>
                  <a:lnTo>
                    <a:pt x="226" y="447"/>
                  </a:lnTo>
                  <a:lnTo>
                    <a:pt x="229" y="465"/>
                  </a:lnTo>
                  <a:lnTo>
                    <a:pt x="236" y="481"/>
                  </a:lnTo>
                  <a:lnTo>
                    <a:pt x="248" y="492"/>
                  </a:lnTo>
                  <a:lnTo>
                    <a:pt x="264" y="500"/>
                  </a:lnTo>
                  <a:lnTo>
                    <a:pt x="281" y="503"/>
                  </a:lnTo>
                  <a:lnTo>
                    <a:pt x="299" y="500"/>
                  </a:lnTo>
                  <a:lnTo>
                    <a:pt x="315" y="492"/>
                  </a:lnTo>
                  <a:lnTo>
                    <a:pt x="327" y="481"/>
                  </a:lnTo>
                  <a:lnTo>
                    <a:pt x="335" y="465"/>
                  </a:lnTo>
                  <a:lnTo>
                    <a:pt x="338" y="447"/>
                  </a:lnTo>
                  <a:lnTo>
                    <a:pt x="338" y="335"/>
                  </a:lnTo>
                  <a:lnTo>
                    <a:pt x="450" y="335"/>
                  </a:lnTo>
                  <a:lnTo>
                    <a:pt x="468" y="332"/>
                  </a:lnTo>
                  <a:lnTo>
                    <a:pt x="484" y="325"/>
                  </a:lnTo>
                  <a:lnTo>
                    <a:pt x="496" y="313"/>
                  </a:lnTo>
                  <a:lnTo>
                    <a:pt x="504" y="297"/>
                  </a:lnTo>
                  <a:lnTo>
                    <a:pt x="506" y="279"/>
                  </a:lnTo>
                  <a:lnTo>
                    <a:pt x="504" y="262"/>
                  </a:lnTo>
                  <a:lnTo>
                    <a:pt x="496" y="246"/>
                  </a:lnTo>
                  <a:lnTo>
                    <a:pt x="484" y="234"/>
                  </a:lnTo>
                  <a:lnTo>
                    <a:pt x="468" y="226"/>
                  </a:lnTo>
                  <a:lnTo>
                    <a:pt x="450" y="224"/>
                  </a:lnTo>
                  <a:lnTo>
                    <a:pt x="338" y="224"/>
                  </a:lnTo>
                  <a:lnTo>
                    <a:pt x="338" y="112"/>
                  </a:lnTo>
                  <a:lnTo>
                    <a:pt x="335" y="93"/>
                  </a:lnTo>
                  <a:lnTo>
                    <a:pt x="327" y="78"/>
                  </a:lnTo>
                  <a:lnTo>
                    <a:pt x="315" y="66"/>
                  </a:lnTo>
                  <a:lnTo>
                    <a:pt x="299" y="59"/>
                  </a:lnTo>
                  <a:lnTo>
                    <a:pt x="281" y="56"/>
                  </a:lnTo>
                  <a:close/>
                  <a:moveTo>
                    <a:pt x="281" y="0"/>
                  </a:moveTo>
                  <a:lnTo>
                    <a:pt x="323" y="3"/>
                  </a:lnTo>
                  <a:lnTo>
                    <a:pt x="363" y="12"/>
                  </a:lnTo>
                  <a:lnTo>
                    <a:pt x="400" y="25"/>
                  </a:lnTo>
                  <a:lnTo>
                    <a:pt x="435" y="44"/>
                  </a:lnTo>
                  <a:lnTo>
                    <a:pt x="466" y="68"/>
                  </a:lnTo>
                  <a:lnTo>
                    <a:pt x="494" y="95"/>
                  </a:lnTo>
                  <a:lnTo>
                    <a:pt x="518" y="127"/>
                  </a:lnTo>
                  <a:lnTo>
                    <a:pt x="537" y="162"/>
                  </a:lnTo>
                  <a:lnTo>
                    <a:pt x="551" y="198"/>
                  </a:lnTo>
                  <a:lnTo>
                    <a:pt x="560" y="238"/>
                  </a:lnTo>
                  <a:lnTo>
                    <a:pt x="563" y="279"/>
                  </a:lnTo>
                  <a:lnTo>
                    <a:pt x="560" y="321"/>
                  </a:lnTo>
                  <a:lnTo>
                    <a:pt x="551" y="361"/>
                  </a:lnTo>
                  <a:lnTo>
                    <a:pt x="537" y="397"/>
                  </a:lnTo>
                  <a:lnTo>
                    <a:pt x="518" y="432"/>
                  </a:lnTo>
                  <a:lnTo>
                    <a:pt x="494" y="463"/>
                  </a:lnTo>
                  <a:lnTo>
                    <a:pt x="466" y="490"/>
                  </a:lnTo>
                  <a:lnTo>
                    <a:pt x="435" y="515"/>
                  </a:lnTo>
                  <a:lnTo>
                    <a:pt x="400" y="533"/>
                  </a:lnTo>
                  <a:lnTo>
                    <a:pt x="363" y="547"/>
                  </a:lnTo>
                  <a:lnTo>
                    <a:pt x="323" y="556"/>
                  </a:lnTo>
                  <a:lnTo>
                    <a:pt x="281" y="559"/>
                  </a:lnTo>
                  <a:lnTo>
                    <a:pt x="240" y="556"/>
                  </a:lnTo>
                  <a:lnTo>
                    <a:pt x="201" y="547"/>
                  </a:lnTo>
                  <a:lnTo>
                    <a:pt x="163" y="533"/>
                  </a:lnTo>
                  <a:lnTo>
                    <a:pt x="128" y="515"/>
                  </a:lnTo>
                  <a:lnTo>
                    <a:pt x="98" y="490"/>
                  </a:lnTo>
                  <a:lnTo>
                    <a:pt x="70" y="463"/>
                  </a:lnTo>
                  <a:lnTo>
                    <a:pt x="46" y="432"/>
                  </a:lnTo>
                  <a:lnTo>
                    <a:pt x="27" y="397"/>
                  </a:lnTo>
                  <a:lnTo>
                    <a:pt x="12" y="361"/>
                  </a:lnTo>
                  <a:lnTo>
                    <a:pt x="3" y="321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7" y="162"/>
                  </a:lnTo>
                  <a:lnTo>
                    <a:pt x="46" y="127"/>
                  </a:lnTo>
                  <a:lnTo>
                    <a:pt x="70" y="95"/>
                  </a:lnTo>
                  <a:lnTo>
                    <a:pt x="98" y="68"/>
                  </a:lnTo>
                  <a:lnTo>
                    <a:pt x="128" y="44"/>
                  </a:lnTo>
                  <a:lnTo>
                    <a:pt x="163" y="25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67"/>
            <p:cNvSpPr>
              <a:spLocks noEditPoints="1"/>
            </p:cNvSpPr>
            <p:nvPr/>
          </p:nvSpPr>
          <p:spPr bwMode="auto">
            <a:xfrm>
              <a:off x="7378700" y="2312988"/>
              <a:ext cx="100013" cy="98425"/>
            </a:xfrm>
            <a:custGeom>
              <a:avLst/>
              <a:gdLst>
                <a:gd name="T0" fmla="*/ 95 w 563"/>
                <a:gd name="T1" fmla="*/ 227 h 560"/>
                <a:gd name="T2" fmla="*/ 68 w 563"/>
                <a:gd name="T3" fmla="*/ 247 h 560"/>
                <a:gd name="T4" fmla="*/ 57 w 563"/>
                <a:gd name="T5" fmla="*/ 280 h 560"/>
                <a:gd name="T6" fmla="*/ 68 w 563"/>
                <a:gd name="T7" fmla="*/ 313 h 560"/>
                <a:gd name="T8" fmla="*/ 95 w 563"/>
                <a:gd name="T9" fmla="*/ 333 h 560"/>
                <a:gd name="T10" fmla="*/ 450 w 563"/>
                <a:gd name="T11" fmla="*/ 336 h 560"/>
                <a:gd name="T12" fmla="*/ 484 w 563"/>
                <a:gd name="T13" fmla="*/ 326 h 560"/>
                <a:gd name="T14" fmla="*/ 504 w 563"/>
                <a:gd name="T15" fmla="*/ 298 h 560"/>
                <a:gd name="T16" fmla="*/ 504 w 563"/>
                <a:gd name="T17" fmla="*/ 262 h 560"/>
                <a:gd name="T18" fmla="*/ 484 w 563"/>
                <a:gd name="T19" fmla="*/ 235 h 560"/>
                <a:gd name="T20" fmla="*/ 450 w 563"/>
                <a:gd name="T21" fmla="*/ 224 h 560"/>
                <a:gd name="T22" fmla="*/ 281 w 563"/>
                <a:gd name="T23" fmla="*/ 0 h 560"/>
                <a:gd name="T24" fmla="*/ 363 w 563"/>
                <a:gd name="T25" fmla="*/ 12 h 560"/>
                <a:gd name="T26" fmla="*/ 435 w 563"/>
                <a:gd name="T27" fmla="*/ 45 h 560"/>
                <a:gd name="T28" fmla="*/ 494 w 563"/>
                <a:gd name="T29" fmla="*/ 96 h 560"/>
                <a:gd name="T30" fmla="*/ 537 w 563"/>
                <a:gd name="T31" fmla="*/ 162 h 560"/>
                <a:gd name="T32" fmla="*/ 560 w 563"/>
                <a:gd name="T33" fmla="*/ 239 h 560"/>
                <a:gd name="T34" fmla="*/ 560 w 563"/>
                <a:gd name="T35" fmla="*/ 322 h 560"/>
                <a:gd name="T36" fmla="*/ 537 w 563"/>
                <a:gd name="T37" fmla="*/ 398 h 560"/>
                <a:gd name="T38" fmla="*/ 494 w 563"/>
                <a:gd name="T39" fmla="*/ 463 h 560"/>
                <a:gd name="T40" fmla="*/ 435 w 563"/>
                <a:gd name="T41" fmla="*/ 515 h 560"/>
                <a:gd name="T42" fmla="*/ 363 w 563"/>
                <a:gd name="T43" fmla="*/ 548 h 560"/>
                <a:gd name="T44" fmla="*/ 281 w 563"/>
                <a:gd name="T45" fmla="*/ 560 h 560"/>
                <a:gd name="T46" fmla="*/ 201 w 563"/>
                <a:gd name="T47" fmla="*/ 548 h 560"/>
                <a:gd name="T48" fmla="*/ 128 w 563"/>
                <a:gd name="T49" fmla="*/ 515 h 560"/>
                <a:gd name="T50" fmla="*/ 70 w 563"/>
                <a:gd name="T51" fmla="*/ 463 h 560"/>
                <a:gd name="T52" fmla="*/ 27 w 563"/>
                <a:gd name="T53" fmla="*/ 398 h 560"/>
                <a:gd name="T54" fmla="*/ 3 w 563"/>
                <a:gd name="T55" fmla="*/ 322 h 560"/>
                <a:gd name="T56" fmla="*/ 3 w 563"/>
                <a:gd name="T57" fmla="*/ 239 h 560"/>
                <a:gd name="T58" fmla="*/ 27 w 563"/>
                <a:gd name="T59" fmla="*/ 162 h 560"/>
                <a:gd name="T60" fmla="*/ 70 w 563"/>
                <a:gd name="T61" fmla="*/ 96 h 560"/>
                <a:gd name="T62" fmla="*/ 128 w 563"/>
                <a:gd name="T63" fmla="*/ 45 h 560"/>
                <a:gd name="T64" fmla="*/ 201 w 563"/>
                <a:gd name="T65" fmla="*/ 12 h 560"/>
                <a:gd name="T66" fmla="*/ 281 w 563"/>
                <a:gd name="T6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3" h="560">
                  <a:moveTo>
                    <a:pt x="113" y="224"/>
                  </a:moveTo>
                  <a:lnTo>
                    <a:pt x="95" y="227"/>
                  </a:lnTo>
                  <a:lnTo>
                    <a:pt x="80" y="235"/>
                  </a:lnTo>
                  <a:lnTo>
                    <a:pt x="68" y="247"/>
                  </a:lnTo>
                  <a:lnTo>
                    <a:pt x="60" y="262"/>
                  </a:lnTo>
                  <a:lnTo>
                    <a:pt x="57" y="280"/>
                  </a:lnTo>
                  <a:lnTo>
                    <a:pt x="60" y="298"/>
                  </a:lnTo>
                  <a:lnTo>
                    <a:pt x="68" y="313"/>
                  </a:lnTo>
                  <a:lnTo>
                    <a:pt x="80" y="326"/>
                  </a:lnTo>
                  <a:lnTo>
                    <a:pt x="95" y="333"/>
                  </a:lnTo>
                  <a:lnTo>
                    <a:pt x="113" y="336"/>
                  </a:lnTo>
                  <a:lnTo>
                    <a:pt x="450" y="336"/>
                  </a:lnTo>
                  <a:lnTo>
                    <a:pt x="468" y="333"/>
                  </a:lnTo>
                  <a:lnTo>
                    <a:pt x="484" y="326"/>
                  </a:lnTo>
                  <a:lnTo>
                    <a:pt x="496" y="313"/>
                  </a:lnTo>
                  <a:lnTo>
                    <a:pt x="504" y="298"/>
                  </a:lnTo>
                  <a:lnTo>
                    <a:pt x="506" y="280"/>
                  </a:lnTo>
                  <a:lnTo>
                    <a:pt x="504" y="262"/>
                  </a:lnTo>
                  <a:lnTo>
                    <a:pt x="496" y="247"/>
                  </a:lnTo>
                  <a:lnTo>
                    <a:pt x="484" y="235"/>
                  </a:lnTo>
                  <a:lnTo>
                    <a:pt x="468" y="227"/>
                  </a:lnTo>
                  <a:lnTo>
                    <a:pt x="450" y="224"/>
                  </a:lnTo>
                  <a:lnTo>
                    <a:pt x="113" y="224"/>
                  </a:lnTo>
                  <a:close/>
                  <a:moveTo>
                    <a:pt x="281" y="0"/>
                  </a:moveTo>
                  <a:lnTo>
                    <a:pt x="323" y="3"/>
                  </a:lnTo>
                  <a:lnTo>
                    <a:pt x="363" y="12"/>
                  </a:lnTo>
                  <a:lnTo>
                    <a:pt x="400" y="26"/>
                  </a:lnTo>
                  <a:lnTo>
                    <a:pt x="435" y="45"/>
                  </a:lnTo>
                  <a:lnTo>
                    <a:pt x="466" y="69"/>
                  </a:lnTo>
                  <a:lnTo>
                    <a:pt x="494" y="96"/>
                  </a:lnTo>
                  <a:lnTo>
                    <a:pt x="518" y="128"/>
                  </a:lnTo>
                  <a:lnTo>
                    <a:pt x="537" y="162"/>
                  </a:lnTo>
                  <a:lnTo>
                    <a:pt x="551" y="199"/>
                  </a:lnTo>
                  <a:lnTo>
                    <a:pt x="560" y="239"/>
                  </a:lnTo>
                  <a:lnTo>
                    <a:pt x="563" y="280"/>
                  </a:lnTo>
                  <a:lnTo>
                    <a:pt x="560" y="322"/>
                  </a:lnTo>
                  <a:lnTo>
                    <a:pt x="551" y="361"/>
                  </a:lnTo>
                  <a:lnTo>
                    <a:pt x="537" y="398"/>
                  </a:lnTo>
                  <a:lnTo>
                    <a:pt x="518" y="433"/>
                  </a:lnTo>
                  <a:lnTo>
                    <a:pt x="494" y="463"/>
                  </a:lnTo>
                  <a:lnTo>
                    <a:pt x="466" y="491"/>
                  </a:lnTo>
                  <a:lnTo>
                    <a:pt x="435" y="515"/>
                  </a:lnTo>
                  <a:lnTo>
                    <a:pt x="400" y="534"/>
                  </a:lnTo>
                  <a:lnTo>
                    <a:pt x="363" y="548"/>
                  </a:lnTo>
                  <a:lnTo>
                    <a:pt x="323" y="557"/>
                  </a:lnTo>
                  <a:lnTo>
                    <a:pt x="281" y="560"/>
                  </a:lnTo>
                  <a:lnTo>
                    <a:pt x="240" y="557"/>
                  </a:lnTo>
                  <a:lnTo>
                    <a:pt x="201" y="548"/>
                  </a:lnTo>
                  <a:lnTo>
                    <a:pt x="163" y="534"/>
                  </a:lnTo>
                  <a:lnTo>
                    <a:pt x="128" y="515"/>
                  </a:lnTo>
                  <a:lnTo>
                    <a:pt x="98" y="491"/>
                  </a:lnTo>
                  <a:lnTo>
                    <a:pt x="70" y="463"/>
                  </a:lnTo>
                  <a:lnTo>
                    <a:pt x="46" y="433"/>
                  </a:lnTo>
                  <a:lnTo>
                    <a:pt x="27" y="398"/>
                  </a:lnTo>
                  <a:lnTo>
                    <a:pt x="12" y="361"/>
                  </a:lnTo>
                  <a:lnTo>
                    <a:pt x="3" y="322"/>
                  </a:lnTo>
                  <a:lnTo>
                    <a:pt x="0" y="280"/>
                  </a:lnTo>
                  <a:lnTo>
                    <a:pt x="3" y="239"/>
                  </a:lnTo>
                  <a:lnTo>
                    <a:pt x="12" y="199"/>
                  </a:lnTo>
                  <a:lnTo>
                    <a:pt x="27" y="162"/>
                  </a:lnTo>
                  <a:lnTo>
                    <a:pt x="46" y="128"/>
                  </a:lnTo>
                  <a:lnTo>
                    <a:pt x="70" y="96"/>
                  </a:lnTo>
                  <a:lnTo>
                    <a:pt x="98" y="69"/>
                  </a:lnTo>
                  <a:lnTo>
                    <a:pt x="128" y="45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568"/>
            <p:cNvSpPr>
              <a:spLocks noEditPoints="1"/>
            </p:cNvSpPr>
            <p:nvPr/>
          </p:nvSpPr>
          <p:spPr bwMode="auto">
            <a:xfrm>
              <a:off x="7289800" y="1898651"/>
              <a:ext cx="277813" cy="592138"/>
            </a:xfrm>
            <a:custGeom>
              <a:avLst/>
              <a:gdLst>
                <a:gd name="T0" fmla="*/ 691 w 1575"/>
                <a:gd name="T1" fmla="*/ 2252 h 3360"/>
                <a:gd name="T2" fmla="*/ 563 w 1575"/>
                <a:gd name="T3" fmla="*/ 2310 h 3360"/>
                <a:gd name="T4" fmla="*/ 464 w 1575"/>
                <a:gd name="T5" fmla="*/ 2408 h 3360"/>
                <a:gd name="T6" fmla="*/ 406 w 1575"/>
                <a:gd name="T7" fmla="*/ 2536 h 3360"/>
                <a:gd name="T8" fmla="*/ 398 w 1575"/>
                <a:gd name="T9" fmla="*/ 2682 h 3360"/>
                <a:gd name="T10" fmla="*/ 441 w 1575"/>
                <a:gd name="T11" fmla="*/ 2816 h 3360"/>
                <a:gd name="T12" fmla="*/ 527 w 1575"/>
                <a:gd name="T13" fmla="*/ 2925 h 3360"/>
                <a:gd name="T14" fmla="*/ 646 w 1575"/>
                <a:gd name="T15" fmla="*/ 2998 h 3360"/>
                <a:gd name="T16" fmla="*/ 787 w 1575"/>
                <a:gd name="T17" fmla="*/ 3024 h 3360"/>
                <a:gd name="T18" fmla="*/ 930 w 1575"/>
                <a:gd name="T19" fmla="*/ 2998 h 3360"/>
                <a:gd name="T20" fmla="*/ 1049 w 1575"/>
                <a:gd name="T21" fmla="*/ 2925 h 3360"/>
                <a:gd name="T22" fmla="*/ 1135 w 1575"/>
                <a:gd name="T23" fmla="*/ 2816 h 3360"/>
                <a:gd name="T24" fmla="*/ 1178 w 1575"/>
                <a:gd name="T25" fmla="*/ 2682 h 3360"/>
                <a:gd name="T26" fmla="*/ 1169 w 1575"/>
                <a:gd name="T27" fmla="*/ 2536 h 3360"/>
                <a:gd name="T28" fmla="*/ 1111 w 1575"/>
                <a:gd name="T29" fmla="*/ 2408 h 3360"/>
                <a:gd name="T30" fmla="*/ 1012 w 1575"/>
                <a:gd name="T31" fmla="*/ 2310 h 3360"/>
                <a:gd name="T32" fmla="*/ 884 w 1575"/>
                <a:gd name="T33" fmla="*/ 2252 h 3360"/>
                <a:gd name="T34" fmla="*/ 787 w 1575"/>
                <a:gd name="T35" fmla="*/ 672 h 3360"/>
                <a:gd name="T36" fmla="*/ 646 w 1575"/>
                <a:gd name="T37" fmla="*/ 699 h 3360"/>
                <a:gd name="T38" fmla="*/ 527 w 1575"/>
                <a:gd name="T39" fmla="*/ 771 h 3360"/>
                <a:gd name="T40" fmla="*/ 441 w 1575"/>
                <a:gd name="T41" fmla="*/ 880 h 3360"/>
                <a:gd name="T42" fmla="*/ 398 w 1575"/>
                <a:gd name="T43" fmla="*/ 1015 h 3360"/>
                <a:gd name="T44" fmla="*/ 406 w 1575"/>
                <a:gd name="T45" fmla="*/ 1161 h 3360"/>
                <a:gd name="T46" fmla="*/ 464 w 1575"/>
                <a:gd name="T47" fmla="*/ 1288 h 3360"/>
                <a:gd name="T48" fmla="*/ 563 w 1575"/>
                <a:gd name="T49" fmla="*/ 1386 h 3360"/>
                <a:gd name="T50" fmla="*/ 691 w 1575"/>
                <a:gd name="T51" fmla="*/ 1444 h 3360"/>
                <a:gd name="T52" fmla="*/ 837 w 1575"/>
                <a:gd name="T53" fmla="*/ 1454 h 3360"/>
                <a:gd name="T54" fmla="*/ 972 w 1575"/>
                <a:gd name="T55" fmla="*/ 1411 h 3360"/>
                <a:gd name="T56" fmla="*/ 1082 w 1575"/>
                <a:gd name="T57" fmla="*/ 1324 h 3360"/>
                <a:gd name="T58" fmla="*/ 1155 w 1575"/>
                <a:gd name="T59" fmla="*/ 1206 h 3360"/>
                <a:gd name="T60" fmla="*/ 1181 w 1575"/>
                <a:gd name="T61" fmla="*/ 1064 h 3360"/>
                <a:gd name="T62" fmla="*/ 1155 w 1575"/>
                <a:gd name="T63" fmla="*/ 923 h 3360"/>
                <a:gd name="T64" fmla="*/ 1082 w 1575"/>
                <a:gd name="T65" fmla="*/ 804 h 3360"/>
                <a:gd name="T66" fmla="*/ 972 w 1575"/>
                <a:gd name="T67" fmla="*/ 718 h 3360"/>
                <a:gd name="T68" fmla="*/ 837 w 1575"/>
                <a:gd name="T69" fmla="*/ 675 h 3360"/>
                <a:gd name="T70" fmla="*/ 546 w 1575"/>
                <a:gd name="T71" fmla="*/ 115 h 3360"/>
                <a:gd name="T72" fmla="*/ 509 w 1575"/>
                <a:gd name="T73" fmla="*/ 152 h 3360"/>
                <a:gd name="T74" fmla="*/ 1069 w 1575"/>
                <a:gd name="T75" fmla="*/ 337 h 3360"/>
                <a:gd name="T76" fmla="*/ 1057 w 1575"/>
                <a:gd name="T77" fmla="*/ 136 h 3360"/>
                <a:gd name="T78" fmla="*/ 1011 w 1575"/>
                <a:gd name="T79" fmla="*/ 112 h 3360"/>
                <a:gd name="T80" fmla="*/ 1011 w 1575"/>
                <a:gd name="T81" fmla="*/ 0 h 3360"/>
                <a:gd name="T82" fmla="*/ 1097 w 1575"/>
                <a:gd name="T83" fmla="*/ 24 h 3360"/>
                <a:gd name="T84" fmla="*/ 1158 w 1575"/>
                <a:gd name="T85" fmla="*/ 85 h 3360"/>
                <a:gd name="T86" fmla="*/ 1181 w 1575"/>
                <a:gd name="T87" fmla="*/ 169 h 3360"/>
                <a:gd name="T88" fmla="*/ 1437 w 1575"/>
                <a:gd name="T89" fmla="*/ 339 h 3360"/>
                <a:gd name="T90" fmla="*/ 1516 w 1575"/>
                <a:gd name="T91" fmla="*/ 377 h 3360"/>
                <a:gd name="T92" fmla="*/ 1565 w 1575"/>
                <a:gd name="T93" fmla="*/ 446 h 3360"/>
                <a:gd name="T94" fmla="*/ 1575 w 1575"/>
                <a:gd name="T95" fmla="*/ 3192 h 3360"/>
                <a:gd name="T96" fmla="*/ 1552 w 1575"/>
                <a:gd name="T97" fmla="*/ 3276 h 3360"/>
                <a:gd name="T98" fmla="*/ 1492 w 1575"/>
                <a:gd name="T99" fmla="*/ 3337 h 3360"/>
                <a:gd name="T100" fmla="*/ 1407 w 1575"/>
                <a:gd name="T101" fmla="*/ 3360 h 3360"/>
                <a:gd name="T102" fmla="*/ 111 w 1575"/>
                <a:gd name="T103" fmla="*/ 3350 h 3360"/>
                <a:gd name="T104" fmla="*/ 40 w 1575"/>
                <a:gd name="T105" fmla="*/ 3300 h 3360"/>
                <a:gd name="T106" fmla="*/ 3 w 1575"/>
                <a:gd name="T107" fmla="*/ 3222 h 3360"/>
                <a:gd name="T108" fmla="*/ 3 w 1575"/>
                <a:gd name="T109" fmla="*/ 474 h 3360"/>
                <a:gd name="T110" fmla="*/ 40 w 1575"/>
                <a:gd name="T111" fmla="*/ 396 h 3360"/>
                <a:gd name="T112" fmla="*/ 111 w 1575"/>
                <a:gd name="T113" fmla="*/ 347 h 3360"/>
                <a:gd name="T114" fmla="*/ 394 w 1575"/>
                <a:gd name="T115" fmla="*/ 337 h 3360"/>
                <a:gd name="T116" fmla="*/ 405 w 1575"/>
                <a:gd name="T117" fmla="*/ 110 h 3360"/>
                <a:gd name="T118" fmla="*/ 455 w 1575"/>
                <a:gd name="T119" fmla="*/ 40 h 3360"/>
                <a:gd name="T120" fmla="*/ 534 w 1575"/>
                <a:gd name="T121" fmla="*/ 3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5" h="3360">
                  <a:moveTo>
                    <a:pt x="787" y="2240"/>
                  </a:moveTo>
                  <a:lnTo>
                    <a:pt x="739" y="2243"/>
                  </a:lnTo>
                  <a:lnTo>
                    <a:pt x="691" y="2252"/>
                  </a:lnTo>
                  <a:lnTo>
                    <a:pt x="646" y="2267"/>
                  </a:lnTo>
                  <a:lnTo>
                    <a:pt x="603" y="2286"/>
                  </a:lnTo>
                  <a:lnTo>
                    <a:pt x="563" y="2310"/>
                  </a:lnTo>
                  <a:lnTo>
                    <a:pt x="527" y="2339"/>
                  </a:lnTo>
                  <a:lnTo>
                    <a:pt x="494" y="2372"/>
                  </a:lnTo>
                  <a:lnTo>
                    <a:pt x="464" y="2408"/>
                  </a:lnTo>
                  <a:lnTo>
                    <a:pt x="441" y="2448"/>
                  </a:lnTo>
                  <a:lnTo>
                    <a:pt x="420" y="2491"/>
                  </a:lnTo>
                  <a:lnTo>
                    <a:pt x="406" y="2536"/>
                  </a:lnTo>
                  <a:lnTo>
                    <a:pt x="398" y="2583"/>
                  </a:lnTo>
                  <a:lnTo>
                    <a:pt x="394" y="2632"/>
                  </a:lnTo>
                  <a:lnTo>
                    <a:pt x="398" y="2682"/>
                  </a:lnTo>
                  <a:lnTo>
                    <a:pt x="406" y="2729"/>
                  </a:lnTo>
                  <a:lnTo>
                    <a:pt x="420" y="2774"/>
                  </a:lnTo>
                  <a:lnTo>
                    <a:pt x="441" y="2816"/>
                  </a:lnTo>
                  <a:lnTo>
                    <a:pt x="464" y="2856"/>
                  </a:lnTo>
                  <a:lnTo>
                    <a:pt x="494" y="2892"/>
                  </a:lnTo>
                  <a:lnTo>
                    <a:pt x="527" y="2925"/>
                  </a:lnTo>
                  <a:lnTo>
                    <a:pt x="563" y="2954"/>
                  </a:lnTo>
                  <a:lnTo>
                    <a:pt x="603" y="2979"/>
                  </a:lnTo>
                  <a:lnTo>
                    <a:pt x="646" y="2998"/>
                  </a:lnTo>
                  <a:lnTo>
                    <a:pt x="691" y="3012"/>
                  </a:lnTo>
                  <a:lnTo>
                    <a:pt x="739" y="3021"/>
                  </a:lnTo>
                  <a:lnTo>
                    <a:pt x="787" y="3024"/>
                  </a:lnTo>
                  <a:lnTo>
                    <a:pt x="837" y="3021"/>
                  </a:lnTo>
                  <a:lnTo>
                    <a:pt x="884" y="3012"/>
                  </a:lnTo>
                  <a:lnTo>
                    <a:pt x="930" y="2998"/>
                  </a:lnTo>
                  <a:lnTo>
                    <a:pt x="972" y="2979"/>
                  </a:lnTo>
                  <a:lnTo>
                    <a:pt x="1012" y="2954"/>
                  </a:lnTo>
                  <a:lnTo>
                    <a:pt x="1049" y="2925"/>
                  </a:lnTo>
                  <a:lnTo>
                    <a:pt x="1082" y="2892"/>
                  </a:lnTo>
                  <a:lnTo>
                    <a:pt x="1111" y="2856"/>
                  </a:lnTo>
                  <a:lnTo>
                    <a:pt x="1135" y="2816"/>
                  </a:lnTo>
                  <a:lnTo>
                    <a:pt x="1155" y="2774"/>
                  </a:lnTo>
                  <a:lnTo>
                    <a:pt x="1169" y="2729"/>
                  </a:lnTo>
                  <a:lnTo>
                    <a:pt x="1178" y="2682"/>
                  </a:lnTo>
                  <a:lnTo>
                    <a:pt x="1181" y="2632"/>
                  </a:lnTo>
                  <a:lnTo>
                    <a:pt x="1178" y="2583"/>
                  </a:lnTo>
                  <a:lnTo>
                    <a:pt x="1169" y="2536"/>
                  </a:lnTo>
                  <a:lnTo>
                    <a:pt x="1155" y="2491"/>
                  </a:lnTo>
                  <a:lnTo>
                    <a:pt x="1135" y="2448"/>
                  </a:lnTo>
                  <a:lnTo>
                    <a:pt x="1111" y="2408"/>
                  </a:lnTo>
                  <a:lnTo>
                    <a:pt x="1082" y="2372"/>
                  </a:lnTo>
                  <a:lnTo>
                    <a:pt x="1049" y="2339"/>
                  </a:lnTo>
                  <a:lnTo>
                    <a:pt x="1012" y="2310"/>
                  </a:lnTo>
                  <a:lnTo>
                    <a:pt x="972" y="2286"/>
                  </a:lnTo>
                  <a:lnTo>
                    <a:pt x="930" y="2267"/>
                  </a:lnTo>
                  <a:lnTo>
                    <a:pt x="884" y="2252"/>
                  </a:lnTo>
                  <a:lnTo>
                    <a:pt x="837" y="2243"/>
                  </a:lnTo>
                  <a:lnTo>
                    <a:pt x="787" y="2240"/>
                  </a:lnTo>
                  <a:close/>
                  <a:moveTo>
                    <a:pt x="787" y="672"/>
                  </a:moveTo>
                  <a:lnTo>
                    <a:pt x="739" y="675"/>
                  </a:lnTo>
                  <a:lnTo>
                    <a:pt x="691" y="685"/>
                  </a:lnTo>
                  <a:lnTo>
                    <a:pt x="646" y="699"/>
                  </a:lnTo>
                  <a:lnTo>
                    <a:pt x="603" y="718"/>
                  </a:lnTo>
                  <a:lnTo>
                    <a:pt x="563" y="743"/>
                  </a:lnTo>
                  <a:lnTo>
                    <a:pt x="527" y="771"/>
                  </a:lnTo>
                  <a:lnTo>
                    <a:pt x="494" y="804"/>
                  </a:lnTo>
                  <a:lnTo>
                    <a:pt x="464" y="841"/>
                  </a:lnTo>
                  <a:lnTo>
                    <a:pt x="441" y="880"/>
                  </a:lnTo>
                  <a:lnTo>
                    <a:pt x="420" y="923"/>
                  </a:lnTo>
                  <a:lnTo>
                    <a:pt x="406" y="968"/>
                  </a:lnTo>
                  <a:lnTo>
                    <a:pt x="398" y="1015"/>
                  </a:lnTo>
                  <a:lnTo>
                    <a:pt x="394" y="1064"/>
                  </a:lnTo>
                  <a:lnTo>
                    <a:pt x="398" y="1114"/>
                  </a:lnTo>
                  <a:lnTo>
                    <a:pt x="406" y="1161"/>
                  </a:lnTo>
                  <a:lnTo>
                    <a:pt x="420" y="1206"/>
                  </a:lnTo>
                  <a:lnTo>
                    <a:pt x="441" y="1249"/>
                  </a:lnTo>
                  <a:lnTo>
                    <a:pt x="464" y="1288"/>
                  </a:lnTo>
                  <a:lnTo>
                    <a:pt x="494" y="1324"/>
                  </a:lnTo>
                  <a:lnTo>
                    <a:pt x="527" y="1358"/>
                  </a:lnTo>
                  <a:lnTo>
                    <a:pt x="563" y="1386"/>
                  </a:lnTo>
                  <a:lnTo>
                    <a:pt x="603" y="1411"/>
                  </a:lnTo>
                  <a:lnTo>
                    <a:pt x="646" y="1430"/>
                  </a:lnTo>
                  <a:lnTo>
                    <a:pt x="691" y="1444"/>
                  </a:lnTo>
                  <a:lnTo>
                    <a:pt x="739" y="1454"/>
                  </a:lnTo>
                  <a:lnTo>
                    <a:pt x="787" y="1457"/>
                  </a:lnTo>
                  <a:lnTo>
                    <a:pt x="837" y="1454"/>
                  </a:lnTo>
                  <a:lnTo>
                    <a:pt x="884" y="1444"/>
                  </a:lnTo>
                  <a:lnTo>
                    <a:pt x="930" y="1430"/>
                  </a:lnTo>
                  <a:lnTo>
                    <a:pt x="972" y="1411"/>
                  </a:lnTo>
                  <a:lnTo>
                    <a:pt x="1012" y="1386"/>
                  </a:lnTo>
                  <a:lnTo>
                    <a:pt x="1049" y="1358"/>
                  </a:lnTo>
                  <a:lnTo>
                    <a:pt x="1082" y="1324"/>
                  </a:lnTo>
                  <a:lnTo>
                    <a:pt x="1111" y="1288"/>
                  </a:lnTo>
                  <a:lnTo>
                    <a:pt x="1135" y="1249"/>
                  </a:lnTo>
                  <a:lnTo>
                    <a:pt x="1155" y="1206"/>
                  </a:lnTo>
                  <a:lnTo>
                    <a:pt x="1169" y="1161"/>
                  </a:lnTo>
                  <a:lnTo>
                    <a:pt x="1178" y="1114"/>
                  </a:lnTo>
                  <a:lnTo>
                    <a:pt x="1181" y="1064"/>
                  </a:lnTo>
                  <a:lnTo>
                    <a:pt x="1178" y="1015"/>
                  </a:lnTo>
                  <a:lnTo>
                    <a:pt x="1169" y="968"/>
                  </a:lnTo>
                  <a:lnTo>
                    <a:pt x="1155" y="923"/>
                  </a:lnTo>
                  <a:lnTo>
                    <a:pt x="1135" y="880"/>
                  </a:lnTo>
                  <a:lnTo>
                    <a:pt x="1111" y="841"/>
                  </a:lnTo>
                  <a:lnTo>
                    <a:pt x="1082" y="804"/>
                  </a:lnTo>
                  <a:lnTo>
                    <a:pt x="1049" y="771"/>
                  </a:lnTo>
                  <a:lnTo>
                    <a:pt x="1012" y="743"/>
                  </a:lnTo>
                  <a:lnTo>
                    <a:pt x="972" y="718"/>
                  </a:lnTo>
                  <a:lnTo>
                    <a:pt x="930" y="699"/>
                  </a:lnTo>
                  <a:lnTo>
                    <a:pt x="884" y="685"/>
                  </a:lnTo>
                  <a:lnTo>
                    <a:pt x="837" y="675"/>
                  </a:lnTo>
                  <a:lnTo>
                    <a:pt x="787" y="672"/>
                  </a:lnTo>
                  <a:close/>
                  <a:moveTo>
                    <a:pt x="564" y="112"/>
                  </a:moveTo>
                  <a:lnTo>
                    <a:pt x="546" y="115"/>
                  </a:lnTo>
                  <a:lnTo>
                    <a:pt x="530" y="124"/>
                  </a:lnTo>
                  <a:lnTo>
                    <a:pt x="517" y="136"/>
                  </a:lnTo>
                  <a:lnTo>
                    <a:pt x="509" y="152"/>
                  </a:lnTo>
                  <a:lnTo>
                    <a:pt x="506" y="169"/>
                  </a:lnTo>
                  <a:lnTo>
                    <a:pt x="506" y="337"/>
                  </a:lnTo>
                  <a:lnTo>
                    <a:pt x="1069" y="337"/>
                  </a:lnTo>
                  <a:lnTo>
                    <a:pt x="1069" y="169"/>
                  </a:lnTo>
                  <a:lnTo>
                    <a:pt x="1066" y="152"/>
                  </a:lnTo>
                  <a:lnTo>
                    <a:pt x="1057" y="136"/>
                  </a:lnTo>
                  <a:lnTo>
                    <a:pt x="1045" y="124"/>
                  </a:lnTo>
                  <a:lnTo>
                    <a:pt x="1030" y="115"/>
                  </a:lnTo>
                  <a:lnTo>
                    <a:pt x="1011" y="112"/>
                  </a:lnTo>
                  <a:lnTo>
                    <a:pt x="564" y="112"/>
                  </a:lnTo>
                  <a:close/>
                  <a:moveTo>
                    <a:pt x="564" y="0"/>
                  </a:moveTo>
                  <a:lnTo>
                    <a:pt x="1011" y="0"/>
                  </a:lnTo>
                  <a:lnTo>
                    <a:pt x="1042" y="3"/>
                  </a:lnTo>
                  <a:lnTo>
                    <a:pt x="1071" y="11"/>
                  </a:lnTo>
                  <a:lnTo>
                    <a:pt x="1097" y="24"/>
                  </a:lnTo>
                  <a:lnTo>
                    <a:pt x="1121" y="40"/>
                  </a:lnTo>
                  <a:lnTo>
                    <a:pt x="1142" y="60"/>
                  </a:lnTo>
                  <a:lnTo>
                    <a:pt x="1158" y="85"/>
                  </a:lnTo>
                  <a:lnTo>
                    <a:pt x="1171" y="110"/>
                  </a:lnTo>
                  <a:lnTo>
                    <a:pt x="1178" y="140"/>
                  </a:lnTo>
                  <a:lnTo>
                    <a:pt x="1181" y="169"/>
                  </a:lnTo>
                  <a:lnTo>
                    <a:pt x="1181" y="337"/>
                  </a:lnTo>
                  <a:lnTo>
                    <a:pt x="1407" y="337"/>
                  </a:lnTo>
                  <a:lnTo>
                    <a:pt x="1437" y="339"/>
                  </a:lnTo>
                  <a:lnTo>
                    <a:pt x="1465" y="347"/>
                  </a:lnTo>
                  <a:lnTo>
                    <a:pt x="1492" y="359"/>
                  </a:lnTo>
                  <a:lnTo>
                    <a:pt x="1516" y="377"/>
                  </a:lnTo>
                  <a:lnTo>
                    <a:pt x="1536" y="396"/>
                  </a:lnTo>
                  <a:lnTo>
                    <a:pt x="1552" y="419"/>
                  </a:lnTo>
                  <a:lnTo>
                    <a:pt x="1565" y="446"/>
                  </a:lnTo>
                  <a:lnTo>
                    <a:pt x="1573" y="474"/>
                  </a:lnTo>
                  <a:lnTo>
                    <a:pt x="1575" y="504"/>
                  </a:lnTo>
                  <a:lnTo>
                    <a:pt x="1575" y="3192"/>
                  </a:lnTo>
                  <a:lnTo>
                    <a:pt x="1573" y="3222"/>
                  </a:lnTo>
                  <a:lnTo>
                    <a:pt x="1565" y="3251"/>
                  </a:lnTo>
                  <a:lnTo>
                    <a:pt x="1552" y="3276"/>
                  </a:lnTo>
                  <a:lnTo>
                    <a:pt x="1536" y="3300"/>
                  </a:lnTo>
                  <a:lnTo>
                    <a:pt x="1516" y="3320"/>
                  </a:lnTo>
                  <a:lnTo>
                    <a:pt x="1492" y="3337"/>
                  </a:lnTo>
                  <a:lnTo>
                    <a:pt x="1465" y="3350"/>
                  </a:lnTo>
                  <a:lnTo>
                    <a:pt x="1437" y="3357"/>
                  </a:lnTo>
                  <a:lnTo>
                    <a:pt x="1407" y="3360"/>
                  </a:lnTo>
                  <a:lnTo>
                    <a:pt x="169" y="3360"/>
                  </a:lnTo>
                  <a:lnTo>
                    <a:pt x="138" y="3357"/>
                  </a:lnTo>
                  <a:lnTo>
                    <a:pt x="111" y="3350"/>
                  </a:lnTo>
                  <a:lnTo>
                    <a:pt x="84" y="3337"/>
                  </a:lnTo>
                  <a:lnTo>
                    <a:pt x="60" y="3320"/>
                  </a:lnTo>
                  <a:lnTo>
                    <a:pt x="40" y="3300"/>
                  </a:lnTo>
                  <a:lnTo>
                    <a:pt x="24" y="3276"/>
                  </a:lnTo>
                  <a:lnTo>
                    <a:pt x="11" y="3251"/>
                  </a:lnTo>
                  <a:lnTo>
                    <a:pt x="3" y="3222"/>
                  </a:lnTo>
                  <a:lnTo>
                    <a:pt x="0" y="3192"/>
                  </a:lnTo>
                  <a:lnTo>
                    <a:pt x="0" y="504"/>
                  </a:lnTo>
                  <a:lnTo>
                    <a:pt x="3" y="474"/>
                  </a:lnTo>
                  <a:lnTo>
                    <a:pt x="11" y="446"/>
                  </a:lnTo>
                  <a:lnTo>
                    <a:pt x="24" y="419"/>
                  </a:lnTo>
                  <a:lnTo>
                    <a:pt x="40" y="396"/>
                  </a:lnTo>
                  <a:lnTo>
                    <a:pt x="60" y="377"/>
                  </a:lnTo>
                  <a:lnTo>
                    <a:pt x="84" y="359"/>
                  </a:lnTo>
                  <a:lnTo>
                    <a:pt x="111" y="347"/>
                  </a:lnTo>
                  <a:lnTo>
                    <a:pt x="138" y="339"/>
                  </a:lnTo>
                  <a:lnTo>
                    <a:pt x="169" y="337"/>
                  </a:lnTo>
                  <a:lnTo>
                    <a:pt x="394" y="337"/>
                  </a:lnTo>
                  <a:lnTo>
                    <a:pt x="394" y="169"/>
                  </a:lnTo>
                  <a:lnTo>
                    <a:pt x="397" y="140"/>
                  </a:lnTo>
                  <a:lnTo>
                    <a:pt x="405" y="110"/>
                  </a:lnTo>
                  <a:lnTo>
                    <a:pt x="417" y="85"/>
                  </a:lnTo>
                  <a:lnTo>
                    <a:pt x="434" y="60"/>
                  </a:lnTo>
                  <a:lnTo>
                    <a:pt x="455" y="40"/>
                  </a:lnTo>
                  <a:lnTo>
                    <a:pt x="479" y="24"/>
                  </a:lnTo>
                  <a:lnTo>
                    <a:pt x="505" y="11"/>
                  </a:lnTo>
                  <a:lnTo>
                    <a:pt x="534" y="3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58" name="Freeform 573"/>
          <p:cNvSpPr>
            <a:spLocks noEditPoints="1"/>
          </p:cNvSpPr>
          <p:nvPr/>
        </p:nvSpPr>
        <p:spPr bwMode="auto">
          <a:xfrm>
            <a:off x="8134041" y="1897063"/>
            <a:ext cx="592137" cy="593725"/>
          </a:xfrm>
          <a:custGeom>
            <a:avLst/>
            <a:gdLst>
              <a:gd name="T0" fmla="*/ 1337 w 3356"/>
              <a:gd name="T1" fmla="*/ 2077 h 3365"/>
              <a:gd name="T2" fmla="*/ 1379 w 3356"/>
              <a:gd name="T3" fmla="*/ 2212 h 3365"/>
              <a:gd name="T4" fmla="*/ 1520 w 3356"/>
              <a:gd name="T5" fmla="*/ 2198 h 3365"/>
              <a:gd name="T6" fmla="*/ 1534 w 3356"/>
              <a:gd name="T7" fmla="*/ 2057 h 3365"/>
              <a:gd name="T8" fmla="*/ 2337 w 3356"/>
              <a:gd name="T9" fmla="*/ 1549 h 3365"/>
              <a:gd name="T10" fmla="*/ 1901 w 3356"/>
              <a:gd name="T11" fmla="*/ 2015 h 3365"/>
              <a:gd name="T12" fmla="*/ 1983 w 3356"/>
              <a:gd name="T13" fmla="*/ 2048 h 3365"/>
              <a:gd name="T14" fmla="*/ 2400 w 3356"/>
              <a:gd name="T15" fmla="*/ 1576 h 3365"/>
              <a:gd name="T16" fmla="*/ 1572 w 3356"/>
              <a:gd name="T17" fmla="*/ 1515 h 3365"/>
              <a:gd name="T18" fmla="*/ 1127 w 3356"/>
              <a:gd name="T19" fmla="*/ 2037 h 3365"/>
              <a:gd name="T20" fmla="*/ 1170 w 3356"/>
              <a:gd name="T21" fmla="*/ 2310 h 3365"/>
              <a:gd name="T22" fmla="*/ 1045 w 3356"/>
              <a:gd name="T23" fmla="*/ 2515 h 3365"/>
              <a:gd name="T24" fmla="*/ 1283 w 3356"/>
              <a:gd name="T25" fmla="*/ 2357 h 3365"/>
              <a:gd name="T26" fmla="*/ 1252 w 3356"/>
              <a:gd name="T27" fmla="*/ 2227 h 3365"/>
              <a:gd name="T28" fmla="*/ 1247 w 3356"/>
              <a:gd name="T29" fmla="*/ 2020 h 3365"/>
              <a:gd name="T30" fmla="*/ 1655 w 3356"/>
              <a:gd name="T31" fmla="*/ 1564 h 3365"/>
              <a:gd name="T32" fmla="*/ 2035 w 3356"/>
              <a:gd name="T33" fmla="*/ 1468 h 3365"/>
              <a:gd name="T34" fmla="*/ 1583 w 3356"/>
              <a:gd name="T35" fmla="*/ 1921 h 3365"/>
              <a:gd name="T36" fmla="*/ 1676 w 3356"/>
              <a:gd name="T37" fmla="*/ 2101 h 3365"/>
              <a:gd name="T38" fmla="*/ 1471 w 3356"/>
              <a:gd name="T39" fmla="*/ 2408 h 3365"/>
              <a:gd name="T40" fmla="*/ 1506 w 3356"/>
              <a:gd name="T41" fmla="*/ 2491 h 3365"/>
              <a:gd name="T42" fmla="*/ 1740 w 3356"/>
              <a:gd name="T43" fmla="*/ 2281 h 3365"/>
              <a:gd name="T44" fmla="*/ 1763 w 3356"/>
              <a:gd name="T45" fmla="*/ 2000 h 3365"/>
              <a:gd name="T46" fmla="*/ 2088 w 3356"/>
              <a:gd name="T47" fmla="*/ 1510 h 3365"/>
              <a:gd name="T48" fmla="*/ 2613 w 3356"/>
              <a:gd name="T49" fmla="*/ 1271 h 3365"/>
              <a:gd name="T50" fmla="*/ 2494 w 3356"/>
              <a:gd name="T51" fmla="*/ 1419 h 3365"/>
              <a:gd name="T52" fmla="*/ 2576 w 3356"/>
              <a:gd name="T53" fmla="*/ 1454 h 3365"/>
              <a:gd name="T54" fmla="*/ 2676 w 3356"/>
              <a:gd name="T55" fmla="*/ 1297 h 3365"/>
              <a:gd name="T56" fmla="*/ 2481 w 3356"/>
              <a:gd name="T57" fmla="*/ 999 h 3365"/>
              <a:gd name="T58" fmla="*/ 2183 w 3356"/>
              <a:gd name="T59" fmla="*/ 1354 h 3365"/>
              <a:gd name="T60" fmla="*/ 2272 w 3356"/>
              <a:gd name="T61" fmla="*/ 1365 h 3365"/>
              <a:gd name="T62" fmla="*/ 2548 w 3356"/>
              <a:gd name="T63" fmla="*/ 1008 h 3365"/>
              <a:gd name="T64" fmla="*/ 2073 w 3356"/>
              <a:gd name="T65" fmla="*/ 1008 h 3365"/>
              <a:gd name="T66" fmla="*/ 1757 w 3356"/>
              <a:gd name="T67" fmla="*/ 1405 h 3365"/>
              <a:gd name="T68" fmla="*/ 2153 w 3356"/>
              <a:gd name="T69" fmla="*/ 1087 h 3365"/>
              <a:gd name="T70" fmla="*/ 2140 w 3356"/>
              <a:gd name="T71" fmla="*/ 999 h 3365"/>
              <a:gd name="T72" fmla="*/ 1164 w 3356"/>
              <a:gd name="T73" fmla="*/ 1524 h 3365"/>
              <a:gd name="T74" fmla="*/ 1176 w 3356"/>
              <a:gd name="T75" fmla="*/ 1613 h 3365"/>
              <a:gd name="T76" fmla="*/ 1766 w 3356"/>
              <a:gd name="T77" fmla="*/ 1075 h 3365"/>
              <a:gd name="T78" fmla="*/ 1731 w 3356"/>
              <a:gd name="T79" fmla="*/ 994 h 3365"/>
              <a:gd name="T80" fmla="*/ 1867 w 3356"/>
              <a:gd name="T81" fmla="*/ 822 h 3365"/>
              <a:gd name="T82" fmla="*/ 1901 w 3356"/>
              <a:gd name="T83" fmla="*/ 904 h 3365"/>
              <a:gd name="T84" fmla="*/ 2325 w 3356"/>
              <a:gd name="T85" fmla="*/ 507 h 3365"/>
              <a:gd name="T86" fmla="*/ 2272 w 3356"/>
              <a:gd name="T87" fmla="*/ 437 h 3365"/>
              <a:gd name="T88" fmla="*/ 2223 w 3356"/>
              <a:gd name="T89" fmla="*/ 862 h 3365"/>
              <a:gd name="T90" fmla="*/ 2257 w 3356"/>
              <a:gd name="T91" fmla="*/ 944 h 3365"/>
              <a:gd name="T92" fmla="*/ 2667 w 3356"/>
              <a:gd name="T93" fmla="*/ 810 h 3365"/>
              <a:gd name="T94" fmla="*/ 2679 w 3356"/>
              <a:gd name="T95" fmla="*/ 899 h 3365"/>
              <a:gd name="T96" fmla="*/ 3103 w 3356"/>
              <a:gd name="T97" fmla="*/ 770 h 3365"/>
              <a:gd name="T98" fmla="*/ 2786 w 3356"/>
              <a:gd name="T99" fmla="*/ 1167 h 3365"/>
              <a:gd name="T100" fmla="*/ 3181 w 3356"/>
              <a:gd name="T101" fmla="*/ 850 h 3365"/>
              <a:gd name="T102" fmla="*/ 3340 w 3356"/>
              <a:gd name="T103" fmla="*/ 1087 h 3365"/>
              <a:gd name="T104" fmla="*/ 1005 w 3356"/>
              <a:gd name="T105" fmla="*/ 3349 h 3365"/>
              <a:gd name="T106" fmla="*/ 1370 w 3356"/>
              <a:gd name="T107" fmla="*/ 2607 h 3365"/>
              <a:gd name="T108" fmla="*/ 1283 w 3356"/>
              <a:gd name="T109" fmla="*/ 2595 h 3365"/>
              <a:gd name="T110" fmla="*/ 901 w 3356"/>
              <a:gd name="T111" fmla="*/ 2700 h 3365"/>
              <a:gd name="T112" fmla="*/ 820 w 3356"/>
              <a:gd name="T113" fmla="*/ 2665 h 3365"/>
              <a:gd name="T114" fmla="*/ 983 w 3356"/>
              <a:gd name="T115" fmla="*/ 2238 h 3365"/>
              <a:gd name="T116" fmla="*/ 912 w 3356"/>
              <a:gd name="T117" fmla="*/ 2184 h 3365"/>
              <a:gd name="T118" fmla="*/ 981 w 3356"/>
              <a:gd name="T119" fmla="*/ 1855 h 3365"/>
              <a:gd name="T120" fmla="*/ 927 w 3356"/>
              <a:gd name="T121" fmla="*/ 1785 h 3365"/>
              <a:gd name="T122" fmla="*/ 2 w 3356"/>
              <a:gd name="T123" fmla="*/ 2332 h 3365"/>
              <a:gd name="T124" fmla="*/ 2297 w 3356"/>
              <a:gd name="T125" fmla="*/ 2 h 3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6" h="3365">
                <a:moveTo>
                  <a:pt x="1440" y="2006"/>
                </a:moveTo>
                <a:lnTo>
                  <a:pt x="1419" y="2008"/>
                </a:lnTo>
                <a:lnTo>
                  <a:pt x="1399" y="2015"/>
                </a:lnTo>
                <a:lnTo>
                  <a:pt x="1379" y="2025"/>
                </a:lnTo>
                <a:lnTo>
                  <a:pt x="1361" y="2040"/>
                </a:lnTo>
                <a:lnTo>
                  <a:pt x="1347" y="2057"/>
                </a:lnTo>
                <a:lnTo>
                  <a:pt x="1337" y="2077"/>
                </a:lnTo>
                <a:lnTo>
                  <a:pt x="1331" y="2097"/>
                </a:lnTo>
                <a:lnTo>
                  <a:pt x="1329" y="2119"/>
                </a:lnTo>
                <a:lnTo>
                  <a:pt x="1331" y="2140"/>
                </a:lnTo>
                <a:lnTo>
                  <a:pt x="1337" y="2161"/>
                </a:lnTo>
                <a:lnTo>
                  <a:pt x="1347" y="2181"/>
                </a:lnTo>
                <a:lnTo>
                  <a:pt x="1361" y="2198"/>
                </a:lnTo>
                <a:lnTo>
                  <a:pt x="1379" y="2212"/>
                </a:lnTo>
                <a:lnTo>
                  <a:pt x="1399" y="2223"/>
                </a:lnTo>
                <a:lnTo>
                  <a:pt x="1419" y="2229"/>
                </a:lnTo>
                <a:lnTo>
                  <a:pt x="1440" y="2231"/>
                </a:lnTo>
                <a:lnTo>
                  <a:pt x="1462" y="2229"/>
                </a:lnTo>
                <a:lnTo>
                  <a:pt x="1483" y="2223"/>
                </a:lnTo>
                <a:lnTo>
                  <a:pt x="1503" y="2212"/>
                </a:lnTo>
                <a:lnTo>
                  <a:pt x="1520" y="2198"/>
                </a:lnTo>
                <a:lnTo>
                  <a:pt x="1534" y="2181"/>
                </a:lnTo>
                <a:lnTo>
                  <a:pt x="1544" y="2161"/>
                </a:lnTo>
                <a:lnTo>
                  <a:pt x="1550" y="2140"/>
                </a:lnTo>
                <a:lnTo>
                  <a:pt x="1552" y="2119"/>
                </a:lnTo>
                <a:lnTo>
                  <a:pt x="1550" y="2097"/>
                </a:lnTo>
                <a:lnTo>
                  <a:pt x="1544" y="2077"/>
                </a:lnTo>
                <a:lnTo>
                  <a:pt x="1534" y="2057"/>
                </a:lnTo>
                <a:lnTo>
                  <a:pt x="1520" y="2040"/>
                </a:lnTo>
                <a:lnTo>
                  <a:pt x="1503" y="2025"/>
                </a:lnTo>
                <a:lnTo>
                  <a:pt x="1483" y="2015"/>
                </a:lnTo>
                <a:lnTo>
                  <a:pt x="1462" y="2008"/>
                </a:lnTo>
                <a:lnTo>
                  <a:pt x="1440" y="2006"/>
                </a:lnTo>
                <a:close/>
                <a:moveTo>
                  <a:pt x="2351" y="1547"/>
                </a:moveTo>
                <a:lnTo>
                  <a:pt x="2337" y="1549"/>
                </a:lnTo>
                <a:lnTo>
                  <a:pt x="2323" y="1555"/>
                </a:lnTo>
                <a:lnTo>
                  <a:pt x="2311" y="1564"/>
                </a:lnTo>
                <a:lnTo>
                  <a:pt x="1916" y="1960"/>
                </a:lnTo>
                <a:lnTo>
                  <a:pt x="1906" y="1972"/>
                </a:lnTo>
                <a:lnTo>
                  <a:pt x="1901" y="1986"/>
                </a:lnTo>
                <a:lnTo>
                  <a:pt x="1899" y="2000"/>
                </a:lnTo>
                <a:lnTo>
                  <a:pt x="1901" y="2015"/>
                </a:lnTo>
                <a:lnTo>
                  <a:pt x="1906" y="2028"/>
                </a:lnTo>
                <a:lnTo>
                  <a:pt x="1916" y="2040"/>
                </a:lnTo>
                <a:lnTo>
                  <a:pt x="1928" y="2048"/>
                </a:lnTo>
                <a:lnTo>
                  <a:pt x="1941" y="2054"/>
                </a:lnTo>
                <a:lnTo>
                  <a:pt x="1955" y="2056"/>
                </a:lnTo>
                <a:lnTo>
                  <a:pt x="1969" y="2054"/>
                </a:lnTo>
                <a:lnTo>
                  <a:pt x="1983" y="2048"/>
                </a:lnTo>
                <a:lnTo>
                  <a:pt x="1995" y="2040"/>
                </a:lnTo>
                <a:lnTo>
                  <a:pt x="2391" y="1643"/>
                </a:lnTo>
                <a:lnTo>
                  <a:pt x="2400" y="1631"/>
                </a:lnTo>
                <a:lnTo>
                  <a:pt x="2405" y="1618"/>
                </a:lnTo>
                <a:lnTo>
                  <a:pt x="2407" y="1603"/>
                </a:lnTo>
                <a:lnTo>
                  <a:pt x="2405" y="1589"/>
                </a:lnTo>
                <a:lnTo>
                  <a:pt x="2400" y="1576"/>
                </a:lnTo>
                <a:lnTo>
                  <a:pt x="2391" y="1564"/>
                </a:lnTo>
                <a:lnTo>
                  <a:pt x="2378" y="1555"/>
                </a:lnTo>
                <a:lnTo>
                  <a:pt x="2365" y="1549"/>
                </a:lnTo>
                <a:lnTo>
                  <a:pt x="2351" y="1547"/>
                </a:lnTo>
                <a:close/>
                <a:moveTo>
                  <a:pt x="1599" y="1508"/>
                </a:moveTo>
                <a:lnTo>
                  <a:pt x="1585" y="1510"/>
                </a:lnTo>
                <a:lnTo>
                  <a:pt x="1572" y="1515"/>
                </a:lnTo>
                <a:lnTo>
                  <a:pt x="1559" y="1524"/>
                </a:lnTo>
                <a:lnTo>
                  <a:pt x="1203" y="1881"/>
                </a:lnTo>
                <a:lnTo>
                  <a:pt x="1182" y="1905"/>
                </a:lnTo>
                <a:lnTo>
                  <a:pt x="1164" y="1934"/>
                </a:lnTo>
                <a:lnTo>
                  <a:pt x="1149" y="1966"/>
                </a:lnTo>
                <a:lnTo>
                  <a:pt x="1136" y="2000"/>
                </a:lnTo>
                <a:lnTo>
                  <a:pt x="1127" y="2037"/>
                </a:lnTo>
                <a:lnTo>
                  <a:pt x="1121" y="2076"/>
                </a:lnTo>
                <a:lnTo>
                  <a:pt x="1119" y="2116"/>
                </a:lnTo>
                <a:lnTo>
                  <a:pt x="1121" y="2155"/>
                </a:lnTo>
                <a:lnTo>
                  <a:pt x="1127" y="2196"/>
                </a:lnTo>
                <a:lnTo>
                  <a:pt x="1137" y="2236"/>
                </a:lnTo>
                <a:lnTo>
                  <a:pt x="1152" y="2274"/>
                </a:lnTo>
                <a:lnTo>
                  <a:pt x="1170" y="2310"/>
                </a:lnTo>
                <a:lnTo>
                  <a:pt x="1045" y="2436"/>
                </a:lnTo>
                <a:lnTo>
                  <a:pt x="1036" y="2448"/>
                </a:lnTo>
                <a:lnTo>
                  <a:pt x="1030" y="2461"/>
                </a:lnTo>
                <a:lnTo>
                  <a:pt x="1028" y="2476"/>
                </a:lnTo>
                <a:lnTo>
                  <a:pt x="1030" y="2490"/>
                </a:lnTo>
                <a:lnTo>
                  <a:pt x="1036" y="2503"/>
                </a:lnTo>
                <a:lnTo>
                  <a:pt x="1045" y="2515"/>
                </a:lnTo>
                <a:lnTo>
                  <a:pt x="1057" y="2525"/>
                </a:lnTo>
                <a:lnTo>
                  <a:pt x="1070" y="2531"/>
                </a:lnTo>
                <a:lnTo>
                  <a:pt x="1084" y="2532"/>
                </a:lnTo>
                <a:lnTo>
                  <a:pt x="1099" y="2531"/>
                </a:lnTo>
                <a:lnTo>
                  <a:pt x="1112" y="2525"/>
                </a:lnTo>
                <a:lnTo>
                  <a:pt x="1124" y="2515"/>
                </a:lnTo>
                <a:lnTo>
                  <a:pt x="1283" y="2357"/>
                </a:lnTo>
                <a:lnTo>
                  <a:pt x="1292" y="2343"/>
                </a:lnTo>
                <a:lnTo>
                  <a:pt x="1298" y="2328"/>
                </a:lnTo>
                <a:lnTo>
                  <a:pt x="1298" y="2311"/>
                </a:lnTo>
                <a:lnTo>
                  <a:pt x="1295" y="2296"/>
                </a:lnTo>
                <a:lnTo>
                  <a:pt x="1286" y="2282"/>
                </a:lnTo>
                <a:lnTo>
                  <a:pt x="1268" y="2255"/>
                </a:lnTo>
                <a:lnTo>
                  <a:pt x="1252" y="2227"/>
                </a:lnTo>
                <a:lnTo>
                  <a:pt x="1242" y="2196"/>
                </a:lnTo>
                <a:lnTo>
                  <a:pt x="1235" y="2165"/>
                </a:lnTo>
                <a:lnTo>
                  <a:pt x="1232" y="2135"/>
                </a:lnTo>
                <a:lnTo>
                  <a:pt x="1232" y="2104"/>
                </a:lnTo>
                <a:lnTo>
                  <a:pt x="1234" y="2075"/>
                </a:lnTo>
                <a:lnTo>
                  <a:pt x="1240" y="2046"/>
                </a:lnTo>
                <a:lnTo>
                  <a:pt x="1247" y="2020"/>
                </a:lnTo>
                <a:lnTo>
                  <a:pt x="1257" y="1996"/>
                </a:lnTo>
                <a:lnTo>
                  <a:pt x="1269" y="1977"/>
                </a:lnTo>
                <a:lnTo>
                  <a:pt x="1283" y="1960"/>
                </a:lnTo>
                <a:lnTo>
                  <a:pt x="1639" y="1603"/>
                </a:lnTo>
                <a:lnTo>
                  <a:pt x="1648" y="1591"/>
                </a:lnTo>
                <a:lnTo>
                  <a:pt x="1653" y="1578"/>
                </a:lnTo>
                <a:lnTo>
                  <a:pt x="1655" y="1564"/>
                </a:lnTo>
                <a:lnTo>
                  <a:pt x="1653" y="1549"/>
                </a:lnTo>
                <a:lnTo>
                  <a:pt x="1648" y="1536"/>
                </a:lnTo>
                <a:lnTo>
                  <a:pt x="1639" y="1524"/>
                </a:lnTo>
                <a:lnTo>
                  <a:pt x="1627" y="1515"/>
                </a:lnTo>
                <a:lnTo>
                  <a:pt x="1613" y="1510"/>
                </a:lnTo>
                <a:lnTo>
                  <a:pt x="1599" y="1508"/>
                </a:lnTo>
                <a:close/>
                <a:moveTo>
                  <a:pt x="2035" y="1468"/>
                </a:moveTo>
                <a:lnTo>
                  <a:pt x="2020" y="1470"/>
                </a:lnTo>
                <a:lnTo>
                  <a:pt x="2006" y="1475"/>
                </a:lnTo>
                <a:lnTo>
                  <a:pt x="1995" y="1484"/>
                </a:lnTo>
                <a:lnTo>
                  <a:pt x="1599" y="1881"/>
                </a:lnTo>
                <a:lnTo>
                  <a:pt x="1590" y="1893"/>
                </a:lnTo>
                <a:lnTo>
                  <a:pt x="1584" y="1906"/>
                </a:lnTo>
                <a:lnTo>
                  <a:pt x="1583" y="1921"/>
                </a:lnTo>
                <a:lnTo>
                  <a:pt x="1584" y="1935"/>
                </a:lnTo>
                <a:lnTo>
                  <a:pt x="1590" y="1948"/>
                </a:lnTo>
                <a:lnTo>
                  <a:pt x="1599" y="1960"/>
                </a:lnTo>
                <a:lnTo>
                  <a:pt x="1630" y="1995"/>
                </a:lnTo>
                <a:lnTo>
                  <a:pt x="1653" y="2031"/>
                </a:lnTo>
                <a:lnTo>
                  <a:pt x="1669" y="2066"/>
                </a:lnTo>
                <a:lnTo>
                  <a:pt x="1676" y="2101"/>
                </a:lnTo>
                <a:lnTo>
                  <a:pt x="1676" y="2137"/>
                </a:lnTo>
                <a:lnTo>
                  <a:pt x="1669" y="2172"/>
                </a:lnTo>
                <a:lnTo>
                  <a:pt x="1653" y="2207"/>
                </a:lnTo>
                <a:lnTo>
                  <a:pt x="1630" y="2242"/>
                </a:lnTo>
                <a:lnTo>
                  <a:pt x="1599" y="2278"/>
                </a:lnTo>
                <a:lnTo>
                  <a:pt x="1480" y="2397"/>
                </a:lnTo>
                <a:lnTo>
                  <a:pt x="1471" y="2408"/>
                </a:lnTo>
                <a:lnTo>
                  <a:pt x="1466" y="2422"/>
                </a:lnTo>
                <a:lnTo>
                  <a:pt x="1464" y="2436"/>
                </a:lnTo>
                <a:lnTo>
                  <a:pt x="1466" y="2450"/>
                </a:lnTo>
                <a:lnTo>
                  <a:pt x="1471" y="2464"/>
                </a:lnTo>
                <a:lnTo>
                  <a:pt x="1480" y="2476"/>
                </a:lnTo>
                <a:lnTo>
                  <a:pt x="1492" y="2485"/>
                </a:lnTo>
                <a:lnTo>
                  <a:pt x="1506" y="2491"/>
                </a:lnTo>
                <a:lnTo>
                  <a:pt x="1520" y="2492"/>
                </a:lnTo>
                <a:lnTo>
                  <a:pt x="1534" y="2491"/>
                </a:lnTo>
                <a:lnTo>
                  <a:pt x="1547" y="2485"/>
                </a:lnTo>
                <a:lnTo>
                  <a:pt x="1559" y="2476"/>
                </a:lnTo>
                <a:lnTo>
                  <a:pt x="1677" y="2357"/>
                </a:lnTo>
                <a:lnTo>
                  <a:pt x="1712" y="2320"/>
                </a:lnTo>
                <a:lnTo>
                  <a:pt x="1740" y="2281"/>
                </a:lnTo>
                <a:lnTo>
                  <a:pt x="1761" y="2242"/>
                </a:lnTo>
                <a:lnTo>
                  <a:pt x="1776" y="2202"/>
                </a:lnTo>
                <a:lnTo>
                  <a:pt x="1786" y="2161"/>
                </a:lnTo>
                <a:lnTo>
                  <a:pt x="1789" y="2122"/>
                </a:lnTo>
                <a:lnTo>
                  <a:pt x="1786" y="2081"/>
                </a:lnTo>
                <a:lnTo>
                  <a:pt x="1778" y="2040"/>
                </a:lnTo>
                <a:lnTo>
                  <a:pt x="1763" y="2000"/>
                </a:lnTo>
                <a:lnTo>
                  <a:pt x="1743" y="1961"/>
                </a:lnTo>
                <a:lnTo>
                  <a:pt x="1715" y="1923"/>
                </a:lnTo>
                <a:lnTo>
                  <a:pt x="2073" y="1564"/>
                </a:lnTo>
                <a:lnTo>
                  <a:pt x="2082" y="1551"/>
                </a:lnTo>
                <a:lnTo>
                  <a:pt x="2088" y="1538"/>
                </a:lnTo>
                <a:lnTo>
                  <a:pt x="2090" y="1524"/>
                </a:lnTo>
                <a:lnTo>
                  <a:pt x="2088" y="1510"/>
                </a:lnTo>
                <a:lnTo>
                  <a:pt x="2082" y="1496"/>
                </a:lnTo>
                <a:lnTo>
                  <a:pt x="2073" y="1484"/>
                </a:lnTo>
                <a:lnTo>
                  <a:pt x="2062" y="1475"/>
                </a:lnTo>
                <a:lnTo>
                  <a:pt x="2049" y="1470"/>
                </a:lnTo>
                <a:lnTo>
                  <a:pt x="2035" y="1468"/>
                </a:lnTo>
                <a:close/>
                <a:moveTo>
                  <a:pt x="2628" y="1269"/>
                </a:moveTo>
                <a:lnTo>
                  <a:pt x="2613" y="1271"/>
                </a:lnTo>
                <a:lnTo>
                  <a:pt x="2600" y="1277"/>
                </a:lnTo>
                <a:lnTo>
                  <a:pt x="2588" y="1286"/>
                </a:lnTo>
                <a:lnTo>
                  <a:pt x="2509" y="1365"/>
                </a:lnTo>
                <a:lnTo>
                  <a:pt x="2499" y="1377"/>
                </a:lnTo>
                <a:lnTo>
                  <a:pt x="2494" y="1390"/>
                </a:lnTo>
                <a:lnTo>
                  <a:pt x="2492" y="1405"/>
                </a:lnTo>
                <a:lnTo>
                  <a:pt x="2494" y="1419"/>
                </a:lnTo>
                <a:lnTo>
                  <a:pt x="2499" y="1432"/>
                </a:lnTo>
                <a:lnTo>
                  <a:pt x="2509" y="1444"/>
                </a:lnTo>
                <a:lnTo>
                  <a:pt x="2521" y="1454"/>
                </a:lnTo>
                <a:lnTo>
                  <a:pt x="2534" y="1459"/>
                </a:lnTo>
                <a:lnTo>
                  <a:pt x="2548" y="1461"/>
                </a:lnTo>
                <a:lnTo>
                  <a:pt x="2563" y="1459"/>
                </a:lnTo>
                <a:lnTo>
                  <a:pt x="2576" y="1454"/>
                </a:lnTo>
                <a:lnTo>
                  <a:pt x="2588" y="1444"/>
                </a:lnTo>
                <a:lnTo>
                  <a:pt x="2667" y="1365"/>
                </a:lnTo>
                <a:lnTo>
                  <a:pt x="2676" y="1354"/>
                </a:lnTo>
                <a:lnTo>
                  <a:pt x="2682" y="1339"/>
                </a:lnTo>
                <a:lnTo>
                  <a:pt x="2684" y="1325"/>
                </a:lnTo>
                <a:lnTo>
                  <a:pt x="2682" y="1312"/>
                </a:lnTo>
                <a:lnTo>
                  <a:pt x="2676" y="1297"/>
                </a:lnTo>
                <a:lnTo>
                  <a:pt x="2667" y="1286"/>
                </a:lnTo>
                <a:lnTo>
                  <a:pt x="2655" y="1277"/>
                </a:lnTo>
                <a:lnTo>
                  <a:pt x="2642" y="1271"/>
                </a:lnTo>
                <a:lnTo>
                  <a:pt x="2628" y="1269"/>
                </a:lnTo>
                <a:close/>
                <a:moveTo>
                  <a:pt x="2509" y="991"/>
                </a:moveTo>
                <a:lnTo>
                  <a:pt x="2494" y="994"/>
                </a:lnTo>
                <a:lnTo>
                  <a:pt x="2481" y="999"/>
                </a:lnTo>
                <a:lnTo>
                  <a:pt x="2469" y="1008"/>
                </a:lnTo>
                <a:lnTo>
                  <a:pt x="2192" y="1286"/>
                </a:lnTo>
                <a:lnTo>
                  <a:pt x="2183" y="1297"/>
                </a:lnTo>
                <a:lnTo>
                  <a:pt x="2178" y="1312"/>
                </a:lnTo>
                <a:lnTo>
                  <a:pt x="2176" y="1325"/>
                </a:lnTo>
                <a:lnTo>
                  <a:pt x="2178" y="1339"/>
                </a:lnTo>
                <a:lnTo>
                  <a:pt x="2183" y="1354"/>
                </a:lnTo>
                <a:lnTo>
                  <a:pt x="2192" y="1365"/>
                </a:lnTo>
                <a:lnTo>
                  <a:pt x="2204" y="1374"/>
                </a:lnTo>
                <a:lnTo>
                  <a:pt x="2218" y="1380"/>
                </a:lnTo>
                <a:lnTo>
                  <a:pt x="2232" y="1381"/>
                </a:lnTo>
                <a:lnTo>
                  <a:pt x="2246" y="1380"/>
                </a:lnTo>
                <a:lnTo>
                  <a:pt x="2259" y="1374"/>
                </a:lnTo>
                <a:lnTo>
                  <a:pt x="2272" y="1365"/>
                </a:lnTo>
                <a:lnTo>
                  <a:pt x="2548" y="1087"/>
                </a:lnTo>
                <a:lnTo>
                  <a:pt x="2557" y="1075"/>
                </a:lnTo>
                <a:lnTo>
                  <a:pt x="2563" y="1062"/>
                </a:lnTo>
                <a:lnTo>
                  <a:pt x="2565" y="1048"/>
                </a:lnTo>
                <a:lnTo>
                  <a:pt x="2563" y="1033"/>
                </a:lnTo>
                <a:lnTo>
                  <a:pt x="2557" y="1020"/>
                </a:lnTo>
                <a:lnTo>
                  <a:pt x="2548" y="1008"/>
                </a:lnTo>
                <a:lnTo>
                  <a:pt x="2536" y="999"/>
                </a:lnTo>
                <a:lnTo>
                  <a:pt x="2523" y="994"/>
                </a:lnTo>
                <a:lnTo>
                  <a:pt x="2509" y="991"/>
                </a:lnTo>
                <a:close/>
                <a:moveTo>
                  <a:pt x="2113" y="991"/>
                </a:moveTo>
                <a:lnTo>
                  <a:pt x="2099" y="994"/>
                </a:lnTo>
                <a:lnTo>
                  <a:pt x="2085" y="999"/>
                </a:lnTo>
                <a:lnTo>
                  <a:pt x="2073" y="1008"/>
                </a:lnTo>
                <a:lnTo>
                  <a:pt x="1757" y="1325"/>
                </a:lnTo>
                <a:lnTo>
                  <a:pt x="1748" y="1337"/>
                </a:lnTo>
                <a:lnTo>
                  <a:pt x="1743" y="1351"/>
                </a:lnTo>
                <a:lnTo>
                  <a:pt x="1741" y="1365"/>
                </a:lnTo>
                <a:lnTo>
                  <a:pt x="1743" y="1379"/>
                </a:lnTo>
                <a:lnTo>
                  <a:pt x="1748" y="1393"/>
                </a:lnTo>
                <a:lnTo>
                  <a:pt x="1757" y="1405"/>
                </a:lnTo>
                <a:lnTo>
                  <a:pt x="1769" y="1414"/>
                </a:lnTo>
                <a:lnTo>
                  <a:pt x="1782" y="1420"/>
                </a:lnTo>
                <a:lnTo>
                  <a:pt x="1797" y="1421"/>
                </a:lnTo>
                <a:lnTo>
                  <a:pt x="1811" y="1420"/>
                </a:lnTo>
                <a:lnTo>
                  <a:pt x="1824" y="1414"/>
                </a:lnTo>
                <a:lnTo>
                  <a:pt x="1836" y="1405"/>
                </a:lnTo>
                <a:lnTo>
                  <a:pt x="2153" y="1087"/>
                </a:lnTo>
                <a:lnTo>
                  <a:pt x="2162" y="1075"/>
                </a:lnTo>
                <a:lnTo>
                  <a:pt x="2168" y="1062"/>
                </a:lnTo>
                <a:lnTo>
                  <a:pt x="2169" y="1048"/>
                </a:lnTo>
                <a:lnTo>
                  <a:pt x="2168" y="1033"/>
                </a:lnTo>
                <a:lnTo>
                  <a:pt x="2162" y="1020"/>
                </a:lnTo>
                <a:lnTo>
                  <a:pt x="2153" y="1008"/>
                </a:lnTo>
                <a:lnTo>
                  <a:pt x="2140" y="999"/>
                </a:lnTo>
                <a:lnTo>
                  <a:pt x="2127" y="994"/>
                </a:lnTo>
                <a:lnTo>
                  <a:pt x="2113" y="991"/>
                </a:lnTo>
                <a:close/>
                <a:moveTo>
                  <a:pt x="1717" y="991"/>
                </a:moveTo>
                <a:lnTo>
                  <a:pt x="1703" y="994"/>
                </a:lnTo>
                <a:lnTo>
                  <a:pt x="1690" y="999"/>
                </a:lnTo>
                <a:lnTo>
                  <a:pt x="1677" y="1008"/>
                </a:lnTo>
                <a:lnTo>
                  <a:pt x="1164" y="1524"/>
                </a:lnTo>
                <a:lnTo>
                  <a:pt x="1155" y="1536"/>
                </a:lnTo>
                <a:lnTo>
                  <a:pt x="1150" y="1549"/>
                </a:lnTo>
                <a:lnTo>
                  <a:pt x="1147" y="1564"/>
                </a:lnTo>
                <a:lnTo>
                  <a:pt x="1150" y="1578"/>
                </a:lnTo>
                <a:lnTo>
                  <a:pt x="1155" y="1591"/>
                </a:lnTo>
                <a:lnTo>
                  <a:pt x="1164" y="1603"/>
                </a:lnTo>
                <a:lnTo>
                  <a:pt x="1176" y="1613"/>
                </a:lnTo>
                <a:lnTo>
                  <a:pt x="1189" y="1618"/>
                </a:lnTo>
                <a:lnTo>
                  <a:pt x="1203" y="1620"/>
                </a:lnTo>
                <a:lnTo>
                  <a:pt x="1218" y="1618"/>
                </a:lnTo>
                <a:lnTo>
                  <a:pt x="1231" y="1613"/>
                </a:lnTo>
                <a:lnTo>
                  <a:pt x="1243" y="1603"/>
                </a:lnTo>
                <a:lnTo>
                  <a:pt x="1757" y="1087"/>
                </a:lnTo>
                <a:lnTo>
                  <a:pt x="1766" y="1075"/>
                </a:lnTo>
                <a:lnTo>
                  <a:pt x="1772" y="1062"/>
                </a:lnTo>
                <a:lnTo>
                  <a:pt x="1773" y="1048"/>
                </a:lnTo>
                <a:lnTo>
                  <a:pt x="1772" y="1033"/>
                </a:lnTo>
                <a:lnTo>
                  <a:pt x="1766" y="1020"/>
                </a:lnTo>
                <a:lnTo>
                  <a:pt x="1757" y="1008"/>
                </a:lnTo>
                <a:lnTo>
                  <a:pt x="1746" y="999"/>
                </a:lnTo>
                <a:lnTo>
                  <a:pt x="1731" y="994"/>
                </a:lnTo>
                <a:lnTo>
                  <a:pt x="1717" y="991"/>
                </a:lnTo>
                <a:close/>
                <a:moveTo>
                  <a:pt x="2272" y="437"/>
                </a:moveTo>
                <a:lnTo>
                  <a:pt x="2257" y="439"/>
                </a:lnTo>
                <a:lnTo>
                  <a:pt x="2244" y="444"/>
                </a:lnTo>
                <a:lnTo>
                  <a:pt x="2232" y="453"/>
                </a:lnTo>
                <a:lnTo>
                  <a:pt x="1876" y="810"/>
                </a:lnTo>
                <a:lnTo>
                  <a:pt x="1867" y="822"/>
                </a:lnTo>
                <a:lnTo>
                  <a:pt x="1862" y="835"/>
                </a:lnTo>
                <a:lnTo>
                  <a:pt x="1860" y="850"/>
                </a:lnTo>
                <a:lnTo>
                  <a:pt x="1862" y="864"/>
                </a:lnTo>
                <a:lnTo>
                  <a:pt x="1867" y="877"/>
                </a:lnTo>
                <a:lnTo>
                  <a:pt x="1876" y="889"/>
                </a:lnTo>
                <a:lnTo>
                  <a:pt x="1888" y="899"/>
                </a:lnTo>
                <a:lnTo>
                  <a:pt x="1901" y="904"/>
                </a:lnTo>
                <a:lnTo>
                  <a:pt x="1916" y="906"/>
                </a:lnTo>
                <a:lnTo>
                  <a:pt x="1930" y="904"/>
                </a:lnTo>
                <a:lnTo>
                  <a:pt x="1943" y="899"/>
                </a:lnTo>
                <a:lnTo>
                  <a:pt x="1955" y="889"/>
                </a:lnTo>
                <a:lnTo>
                  <a:pt x="2311" y="532"/>
                </a:lnTo>
                <a:lnTo>
                  <a:pt x="2320" y="520"/>
                </a:lnTo>
                <a:lnTo>
                  <a:pt x="2325" y="507"/>
                </a:lnTo>
                <a:lnTo>
                  <a:pt x="2328" y="493"/>
                </a:lnTo>
                <a:lnTo>
                  <a:pt x="2325" y="478"/>
                </a:lnTo>
                <a:lnTo>
                  <a:pt x="2320" y="465"/>
                </a:lnTo>
                <a:lnTo>
                  <a:pt x="2311" y="453"/>
                </a:lnTo>
                <a:lnTo>
                  <a:pt x="2299" y="444"/>
                </a:lnTo>
                <a:lnTo>
                  <a:pt x="2286" y="439"/>
                </a:lnTo>
                <a:lnTo>
                  <a:pt x="2272" y="437"/>
                </a:lnTo>
                <a:close/>
                <a:moveTo>
                  <a:pt x="2311" y="0"/>
                </a:moveTo>
                <a:lnTo>
                  <a:pt x="2325" y="2"/>
                </a:lnTo>
                <a:lnTo>
                  <a:pt x="2339" y="7"/>
                </a:lnTo>
                <a:lnTo>
                  <a:pt x="2351" y="16"/>
                </a:lnTo>
                <a:lnTo>
                  <a:pt x="2707" y="373"/>
                </a:lnTo>
                <a:lnTo>
                  <a:pt x="2232" y="850"/>
                </a:lnTo>
                <a:lnTo>
                  <a:pt x="2223" y="862"/>
                </a:lnTo>
                <a:lnTo>
                  <a:pt x="2218" y="875"/>
                </a:lnTo>
                <a:lnTo>
                  <a:pt x="2216" y="889"/>
                </a:lnTo>
                <a:lnTo>
                  <a:pt x="2218" y="904"/>
                </a:lnTo>
                <a:lnTo>
                  <a:pt x="2223" y="917"/>
                </a:lnTo>
                <a:lnTo>
                  <a:pt x="2232" y="929"/>
                </a:lnTo>
                <a:lnTo>
                  <a:pt x="2244" y="938"/>
                </a:lnTo>
                <a:lnTo>
                  <a:pt x="2257" y="944"/>
                </a:lnTo>
                <a:lnTo>
                  <a:pt x="2272" y="946"/>
                </a:lnTo>
                <a:lnTo>
                  <a:pt x="2286" y="944"/>
                </a:lnTo>
                <a:lnTo>
                  <a:pt x="2299" y="938"/>
                </a:lnTo>
                <a:lnTo>
                  <a:pt x="2311" y="929"/>
                </a:lnTo>
                <a:lnTo>
                  <a:pt x="2785" y="453"/>
                </a:lnTo>
                <a:lnTo>
                  <a:pt x="2904" y="572"/>
                </a:lnTo>
                <a:lnTo>
                  <a:pt x="2667" y="810"/>
                </a:lnTo>
                <a:lnTo>
                  <a:pt x="2658" y="822"/>
                </a:lnTo>
                <a:lnTo>
                  <a:pt x="2652" y="835"/>
                </a:lnTo>
                <a:lnTo>
                  <a:pt x="2651" y="850"/>
                </a:lnTo>
                <a:lnTo>
                  <a:pt x="2652" y="864"/>
                </a:lnTo>
                <a:lnTo>
                  <a:pt x="2658" y="877"/>
                </a:lnTo>
                <a:lnTo>
                  <a:pt x="2667" y="889"/>
                </a:lnTo>
                <a:lnTo>
                  <a:pt x="2679" y="899"/>
                </a:lnTo>
                <a:lnTo>
                  <a:pt x="2693" y="904"/>
                </a:lnTo>
                <a:lnTo>
                  <a:pt x="2707" y="906"/>
                </a:lnTo>
                <a:lnTo>
                  <a:pt x="2721" y="904"/>
                </a:lnTo>
                <a:lnTo>
                  <a:pt x="2734" y="899"/>
                </a:lnTo>
                <a:lnTo>
                  <a:pt x="2747" y="889"/>
                </a:lnTo>
                <a:lnTo>
                  <a:pt x="2984" y="651"/>
                </a:lnTo>
                <a:lnTo>
                  <a:pt x="3103" y="770"/>
                </a:lnTo>
                <a:lnTo>
                  <a:pt x="2786" y="1087"/>
                </a:lnTo>
                <a:lnTo>
                  <a:pt x="2777" y="1100"/>
                </a:lnTo>
                <a:lnTo>
                  <a:pt x="2771" y="1113"/>
                </a:lnTo>
                <a:lnTo>
                  <a:pt x="2769" y="1127"/>
                </a:lnTo>
                <a:lnTo>
                  <a:pt x="2771" y="1141"/>
                </a:lnTo>
                <a:lnTo>
                  <a:pt x="2777" y="1155"/>
                </a:lnTo>
                <a:lnTo>
                  <a:pt x="2786" y="1167"/>
                </a:lnTo>
                <a:lnTo>
                  <a:pt x="2798" y="1176"/>
                </a:lnTo>
                <a:lnTo>
                  <a:pt x="2811" y="1181"/>
                </a:lnTo>
                <a:lnTo>
                  <a:pt x="2825" y="1183"/>
                </a:lnTo>
                <a:lnTo>
                  <a:pt x="2839" y="1181"/>
                </a:lnTo>
                <a:lnTo>
                  <a:pt x="2853" y="1176"/>
                </a:lnTo>
                <a:lnTo>
                  <a:pt x="2865" y="1167"/>
                </a:lnTo>
                <a:lnTo>
                  <a:pt x="3181" y="850"/>
                </a:lnTo>
                <a:lnTo>
                  <a:pt x="3340" y="1008"/>
                </a:lnTo>
                <a:lnTo>
                  <a:pt x="3349" y="1020"/>
                </a:lnTo>
                <a:lnTo>
                  <a:pt x="3354" y="1033"/>
                </a:lnTo>
                <a:lnTo>
                  <a:pt x="3356" y="1048"/>
                </a:lnTo>
                <a:lnTo>
                  <a:pt x="3354" y="1063"/>
                </a:lnTo>
                <a:lnTo>
                  <a:pt x="3349" y="1076"/>
                </a:lnTo>
                <a:lnTo>
                  <a:pt x="3340" y="1087"/>
                </a:lnTo>
                <a:lnTo>
                  <a:pt x="1084" y="3349"/>
                </a:lnTo>
                <a:lnTo>
                  <a:pt x="1072" y="3358"/>
                </a:lnTo>
                <a:lnTo>
                  <a:pt x="1059" y="3363"/>
                </a:lnTo>
                <a:lnTo>
                  <a:pt x="1045" y="3365"/>
                </a:lnTo>
                <a:lnTo>
                  <a:pt x="1030" y="3363"/>
                </a:lnTo>
                <a:lnTo>
                  <a:pt x="1017" y="3358"/>
                </a:lnTo>
                <a:lnTo>
                  <a:pt x="1005" y="3349"/>
                </a:lnTo>
                <a:lnTo>
                  <a:pt x="847" y="3190"/>
                </a:lnTo>
                <a:lnTo>
                  <a:pt x="1361" y="2674"/>
                </a:lnTo>
                <a:lnTo>
                  <a:pt x="1370" y="2662"/>
                </a:lnTo>
                <a:lnTo>
                  <a:pt x="1376" y="2649"/>
                </a:lnTo>
                <a:lnTo>
                  <a:pt x="1378" y="2635"/>
                </a:lnTo>
                <a:lnTo>
                  <a:pt x="1376" y="2620"/>
                </a:lnTo>
                <a:lnTo>
                  <a:pt x="1370" y="2607"/>
                </a:lnTo>
                <a:lnTo>
                  <a:pt x="1361" y="2595"/>
                </a:lnTo>
                <a:lnTo>
                  <a:pt x="1350" y="2586"/>
                </a:lnTo>
                <a:lnTo>
                  <a:pt x="1336" y="2581"/>
                </a:lnTo>
                <a:lnTo>
                  <a:pt x="1322" y="2579"/>
                </a:lnTo>
                <a:lnTo>
                  <a:pt x="1308" y="2581"/>
                </a:lnTo>
                <a:lnTo>
                  <a:pt x="1294" y="2586"/>
                </a:lnTo>
                <a:lnTo>
                  <a:pt x="1283" y="2595"/>
                </a:lnTo>
                <a:lnTo>
                  <a:pt x="768" y="3111"/>
                </a:lnTo>
                <a:lnTo>
                  <a:pt x="649" y="2992"/>
                </a:lnTo>
                <a:lnTo>
                  <a:pt x="887" y="2754"/>
                </a:lnTo>
                <a:lnTo>
                  <a:pt x="896" y="2742"/>
                </a:lnTo>
                <a:lnTo>
                  <a:pt x="901" y="2729"/>
                </a:lnTo>
                <a:lnTo>
                  <a:pt x="903" y="2714"/>
                </a:lnTo>
                <a:lnTo>
                  <a:pt x="901" y="2700"/>
                </a:lnTo>
                <a:lnTo>
                  <a:pt x="896" y="2687"/>
                </a:lnTo>
                <a:lnTo>
                  <a:pt x="887" y="2674"/>
                </a:lnTo>
                <a:lnTo>
                  <a:pt x="875" y="2665"/>
                </a:lnTo>
                <a:lnTo>
                  <a:pt x="862" y="2659"/>
                </a:lnTo>
                <a:lnTo>
                  <a:pt x="847" y="2658"/>
                </a:lnTo>
                <a:lnTo>
                  <a:pt x="833" y="2659"/>
                </a:lnTo>
                <a:lnTo>
                  <a:pt x="820" y="2665"/>
                </a:lnTo>
                <a:lnTo>
                  <a:pt x="808" y="2674"/>
                </a:lnTo>
                <a:lnTo>
                  <a:pt x="571" y="2912"/>
                </a:lnTo>
                <a:lnTo>
                  <a:pt x="452" y="2793"/>
                </a:lnTo>
                <a:lnTo>
                  <a:pt x="966" y="2278"/>
                </a:lnTo>
                <a:lnTo>
                  <a:pt x="975" y="2265"/>
                </a:lnTo>
                <a:lnTo>
                  <a:pt x="981" y="2252"/>
                </a:lnTo>
                <a:lnTo>
                  <a:pt x="983" y="2238"/>
                </a:lnTo>
                <a:lnTo>
                  <a:pt x="981" y="2224"/>
                </a:lnTo>
                <a:lnTo>
                  <a:pt x="975" y="2210"/>
                </a:lnTo>
                <a:lnTo>
                  <a:pt x="966" y="2198"/>
                </a:lnTo>
                <a:lnTo>
                  <a:pt x="954" y="2189"/>
                </a:lnTo>
                <a:lnTo>
                  <a:pt x="941" y="2184"/>
                </a:lnTo>
                <a:lnTo>
                  <a:pt x="927" y="2182"/>
                </a:lnTo>
                <a:lnTo>
                  <a:pt x="912" y="2184"/>
                </a:lnTo>
                <a:lnTo>
                  <a:pt x="898" y="2189"/>
                </a:lnTo>
                <a:lnTo>
                  <a:pt x="887" y="2198"/>
                </a:lnTo>
                <a:lnTo>
                  <a:pt x="372" y="2714"/>
                </a:lnTo>
                <a:lnTo>
                  <a:pt x="253" y="2595"/>
                </a:lnTo>
                <a:lnTo>
                  <a:pt x="966" y="1881"/>
                </a:lnTo>
                <a:lnTo>
                  <a:pt x="975" y="1869"/>
                </a:lnTo>
                <a:lnTo>
                  <a:pt x="981" y="1855"/>
                </a:lnTo>
                <a:lnTo>
                  <a:pt x="983" y="1841"/>
                </a:lnTo>
                <a:lnTo>
                  <a:pt x="981" y="1827"/>
                </a:lnTo>
                <a:lnTo>
                  <a:pt x="975" y="1814"/>
                </a:lnTo>
                <a:lnTo>
                  <a:pt x="966" y="1801"/>
                </a:lnTo>
                <a:lnTo>
                  <a:pt x="954" y="1792"/>
                </a:lnTo>
                <a:lnTo>
                  <a:pt x="941" y="1787"/>
                </a:lnTo>
                <a:lnTo>
                  <a:pt x="927" y="1785"/>
                </a:lnTo>
                <a:lnTo>
                  <a:pt x="912" y="1787"/>
                </a:lnTo>
                <a:lnTo>
                  <a:pt x="898" y="1792"/>
                </a:lnTo>
                <a:lnTo>
                  <a:pt x="887" y="1801"/>
                </a:lnTo>
                <a:lnTo>
                  <a:pt x="175" y="2515"/>
                </a:lnTo>
                <a:lnTo>
                  <a:pt x="16" y="2357"/>
                </a:lnTo>
                <a:lnTo>
                  <a:pt x="7" y="2345"/>
                </a:lnTo>
                <a:lnTo>
                  <a:pt x="2" y="2332"/>
                </a:lnTo>
                <a:lnTo>
                  <a:pt x="0" y="2317"/>
                </a:lnTo>
                <a:lnTo>
                  <a:pt x="2" y="2302"/>
                </a:lnTo>
                <a:lnTo>
                  <a:pt x="7" y="2289"/>
                </a:lnTo>
                <a:lnTo>
                  <a:pt x="16" y="2278"/>
                </a:lnTo>
                <a:lnTo>
                  <a:pt x="2272" y="16"/>
                </a:lnTo>
                <a:lnTo>
                  <a:pt x="2284" y="7"/>
                </a:lnTo>
                <a:lnTo>
                  <a:pt x="2297" y="2"/>
                </a:lnTo>
                <a:lnTo>
                  <a:pt x="23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2" name="Freeform 578"/>
          <p:cNvSpPr>
            <a:spLocks noEditPoints="1"/>
          </p:cNvSpPr>
          <p:nvPr/>
        </p:nvSpPr>
        <p:spPr bwMode="auto">
          <a:xfrm>
            <a:off x="9217966" y="1897063"/>
            <a:ext cx="295275" cy="593725"/>
          </a:xfrm>
          <a:custGeom>
            <a:avLst/>
            <a:gdLst>
              <a:gd name="T0" fmla="*/ 558 w 1674"/>
              <a:gd name="T1" fmla="*/ 2355 h 3365"/>
              <a:gd name="T2" fmla="*/ 1016 w 1674"/>
              <a:gd name="T3" fmla="*/ 1201 h 3365"/>
              <a:gd name="T4" fmla="*/ 1016 w 1674"/>
              <a:gd name="T5" fmla="*/ 1602 h 3365"/>
              <a:gd name="T6" fmla="*/ 1524 w 1674"/>
              <a:gd name="T7" fmla="*/ 1623 h 3365"/>
              <a:gd name="T8" fmla="*/ 1562 w 1674"/>
              <a:gd name="T9" fmla="*/ 1233 h 3365"/>
              <a:gd name="T10" fmla="*/ 1507 w 1674"/>
              <a:gd name="T11" fmla="*/ 1177 h 3365"/>
              <a:gd name="T12" fmla="*/ 261 w 1674"/>
              <a:gd name="T13" fmla="*/ 141 h 3365"/>
              <a:gd name="T14" fmla="*/ 136 w 1674"/>
              <a:gd name="T15" fmla="*/ 277 h 3365"/>
              <a:gd name="T16" fmla="*/ 668 w 1674"/>
              <a:gd name="T17" fmla="*/ 355 h 3365"/>
              <a:gd name="T18" fmla="*/ 594 w 1674"/>
              <a:gd name="T19" fmla="*/ 195 h 3365"/>
              <a:gd name="T20" fmla="*/ 425 w 1674"/>
              <a:gd name="T21" fmla="*/ 113 h 3365"/>
              <a:gd name="T22" fmla="*/ 554 w 1674"/>
              <a:gd name="T23" fmla="*/ 33 h 3365"/>
              <a:gd name="T24" fmla="*/ 719 w 1674"/>
              <a:gd name="T25" fmla="*/ 174 h 3365"/>
              <a:gd name="T26" fmla="*/ 781 w 1674"/>
              <a:gd name="T27" fmla="*/ 392 h 3365"/>
              <a:gd name="T28" fmla="*/ 743 w 1674"/>
              <a:gd name="T29" fmla="*/ 501 h 3365"/>
              <a:gd name="T30" fmla="*/ 569 w 1674"/>
              <a:gd name="T31" fmla="*/ 593 h 3365"/>
              <a:gd name="T32" fmla="*/ 1109 w 1674"/>
              <a:gd name="T33" fmla="*/ 619 h 3365"/>
              <a:gd name="T34" fmla="*/ 1320 w 1674"/>
              <a:gd name="T35" fmla="*/ 715 h 3365"/>
              <a:gd name="T36" fmla="*/ 1439 w 1674"/>
              <a:gd name="T37" fmla="*/ 912 h 3365"/>
              <a:gd name="T38" fmla="*/ 1537 w 1674"/>
              <a:gd name="T39" fmla="*/ 1068 h 3365"/>
              <a:gd name="T40" fmla="*/ 1651 w 1674"/>
              <a:gd name="T41" fmla="*/ 1149 h 3365"/>
              <a:gd name="T42" fmla="*/ 1671 w 1674"/>
              <a:gd name="T43" fmla="*/ 1600 h 3365"/>
              <a:gd name="T44" fmla="*/ 1591 w 1674"/>
              <a:gd name="T45" fmla="*/ 1715 h 3365"/>
              <a:gd name="T46" fmla="*/ 1451 w 1674"/>
              <a:gd name="T47" fmla="*/ 1794 h 3365"/>
              <a:gd name="T48" fmla="*/ 1381 w 1674"/>
              <a:gd name="T49" fmla="*/ 2019 h 3365"/>
              <a:gd name="T50" fmla="*/ 1201 w 1674"/>
              <a:gd name="T51" fmla="*/ 2160 h 3365"/>
              <a:gd name="T52" fmla="*/ 597 w 1674"/>
              <a:gd name="T53" fmla="*/ 2190 h 3365"/>
              <a:gd name="T54" fmla="*/ 614 w 1674"/>
              <a:gd name="T55" fmla="*/ 2243 h 3365"/>
              <a:gd name="T56" fmla="*/ 670 w 1674"/>
              <a:gd name="T57" fmla="*/ 2299 h 3365"/>
              <a:gd name="T58" fmla="*/ 558 w 1674"/>
              <a:gd name="T59" fmla="*/ 2580 h 3365"/>
              <a:gd name="T60" fmla="*/ 430 w 1674"/>
              <a:gd name="T61" fmla="*/ 3349 h 3365"/>
              <a:gd name="T62" fmla="*/ 363 w 1674"/>
              <a:gd name="T63" fmla="*/ 3358 h 3365"/>
              <a:gd name="T64" fmla="*/ 223 w 1674"/>
              <a:gd name="T65" fmla="*/ 3197 h 3365"/>
              <a:gd name="T66" fmla="*/ 112 w 1674"/>
              <a:gd name="T67" fmla="*/ 2467 h 3365"/>
              <a:gd name="T68" fmla="*/ 150 w 1674"/>
              <a:gd name="T69" fmla="*/ 2246 h 3365"/>
              <a:gd name="T70" fmla="*/ 250 w 1674"/>
              <a:gd name="T71" fmla="*/ 2101 h 3365"/>
              <a:gd name="T72" fmla="*/ 391 w 1674"/>
              <a:gd name="T73" fmla="*/ 1921 h 3365"/>
              <a:gd name="T74" fmla="*/ 614 w 1674"/>
              <a:gd name="T75" fmla="*/ 1850 h 3365"/>
              <a:gd name="T76" fmla="*/ 1113 w 1674"/>
              <a:gd name="T77" fmla="*/ 1812 h 3365"/>
              <a:gd name="T78" fmla="*/ 1001 w 1674"/>
              <a:gd name="T79" fmla="*/ 1728 h 3365"/>
              <a:gd name="T80" fmla="*/ 903 w 1674"/>
              <a:gd name="T81" fmla="*/ 1629 h 3365"/>
              <a:gd name="T82" fmla="*/ 903 w 1674"/>
              <a:gd name="T83" fmla="*/ 1174 h 3365"/>
              <a:gd name="T84" fmla="*/ 1001 w 1674"/>
              <a:gd name="T85" fmla="*/ 1075 h 3365"/>
              <a:gd name="T86" fmla="*/ 1113 w 1674"/>
              <a:gd name="T87" fmla="*/ 991 h 3365"/>
              <a:gd name="T88" fmla="*/ 614 w 1674"/>
              <a:gd name="T89" fmla="*/ 953 h 3365"/>
              <a:gd name="T90" fmla="*/ 391 w 1674"/>
              <a:gd name="T91" fmla="*/ 882 h 3365"/>
              <a:gd name="T92" fmla="*/ 250 w 1674"/>
              <a:gd name="T93" fmla="*/ 702 h 3365"/>
              <a:gd name="T94" fmla="*/ 56 w 1674"/>
              <a:gd name="T95" fmla="*/ 504 h 3365"/>
              <a:gd name="T96" fmla="*/ 0 w 1674"/>
              <a:gd name="T97" fmla="*/ 448 h 3365"/>
              <a:gd name="T98" fmla="*/ 40 w 1674"/>
              <a:gd name="T99" fmla="*/ 218 h 3365"/>
              <a:gd name="T100" fmla="*/ 182 w 1674"/>
              <a:gd name="T101" fmla="*/ 57 h 3365"/>
              <a:gd name="T102" fmla="*/ 409 w 1674"/>
              <a:gd name="T103" fmla="*/ 0 h 3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74" h="3365">
                <a:moveTo>
                  <a:pt x="223" y="2355"/>
                </a:moveTo>
                <a:lnTo>
                  <a:pt x="223" y="2440"/>
                </a:lnTo>
                <a:lnTo>
                  <a:pt x="391" y="2565"/>
                </a:lnTo>
                <a:lnTo>
                  <a:pt x="558" y="2440"/>
                </a:lnTo>
                <a:lnTo>
                  <a:pt x="558" y="2355"/>
                </a:lnTo>
                <a:lnTo>
                  <a:pt x="223" y="2355"/>
                </a:lnTo>
                <a:close/>
                <a:moveTo>
                  <a:pt x="1060" y="1177"/>
                </a:moveTo>
                <a:lnTo>
                  <a:pt x="1043" y="1180"/>
                </a:lnTo>
                <a:lnTo>
                  <a:pt x="1028" y="1188"/>
                </a:lnTo>
                <a:lnTo>
                  <a:pt x="1016" y="1201"/>
                </a:lnTo>
                <a:lnTo>
                  <a:pt x="1007" y="1216"/>
                </a:lnTo>
                <a:lnTo>
                  <a:pt x="1004" y="1233"/>
                </a:lnTo>
                <a:lnTo>
                  <a:pt x="1004" y="1570"/>
                </a:lnTo>
                <a:lnTo>
                  <a:pt x="1007" y="1587"/>
                </a:lnTo>
                <a:lnTo>
                  <a:pt x="1016" y="1602"/>
                </a:lnTo>
                <a:lnTo>
                  <a:pt x="1028" y="1615"/>
                </a:lnTo>
                <a:lnTo>
                  <a:pt x="1043" y="1623"/>
                </a:lnTo>
                <a:lnTo>
                  <a:pt x="1060" y="1626"/>
                </a:lnTo>
                <a:lnTo>
                  <a:pt x="1507" y="1626"/>
                </a:lnTo>
                <a:lnTo>
                  <a:pt x="1524" y="1623"/>
                </a:lnTo>
                <a:lnTo>
                  <a:pt x="1539" y="1615"/>
                </a:lnTo>
                <a:lnTo>
                  <a:pt x="1551" y="1602"/>
                </a:lnTo>
                <a:lnTo>
                  <a:pt x="1559" y="1587"/>
                </a:lnTo>
                <a:lnTo>
                  <a:pt x="1562" y="1570"/>
                </a:lnTo>
                <a:lnTo>
                  <a:pt x="1562" y="1233"/>
                </a:lnTo>
                <a:lnTo>
                  <a:pt x="1559" y="1216"/>
                </a:lnTo>
                <a:lnTo>
                  <a:pt x="1551" y="1201"/>
                </a:lnTo>
                <a:lnTo>
                  <a:pt x="1539" y="1188"/>
                </a:lnTo>
                <a:lnTo>
                  <a:pt x="1524" y="1180"/>
                </a:lnTo>
                <a:lnTo>
                  <a:pt x="1507" y="1177"/>
                </a:lnTo>
                <a:lnTo>
                  <a:pt x="1060" y="1177"/>
                </a:lnTo>
                <a:close/>
                <a:moveTo>
                  <a:pt x="382" y="111"/>
                </a:moveTo>
                <a:lnTo>
                  <a:pt x="339" y="116"/>
                </a:lnTo>
                <a:lnTo>
                  <a:pt x="296" y="127"/>
                </a:lnTo>
                <a:lnTo>
                  <a:pt x="261" y="141"/>
                </a:lnTo>
                <a:lnTo>
                  <a:pt x="229" y="160"/>
                </a:lnTo>
                <a:lnTo>
                  <a:pt x="200" y="185"/>
                </a:lnTo>
                <a:lnTo>
                  <a:pt x="175" y="212"/>
                </a:lnTo>
                <a:lnTo>
                  <a:pt x="153" y="243"/>
                </a:lnTo>
                <a:lnTo>
                  <a:pt x="136" y="277"/>
                </a:lnTo>
                <a:lnTo>
                  <a:pt x="123" y="313"/>
                </a:lnTo>
                <a:lnTo>
                  <a:pt x="115" y="352"/>
                </a:lnTo>
                <a:lnTo>
                  <a:pt x="112" y="392"/>
                </a:lnTo>
                <a:lnTo>
                  <a:pt x="670" y="392"/>
                </a:lnTo>
                <a:lnTo>
                  <a:pt x="668" y="355"/>
                </a:lnTo>
                <a:lnTo>
                  <a:pt x="660" y="318"/>
                </a:lnTo>
                <a:lnTo>
                  <a:pt x="649" y="285"/>
                </a:lnTo>
                <a:lnTo>
                  <a:pt x="634" y="252"/>
                </a:lnTo>
                <a:lnTo>
                  <a:pt x="616" y="222"/>
                </a:lnTo>
                <a:lnTo>
                  <a:pt x="594" y="195"/>
                </a:lnTo>
                <a:lnTo>
                  <a:pt x="569" y="171"/>
                </a:lnTo>
                <a:lnTo>
                  <a:pt x="541" y="152"/>
                </a:lnTo>
                <a:lnTo>
                  <a:pt x="510" y="136"/>
                </a:lnTo>
                <a:lnTo>
                  <a:pt x="469" y="121"/>
                </a:lnTo>
                <a:lnTo>
                  <a:pt x="425" y="113"/>
                </a:lnTo>
                <a:lnTo>
                  <a:pt x="382" y="111"/>
                </a:lnTo>
                <a:close/>
                <a:moveTo>
                  <a:pt x="409" y="0"/>
                </a:moveTo>
                <a:lnTo>
                  <a:pt x="458" y="5"/>
                </a:lnTo>
                <a:lnTo>
                  <a:pt x="506" y="15"/>
                </a:lnTo>
                <a:lnTo>
                  <a:pt x="554" y="33"/>
                </a:lnTo>
                <a:lnTo>
                  <a:pt x="594" y="52"/>
                </a:lnTo>
                <a:lnTo>
                  <a:pt x="630" y="77"/>
                </a:lnTo>
                <a:lnTo>
                  <a:pt x="664" y="105"/>
                </a:lnTo>
                <a:lnTo>
                  <a:pt x="693" y="138"/>
                </a:lnTo>
                <a:lnTo>
                  <a:pt x="719" y="174"/>
                </a:lnTo>
                <a:lnTo>
                  <a:pt x="741" y="213"/>
                </a:lnTo>
                <a:lnTo>
                  <a:pt x="758" y="255"/>
                </a:lnTo>
                <a:lnTo>
                  <a:pt x="771" y="299"/>
                </a:lnTo>
                <a:lnTo>
                  <a:pt x="778" y="345"/>
                </a:lnTo>
                <a:lnTo>
                  <a:pt x="781" y="392"/>
                </a:lnTo>
                <a:lnTo>
                  <a:pt x="781" y="448"/>
                </a:lnTo>
                <a:lnTo>
                  <a:pt x="778" y="465"/>
                </a:lnTo>
                <a:lnTo>
                  <a:pt x="770" y="481"/>
                </a:lnTo>
                <a:lnTo>
                  <a:pt x="758" y="493"/>
                </a:lnTo>
                <a:lnTo>
                  <a:pt x="743" y="501"/>
                </a:lnTo>
                <a:lnTo>
                  <a:pt x="725" y="504"/>
                </a:lnTo>
                <a:lnTo>
                  <a:pt x="558" y="504"/>
                </a:lnTo>
                <a:lnTo>
                  <a:pt x="558" y="560"/>
                </a:lnTo>
                <a:lnTo>
                  <a:pt x="561" y="577"/>
                </a:lnTo>
                <a:lnTo>
                  <a:pt x="569" y="593"/>
                </a:lnTo>
                <a:lnTo>
                  <a:pt x="581" y="605"/>
                </a:lnTo>
                <a:lnTo>
                  <a:pt x="597" y="613"/>
                </a:lnTo>
                <a:lnTo>
                  <a:pt x="614" y="616"/>
                </a:lnTo>
                <a:lnTo>
                  <a:pt x="1060" y="616"/>
                </a:lnTo>
                <a:lnTo>
                  <a:pt x="1109" y="619"/>
                </a:lnTo>
                <a:lnTo>
                  <a:pt x="1157" y="628"/>
                </a:lnTo>
                <a:lnTo>
                  <a:pt x="1201" y="643"/>
                </a:lnTo>
                <a:lnTo>
                  <a:pt x="1244" y="662"/>
                </a:lnTo>
                <a:lnTo>
                  <a:pt x="1283" y="686"/>
                </a:lnTo>
                <a:lnTo>
                  <a:pt x="1320" y="715"/>
                </a:lnTo>
                <a:lnTo>
                  <a:pt x="1352" y="748"/>
                </a:lnTo>
                <a:lnTo>
                  <a:pt x="1381" y="784"/>
                </a:lnTo>
                <a:lnTo>
                  <a:pt x="1405" y="824"/>
                </a:lnTo>
                <a:lnTo>
                  <a:pt x="1424" y="867"/>
                </a:lnTo>
                <a:lnTo>
                  <a:pt x="1439" y="912"/>
                </a:lnTo>
                <a:lnTo>
                  <a:pt x="1448" y="960"/>
                </a:lnTo>
                <a:lnTo>
                  <a:pt x="1451" y="1009"/>
                </a:lnTo>
                <a:lnTo>
                  <a:pt x="1451" y="1065"/>
                </a:lnTo>
                <a:lnTo>
                  <a:pt x="1507" y="1065"/>
                </a:lnTo>
                <a:lnTo>
                  <a:pt x="1537" y="1068"/>
                </a:lnTo>
                <a:lnTo>
                  <a:pt x="1565" y="1075"/>
                </a:lnTo>
                <a:lnTo>
                  <a:pt x="1591" y="1088"/>
                </a:lnTo>
                <a:lnTo>
                  <a:pt x="1614" y="1105"/>
                </a:lnTo>
                <a:lnTo>
                  <a:pt x="1634" y="1125"/>
                </a:lnTo>
                <a:lnTo>
                  <a:pt x="1651" y="1149"/>
                </a:lnTo>
                <a:lnTo>
                  <a:pt x="1664" y="1174"/>
                </a:lnTo>
                <a:lnTo>
                  <a:pt x="1671" y="1203"/>
                </a:lnTo>
                <a:lnTo>
                  <a:pt x="1674" y="1233"/>
                </a:lnTo>
                <a:lnTo>
                  <a:pt x="1674" y="1570"/>
                </a:lnTo>
                <a:lnTo>
                  <a:pt x="1671" y="1600"/>
                </a:lnTo>
                <a:lnTo>
                  <a:pt x="1664" y="1629"/>
                </a:lnTo>
                <a:lnTo>
                  <a:pt x="1651" y="1654"/>
                </a:lnTo>
                <a:lnTo>
                  <a:pt x="1634" y="1678"/>
                </a:lnTo>
                <a:lnTo>
                  <a:pt x="1614" y="1698"/>
                </a:lnTo>
                <a:lnTo>
                  <a:pt x="1591" y="1715"/>
                </a:lnTo>
                <a:lnTo>
                  <a:pt x="1565" y="1728"/>
                </a:lnTo>
                <a:lnTo>
                  <a:pt x="1537" y="1735"/>
                </a:lnTo>
                <a:lnTo>
                  <a:pt x="1507" y="1738"/>
                </a:lnTo>
                <a:lnTo>
                  <a:pt x="1451" y="1738"/>
                </a:lnTo>
                <a:lnTo>
                  <a:pt x="1451" y="1794"/>
                </a:lnTo>
                <a:lnTo>
                  <a:pt x="1448" y="1843"/>
                </a:lnTo>
                <a:lnTo>
                  <a:pt x="1439" y="1891"/>
                </a:lnTo>
                <a:lnTo>
                  <a:pt x="1424" y="1936"/>
                </a:lnTo>
                <a:lnTo>
                  <a:pt x="1405" y="1979"/>
                </a:lnTo>
                <a:lnTo>
                  <a:pt x="1381" y="2019"/>
                </a:lnTo>
                <a:lnTo>
                  <a:pt x="1352" y="2055"/>
                </a:lnTo>
                <a:lnTo>
                  <a:pt x="1320" y="2088"/>
                </a:lnTo>
                <a:lnTo>
                  <a:pt x="1283" y="2117"/>
                </a:lnTo>
                <a:lnTo>
                  <a:pt x="1244" y="2141"/>
                </a:lnTo>
                <a:lnTo>
                  <a:pt x="1201" y="2160"/>
                </a:lnTo>
                <a:lnTo>
                  <a:pt x="1157" y="2175"/>
                </a:lnTo>
                <a:lnTo>
                  <a:pt x="1109" y="2184"/>
                </a:lnTo>
                <a:lnTo>
                  <a:pt x="1060" y="2187"/>
                </a:lnTo>
                <a:lnTo>
                  <a:pt x="614" y="2187"/>
                </a:lnTo>
                <a:lnTo>
                  <a:pt x="597" y="2190"/>
                </a:lnTo>
                <a:lnTo>
                  <a:pt x="581" y="2198"/>
                </a:lnTo>
                <a:lnTo>
                  <a:pt x="569" y="2210"/>
                </a:lnTo>
                <a:lnTo>
                  <a:pt x="561" y="2226"/>
                </a:lnTo>
                <a:lnTo>
                  <a:pt x="558" y="2243"/>
                </a:lnTo>
                <a:lnTo>
                  <a:pt x="614" y="2243"/>
                </a:lnTo>
                <a:lnTo>
                  <a:pt x="631" y="2246"/>
                </a:lnTo>
                <a:lnTo>
                  <a:pt x="646" y="2254"/>
                </a:lnTo>
                <a:lnTo>
                  <a:pt x="658" y="2266"/>
                </a:lnTo>
                <a:lnTo>
                  <a:pt x="667" y="2282"/>
                </a:lnTo>
                <a:lnTo>
                  <a:pt x="670" y="2299"/>
                </a:lnTo>
                <a:lnTo>
                  <a:pt x="670" y="2467"/>
                </a:lnTo>
                <a:lnTo>
                  <a:pt x="667" y="2485"/>
                </a:lnTo>
                <a:lnTo>
                  <a:pt x="659" y="2500"/>
                </a:lnTo>
                <a:lnTo>
                  <a:pt x="647" y="2512"/>
                </a:lnTo>
                <a:lnTo>
                  <a:pt x="558" y="2580"/>
                </a:lnTo>
                <a:lnTo>
                  <a:pt x="558" y="3197"/>
                </a:lnTo>
                <a:lnTo>
                  <a:pt x="556" y="3211"/>
                </a:lnTo>
                <a:lnTo>
                  <a:pt x="551" y="3224"/>
                </a:lnTo>
                <a:lnTo>
                  <a:pt x="542" y="3236"/>
                </a:lnTo>
                <a:lnTo>
                  <a:pt x="430" y="3349"/>
                </a:lnTo>
                <a:lnTo>
                  <a:pt x="418" y="3358"/>
                </a:lnTo>
                <a:lnTo>
                  <a:pt x="405" y="3363"/>
                </a:lnTo>
                <a:lnTo>
                  <a:pt x="391" y="3365"/>
                </a:lnTo>
                <a:lnTo>
                  <a:pt x="376" y="3363"/>
                </a:lnTo>
                <a:lnTo>
                  <a:pt x="363" y="3358"/>
                </a:lnTo>
                <a:lnTo>
                  <a:pt x="351" y="3349"/>
                </a:lnTo>
                <a:lnTo>
                  <a:pt x="239" y="3236"/>
                </a:lnTo>
                <a:lnTo>
                  <a:pt x="230" y="3224"/>
                </a:lnTo>
                <a:lnTo>
                  <a:pt x="225" y="3211"/>
                </a:lnTo>
                <a:lnTo>
                  <a:pt x="223" y="3197"/>
                </a:lnTo>
                <a:lnTo>
                  <a:pt x="223" y="2580"/>
                </a:lnTo>
                <a:lnTo>
                  <a:pt x="134" y="2512"/>
                </a:lnTo>
                <a:lnTo>
                  <a:pt x="122" y="2500"/>
                </a:lnTo>
                <a:lnTo>
                  <a:pt x="115" y="2485"/>
                </a:lnTo>
                <a:lnTo>
                  <a:pt x="112" y="2467"/>
                </a:lnTo>
                <a:lnTo>
                  <a:pt x="112" y="2299"/>
                </a:lnTo>
                <a:lnTo>
                  <a:pt x="115" y="2282"/>
                </a:lnTo>
                <a:lnTo>
                  <a:pt x="123" y="2266"/>
                </a:lnTo>
                <a:lnTo>
                  <a:pt x="135" y="2254"/>
                </a:lnTo>
                <a:lnTo>
                  <a:pt x="150" y="2246"/>
                </a:lnTo>
                <a:lnTo>
                  <a:pt x="167" y="2243"/>
                </a:lnTo>
                <a:lnTo>
                  <a:pt x="223" y="2243"/>
                </a:lnTo>
                <a:lnTo>
                  <a:pt x="226" y="2194"/>
                </a:lnTo>
                <a:lnTo>
                  <a:pt x="235" y="2146"/>
                </a:lnTo>
                <a:lnTo>
                  <a:pt x="250" y="2101"/>
                </a:lnTo>
                <a:lnTo>
                  <a:pt x="269" y="2058"/>
                </a:lnTo>
                <a:lnTo>
                  <a:pt x="293" y="2019"/>
                </a:lnTo>
                <a:lnTo>
                  <a:pt x="322" y="1982"/>
                </a:lnTo>
                <a:lnTo>
                  <a:pt x="354" y="1949"/>
                </a:lnTo>
                <a:lnTo>
                  <a:pt x="391" y="1921"/>
                </a:lnTo>
                <a:lnTo>
                  <a:pt x="430" y="1896"/>
                </a:lnTo>
                <a:lnTo>
                  <a:pt x="473" y="1877"/>
                </a:lnTo>
                <a:lnTo>
                  <a:pt x="517" y="1863"/>
                </a:lnTo>
                <a:lnTo>
                  <a:pt x="565" y="1853"/>
                </a:lnTo>
                <a:lnTo>
                  <a:pt x="614" y="1850"/>
                </a:lnTo>
                <a:lnTo>
                  <a:pt x="1060" y="1850"/>
                </a:lnTo>
                <a:lnTo>
                  <a:pt x="1077" y="1847"/>
                </a:lnTo>
                <a:lnTo>
                  <a:pt x="1093" y="1839"/>
                </a:lnTo>
                <a:lnTo>
                  <a:pt x="1105" y="1827"/>
                </a:lnTo>
                <a:lnTo>
                  <a:pt x="1113" y="1812"/>
                </a:lnTo>
                <a:lnTo>
                  <a:pt x="1116" y="1794"/>
                </a:lnTo>
                <a:lnTo>
                  <a:pt x="1116" y="1738"/>
                </a:lnTo>
                <a:lnTo>
                  <a:pt x="1060" y="1738"/>
                </a:lnTo>
                <a:lnTo>
                  <a:pt x="1030" y="1735"/>
                </a:lnTo>
                <a:lnTo>
                  <a:pt x="1001" y="1728"/>
                </a:lnTo>
                <a:lnTo>
                  <a:pt x="976" y="1715"/>
                </a:lnTo>
                <a:lnTo>
                  <a:pt x="953" y="1698"/>
                </a:lnTo>
                <a:lnTo>
                  <a:pt x="932" y="1678"/>
                </a:lnTo>
                <a:lnTo>
                  <a:pt x="916" y="1654"/>
                </a:lnTo>
                <a:lnTo>
                  <a:pt x="903" y="1629"/>
                </a:lnTo>
                <a:lnTo>
                  <a:pt x="896" y="1600"/>
                </a:lnTo>
                <a:lnTo>
                  <a:pt x="893" y="1570"/>
                </a:lnTo>
                <a:lnTo>
                  <a:pt x="893" y="1233"/>
                </a:lnTo>
                <a:lnTo>
                  <a:pt x="896" y="1203"/>
                </a:lnTo>
                <a:lnTo>
                  <a:pt x="903" y="1174"/>
                </a:lnTo>
                <a:lnTo>
                  <a:pt x="916" y="1149"/>
                </a:lnTo>
                <a:lnTo>
                  <a:pt x="932" y="1125"/>
                </a:lnTo>
                <a:lnTo>
                  <a:pt x="953" y="1105"/>
                </a:lnTo>
                <a:lnTo>
                  <a:pt x="976" y="1088"/>
                </a:lnTo>
                <a:lnTo>
                  <a:pt x="1001" y="1075"/>
                </a:lnTo>
                <a:lnTo>
                  <a:pt x="1030" y="1068"/>
                </a:lnTo>
                <a:lnTo>
                  <a:pt x="1060" y="1065"/>
                </a:lnTo>
                <a:lnTo>
                  <a:pt x="1116" y="1065"/>
                </a:lnTo>
                <a:lnTo>
                  <a:pt x="1116" y="1009"/>
                </a:lnTo>
                <a:lnTo>
                  <a:pt x="1113" y="991"/>
                </a:lnTo>
                <a:lnTo>
                  <a:pt x="1105" y="976"/>
                </a:lnTo>
                <a:lnTo>
                  <a:pt x="1093" y="964"/>
                </a:lnTo>
                <a:lnTo>
                  <a:pt x="1077" y="956"/>
                </a:lnTo>
                <a:lnTo>
                  <a:pt x="1060" y="953"/>
                </a:lnTo>
                <a:lnTo>
                  <a:pt x="614" y="953"/>
                </a:lnTo>
                <a:lnTo>
                  <a:pt x="565" y="950"/>
                </a:lnTo>
                <a:lnTo>
                  <a:pt x="517" y="940"/>
                </a:lnTo>
                <a:lnTo>
                  <a:pt x="473" y="926"/>
                </a:lnTo>
                <a:lnTo>
                  <a:pt x="430" y="907"/>
                </a:lnTo>
                <a:lnTo>
                  <a:pt x="391" y="882"/>
                </a:lnTo>
                <a:lnTo>
                  <a:pt x="354" y="854"/>
                </a:lnTo>
                <a:lnTo>
                  <a:pt x="322" y="821"/>
                </a:lnTo>
                <a:lnTo>
                  <a:pt x="293" y="784"/>
                </a:lnTo>
                <a:lnTo>
                  <a:pt x="269" y="745"/>
                </a:lnTo>
                <a:lnTo>
                  <a:pt x="250" y="702"/>
                </a:lnTo>
                <a:lnTo>
                  <a:pt x="235" y="657"/>
                </a:lnTo>
                <a:lnTo>
                  <a:pt x="226" y="609"/>
                </a:lnTo>
                <a:lnTo>
                  <a:pt x="223" y="560"/>
                </a:lnTo>
                <a:lnTo>
                  <a:pt x="223" y="504"/>
                </a:lnTo>
                <a:lnTo>
                  <a:pt x="56" y="504"/>
                </a:lnTo>
                <a:lnTo>
                  <a:pt x="39" y="501"/>
                </a:lnTo>
                <a:lnTo>
                  <a:pt x="23" y="493"/>
                </a:lnTo>
                <a:lnTo>
                  <a:pt x="11" y="481"/>
                </a:lnTo>
                <a:lnTo>
                  <a:pt x="3" y="465"/>
                </a:lnTo>
                <a:lnTo>
                  <a:pt x="0" y="448"/>
                </a:lnTo>
                <a:lnTo>
                  <a:pt x="0" y="394"/>
                </a:lnTo>
                <a:lnTo>
                  <a:pt x="3" y="347"/>
                </a:lnTo>
                <a:lnTo>
                  <a:pt x="10" y="302"/>
                </a:lnTo>
                <a:lnTo>
                  <a:pt x="22" y="259"/>
                </a:lnTo>
                <a:lnTo>
                  <a:pt x="40" y="218"/>
                </a:lnTo>
                <a:lnTo>
                  <a:pt x="60" y="180"/>
                </a:lnTo>
                <a:lnTo>
                  <a:pt x="85" y="144"/>
                </a:lnTo>
                <a:lnTo>
                  <a:pt x="114" y="111"/>
                </a:lnTo>
                <a:lnTo>
                  <a:pt x="146" y="83"/>
                </a:lnTo>
                <a:lnTo>
                  <a:pt x="182" y="57"/>
                </a:lnTo>
                <a:lnTo>
                  <a:pt x="220" y="37"/>
                </a:lnTo>
                <a:lnTo>
                  <a:pt x="262" y="20"/>
                </a:lnTo>
                <a:lnTo>
                  <a:pt x="309" y="7"/>
                </a:lnTo>
                <a:lnTo>
                  <a:pt x="359" y="0"/>
                </a:lnTo>
                <a:lnTo>
                  <a:pt x="4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2" name="Freeform 721"/>
          <p:cNvSpPr>
            <a:spLocks noChangeArrowheads="1"/>
          </p:cNvSpPr>
          <p:nvPr/>
        </p:nvSpPr>
        <p:spPr bwMode="auto">
          <a:xfrm>
            <a:off x="10009791" y="1901825"/>
            <a:ext cx="582612" cy="584201"/>
          </a:xfrm>
          <a:custGeom>
            <a:avLst/>
            <a:gdLst>
              <a:gd name="connsiteX0" fmla="*/ 441325 w 582612"/>
              <a:gd name="connsiteY0" fmla="*/ 503238 h 584201"/>
              <a:gd name="connsiteX1" fmla="*/ 582612 w 582612"/>
              <a:gd name="connsiteY1" fmla="*/ 503238 h 584201"/>
              <a:gd name="connsiteX2" fmla="*/ 582612 w 582612"/>
              <a:gd name="connsiteY2" fmla="*/ 574103 h 584201"/>
              <a:gd name="connsiteX3" fmla="*/ 582080 w 582612"/>
              <a:gd name="connsiteY3" fmla="*/ 577292 h 584201"/>
              <a:gd name="connsiteX4" fmla="*/ 580662 w 582612"/>
              <a:gd name="connsiteY4" fmla="*/ 580126 h 584201"/>
              <a:gd name="connsiteX5" fmla="*/ 578357 w 582612"/>
              <a:gd name="connsiteY5" fmla="*/ 582252 h 584201"/>
              <a:gd name="connsiteX6" fmla="*/ 575698 w 582612"/>
              <a:gd name="connsiteY6" fmla="*/ 583670 h 584201"/>
              <a:gd name="connsiteX7" fmla="*/ 572507 w 582612"/>
              <a:gd name="connsiteY7" fmla="*/ 584201 h 584201"/>
              <a:gd name="connsiteX8" fmla="*/ 441325 w 582612"/>
              <a:gd name="connsiteY8" fmla="*/ 584201 h 584201"/>
              <a:gd name="connsiteX9" fmla="*/ 301625 w 582612"/>
              <a:gd name="connsiteY9" fmla="*/ 503238 h 584201"/>
              <a:gd name="connsiteX10" fmla="*/ 420687 w 582612"/>
              <a:gd name="connsiteY10" fmla="*/ 503238 h 584201"/>
              <a:gd name="connsiteX11" fmla="*/ 420687 w 582612"/>
              <a:gd name="connsiteY11" fmla="*/ 584201 h 584201"/>
              <a:gd name="connsiteX12" fmla="*/ 301625 w 582612"/>
              <a:gd name="connsiteY12" fmla="*/ 584201 h 584201"/>
              <a:gd name="connsiteX13" fmla="*/ 160337 w 582612"/>
              <a:gd name="connsiteY13" fmla="*/ 503238 h 584201"/>
              <a:gd name="connsiteX14" fmla="*/ 280987 w 582612"/>
              <a:gd name="connsiteY14" fmla="*/ 503238 h 584201"/>
              <a:gd name="connsiteX15" fmla="*/ 280987 w 582612"/>
              <a:gd name="connsiteY15" fmla="*/ 584201 h 584201"/>
              <a:gd name="connsiteX16" fmla="*/ 160337 w 582612"/>
              <a:gd name="connsiteY16" fmla="*/ 584201 h 584201"/>
              <a:gd name="connsiteX17" fmla="*/ 0 w 582612"/>
              <a:gd name="connsiteY17" fmla="*/ 503238 h 584201"/>
              <a:gd name="connsiteX18" fmla="*/ 139700 w 582612"/>
              <a:gd name="connsiteY18" fmla="*/ 503238 h 584201"/>
              <a:gd name="connsiteX19" fmla="*/ 139700 w 582612"/>
              <a:gd name="connsiteY19" fmla="*/ 584201 h 584201"/>
              <a:gd name="connsiteX20" fmla="*/ 10004 w 582612"/>
              <a:gd name="connsiteY20" fmla="*/ 584201 h 584201"/>
              <a:gd name="connsiteX21" fmla="*/ 6845 w 582612"/>
              <a:gd name="connsiteY21" fmla="*/ 583670 h 584201"/>
              <a:gd name="connsiteX22" fmla="*/ 4037 w 582612"/>
              <a:gd name="connsiteY22" fmla="*/ 582252 h 584201"/>
              <a:gd name="connsiteX23" fmla="*/ 1931 w 582612"/>
              <a:gd name="connsiteY23" fmla="*/ 580126 h 584201"/>
              <a:gd name="connsiteX24" fmla="*/ 527 w 582612"/>
              <a:gd name="connsiteY24" fmla="*/ 577292 h 584201"/>
              <a:gd name="connsiteX25" fmla="*/ 0 w 582612"/>
              <a:gd name="connsiteY25" fmla="*/ 574103 h 584201"/>
              <a:gd name="connsiteX26" fmla="*/ 511175 w 582612"/>
              <a:gd name="connsiteY26" fmla="*/ 423863 h 584201"/>
              <a:gd name="connsiteX27" fmla="*/ 582612 w 582612"/>
              <a:gd name="connsiteY27" fmla="*/ 423863 h 584201"/>
              <a:gd name="connsiteX28" fmla="*/ 582612 w 582612"/>
              <a:gd name="connsiteY28" fmla="*/ 484188 h 584201"/>
              <a:gd name="connsiteX29" fmla="*/ 511175 w 582612"/>
              <a:gd name="connsiteY29" fmla="*/ 484188 h 584201"/>
              <a:gd name="connsiteX30" fmla="*/ 371475 w 582612"/>
              <a:gd name="connsiteY30" fmla="*/ 423863 h 584201"/>
              <a:gd name="connsiteX31" fmla="*/ 492125 w 582612"/>
              <a:gd name="connsiteY31" fmla="*/ 423863 h 584201"/>
              <a:gd name="connsiteX32" fmla="*/ 492125 w 582612"/>
              <a:gd name="connsiteY32" fmla="*/ 484188 h 584201"/>
              <a:gd name="connsiteX33" fmla="*/ 371475 w 582612"/>
              <a:gd name="connsiteY33" fmla="*/ 484188 h 584201"/>
              <a:gd name="connsiteX34" fmla="*/ 230187 w 582612"/>
              <a:gd name="connsiteY34" fmla="*/ 423863 h 584201"/>
              <a:gd name="connsiteX35" fmla="*/ 350837 w 582612"/>
              <a:gd name="connsiteY35" fmla="*/ 423863 h 584201"/>
              <a:gd name="connsiteX36" fmla="*/ 350837 w 582612"/>
              <a:gd name="connsiteY36" fmla="*/ 484188 h 584201"/>
              <a:gd name="connsiteX37" fmla="*/ 230187 w 582612"/>
              <a:gd name="connsiteY37" fmla="*/ 484188 h 584201"/>
              <a:gd name="connsiteX38" fmla="*/ 90487 w 582612"/>
              <a:gd name="connsiteY38" fmla="*/ 423863 h 584201"/>
              <a:gd name="connsiteX39" fmla="*/ 211137 w 582612"/>
              <a:gd name="connsiteY39" fmla="*/ 423863 h 584201"/>
              <a:gd name="connsiteX40" fmla="*/ 211137 w 582612"/>
              <a:gd name="connsiteY40" fmla="*/ 484188 h 584201"/>
              <a:gd name="connsiteX41" fmla="*/ 90487 w 582612"/>
              <a:gd name="connsiteY41" fmla="*/ 484188 h 584201"/>
              <a:gd name="connsiteX42" fmla="*/ 0 w 582612"/>
              <a:gd name="connsiteY42" fmla="*/ 423863 h 584201"/>
              <a:gd name="connsiteX43" fmla="*/ 69850 w 582612"/>
              <a:gd name="connsiteY43" fmla="*/ 423863 h 584201"/>
              <a:gd name="connsiteX44" fmla="*/ 69850 w 582612"/>
              <a:gd name="connsiteY44" fmla="*/ 484188 h 584201"/>
              <a:gd name="connsiteX45" fmla="*/ 0 w 582612"/>
              <a:gd name="connsiteY45" fmla="*/ 484188 h 584201"/>
              <a:gd name="connsiteX46" fmla="*/ 441325 w 582612"/>
              <a:gd name="connsiteY46" fmla="*/ 342900 h 584201"/>
              <a:gd name="connsiteX47" fmla="*/ 582612 w 582612"/>
              <a:gd name="connsiteY47" fmla="*/ 342900 h 584201"/>
              <a:gd name="connsiteX48" fmla="*/ 582612 w 582612"/>
              <a:gd name="connsiteY48" fmla="*/ 403225 h 584201"/>
              <a:gd name="connsiteX49" fmla="*/ 441325 w 582612"/>
              <a:gd name="connsiteY49" fmla="*/ 403225 h 584201"/>
              <a:gd name="connsiteX50" fmla="*/ 301625 w 582612"/>
              <a:gd name="connsiteY50" fmla="*/ 342900 h 584201"/>
              <a:gd name="connsiteX51" fmla="*/ 420687 w 582612"/>
              <a:gd name="connsiteY51" fmla="*/ 342900 h 584201"/>
              <a:gd name="connsiteX52" fmla="*/ 420687 w 582612"/>
              <a:gd name="connsiteY52" fmla="*/ 403225 h 584201"/>
              <a:gd name="connsiteX53" fmla="*/ 301625 w 582612"/>
              <a:gd name="connsiteY53" fmla="*/ 403225 h 584201"/>
              <a:gd name="connsiteX54" fmla="*/ 160337 w 582612"/>
              <a:gd name="connsiteY54" fmla="*/ 342900 h 584201"/>
              <a:gd name="connsiteX55" fmla="*/ 280987 w 582612"/>
              <a:gd name="connsiteY55" fmla="*/ 342900 h 584201"/>
              <a:gd name="connsiteX56" fmla="*/ 280987 w 582612"/>
              <a:gd name="connsiteY56" fmla="*/ 403225 h 584201"/>
              <a:gd name="connsiteX57" fmla="*/ 160337 w 582612"/>
              <a:gd name="connsiteY57" fmla="*/ 403225 h 584201"/>
              <a:gd name="connsiteX58" fmla="*/ 0 w 582612"/>
              <a:gd name="connsiteY58" fmla="*/ 342900 h 584201"/>
              <a:gd name="connsiteX59" fmla="*/ 139700 w 582612"/>
              <a:gd name="connsiteY59" fmla="*/ 342900 h 584201"/>
              <a:gd name="connsiteX60" fmla="*/ 139700 w 582612"/>
              <a:gd name="connsiteY60" fmla="*/ 403225 h 584201"/>
              <a:gd name="connsiteX61" fmla="*/ 0 w 582612"/>
              <a:gd name="connsiteY61" fmla="*/ 403225 h 584201"/>
              <a:gd name="connsiteX62" fmla="*/ 511175 w 582612"/>
              <a:gd name="connsiteY62" fmla="*/ 261938 h 584201"/>
              <a:gd name="connsiteX63" fmla="*/ 582612 w 582612"/>
              <a:gd name="connsiteY63" fmla="*/ 261938 h 584201"/>
              <a:gd name="connsiteX64" fmla="*/ 582612 w 582612"/>
              <a:gd name="connsiteY64" fmla="*/ 322263 h 584201"/>
              <a:gd name="connsiteX65" fmla="*/ 511175 w 582612"/>
              <a:gd name="connsiteY65" fmla="*/ 322263 h 584201"/>
              <a:gd name="connsiteX66" fmla="*/ 371475 w 582612"/>
              <a:gd name="connsiteY66" fmla="*/ 261938 h 584201"/>
              <a:gd name="connsiteX67" fmla="*/ 492125 w 582612"/>
              <a:gd name="connsiteY67" fmla="*/ 261938 h 584201"/>
              <a:gd name="connsiteX68" fmla="*/ 492125 w 582612"/>
              <a:gd name="connsiteY68" fmla="*/ 322263 h 584201"/>
              <a:gd name="connsiteX69" fmla="*/ 371475 w 582612"/>
              <a:gd name="connsiteY69" fmla="*/ 322263 h 584201"/>
              <a:gd name="connsiteX70" fmla="*/ 230187 w 582612"/>
              <a:gd name="connsiteY70" fmla="*/ 261938 h 584201"/>
              <a:gd name="connsiteX71" fmla="*/ 350837 w 582612"/>
              <a:gd name="connsiteY71" fmla="*/ 261938 h 584201"/>
              <a:gd name="connsiteX72" fmla="*/ 350837 w 582612"/>
              <a:gd name="connsiteY72" fmla="*/ 322263 h 584201"/>
              <a:gd name="connsiteX73" fmla="*/ 230187 w 582612"/>
              <a:gd name="connsiteY73" fmla="*/ 322263 h 584201"/>
              <a:gd name="connsiteX74" fmla="*/ 90487 w 582612"/>
              <a:gd name="connsiteY74" fmla="*/ 261938 h 584201"/>
              <a:gd name="connsiteX75" fmla="*/ 211137 w 582612"/>
              <a:gd name="connsiteY75" fmla="*/ 261938 h 584201"/>
              <a:gd name="connsiteX76" fmla="*/ 211137 w 582612"/>
              <a:gd name="connsiteY76" fmla="*/ 322263 h 584201"/>
              <a:gd name="connsiteX77" fmla="*/ 90487 w 582612"/>
              <a:gd name="connsiteY77" fmla="*/ 322263 h 584201"/>
              <a:gd name="connsiteX78" fmla="*/ 0 w 582612"/>
              <a:gd name="connsiteY78" fmla="*/ 261938 h 584201"/>
              <a:gd name="connsiteX79" fmla="*/ 69850 w 582612"/>
              <a:gd name="connsiteY79" fmla="*/ 261938 h 584201"/>
              <a:gd name="connsiteX80" fmla="*/ 69850 w 582612"/>
              <a:gd name="connsiteY80" fmla="*/ 322263 h 584201"/>
              <a:gd name="connsiteX81" fmla="*/ 0 w 582612"/>
              <a:gd name="connsiteY81" fmla="*/ 322263 h 584201"/>
              <a:gd name="connsiteX82" fmla="*/ 441325 w 582612"/>
              <a:gd name="connsiteY82" fmla="*/ 182563 h 584201"/>
              <a:gd name="connsiteX83" fmla="*/ 582612 w 582612"/>
              <a:gd name="connsiteY83" fmla="*/ 182563 h 584201"/>
              <a:gd name="connsiteX84" fmla="*/ 582612 w 582612"/>
              <a:gd name="connsiteY84" fmla="*/ 242888 h 584201"/>
              <a:gd name="connsiteX85" fmla="*/ 441325 w 582612"/>
              <a:gd name="connsiteY85" fmla="*/ 242888 h 584201"/>
              <a:gd name="connsiteX86" fmla="*/ 301625 w 582612"/>
              <a:gd name="connsiteY86" fmla="*/ 182563 h 584201"/>
              <a:gd name="connsiteX87" fmla="*/ 420687 w 582612"/>
              <a:gd name="connsiteY87" fmla="*/ 182563 h 584201"/>
              <a:gd name="connsiteX88" fmla="*/ 420687 w 582612"/>
              <a:gd name="connsiteY88" fmla="*/ 242888 h 584201"/>
              <a:gd name="connsiteX89" fmla="*/ 301625 w 582612"/>
              <a:gd name="connsiteY89" fmla="*/ 242888 h 584201"/>
              <a:gd name="connsiteX90" fmla="*/ 160337 w 582612"/>
              <a:gd name="connsiteY90" fmla="*/ 182563 h 584201"/>
              <a:gd name="connsiteX91" fmla="*/ 280987 w 582612"/>
              <a:gd name="connsiteY91" fmla="*/ 182563 h 584201"/>
              <a:gd name="connsiteX92" fmla="*/ 280987 w 582612"/>
              <a:gd name="connsiteY92" fmla="*/ 242888 h 584201"/>
              <a:gd name="connsiteX93" fmla="*/ 160337 w 582612"/>
              <a:gd name="connsiteY93" fmla="*/ 242888 h 584201"/>
              <a:gd name="connsiteX94" fmla="*/ 0 w 582612"/>
              <a:gd name="connsiteY94" fmla="*/ 182563 h 584201"/>
              <a:gd name="connsiteX95" fmla="*/ 139700 w 582612"/>
              <a:gd name="connsiteY95" fmla="*/ 182563 h 584201"/>
              <a:gd name="connsiteX96" fmla="*/ 139700 w 582612"/>
              <a:gd name="connsiteY96" fmla="*/ 242888 h 584201"/>
              <a:gd name="connsiteX97" fmla="*/ 0 w 582612"/>
              <a:gd name="connsiteY97" fmla="*/ 242888 h 584201"/>
              <a:gd name="connsiteX98" fmla="*/ 511175 w 582612"/>
              <a:gd name="connsiteY98" fmla="*/ 101600 h 584201"/>
              <a:gd name="connsiteX99" fmla="*/ 582612 w 582612"/>
              <a:gd name="connsiteY99" fmla="*/ 101600 h 584201"/>
              <a:gd name="connsiteX100" fmla="*/ 582612 w 582612"/>
              <a:gd name="connsiteY100" fmla="*/ 161925 h 584201"/>
              <a:gd name="connsiteX101" fmla="*/ 511175 w 582612"/>
              <a:gd name="connsiteY101" fmla="*/ 161925 h 584201"/>
              <a:gd name="connsiteX102" fmla="*/ 371475 w 582612"/>
              <a:gd name="connsiteY102" fmla="*/ 101600 h 584201"/>
              <a:gd name="connsiteX103" fmla="*/ 492125 w 582612"/>
              <a:gd name="connsiteY103" fmla="*/ 101600 h 584201"/>
              <a:gd name="connsiteX104" fmla="*/ 492125 w 582612"/>
              <a:gd name="connsiteY104" fmla="*/ 161925 h 584201"/>
              <a:gd name="connsiteX105" fmla="*/ 371475 w 582612"/>
              <a:gd name="connsiteY105" fmla="*/ 161925 h 584201"/>
              <a:gd name="connsiteX106" fmla="*/ 230187 w 582612"/>
              <a:gd name="connsiteY106" fmla="*/ 101600 h 584201"/>
              <a:gd name="connsiteX107" fmla="*/ 350837 w 582612"/>
              <a:gd name="connsiteY107" fmla="*/ 101600 h 584201"/>
              <a:gd name="connsiteX108" fmla="*/ 350837 w 582612"/>
              <a:gd name="connsiteY108" fmla="*/ 161925 h 584201"/>
              <a:gd name="connsiteX109" fmla="*/ 230187 w 582612"/>
              <a:gd name="connsiteY109" fmla="*/ 161925 h 584201"/>
              <a:gd name="connsiteX110" fmla="*/ 90487 w 582612"/>
              <a:gd name="connsiteY110" fmla="*/ 101600 h 584201"/>
              <a:gd name="connsiteX111" fmla="*/ 211137 w 582612"/>
              <a:gd name="connsiteY111" fmla="*/ 101600 h 584201"/>
              <a:gd name="connsiteX112" fmla="*/ 211137 w 582612"/>
              <a:gd name="connsiteY112" fmla="*/ 161925 h 584201"/>
              <a:gd name="connsiteX113" fmla="*/ 90487 w 582612"/>
              <a:gd name="connsiteY113" fmla="*/ 161925 h 584201"/>
              <a:gd name="connsiteX114" fmla="*/ 0 w 582612"/>
              <a:gd name="connsiteY114" fmla="*/ 101600 h 584201"/>
              <a:gd name="connsiteX115" fmla="*/ 69850 w 582612"/>
              <a:gd name="connsiteY115" fmla="*/ 101600 h 584201"/>
              <a:gd name="connsiteX116" fmla="*/ 69850 w 582612"/>
              <a:gd name="connsiteY116" fmla="*/ 161925 h 584201"/>
              <a:gd name="connsiteX117" fmla="*/ 0 w 582612"/>
              <a:gd name="connsiteY117" fmla="*/ 161925 h 584201"/>
              <a:gd name="connsiteX118" fmla="*/ 441325 w 582612"/>
              <a:gd name="connsiteY118" fmla="*/ 0 h 584201"/>
              <a:gd name="connsiteX119" fmla="*/ 572507 w 582612"/>
              <a:gd name="connsiteY119" fmla="*/ 0 h 584201"/>
              <a:gd name="connsiteX120" fmla="*/ 575698 w 582612"/>
              <a:gd name="connsiteY120" fmla="*/ 532 h 584201"/>
              <a:gd name="connsiteX121" fmla="*/ 578357 w 582612"/>
              <a:gd name="connsiteY121" fmla="*/ 1949 h 584201"/>
              <a:gd name="connsiteX122" fmla="*/ 580662 w 582612"/>
              <a:gd name="connsiteY122" fmla="*/ 4252 h 584201"/>
              <a:gd name="connsiteX123" fmla="*/ 582080 w 582612"/>
              <a:gd name="connsiteY123" fmla="*/ 6909 h 584201"/>
              <a:gd name="connsiteX124" fmla="*/ 582612 w 582612"/>
              <a:gd name="connsiteY124" fmla="*/ 10098 h 584201"/>
              <a:gd name="connsiteX125" fmla="*/ 582612 w 582612"/>
              <a:gd name="connsiteY125" fmla="*/ 80963 h 584201"/>
              <a:gd name="connsiteX126" fmla="*/ 441325 w 582612"/>
              <a:gd name="connsiteY126" fmla="*/ 80963 h 584201"/>
              <a:gd name="connsiteX127" fmla="*/ 301625 w 582612"/>
              <a:gd name="connsiteY127" fmla="*/ 0 h 584201"/>
              <a:gd name="connsiteX128" fmla="*/ 420687 w 582612"/>
              <a:gd name="connsiteY128" fmla="*/ 0 h 584201"/>
              <a:gd name="connsiteX129" fmla="*/ 420687 w 582612"/>
              <a:gd name="connsiteY129" fmla="*/ 80963 h 584201"/>
              <a:gd name="connsiteX130" fmla="*/ 301625 w 582612"/>
              <a:gd name="connsiteY130" fmla="*/ 80963 h 584201"/>
              <a:gd name="connsiteX131" fmla="*/ 160337 w 582612"/>
              <a:gd name="connsiteY131" fmla="*/ 0 h 584201"/>
              <a:gd name="connsiteX132" fmla="*/ 280987 w 582612"/>
              <a:gd name="connsiteY132" fmla="*/ 0 h 584201"/>
              <a:gd name="connsiteX133" fmla="*/ 280987 w 582612"/>
              <a:gd name="connsiteY133" fmla="*/ 80963 h 584201"/>
              <a:gd name="connsiteX134" fmla="*/ 160337 w 582612"/>
              <a:gd name="connsiteY134" fmla="*/ 80963 h 584201"/>
              <a:gd name="connsiteX135" fmla="*/ 10004 w 582612"/>
              <a:gd name="connsiteY135" fmla="*/ 0 h 584201"/>
              <a:gd name="connsiteX136" fmla="*/ 139700 w 582612"/>
              <a:gd name="connsiteY136" fmla="*/ 0 h 584201"/>
              <a:gd name="connsiteX137" fmla="*/ 139700 w 582612"/>
              <a:gd name="connsiteY137" fmla="*/ 80963 h 584201"/>
              <a:gd name="connsiteX138" fmla="*/ 0 w 582612"/>
              <a:gd name="connsiteY138" fmla="*/ 80963 h 584201"/>
              <a:gd name="connsiteX139" fmla="*/ 0 w 582612"/>
              <a:gd name="connsiteY139" fmla="*/ 10098 h 584201"/>
              <a:gd name="connsiteX140" fmla="*/ 527 w 582612"/>
              <a:gd name="connsiteY140" fmla="*/ 6909 h 584201"/>
              <a:gd name="connsiteX141" fmla="*/ 1931 w 582612"/>
              <a:gd name="connsiteY141" fmla="*/ 4252 h 584201"/>
              <a:gd name="connsiteX142" fmla="*/ 4037 w 582612"/>
              <a:gd name="connsiteY142" fmla="*/ 1949 h 584201"/>
              <a:gd name="connsiteX143" fmla="*/ 6845 w 582612"/>
              <a:gd name="connsiteY143" fmla="*/ 532 h 584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2612" h="584201">
                <a:moveTo>
                  <a:pt x="441325" y="503238"/>
                </a:moveTo>
                <a:lnTo>
                  <a:pt x="582612" y="503238"/>
                </a:lnTo>
                <a:lnTo>
                  <a:pt x="582612" y="574103"/>
                </a:lnTo>
                <a:lnTo>
                  <a:pt x="582080" y="577292"/>
                </a:lnTo>
                <a:lnTo>
                  <a:pt x="580662" y="580126"/>
                </a:lnTo>
                <a:lnTo>
                  <a:pt x="578357" y="582252"/>
                </a:lnTo>
                <a:lnTo>
                  <a:pt x="575698" y="583670"/>
                </a:lnTo>
                <a:lnTo>
                  <a:pt x="572507" y="584201"/>
                </a:lnTo>
                <a:lnTo>
                  <a:pt x="441325" y="584201"/>
                </a:lnTo>
                <a:close/>
                <a:moveTo>
                  <a:pt x="301625" y="503238"/>
                </a:moveTo>
                <a:lnTo>
                  <a:pt x="420687" y="503238"/>
                </a:lnTo>
                <a:lnTo>
                  <a:pt x="420687" y="584201"/>
                </a:lnTo>
                <a:lnTo>
                  <a:pt x="301625" y="584201"/>
                </a:lnTo>
                <a:close/>
                <a:moveTo>
                  <a:pt x="160337" y="503238"/>
                </a:moveTo>
                <a:lnTo>
                  <a:pt x="280987" y="503238"/>
                </a:lnTo>
                <a:lnTo>
                  <a:pt x="280987" y="584201"/>
                </a:lnTo>
                <a:lnTo>
                  <a:pt x="160337" y="584201"/>
                </a:lnTo>
                <a:close/>
                <a:moveTo>
                  <a:pt x="0" y="503238"/>
                </a:moveTo>
                <a:lnTo>
                  <a:pt x="139700" y="503238"/>
                </a:lnTo>
                <a:lnTo>
                  <a:pt x="139700" y="584201"/>
                </a:lnTo>
                <a:lnTo>
                  <a:pt x="10004" y="584201"/>
                </a:lnTo>
                <a:lnTo>
                  <a:pt x="6845" y="583670"/>
                </a:lnTo>
                <a:lnTo>
                  <a:pt x="4037" y="582252"/>
                </a:lnTo>
                <a:lnTo>
                  <a:pt x="1931" y="580126"/>
                </a:lnTo>
                <a:lnTo>
                  <a:pt x="527" y="577292"/>
                </a:lnTo>
                <a:lnTo>
                  <a:pt x="0" y="574103"/>
                </a:lnTo>
                <a:close/>
                <a:moveTo>
                  <a:pt x="511175" y="423863"/>
                </a:moveTo>
                <a:lnTo>
                  <a:pt x="582612" y="423863"/>
                </a:lnTo>
                <a:lnTo>
                  <a:pt x="582612" y="484188"/>
                </a:lnTo>
                <a:lnTo>
                  <a:pt x="511175" y="484188"/>
                </a:lnTo>
                <a:close/>
                <a:moveTo>
                  <a:pt x="371475" y="423863"/>
                </a:moveTo>
                <a:lnTo>
                  <a:pt x="492125" y="423863"/>
                </a:lnTo>
                <a:lnTo>
                  <a:pt x="492125" y="484188"/>
                </a:lnTo>
                <a:lnTo>
                  <a:pt x="371475" y="484188"/>
                </a:lnTo>
                <a:close/>
                <a:moveTo>
                  <a:pt x="230187" y="423863"/>
                </a:moveTo>
                <a:lnTo>
                  <a:pt x="350837" y="423863"/>
                </a:lnTo>
                <a:lnTo>
                  <a:pt x="350837" y="484188"/>
                </a:lnTo>
                <a:lnTo>
                  <a:pt x="230187" y="484188"/>
                </a:lnTo>
                <a:close/>
                <a:moveTo>
                  <a:pt x="90487" y="423863"/>
                </a:moveTo>
                <a:lnTo>
                  <a:pt x="211137" y="423863"/>
                </a:lnTo>
                <a:lnTo>
                  <a:pt x="211137" y="484188"/>
                </a:lnTo>
                <a:lnTo>
                  <a:pt x="90487" y="484188"/>
                </a:lnTo>
                <a:close/>
                <a:moveTo>
                  <a:pt x="0" y="423863"/>
                </a:moveTo>
                <a:lnTo>
                  <a:pt x="69850" y="423863"/>
                </a:lnTo>
                <a:lnTo>
                  <a:pt x="69850" y="484188"/>
                </a:lnTo>
                <a:lnTo>
                  <a:pt x="0" y="484188"/>
                </a:lnTo>
                <a:close/>
                <a:moveTo>
                  <a:pt x="441325" y="342900"/>
                </a:moveTo>
                <a:lnTo>
                  <a:pt x="582612" y="342900"/>
                </a:lnTo>
                <a:lnTo>
                  <a:pt x="582612" y="403225"/>
                </a:lnTo>
                <a:lnTo>
                  <a:pt x="441325" y="403225"/>
                </a:lnTo>
                <a:close/>
                <a:moveTo>
                  <a:pt x="301625" y="342900"/>
                </a:moveTo>
                <a:lnTo>
                  <a:pt x="420687" y="342900"/>
                </a:lnTo>
                <a:lnTo>
                  <a:pt x="420687" y="403225"/>
                </a:lnTo>
                <a:lnTo>
                  <a:pt x="301625" y="403225"/>
                </a:lnTo>
                <a:close/>
                <a:moveTo>
                  <a:pt x="160337" y="342900"/>
                </a:moveTo>
                <a:lnTo>
                  <a:pt x="280987" y="342900"/>
                </a:lnTo>
                <a:lnTo>
                  <a:pt x="280987" y="403225"/>
                </a:lnTo>
                <a:lnTo>
                  <a:pt x="160337" y="403225"/>
                </a:lnTo>
                <a:close/>
                <a:moveTo>
                  <a:pt x="0" y="342900"/>
                </a:moveTo>
                <a:lnTo>
                  <a:pt x="139700" y="342900"/>
                </a:lnTo>
                <a:lnTo>
                  <a:pt x="139700" y="403225"/>
                </a:lnTo>
                <a:lnTo>
                  <a:pt x="0" y="403225"/>
                </a:lnTo>
                <a:close/>
                <a:moveTo>
                  <a:pt x="511175" y="261938"/>
                </a:moveTo>
                <a:lnTo>
                  <a:pt x="582612" y="261938"/>
                </a:lnTo>
                <a:lnTo>
                  <a:pt x="582612" y="322263"/>
                </a:lnTo>
                <a:lnTo>
                  <a:pt x="511175" y="322263"/>
                </a:lnTo>
                <a:close/>
                <a:moveTo>
                  <a:pt x="371475" y="261938"/>
                </a:moveTo>
                <a:lnTo>
                  <a:pt x="492125" y="261938"/>
                </a:lnTo>
                <a:lnTo>
                  <a:pt x="492125" y="322263"/>
                </a:lnTo>
                <a:lnTo>
                  <a:pt x="371475" y="322263"/>
                </a:lnTo>
                <a:close/>
                <a:moveTo>
                  <a:pt x="230187" y="261938"/>
                </a:moveTo>
                <a:lnTo>
                  <a:pt x="350837" y="261938"/>
                </a:lnTo>
                <a:lnTo>
                  <a:pt x="350837" y="322263"/>
                </a:lnTo>
                <a:lnTo>
                  <a:pt x="230187" y="322263"/>
                </a:lnTo>
                <a:close/>
                <a:moveTo>
                  <a:pt x="90487" y="261938"/>
                </a:moveTo>
                <a:lnTo>
                  <a:pt x="211137" y="261938"/>
                </a:lnTo>
                <a:lnTo>
                  <a:pt x="211137" y="322263"/>
                </a:lnTo>
                <a:lnTo>
                  <a:pt x="90487" y="322263"/>
                </a:lnTo>
                <a:close/>
                <a:moveTo>
                  <a:pt x="0" y="261938"/>
                </a:moveTo>
                <a:lnTo>
                  <a:pt x="69850" y="261938"/>
                </a:lnTo>
                <a:lnTo>
                  <a:pt x="69850" y="322263"/>
                </a:lnTo>
                <a:lnTo>
                  <a:pt x="0" y="322263"/>
                </a:lnTo>
                <a:close/>
                <a:moveTo>
                  <a:pt x="441325" y="182563"/>
                </a:moveTo>
                <a:lnTo>
                  <a:pt x="582612" y="182563"/>
                </a:lnTo>
                <a:lnTo>
                  <a:pt x="582612" y="242888"/>
                </a:lnTo>
                <a:lnTo>
                  <a:pt x="441325" y="242888"/>
                </a:lnTo>
                <a:close/>
                <a:moveTo>
                  <a:pt x="301625" y="182563"/>
                </a:moveTo>
                <a:lnTo>
                  <a:pt x="420687" y="182563"/>
                </a:lnTo>
                <a:lnTo>
                  <a:pt x="420687" y="242888"/>
                </a:lnTo>
                <a:lnTo>
                  <a:pt x="301625" y="242888"/>
                </a:lnTo>
                <a:close/>
                <a:moveTo>
                  <a:pt x="160337" y="182563"/>
                </a:moveTo>
                <a:lnTo>
                  <a:pt x="280987" y="182563"/>
                </a:lnTo>
                <a:lnTo>
                  <a:pt x="280987" y="242888"/>
                </a:lnTo>
                <a:lnTo>
                  <a:pt x="160337" y="242888"/>
                </a:lnTo>
                <a:close/>
                <a:moveTo>
                  <a:pt x="0" y="182563"/>
                </a:moveTo>
                <a:lnTo>
                  <a:pt x="139700" y="182563"/>
                </a:lnTo>
                <a:lnTo>
                  <a:pt x="139700" y="242888"/>
                </a:lnTo>
                <a:lnTo>
                  <a:pt x="0" y="242888"/>
                </a:lnTo>
                <a:close/>
                <a:moveTo>
                  <a:pt x="511175" y="101600"/>
                </a:moveTo>
                <a:lnTo>
                  <a:pt x="582612" y="101600"/>
                </a:lnTo>
                <a:lnTo>
                  <a:pt x="582612" y="161925"/>
                </a:lnTo>
                <a:lnTo>
                  <a:pt x="511175" y="161925"/>
                </a:lnTo>
                <a:close/>
                <a:moveTo>
                  <a:pt x="371475" y="101600"/>
                </a:moveTo>
                <a:lnTo>
                  <a:pt x="492125" y="101600"/>
                </a:lnTo>
                <a:lnTo>
                  <a:pt x="492125" y="161925"/>
                </a:lnTo>
                <a:lnTo>
                  <a:pt x="371475" y="161925"/>
                </a:lnTo>
                <a:close/>
                <a:moveTo>
                  <a:pt x="230187" y="101600"/>
                </a:moveTo>
                <a:lnTo>
                  <a:pt x="350837" y="101600"/>
                </a:lnTo>
                <a:lnTo>
                  <a:pt x="350837" y="161925"/>
                </a:lnTo>
                <a:lnTo>
                  <a:pt x="230187" y="161925"/>
                </a:lnTo>
                <a:close/>
                <a:moveTo>
                  <a:pt x="90487" y="101600"/>
                </a:moveTo>
                <a:lnTo>
                  <a:pt x="211137" y="101600"/>
                </a:lnTo>
                <a:lnTo>
                  <a:pt x="211137" y="161925"/>
                </a:lnTo>
                <a:lnTo>
                  <a:pt x="90487" y="161925"/>
                </a:lnTo>
                <a:close/>
                <a:moveTo>
                  <a:pt x="0" y="101600"/>
                </a:moveTo>
                <a:lnTo>
                  <a:pt x="69850" y="101600"/>
                </a:lnTo>
                <a:lnTo>
                  <a:pt x="69850" y="161925"/>
                </a:lnTo>
                <a:lnTo>
                  <a:pt x="0" y="161925"/>
                </a:lnTo>
                <a:close/>
                <a:moveTo>
                  <a:pt x="441325" y="0"/>
                </a:moveTo>
                <a:lnTo>
                  <a:pt x="572507" y="0"/>
                </a:lnTo>
                <a:lnTo>
                  <a:pt x="575698" y="532"/>
                </a:lnTo>
                <a:lnTo>
                  <a:pt x="578357" y="1949"/>
                </a:lnTo>
                <a:lnTo>
                  <a:pt x="580662" y="4252"/>
                </a:lnTo>
                <a:lnTo>
                  <a:pt x="582080" y="6909"/>
                </a:lnTo>
                <a:lnTo>
                  <a:pt x="582612" y="10098"/>
                </a:lnTo>
                <a:lnTo>
                  <a:pt x="582612" y="80963"/>
                </a:lnTo>
                <a:lnTo>
                  <a:pt x="441325" y="80963"/>
                </a:lnTo>
                <a:close/>
                <a:moveTo>
                  <a:pt x="301625" y="0"/>
                </a:moveTo>
                <a:lnTo>
                  <a:pt x="420687" y="0"/>
                </a:lnTo>
                <a:lnTo>
                  <a:pt x="420687" y="80963"/>
                </a:lnTo>
                <a:lnTo>
                  <a:pt x="301625" y="80963"/>
                </a:lnTo>
                <a:close/>
                <a:moveTo>
                  <a:pt x="160337" y="0"/>
                </a:moveTo>
                <a:lnTo>
                  <a:pt x="280987" y="0"/>
                </a:lnTo>
                <a:lnTo>
                  <a:pt x="280987" y="80963"/>
                </a:lnTo>
                <a:lnTo>
                  <a:pt x="160337" y="80963"/>
                </a:lnTo>
                <a:close/>
                <a:moveTo>
                  <a:pt x="10004" y="0"/>
                </a:moveTo>
                <a:lnTo>
                  <a:pt x="139700" y="0"/>
                </a:lnTo>
                <a:lnTo>
                  <a:pt x="139700" y="80963"/>
                </a:lnTo>
                <a:lnTo>
                  <a:pt x="0" y="80963"/>
                </a:lnTo>
                <a:lnTo>
                  <a:pt x="0" y="10098"/>
                </a:lnTo>
                <a:lnTo>
                  <a:pt x="527" y="6909"/>
                </a:lnTo>
                <a:lnTo>
                  <a:pt x="1931" y="4252"/>
                </a:lnTo>
                <a:lnTo>
                  <a:pt x="4037" y="1949"/>
                </a:lnTo>
                <a:lnTo>
                  <a:pt x="6845" y="5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23" name="Freeform 722"/>
          <p:cNvSpPr>
            <a:spLocks noChangeArrowheads="1"/>
          </p:cNvSpPr>
          <p:nvPr/>
        </p:nvSpPr>
        <p:spPr bwMode="auto">
          <a:xfrm>
            <a:off x="10945290" y="1943100"/>
            <a:ext cx="582612" cy="501651"/>
          </a:xfrm>
          <a:custGeom>
            <a:avLst/>
            <a:gdLst>
              <a:gd name="connsiteX0" fmla="*/ 441325 w 582612"/>
              <a:gd name="connsiteY0" fmla="*/ 420688 h 501651"/>
              <a:gd name="connsiteX1" fmla="*/ 582612 w 582612"/>
              <a:gd name="connsiteY1" fmla="*/ 420688 h 501651"/>
              <a:gd name="connsiteX2" fmla="*/ 582612 w 582612"/>
              <a:gd name="connsiteY2" fmla="*/ 491509 h 501651"/>
              <a:gd name="connsiteX3" fmla="*/ 582080 w 582612"/>
              <a:gd name="connsiteY3" fmla="*/ 494711 h 501651"/>
              <a:gd name="connsiteX4" fmla="*/ 580662 w 582612"/>
              <a:gd name="connsiteY4" fmla="*/ 497558 h 501651"/>
              <a:gd name="connsiteX5" fmla="*/ 578357 w 582612"/>
              <a:gd name="connsiteY5" fmla="*/ 499694 h 501651"/>
              <a:gd name="connsiteX6" fmla="*/ 575698 w 582612"/>
              <a:gd name="connsiteY6" fmla="*/ 501117 h 501651"/>
              <a:gd name="connsiteX7" fmla="*/ 572507 w 582612"/>
              <a:gd name="connsiteY7" fmla="*/ 501651 h 501651"/>
              <a:gd name="connsiteX8" fmla="*/ 441325 w 582612"/>
              <a:gd name="connsiteY8" fmla="*/ 501651 h 501651"/>
              <a:gd name="connsiteX9" fmla="*/ 301625 w 582612"/>
              <a:gd name="connsiteY9" fmla="*/ 420688 h 501651"/>
              <a:gd name="connsiteX10" fmla="*/ 420687 w 582612"/>
              <a:gd name="connsiteY10" fmla="*/ 420688 h 501651"/>
              <a:gd name="connsiteX11" fmla="*/ 420687 w 582612"/>
              <a:gd name="connsiteY11" fmla="*/ 501651 h 501651"/>
              <a:gd name="connsiteX12" fmla="*/ 301625 w 582612"/>
              <a:gd name="connsiteY12" fmla="*/ 501651 h 501651"/>
              <a:gd name="connsiteX13" fmla="*/ 160337 w 582612"/>
              <a:gd name="connsiteY13" fmla="*/ 420688 h 501651"/>
              <a:gd name="connsiteX14" fmla="*/ 280987 w 582612"/>
              <a:gd name="connsiteY14" fmla="*/ 420688 h 501651"/>
              <a:gd name="connsiteX15" fmla="*/ 280987 w 582612"/>
              <a:gd name="connsiteY15" fmla="*/ 501651 h 501651"/>
              <a:gd name="connsiteX16" fmla="*/ 160337 w 582612"/>
              <a:gd name="connsiteY16" fmla="*/ 501651 h 501651"/>
              <a:gd name="connsiteX17" fmla="*/ 0 w 582612"/>
              <a:gd name="connsiteY17" fmla="*/ 420688 h 501651"/>
              <a:gd name="connsiteX18" fmla="*/ 139700 w 582612"/>
              <a:gd name="connsiteY18" fmla="*/ 420688 h 501651"/>
              <a:gd name="connsiteX19" fmla="*/ 139700 w 582612"/>
              <a:gd name="connsiteY19" fmla="*/ 501651 h 501651"/>
              <a:gd name="connsiteX20" fmla="*/ 10004 w 582612"/>
              <a:gd name="connsiteY20" fmla="*/ 501651 h 501651"/>
              <a:gd name="connsiteX21" fmla="*/ 6845 w 582612"/>
              <a:gd name="connsiteY21" fmla="*/ 501117 h 501651"/>
              <a:gd name="connsiteX22" fmla="*/ 4037 w 582612"/>
              <a:gd name="connsiteY22" fmla="*/ 499694 h 501651"/>
              <a:gd name="connsiteX23" fmla="*/ 1931 w 582612"/>
              <a:gd name="connsiteY23" fmla="*/ 497558 h 501651"/>
              <a:gd name="connsiteX24" fmla="*/ 527 w 582612"/>
              <a:gd name="connsiteY24" fmla="*/ 494711 h 501651"/>
              <a:gd name="connsiteX25" fmla="*/ 0 w 582612"/>
              <a:gd name="connsiteY25" fmla="*/ 491509 h 501651"/>
              <a:gd name="connsiteX26" fmla="*/ 511175 w 582612"/>
              <a:gd name="connsiteY26" fmla="*/ 341313 h 501651"/>
              <a:gd name="connsiteX27" fmla="*/ 582612 w 582612"/>
              <a:gd name="connsiteY27" fmla="*/ 341313 h 501651"/>
              <a:gd name="connsiteX28" fmla="*/ 582612 w 582612"/>
              <a:gd name="connsiteY28" fmla="*/ 401638 h 501651"/>
              <a:gd name="connsiteX29" fmla="*/ 511175 w 582612"/>
              <a:gd name="connsiteY29" fmla="*/ 401638 h 501651"/>
              <a:gd name="connsiteX30" fmla="*/ 371475 w 582612"/>
              <a:gd name="connsiteY30" fmla="*/ 341313 h 501651"/>
              <a:gd name="connsiteX31" fmla="*/ 492125 w 582612"/>
              <a:gd name="connsiteY31" fmla="*/ 341313 h 501651"/>
              <a:gd name="connsiteX32" fmla="*/ 492125 w 582612"/>
              <a:gd name="connsiteY32" fmla="*/ 401638 h 501651"/>
              <a:gd name="connsiteX33" fmla="*/ 371475 w 582612"/>
              <a:gd name="connsiteY33" fmla="*/ 401638 h 501651"/>
              <a:gd name="connsiteX34" fmla="*/ 230187 w 582612"/>
              <a:gd name="connsiteY34" fmla="*/ 341313 h 501651"/>
              <a:gd name="connsiteX35" fmla="*/ 350837 w 582612"/>
              <a:gd name="connsiteY35" fmla="*/ 341313 h 501651"/>
              <a:gd name="connsiteX36" fmla="*/ 350837 w 582612"/>
              <a:gd name="connsiteY36" fmla="*/ 401638 h 501651"/>
              <a:gd name="connsiteX37" fmla="*/ 230187 w 582612"/>
              <a:gd name="connsiteY37" fmla="*/ 401638 h 501651"/>
              <a:gd name="connsiteX38" fmla="*/ 90487 w 582612"/>
              <a:gd name="connsiteY38" fmla="*/ 341313 h 501651"/>
              <a:gd name="connsiteX39" fmla="*/ 211137 w 582612"/>
              <a:gd name="connsiteY39" fmla="*/ 341313 h 501651"/>
              <a:gd name="connsiteX40" fmla="*/ 211137 w 582612"/>
              <a:gd name="connsiteY40" fmla="*/ 401638 h 501651"/>
              <a:gd name="connsiteX41" fmla="*/ 90487 w 582612"/>
              <a:gd name="connsiteY41" fmla="*/ 401638 h 501651"/>
              <a:gd name="connsiteX42" fmla="*/ 0 w 582612"/>
              <a:gd name="connsiteY42" fmla="*/ 341313 h 501651"/>
              <a:gd name="connsiteX43" fmla="*/ 69850 w 582612"/>
              <a:gd name="connsiteY43" fmla="*/ 341313 h 501651"/>
              <a:gd name="connsiteX44" fmla="*/ 69850 w 582612"/>
              <a:gd name="connsiteY44" fmla="*/ 401638 h 501651"/>
              <a:gd name="connsiteX45" fmla="*/ 0 w 582612"/>
              <a:gd name="connsiteY45" fmla="*/ 401638 h 501651"/>
              <a:gd name="connsiteX46" fmla="*/ 441325 w 582612"/>
              <a:gd name="connsiteY46" fmla="*/ 260350 h 501651"/>
              <a:gd name="connsiteX47" fmla="*/ 582612 w 582612"/>
              <a:gd name="connsiteY47" fmla="*/ 260350 h 501651"/>
              <a:gd name="connsiteX48" fmla="*/ 582612 w 582612"/>
              <a:gd name="connsiteY48" fmla="*/ 320675 h 501651"/>
              <a:gd name="connsiteX49" fmla="*/ 441325 w 582612"/>
              <a:gd name="connsiteY49" fmla="*/ 320675 h 501651"/>
              <a:gd name="connsiteX50" fmla="*/ 301625 w 582612"/>
              <a:gd name="connsiteY50" fmla="*/ 260350 h 501651"/>
              <a:gd name="connsiteX51" fmla="*/ 420687 w 582612"/>
              <a:gd name="connsiteY51" fmla="*/ 260350 h 501651"/>
              <a:gd name="connsiteX52" fmla="*/ 420687 w 582612"/>
              <a:gd name="connsiteY52" fmla="*/ 320675 h 501651"/>
              <a:gd name="connsiteX53" fmla="*/ 301625 w 582612"/>
              <a:gd name="connsiteY53" fmla="*/ 320675 h 501651"/>
              <a:gd name="connsiteX54" fmla="*/ 160337 w 582612"/>
              <a:gd name="connsiteY54" fmla="*/ 260350 h 501651"/>
              <a:gd name="connsiteX55" fmla="*/ 280987 w 582612"/>
              <a:gd name="connsiteY55" fmla="*/ 260350 h 501651"/>
              <a:gd name="connsiteX56" fmla="*/ 280987 w 582612"/>
              <a:gd name="connsiteY56" fmla="*/ 320675 h 501651"/>
              <a:gd name="connsiteX57" fmla="*/ 160337 w 582612"/>
              <a:gd name="connsiteY57" fmla="*/ 320675 h 501651"/>
              <a:gd name="connsiteX58" fmla="*/ 0 w 582612"/>
              <a:gd name="connsiteY58" fmla="*/ 260350 h 501651"/>
              <a:gd name="connsiteX59" fmla="*/ 139700 w 582612"/>
              <a:gd name="connsiteY59" fmla="*/ 260350 h 501651"/>
              <a:gd name="connsiteX60" fmla="*/ 139700 w 582612"/>
              <a:gd name="connsiteY60" fmla="*/ 320675 h 501651"/>
              <a:gd name="connsiteX61" fmla="*/ 0 w 582612"/>
              <a:gd name="connsiteY61" fmla="*/ 320675 h 501651"/>
              <a:gd name="connsiteX62" fmla="*/ 511175 w 582612"/>
              <a:gd name="connsiteY62" fmla="*/ 180975 h 501651"/>
              <a:gd name="connsiteX63" fmla="*/ 582612 w 582612"/>
              <a:gd name="connsiteY63" fmla="*/ 180975 h 501651"/>
              <a:gd name="connsiteX64" fmla="*/ 582612 w 582612"/>
              <a:gd name="connsiteY64" fmla="*/ 241300 h 501651"/>
              <a:gd name="connsiteX65" fmla="*/ 511175 w 582612"/>
              <a:gd name="connsiteY65" fmla="*/ 241300 h 501651"/>
              <a:gd name="connsiteX66" fmla="*/ 371475 w 582612"/>
              <a:gd name="connsiteY66" fmla="*/ 180975 h 501651"/>
              <a:gd name="connsiteX67" fmla="*/ 492125 w 582612"/>
              <a:gd name="connsiteY67" fmla="*/ 180975 h 501651"/>
              <a:gd name="connsiteX68" fmla="*/ 492125 w 582612"/>
              <a:gd name="connsiteY68" fmla="*/ 241300 h 501651"/>
              <a:gd name="connsiteX69" fmla="*/ 371475 w 582612"/>
              <a:gd name="connsiteY69" fmla="*/ 241300 h 501651"/>
              <a:gd name="connsiteX70" fmla="*/ 230187 w 582612"/>
              <a:gd name="connsiteY70" fmla="*/ 180975 h 501651"/>
              <a:gd name="connsiteX71" fmla="*/ 350837 w 582612"/>
              <a:gd name="connsiteY71" fmla="*/ 180975 h 501651"/>
              <a:gd name="connsiteX72" fmla="*/ 350837 w 582612"/>
              <a:gd name="connsiteY72" fmla="*/ 241300 h 501651"/>
              <a:gd name="connsiteX73" fmla="*/ 230187 w 582612"/>
              <a:gd name="connsiteY73" fmla="*/ 241300 h 501651"/>
              <a:gd name="connsiteX74" fmla="*/ 90487 w 582612"/>
              <a:gd name="connsiteY74" fmla="*/ 180975 h 501651"/>
              <a:gd name="connsiteX75" fmla="*/ 211137 w 582612"/>
              <a:gd name="connsiteY75" fmla="*/ 180975 h 501651"/>
              <a:gd name="connsiteX76" fmla="*/ 211137 w 582612"/>
              <a:gd name="connsiteY76" fmla="*/ 241300 h 501651"/>
              <a:gd name="connsiteX77" fmla="*/ 90487 w 582612"/>
              <a:gd name="connsiteY77" fmla="*/ 241300 h 501651"/>
              <a:gd name="connsiteX78" fmla="*/ 0 w 582612"/>
              <a:gd name="connsiteY78" fmla="*/ 180975 h 501651"/>
              <a:gd name="connsiteX79" fmla="*/ 69850 w 582612"/>
              <a:gd name="connsiteY79" fmla="*/ 180975 h 501651"/>
              <a:gd name="connsiteX80" fmla="*/ 69850 w 582612"/>
              <a:gd name="connsiteY80" fmla="*/ 241300 h 501651"/>
              <a:gd name="connsiteX81" fmla="*/ 0 w 582612"/>
              <a:gd name="connsiteY81" fmla="*/ 241300 h 501651"/>
              <a:gd name="connsiteX82" fmla="*/ 301625 w 582612"/>
              <a:gd name="connsiteY82" fmla="*/ 100013 h 501651"/>
              <a:gd name="connsiteX83" fmla="*/ 420687 w 582612"/>
              <a:gd name="connsiteY83" fmla="*/ 100013 h 501651"/>
              <a:gd name="connsiteX84" fmla="*/ 420687 w 582612"/>
              <a:gd name="connsiteY84" fmla="*/ 160338 h 501651"/>
              <a:gd name="connsiteX85" fmla="*/ 301625 w 582612"/>
              <a:gd name="connsiteY85" fmla="*/ 160338 h 501651"/>
              <a:gd name="connsiteX86" fmla="*/ 160337 w 582612"/>
              <a:gd name="connsiteY86" fmla="*/ 100013 h 501651"/>
              <a:gd name="connsiteX87" fmla="*/ 280987 w 582612"/>
              <a:gd name="connsiteY87" fmla="*/ 100013 h 501651"/>
              <a:gd name="connsiteX88" fmla="*/ 280987 w 582612"/>
              <a:gd name="connsiteY88" fmla="*/ 160338 h 501651"/>
              <a:gd name="connsiteX89" fmla="*/ 160337 w 582612"/>
              <a:gd name="connsiteY89" fmla="*/ 160338 h 501651"/>
              <a:gd name="connsiteX90" fmla="*/ 0 w 582612"/>
              <a:gd name="connsiteY90" fmla="*/ 100013 h 501651"/>
              <a:gd name="connsiteX91" fmla="*/ 139700 w 582612"/>
              <a:gd name="connsiteY91" fmla="*/ 100013 h 501651"/>
              <a:gd name="connsiteX92" fmla="*/ 139700 w 582612"/>
              <a:gd name="connsiteY92" fmla="*/ 160338 h 501651"/>
              <a:gd name="connsiteX93" fmla="*/ 0 w 582612"/>
              <a:gd name="connsiteY93" fmla="*/ 160338 h 501651"/>
              <a:gd name="connsiteX94" fmla="*/ 90487 w 582612"/>
              <a:gd name="connsiteY94" fmla="*/ 0 h 501651"/>
              <a:gd name="connsiteX95" fmla="*/ 220196 w 582612"/>
              <a:gd name="connsiteY95" fmla="*/ 0 h 501651"/>
              <a:gd name="connsiteX96" fmla="*/ 223351 w 582612"/>
              <a:gd name="connsiteY96" fmla="*/ 524 h 501651"/>
              <a:gd name="connsiteX97" fmla="*/ 226156 w 582612"/>
              <a:gd name="connsiteY97" fmla="*/ 1923 h 501651"/>
              <a:gd name="connsiteX98" fmla="*/ 228259 w 582612"/>
              <a:gd name="connsiteY98" fmla="*/ 4021 h 501651"/>
              <a:gd name="connsiteX99" fmla="*/ 229661 w 582612"/>
              <a:gd name="connsiteY99" fmla="*/ 6818 h 501651"/>
              <a:gd name="connsiteX100" fmla="*/ 230187 w 582612"/>
              <a:gd name="connsiteY100" fmla="*/ 9966 h 501651"/>
              <a:gd name="connsiteX101" fmla="*/ 230187 w 582612"/>
              <a:gd name="connsiteY101" fmla="*/ 79375 h 501651"/>
              <a:gd name="connsiteX102" fmla="*/ 90487 w 582612"/>
              <a:gd name="connsiteY102" fmla="*/ 79375 h 501651"/>
              <a:gd name="connsiteX103" fmla="*/ 10004 w 582612"/>
              <a:gd name="connsiteY103" fmla="*/ 0 h 501651"/>
              <a:gd name="connsiteX104" fmla="*/ 69850 w 582612"/>
              <a:gd name="connsiteY104" fmla="*/ 0 h 501651"/>
              <a:gd name="connsiteX105" fmla="*/ 69850 w 582612"/>
              <a:gd name="connsiteY105" fmla="*/ 79375 h 501651"/>
              <a:gd name="connsiteX106" fmla="*/ 0 w 582612"/>
              <a:gd name="connsiteY106" fmla="*/ 79375 h 501651"/>
              <a:gd name="connsiteX107" fmla="*/ 0 w 582612"/>
              <a:gd name="connsiteY107" fmla="*/ 9966 h 501651"/>
              <a:gd name="connsiteX108" fmla="*/ 527 w 582612"/>
              <a:gd name="connsiteY108" fmla="*/ 6818 h 501651"/>
              <a:gd name="connsiteX109" fmla="*/ 1931 w 582612"/>
              <a:gd name="connsiteY109" fmla="*/ 4021 h 501651"/>
              <a:gd name="connsiteX110" fmla="*/ 4037 w 582612"/>
              <a:gd name="connsiteY110" fmla="*/ 1923 h 501651"/>
              <a:gd name="connsiteX111" fmla="*/ 6845 w 582612"/>
              <a:gd name="connsiteY111" fmla="*/ 524 h 50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2612" h="501651">
                <a:moveTo>
                  <a:pt x="441325" y="420688"/>
                </a:moveTo>
                <a:lnTo>
                  <a:pt x="582612" y="420688"/>
                </a:lnTo>
                <a:lnTo>
                  <a:pt x="582612" y="491509"/>
                </a:lnTo>
                <a:lnTo>
                  <a:pt x="582080" y="494711"/>
                </a:lnTo>
                <a:lnTo>
                  <a:pt x="580662" y="497558"/>
                </a:lnTo>
                <a:lnTo>
                  <a:pt x="578357" y="499694"/>
                </a:lnTo>
                <a:lnTo>
                  <a:pt x="575698" y="501117"/>
                </a:lnTo>
                <a:lnTo>
                  <a:pt x="572507" y="501651"/>
                </a:lnTo>
                <a:lnTo>
                  <a:pt x="441325" y="501651"/>
                </a:lnTo>
                <a:close/>
                <a:moveTo>
                  <a:pt x="301625" y="420688"/>
                </a:moveTo>
                <a:lnTo>
                  <a:pt x="420687" y="420688"/>
                </a:lnTo>
                <a:lnTo>
                  <a:pt x="420687" y="501651"/>
                </a:lnTo>
                <a:lnTo>
                  <a:pt x="301625" y="501651"/>
                </a:lnTo>
                <a:close/>
                <a:moveTo>
                  <a:pt x="160337" y="420688"/>
                </a:moveTo>
                <a:lnTo>
                  <a:pt x="280987" y="420688"/>
                </a:lnTo>
                <a:lnTo>
                  <a:pt x="280987" y="501651"/>
                </a:lnTo>
                <a:lnTo>
                  <a:pt x="160337" y="501651"/>
                </a:lnTo>
                <a:close/>
                <a:moveTo>
                  <a:pt x="0" y="420688"/>
                </a:moveTo>
                <a:lnTo>
                  <a:pt x="139700" y="420688"/>
                </a:lnTo>
                <a:lnTo>
                  <a:pt x="139700" y="501651"/>
                </a:lnTo>
                <a:lnTo>
                  <a:pt x="10004" y="501651"/>
                </a:lnTo>
                <a:lnTo>
                  <a:pt x="6845" y="501117"/>
                </a:lnTo>
                <a:lnTo>
                  <a:pt x="4037" y="499694"/>
                </a:lnTo>
                <a:lnTo>
                  <a:pt x="1931" y="497558"/>
                </a:lnTo>
                <a:lnTo>
                  <a:pt x="527" y="494711"/>
                </a:lnTo>
                <a:lnTo>
                  <a:pt x="0" y="491509"/>
                </a:lnTo>
                <a:close/>
                <a:moveTo>
                  <a:pt x="511175" y="341313"/>
                </a:moveTo>
                <a:lnTo>
                  <a:pt x="582612" y="341313"/>
                </a:lnTo>
                <a:lnTo>
                  <a:pt x="582612" y="401638"/>
                </a:lnTo>
                <a:lnTo>
                  <a:pt x="511175" y="401638"/>
                </a:lnTo>
                <a:close/>
                <a:moveTo>
                  <a:pt x="371475" y="341313"/>
                </a:moveTo>
                <a:lnTo>
                  <a:pt x="492125" y="341313"/>
                </a:lnTo>
                <a:lnTo>
                  <a:pt x="492125" y="401638"/>
                </a:lnTo>
                <a:lnTo>
                  <a:pt x="371475" y="401638"/>
                </a:lnTo>
                <a:close/>
                <a:moveTo>
                  <a:pt x="230187" y="341313"/>
                </a:moveTo>
                <a:lnTo>
                  <a:pt x="350837" y="341313"/>
                </a:lnTo>
                <a:lnTo>
                  <a:pt x="350837" y="401638"/>
                </a:lnTo>
                <a:lnTo>
                  <a:pt x="230187" y="401638"/>
                </a:lnTo>
                <a:close/>
                <a:moveTo>
                  <a:pt x="90487" y="341313"/>
                </a:moveTo>
                <a:lnTo>
                  <a:pt x="211137" y="341313"/>
                </a:lnTo>
                <a:lnTo>
                  <a:pt x="211137" y="401638"/>
                </a:lnTo>
                <a:lnTo>
                  <a:pt x="90487" y="401638"/>
                </a:lnTo>
                <a:close/>
                <a:moveTo>
                  <a:pt x="0" y="341313"/>
                </a:moveTo>
                <a:lnTo>
                  <a:pt x="69850" y="341313"/>
                </a:lnTo>
                <a:lnTo>
                  <a:pt x="69850" y="401638"/>
                </a:lnTo>
                <a:lnTo>
                  <a:pt x="0" y="401638"/>
                </a:lnTo>
                <a:close/>
                <a:moveTo>
                  <a:pt x="441325" y="260350"/>
                </a:moveTo>
                <a:lnTo>
                  <a:pt x="582612" y="260350"/>
                </a:lnTo>
                <a:lnTo>
                  <a:pt x="582612" y="320675"/>
                </a:lnTo>
                <a:lnTo>
                  <a:pt x="441325" y="320675"/>
                </a:lnTo>
                <a:close/>
                <a:moveTo>
                  <a:pt x="301625" y="260350"/>
                </a:moveTo>
                <a:lnTo>
                  <a:pt x="420687" y="260350"/>
                </a:lnTo>
                <a:lnTo>
                  <a:pt x="420687" y="320675"/>
                </a:lnTo>
                <a:lnTo>
                  <a:pt x="301625" y="320675"/>
                </a:lnTo>
                <a:close/>
                <a:moveTo>
                  <a:pt x="160337" y="260350"/>
                </a:moveTo>
                <a:lnTo>
                  <a:pt x="280987" y="260350"/>
                </a:lnTo>
                <a:lnTo>
                  <a:pt x="280987" y="320675"/>
                </a:lnTo>
                <a:lnTo>
                  <a:pt x="160337" y="320675"/>
                </a:lnTo>
                <a:close/>
                <a:moveTo>
                  <a:pt x="0" y="260350"/>
                </a:moveTo>
                <a:lnTo>
                  <a:pt x="139700" y="260350"/>
                </a:lnTo>
                <a:lnTo>
                  <a:pt x="139700" y="320675"/>
                </a:lnTo>
                <a:lnTo>
                  <a:pt x="0" y="320675"/>
                </a:lnTo>
                <a:close/>
                <a:moveTo>
                  <a:pt x="511175" y="180975"/>
                </a:moveTo>
                <a:lnTo>
                  <a:pt x="582612" y="180975"/>
                </a:lnTo>
                <a:lnTo>
                  <a:pt x="582612" y="241300"/>
                </a:lnTo>
                <a:lnTo>
                  <a:pt x="511175" y="241300"/>
                </a:lnTo>
                <a:close/>
                <a:moveTo>
                  <a:pt x="371475" y="180975"/>
                </a:moveTo>
                <a:lnTo>
                  <a:pt x="492125" y="180975"/>
                </a:lnTo>
                <a:lnTo>
                  <a:pt x="492125" y="241300"/>
                </a:lnTo>
                <a:lnTo>
                  <a:pt x="371475" y="241300"/>
                </a:lnTo>
                <a:close/>
                <a:moveTo>
                  <a:pt x="230187" y="180975"/>
                </a:moveTo>
                <a:lnTo>
                  <a:pt x="350837" y="180975"/>
                </a:lnTo>
                <a:lnTo>
                  <a:pt x="350837" y="241300"/>
                </a:lnTo>
                <a:lnTo>
                  <a:pt x="230187" y="241300"/>
                </a:lnTo>
                <a:close/>
                <a:moveTo>
                  <a:pt x="90487" y="180975"/>
                </a:moveTo>
                <a:lnTo>
                  <a:pt x="211137" y="180975"/>
                </a:lnTo>
                <a:lnTo>
                  <a:pt x="211137" y="241300"/>
                </a:lnTo>
                <a:lnTo>
                  <a:pt x="90487" y="241300"/>
                </a:lnTo>
                <a:close/>
                <a:moveTo>
                  <a:pt x="0" y="180975"/>
                </a:moveTo>
                <a:lnTo>
                  <a:pt x="69850" y="180975"/>
                </a:lnTo>
                <a:lnTo>
                  <a:pt x="69850" y="241300"/>
                </a:lnTo>
                <a:lnTo>
                  <a:pt x="0" y="241300"/>
                </a:lnTo>
                <a:close/>
                <a:moveTo>
                  <a:pt x="301625" y="100013"/>
                </a:moveTo>
                <a:lnTo>
                  <a:pt x="420687" y="100013"/>
                </a:lnTo>
                <a:lnTo>
                  <a:pt x="420687" y="160338"/>
                </a:lnTo>
                <a:lnTo>
                  <a:pt x="301625" y="160338"/>
                </a:lnTo>
                <a:close/>
                <a:moveTo>
                  <a:pt x="160337" y="100013"/>
                </a:moveTo>
                <a:lnTo>
                  <a:pt x="280987" y="100013"/>
                </a:lnTo>
                <a:lnTo>
                  <a:pt x="280987" y="160338"/>
                </a:lnTo>
                <a:lnTo>
                  <a:pt x="160337" y="160338"/>
                </a:lnTo>
                <a:close/>
                <a:moveTo>
                  <a:pt x="0" y="100013"/>
                </a:moveTo>
                <a:lnTo>
                  <a:pt x="139700" y="100013"/>
                </a:lnTo>
                <a:lnTo>
                  <a:pt x="139700" y="160338"/>
                </a:lnTo>
                <a:lnTo>
                  <a:pt x="0" y="160338"/>
                </a:lnTo>
                <a:close/>
                <a:moveTo>
                  <a:pt x="90487" y="0"/>
                </a:moveTo>
                <a:lnTo>
                  <a:pt x="220196" y="0"/>
                </a:lnTo>
                <a:lnTo>
                  <a:pt x="223351" y="524"/>
                </a:lnTo>
                <a:lnTo>
                  <a:pt x="226156" y="1923"/>
                </a:lnTo>
                <a:lnTo>
                  <a:pt x="228259" y="4021"/>
                </a:lnTo>
                <a:lnTo>
                  <a:pt x="229661" y="6818"/>
                </a:lnTo>
                <a:lnTo>
                  <a:pt x="230187" y="9966"/>
                </a:lnTo>
                <a:lnTo>
                  <a:pt x="230187" y="79375"/>
                </a:lnTo>
                <a:lnTo>
                  <a:pt x="90487" y="79375"/>
                </a:lnTo>
                <a:close/>
                <a:moveTo>
                  <a:pt x="10004" y="0"/>
                </a:moveTo>
                <a:lnTo>
                  <a:pt x="69850" y="0"/>
                </a:lnTo>
                <a:lnTo>
                  <a:pt x="69850" y="79375"/>
                </a:lnTo>
                <a:lnTo>
                  <a:pt x="0" y="79375"/>
                </a:lnTo>
                <a:lnTo>
                  <a:pt x="0" y="9966"/>
                </a:lnTo>
                <a:lnTo>
                  <a:pt x="527" y="6818"/>
                </a:lnTo>
                <a:lnTo>
                  <a:pt x="1931" y="4021"/>
                </a:lnTo>
                <a:lnTo>
                  <a:pt x="4037" y="1923"/>
                </a:lnTo>
                <a:lnTo>
                  <a:pt x="6845" y="5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Constructions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755657" y="5756276"/>
            <a:ext cx="381000" cy="598488"/>
          </a:xfrm>
          <a:custGeom>
            <a:avLst/>
            <a:gdLst>
              <a:gd name="T0" fmla="*/ 635 w 2156"/>
              <a:gd name="T1" fmla="*/ 1495 h 3396"/>
              <a:gd name="T2" fmla="*/ 635 w 2156"/>
              <a:gd name="T3" fmla="*/ 1562 h 3396"/>
              <a:gd name="T4" fmla="*/ 1475 w 2156"/>
              <a:gd name="T5" fmla="*/ 1585 h 3396"/>
              <a:gd name="T6" fmla="*/ 1529 w 2156"/>
              <a:gd name="T7" fmla="*/ 1547 h 3396"/>
              <a:gd name="T8" fmla="*/ 1508 w 2156"/>
              <a:gd name="T9" fmla="*/ 1483 h 3396"/>
              <a:gd name="T10" fmla="*/ 680 w 2156"/>
              <a:gd name="T11" fmla="*/ 1247 h 3396"/>
              <a:gd name="T12" fmla="*/ 626 w 2156"/>
              <a:gd name="T13" fmla="*/ 1286 h 3396"/>
              <a:gd name="T14" fmla="*/ 647 w 2156"/>
              <a:gd name="T15" fmla="*/ 1349 h 3396"/>
              <a:gd name="T16" fmla="*/ 1492 w 2156"/>
              <a:gd name="T17" fmla="*/ 1357 h 3396"/>
              <a:gd name="T18" fmla="*/ 1532 w 2156"/>
              <a:gd name="T19" fmla="*/ 1303 h 3396"/>
              <a:gd name="T20" fmla="*/ 1492 w 2156"/>
              <a:gd name="T21" fmla="*/ 1250 h 3396"/>
              <a:gd name="T22" fmla="*/ 152 w 2156"/>
              <a:gd name="T23" fmla="*/ 853 h 3396"/>
              <a:gd name="T24" fmla="*/ 113 w 2156"/>
              <a:gd name="T25" fmla="*/ 906 h 3396"/>
              <a:gd name="T26" fmla="*/ 152 w 2156"/>
              <a:gd name="T27" fmla="*/ 960 h 3396"/>
              <a:gd name="T28" fmla="*/ 2018 w 2156"/>
              <a:gd name="T29" fmla="*/ 952 h 3396"/>
              <a:gd name="T30" fmla="*/ 2039 w 2156"/>
              <a:gd name="T31" fmla="*/ 888 h 3396"/>
              <a:gd name="T32" fmla="*/ 1985 w 2156"/>
              <a:gd name="T33" fmla="*/ 850 h 3396"/>
              <a:gd name="T34" fmla="*/ 569 w 2156"/>
              <a:gd name="T35" fmla="*/ 12 h 3396"/>
              <a:gd name="T36" fmla="*/ 657 w 2156"/>
              <a:gd name="T37" fmla="*/ 85 h 3396"/>
              <a:gd name="T38" fmla="*/ 680 w 2156"/>
              <a:gd name="T39" fmla="*/ 736 h 3396"/>
              <a:gd name="T40" fmla="*/ 1485 w 2156"/>
              <a:gd name="T41" fmla="*/ 112 h 3396"/>
              <a:gd name="T42" fmla="*/ 1560 w 2156"/>
              <a:gd name="T43" fmla="*/ 24 h 3396"/>
              <a:gd name="T44" fmla="*/ 1675 w 2156"/>
              <a:gd name="T45" fmla="*/ 3 h 3396"/>
              <a:gd name="T46" fmla="*/ 1775 w 2156"/>
              <a:gd name="T47" fmla="*/ 61 h 3396"/>
              <a:gd name="T48" fmla="*/ 1815 w 2156"/>
              <a:gd name="T49" fmla="*/ 170 h 3396"/>
              <a:gd name="T50" fmla="*/ 2044 w 2156"/>
              <a:gd name="T51" fmla="*/ 747 h 3396"/>
              <a:gd name="T52" fmla="*/ 2132 w 2156"/>
              <a:gd name="T53" fmla="*/ 821 h 3396"/>
              <a:gd name="T54" fmla="*/ 2153 w 2156"/>
              <a:gd name="T55" fmla="*/ 937 h 3396"/>
              <a:gd name="T56" fmla="*/ 2093 w 2156"/>
              <a:gd name="T57" fmla="*/ 1036 h 3396"/>
              <a:gd name="T58" fmla="*/ 2039 w 2156"/>
              <a:gd name="T59" fmla="*/ 2215 h 3396"/>
              <a:gd name="T60" fmla="*/ 1966 w 2156"/>
              <a:gd name="T61" fmla="*/ 2450 h 3396"/>
              <a:gd name="T62" fmla="*/ 1812 w 2156"/>
              <a:gd name="T63" fmla="*/ 2634 h 3396"/>
              <a:gd name="T64" fmla="*/ 1598 w 2156"/>
              <a:gd name="T65" fmla="*/ 2748 h 3396"/>
              <a:gd name="T66" fmla="*/ 1472 w 2156"/>
              <a:gd name="T67" fmla="*/ 2967 h 3396"/>
              <a:gd name="T68" fmla="*/ 1411 w 2156"/>
              <a:gd name="T69" fmla="*/ 3071 h 3396"/>
              <a:gd name="T70" fmla="*/ 1296 w 2156"/>
              <a:gd name="T71" fmla="*/ 3114 h 3396"/>
              <a:gd name="T72" fmla="*/ 1123 w 2156"/>
              <a:gd name="T73" fmla="*/ 3373 h 3396"/>
              <a:gd name="T74" fmla="*/ 1059 w 2156"/>
              <a:gd name="T75" fmla="*/ 3393 h 3396"/>
              <a:gd name="T76" fmla="*/ 1021 w 2156"/>
              <a:gd name="T77" fmla="*/ 3339 h 3396"/>
              <a:gd name="T78" fmla="*/ 797 w 2156"/>
              <a:gd name="T79" fmla="*/ 3102 h 3396"/>
              <a:gd name="T80" fmla="*/ 705 w 2156"/>
              <a:gd name="T81" fmla="*/ 3025 h 3396"/>
              <a:gd name="T82" fmla="*/ 680 w 2156"/>
              <a:gd name="T83" fmla="*/ 2771 h 3396"/>
              <a:gd name="T84" fmla="*/ 444 w 2156"/>
              <a:gd name="T85" fmla="*/ 2700 h 3396"/>
              <a:gd name="T86" fmla="*/ 257 w 2156"/>
              <a:gd name="T87" fmla="*/ 2550 h 3396"/>
              <a:gd name="T88" fmla="*/ 142 w 2156"/>
              <a:gd name="T89" fmla="*/ 2337 h 3396"/>
              <a:gd name="T90" fmla="*/ 113 w 2156"/>
              <a:gd name="T91" fmla="*/ 1065 h 3396"/>
              <a:gd name="T92" fmla="*/ 24 w 2156"/>
              <a:gd name="T93" fmla="*/ 992 h 3396"/>
              <a:gd name="T94" fmla="*/ 2 w 2156"/>
              <a:gd name="T95" fmla="*/ 875 h 3396"/>
              <a:gd name="T96" fmla="*/ 60 w 2156"/>
              <a:gd name="T97" fmla="*/ 776 h 3396"/>
              <a:gd name="T98" fmla="*/ 169 w 2156"/>
              <a:gd name="T99" fmla="*/ 736 h 3396"/>
              <a:gd name="T100" fmla="*/ 350 w 2156"/>
              <a:gd name="T101" fmla="*/ 112 h 3396"/>
              <a:gd name="T102" fmla="*/ 425 w 2156"/>
              <a:gd name="T103" fmla="*/ 24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56" h="3396">
                <a:moveTo>
                  <a:pt x="680" y="1472"/>
                </a:moveTo>
                <a:lnTo>
                  <a:pt x="662" y="1474"/>
                </a:lnTo>
                <a:lnTo>
                  <a:pt x="647" y="1483"/>
                </a:lnTo>
                <a:lnTo>
                  <a:pt x="635" y="1495"/>
                </a:lnTo>
                <a:lnTo>
                  <a:pt x="626" y="1510"/>
                </a:lnTo>
                <a:lnTo>
                  <a:pt x="623" y="1529"/>
                </a:lnTo>
                <a:lnTo>
                  <a:pt x="626" y="1547"/>
                </a:lnTo>
                <a:lnTo>
                  <a:pt x="635" y="1562"/>
                </a:lnTo>
                <a:lnTo>
                  <a:pt x="647" y="1574"/>
                </a:lnTo>
                <a:lnTo>
                  <a:pt x="662" y="1583"/>
                </a:lnTo>
                <a:lnTo>
                  <a:pt x="680" y="1585"/>
                </a:lnTo>
                <a:lnTo>
                  <a:pt x="1475" y="1585"/>
                </a:lnTo>
                <a:lnTo>
                  <a:pt x="1492" y="1583"/>
                </a:lnTo>
                <a:lnTo>
                  <a:pt x="1508" y="1574"/>
                </a:lnTo>
                <a:lnTo>
                  <a:pt x="1520" y="1562"/>
                </a:lnTo>
                <a:lnTo>
                  <a:pt x="1529" y="1547"/>
                </a:lnTo>
                <a:lnTo>
                  <a:pt x="1532" y="1529"/>
                </a:lnTo>
                <a:lnTo>
                  <a:pt x="1529" y="1510"/>
                </a:lnTo>
                <a:lnTo>
                  <a:pt x="1520" y="1495"/>
                </a:lnTo>
                <a:lnTo>
                  <a:pt x="1508" y="1483"/>
                </a:lnTo>
                <a:lnTo>
                  <a:pt x="1492" y="1474"/>
                </a:lnTo>
                <a:lnTo>
                  <a:pt x="1475" y="1472"/>
                </a:lnTo>
                <a:lnTo>
                  <a:pt x="680" y="1472"/>
                </a:lnTo>
                <a:close/>
                <a:moveTo>
                  <a:pt x="680" y="1247"/>
                </a:moveTo>
                <a:lnTo>
                  <a:pt x="662" y="1250"/>
                </a:lnTo>
                <a:lnTo>
                  <a:pt x="647" y="1258"/>
                </a:lnTo>
                <a:lnTo>
                  <a:pt x="635" y="1270"/>
                </a:lnTo>
                <a:lnTo>
                  <a:pt x="626" y="1286"/>
                </a:lnTo>
                <a:lnTo>
                  <a:pt x="623" y="1303"/>
                </a:lnTo>
                <a:lnTo>
                  <a:pt x="626" y="1321"/>
                </a:lnTo>
                <a:lnTo>
                  <a:pt x="635" y="1337"/>
                </a:lnTo>
                <a:lnTo>
                  <a:pt x="647" y="1349"/>
                </a:lnTo>
                <a:lnTo>
                  <a:pt x="662" y="1357"/>
                </a:lnTo>
                <a:lnTo>
                  <a:pt x="680" y="1360"/>
                </a:lnTo>
                <a:lnTo>
                  <a:pt x="1475" y="1360"/>
                </a:lnTo>
                <a:lnTo>
                  <a:pt x="1492" y="1357"/>
                </a:lnTo>
                <a:lnTo>
                  <a:pt x="1508" y="1349"/>
                </a:lnTo>
                <a:lnTo>
                  <a:pt x="1520" y="1337"/>
                </a:lnTo>
                <a:lnTo>
                  <a:pt x="1529" y="1321"/>
                </a:lnTo>
                <a:lnTo>
                  <a:pt x="1532" y="1303"/>
                </a:lnTo>
                <a:lnTo>
                  <a:pt x="1529" y="1286"/>
                </a:lnTo>
                <a:lnTo>
                  <a:pt x="1520" y="1270"/>
                </a:lnTo>
                <a:lnTo>
                  <a:pt x="1508" y="1258"/>
                </a:lnTo>
                <a:lnTo>
                  <a:pt x="1492" y="1250"/>
                </a:lnTo>
                <a:lnTo>
                  <a:pt x="1475" y="1247"/>
                </a:lnTo>
                <a:lnTo>
                  <a:pt x="680" y="1247"/>
                </a:lnTo>
                <a:close/>
                <a:moveTo>
                  <a:pt x="169" y="850"/>
                </a:moveTo>
                <a:lnTo>
                  <a:pt x="152" y="853"/>
                </a:lnTo>
                <a:lnTo>
                  <a:pt x="136" y="860"/>
                </a:lnTo>
                <a:lnTo>
                  <a:pt x="124" y="872"/>
                </a:lnTo>
                <a:lnTo>
                  <a:pt x="116" y="888"/>
                </a:lnTo>
                <a:lnTo>
                  <a:pt x="113" y="906"/>
                </a:lnTo>
                <a:lnTo>
                  <a:pt x="116" y="924"/>
                </a:lnTo>
                <a:lnTo>
                  <a:pt x="124" y="939"/>
                </a:lnTo>
                <a:lnTo>
                  <a:pt x="136" y="952"/>
                </a:lnTo>
                <a:lnTo>
                  <a:pt x="152" y="960"/>
                </a:lnTo>
                <a:lnTo>
                  <a:pt x="169" y="963"/>
                </a:lnTo>
                <a:lnTo>
                  <a:pt x="1985" y="963"/>
                </a:lnTo>
                <a:lnTo>
                  <a:pt x="2003" y="960"/>
                </a:lnTo>
                <a:lnTo>
                  <a:pt x="2018" y="952"/>
                </a:lnTo>
                <a:lnTo>
                  <a:pt x="2031" y="939"/>
                </a:lnTo>
                <a:lnTo>
                  <a:pt x="2039" y="924"/>
                </a:lnTo>
                <a:lnTo>
                  <a:pt x="2042" y="906"/>
                </a:lnTo>
                <a:lnTo>
                  <a:pt x="2039" y="888"/>
                </a:lnTo>
                <a:lnTo>
                  <a:pt x="2031" y="872"/>
                </a:lnTo>
                <a:lnTo>
                  <a:pt x="2018" y="860"/>
                </a:lnTo>
                <a:lnTo>
                  <a:pt x="2003" y="853"/>
                </a:lnTo>
                <a:lnTo>
                  <a:pt x="1985" y="850"/>
                </a:lnTo>
                <a:lnTo>
                  <a:pt x="169" y="850"/>
                </a:lnTo>
                <a:close/>
                <a:moveTo>
                  <a:pt x="511" y="0"/>
                </a:moveTo>
                <a:lnTo>
                  <a:pt x="541" y="3"/>
                </a:lnTo>
                <a:lnTo>
                  <a:pt x="569" y="12"/>
                </a:lnTo>
                <a:lnTo>
                  <a:pt x="596" y="24"/>
                </a:lnTo>
                <a:lnTo>
                  <a:pt x="620" y="40"/>
                </a:lnTo>
                <a:lnTo>
                  <a:pt x="641" y="61"/>
                </a:lnTo>
                <a:lnTo>
                  <a:pt x="657" y="85"/>
                </a:lnTo>
                <a:lnTo>
                  <a:pt x="670" y="112"/>
                </a:lnTo>
                <a:lnTo>
                  <a:pt x="678" y="140"/>
                </a:lnTo>
                <a:lnTo>
                  <a:pt x="680" y="170"/>
                </a:lnTo>
                <a:lnTo>
                  <a:pt x="680" y="736"/>
                </a:lnTo>
                <a:lnTo>
                  <a:pt x="1475" y="736"/>
                </a:lnTo>
                <a:lnTo>
                  <a:pt x="1475" y="170"/>
                </a:lnTo>
                <a:lnTo>
                  <a:pt x="1478" y="140"/>
                </a:lnTo>
                <a:lnTo>
                  <a:pt x="1485" y="112"/>
                </a:lnTo>
                <a:lnTo>
                  <a:pt x="1498" y="85"/>
                </a:lnTo>
                <a:lnTo>
                  <a:pt x="1515" y="61"/>
                </a:lnTo>
                <a:lnTo>
                  <a:pt x="1536" y="40"/>
                </a:lnTo>
                <a:lnTo>
                  <a:pt x="1560" y="24"/>
                </a:lnTo>
                <a:lnTo>
                  <a:pt x="1585" y="12"/>
                </a:lnTo>
                <a:lnTo>
                  <a:pt x="1614" y="3"/>
                </a:lnTo>
                <a:lnTo>
                  <a:pt x="1645" y="0"/>
                </a:lnTo>
                <a:lnTo>
                  <a:pt x="1675" y="3"/>
                </a:lnTo>
                <a:lnTo>
                  <a:pt x="1704" y="12"/>
                </a:lnTo>
                <a:lnTo>
                  <a:pt x="1731" y="24"/>
                </a:lnTo>
                <a:lnTo>
                  <a:pt x="1755" y="40"/>
                </a:lnTo>
                <a:lnTo>
                  <a:pt x="1775" y="61"/>
                </a:lnTo>
                <a:lnTo>
                  <a:pt x="1792" y="85"/>
                </a:lnTo>
                <a:lnTo>
                  <a:pt x="1804" y="112"/>
                </a:lnTo>
                <a:lnTo>
                  <a:pt x="1813" y="140"/>
                </a:lnTo>
                <a:lnTo>
                  <a:pt x="1815" y="170"/>
                </a:lnTo>
                <a:lnTo>
                  <a:pt x="1815" y="736"/>
                </a:lnTo>
                <a:lnTo>
                  <a:pt x="1985" y="736"/>
                </a:lnTo>
                <a:lnTo>
                  <a:pt x="2015" y="739"/>
                </a:lnTo>
                <a:lnTo>
                  <a:pt x="2044" y="747"/>
                </a:lnTo>
                <a:lnTo>
                  <a:pt x="2071" y="760"/>
                </a:lnTo>
                <a:lnTo>
                  <a:pt x="2095" y="776"/>
                </a:lnTo>
                <a:lnTo>
                  <a:pt x="2116" y="797"/>
                </a:lnTo>
                <a:lnTo>
                  <a:pt x="2132" y="821"/>
                </a:lnTo>
                <a:lnTo>
                  <a:pt x="2144" y="847"/>
                </a:lnTo>
                <a:lnTo>
                  <a:pt x="2153" y="875"/>
                </a:lnTo>
                <a:lnTo>
                  <a:pt x="2156" y="906"/>
                </a:lnTo>
                <a:lnTo>
                  <a:pt x="2153" y="937"/>
                </a:lnTo>
                <a:lnTo>
                  <a:pt x="2144" y="966"/>
                </a:lnTo>
                <a:lnTo>
                  <a:pt x="2131" y="992"/>
                </a:lnTo>
                <a:lnTo>
                  <a:pt x="2115" y="1016"/>
                </a:lnTo>
                <a:lnTo>
                  <a:pt x="2093" y="1036"/>
                </a:lnTo>
                <a:lnTo>
                  <a:pt x="2069" y="1053"/>
                </a:lnTo>
                <a:lnTo>
                  <a:pt x="2042" y="1065"/>
                </a:lnTo>
                <a:lnTo>
                  <a:pt x="2042" y="2151"/>
                </a:lnTo>
                <a:lnTo>
                  <a:pt x="2039" y="2215"/>
                </a:lnTo>
                <a:lnTo>
                  <a:pt x="2029" y="2277"/>
                </a:lnTo>
                <a:lnTo>
                  <a:pt x="2013" y="2337"/>
                </a:lnTo>
                <a:lnTo>
                  <a:pt x="1993" y="2395"/>
                </a:lnTo>
                <a:lnTo>
                  <a:pt x="1966" y="2450"/>
                </a:lnTo>
                <a:lnTo>
                  <a:pt x="1934" y="2501"/>
                </a:lnTo>
                <a:lnTo>
                  <a:pt x="1897" y="2550"/>
                </a:lnTo>
                <a:lnTo>
                  <a:pt x="1856" y="2594"/>
                </a:lnTo>
                <a:lnTo>
                  <a:pt x="1812" y="2634"/>
                </a:lnTo>
                <a:lnTo>
                  <a:pt x="1763" y="2669"/>
                </a:lnTo>
                <a:lnTo>
                  <a:pt x="1710" y="2700"/>
                </a:lnTo>
                <a:lnTo>
                  <a:pt x="1656" y="2727"/>
                </a:lnTo>
                <a:lnTo>
                  <a:pt x="1598" y="2748"/>
                </a:lnTo>
                <a:lnTo>
                  <a:pt x="1537" y="2762"/>
                </a:lnTo>
                <a:lnTo>
                  <a:pt x="1475" y="2771"/>
                </a:lnTo>
                <a:lnTo>
                  <a:pt x="1475" y="2935"/>
                </a:lnTo>
                <a:lnTo>
                  <a:pt x="1472" y="2967"/>
                </a:lnTo>
                <a:lnTo>
                  <a:pt x="1463" y="2997"/>
                </a:lnTo>
                <a:lnTo>
                  <a:pt x="1450" y="3025"/>
                </a:lnTo>
                <a:lnTo>
                  <a:pt x="1432" y="3050"/>
                </a:lnTo>
                <a:lnTo>
                  <a:pt x="1411" y="3071"/>
                </a:lnTo>
                <a:lnTo>
                  <a:pt x="1386" y="3089"/>
                </a:lnTo>
                <a:lnTo>
                  <a:pt x="1358" y="3102"/>
                </a:lnTo>
                <a:lnTo>
                  <a:pt x="1328" y="3110"/>
                </a:lnTo>
                <a:lnTo>
                  <a:pt x="1296" y="3114"/>
                </a:lnTo>
                <a:lnTo>
                  <a:pt x="1135" y="3114"/>
                </a:lnTo>
                <a:lnTo>
                  <a:pt x="1135" y="3339"/>
                </a:lnTo>
                <a:lnTo>
                  <a:pt x="1132" y="3357"/>
                </a:lnTo>
                <a:lnTo>
                  <a:pt x="1123" y="3373"/>
                </a:lnTo>
                <a:lnTo>
                  <a:pt x="1111" y="3385"/>
                </a:lnTo>
                <a:lnTo>
                  <a:pt x="1096" y="3393"/>
                </a:lnTo>
                <a:lnTo>
                  <a:pt x="1078" y="3396"/>
                </a:lnTo>
                <a:lnTo>
                  <a:pt x="1059" y="3393"/>
                </a:lnTo>
                <a:lnTo>
                  <a:pt x="1044" y="3385"/>
                </a:lnTo>
                <a:lnTo>
                  <a:pt x="1031" y="3373"/>
                </a:lnTo>
                <a:lnTo>
                  <a:pt x="1024" y="3357"/>
                </a:lnTo>
                <a:lnTo>
                  <a:pt x="1021" y="3339"/>
                </a:lnTo>
                <a:lnTo>
                  <a:pt x="1021" y="3114"/>
                </a:lnTo>
                <a:lnTo>
                  <a:pt x="859" y="3114"/>
                </a:lnTo>
                <a:lnTo>
                  <a:pt x="827" y="3110"/>
                </a:lnTo>
                <a:lnTo>
                  <a:pt x="797" y="3102"/>
                </a:lnTo>
                <a:lnTo>
                  <a:pt x="769" y="3089"/>
                </a:lnTo>
                <a:lnTo>
                  <a:pt x="744" y="3071"/>
                </a:lnTo>
                <a:lnTo>
                  <a:pt x="722" y="3050"/>
                </a:lnTo>
                <a:lnTo>
                  <a:pt x="705" y="3025"/>
                </a:lnTo>
                <a:lnTo>
                  <a:pt x="691" y="2997"/>
                </a:lnTo>
                <a:lnTo>
                  <a:pt x="683" y="2967"/>
                </a:lnTo>
                <a:lnTo>
                  <a:pt x="680" y="2935"/>
                </a:lnTo>
                <a:lnTo>
                  <a:pt x="680" y="2771"/>
                </a:lnTo>
                <a:lnTo>
                  <a:pt x="618" y="2762"/>
                </a:lnTo>
                <a:lnTo>
                  <a:pt x="557" y="2748"/>
                </a:lnTo>
                <a:lnTo>
                  <a:pt x="499" y="2727"/>
                </a:lnTo>
                <a:lnTo>
                  <a:pt x="444" y="2700"/>
                </a:lnTo>
                <a:lnTo>
                  <a:pt x="392" y="2669"/>
                </a:lnTo>
                <a:lnTo>
                  <a:pt x="343" y="2634"/>
                </a:lnTo>
                <a:lnTo>
                  <a:pt x="299" y="2594"/>
                </a:lnTo>
                <a:lnTo>
                  <a:pt x="257" y="2550"/>
                </a:lnTo>
                <a:lnTo>
                  <a:pt x="221" y="2501"/>
                </a:lnTo>
                <a:lnTo>
                  <a:pt x="189" y="2450"/>
                </a:lnTo>
                <a:lnTo>
                  <a:pt x="163" y="2395"/>
                </a:lnTo>
                <a:lnTo>
                  <a:pt x="142" y="2337"/>
                </a:lnTo>
                <a:lnTo>
                  <a:pt x="126" y="2277"/>
                </a:lnTo>
                <a:lnTo>
                  <a:pt x="117" y="2215"/>
                </a:lnTo>
                <a:lnTo>
                  <a:pt x="113" y="2151"/>
                </a:lnTo>
                <a:lnTo>
                  <a:pt x="113" y="1065"/>
                </a:lnTo>
                <a:lnTo>
                  <a:pt x="86" y="1053"/>
                </a:lnTo>
                <a:lnTo>
                  <a:pt x="62" y="1036"/>
                </a:lnTo>
                <a:lnTo>
                  <a:pt x="40" y="1016"/>
                </a:lnTo>
                <a:lnTo>
                  <a:pt x="24" y="992"/>
                </a:lnTo>
                <a:lnTo>
                  <a:pt x="10" y="966"/>
                </a:lnTo>
                <a:lnTo>
                  <a:pt x="2" y="937"/>
                </a:lnTo>
                <a:lnTo>
                  <a:pt x="0" y="906"/>
                </a:lnTo>
                <a:lnTo>
                  <a:pt x="2" y="875"/>
                </a:lnTo>
                <a:lnTo>
                  <a:pt x="10" y="847"/>
                </a:lnTo>
                <a:lnTo>
                  <a:pt x="23" y="821"/>
                </a:lnTo>
                <a:lnTo>
                  <a:pt x="39" y="797"/>
                </a:lnTo>
                <a:lnTo>
                  <a:pt x="60" y="776"/>
                </a:lnTo>
                <a:lnTo>
                  <a:pt x="84" y="760"/>
                </a:lnTo>
                <a:lnTo>
                  <a:pt x="111" y="747"/>
                </a:lnTo>
                <a:lnTo>
                  <a:pt x="140" y="739"/>
                </a:lnTo>
                <a:lnTo>
                  <a:pt x="169" y="736"/>
                </a:lnTo>
                <a:lnTo>
                  <a:pt x="340" y="736"/>
                </a:lnTo>
                <a:lnTo>
                  <a:pt x="340" y="170"/>
                </a:lnTo>
                <a:lnTo>
                  <a:pt x="343" y="140"/>
                </a:lnTo>
                <a:lnTo>
                  <a:pt x="350" y="112"/>
                </a:lnTo>
                <a:lnTo>
                  <a:pt x="364" y="85"/>
                </a:lnTo>
                <a:lnTo>
                  <a:pt x="380" y="61"/>
                </a:lnTo>
                <a:lnTo>
                  <a:pt x="401" y="40"/>
                </a:lnTo>
                <a:lnTo>
                  <a:pt x="425" y="24"/>
                </a:lnTo>
                <a:lnTo>
                  <a:pt x="451" y="12"/>
                </a:lnTo>
                <a:lnTo>
                  <a:pt x="480" y="3"/>
                </a:lnTo>
                <a:lnTo>
                  <a:pt x="5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691945" y="5756276"/>
            <a:ext cx="379413" cy="598488"/>
          </a:xfrm>
          <a:custGeom>
            <a:avLst/>
            <a:gdLst>
              <a:gd name="T0" fmla="*/ 1242 w 2147"/>
              <a:gd name="T1" fmla="*/ 2603 h 3396"/>
              <a:gd name="T2" fmla="*/ 644 w 2147"/>
              <a:gd name="T3" fmla="*/ 1483 h 3396"/>
              <a:gd name="T4" fmla="*/ 624 w 2147"/>
              <a:gd name="T5" fmla="*/ 1547 h 3396"/>
              <a:gd name="T6" fmla="*/ 677 w 2147"/>
              <a:gd name="T7" fmla="*/ 1585 h 3396"/>
              <a:gd name="T8" fmla="*/ 1514 w 2147"/>
              <a:gd name="T9" fmla="*/ 1562 h 3396"/>
              <a:gd name="T10" fmla="*/ 1514 w 2147"/>
              <a:gd name="T11" fmla="*/ 1495 h 3396"/>
              <a:gd name="T12" fmla="*/ 677 w 2147"/>
              <a:gd name="T13" fmla="*/ 1472 h 3396"/>
              <a:gd name="T14" fmla="*/ 632 w 2147"/>
              <a:gd name="T15" fmla="*/ 1270 h 3396"/>
              <a:gd name="T16" fmla="*/ 632 w 2147"/>
              <a:gd name="T17" fmla="*/ 1337 h 3396"/>
              <a:gd name="T18" fmla="*/ 1469 w 2147"/>
              <a:gd name="T19" fmla="*/ 1360 h 3396"/>
              <a:gd name="T20" fmla="*/ 1522 w 2147"/>
              <a:gd name="T21" fmla="*/ 1321 h 3396"/>
              <a:gd name="T22" fmla="*/ 1502 w 2147"/>
              <a:gd name="T23" fmla="*/ 1258 h 3396"/>
              <a:gd name="T24" fmla="*/ 169 w 2147"/>
              <a:gd name="T25" fmla="*/ 850 h 3396"/>
              <a:gd name="T26" fmla="*/ 115 w 2147"/>
              <a:gd name="T27" fmla="*/ 888 h 3396"/>
              <a:gd name="T28" fmla="*/ 136 w 2147"/>
              <a:gd name="T29" fmla="*/ 952 h 3396"/>
              <a:gd name="T30" fmla="*/ 1995 w 2147"/>
              <a:gd name="T31" fmla="*/ 960 h 3396"/>
              <a:gd name="T32" fmla="*/ 2034 w 2147"/>
              <a:gd name="T33" fmla="*/ 906 h 3396"/>
              <a:gd name="T34" fmla="*/ 1995 w 2147"/>
              <a:gd name="T35" fmla="*/ 853 h 3396"/>
              <a:gd name="T36" fmla="*/ 538 w 2147"/>
              <a:gd name="T37" fmla="*/ 3 h 3396"/>
              <a:gd name="T38" fmla="*/ 638 w 2147"/>
              <a:gd name="T39" fmla="*/ 61 h 3396"/>
              <a:gd name="T40" fmla="*/ 677 w 2147"/>
              <a:gd name="T41" fmla="*/ 170 h 3396"/>
              <a:gd name="T42" fmla="*/ 1472 w 2147"/>
              <a:gd name="T43" fmla="*/ 140 h 3396"/>
              <a:gd name="T44" fmla="*/ 1529 w 2147"/>
              <a:gd name="T45" fmla="*/ 40 h 3396"/>
              <a:gd name="T46" fmla="*/ 1638 w 2147"/>
              <a:gd name="T47" fmla="*/ 0 h 3396"/>
              <a:gd name="T48" fmla="*/ 1748 w 2147"/>
              <a:gd name="T49" fmla="*/ 40 h 3396"/>
              <a:gd name="T50" fmla="*/ 1805 w 2147"/>
              <a:gd name="T51" fmla="*/ 140 h 3396"/>
              <a:gd name="T52" fmla="*/ 2007 w 2147"/>
              <a:gd name="T53" fmla="*/ 739 h 3396"/>
              <a:gd name="T54" fmla="*/ 2107 w 2147"/>
              <a:gd name="T55" fmla="*/ 797 h 3396"/>
              <a:gd name="T56" fmla="*/ 2147 w 2147"/>
              <a:gd name="T57" fmla="*/ 906 h 3396"/>
              <a:gd name="T58" fmla="*/ 2106 w 2147"/>
              <a:gd name="T59" fmla="*/ 1016 h 3396"/>
              <a:gd name="T60" fmla="*/ 2034 w 2147"/>
              <a:gd name="T61" fmla="*/ 2094 h 3396"/>
              <a:gd name="T62" fmla="*/ 1988 w 2147"/>
              <a:gd name="T63" fmla="*/ 2304 h 3396"/>
              <a:gd name="T64" fmla="*/ 1866 w 2147"/>
              <a:gd name="T65" fmla="*/ 2472 h 3396"/>
              <a:gd name="T66" fmla="*/ 1686 w 2147"/>
              <a:gd name="T67" fmla="*/ 2577 h 3396"/>
              <a:gd name="T68" fmla="*/ 1355 w 2147"/>
              <a:gd name="T69" fmla="*/ 2603 h 3396"/>
              <a:gd name="T70" fmla="*/ 1333 w 2147"/>
              <a:gd name="T71" fmla="*/ 2875 h 3396"/>
              <a:gd name="T72" fmla="*/ 1242 w 2147"/>
              <a:gd name="T73" fmla="*/ 3114 h 3396"/>
              <a:gd name="T74" fmla="*/ 1204 w 2147"/>
              <a:gd name="T75" fmla="*/ 3167 h 3396"/>
              <a:gd name="T76" fmla="*/ 1127 w 2147"/>
              <a:gd name="T77" fmla="*/ 3357 h 3396"/>
              <a:gd name="T78" fmla="*/ 1073 w 2147"/>
              <a:gd name="T79" fmla="*/ 3396 h 3396"/>
              <a:gd name="T80" fmla="*/ 1020 w 2147"/>
              <a:gd name="T81" fmla="*/ 3357 h 3396"/>
              <a:gd name="T82" fmla="*/ 943 w 2147"/>
              <a:gd name="T83" fmla="*/ 3167 h 3396"/>
              <a:gd name="T84" fmla="*/ 904 w 2147"/>
              <a:gd name="T85" fmla="*/ 3114 h 3396"/>
              <a:gd name="T86" fmla="*/ 814 w 2147"/>
              <a:gd name="T87" fmla="*/ 2875 h 3396"/>
              <a:gd name="T88" fmla="*/ 790 w 2147"/>
              <a:gd name="T89" fmla="*/ 2603 h 3396"/>
              <a:gd name="T90" fmla="*/ 461 w 2147"/>
              <a:gd name="T91" fmla="*/ 2577 h 3396"/>
              <a:gd name="T92" fmla="*/ 281 w 2147"/>
              <a:gd name="T93" fmla="*/ 2472 h 3396"/>
              <a:gd name="T94" fmla="*/ 158 w 2147"/>
              <a:gd name="T95" fmla="*/ 2304 h 3396"/>
              <a:gd name="T96" fmla="*/ 112 w 2147"/>
              <a:gd name="T97" fmla="*/ 2094 h 3396"/>
              <a:gd name="T98" fmla="*/ 40 w 2147"/>
              <a:gd name="T99" fmla="*/ 1016 h 3396"/>
              <a:gd name="T100" fmla="*/ 0 w 2147"/>
              <a:gd name="T101" fmla="*/ 906 h 3396"/>
              <a:gd name="T102" fmla="*/ 39 w 2147"/>
              <a:gd name="T103" fmla="*/ 797 h 3396"/>
              <a:gd name="T104" fmla="*/ 139 w 2147"/>
              <a:gd name="T105" fmla="*/ 739 h 3396"/>
              <a:gd name="T106" fmla="*/ 342 w 2147"/>
              <a:gd name="T107" fmla="*/ 140 h 3396"/>
              <a:gd name="T108" fmla="*/ 399 w 2147"/>
              <a:gd name="T109" fmla="*/ 40 h 3396"/>
              <a:gd name="T110" fmla="*/ 508 w 2147"/>
              <a:gd name="T111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47" h="3396">
                <a:moveTo>
                  <a:pt x="904" y="2603"/>
                </a:moveTo>
                <a:lnTo>
                  <a:pt x="904" y="2773"/>
                </a:lnTo>
                <a:lnTo>
                  <a:pt x="1242" y="2773"/>
                </a:lnTo>
                <a:lnTo>
                  <a:pt x="1242" y="2603"/>
                </a:lnTo>
                <a:lnTo>
                  <a:pt x="904" y="2603"/>
                </a:lnTo>
                <a:close/>
                <a:moveTo>
                  <a:pt x="677" y="1472"/>
                </a:moveTo>
                <a:lnTo>
                  <a:pt x="660" y="1474"/>
                </a:lnTo>
                <a:lnTo>
                  <a:pt x="644" y="1483"/>
                </a:lnTo>
                <a:lnTo>
                  <a:pt x="632" y="1495"/>
                </a:lnTo>
                <a:lnTo>
                  <a:pt x="624" y="1510"/>
                </a:lnTo>
                <a:lnTo>
                  <a:pt x="621" y="1529"/>
                </a:lnTo>
                <a:lnTo>
                  <a:pt x="624" y="1547"/>
                </a:lnTo>
                <a:lnTo>
                  <a:pt x="632" y="1562"/>
                </a:lnTo>
                <a:lnTo>
                  <a:pt x="644" y="1574"/>
                </a:lnTo>
                <a:lnTo>
                  <a:pt x="660" y="1583"/>
                </a:lnTo>
                <a:lnTo>
                  <a:pt x="677" y="1585"/>
                </a:lnTo>
                <a:lnTo>
                  <a:pt x="1469" y="1585"/>
                </a:lnTo>
                <a:lnTo>
                  <a:pt x="1486" y="1583"/>
                </a:lnTo>
                <a:lnTo>
                  <a:pt x="1502" y="1574"/>
                </a:lnTo>
                <a:lnTo>
                  <a:pt x="1514" y="1562"/>
                </a:lnTo>
                <a:lnTo>
                  <a:pt x="1522" y="1547"/>
                </a:lnTo>
                <a:lnTo>
                  <a:pt x="1525" y="1529"/>
                </a:lnTo>
                <a:lnTo>
                  <a:pt x="1522" y="1510"/>
                </a:lnTo>
                <a:lnTo>
                  <a:pt x="1514" y="1495"/>
                </a:lnTo>
                <a:lnTo>
                  <a:pt x="1502" y="1483"/>
                </a:lnTo>
                <a:lnTo>
                  <a:pt x="1486" y="1474"/>
                </a:lnTo>
                <a:lnTo>
                  <a:pt x="1469" y="1472"/>
                </a:lnTo>
                <a:lnTo>
                  <a:pt x="677" y="1472"/>
                </a:lnTo>
                <a:close/>
                <a:moveTo>
                  <a:pt x="677" y="1247"/>
                </a:moveTo>
                <a:lnTo>
                  <a:pt x="660" y="1250"/>
                </a:lnTo>
                <a:lnTo>
                  <a:pt x="644" y="1258"/>
                </a:lnTo>
                <a:lnTo>
                  <a:pt x="632" y="1270"/>
                </a:lnTo>
                <a:lnTo>
                  <a:pt x="624" y="1286"/>
                </a:lnTo>
                <a:lnTo>
                  <a:pt x="621" y="1303"/>
                </a:lnTo>
                <a:lnTo>
                  <a:pt x="624" y="1321"/>
                </a:lnTo>
                <a:lnTo>
                  <a:pt x="632" y="1337"/>
                </a:lnTo>
                <a:lnTo>
                  <a:pt x="644" y="1349"/>
                </a:lnTo>
                <a:lnTo>
                  <a:pt x="660" y="1357"/>
                </a:lnTo>
                <a:lnTo>
                  <a:pt x="677" y="1360"/>
                </a:lnTo>
                <a:lnTo>
                  <a:pt x="1469" y="1360"/>
                </a:lnTo>
                <a:lnTo>
                  <a:pt x="1486" y="1357"/>
                </a:lnTo>
                <a:lnTo>
                  <a:pt x="1502" y="1349"/>
                </a:lnTo>
                <a:lnTo>
                  <a:pt x="1514" y="1337"/>
                </a:lnTo>
                <a:lnTo>
                  <a:pt x="1522" y="1321"/>
                </a:lnTo>
                <a:lnTo>
                  <a:pt x="1525" y="1303"/>
                </a:lnTo>
                <a:lnTo>
                  <a:pt x="1522" y="1286"/>
                </a:lnTo>
                <a:lnTo>
                  <a:pt x="1514" y="1270"/>
                </a:lnTo>
                <a:lnTo>
                  <a:pt x="1502" y="1258"/>
                </a:lnTo>
                <a:lnTo>
                  <a:pt x="1486" y="1250"/>
                </a:lnTo>
                <a:lnTo>
                  <a:pt x="1469" y="1247"/>
                </a:lnTo>
                <a:lnTo>
                  <a:pt x="677" y="1247"/>
                </a:lnTo>
                <a:close/>
                <a:moveTo>
                  <a:pt x="169" y="850"/>
                </a:moveTo>
                <a:lnTo>
                  <a:pt x="151" y="853"/>
                </a:lnTo>
                <a:lnTo>
                  <a:pt x="136" y="860"/>
                </a:lnTo>
                <a:lnTo>
                  <a:pt x="124" y="872"/>
                </a:lnTo>
                <a:lnTo>
                  <a:pt x="115" y="888"/>
                </a:lnTo>
                <a:lnTo>
                  <a:pt x="112" y="906"/>
                </a:lnTo>
                <a:lnTo>
                  <a:pt x="115" y="924"/>
                </a:lnTo>
                <a:lnTo>
                  <a:pt x="124" y="939"/>
                </a:lnTo>
                <a:lnTo>
                  <a:pt x="136" y="952"/>
                </a:lnTo>
                <a:lnTo>
                  <a:pt x="151" y="960"/>
                </a:lnTo>
                <a:lnTo>
                  <a:pt x="169" y="963"/>
                </a:lnTo>
                <a:lnTo>
                  <a:pt x="1977" y="963"/>
                </a:lnTo>
                <a:lnTo>
                  <a:pt x="1995" y="960"/>
                </a:lnTo>
                <a:lnTo>
                  <a:pt x="2010" y="952"/>
                </a:lnTo>
                <a:lnTo>
                  <a:pt x="2022" y="939"/>
                </a:lnTo>
                <a:lnTo>
                  <a:pt x="2031" y="924"/>
                </a:lnTo>
                <a:lnTo>
                  <a:pt x="2034" y="906"/>
                </a:lnTo>
                <a:lnTo>
                  <a:pt x="2031" y="888"/>
                </a:lnTo>
                <a:lnTo>
                  <a:pt x="2022" y="872"/>
                </a:lnTo>
                <a:lnTo>
                  <a:pt x="2010" y="860"/>
                </a:lnTo>
                <a:lnTo>
                  <a:pt x="1995" y="853"/>
                </a:lnTo>
                <a:lnTo>
                  <a:pt x="1977" y="850"/>
                </a:lnTo>
                <a:lnTo>
                  <a:pt x="169" y="850"/>
                </a:lnTo>
                <a:close/>
                <a:moveTo>
                  <a:pt x="508" y="0"/>
                </a:moveTo>
                <a:lnTo>
                  <a:pt x="538" y="3"/>
                </a:lnTo>
                <a:lnTo>
                  <a:pt x="567" y="12"/>
                </a:lnTo>
                <a:lnTo>
                  <a:pt x="594" y="24"/>
                </a:lnTo>
                <a:lnTo>
                  <a:pt x="618" y="40"/>
                </a:lnTo>
                <a:lnTo>
                  <a:pt x="638" y="61"/>
                </a:lnTo>
                <a:lnTo>
                  <a:pt x="655" y="85"/>
                </a:lnTo>
                <a:lnTo>
                  <a:pt x="667" y="112"/>
                </a:lnTo>
                <a:lnTo>
                  <a:pt x="675" y="140"/>
                </a:lnTo>
                <a:lnTo>
                  <a:pt x="677" y="170"/>
                </a:lnTo>
                <a:lnTo>
                  <a:pt x="677" y="736"/>
                </a:lnTo>
                <a:lnTo>
                  <a:pt x="1469" y="736"/>
                </a:lnTo>
                <a:lnTo>
                  <a:pt x="1469" y="170"/>
                </a:lnTo>
                <a:lnTo>
                  <a:pt x="1472" y="140"/>
                </a:lnTo>
                <a:lnTo>
                  <a:pt x="1479" y="112"/>
                </a:lnTo>
                <a:lnTo>
                  <a:pt x="1491" y="85"/>
                </a:lnTo>
                <a:lnTo>
                  <a:pt x="1509" y="61"/>
                </a:lnTo>
                <a:lnTo>
                  <a:pt x="1529" y="40"/>
                </a:lnTo>
                <a:lnTo>
                  <a:pt x="1553" y="24"/>
                </a:lnTo>
                <a:lnTo>
                  <a:pt x="1579" y="12"/>
                </a:lnTo>
                <a:lnTo>
                  <a:pt x="1608" y="3"/>
                </a:lnTo>
                <a:lnTo>
                  <a:pt x="1638" y="0"/>
                </a:lnTo>
                <a:lnTo>
                  <a:pt x="1668" y="3"/>
                </a:lnTo>
                <a:lnTo>
                  <a:pt x="1697" y="12"/>
                </a:lnTo>
                <a:lnTo>
                  <a:pt x="1724" y="24"/>
                </a:lnTo>
                <a:lnTo>
                  <a:pt x="1748" y="40"/>
                </a:lnTo>
                <a:lnTo>
                  <a:pt x="1767" y="61"/>
                </a:lnTo>
                <a:lnTo>
                  <a:pt x="1785" y="85"/>
                </a:lnTo>
                <a:lnTo>
                  <a:pt x="1797" y="112"/>
                </a:lnTo>
                <a:lnTo>
                  <a:pt x="1805" y="140"/>
                </a:lnTo>
                <a:lnTo>
                  <a:pt x="1807" y="170"/>
                </a:lnTo>
                <a:lnTo>
                  <a:pt x="1807" y="736"/>
                </a:lnTo>
                <a:lnTo>
                  <a:pt x="1977" y="736"/>
                </a:lnTo>
                <a:lnTo>
                  <a:pt x="2007" y="739"/>
                </a:lnTo>
                <a:lnTo>
                  <a:pt x="2036" y="747"/>
                </a:lnTo>
                <a:lnTo>
                  <a:pt x="2062" y="760"/>
                </a:lnTo>
                <a:lnTo>
                  <a:pt x="2086" y="776"/>
                </a:lnTo>
                <a:lnTo>
                  <a:pt x="2107" y="797"/>
                </a:lnTo>
                <a:lnTo>
                  <a:pt x="2123" y="821"/>
                </a:lnTo>
                <a:lnTo>
                  <a:pt x="2136" y="847"/>
                </a:lnTo>
                <a:lnTo>
                  <a:pt x="2144" y="875"/>
                </a:lnTo>
                <a:lnTo>
                  <a:pt x="2147" y="906"/>
                </a:lnTo>
                <a:lnTo>
                  <a:pt x="2144" y="937"/>
                </a:lnTo>
                <a:lnTo>
                  <a:pt x="2136" y="966"/>
                </a:lnTo>
                <a:lnTo>
                  <a:pt x="2122" y="992"/>
                </a:lnTo>
                <a:lnTo>
                  <a:pt x="2106" y="1016"/>
                </a:lnTo>
                <a:lnTo>
                  <a:pt x="2084" y="1036"/>
                </a:lnTo>
                <a:lnTo>
                  <a:pt x="2060" y="1053"/>
                </a:lnTo>
                <a:lnTo>
                  <a:pt x="2034" y="1065"/>
                </a:lnTo>
                <a:lnTo>
                  <a:pt x="2034" y="2094"/>
                </a:lnTo>
                <a:lnTo>
                  <a:pt x="2031" y="2150"/>
                </a:lnTo>
                <a:lnTo>
                  <a:pt x="2021" y="2203"/>
                </a:lnTo>
                <a:lnTo>
                  <a:pt x="2008" y="2255"/>
                </a:lnTo>
                <a:lnTo>
                  <a:pt x="1988" y="2304"/>
                </a:lnTo>
                <a:lnTo>
                  <a:pt x="1964" y="2352"/>
                </a:lnTo>
                <a:lnTo>
                  <a:pt x="1935" y="2395"/>
                </a:lnTo>
                <a:lnTo>
                  <a:pt x="1902" y="2435"/>
                </a:lnTo>
                <a:lnTo>
                  <a:pt x="1866" y="2472"/>
                </a:lnTo>
                <a:lnTo>
                  <a:pt x="1825" y="2505"/>
                </a:lnTo>
                <a:lnTo>
                  <a:pt x="1782" y="2534"/>
                </a:lnTo>
                <a:lnTo>
                  <a:pt x="1735" y="2558"/>
                </a:lnTo>
                <a:lnTo>
                  <a:pt x="1686" y="2577"/>
                </a:lnTo>
                <a:lnTo>
                  <a:pt x="1634" y="2592"/>
                </a:lnTo>
                <a:lnTo>
                  <a:pt x="1581" y="2601"/>
                </a:lnTo>
                <a:lnTo>
                  <a:pt x="1525" y="2603"/>
                </a:lnTo>
                <a:lnTo>
                  <a:pt x="1355" y="2603"/>
                </a:lnTo>
                <a:lnTo>
                  <a:pt x="1355" y="2830"/>
                </a:lnTo>
                <a:lnTo>
                  <a:pt x="1352" y="2848"/>
                </a:lnTo>
                <a:lnTo>
                  <a:pt x="1345" y="2864"/>
                </a:lnTo>
                <a:lnTo>
                  <a:pt x="1333" y="2875"/>
                </a:lnTo>
                <a:lnTo>
                  <a:pt x="1317" y="2884"/>
                </a:lnTo>
                <a:lnTo>
                  <a:pt x="1299" y="2887"/>
                </a:lnTo>
                <a:lnTo>
                  <a:pt x="1242" y="2887"/>
                </a:lnTo>
                <a:lnTo>
                  <a:pt x="1242" y="3114"/>
                </a:lnTo>
                <a:lnTo>
                  <a:pt x="1240" y="3131"/>
                </a:lnTo>
                <a:lnTo>
                  <a:pt x="1232" y="3147"/>
                </a:lnTo>
                <a:lnTo>
                  <a:pt x="1220" y="3159"/>
                </a:lnTo>
                <a:lnTo>
                  <a:pt x="1204" y="3167"/>
                </a:lnTo>
                <a:lnTo>
                  <a:pt x="1186" y="3169"/>
                </a:lnTo>
                <a:lnTo>
                  <a:pt x="1130" y="3169"/>
                </a:lnTo>
                <a:lnTo>
                  <a:pt x="1130" y="3339"/>
                </a:lnTo>
                <a:lnTo>
                  <a:pt x="1127" y="3357"/>
                </a:lnTo>
                <a:lnTo>
                  <a:pt x="1119" y="3373"/>
                </a:lnTo>
                <a:lnTo>
                  <a:pt x="1106" y="3385"/>
                </a:lnTo>
                <a:lnTo>
                  <a:pt x="1091" y="3393"/>
                </a:lnTo>
                <a:lnTo>
                  <a:pt x="1073" y="3396"/>
                </a:lnTo>
                <a:lnTo>
                  <a:pt x="1055" y="3393"/>
                </a:lnTo>
                <a:lnTo>
                  <a:pt x="1039" y="3385"/>
                </a:lnTo>
                <a:lnTo>
                  <a:pt x="1027" y="3373"/>
                </a:lnTo>
                <a:lnTo>
                  <a:pt x="1020" y="3357"/>
                </a:lnTo>
                <a:lnTo>
                  <a:pt x="1017" y="3339"/>
                </a:lnTo>
                <a:lnTo>
                  <a:pt x="1017" y="3169"/>
                </a:lnTo>
                <a:lnTo>
                  <a:pt x="960" y="3169"/>
                </a:lnTo>
                <a:lnTo>
                  <a:pt x="943" y="3167"/>
                </a:lnTo>
                <a:lnTo>
                  <a:pt x="926" y="3159"/>
                </a:lnTo>
                <a:lnTo>
                  <a:pt x="915" y="3147"/>
                </a:lnTo>
                <a:lnTo>
                  <a:pt x="907" y="3131"/>
                </a:lnTo>
                <a:lnTo>
                  <a:pt x="904" y="3114"/>
                </a:lnTo>
                <a:lnTo>
                  <a:pt x="904" y="2887"/>
                </a:lnTo>
                <a:lnTo>
                  <a:pt x="847" y="2887"/>
                </a:lnTo>
                <a:lnTo>
                  <a:pt x="830" y="2884"/>
                </a:lnTo>
                <a:lnTo>
                  <a:pt x="814" y="2875"/>
                </a:lnTo>
                <a:lnTo>
                  <a:pt x="802" y="2864"/>
                </a:lnTo>
                <a:lnTo>
                  <a:pt x="794" y="2848"/>
                </a:lnTo>
                <a:lnTo>
                  <a:pt x="790" y="2830"/>
                </a:lnTo>
                <a:lnTo>
                  <a:pt x="790" y="2603"/>
                </a:lnTo>
                <a:lnTo>
                  <a:pt x="621" y="2603"/>
                </a:lnTo>
                <a:lnTo>
                  <a:pt x="566" y="2601"/>
                </a:lnTo>
                <a:lnTo>
                  <a:pt x="513" y="2592"/>
                </a:lnTo>
                <a:lnTo>
                  <a:pt x="461" y="2577"/>
                </a:lnTo>
                <a:lnTo>
                  <a:pt x="412" y="2558"/>
                </a:lnTo>
                <a:lnTo>
                  <a:pt x="364" y="2534"/>
                </a:lnTo>
                <a:lnTo>
                  <a:pt x="321" y="2505"/>
                </a:lnTo>
                <a:lnTo>
                  <a:pt x="281" y="2472"/>
                </a:lnTo>
                <a:lnTo>
                  <a:pt x="244" y="2435"/>
                </a:lnTo>
                <a:lnTo>
                  <a:pt x="211" y="2395"/>
                </a:lnTo>
                <a:lnTo>
                  <a:pt x="182" y="2352"/>
                </a:lnTo>
                <a:lnTo>
                  <a:pt x="158" y="2304"/>
                </a:lnTo>
                <a:lnTo>
                  <a:pt x="139" y="2255"/>
                </a:lnTo>
                <a:lnTo>
                  <a:pt x="125" y="2203"/>
                </a:lnTo>
                <a:lnTo>
                  <a:pt x="115" y="2150"/>
                </a:lnTo>
                <a:lnTo>
                  <a:pt x="112" y="2094"/>
                </a:lnTo>
                <a:lnTo>
                  <a:pt x="112" y="1065"/>
                </a:lnTo>
                <a:lnTo>
                  <a:pt x="85" y="1053"/>
                </a:lnTo>
                <a:lnTo>
                  <a:pt x="62" y="1036"/>
                </a:lnTo>
                <a:lnTo>
                  <a:pt x="40" y="1016"/>
                </a:lnTo>
                <a:lnTo>
                  <a:pt x="24" y="992"/>
                </a:lnTo>
                <a:lnTo>
                  <a:pt x="10" y="966"/>
                </a:lnTo>
                <a:lnTo>
                  <a:pt x="2" y="937"/>
                </a:lnTo>
                <a:lnTo>
                  <a:pt x="0" y="906"/>
                </a:lnTo>
                <a:lnTo>
                  <a:pt x="2" y="875"/>
                </a:lnTo>
                <a:lnTo>
                  <a:pt x="10" y="847"/>
                </a:lnTo>
                <a:lnTo>
                  <a:pt x="23" y="821"/>
                </a:lnTo>
                <a:lnTo>
                  <a:pt x="39" y="797"/>
                </a:lnTo>
                <a:lnTo>
                  <a:pt x="60" y="776"/>
                </a:lnTo>
                <a:lnTo>
                  <a:pt x="83" y="760"/>
                </a:lnTo>
                <a:lnTo>
                  <a:pt x="110" y="747"/>
                </a:lnTo>
                <a:lnTo>
                  <a:pt x="139" y="739"/>
                </a:lnTo>
                <a:lnTo>
                  <a:pt x="169" y="736"/>
                </a:lnTo>
                <a:lnTo>
                  <a:pt x="339" y="736"/>
                </a:lnTo>
                <a:lnTo>
                  <a:pt x="339" y="170"/>
                </a:lnTo>
                <a:lnTo>
                  <a:pt x="342" y="140"/>
                </a:lnTo>
                <a:lnTo>
                  <a:pt x="349" y="112"/>
                </a:lnTo>
                <a:lnTo>
                  <a:pt x="362" y="85"/>
                </a:lnTo>
                <a:lnTo>
                  <a:pt x="379" y="61"/>
                </a:lnTo>
                <a:lnTo>
                  <a:pt x="399" y="40"/>
                </a:lnTo>
                <a:lnTo>
                  <a:pt x="423" y="24"/>
                </a:lnTo>
                <a:lnTo>
                  <a:pt x="449" y="12"/>
                </a:lnTo>
                <a:lnTo>
                  <a:pt x="478" y="3"/>
                </a:lnTo>
                <a:lnTo>
                  <a:pt x="5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647283" y="5756276"/>
            <a:ext cx="339725" cy="598488"/>
          </a:xfrm>
          <a:custGeom>
            <a:avLst/>
            <a:gdLst>
              <a:gd name="T0" fmla="*/ 1095 w 1930"/>
              <a:gd name="T1" fmla="*/ 1092 h 3396"/>
              <a:gd name="T2" fmla="*/ 682 w 1930"/>
              <a:gd name="T3" fmla="*/ 1534 h 3396"/>
              <a:gd name="T4" fmla="*/ 722 w 1930"/>
              <a:gd name="T5" fmla="*/ 1583 h 3396"/>
              <a:gd name="T6" fmla="*/ 746 w 1930"/>
              <a:gd name="T7" fmla="*/ 1897 h 3396"/>
              <a:gd name="T8" fmla="*/ 746 w 1930"/>
              <a:gd name="T9" fmla="*/ 1953 h 3396"/>
              <a:gd name="T10" fmla="*/ 795 w 1930"/>
              <a:gd name="T11" fmla="*/ 1982 h 3396"/>
              <a:gd name="T12" fmla="*/ 1233 w 1930"/>
              <a:gd name="T13" fmla="*/ 1568 h 3396"/>
              <a:gd name="T14" fmla="*/ 1245 w 1930"/>
              <a:gd name="T15" fmla="*/ 1507 h 3396"/>
              <a:gd name="T16" fmla="*/ 1192 w 1930"/>
              <a:gd name="T17" fmla="*/ 1472 h 3396"/>
              <a:gd name="T18" fmla="*/ 1190 w 1930"/>
              <a:gd name="T19" fmla="*/ 1147 h 3396"/>
              <a:gd name="T20" fmla="*/ 1176 w 1930"/>
              <a:gd name="T21" fmla="*/ 1092 h 3396"/>
              <a:gd name="T22" fmla="*/ 1533 w 1930"/>
              <a:gd name="T23" fmla="*/ 114 h 3396"/>
              <a:gd name="T24" fmla="*/ 1479 w 1930"/>
              <a:gd name="T25" fmla="*/ 153 h 3396"/>
              <a:gd name="T26" fmla="*/ 1590 w 1930"/>
              <a:gd name="T27" fmla="*/ 170 h 3396"/>
              <a:gd name="T28" fmla="*/ 1550 w 1930"/>
              <a:gd name="T29" fmla="*/ 117 h 3396"/>
              <a:gd name="T30" fmla="*/ 364 w 1930"/>
              <a:gd name="T31" fmla="*/ 125 h 3396"/>
              <a:gd name="T32" fmla="*/ 340 w 1930"/>
              <a:gd name="T33" fmla="*/ 736 h 3396"/>
              <a:gd name="T34" fmla="*/ 444 w 1930"/>
              <a:gd name="T35" fmla="*/ 137 h 3396"/>
              <a:gd name="T36" fmla="*/ 397 w 1930"/>
              <a:gd name="T37" fmla="*/ 0 h 3396"/>
              <a:gd name="T38" fmla="*/ 507 w 1930"/>
              <a:gd name="T39" fmla="*/ 40 h 3396"/>
              <a:gd name="T40" fmla="*/ 565 w 1930"/>
              <a:gd name="T41" fmla="*/ 140 h 3396"/>
              <a:gd name="T42" fmla="*/ 1362 w 1930"/>
              <a:gd name="T43" fmla="*/ 170 h 3396"/>
              <a:gd name="T44" fmla="*/ 1402 w 1930"/>
              <a:gd name="T45" fmla="*/ 61 h 3396"/>
              <a:gd name="T46" fmla="*/ 1503 w 1930"/>
              <a:gd name="T47" fmla="*/ 3 h 3396"/>
              <a:gd name="T48" fmla="*/ 1618 w 1930"/>
              <a:gd name="T49" fmla="*/ 24 h 3396"/>
              <a:gd name="T50" fmla="*/ 1692 w 1930"/>
              <a:gd name="T51" fmla="*/ 112 h 3396"/>
              <a:gd name="T52" fmla="*/ 1873 w 1930"/>
              <a:gd name="T53" fmla="*/ 736 h 3396"/>
              <a:gd name="T54" fmla="*/ 1928 w 1930"/>
              <a:gd name="T55" fmla="*/ 775 h 3396"/>
              <a:gd name="T56" fmla="*/ 1919 w 1930"/>
              <a:gd name="T57" fmla="*/ 1375 h 3396"/>
              <a:gd name="T58" fmla="*/ 1839 w 1930"/>
              <a:gd name="T59" fmla="*/ 1669 h 3396"/>
              <a:gd name="T60" fmla="*/ 1682 w 1930"/>
              <a:gd name="T61" fmla="*/ 1932 h 3396"/>
              <a:gd name="T62" fmla="*/ 1496 w 1930"/>
              <a:gd name="T63" fmla="*/ 2176 h 3396"/>
              <a:gd name="T64" fmla="*/ 1388 w 1930"/>
              <a:gd name="T65" fmla="*/ 2458 h 3396"/>
              <a:gd name="T66" fmla="*/ 1362 w 1930"/>
              <a:gd name="T67" fmla="*/ 2830 h 3396"/>
              <a:gd name="T68" fmla="*/ 1317 w 1930"/>
              <a:gd name="T69" fmla="*/ 2984 h 3396"/>
              <a:gd name="T70" fmla="*/ 1199 w 1930"/>
              <a:gd name="T71" fmla="*/ 3087 h 3396"/>
              <a:gd name="T72" fmla="*/ 1022 w 1930"/>
              <a:gd name="T73" fmla="*/ 3114 h 3396"/>
              <a:gd name="T74" fmla="*/ 999 w 1930"/>
              <a:gd name="T75" fmla="*/ 3385 h 3396"/>
              <a:gd name="T76" fmla="*/ 932 w 1930"/>
              <a:gd name="T77" fmla="*/ 3385 h 3396"/>
              <a:gd name="T78" fmla="*/ 908 w 1930"/>
              <a:gd name="T79" fmla="*/ 3114 h 3396"/>
              <a:gd name="T80" fmla="*/ 732 w 1930"/>
              <a:gd name="T81" fmla="*/ 3087 h 3396"/>
              <a:gd name="T82" fmla="*/ 613 w 1930"/>
              <a:gd name="T83" fmla="*/ 2984 h 3396"/>
              <a:gd name="T84" fmla="*/ 568 w 1930"/>
              <a:gd name="T85" fmla="*/ 2830 h 3396"/>
              <a:gd name="T86" fmla="*/ 542 w 1930"/>
              <a:gd name="T87" fmla="*/ 2458 h 3396"/>
              <a:gd name="T88" fmla="*/ 433 w 1930"/>
              <a:gd name="T89" fmla="*/ 2176 h 3396"/>
              <a:gd name="T90" fmla="*/ 248 w 1930"/>
              <a:gd name="T91" fmla="*/ 1932 h 3396"/>
              <a:gd name="T92" fmla="*/ 91 w 1930"/>
              <a:gd name="T93" fmla="*/ 1669 h 3396"/>
              <a:gd name="T94" fmla="*/ 10 w 1930"/>
              <a:gd name="T95" fmla="*/ 1375 h 3396"/>
              <a:gd name="T96" fmla="*/ 3 w 1930"/>
              <a:gd name="T97" fmla="*/ 775 h 3396"/>
              <a:gd name="T98" fmla="*/ 57 w 1930"/>
              <a:gd name="T99" fmla="*/ 736 h 3396"/>
              <a:gd name="T100" fmla="*/ 238 w 1930"/>
              <a:gd name="T101" fmla="*/ 112 h 3396"/>
              <a:gd name="T102" fmla="*/ 311 w 1930"/>
              <a:gd name="T103" fmla="*/ 24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30" h="3396">
                <a:moveTo>
                  <a:pt x="1136" y="1075"/>
                </a:moveTo>
                <a:lnTo>
                  <a:pt x="1121" y="1077"/>
                </a:lnTo>
                <a:lnTo>
                  <a:pt x="1108" y="1084"/>
                </a:lnTo>
                <a:lnTo>
                  <a:pt x="1095" y="1092"/>
                </a:lnTo>
                <a:lnTo>
                  <a:pt x="698" y="1489"/>
                </a:lnTo>
                <a:lnTo>
                  <a:pt x="688" y="1502"/>
                </a:lnTo>
                <a:lnTo>
                  <a:pt x="683" y="1518"/>
                </a:lnTo>
                <a:lnTo>
                  <a:pt x="682" y="1534"/>
                </a:lnTo>
                <a:lnTo>
                  <a:pt x="686" y="1551"/>
                </a:lnTo>
                <a:lnTo>
                  <a:pt x="694" y="1565"/>
                </a:lnTo>
                <a:lnTo>
                  <a:pt x="706" y="1575"/>
                </a:lnTo>
                <a:lnTo>
                  <a:pt x="722" y="1583"/>
                </a:lnTo>
                <a:lnTo>
                  <a:pt x="738" y="1585"/>
                </a:lnTo>
                <a:lnTo>
                  <a:pt x="1055" y="1585"/>
                </a:lnTo>
                <a:lnTo>
                  <a:pt x="755" y="1885"/>
                </a:lnTo>
                <a:lnTo>
                  <a:pt x="746" y="1897"/>
                </a:lnTo>
                <a:lnTo>
                  <a:pt x="739" y="1910"/>
                </a:lnTo>
                <a:lnTo>
                  <a:pt x="738" y="1925"/>
                </a:lnTo>
                <a:lnTo>
                  <a:pt x="739" y="1939"/>
                </a:lnTo>
                <a:lnTo>
                  <a:pt x="746" y="1953"/>
                </a:lnTo>
                <a:lnTo>
                  <a:pt x="755" y="1965"/>
                </a:lnTo>
                <a:lnTo>
                  <a:pt x="766" y="1974"/>
                </a:lnTo>
                <a:lnTo>
                  <a:pt x="781" y="1980"/>
                </a:lnTo>
                <a:lnTo>
                  <a:pt x="795" y="1982"/>
                </a:lnTo>
                <a:lnTo>
                  <a:pt x="809" y="1980"/>
                </a:lnTo>
                <a:lnTo>
                  <a:pt x="823" y="1974"/>
                </a:lnTo>
                <a:lnTo>
                  <a:pt x="835" y="1965"/>
                </a:lnTo>
                <a:lnTo>
                  <a:pt x="1233" y="1568"/>
                </a:lnTo>
                <a:lnTo>
                  <a:pt x="1242" y="1555"/>
                </a:lnTo>
                <a:lnTo>
                  <a:pt x="1248" y="1539"/>
                </a:lnTo>
                <a:lnTo>
                  <a:pt x="1248" y="1523"/>
                </a:lnTo>
                <a:lnTo>
                  <a:pt x="1245" y="1507"/>
                </a:lnTo>
                <a:lnTo>
                  <a:pt x="1236" y="1493"/>
                </a:lnTo>
                <a:lnTo>
                  <a:pt x="1223" y="1482"/>
                </a:lnTo>
                <a:lnTo>
                  <a:pt x="1209" y="1474"/>
                </a:lnTo>
                <a:lnTo>
                  <a:pt x="1192" y="1472"/>
                </a:lnTo>
                <a:lnTo>
                  <a:pt x="875" y="1472"/>
                </a:lnTo>
                <a:lnTo>
                  <a:pt x="1176" y="1172"/>
                </a:lnTo>
                <a:lnTo>
                  <a:pt x="1185" y="1160"/>
                </a:lnTo>
                <a:lnTo>
                  <a:pt x="1190" y="1147"/>
                </a:lnTo>
                <a:lnTo>
                  <a:pt x="1192" y="1132"/>
                </a:lnTo>
                <a:lnTo>
                  <a:pt x="1190" y="1118"/>
                </a:lnTo>
                <a:lnTo>
                  <a:pt x="1185" y="1104"/>
                </a:lnTo>
                <a:lnTo>
                  <a:pt x="1176" y="1092"/>
                </a:lnTo>
                <a:lnTo>
                  <a:pt x="1163" y="1084"/>
                </a:lnTo>
                <a:lnTo>
                  <a:pt x="1150" y="1077"/>
                </a:lnTo>
                <a:lnTo>
                  <a:pt x="1136" y="1075"/>
                </a:lnTo>
                <a:close/>
                <a:moveTo>
                  <a:pt x="1533" y="114"/>
                </a:moveTo>
                <a:lnTo>
                  <a:pt x="1515" y="117"/>
                </a:lnTo>
                <a:lnTo>
                  <a:pt x="1500" y="125"/>
                </a:lnTo>
                <a:lnTo>
                  <a:pt x="1487" y="137"/>
                </a:lnTo>
                <a:lnTo>
                  <a:pt x="1479" y="153"/>
                </a:lnTo>
                <a:lnTo>
                  <a:pt x="1476" y="170"/>
                </a:lnTo>
                <a:lnTo>
                  <a:pt x="1476" y="736"/>
                </a:lnTo>
                <a:lnTo>
                  <a:pt x="1590" y="736"/>
                </a:lnTo>
                <a:lnTo>
                  <a:pt x="1590" y="170"/>
                </a:lnTo>
                <a:lnTo>
                  <a:pt x="1586" y="153"/>
                </a:lnTo>
                <a:lnTo>
                  <a:pt x="1578" y="137"/>
                </a:lnTo>
                <a:lnTo>
                  <a:pt x="1567" y="125"/>
                </a:lnTo>
                <a:lnTo>
                  <a:pt x="1550" y="117"/>
                </a:lnTo>
                <a:lnTo>
                  <a:pt x="1533" y="114"/>
                </a:lnTo>
                <a:close/>
                <a:moveTo>
                  <a:pt x="397" y="114"/>
                </a:moveTo>
                <a:lnTo>
                  <a:pt x="380" y="117"/>
                </a:lnTo>
                <a:lnTo>
                  <a:pt x="364" y="125"/>
                </a:lnTo>
                <a:lnTo>
                  <a:pt x="352" y="137"/>
                </a:lnTo>
                <a:lnTo>
                  <a:pt x="343" y="153"/>
                </a:lnTo>
                <a:lnTo>
                  <a:pt x="340" y="170"/>
                </a:lnTo>
                <a:lnTo>
                  <a:pt x="340" y="736"/>
                </a:lnTo>
                <a:lnTo>
                  <a:pt x="454" y="736"/>
                </a:lnTo>
                <a:lnTo>
                  <a:pt x="454" y="170"/>
                </a:lnTo>
                <a:lnTo>
                  <a:pt x="451" y="153"/>
                </a:lnTo>
                <a:lnTo>
                  <a:pt x="444" y="137"/>
                </a:lnTo>
                <a:lnTo>
                  <a:pt x="431" y="125"/>
                </a:lnTo>
                <a:lnTo>
                  <a:pt x="416" y="117"/>
                </a:lnTo>
                <a:lnTo>
                  <a:pt x="397" y="114"/>
                </a:lnTo>
                <a:close/>
                <a:moveTo>
                  <a:pt x="397" y="0"/>
                </a:moveTo>
                <a:lnTo>
                  <a:pt x="428" y="3"/>
                </a:lnTo>
                <a:lnTo>
                  <a:pt x="457" y="12"/>
                </a:lnTo>
                <a:lnTo>
                  <a:pt x="483" y="24"/>
                </a:lnTo>
                <a:lnTo>
                  <a:pt x="507" y="40"/>
                </a:lnTo>
                <a:lnTo>
                  <a:pt x="527" y="61"/>
                </a:lnTo>
                <a:lnTo>
                  <a:pt x="544" y="85"/>
                </a:lnTo>
                <a:lnTo>
                  <a:pt x="557" y="112"/>
                </a:lnTo>
                <a:lnTo>
                  <a:pt x="565" y="140"/>
                </a:lnTo>
                <a:lnTo>
                  <a:pt x="568" y="170"/>
                </a:lnTo>
                <a:lnTo>
                  <a:pt x="568" y="736"/>
                </a:lnTo>
                <a:lnTo>
                  <a:pt x="1362" y="736"/>
                </a:lnTo>
                <a:lnTo>
                  <a:pt x="1362" y="170"/>
                </a:lnTo>
                <a:lnTo>
                  <a:pt x="1365" y="140"/>
                </a:lnTo>
                <a:lnTo>
                  <a:pt x="1373" y="112"/>
                </a:lnTo>
                <a:lnTo>
                  <a:pt x="1386" y="85"/>
                </a:lnTo>
                <a:lnTo>
                  <a:pt x="1402" y="61"/>
                </a:lnTo>
                <a:lnTo>
                  <a:pt x="1423" y="40"/>
                </a:lnTo>
                <a:lnTo>
                  <a:pt x="1447" y="24"/>
                </a:lnTo>
                <a:lnTo>
                  <a:pt x="1474" y="12"/>
                </a:lnTo>
                <a:lnTo>
                  <a:pt x="1503" y="3"/>
                </a:lnTo>
                <a:lnTo>
                  <a:pt x="1533" y="0"/>
                </a:lnTo>
                <a:lnTo>
                  <a:pt x="1564" y="3"/>
                </a:lnTo>
                <a:lnTo>
                  <a:pt x="1593" y="12"/>
                </a:lnTo>
                <a:lnTo>
                  <a:pt x="1618" y="24"/>
                </a:lnTo>
                <a:lnTo>
                  <a:pt x="1642" y="40"/>
                </a:lnTo>
                <a:lnTo>
                  <a:pt x="1663" y="61"/>
                </a:lnTo>
                <a:lnTo>
                  <a:pt x="1680" y="85"/>
                </a:lnTo>
                <a:lnTo>
                  <a:pt x="1692" y="112"/>
                </a:lnTo>
                <a:lnTo>
                  <a:pt x="1700" y="140"/>
                </a:lnTo>
                <a:lnTo>
                  <a:pt x="1703" y="170"/>
                </a:lnTo>
                <a:lnTo>
                  <a:pt x="1703" y="736"/>
                </a:lnTo>
                <a:lnTo>
                  <a:pt x="1873" y="736"/>
                </a:lnTo>
                <a:lnTo>
                  <a:pt x="1892" y="739"/>
                </a:lnTo>
                <a:lnTo>
                  <a:pt x="1907" y="748"/>
                </a:lnTo>
                <a:lnTo>
                  <a:pt x="1919" y="759"/>
                </a:lnTo>
                <a:lnTo>
                  <a:pt x="1928" y="775"/>
                </a:lnTo>
                <a:lnTo>
                  <a:pt x="1930" y="793"/>
                </a:lnTo>
                <a:lnTo>
                  <a:pt x="1930" y="1221"/>
                </a:lnTo>
                <a:lnTo>
                  <a:pt x="1928" y="1299"/>
                </a:lnTo>
                <a:lnTo>
                  <a:pt x="1919" y="1375"/>
                </a:lnTo>
                <a:lnTo>
                  <a:pt x="1907" y="1451"/>
                </a:lnTo>
                <a:lnTo>
                  <a:pt x="1889" y="1525"/>
                </a:lnTo>
                <a:lnTo>
                  <a:pt x="1867" y="1598"/>
                </a:lnTo>
                <a:lnTo>
                  <a:pt x="1839" y="1669"/>
                </a:lnTo>
                <a:lnTo>
                  <a:pt x="1807" y="1738"/>
                </a:lnTo>
                <a:lnTo>
                  <a:pt x="1769" y="1805"/>
                </a:lnTo>
                <a:lnTo>
                  <a:pt x="1728" y="1870"/>
                </a:lnTo>
                <a:lnTo>
                  <a:pt x="1682" y="1932"/>
                </a:lnTo>
                <a:lnTo>
                  <a:pt x="1632" y="1991"/>
                </a:lnTo>
                <a:lnTo>
                  <a:pt x="1582" y="2050"/>
                </a:lnTo>
                <a:lnTo>
                  <a:pt x="1537" y="2111"/>
                </a:lnTo>
                <a:lnTo>
                  <a:pt x="1496" y="2176"/>
                </a:lnTo>
                <a:lnTo>
                  <a:pt x="1462" y="2243"/>
                </a:lnTo>
                <a:lnTo>
                  <a:pt x="1432" y="2313"/>
                </a:lnTo>
                <a:lnTo>
                  <a:pt x="1408" y="2385"/>
                </a:lnTo>
                <a:lnTo>
                  <a:pt x="1388" y="2458"/>
                </a:lnTo>
                <a:lnTo>
                  <a:pt x="1373" y="2532"/>
                </a:lnTo>
                <a:lnTo>
                  <a:pt x="1365" y="2608"/>
                </a:lnTo>
                <a:lnTo>
                  <a:pt x="1362" y="2685"/>
                </a:lnTo>
                <a:lnTo>
                  <a:pt x="1362" y="2830"/>
                </a:lnTo>
                <a:lnTo>
                  <a:pt x="1359" y="2871"/>
                </a:lnTo>
                <a:lnTo>
                  <a:pt x="1351" y="2911"/>
                </a:lnTo>
                <a:lnTo>
                  <a:pt x="1336" y="2950"/>
                </a:lnTo>
                <a:lnTo>
                  <a:pt x="1317" y="2984"/>
                </a:lnTo>
                <a:lnTo>
                  <a:pt x="1293" y="3016"/>
                </a:lnTo>
                <a:lnTo>
                  <a:pt x="1265" y="3043"/>
                </a:lnTo>
                <a:lnTo>
                  <a:pt x="1233" y="3067"/>
                </a:lnTo>
                <a:lnTo>
                  <a:pt x="1199" y="3087"/>
                </a:lnTo>
                <a:lnTo>
                  <a:pt x="1160" y="3101"/>
                </a:lnTo>
                <a:lnTo>
                  <a:pt x="1120" y="3110"/>
                </a:lnTo>
                <a:lnTo>
                  <a:pt x="1079" y="3114"/>
                </a:lnTo>
                <a:lnTo>
                  <a:pt x="1022" y="3114"/>
                </a:lnTo>
                <a:lnTo>
                  <a:pt x="1022" y="3339"/>
                </a:lnTo>
                <a:lnTo>
                  <a:pt x="1019" y="3357"/>
                </a:lnTo>
                <a:lnTo>
                  <a:pt x="1011" y="3373"/>
                </a:lnTo>
                <a:lnTo>
                  <a:pt x="999" y="3385"/>
                </a:lnTo>
                <a:lnTo>
                  <a:pt x="983" y="3393"/>
                </a:lnTo>
                <a:lnTo>
                  <a:pt x="965" y="3396"/>
                </a:lnTo>
                <a:lnTo>
                  <a:pt x="947" y="3393"/>
                </a:lnTo>
                <a:lnTo>
                  <a:pt x="932" y="3385"/>
                </a:lnTo>
                <a:lnTo>
                  <a:pt x="919" y="3373"/>
                </a:lnTo>
                <a:lnTo>
                  <a:pt x="911" y="3357"/>
                </a:lnTo>
                <a:lnTo>
                  <a:pt x="908" y="3339"/>
                </a:lnTo>
                <a:lnTo>
                  <a:pt x="908" y="3114"/>
                </a:lnTo>
                <a:lnTo>
                  <a:pt x="852" y="3114"/>
                </a:lnTo>
                <a:lnTo>
                  <a:pt x="810" y="3110"/>
                </a:lnTo>
                <a:lnTo>
                  <a:pt x="769" y="3101"/>
                </a:lnTo>
                <a:lnTo>
                  <a:pt x="732" y="3087"/>
                </a:lnTo>
                <a:lnTo>
                  <a:pt x="697" y="3067"/>
                </a:lnTo>
                <a:lnTo>
                  <a:pt x="665" y="3043"/>
                </a:lnTo>
                <a:lnTo>
                  <a:pt x="637" y="3016"/>
                </a:lnTo>
                <a:lnTo>
                  <a:pt x="613" y="2984"/>
                </a:lnTo>
                <a:lnTo>
                  <a:pt x="595" y="2950"/>
                </a:lnTo>
                <a:lnTo>
                  <a:pt x="580" y="2911"/>
                </a:lnTo>
                <a:lnTo>
                  <a:pt x="571" y="2871"/>
                </a:lnTo>
                <a:lnTo>
                  <a:pt x="568" y="2830"/>
                </a:lnTo>
                <a:lnTo>
                  <a:pt x="568" y="2685"/>
                </a:lnTo>
                <a:lnTo>
                  <a:pt x="565" y="2608"/>
                </a:lnTo>
                <a:lnTo>
                  <a:pt x="556" y="2532"/>
                </a:lnTo>
                <a:lnTo>
                  <a:pt x="542" y="2458"/>
                </a:lnTo>
                <a:lnTo>
                  <a:pt x="523" y="2385"/>
                </a:lnTo>
                <a:lnTo>
                  <a:pt x="498" y="2313"/>
                </a:lnTo>
                <a:lnTo>
                  <a:pt x="468" y="2243"/>
                </a:lnTo>
                <a:lnTo>
                  <a:pt x="433" y="2176"/>
                </a:lnTo>
                <a:lnTo>
                  <a:pt x="393" y="2111"/>
                </a:lnTo>
                <a:lnTo>
                  <a:pt x="348" y="2050"/>
                </a:lnTo>
                <a:lnTo>
                  <a:pt x="299" y="1991"/>
                </a:lnTo>
                <a:lnTo>
                  <a:pt x="248" y="1932"/>
                </a:lnTo>
                <a:lnTo>
                  <a:pt x="203" y="1870"/>
                </a:lnTo>
                <a:lnTo>
                  <a:pt x="160" y="1805"/>
                </a:lnTo>
                <a:lnTo>
                  <a:pt x="124" y="1738"/>
                </a:lnTo>
                <a:lnTo>
                  <a:pt x="91" y="1669"/>
                </a:lnTo>
                <a:lnTo>
                  <a:pt x="64" y="1598"/>
                </a:lnTo>
                <a:lnTo>
                  <a:pt x="41" y="1525"/>
                </a:lnTo>
                <a:lnTo>
                  <a:pt x="24" y="1451"/>
                </a:lnTo>
                <a:lnTo>
                  <a:pt x="10" y="1375"/>
                </a:lnTo>
                <a:lnTo>
                  <a:pt x="3" y="1298"/>
                </a:lnTo>
                <a:lnTo>
                  <a:pt x="0" y="1221"/>
                </a:lnTo>
                <a:lnTo>
                  <a:pt x="0" y="793"/>
                </a:lnTo>
                <a:lnTo>
                  <a:pt x="3" y="775"/>
                </a:lnTo>
                <a:lnTo>
                  <a:pt x="11" y="759"/>
                </a:lnTo>
                <a:lnTo>
                  <a:pt x="24" y="748"/>
                </a:lnTo>
                <a:lnTo>
                  <a:pt x="39" y="739"/>
                </a:lnTo>
                <a:lnTo>
                  <a:pt x="57" y="736"/>
                </a:lnTo>
                <a:lnTo>
                  <a:pt x="227" y="736"/>
                </a:lnTo>
                <a:lnTo>
                  <a:pt x="227" y="170"/>
                </a:lnTo>
                <a:lnTo>
                  <a:pt x="230" y="140"/>
                </a:lnTo>
                <a:lnTo>
                  <a:pt x="238" y="112"/>
                </a:lnTo>
                <a:lnTo>
                  <a:pt x="250" y="85"/>
                </a:lnTo>
                <a:lnTo>
                  <a:pt x="267" y="61"/>
                </a:lnTo>
                <a:lnTo>
                  <a:pt x="287" y="40"/>
                </a:lnTo>
                <a:lnTo>
                  <a:pt x="311" y="24"/>
                </a:lnTo>
                <a:lnTo>
                  <a:pt x="338" y="12"/>
                </a:lnTo>
                <a:lnTo>
                  <a:pt x="367" y="3"/>
                </a:lnTo>
                <a:lnTo>
                  <a:pt x="3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3562933" y="5756276"/>
            <a:ext cx="379412" cy="598488"/>
          </a:xfrm>
          <a:custGeom>
            <a:avLst/>
            <a:gdLst>
              <a:gd name="T0" fmla="*/ 1203 w 2147"/>
              <a:gd name="T1" fmla="*/ 1375 h 3396"/>
              <a:gd name="T2" fmla="*/ 790 w 2147"/>
              <a:gd name="T3" fmla="*/ 1817 h 3396"/>
              <a:gd name="T4" fmla="*/ 831 w 2147"/>
              <a:gd name="T5" fmla="*/ 1865 h 3396"/>
              <a:gd name="T6" fmla="*/ 854 w 2147"/>
              <a:gd name="T7" fmla="*/ 2180 h 3396"/>
              <a:gd name="T8" fmla="*/ 854 w 2147"/>
              <a:gd name="T9" fmla="*/ 2235 h 3396"/>
              <a:gd name="T10" fmla="*/ 904 w 2147"/>
              <a:gd name="T11" fmla="*/ 2264 h 3396"/>
              <a:gd name="T12" fmla="*/ 1339 w 2147"/>
              <a:gd name="T13" fmla="*/ 1852 h 3396"/>
              <a:gd name="T14" fmla="*/ 1351 w 2147"/>
              <a:gd name="T15" fmla="*/ 1790 h 3396"/>
              <a:gd name="T16" fmla="*/ 1299 w 2147"/>
              <a:gd name="T17" fmla="*/ 1755 h 3396"/>
              <a:gd name="T18" fmla="*/ 1297 w 2147"/>
              <a:gd name="T19" fmla="*/ 1430 h 3396"/>
              <a:gd name="T20" fmla="*/ 1282 w 2147"/>
              <a:gd name="T21" fmla="*/ 1375 h 3396"/>
              <a:gd name="T22" fmla="*/ 169 w 2147"/>
              <a:gd name="T23" fmla="*/ 850 h 3396"/>
              <a:gd name="T24" fmla="*/ 115 w 2147"/>
              <a:gd name="T25" fmla="*/ 888 h 3396"/>
              <a:gd name="T26" fmla="*/ 136 w 2147"/>
              <a:gd name="T27" fmla="*/ 952 h 3396"/>
              <a:gd name="T28" fmla="*/ 1995 w 2147"/>
              <a:gd name="T29" fmla="*/ 960 h 3396"/>
              <a:gd name="T30" fmla="*/ 2034 w 2147"/>
              <a:gd name="T31" fmla="*/ 906 h 3396"/>
              <a:gd name="T32" fmla="*/ 1995 w 2147"/>
              <a:gd name="T33" fmla="*/ 853 h 3396"/>
              <a:gd name="T34" fmla="*/ 538 w 2147"/>
              <a:gd name="T35" fmla="*/ 3 h 3396"/>
              <a:gd name="T36" fmla="*/ 638 w 2147"/>
              <a:gd name="T37" fmla="*/ 61 h 3396"/>
              <a:gd name="T38" fmla="*/ 677 w 2147"/>
              <a:gd name="T39" fmla="*/ 170 h 3396"/>
              <a:gd name="T40" fmla="*/ 1472 w 2147"/>
              <a:gd name="T41" fmla="*/ 140 h 3396"/>
              <a:gd name="T42" fmla="*/ 1529 w 2147"/>
              <a:gd name="T43" fmla="*/ 40 h 3396"/>
              <a:gd name="T44" fmla="*/ 1638 w 2147"/>
              <a:gd name="T45" fmla="*/ 0 h 3396"/>
              <a:gd name="T46" fmla="*/ 1748 w 2147"/>
              <a:gd name="T47" fmla="*/ 40 h 3396"/>
              <a:gd name="T48" fmla="*/ 1805 w 2147"/>
              <a:gd name="T49" fmla="*/ 140 h 3396"/>
              <a:gd name="T50" fmla="*/ 2007 w 2147"/>
              <a:gd name="T51" fmla="*/ 739 h 3396"/>
              <a:gd name="T52" fmla="*/ 2107 w 2147"/>
              <a:gd name="T53" fmla="*/ 797 h 3396"/>
              <a:gd name="T54" fmla="*/ 2147 w 2147"/>
              <a:gd name="T55" fmla="*/ 906 h 3396"/>
              <a:gd name="T56" fmla="*/ 2106 w 2147"/>
              <a:gd name="T57" fmla="*/ 1016 h 3396"/>
              <a:gd name="T58" fmla="*/ 2034 w 2147"/>
              <a:gd name="T59" fmla="*/ 2151 h 3396"/>
              <a:gd name="T60" fmla="*/ 1984 w 2147"/>
              <a:gd name="T61" fmla="*/ 2395 h 3396"/>
              <a:gd name="T62" fmla="*/ 1848 w 2147"/>
              <a:gd name="T63" fmla="*/ 2594 h 3396"/>
              <a:gd name="T64" fmla="*/ 1649 w 2147"/>
              <a:gd name="T65" fmla="*/ 2727 h 3396"/>
              <a:gd name="T66" fmla="*/ 1469 w 2147"/>
              <a:gd name="T67" fmla="*/ 2935 h 3396"/>
              <a:gd name="T68" fmla="*/ 1426 w 2147"/>
              <a:gd name="T69" fmla="*/ 3050 h 3396"/>
              <a:gd name="T70" fmla="*/ 1323 w 2147"/>
              <a:gd name="T71" fmla="*/ 3110 h 3396"/>
              <a:gd name="T72" fmla="*/ 1127 w 2147"/>
              <a:gd name="T73" fmla="*/ 3357 h 3396"/>
              <a:gd name="T74" fmla="*/ 1073 w 2147"/>
              <a:gd name="T75" fmla="*/ 3396 h 3396"/>
              <a:gd name="T76" fmla="*/ 1020 w 2147"/>
              <a:gd name="T77" fmla="*/ 3357 h 3396"/>
              <a:gd name="T78" fmla="*/ 823 w 2147"/>
              <a:gd name="T79" fmla="*/ 3110 h 3396"/>
              <a:gd name="T80" fmla="*/ 719 w 2147"/>
              <a:gd name="T81" fmla="*/ 3050 h 3396"/>
              <a:gd name="T82" fmla="*/ 677 w 2147"/>
              <a:gd name="T83" fmla="*/ 2935 h 3396"/>
              <a:gd name="T84" fmla="*/ 497 w 2147"/>
              <a:gd name="T85" fmla="*/ 2727 h 3396"/>
              <a:gd name="T86" fmla="*/ 297 w 2147"/>
              <a:gd name="T87" fmla="*/ 2594 h 3396"/>
              <a:gd name="T88" fmla="*/ 163 w 2147"/>
              <a:gd name="T89" fmla="*/ 2395 h 3396"/>
              <a:gd name="T90" fmla="*/ 112 w 2147"/>
              <a:gd name="T91" fmla="*/ 2151 h 3396"/>
              <a:gd name="T92" fmla="*/ 40 w 2147"/>
              <a:gd name="T93" fmla="*/ 1016 h 3396"/>
              <a:gd name="T94" fmla="*/ 0 w 2147"/>
              <a:gd name="T95" fmla="*/ 906 h 3396"/>
              <a:gd name="T96" fmla="*/ 39 w 2147"/>
              <a:gd name="T97" fmla="*/ 797 h 3396"/>
              <a:gd name="T98" fmla="*/ 139 w 2147"/>
              <a:gd name="T99" fmla="*/ 739 h 3396"/>
              <a:gd name="T100" fmla="*/ 342 w 2147"/>
              <a:gd name="T101" fmla="*/ 140 h 3396"/>
              <a:gd name="T102" fmla="*/ 399 w 2147"/>
              <a:gd name="T103" fmla="*/ 40 h 3396"/>
              <a:gd name="T104" fmla="*/ 508 w 2147"/>
              <a:gd name="T105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7" h="3396">
                <a:moveTo>
                  <a:pt x="1242" y="1359"/>
                </a:moveTo>
                <a:lnTo>
                  <a:pt x="1228" y="1361"/>
                </a:lnTo>
                <a:lnTo>
                  <a:pt x="1214" y="1366"/>
                </a:lnTo>
                <a:lnTo>
                  <a:pt x="1203" y="1375"/>
                </a:lnTo>
                <a:lnTo>
                  <a:pt x="807" y="1771"/>
                </a:lnTo>
                <a:lnTo>
                  <a:pt x="798" y="1785"/>
                </a:lnTo>
                <a:lnTo>
                  <a:pt x="791" y="1800"/>
                </a:lnTo>
                <a:lnTo>
                  <a:pt x="790" y="1817"/>
                </a:lnTo>
                <a:lnTo>
                  <a:pt x="795" y="1833"/>
                </a:lnTo>
                <a:lnTo>
                  <a:pt x="804" y="1848"/>
                </a:lnTo>
                <a:lnTo>
                  <a:pt x="816" y="1859"/>
                </a:lnTo>
                <a:lnTo>
                  <a:pt x="831" y="1865"/>
                </a:lnTo>
                <a:lnTo>
                  <a:pt x="847" y="1868"/>
                </a:lnTo>
                <a:lnTo>
                  <a:pt x="1163" y="1868"/>
                </a:lnTo>
                <a:lnTo>
                  <a:pt x="863" y="2167"/>
                </a:lnTo>
                <a:lnTo>
                  <a:pt x="854" y="2180"/>
                </a:lnTo>
                <a:lnTo>
                  <a:pt x="849" y="2193"/>
                </a:lnTo>
                <a:lnTo>
                  <a:pt x="847" y="2207"/>
                </a:lnTo>
                <a:lnTo>
                  <a:pt x="849" y="2222"/>
                </a:lnTo>
                <a:lnTo>
                  <a:pt x="854" y="2235"/>
                </a:lnTo>
                <a:lnTo>
                  <a:pt x="863" y="2248"/>
                </a:lnTo>
                <a:lnTo>
                  <a:pt x="876" y="2257"/>
                </a:lnTo>
                <a:lnTo>
                  <a:pt x="889" y="2262"/>
                </a:lnTo>
                <a:lnTo>
                  <a:pt x="904" y="2264"/>
                </a:lnTo>
                <a:lnTo>
                  <a:pt x="918" y="2262"/>
                </a:lnTo>
                <a:lnTo>
                  <a:pt x="931" y="2257"/>
                </a:lnTo>
                <a:lnTo>
                  <a:pt x="944" y="2248"/>
                </a:lnTo>
                <a:lnTo>
                  <a:pt x="1339" y="1852"/>
                </a:lnTo>
                <a:lnTo>
                  <a:pt x="1349" y="1838"/>
                </a:lnTo>
                <a:lnTo>
                  <a:pt x="1354" y="1823"/>
                </a:lnTo>
                <a:lnTo>
                  <a:pt x="1355" y="1806"/>
                </a:lnTo>
                <a:lnTo>
                  <a:pt x="1351" y="1790"/>
                </a:lnTo>
                <a:lnTo>
                  <a:pt x="1343" y="1775"/>
                </a:lnTo>
                <a:lnTo>
                  <a:pt x="1331" y="1764"/>
                </a:lnTo>
                <a:lnTo>
                  <a:pt x="1315" y="1758"/>
                </a:lnTo>
                <a:lnTo>
                  <a:pt x="1299" y="1755"/>
                </a:lnTo>
                <a:lnTo>
                  <a:pt x="984" y="1755"/>
                </a:lnTo>
                <a:lnTo>
                  <a:pt x="1282" y="1456"/>
                </a:lnTo>
                <a:lnTo>
                  <a:pt x="1292" y="1443"/>
                </a:lnTo>
                <a:lnTo>
                  <a:pt x="1297" y="1430"/>
                </a:lnTo>
                <a:lnTo>
                  <a:pt x="1299" y="1416"/>
                </a:lnTo>
                <a:lnTo>
                  <a:pt x="1297" y="1401"/>
                </a:lnTo>
                <a:lnTo>
                  <a:pt x="1292" y="1388"/>
                </a:lnTo>
                <a:lnTo>
                  <a:pt x="1282" y="1375"/>
                </a:lnTo>
                <a:lnTo>
                  <a:pt x="1270" y="1366"/>
                </a:lnTo>
                <a:lnTo>
                  <a:pt x="1257" y="1361"/>
                </a:lnTo>
                <a:lnTo>
                  <a:pt x="1242" y="1359"/>
                </a:lnTo>
                <a:close/>
                <a:moveTo>
                  <a:pt x="169" y="850"/>
                </a:moveTo>
                <a:lnTo>
                  <a:pt x="151" y="853"/>
                </a:lnTo>
                <a:lnTo>
                  <a:pt x="136" y="860"/>
                </a:lnTo>
                <a:lnTo>
                  <a:pt x="124" y="872"/>
                </a:lnTo>
                <a:lnTo>
                  <a:pt x="115" y="888"/>
                </a:lnTo>
                <a:lnTo>
                  <a:pt x="112" y="906"/>
                </a:lnTo>
                <a:lnTo>
                  <a:pt x="115" y="924"/>
                </a:lnTo>
                <a:lnTo>
                  <a:pt x="124" y="939"/>
                </a:lnTo>
                <a:lnTo>
                  <a:pt x="136" y="952"/>
                </a:lnTo>
                <a:lnTo>
                  <a:pt x="151" y="960"/>
                </a:lnTo>
                <a:lnTo>
                  <a:pt x="169" y="963"/>
                </a:lnTo>
                <a:lnTo>
                  <a:pt x="1977" y="963"/>
                </a:lnTo>
                <a:lnTo>
                  <a:pt x="1995" y="960"/>
                </a:lnTo>
                <a:lnTo>
                  <a:pt x="2010" y="952"/>
                </a:lnTo>
                <a:lnTo>
                  <a:pt x="2022" y="939"/>
                </a:lnTo>
                <a:lnTo>
                  <a:pt x="2031" y="924"/>
                </a:lnTo>
                <a:lnTo>
                  <a:pt x="2034" y="906"/>
                </a:lnTo>
                <a:lnTo>
                  <a:pt x="2031" y="888"/>
                </a:lnTo>
                <a:lnTo>
                  <a:pt x="2022" y="872"/>
                </a:lnTo>
                <a:lnTo>
                  <a:pt x="2010" y="860"/>
                </a:lnTo>
                <a:lnTo>
                  <a:pt x="1995" y="853"/>
                </a:lnTo>
                <a:lnTo>
                  <a:pt x="1977" y="850"/>
                </a:lnTo>
                <a:lnTo>
                  <a:pt x="169" y="850"/>
                </a:lnTo>
                <a:close/>
                <a:moveTo>
                  <a:pt x="508" y="0"/>
                </a:moveTo>
                <a:lnTo>
                  <a:pt x="538" y="3"/>
                </a:lnTo>
                <a:lnTo>
                  <a:pt x="567" y="12"/>
                </a:lnTo>
                <a:lnTo>
                  <a:pt x="594" y="24"/>
                </a:lnTo>
                <a:lnTo>
                  <a:pt x="618" y="40"/>
                </a:lnTo>
                <a:lnTo>
                  <a:pt x="638" y="61"/>
                </a:lnTo>
                <a:lnTo>
                  <a:pt x="655" y="85"/>
                </a:lnTo>
                <a:lnTo>
                  <a:pt x="667" y="112"/>
                </a:lnTo>
                <a:lnTo>
                  <a:pt x="675" y="140"/>
                </a:lnTo>
                <a:lnTo>
                  <a:pt x="677" y="170"/>
                </a:lnTo>
                <a:lnTo>
                  <a:pt x="677" y="736"/>
                </a:lnTo>
                <a:lnTo>
                  <a:pt x="1469" y="736"/>
                </a:lnTo>
                <a:lnTo>
                  <a:pt x="1469" y="170"/>
                </a:lnTo>
                <a:lnTo>
                  <a:pt x="1472" y="140"/>
                </a:lnTo>
                <a:lnTo>
                  <a:pt x="1479" y="112"/>
                </a:lnTo>
                <a:lnTo>
                  <a:pt x="1491" y="85"/>
                </a:lnTo>
                <a:lnTo>
                  <a:pt x="1509" y="61"/>
                </a:lnTo>
                <a:lnTo>
                  <a:pt x="1529" y="40"/>
                </a:lnTo>
                <a:lnTo>
                  <a:pt x="1553" y="24"/>
                </a:lnTo>
                <a:lnTo>
                  <a:pt x="1579" y="12"/>
                </a:lnTo>
                <a:lnTo>
                  <a:pt x="1608" y="3"/>
                </a:lnTo>
                <a:lnTo>
                  <a:pt x="1638" y="0"/>
                </a:lnTo>
                <a:lnTo>
                  <a:pt x="1668" y="3"/>
                </a:lnTo>
                <a:lnTo>
                  <a:pt x="1697" y="12"/>
                </a:lnTo>
                <a:lnTo>
                  <a:pt x="1724" y="24"/>
                </a:lnTo>
                <a:lnTo>
                  <a:pt x="1748" y="40"/>
                </a:lnTo>
                <a:lnTo>
                  <a:pt x="1767" y="61"/>
                </a:lnTo>
                <a:lnTo>
                  <a:pt x="1785" y="85"/>
                </a:lnTo>
                <a:lnTo>
                  <a:pt x="1797" y="112"/>
                </a:lnTo>
                <a:lnTo>
                  <a:pt x="1805" y="140"/>
                </a:lnTo>
                <a:lnTo>
                  <a:pt x="1807" y="170"/>
                </a:lnTo>
                <a:lnTo>
                  <a:pt x="1807" y="736"/>
                </a:lnTo>
                <a:lnTo>
                  <a:pt x="1977" y="736"/>
                </a:lnTo>
                <a:lnTo>
                  <a:pt x="2007" y="739"/>
                </a:lnTo>
                <a:lnTo>
                  <a:pt x="2036" y="747"/>
                </a:lnTo>
                <a:lnTo>
                  <a:pt x="2062" y="760"/>
                </a:lnTo>
                <a:lnTo>
                  <a:pt x="2086" y="776"/>
                </a:lnTo>
                <a:lnTo>
                  <a:pt x="2107" y="797"/>
                </a:lnTo>
                <a:lnTo>
                  <a:pt x="2123" y="821"/>
                </a:lnTo>
                <a:lnTo>
                  <a:pt x="2136" y="847"/>
                </a:lnTo>
                <a:lnTo>
                  <a:pt x="2144" y="875"/>
                </a:lnTo>
                <a:lnTo>
                  <a:pt x="2147" y="906"/>
                </a:lnTo>
                <a:lnTo>
                  <a:pt x="2144" y="937"/>
                </a:lnTo>
                <a:lnTo>
                  <a:pt x="2136" y="966"/>
                </a:lnTo>
                <a:lnTo>
                  <a:pt x="2122" y="992"/>
                </a:lnTo>
                <a:lnTo>
                  <a:pt x="2106" y="1016"/>
                </a:lnTo>
                <a:lnTo>
                  <a:pt x="2084" y="1036"/>
                </a:lnTo>
                <a:lnTo>
                  <a:pt x="2060" y="1053"/>
                </a:lnTo>
                <a:lnTo>
                  <a:pt x="2034" y="1065"/>
                </a:lnTo>
                <a:lnTo>
                  <a:pt x="2034" y="2151"/>
                </a:lnTo>
                <a:lnTo>
                  <a:pt x="2031" y="2215"/>
                </a:lnTo>
                <a:lnTo>
                  <a:pt x="2020" y="2277"/>
                </a:lnTo>
                <a:lnTo>
                  <a:pt x="2005" y="2337"/>
                </a:lnTo>
                <a:lnTo>
                  <a:pt x="1984" y="2395"/>
                </a:lnTo>
                <a:lnTo>
                  <a:pt x="1958" y="2450"/>
                </a:lnTo>
                <a:lnTo>
                  <a:pt x="1926" y="2501"/>
                </a:lnTo>
                <a:lnTo>
                  <a:pt x="1890" y="2550"/>
                </a:lnTo>
                <a:lnTo>
                  <a:pt x="1848" y="2594"/>
                </a:lnTo>
                <a:lnTo>
                  <a:pt x="1804" y="2634"/>
                </a:lnTo>
                <a:lnTo>
                  <a:pt x="1756" y="2669"/>
                </a:lnTo>
                <a:lnTo>
                  <a:pt x="1703" y="2700"/>
                </a:lnTo>
                <a:lnTo>
                  <a:pt x="1649" y="2727"/>
                </a:lnTo>
                <a:lnTo>
                  <a:pt x="1591" y="2748"/>
                </a:lnTo>
                <a:lnTo>
                  <a:pt x="1530" y="2762"/>
                </a:lnTo>
                <a:lnTo>
                  <a:pt x="1469" y="2771"/>
                </a:lnTo>
                <a:lnTo>
                  <a:pt x="1469" y="2935"/>
                </a:lnTo>
                <a:lnTo>
                  <a:pt x="1466" y="2967"/>
                </a:lnTo>
                <a:lnTo>
                  <a:pt x="1457" y="2997"/>
                </a:lnTo>
                <a:lnTo>
                  <a:pt x="1444" y="3025"/>
                </a:lnTo>
                <a:lnTo>
                  <a:pt x="1426" y="3050"/>
                </a:lnTo>
                <a:lnTo>
                  <a:pt x="1405" y="3071"/>
                </a:lnTo>
                <a:lnTo>
                  <a:pt x="1380" y="3089"/>
                </a:lnTo>
                <a:lnTo>
                  <a:pt x="1352" y="3102"/>
                </a:lnTo>
                <a:lnTo>
                  <a:pt x="1323" y="3110"/>
                </a:lnTo>
                <a:lnTo>
                  <a:pt x="1291" y="3114"/>
                </a:lnTo>
                <a:lnTo>
                  <a:pt x="1130" y="3114"/>
                </a:lnTo>
                <a:lnTo>
                  <a:pt x="1130" y="3339"/>
                </a:lnTo>
                <a:lnTo>
                  <a:pt x="1127" y="3357"/>
                </a:lnTo>
                <a:lnTo>
                  <a:pt x="1119" y="3373"/>
                </a:lnTo>
                <a:lnTo>
                  <a:pt x="1106" y="3385"/>
                </a:lnTo>
                <a:lnTo>
                  <a:pt x="1091" y="3393"/>
                </a:lnTo>
                <a:lnTo>
                  <a:pt x="1073" y="3396"/>
                </a:lnTo>
                <a:lnTo>
                  <a:pt x="1055" y="3393"/>
                </a:lnTo>
                <a:lnTo>
                  <a:pt x="1039" y="3385"/>
                </a:lnTo>
                <a:lnTo>
                  <a:pt x="1027" y="3373"/>
                </a:lnTo>
                <a:lnTo>
                  <a:pt x="1020" y="3357"/>
                </a:lnTo>
                <a:lnTo>
                  <a:pt x="1017" y="3339"/>
                </a:lnTo>
                <a:lnTo>
                  <a:pt x="1017" y="3114"/>
                </a:lnTo>
                <a:lnTo>
                  <a:pt x="855" y="3114"/>
                </a:lnTo>
                <a:lnTo>
                  <a:pt x="823" y="3110"/>
                </a:lnTo>
                <a:lnTo>
                  <a:pt x="794" y="3102"/>
                </a:lnTo>
                <a:lnTo>
                  <a:pt x="766" y="3089"/>
                </a:lnTo>
                <a:lnTo>
                  <a:pt x="741" y="3071"/>
                </a:lnTo>
                <a:lnTo>
                  <a:pt x="719" y="3050"/>
                </a:lnTo>
                <a:lnTo>
                  <a:pt x="702" y="3025"/>
                </a:lnTo>
                <a:lnTo>
                  <a:pt x="689" y="2997"/>
                </a:lnTo>
                <a:lnTo>
                  <a:pt x="680" y="2967"/>
                </a:lnTo>
                <a:lnTo>
                  <a:pt x="677" y="2935"/>
                </a:lnTo>
                <a:lnTo>
                  <a:pt x="677" y="2771"/>
                </a:lnTo>
                <a:lnTo>
                  <a:pt x="615" y="2762"/>
                </a:lnTo>
                <a:lnTo>
                  <a:pt x="555" y="2748"/>
                </a:lnTo>
                <a:lnTo>
                  <a:pt x="497" y="2727"/>
                </a:lnTo>
                <a:lnTo>
                  <a:pt x="443" y="2700"/>
                </a:lnTo>
                <a:lnTo>
                  <a:pt x="390" y="2669"/>
                </a:lnTo>
                <a:lnTo>
                  <a:pt x="342" y="2634"/>
                </a:lnTo>
                <a:lnTo>
                  <a:pt x="297" y="2594"/>
                </a:lnTo>
                <a:lnTo>
                  <a:pt x="256" y="2550"/>
                </a:lnTo>
                <a:lnTo>
                  <a:pt x="220" y="2501"/>
                </a:lnTo>
                <a:lnTo>
                  <a:pt x="188" y="2450"/>
                </a:lnTo>
                <a:lnTo>
                  <a:pt x="163" y="2395"/>
                </a:lnTo>
                <a:lnTo>
                  <a:pt x="141" y="2337"/>
                </a:lnTo>
                <a:lnTo>
                  <a:pt x="126" y="2277"/>
                </a:lnTo>
                <a:lnTo>
                  <a:pt x="116" y="2215"/>
                </a:lnTo>
                <a:lnTo>
                  <a:pt x="112" y="2151"/>
                </a:lnTo>
                <a:lnTo>
                  <a:pt x="112" y="1065"/>
                </a:lnTo>
                <a:lnTo>
                  <a:pt x="85" y="1053"/>
                </a:lnTo>
                <a:lnTo>
                  <a:pt x="62" y="1036"/>
                </a:lnTo>
                <a:lnTo>
                  <a:pt x="40" y="1016"/>
                </a:lnTo>
                <a:lnTo>
                  <a:pt x="24" y="992"/>
                </a:lnTo>
                <a:lnTo>
                  <a:pt x="10" y="966"/>
                </a:lnTo>
                <a:lnTo>
                  <a:pt x="2" y="937"/>
                </a:lnTo>
                <a:lnTo>
                  <a:pt x="0" y="906"/>
                </a:lnTo>
                <a:lnTo>
                  <a:pt x="2" y="875"/>
                </a:lnTo>
                <a:lnTo>
                  <a:pt x="10" y="847"/>
                </a:lnTo>
                <a:lnTo>
                  <a:pt x="23" y="821"/>
                </a:lnTo>
                <a:lnTo>
                  <a:pt x="39" y="797"/>
                </a:lnTo>
                <a:lnTo>
                  <a:pt x="60" y="776"/>
                </a:lnTo>
                <a:lnTo>
                  <a:pt x="83" y="760"/>
                </a:lnTo>
                <a:lnTo>
                  <a:pt x="110" y="747"/>
                </a:lnTo>
                <a:lnTo>
                  <a:pt x="139" y="739"/>
                </a:lnTo>
                <a:lnTo>
                  <a:pt x="169" y="736"/>
                </a:lnTo>
                <a:lnTo>
                  <a:pt x="339" y="736"/>
                </a:lnTo>
                <a:lnTo>
                  <a:pt x="339" y="170"/>
                </a:lnTo>
                <a:lnTo>
                  <a:pt x="342" y="140"/>
                </a:lnTo>
                <a:lnTo>
                  <a:pt x="349" y="112"/>
                </a:lnTo>
                <a:lnTo>
                  <a:pt x="362" y="85"/>
                </a:lnTo>
                <a:lnTo>
                  <a:pt x="379" y="61"/>
                </a:lnTo>
                <a:lnTo>
                  <a:pt x="399" y="40"/>
                </a:lnTo>
                <a:lnTo>
                  <a:pt x="423" y="24"/>
                </a:lnTo>
                <a:lnTo>
                  <a:pt x="449" y="12"/>
                </a:lnTo>
                <a:lnTo>
                  <a:pt x="478" y="3"/>
                </a:lnTo>
                <a:lnTo>
                  <a:pt x="5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26"/>
          <p:cNvSpPr>
            <a:spLocks noEditPoints="1"/>
          </p:cNvSpPr>
          <p:nvPr/>
        </p:nvSpPr>
        <p:spPr bwMode="auto">
          <a:xfrm>
            <a:off x="4497633" y="5756276"/>
            <a:ext cx="381000" cy="598488"/>
          </a:xfrm>
          <a:custGeom>
            <a:avLst/>
            <a:gdLst>
              <a:gd name="T0" fmla="*/ 1247 w 2156"/>
              <a:gd name="T1" fmla="*/ 2603 h 3396"/>
              <a:gd name="T2" fmla="*/ 1220 w 2156"/>
              <a:gd name="T3" fmla="*/ 1309 h 3396"/>
              <a:gd name="T4" fmla="*/ 795 w 2156"/>
              <a:gd name="T5" fmla="*/ 1743 h 3396"/>
              <a:gd name="T6" fmla="*/ 820 w 2156"/>
              <a:gd name="T7" fmla="*/ 1802 h 3396"/>
              <a:gd name="T8" fmla="*/ 867 w 2156"/>
              <a:gd name="T9" fmla="*/ 2111 h 3396"/>
              <a:gd name="T10" fmla="*/ 853 w 2156"/>
              <a:gd name="T11" fmla="*/ 2165 h 3396"/>
              <a:gd name="T12" fmla="*/ 893 w 2156"/>
              <a:gd name="T13" fmla="*/ 2205 h 3396"/>
              <a:gd name="T14" fmla="*/ 948 w 2156"/>
              <a:gd name="T15" fmla="*/ 2191 h 3396"/>
              <a:gd name="T16" fmla="*/ 1361 w 2156"/>
              <a:gd name="T17" fmla="*/ 1750 h 3396"/>
              <a:gd name="T18" fmla="*/ 1321 w 2156"/>
              <a:gd name="T19" fmla="*/ 1701 h 3396"/>
              <a:gd name="T20" fmla="*/ 1297 w 2156"/>
              <a:gd name="T21" fmla="*/ 1387 h 3396"/>
              <a:gd name="T22" fmla="*/ 1297 w 2156"/>
              <a:gd name="T23" fmla="*/ 1331 h 3396"/>
              <a:gd name="T24" fmla="*/ 1247 w 2156"/>
              <a:gd name="T25" fmla="*/ 1302 h 3396"/>
              <a:gd name="T26" fmla="*/ 124 w 2156"/>
              <a:gd name="T27" fmla="*/ 872 h 3396"/>
              <a:gd name="T28" fmla="*/ 124 w 2156"/>
              <a:gd name="T29" fmla="*/ 939 h 3396"/>
              <a:gd name="T30" fmla="*/ 1985 w 2156"/>
              <a:gd name="T31" fmla="*/ 963 h 3396"/>
              <a:gd name="T32" fmla="*/ 2039 w 2156"/>
              <a:gd name="T33" fmla="*/ 924 h 3396"/>
              <a:gd name="T34" fmla="*/ 2018 w 2156"/>
              <a:gd name="T35" fmla="*/ 860 h 3396"/>
              <a:gd name="T36" fmla="*/ 511 w 2156"/>
              <a:gd name="T37" fmla="*/ 0 h 3396"/>
              <a:gd name="T38" fmla="*/ 620 w 2156"/>
              <a:gd name="T39" fmla="*/ 40 h 3396"/>
              <a:gd name="T40" fmla="*/ 678 w 2156"/>
              <a:gd name="T41" fmla="*/ 140 h 3396"/>
              <a:gd name="T42" fmla="*/ 1475 w 2156"/>
              <a:gd name="T43" fmla="*/ 170 h 3396"/>
              <a:gd name="T44" fmla="*/ 1515 w 2156"/>
              <a:gd name="T45" fmla="*/ 61 h 3396"/>
              <a:gd name="T46" fmla="*/ 1614 w 2156"/>
              <a:gd name="T47" fmla="*/ 3 h 3396"/>
              <a:gd name="T48" fmla="*/ 1731 w 2156"/>
              <a:gd name="T49" fmla="*/ 24 h 3396"/>
              <a:gd name="T50" fmla="*/ 1804 w 2156"/>
              <a:gd name="T51" fmla="*/ 112 h 3396"/>
              <a:gd name="T52" fmla="*/ 1985 w 2156"/>
              <a:gd name="T53" fmla="*/ 736 h 3396"/>
              <a:gd name="T54" fmla="*/ 2095 w 2156"/>
              <a:gd name="T55" fmla="*/ 776 h 3396"/>
              <a:gd name="T56" fmla="*/ 2153 w 2156"/>
              <a:gd name="T57" fmla="*/ 875 h 3396"/>
              <a:gd name="T58" fmla="*/ 2131 w 2156"/>
              <a:gd name="T59" fmla="*/ 992 h 3396"/>
              <a:gd name="T60" fmla="*/ 2042 w 2156"/>
              <a:gd name="T61" fmla="*/ 1065 h 3396"/>
              <a:gd name="T62" fmla="*/ 2016 w 2156"/>
              <a:gd name="T63" fmla="*/ 2255 h 3396"/>
              <a:gd name="T64" fmla="*/ 1910 w 2156"/>
              <a:gd name="T65" fmla="*/ 2435 h 3396"/>
              <a:gd name="T66" fmla="*/ 1742 w 2156"/>
              <a:gd name="T67" fmla="*/ 2558 h 3396"/>
              <a:gd name="T68" fmla="*/ 1532 w 2156"/>
              <a:gd name="T69" fmla="*/ 2603 h 3396"/>
              <a:gd name="T70" fmla="*/ 1351 w 2156"/>
              <a:gd name="T71" fmla="*/ 2864 h 3396"/>
              <a:gd name="T72" fmla="*/ 1247 w 2156"/>
              <a:gd name="T73" fmla="*/ 2887 h 3396"/>
              <a:gd name="T74" fmla="*/ 1225 w 2156"/>
              <a:gd name="T75" fmla="*/ 3159 h 3396"/>
              <a:gd name="T76" fmla="*/ 1135 w 2156"/>
              <a:gd name="T77" fmla="*/ 3339 h 3396"/>
              <a:gd name="T78" fmla="*/ 1096 w 2156"/>
              <a:gd name="T79" fmla="*/ 3393 h 3396"/>
              <a:gd name="T80" fmla="*/ 1031 w 2156"/>
              <a:gd name="T81" fmla="*/ 3373 h 3396"/>
              <a:gd name="T82" fmla="*/ 964 w 2156"/>
              <a:gd name="T83" fmla="*/ 3169 h 3396"/>
              <a:gd name="T84" fmla="*/ 911 w 2156"/>
              <a:gd name="T85" fmla="*/ 3131 h 3396"/>
              <a:gd name="T86" fmla="*/ 833 w 2156"/>
              <a:gd name="T87" fmla="*/ 2884 h 3396"/>
              <a:gd name="T88" fmla="*/ 794 w 2156"/>
              <a:gd name="T89" fmla="*/ 2830 h 3396"/>
              <a:gd name="T90" fmla="*/ 515 w 2156"/>
              <a:gd name="T91" fmla="*/ 2592 h 3396"/>
              <a:gd name="T92" fmla="*/ 322 w 2156"/>
              <a:gd name="T93" fmla="*/ 2505 h 3396"/>
              <a:gd name="T94" fmla="*/ 183 w 2156"/>
              <a:gd name="T95" fmla="*/ 2352 h 3396"/>
              <a:gd name="T96" fmla="*/ 116 w 2156"/>
              <a:gd name="T97" fmla="*/ 2150 h 3396"/>
              <a:gd name="T98" fmla="*/ 62 w 2156"/>
              <a:gd name="T99" fmla="*/ 1036 h 3396"/>
              <a:gd name="T100" fmla="*/ 2 w 2156"/>
              <a:gd name="T101" fmla="*/ 937 h 3396"/>
              <a:gd name="T102" fmla="*/ 23 w 2156"/>
              <a:gd name="T103" fmla="*/ 821 h 3396"/>
              <a:gd name="T104" fmla="*/ 111 w 2156"/>
              <a:gd name="T105" fmla="*/ 747 h 3396"/>
              <a:gd name="T106" fmla="*/ 340 w 2156"/>
              <a:gd name="T107" fmla="*/ 170 h 3396"/>
              <a:gd name="T108" fmla="*/ 380 w 2156"/>
              <a:gd name="T109" fmla="*/ 61 h 3396"/>
              <a:gd name="T110" fmla="*/ 480 w 2156"/>
              <a:gd name="T111" fmla="*/ 3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56" h="3396">
                <a:moveTo>
                  <a:pt x="907" y="2603"/>
                </a:moveTo>
                <a:lnTo>
                  <a:pt x="907" y="2773"/>
                </a:lnTo>
                <a:lnTo>
                  <a:pt x="1247" y="2773"/>
                </a:lnTo>
                <a:lnTo>
                  <a:pt x="1247" y="2603"/>
                </a:lnTo>
                <a:lnTo>
                  <a:pt x="907" y="2603"/>
                </a:lnTo>
                <a:close/>
                <a:moveTo>
                  <a:pt x="1247" y="1302"/>
                </a:moveTo>
                <a:lnTo>
                  <a:pt x="1233" y="1304"/>
                </a:lnTo>
                <a:lnTo>
                  <a:pt x="1220" y="1309"/>
                </a:lnTo>
                <a:lnTo>
                  <a:pt x="1208" y="1319"/>
                </a:lnTo>
                <a:lnTo>
                  <a:pt x="810" y="1715"/>
                </a:lnTo>
                <a:lnTo>
                  <a:pt x="801" y="1728"/>
                </a:lnTo>
                <a:lnTo>
                  <a:pt x="795" y="1743"/>
                </a:lnTo>
                <a:lnTo>
                  <a:pt x="794" y="1760"/>
                </a:lnTo>
                <a:lnTo>
                  <a:pt x="798" y="1776"/>
                </a:lnTo>
                <a:lnTo>
                  <a:pt x="807" y="1791"/>
                </a:lnTo>
                <a:lnTo>
                  <a:pt x="820" y="1802"/>
                </a:lnTo>
                <a:lnTo>
                  <a:pt x="834" y="1809"/>
                </a:lnTo>
                <a:lnTo>
                  <a:pt x="851" y="1811"/>
                </a:lnTo>
                <a:lnTo>
                  <a:pt x="1168" y="1811"/>
                </a:lnTo>
                <a:lnTo>
                  <a:pt x="867" y="2111"/>
                </a:lnTo>
                <a:lnTo>
                  <a:pt x="858" y="2123"/>
                </a:lnTo>
                <a:lnTo>
                  <a:pt x="853" y="2136"/>
                </a:lnTo>
                <a:lnTo>
                  <a:pt x="851" y="2151"/>
                </a:lnTo>
                <a:lnTo>
                  <a:pt x="853" y="2165"/>
                </a:lnTo>
                <a:lnTo>
                  <a:pt x="858" y="2178"/>
                </a:lnTo>
                <a:lnTo>
                  <a:pt x="867" y="2191"/>
                </a:lnTo>
                <a:lnTo>
                  <a:pt x="880" y="2200"/>
                </a:lnTo>
                <a:lnTo>
                  <a:pt x="893" y="2205"/>
                </a:lnTo>
                <a:lnTo>
                  <a:pt x="907" y="2207"/>
                </a:lnTo>
                <a:lnTo>
                  <a:pt x="922" y="2205"/>
                </a:lnTo>
                <a:lnTo>
                  <a:pt x="935" y="2200"/>
                </a:lnTo>
                <a:lnTo>
                  <a:pt x="948" y="2191"/>
                </a:lnTo>
                <a:lnTo>
                  <a:pt x="1345" y="1795"/>
                </a:lnTo>
                <a:lnTo>
                  <a:pt x="1355" y="1782"/>
                </a:lnTo>
                <a:lnTo>
                  <a:pt x="1360" y="1766"/>
                </a:lnTo>
                <a:lnTo>
                  <a:pt x="1361" y="1750"/>
                </a:lnTo>
                <a:lnTo>
                  <a:pt x="1357" y="1733"/>
                </a:lnTo>
                <a:lnTo>
                  <a:pt x="1349" y="1719"/>
                </a:lnTo>
                <a:lnTo>
                  <a:pt x="1336" y="1707"/>
                </a:lnTo>
                <a:lnTo>
                  <a:pt x="1321" y="1701"/>
                </a:lnTo>
                <a:lnTo>
                  <a:pt x="1304" y="1698"/>
                </a:lnTo>
                <a:lnTo>
                  <a:pt x="988" y="1698"/>
                </a:lnTo>
                <a:lnTo>
                  <a:pt x="1288" y="1399"/>
                </a:lnTo>
                <a:lnTo>
                  <a:pt x="1297" y="1387"/>
                </a:lnTo>
                <a:lnTo>
                  <a:pt x="1302" y="1373"/>
                </a:lnTo>
                <a:lnTo>
                  <a:pt x="1304" y="1359"/>
                </a:lnTo>
                <a:lnTo>
                  <a:pt x="1302" y="1344"/>
                </a:lnTo>
                <a:lnTo>
                  <a:pt x="1297" y="1331"/>
                </a:lnTo>
                <a:lnTo>
                  <a:pt x="1288" y="1319"/>
                </a:lnTo>
                <a:lnTo>
                  <a:pt x="1275" y="1309"/>
                </a:lnTo>
                <a:lnTo>
                  <a:pt x="1262" y="1304"/>
                </a:lnTo>
                <a:lnTo>
                  <a:pt x="1247" y="1302"/>
                </a:lnTo>
                <a:close/>
                <a:moveTo>
                  <a:pt x="169" y="850"/>
                </a:moveTo>
                <a:lnTo>
                  <a:pt x="152" y="853"/>
                </a:lnTo>
                <a:lnTo>
                  <a:pt x="136" y="860"/>
                </a:lnTo>
                <a:lnTo>
                  <a:pt x="124" y="872"/>
                </a:lnTo>
                <a:lnTo>
                  <a:pt x="116" y="888"/>
                </a:lnTo>
                <a:lnTo>
                  <a:pt x="113" y="906"/>
                </a:lnTo>
                <a:lnTo>
                  <a:pt x="116" y="924"/>
                </a:lnTo>
                <a:lnTo>
                  <a:pt x="124" y="939"/>
                </a:lnTo>
                <a:lnTo>
                  <a:pt x="136" y="952"/>
                </a:lnTo>
                <a:lnTo>
                  <a:pt x="152" y="960"/>
                </a:lnTo>
                <a:lnTo>
                  <a:pt x="169" y="963"/>
                </a:lnTo>
                <a:lnTo>
                  <a:pt x="1985" y="963"/>
                </a:lnTo>
                <a:lnTo>
                  <a:pt x="2003" y="960"/>
                </a:lnTo>
                <a:lnTo>
                  <a:pt x="2018" y="952"/>
                </a:lnTo>
                <a:lnTo>
                  <a:pt x="2031" y="939"/>
                </a:lnTo>
                <a:lnTo>
                  <a:pt x="2039" y="924"/>
                </a:lnTo>
                <a:lnTo>
                  <a:pt x="2042" y="906"/>
                </a:lnTo>
                <a:lnTo>
                  <a:pt x="2039" y="888"/>
                </a:lnTo>
                <a:lnTo>
                  <a:pt x="2031" y="872"/>
                </a:lnTo>
                <a:lnTo>
                  <a:pt x="2018" y="860"/>
                </a:lnTo>
                <a:lnTo>
                  <a:pt x="2003" y="853"/>
                </a:lnTo>
                <a:lnTo>
                  <a:pt x="1985" y="850"/>
                </a:lnTo>
                <a:lnTo>
                  <a:pt x="169" y="850"/>
                </a:lnTo>
                <a:close/>
                <a:moveTo>
                  <a:pt x="511" y="0"/>
                </a:moveTo>
                <a:lnTo>
                  <a:pt x="541" y="3"/>
                </a:lnTo>
                <a:lnTo>
                  <a:pt x="569" y="12"/>
                </a:lnTo>
                <a:lnTo>
                  <a:pt x="596" y="24"/>
                </a:lnTo>
                <a:lnTo>
                  <a:pt x="620" y="40"/>
                </a:lnTo>
                <a:lnTo>
                  <a:pt x="641" y="61"/>
                </a:lnTo>
                <a:lnTo>
                  <a:pt x="657" y="85"/>
                </a:lnTo>
                <a:lnTo>
                  <a:pt x="670" y="112"/>
                </a:lnTo>
                <a:lnTo>
                  <a:pt x="678" y="140"/>
                </a:lnTo>
                <a:lnTo>
                  <a:pt x="680" y="170"/>
                </a:lnTo>
                <a:lnTo>
                  <a:pt x="680" y="736"/>
                </a:lnTo>
                <a:lnTo>
                  <a:pt x="1475" y="736"/>
                </a:lnTo>
                <a:lnTo>
                  <a:pt x="1475" y="170"/>
                </a:lnTo>
                <a:lnTo>
                  <a:pt x="1478" y="140"/>
                </a:lnTo>
                <a:lnTo>
                  <a:pt x="1485" y="112"/>
                </a:lnTo>
                <a:lnTo>
                  <a:pt x="1498" y="85"/>
                </a:lnTo>
                <a:lnTo>
                  <a:pt x="1515" y="61"/>
                </a:lnTo>
                <a:lnTo>
                  <a:pt x="1536" y="40"/>
                </a:lnTo>
                <a:lnTo>
                  <a:pt x="1560" y="24"/>
                </a:lnTo>
                <a:lnTo>
                  <a:pt x="1585" y="12"/>
                </a:lnTo>
                <a:lnTo>
                  <a:pt x="1614" y="3"/>
                </a:lnTo>
                <a:lnTo>
                  <a:pt x="1645" y="0"/>
                </a:lnTo>
                <a:lnTo>
                  <a:pt x="1675" y="3"/>
                </a:lnTo>
                <a:lnTo>
                  <a:pt x="1704" y="12"/>
                </a:lnTo>
                <a:lnTo>
                  <a:pt x="1731" y="24"/>
                </a:lnTo>
                <a:lnTo>
                  <a:pt x="1755" y="40"/>
                </a:lnTo>
                <a:lnTo>
                  <a:pt x="1775" y="61"/>
                </a:lnTo>
                <a:lnTo>
                  <a:pt x="1792" y="85"/>
                </a:lnTo>
                <a:lnTo>
                  <a:pt x="1804" y="112"/>
                </a:lnTo>
                <a:lnTo>
                  <a:pt x="1813" y="140"/>
                </a:lnTo>
                <a:lnTo>
                  <a:pt x="1815" y="170"/>
                </a:lnTo>
                <a:lnTo>
                  <a:pt x="1815" y="736"/>
                </a:lnTo>
                <a:lnTo>
                  <a:pt x="1985" y="736"/>
                </a:lnTo>
                <a:lnTo>
                  <a:pt x="2015" y="739"/>
                </a:lnTo>
                <a:lnTo>
                  <a:pt x="2044" y="747"/>
                </a:lnTo>
                <a:lnTo>
                  <a:pt x="2071" y="760"/>
                </a:lnTo>
                <a:lnTo>
                  <a:pt x="2095" y="776"/>
                </a:lnTo>
                <a:lnTo>
                  <a:pt x="2116" y="797"/>
                </a:lnTo>
                <a:lnTo>
                  <a:pt x="2132" y="821"/>
                </a:lnTo>
                <a:lnTo>
                  <a:pt x="2144" y="847"/>
                </a:lnTo>
                <a:lnTo>
                  <a:pt x="2153" y="875"/>
                </a:lnTo>
                <a:lnTo>
                  <a:pt x="2156" y="906"/>
                </a:lnTo>
                <a:lnTo>
                  <a:pt x="2153" y="937"/>
                </a:lnTo>
                <a:lnTo>
                  <a:pt x="2144" y="966"/>
                </a:lnTo>
                <a:lnTo>
                  <a:pt x="2131" y="992"/>
                </a:lnTo>
                <a:lnTo>
                  <a:pt x="2115" y="1016"/>
                </a:lnTo>
                <a:lnTo>
                  <a:pt x="2093" y="1036"/>
                </a:lnTo>
                <a:lnTo>
                  <a:pt x="2069" y="1053"/>
                </a:lnTo>
                <a:lnTo>
                  <a:pt x="2042" y="1065"/>
                </a:lnTo>
                <a:lnTo>
                  <a:pt x="2042" y="2094"/>
                </a:lnTo>
                <a:lnTo>
                  <a:pt x="2039" y="2150"/>
                </a:lnTo>
                <a:lnTo>
                  <a:pt x="2030" y="2203"/>
                </a:lnTo>
                <a:lnTo>
                  <a:pt x="2016" y="2255"/>
                </a:lnTo>
                <a:lnTo>
                  <a:pt x="1997" y="2304"/>
                </a:lnTo>
                <a:lnTo>
                  <a:pt x="1972" y="2352"/>
                </a:lnTo>
                <a:lnTo>
                  <a:pt x="1943" y="2395"/>
                </a:lnTo>
                <a:lnTo>
                  <a:pt x="1910" y="2435"/>
                </a:lnTo>
                <a:lnTo>
                  <a:pt x="1874" y="2472"/>
                </a:lnTo>
                <a:lnTo>
                  <a:pt x="1832" y="2505"/>
                </a:lnTo>
                <a:lnTo>
                  <a:pt x="1789" y="2534"/>
                </a:lnTo>
                <a:lnTo>
                  <a:pt x="1742" y="2558"/>
                </a:lnTo>
                <a:lnTo>
                  <a:pt x="1693" y="2577"/>
                </a:lnTo>
                <a:lnTo>
                  <a:pt x="1641" y="2592"/>
                </a:lnTo>
                <a:lnTo>
                  <a:pt x="1587" y="2601"/>
                </a:lnTo>
                <a:lnTo>
                  <a:pt x="1532" y="2603"/>
                </a:lnTo>
                <a:lnTo>
                  <a:pt x="1361" y="2603"/>
                </a:lnTo>
                <a:lnTo>
                  <a:pt x="1361" y="2830"/>
                </a:lnTo>
                <a:lnTo>
                  <a:pt x="1358" y="2848"/>
                </a:lnTo>
                <a:lnTo>
                  <a:pt x="1351" y="2864"/>
                </a:lnTo>
                <a:lnTo>
                  <a:pt x="1338" y="2875"/>
                </a:lnTo>
                <a:lnTo>
                  <a:pt x="1323" y="2884"/>
                </a:lnTo>
                <a:lnTo>
                  <a:pt x="1304" y="2887"/>
                </a:lnTo>
                <a:lnTo>
                  <a:pt x="1247" y="2887"/>
                </a:lnTo>
                <a:lnTo>
                  <a:pt x="1247" y="3114"/>
                </a:lnTo>
                <a:lnTo>
                  <a:pt x="1245" y="3131"/>
                </a:lnTo>
                <a:lnTo>
                  <a:pt x="1237" y="3147"/>
                </a:lnTo>
                <a:lnTo>
                  <a:pt x="1225" y="3159"/>
                </a:lnTo>
                <a:lnTo>
                  <a:pt x="1209" y="3167"/>
                </a:lnTo>
                <a:lnTo>
                  <a:pt x="1191" y="3169"/>
                </a:lnTo>
                <a:lnTo>
                  <a:pt x="1135" y="3169"/>
                </a:lnTo>
                <a:lnTo>
                  <a:pt x="1135" y="3339"/>
                </a:lnTo>
                <a:lnTo>
                  <a:pt x="1132" y="3357"/>
                </a:lnTo>
                <a:lnTo>
                  <a:pt x="1123" y="3373"/>
                </a:lnTo>
                <a:lnTo>
                  <a:pt x="1111" y="3385"/>
                </a:lnTo>
                <a:lnTo>
                  <a:pt x="1096" y="3393"/>
                </a:lnTo>
                <a:lnTo>
                  <a:pt x="1078" y="3396"/>
                </a:lnTo>
                <a:lnTo>
                  <a:pt x="1059" y="3393"/>
                </a:lnTo>
                <a:lnTo>
                  <a:pt x="1044" y="3385"/>
                </a:lnTo>
                <a:lnTo>
                  <a:pt x="1031" y="3373"/>
                </a:lnTo>
                <a:lnTo>
                  <a:pt x="1024" y="3357"/>
                </a:lnTo>
                <a:lnTo>
                  <a:pt x="1021" y="3339"/>
                </a:lnTo>
                <a:lnTo>
                  <a:pt x="1021" y="3169"/>
                </a:lnTo>
                <a:lnTo>
                  <a:pt x="964" y="3169"/>
                </a:lnTo>
                <a:lnTo>
                  <a:pt x="946" y="3167"/>
                </a:lnTo>
                <a:lnTo>
                  <a:pt x="930" y="3159"/>
                </a:lnTo>
                <a:lnTo>
                  <a:pt x="919" y="3147"/>
                </a:lnTo>
                <a:lnTo>
                  <a:pt x="911" y="3131"/>
                </a:lnTo>
                <a:lnTo>
                  <a:pt x="907" y="3114"/>
                </a:lnTo>
                <a:lnTo>
                  <a:pt x="907" y="2887"/>
                </a:lnTo>
                <a:lnTo>
                  <a:pt x="851" y="2887"/>
                </a:lnTo>
                <a:lnTo>
                  <a:pt x="833" y="2884"/>
                </a:lnTo>
                <a:lnTo>
                  <a:pt x="817" y="2875"/>
                </a:lnTo>
                <a:lnTo>
                  <a:pt x="805" y="2864"/>
                </a:lnTo>
                <a:lnTo>
                  <a:pt x="797" y="2848"/>
                </a:lnTo>
                <a:lnTo>
                  <a:pt x="794" y="2830"/>
                </a:lnTo>
                <a:lnTo>
                  <a:pt x="794" y="2603"/>
                </a:lnTo>
                <a:lnTo>
                  <a:pt x="623" y="2603"/>
                </a:lnTo>
                <a:lnTo>
                  <a:pt x="568" y="2601"/>
                </a:lnTo>
                <a:lnTo>
                  <a:pt x="515" y="2592"/>
                </a:lnTo>
                <a:lnTo>
                  <a:pt x="463" y="2577"/>
                </a:lnTo>
                <a:lnTo>
                  <a:pt x="413" y="2558"/>
                </a:lnTo>
                <a:lnTo>
                  <a:pt x="366" y="2534"/>
                </a:lnTo>
                <a:lnTo>
                  <a:pt x="322" y="2505"/>
                </a:lnTo>
                <a:lnTo>
                  <a:pt x="282" y="2472"/>
                </a:lnTo>
                <a:lnTo>
                  <a:pt x="245" y="2435"/>
                </a:lnTo>
                <a:lnTo>
                  <a:pt x="212" y="2395"/>
                </a:lnTo>
                <a:lnTo>
                  <a:pt x="183" y="2352"/>
                </a:lnTo>
                <a:lnTo>
                  <a:pt x="159" y="2304"/>
                </a:lnTo>
                <a:lnTo>
                  <a:pt x="140" y="2255"/>
                </a:lnTo>
                <a:lnTo>
                  <a:pt x="125" y="2203"/>
                </a:lnTo>
                <a:lnTo>
                  <a:pt x="116" y="2150"/>
                </a:lnTo>
                <a:lnTo>
                  <a:pt x="113" y="2094"/>
                </a:lnTo>
                <a:lnTo>
                  <a:pt x="113" y="1065"/>
                </a:lnTo>
                <a:lnTo>
                  <a:pt x="86" y="1053"/>
                </a:lnTo>
                <a:lnTo>
                  <a:pt x="62" y="1036"/>
                </a:lnTo>
                <a:lnTo>
                  <a:pt x="40" y="1016"/>
                </a:lnTo>
                <a:lnTo>
                  <a:pt x="24" y="992"/>
                </a:lnTo>
                <a:lnTo>
                  <a:pt x="10" y="966"/>
                </a:lnTo>
                <a:lnTo>
                  <a:pt x="2" y="937"/>
                </a:lnTo>
                <a:lnTo>
                  <a:pt x="0" y="906"/>
                </a:lnTo>
                <a:lnTo>
                  <a:pt x="2" y="875"/>
                </a:lnTo>
                <a:lnTo>
                  <a:pt x="10" y="847"/>
                </a:lnTo>
                <a:lnTo>
                  <a:pt x="23" y="821"/>
                </a:lnTo>
                <a:lnTo>
                  <a:pt x="39" y="797"/>
                </a:lnTo>
                <a:lnTo>
                  <a:pt x="60" y="776"/>
                </a:lnTo>
                <a:lnTo>
                  <a:pt x="84" y="760"/>
                </a:lnTo>
                <a:lnTo>
                  <a:pt x="111" y="747"/>
                </a:lnTo>
                <a:lnTo>
                  <a:pt x="140" y="739"/>
                </a:lnTo>
                <a:lnTo>
                  <a:pt x="169" y="736"/>
                </a:lnTo>
                <a:lnTo>
                  <a:pt x="340" y="736"/>
                </a:lnTo>
                <a:lnTo>
                  <a:pt x="340" y="170"/>
                </a:lnTo>
                <a:lnTo>
                  <a:pt x="343" y="140"/>
                </a:lnTo>
                <a:lnTo>
                  <a:pt x="350" y="112"/>
                </a:lnTo>
                <a:lnTo>
                  <a:pt x="364" y="85"/>
                </a:lnTo>
                <a:lnTo>
                  <a:pt x="380" y="61"/>
                </a:lnTo>
                <a:lnTo>
                  <a:pt x="401" y="40"/>
                </a:lnTo>
                <a:lnTo>
                  <a:pt x="425" y="24"/>
                </a:lnTo>
                <a:lnTo>
                  <a:pt x="451" y="12"/>
                </a:lnTo>
                <a:lnTo>
                  <a:pt x="480" y="3"/>
                </a:lnTo>
                <a:lnTo>
                  <a:pt x="5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31"/>
          <p:cNvSpPr>
            <a:spLocks noEditPoints="1"/>
          </p:cNvSpPr>
          <p:nvPr/>
        </p:nvSpPr>
        <p:spPr bwMode="auto">
          <a:xfrm>
            <a:off x="5328352" y="5761038"/>
            <a:ext cx="590550" cy="588962"/>
          </a:xfrm>
          <a:custGeom>
            <a:avLst/>
            <a:gdLst>
              <a:gd name="T0" fmla="*/ 2900 w 3345"/>
              <a:gd name="T1" fmla="*/ 3002 h 3336"/>
              <a:gd name="T2" fmla="*/ 2900 w 3345"/>
              <a:gd name="T3" fmla="*/ 2669 h 3336"/>
              <a:gd name="T4" fmla="*/ 2844 w 3345"/>
              <a:gd name="T5" fmla="*/ 2891 h 3336"/>
              <a:gd name="T6" fmla="*/ 2917 w 3345"/>
              <a:gd name="T7" fmla="*/ 2671 h 3336"/>
              <a:gd name="T8" fmla="*/ 2832 w 3345"/>
              <a:gd name="T9" fmla="*/ 2366 h 3336"/>
              <a:gd name="T10" fmla="*/ 2852 w 3345"/>
              <a:gd name="T11" fmla="*/ 2537 h 3336"/>
              <a:gd name="T12" fmla="*/ 2931 w 3345"/>
              <a:gd name="T13" fmla="*/ 2544 h 3336"/>
              <a:gd name="T14" fmla="*/ 2931 w 3345"/>
              <a:gd name="T15" fmla="*/ 2365 h 3336"/>
              <a:gd name="T16" fmla="*/ 2501 w 3345"/>
              <a:gd name="T17" fmla="*/ 1619 h 3336"/>
              <a:gd name="T18" fmla="*/ 2478 w 3345"/>
              <a:gd name="T19" fmla="*/ 1694 h 3336"/>
              <a:gd name="T20" fmla="*/ 2707 w 3345"/>
              <a:gd name="T21" fmla="*/ 2026 h 3336"/>
              <a:gd name="T22" fmla="*/ 2782 w 3345"/>
              <a:gd name="T23" fmla="*/ 2051 h 3336"/>
              <a:gd name="T24" fmla="*/ 2807 w 3345"/>
              <a:gd name="T25" fmla="*/ 1977 h 3336"/>
              <a:gd name="T26" fmla="*/ 2556 w 3345"/>
              <a:gd name="T27" fmla="*/ 1620 h 3336"/>
              <a:gd name="T28" fmla="*/ 1972 w 3345"/>
              <a:gd name="T29" fmla="*/ 1273 h 3336"/>
              <a:gd name="T30" fmla="*/ 1963 w 3345"/>
              <a:gd name="T31" fmla="*/ 1351 h 3336"/>
              <a:gd name="T32" fmla="*/ 2293 w 3345"/>
              <a:gd name="T33" fmla="*/ 1535 h 3336"/>
              <a:gd name="T34" fmla="*/ 2428 w 3345"/>
              <a:gd name="T35" fmla="*/ 1593 h 3336"/>
              <a:gd name="T36" fmla="*/ 2443 w 3345"/>
              <a:gd name="T37" fmla="*/ 1514 h 3336"/>
              <a:gd name="T38" fmla="*/ 2100 w 3345"/>
              <a:gd name="T39" fmla="*/ 1294 h 3336"/>
              <a:gd name="T40" fmla="*/ 1460 w 3345"/>
              <a:gd name="T41" fmla="*/ 1190 h 3336"/>
              <a:gd name="T42" fmla="*/ 1487 w 3345"/>
              <a:gd name="T43" fmla="*/ 1276 h 3336"/>
              <a:gd name="T44" fmla="*/ 1703 w 3345"/>
              <a:gd name="T45" fmla="*/ 1279 h 3336"/>
              <a:gd name="T46" fmla="*/ 1711 w 3345"/>
              <a:gd name="T47" fmla="*/ 1192 h 3336"/>
              <a:gd name="T48" fmla="*/ 1265 w 3345"/>
              <a:gd name="T49" fmla="*/ 1170 h 3336"/>
              <a:gd name="T50" fmla="*/ 1238 w 3345"/>
              <a:gd name="T51" fmla="*/ 1256 h 3336"/>
              <a:gd name="T52" fmla="*/ 1327 w 3345"/>
              <a:gd name="T53" fmla="*/ 1256 h 3336"/>
              <a:gd name="T54" fmla="*/ 1300 w 3345"/>
              <a:gd name="T55" fmla="*/ 1170 h 3336"/>
              <a:gd name="T56" fmla="*/ 335 w 3345"/>
              <a:gd name="T57" fmla="*/ 1779 h 3336"/>
              <a:gd name="T58" fmla="*/ 1238 w 3345"/>
              <a:gd name="T59" fmla="*/ 579 h 3336"/>
              <a:gd name="T60" fmla="*/ 1250 w 3345"/>
              <a:gd name="T61" fmla="*/ 990 h 3336"/>
              <a:gd name="T62" fmla="*/ 1335 w 3345"/>
              <a:gd name="T63" fmla="*/ 962 h 3336"/>
              <a:gd name="T64" fmla="*/ 1300 w 3345"/>
              <a:gd name="T65" fmla="*/ 559 h 3336"/>
              <a:gd name="T66" fmla="*/ 1617 w 3345"/>
              <a:gd name="T67" fmla="*/ 333 h 3336"/>
              <a:gd name="T68" fmla="*/ 1666 w 3345"/>
              <a:gd name="T69" fmla="*/ 11 h 3336"/>
              <a:gd name="T70" fmla="*/ 1729 w 3345"/>
              <a:gd name="T71" fmla="*/ 333 h 3336"/>
              <a:gd name="T72" fmla="*/ 1643 w 3345"/>
              <a:gd name="T73" fmla="*/ 441 h 3336"/>
              <a:gd name="T74" fmla="*/ 1864 w 3345"/>
              <a:gd name="T75" fmla="*/ 984 h 3336"/>
              <a:gd name="T76" fmla="*/ 2407 w 3345"/>
              <a:gd name="T77" fmla="*/ 1208 h 3336"/>
              <a:gd name="T78" fmla="*/ 2833 w 3345"/>
              <a:gd name="T79" fmla="*/ 1599 h 3336"/>
              <a:gd name="T80" fmla="*/ 3102 w 3345"/>
              <a:gd name="T81" fmla="*/ 2116 h 3336"/>
              <a:gd name="T82" fmla="*/ 3179 w 3345"/>
              <a:gd name="T83" fmla="*/ 2891 h 3336"/>
              <a:gd name="T84" fmla="*/ 3334 w 3345"/>
              <a:gd name="T85" fmla="*/ 2954 h 3336"/>
              <a:gd name="T86" fmla="*/ 3321 w 3345"/>
              <a:gd name="T87" fmla="*/ 3295 h 3336"/>
              <a:gd name="T88" fmla="*/ 2205 w 3345"/>
              <a:gd name="T89" fmla="*/ 3333 h 3336"/>
              <a:gd name="T90" fmla="*/ 2118 w 3345"/>
              <a:gd name="T91" fmla="*/ 3225 h 3336"/>
              <a:gd name="T92" fmla="*/ 2181 w 3345"/>
              <a:gd name="T93" fmla="*/ 2903 h 3336"/>
              <a:gd name="T94" fmla="*/ 2274 w 3345"/>
              <a:gd name="T95" fmla="*/ 2473 h 3336"/>
              <a:gd name="T96" fmla="*/ 2102 w 3345"/>
              <a:gd name="T97" fmla="*/ 2112 h 3336"/>
              <a:gd name="T98" fmla="*/ 1777 w 3345"/>
              <a:gd name="T99" fmla="*/ 1883 h 3336"/>
              <a:gd name="T100" fmla="*/ 446 w 3345"/>
              <a:gd name="T101" fmla="*/ 1890 h 3336"/>
              <a:gd name="T102" fmla="*/ 360 w 3345"/>
              <a:gd name="T103" fmla="*/ 1998 h 3336"/>
              <a:gd name="T104" fmla="*/ 24 w 3345"/>
              <a:gd name="T105" fmla="*/ 1960 h 3336"/>
              <a:gd name="T106" fmla="*/ 11 w 3345"/>
              <a:gd name="T107" fmla="*/ 841 h 3336"/>
              <a:gd name="T108" fmla="*/ 335 w 3345"/>
              <a:gd name="T109" fmla="*/ 778 h 3336"/>
              <a:gd name="T110" fmla="*/ 443 w 3345"/>
              <a:gd name="T111" fmla="*/ 864 h 3336"/>
              <a:gd name="T112" fmla="*/ 587 w 3345"/>
              <a:gd name="T113" fmla="*/ 441 h 3336"/>
              <a:gd name="T114" fmla="*/ 502 w 3345"/>
              <a:gd name="T115" fmla="*/ 333 h 3336"/>
              <a:gd name="T116" fmla="*/ 564 w 3345"/>
              <a:gd name="T117" fmla="*/ 11 h 3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45" h="3336">
                <a:moveTo>
                  <a:pt x="3123" y="3002"/>
                </a:moveTo>
                <a:lnTo>
                  <a:pt x="3123" y="3002"/>
                </a:lnTo>
                <a:lnTo>
                  <a:pt x="2900" y="3002"/>
                </a:lnTo>
                <a:lnTo>
                  <a:pt x="2900" y="3002"/>
                </a:lnTo>
                <a:lnTo>
                  <a:pt x="2899" y="3002"/>
                </a:lnTo>
                <a:lnTo>
                  <a:pt x="2900" y="3002"/>
                </a:lnTo>
                <a:lnTo>
                  <a:pt x="2230" y="3002"/>
                </a:lnTo>
                <a:lnTo>
                  <a:pt x="2230" y="3225"/>
                </a:lnTo>
                <a:lnTo>
                  <a:pt x="3234" y="3225"/>
                </a:lnTo>
                <a:lnTo>
                  <a:pt x="3234" y="3002"/>
                </a:lnTo>
                <a:lnTo>
                  <a:pt x="3123" y="3002"/>
                </a:lnTo>
                <a:close/>
                <a:moveTo>
                  <a:pt x="2900" y="2669"/>
                </a:moveTo>
                <a:lnTo>
                  <a:pt x="2881" y="2671"/>
                </a:lnTo>
                <a:lnTo>
                  <a:pt x="2866" y="2679"/>
                </a:lnTo>
                <a:lnTo>
                  <a:pt x="2854" y="2691"/>
                </a:lnTo>
                <a:lnTo>
                  <a:pt x="2847" y="2707"/>
                </a:lnTo>
                <a:lnTo>
                  <a:pt x="2844" y="2724"/>
                </a:lnTo>
                <a:lnTo>
                  <a:pt x="2844" y="2891"/>
                </a:lnTo>
                <a:lnTo>
                  <a:pt x="2955" y="2891"/>
                </a:lnTo>
                <a:lnTo>
                  <a:pt x="2955" y="2724"/>
                </a:lnTo>
                <a:lnTo>
                  <a:pt x="2952" y="2707"/>
                </a:lnTo>
                <a:lnTo>
                  <a:pt x="2944" y="2691"/>
                </a:lnTo>
                <a:lnTo>
                  <a:pt x="2932" y="2679"/>
                </a:lnTo>
                <a:lnTo>
                  <a:pt x="2917" y="2671"/>
                </a:lnTo>
                <a:lnTo>
                  <a:pt x="2900" y="2669"/>
                </a:lnTo>
                <a:close/>
                <a:moveTo>
                  <a:pt x="2890" y="2335"/>
                </a:moveTo>
                <a:lnTo>
                  <a:pt x="2872" y="2335"/>
                </a:lnTo>
                <a:lnTo>
                  <a:pt x="2856" y="2341"/>
                </a:lnTo>
                <a:lnTo>
                  <a:pt x="2842" y="2352"/>
                </a:lnTo>
                <a:lnTo>
                  <a:pt x="2832" y="2366"/>
                </a:lnTo>
                <a:lnTo>
                  <a:pt x="2827" y="2382"/>
                </a:lnTo>
                <a:lnTo>
                  <a:pt x="2827" y="2399"/>
                </a:lnTo>
                <a:lnTo>
                  <a:pt x="2834" y="2453"/>
                </a:lnTo>
                <a:lnTo>
                  <a:pt x="2840" y="2506"/>
                </a:lnTo>
                <a:lnTo>
                  <a:pt x="2843" y="2522"/>
                </a:lnTo>
                <a:lnTo>
                  <a:pt x="2852" y="2537"/>
                </a:lnTo>
                <a:lnTo>
                  <a:pt x="2863" y="2548"/>
                </a:lnTo>
                <a:lnTo>
                  <a:pt x="2878" y="2555"/>
                </a:lnTo>
                <a:lnTo>
                  <a:pt x="2894" y="2558"/>
                </a:lnTo>
                <a:lnTo>
                  <a:pt x="2900" y="2557"/>
                </a:lnTo>
                <a:lnTo>
                  <a:pt x="2917" y="2553"/>
                </a:lnTo>
                <a:lnTo>
                  <a:pt x="2931" y="2544"/>
                </a:lnTo>
                <a:lnTo>
                  <a:pt x="2942" y="2532"/>
                </a:lnTo>
                <a:lnTo>
                  <a:pt x="2949" y="2515"/>
                </a:lnTo>
                <a:lnTo>
                  <a:pt x="2950" y="2497"/>
                </a:lnTo>
                <a:lnTo>
                  <a:pt x="2945" y="2440"/>
                </a:lnTo>
                <a:lnTo>
                  <a:pt x="2936" y="2382"/>
                </a:lnTo>
                <a:lnTo>
                  <a:pt x="2931" y="2365"/>
                </a:lnTo>
                <a:lnTo>
                  <a:pt x="2921" y="2352"/>
                </a:lnTo>
                <a:lnTo>
                  <a:pt x="2907" y="2341"/>
                </a:lnTo>
                <a:lnTo>
                  <a:pt x="2890" y="2335"/>
                </a:lnTo>
                <a:close/>
                <a:moveTo>
                  <a:pt x="2528" y="1612"/>
                </a:moveTo>
                <a:lnTo>
                  <a:pt x="2514" y="1614"/>
                </a:lnTo>
                <a:lnTo>
                  <a:pt x="2501" y="1619"/>
                </a:lnTo>
                <a:lnTo>
                  <a:pt x="2489" y="1627"/>
                </a:lnTo>
                <a:lnTo>
                  <a:pt x="2480" y="1638"/>
                </a:lnTo>
                <a:lnTo>
                  <a:pt x="2473" y="1651"/>
                </a:lnTo>
                <a:lnTo>
                  <a:pt x="2470" y="1665"/>
                </a:lnTo>
                <a:lnTo>
                  <a:pt x="2472" y="1680"/>
                </a:lnTo>
                <a:lnTo>
                  <a:pt x="2478" y="1694"/>
                </a:lnTo>
                <a:lnTo>
                  <a:pt x="2486" y="1706"/>
                </a:lnTo>
                <a:lnTo>
                  <a:pt x="2537" y="1765"/>
                </a:lnTo>
                <a:lnTo>
                  <a:pt x="2585" y="1826"/>
                </a:lnTo>
                <a:lnTo>
                  <a:pt x="2630" y="1890"/>
                </a:lnTo>
                <a:lnTo>
                  <a:pt x="2670" y="1957"/>
                </a:lnTo>
                <a:lnTo>
                  <a:pt x="2707" y="2026"/>
                </a:lnTo>
                <a:lnTo>
                  <a:pt x="2716" y="2039"/>
                </a:lnTo>
                <a:lnTo>
                  <a:pt x="2728" y="2049"/>
                </a:lnTo>
                <a:lnTo>
                  <a:pt x="2742" y="2055"/>
                </a:lnTo>
                <a:lnTo>
                  <a:pt x="2758" y="2057"/>
                </a:lnTo>
                <a:lnTo>
                  <a:pt x="2770" y="2056"/>
                </a:lnTo>
                <a:lnTo>
                  <a:pt x="2782" y="2051"/>
                </a:lnTo>
                <a:lnTo>
                  <a:pt x="2794" y="2043"/>
                </a:lnTo>
                <a:lnTo>
                  <a:pt x="2803" y="2032"/>
                </a:lnTo>
                <a:lnTo>
                  <a:pt x="2810" y="2020"/>
                </a:lnTo>
                <a:lnTo>
                  <a:pt x="2812" y="2005"/>
                </a:lnTo>
                <a:lnTo>
                  <a:pt x="2811" y="1991"/>
                </a:lnTo>
                <a:lnTo>
                  <a:pt x="2807" y="1977"/>
                </a:lnTo>
                <a:lnTo>
                  <a:pt x="2768" y="1902"/>
                </a:lnTo>
                <a:lnTo>
                  <a:pt x="2723" y="1830"/>
                </a:lnTo>
                <a:lnTo>
                  <a:pt x="2675" y="1761"/>
                </a:lnTo>
                <a:lnTo>
                  <a:pt x="2624" y="1694"/>
                </a:lnTo>
                <a:lnTo>
                  <a:pt x="2568" y="1630"/>
                </a:lnTo>
                <a:lnTo>
                  <a:pt x="2556" y="1620"/>
                </a:lnTo>
                <a:lnTo>
                  <a:pt x="2542" y="1615"/>
                </a:lnTo>
                <a:lnTo>
                  <a:pt x="2528" y="1612"/>
                </a:lnTo>
                <a:close/>
                <a:moveTo>
                  <a:pt x="2013" y="1261"/>
                </a:moveTo>
                <a:lnTo>
                  <a:pt x="1999" y="1261"/>
                </a:lnTo>
                <a:lnTo>
                  <a:pt x="1984" y="1265"/>
                </a:lnTo>
                <a:lnTo>
                  <a:pt x="1972" y="1273"/>
                </a:lnTo>
                <a:lnTo>
                  <a:pt x="1962" y="1283"/>
                </a:lnTo>
                <a:lnTo>
                  <a:pt x="1955" y="1296"/>
                </a:lnTo>
                <a:lnTo>
                  <a:pt x="1952" y="1310"/>
                </a:lnTo>
                <a:lnTo>
                  <a:pt x="1952" y="1325"/>
                </a:lnTo>
                <a:lnTo>
                  <a:pt x="1956" y="1339"/>
                </a:lnTo>
                <a:lnTo>
                  <a:pt x="1963" y="1351"/>
                </a:lnTo>
                <a:lnTo>
                  <a:pt x="1974" y="1361"/>
                </a:lnTo>
                <a:lnTo>
                  <a:pt x="1987" y="1368"/>
                </a:lnTo>
                <a:lnTo>
                  <a:pt x="2068" y="1402"/>
                </a:lnTo>
                <a:lnTo>
                  <a:pt x="2146" y="1441"/>
                </a:lnTo>
                <a:lnTo>
                  <a:pt x="2221" y="1485"/>
                </a:lnTo>
                <a:lnTo>
                  <a:pt x="2293" y="1535"/>
                </a:lnTo>
                <a:lnTo>
                  <a:pt x="2362" y="1589"/>
                </a:lnTo>
                <a:lnTo>
                  <a:pt x="2373" y="1596"/>
                </a:lnTo>
                <a:lnTo>
                  <a:pt x="2385" y="1600"/>
                </a:lnTo>
                <a:lnTo>
                  <a:pt x="2397" y="1602"/>
                </a:lnTo>
                <a:lnTo>
                  <a:pt x="2414" y="1599"/>
                </a:lnTo>
                <a:lnTo>
                  <a:pt x="2428" y="1593"/>
                </a:lnTo>
                <a:lnTo>
                  <a:pt x="2440" y="1582"/>
                </a:lnTo>
                <a:lnTo>
                  <a:pt x="2448" y="1568"/>
                </a:lnTo>
                <a:lnTo>
                  <a:pt x="2452" y="1555"/>
                </a:lnTo>
                <a:lnTo>
                  <a:pt x="2453" y="1541"/>
                </a:lnTo>
                <a:lnTo>
                  <a:pt x="2450" y="1527"/>
                </a:lnTo>
                <a:lnTo>
                  <a:pt x="2443" y="1514"/>
                </a:lnTo>
                <a:lnTo>
                  <a:pt x="2433" y="1503"/>
                </a:lnTo>
                <a:lnTo>
                  <a:pt x="2371" y="1454"/>
                </a:lnTo>
                <a:lnTo>
                  <a:pt x="2307" y="1408"/>
                </a:lnTo>
                <a:lnTo>
                  <a:pt x="2240" y="1367"/>
                </a:lnTo>
                <a:lnTo>
                  <a:pt x="2171" y="1329"/>
                </a:lnTo>
                <a:lnTo>
                  <a:pt x="2100" y="1294"/>
                </a:lnTo>
                <a:lnTo>
                  <a:pt x="2027" y="1264"/>
                </a:lnTo>
                <a:lnTo>
                  <a:pt x="2013" y="1261"/>
                </a:lnTo>
                <a:close/>
                <a:moveTo>
                  <a:pt x="1506" y="1168"/>
                </a:moveTo>
                <a:lnTo>
                  <a:pt x="1487" y="1170"/>
                </a:lnTo>
                <a:lnTo>
                  <a:pt x="1472" y="1178"/>
                </a:lnTo>
                <a:lnTo>
                  <a:pt x="1460" y="1190"/>
                </a:lnTo>
                <a:lnTo>
                  <a:pt x="1453" y="1205"/>
                </a:lnTo>
                <a:lnTo>
                  <a:pt x="1450" y="1223"/>
                </a:lnTo>
                <a:lnTo>
                  <a:pt x="1453" y="1241"/>
                </a:lnTo>
                <a:lnTo>
                  <a:pt x="1460" y="1256"/>
                </a:lnTo>
                <a:lnTo>
                  <a:pt x="1472" y="1268"/>
                </a:lnTo>
                <a:lnTo>
                  <a:pt x="1487" y="1276"/>
                </a:lnTo>
                <a:lnTo>
                  <a:pt x="1506" y="1279"/>
                </a:lnTo>
                <a:lnTo>
                  <a:pt x="1586" y="1281"/>
                </a:lnTo>
                <a:lnTo>
                  <a:pt x="1666" y="1288"/>
                </a:lnTo>
                <a:lnTo>
                  <a:pt x="1673" y="1288"/>
                </a:lnTo>
                <a:lnTo>
                  <a:pt x="1689" y="1286"/>
                </a:lnTo>
                <a:lnTo>
                  <a:pt x="1703" y="1279"/>
                </a:lnTo>
                <a:lnTo>
                  <a:pt x="1716" y="1269"/>
                </a:lnTo>
                <a:lnTo>
                  <a:pt x="1724" y="1256"/>
                </a:lnTo>
                <a:lnTo>
                  <a:pt x="1728" y="1240"/>
                </a:lnTo>
                <a:lnTo>
                  <a:pt x="1728" y="1221"/>
                </a:lnTo>
                <a:lnTo>
                  <a:pt x="1722" y="1206"/>
                </a:lnTo>
                <a:lnTo>
                  <a:pt x="1711" y="1192"/>
                </a:lnTo>
                <a:lnTo>
                  <a:pt x="1696" y="1183"/>
                </a:lnTo>
                <a:lnTo>
                  <a:pt x="1679" y="1178"/>
                </a:lnTo>
                <a:lnTo>
                  <a:pt x="1593" y="1170"/>
                </a:lnTo>
                <a:lnTo>
                  <a:pt x="1506" y="1168"/>
                </a:lnTo>
                <a:close/>
                <a:moveTo>
                  <a:pt x="1282" y="1168"/>
                </a:moveTo>
                <a:lnTo>
                  <a:pt x="1265" y="1170"/>
                </a:lnTo>
                <a:lnTo>
                  <a:pt x="1250" y="1178"/>
                </a:lnTo>
                <a:lnTo>
                  <a:pt x="1238" y="1190"/>
                </a:lnTo>
                <a:lnTo>
                  <a:pt x="1230" y="1205"/>
                </a:lnTo>
                <a:lnTo>
                  <a:pt x="1227" y="1223"/>
                </a:lnTo>
                <a:lnTo>
                  <a:pt x="1230" y="1241"/>
                </a:lnTo>
                <a:lnTo>
                  <a:pt x="1238" y="1256"/>
                </a:lnTo>
                <a:lnTo>
                  <a:pt x="1250" y="1268"/>
                </a:lnTo>
                <a:lnTo>
                  <a:pt x="1265" y="1276"/>
                </a:lnTo>
                <a:lnTo>
                  <a:pt x="1282" y="1279"/>
                </a:lnTo>
                <a:lnTo>
                  <a:pt x="1300" y="1276"/>
                </a:lnTo>
                <a:lnTo>
                  <a:pt x="1315" y="1268"/>
                </a:lnTo>
                <a:lnTo>
                  <a:pt x="1327" y="1256"/>
                </a:lnTo>
                <a:lnTo>
                  <a:pt x="1335" y="1241"/>
                </a:lnTo>
                <a:lnTo>
                  <a:pt x="1338" y="1223"/>
                </a:lnTo>
                <a:lnTo>
                  <a:pt x="1335" y="1205"/>
                </a:lnTo>
                <a:lnTo>
                  <a:pt x="1327" y="1190"/>
                </a:lnTo>
                <a:lnTo>
                  <a:pt x="1315" y="1178"/>
                </a:lnTo>
                <a:lnTo>
                  <a:pt x="1300" y="1170"/>
                </a:lnTo>
                <a:lnTo>
                  <a:pt x="1282" y="1168"/>
                </a:lnTo>
                <a:close/>
                <a:moveTo>
                  <a:pt x="112" y="889"/>
                </a:moveTo>
                <a:lnTo>
                  <a:pt x="112" y="1890"/>
                </a:lnTo>
                <a:lnTo>
                  <a:pt x="335" y="1890"/>
                </a:lnTo>
                <a:lnTo>
                  <a:pt x="335" y="1780"/>
                </a:lnTo>
                <a:lnTo>
                  <a:pt x="335" y="1779"/>
                </a:lnTo>
                <a:lnTo>
                  <a:pt x="335" y="889"/>
                </a:lnTo>
                <a:lnTo>
                  <a:pt x="112" y="889"/>
                </a:lnTo>
                <a:close/>
                <a:moveTo>
                  <a:pt x="1282" y="556"/>
                </a:moveTo>
                <a:lnTo>
                  <a:pt x="1265" y="559"/>
                </a:lnTo>
                <a:lnTo>
                  <a:pt x="1250" y="567"/>
                </a:lnTo>
                <a:lnTo>
                  <a:pt x="1238" y="579"/>
                </a:lnTo>
                <a:lnTo>
                  <a:pt x="1230" y="594"/>
                </a:lnTo>
                <a:lnTo>
                  <a:pt x="1227" y="611"/>
                </a:lnTo>
                <a:lnTo>
                  <a:pt x="1227" y="945"/>
                </a:lnTo>
                <a:lnTo>
                  <a:pt x="1230" y="962"/>
                </a:lnTo>
                <a:lnTo>
                  <a:pt x="1238" y="977"/>
                </a:lnTo>
                <a:lnTo>
                  <a:pt x="1250" y="990"/>
                </a:lnTo>
                <a:lnTo>
                  <a:pt x="1265" y="998"/>
                </a:lnTo>
                <a:lnTo>
                  <a:pt x="1282" y="1001"/>
                </a:lnTo>
                <a:lnTo>
                  <a:pt x="1300" y="998"/>
                </a:lnTo>
                <a:lnTo>
                  <a:pt x="1315" y="990"/>
                </a:lnTo>
                <a:lnTo>
                  <a:pt x="1327" y="977"/>
                </a:lnTo>
                <a:lnTo>
                  <a:pt x="1335" y="962"/>
                </a:lnTo>
                <a:lnTo>
                  <a:pt x="1338" y="945"/>
                </a:lnTo>
                <a:lnTo>
                  <a:pt x="1338" y="611"/>
                </a:lnTo>
                <a:lnTo>
                  <a:pt x="1335" y="594"/>
                </a:lnTo>
                <a:lnTo>
                  <a:pt x="1327" y="579"/>
                </a:lnTo>
                <a:lnTo>
                  <a:pt x="1315" y="567"/>
                </a:lnTo>
                <a:lnTo>
                  <a:pt x="1300" y="559"/>
                </a:lnTo>
                <a:lnTo>
                  <a:pt x="1282" y="556"/>
                </a:lnTo>
                <a:close/>
                <a:moveTo>
                  <a:pt x="614" y="110"/>
                </a:moveTo>
                <a:lnTo>
                  <a:pt x="614" y="333"/>
                </a:lnTo>
                <a:lnTo>
                  <a:pt x="724" y="333"/>
                </a:lnTo>
                <a:lnTo>
                  <a:pt x="724" y="333"/>
                </a:lnTo>
                <a:lnTo>
                  <a:pt x="1617" y="333"/>
                </a:lnTo>
                <a:lnTo>
                  <a:pt x="1617" y="110"/>
                </a:lnTo>
                <a:lnTo>
                  <a:pt x="614" y="110"/>
                </a:lnTo>
                <a:close/>
                <a:moveTo>
                  <a:pt x="614" y="0"/>
                </a:moveTo>
                <a:lnTo>
                  <a:pt x="1617" y="0"/>
                </a:lnTo>
                <a:lnTo>
                  <a:pt x="1643" y="2"/>
                </a:lnTo>
                <a:lnTo>
                  <a:pt x="1666" y="11"/>
                </a:lnTo>
                <a:lnTo>
                  <a:pt x="1686" y="24"/>
                </a:lnTo>
                <a:lnTo>
                  <a:pt x="1703" y="42"/>
                </a:lnTo>
                <a:lnTo>
                  <a:pt x="1717" y="62"/>
                </a:lnTo>
                <a:lnTo>
                  <a:pt x="1726" y="85"/>
                </a:lnTo>
                <a:lnTo>
                  <a:pt x="1729" y="110"/>
                </a:lnTo>
                <a:lnTo>
                  <a:pt x="1729" y="333"/>
                </a:lnTo>
                <a:lnTo>
                  <a:pt x="1726" y="358"/>
                </a:lnTo>
                <a:lnTo>
                  <a:pt x="1717" y="383"/>
                </a:lnTo>
                <a:lnTo>
                  <a:pt x="1703" y="403"/>
                </a:lnTo>
                <a:lnTo>
                  <a:pt x="1686" y="420"/>
                </a:lnTo>
                <a:lnTo>
                  <a:pt x="1666" y="433"/>
                </a:lnTo>
                <a:lnTo>
                  <a:pt x="1643" y="441"/>
                </a:lnTo>
                <a:lnTo>
                  <a:pt x="1617" y="444"/>
                </a:lnTo>
                <a:lnTo>
                  <a:pt x="1561" y="444"/>
                </a:lnTo>
                <a:lnTo>
                  <a:pt x="1561" y="946"/>
                </a:lnTo>
                <a:lnTo>
                  <a:pt x="1664" y="952"/>
                </a:lnTo>
                <a:lnTo>
                  <a:pt x="1764" y="965"/>
                </a:lnTo>
                <a:lnTo>
                  <a:pt x="1864" y="984"/>
                </a:lnTo>
                <a:lnTo>
                  <a:pt x="1960" y="1008"/>
                </a:lnTo>
                <a:lnTo>
                  <a:pt x="2055" y="1037"/>
                </a:lnTo>
                <a:lnTo>
                  <a:pt x="2147" y="1073"/>
                </a:lnTo>
                <a:lnTo>
                  <a:pt x="2236" y="1113"/>
                </a:lnTo>
                <a:lnTo>
                  <a:pt x="2323" y="1158"/>
                </a:lnTo>
                <a:lnTo>
                  <a:pt x="2407" y="1208"/>
                </a:lnTo>
                <a:lnTo>
                  <a:pt x="2487" y="1263"/>
                </a:lnTo>
                <a:lnTo>
                  <a:pt x="2564" y="1321"/>
                </a:lnTo>
                <a:lnTo>
                  <a:pt x="2637" y="1385"/>
                </a:lnTo>
                <a:lnTo>
                  <a:pt x="2706" y="1453"/>
                </a:lnTo>
                <a:lnTo>
                  <a:pt x="2772" y="1524"/>
                </a:lnTo>
                <a:lnTo>
                  <a:pt x="2833" y="1599"/>
                </a:lnTo>
                <a:lnTo>
                  <a:pt x="2889" y="1678"/>
                </a:lnTo>
                <a:lnTo>
                  <a:pt x="2942" y="1759"/>
                </a:lnTo>
                <a:lnTo>
                  <a:pt x="2990" y="1844"/>
                </a:lnTo>
                <a:lnTo>
                  <a:pt x="3032" y="1932"/>
                </a:lnTo>
                <a:lnTo>
                  <a:pt x="3070" y="2022"/>
                </a:lnTo>
                <a:lnTo>
                  <a:pt x="3102" y="2116"/>
                </a:lnTo>
                <a:lnTo>
                  <a:pt x="3129" y="2211"/>
                </a:lnTo>
                <a:lnTo>
                  <a:pt x="3150" y="2309"/>
                </a:lnTo>
                <a:lnTo>
                  <a:pt x="3165" y="2408"/>
                </a:lnTo>
                <a:lnTo>
                  <a:pt x="3175" y="2510"/>
                </a:lnTo>
                <a:lnTo>
                  <a:pt x="3179" y="2614"/>
                </a:lnTo>
                <a:lnTo>
                  <a:pt x="3179" y="2891"/>
                </a:lnTo>
                <a:lnTo>
                  <a:pt x="3234" y="2891"/>
                </a:lnTo>
                <a:lnTo>
                  <a:pt x="3260" y="2894"/>
                </a:lnTo>
                <a:lnTo>
                  <a:pt x="3283" y="2903"/>
                </a:lnTo>
                <a:lnTo>
                  <a:pt x="3303" y="2916"/>
                </a:lnTo>
                <a:lnTo>
                  <a:pt x="3321" y="2933"/>
                </a:lnTo>
                <a:lnTo>
                  <a:pt x="3334" y="2954"/>
                </a:lnTo>
                <a:lnTo>
                  <a:pt x="3343" y="2977"/>
                </a:lnTo>
                <a:lnTo>
                  <a:pt x="3345" y="3002"/>
                </a:lnTo>
                <a:lnTo>
                  <a:pt x="3345" y="3225"/>
                </a:lnTo>
                <a:lnTo>
                  <a:pt x="3343" y="3250"/>
                </a:lnTo>
                <a:lnTo>
                  <a:pt x="3334" y="3273"/>
                </a:lnTo>
                <a:lnTo>
                  <a:pt x="3321" y="3295"/>
                </a:lnTo>
                <a:lnTo>
                  <a:pt x="3303" y="3312"/>
                </a:lnTo>
                <a:lnTo>
                  <a:pt x="3283" y="3325"/>
                </a:lnTo>
                <a:lnTo>
                  <a:pt x="3260" y="3333"/>
                </a:lnTo>
                <a:lnTo>
                  <a:pt x="3234" y="3336"/>
                </a:lnTo>
                <a:lnTo>
                  <a:pt x="2230" y="3336"/>
                </a:lnTo>
                <a:lnTo>
                  <a:pt x="2205" y="3333"/>
                </a:lnTo>
                <a:lnTo>
                  <a:pt x="2181" y="3325"/>
                </a:lnTo>
                <a:lnTo>
                  <a:pt x="2161" y="3312"/>
                </a:lnTo>
                <a:lnTo>
                  <a:pt x="2144" y="3295"/>
                </a:lnTo>
                <a:lnTo>
                  <a:pt x="2131" y="3273"/>
                </a:lnTo>
                <a:lnTo>
                  <a:pt x="2121" y="3250"/>
                </a:lnTo>
                <a:lnTo>
                  <a:pt x="2118" y="3225"/>
                </a:lnTo>
                <a:lnTo>
                  <a:pt x="2118" y="3002"/>
                </a:lnTo>
                <a:lnTo>
                  <a:pt x="2121" y="2977"/>
                </a:lnTo>
                <a:lnTo>
                  <a:pt x="2131" y="2954"/>
                </a:lnTo>
                <a:lnTo>
                  <a:pt x="2144" y="2933"/>
                </a:lnTo>
                <a:lnTo>
                  <a:pt x="2161" y="2916"/>
                </a:lnTo>
                <a:lnTo>
                  <a:pt x="2181" y="2903"/>
                </a:lnTo>
                <a:lnTo>
                  <a:pt x="2205" y="2894"/>
                </a:lnTo>
                <a:lnTo>
                  <a:pt x="2230" y="2891"/>
                </a:lnTo>
                <a:lnTo>
                  <a:pt x="2286" y="2891"/>
                </a:lnTo>
                <a:lnTo>
                  <a:pt x="2286" y="2614"/>
                </a:lnTo>
                <a:lnTo>
                  <a:pt x="2283" y="2543"/>
                </a:lnTo>
                <a:lnTo>
                  <a:pt x="2274" y="2473"/>
                </a:lnTo>
                <a:lnTo>
                  <a:pt x="2258" y="2406"/>
                </a:lnTo>
                <a:lnTo>
                  <a:pt x="2237" y="2341"/>
                </a:lnTo>
                <a:lnTo>
                  <a:pt x="2211" y="2280"/>
                </a:lnTo>
                <a:lnTo>
                  <a:pt x="2179" y="2221"/>
                </a:lnTo>
                <a:lnTo>
                  <a:pt x="2143" y="2164"/>
                </a:lnTo>
                <a:lnTo>
                  <a:pt x="2102" y="2112"/>
                </a:lnTo>
                <a:lnTo>
                  <a:pt x="2057" y="2063"/>
                </a:lnTo>
                <a:lnTo>
                  <a:pt x="2008" y="2018"/>
                </a:lnTo>
                <a:lnTo>
                  <a:pt x="1955" y="1977"/>
                </a:lnTo>
                <a:lnTo>
                  <a:pt x="1899" y="1941"/>
                </a:lnTo>
                <a:lnTo>
                  <a:pt x="1839" y="1909"/>
                </a:lnTo>
                <a:lnTo>
                  <a:pt x="1777" y="1883"/>
                </a:lnTo>
                <a:lnTo>
                  <a:pt x="1713" y="1863"/>
                </a:lnTo>
                <a:lnTo>
                  <a:pt x="1646" y="1848"/>
                </a:lnTo>
                <a:lnTo>
                  <a:pt x="1577" y="1837"/>
                </a:lnTo>
                <a:lnTo>
                  <a:pt x="1506" y="1834"/>
                </a:lnTo>
                <a:lnTo>
                  <a:pt x="446" y="1834"/>
                </a:lnTo>
                <a:lnTo>
                  <a:pt x="446" y="1890"/>
                </a:lnTo>
                <a:lnTo>
                  <a:pt x="443" y="1915"/>
                </a:lnTo>
                <a:lnTo>
                  <a:pt x="434" y="1939"/>
                </a:lnTo>
                <a:lnTo>
                  <a:pt x="421" y="1960"/>
                </a:lnTo>
                <a:lnTo>
                  <a:pt x="404" y="1977"/>
                </a:lnTo>
                <a:lnTo>
                  <a:pt x="383" y="1990"/>
                </a:lnTo>
                <a:lnTo>
                  <a:pt x="360" y="1998"/>
                </a:lnTo>
                <a:lnTo>
                  <a:pt x="335" y="2001"/>
                </a:lnTo>
                <a:lnTo>
                  <a:pt x="112" y="2001"/>
                </a:lnTo>
                <a:lnTo>
                  <a:pt x="86" y="1998"/>
                </a:lnTo>
                <a:lnTo>
                  <a:pt x="63" y="1990"/>
                </a:lnTo>
                <a:lnTo>
                  <a:pt x="42" y="1977"/>
                </a:lnTo>
                <a:lnTo>
                  <a:pt x="24" y="1960"/>
                </a:lnTo>
                <a:lnTo>
                  <a:pt x="11" y="1939"/>
                </a:lnTo>
                <a:lnTo>
                  <a:pt x="3" y="1915"/>
                </a:lnTo>
                <a:lnTo>
                  <a:pt x="0" y="1890"/>
                </a:lnTo>
                <a:lnTo>
                  <a:pt x="0" y="889"/>
                </a:lnTo>
                <a:lnTo>
                  <a:pt x="3" y="864"/>
                </a:lnTo>
                <a:lnTo>
                  <a:pt x="11" y="841"/>
                </a:lnTo>
                <a:lnTo>
                  <a:pt x="24" y="820"/>
                </a:lnTo>
                <a:lnTo>
                  <a:pt x="42" y="802"/>
                </a:lnTo>
                <a:lnTo>
                  <a:pt x="63" y="789"/>
                </a:lnTo>
                <a:lnTo>
                  <a:pt x="86" y="781"/>
                </a:lnTo>
                <a:lnTo>
                  <a:pt x="112" y="778"/>
                </a:lnTo>
                <a:lnTo>
                  <a:pt x="335" y="778"/>
                </a:lnTo>
                <a:lnTo>
                  <a:pt x="360" y="781"/>
                </a:lnTo>
                <a:lnTo>
                  <a:pt x="383" y="789"/>
                </a:lnTo>
                <a:lnTo>
                  <a:pt x="404" y="802"/>
                </a:lnTo>
                <a:lnTo>
                  <a:pt x="421" y="820"/>
                </a:lnTo>
                <a:lnTo>
                  <a:pt x="434" y="841"/>
                </a:lnTo>
                <a:lnTo>
                  <a:pt x="443" y="864"/>
                </a:lnTo>
                <a:lnTo>
                  <a:pt x="446" y="889"/>
                </a:lnTo>
                <a:lnTo>
                  <a:pt x="446" y="945"/>
                </a:lnTo>
                <a:lnTo>
                  <a:pt x="669" y="945"/>
                </a:lnTo>
                <a:lnTo>
                  <a:pt x="669" y="444"/>
                </a:lnTo>
                <a:lnTo>
                  <a:pt x="614" y="444"/>
                </a:lnTo>
                <a:lnTo>
                  <a:pt x="587" y="441"/>
                </a:lnTo>
                <a:lnTo>
                  <a:pt x="564" y="433"/>
                </a:lnTo>
                <a:lnTo>
                  <a:pt x="544" y="420"/>
                </a:lnTo>
                <a:lnTo>
                  <a:pt x="527" y="403"/>
                </a:lnTo>
                <a:lnTo>
                  <a:pt x="513" y="383"/>
                </a:lnTo>
                <a:lnTo>
                  <a:pt x="505" y="358"/>
                </a:lnTo>
                <a:lnTo>
                  <a:pt x="502" y="333"/>
                </a:lnTo>
                <a:lnTo>
                  <a:pt x="502" y="110"/>
                </a:lnTo>
                <a:lnTo>
                  <a:pt x="505" y="85"/>
                </a:lnTo>
                <a:lnTo>
                  <a:pt x="513" y="62"/>
                </a:lnTo>
                <a:lnTo>
                  <a:pt x="527" y="42"/>
                </a:lnTo>
                <a:lnTo>
                  <a:pt x="544" y="24"/>
                </a:lnTo>
                <a:lnTo>
                  <a:pt x="564" y="11"/>
                </a:lnTo>
                <a:lnTo>
                  <a:pt x="587" y="2"/>
                </a:lnTo>
                <a:lnTo>
                  <a:pt x="6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36"/>
          <p:cNvSpPr>
            <a:spLocks noEditPoints="1"/>
          </p:cNvSpPr>
          <p:nvPr/>
        </p:nvSpPr>
        <p:spPr bwMode="auto">
          <a:xfrm>
            <a:off x="6264640" y="5761038"/>
            <a:ext cx="588963" cy="588962"/>
          </a:xfrm>
          <a:custGeom>
            <a:avLst/>
            <a:gdLst>
              <a:gd name="T0" fmla="*/ 1168 w 3336"/>
              <a:gd name="T1" fmla="*/ 3002 h 3336"/>
              <a:gd name="T2" fmla="*/ 1782 w 3336"/>
              <a:gd name="T3" fmla="*/ 2651 h 3336"/>
              <a:gd name="T4" fmla="*/ 1888 w 3336"/>
              <a:gd name="T5" fmla="*/ 2651 h 3336"/>
              <a:gd name="T6" fmla="*/ 1835 w 3336"/>
              <a:gd name="T7" fmla="*/ 1723 h 3336"/>
              <a:gd name="T8" fmla="*/ 1780 w 3336"/>
              <a:gd name="T9" fmla="*/ 1779 h 3336"/>
              <a:gd name="T10" fmla="*/ 1817 w 3336"/>
              <a:gd name="T11" fmla="*/ 2388 h 3336"/>
              <a:gd name="T12" fmla="*/ 1888 w 3336"/>
              <a:gd name="T13" fmla="*/ 2353 h 3336"/>
              <a:gd name="T14" fmla="*/ 1868 w 3336"/>
              <a:gd name="T15" fmla="*/ 1734 h 3336"/>
              <a:gd name="T16" fmla="*/ 334 w 3336"/>
              <a:gd name="T17" fmla="*/ 2724 h 3336"/>
              <a:gd name="T18" fmla="*/ 2725 w 3336"/>
              <a:gd name="T19" fmla="*/ 1223 h 3336"/>
              <a:gd name="T20" fmla="*/ 2669 w 3336"/>
              <a:gd name="T21" fmla="*/ 1279 h 3336"/>
              <a:gd name="T22" fmla="*/ 2725 w 3336"/>
              <a:gd name="T23" fmla="*/ 1335 h 3336"/>
              <a:gd name="T24" fmla="*/ 2485 w 3336"/>
              <a:gd name="T25" fmla="*/ 1225 h 3336"/>
              <a:gd name="T26" fmla="*/ 2450 w 3336"/>
              <a:gd name="T27" fmla="*/ 1296 h 3336"/>
              <a:gd name="T28" fmla="*/ 2519 w 3336"/>
              <a:gd name="T29" fmla="*/ 1332 h 3336"/>
              <a:gd name="T30" fmla="*/ 2555 w 3336"/>
              <a:gd name="T31" fmla="*/ 1261 h 3336"/>
              <a:gd name="T32" fmla="*/ 1835 w 3336"/>
              <a:gd name="T33" fmla="*/ 1223 h 3336"/>
              <a:gd name="T34" fmla="*/ 1780 w 3336"/>
              <a:gd name="T35" fmla="*/ 1279 h 3336"/>
              <a:gd name="T36" fmla="*/ 1817 w 3336"/>
              <a:gd name="T37" fmla="*/ 1554 h 3336"/>
              <a:gd name="T38" fmla="*/ 1888 w 3336"/>
              <a:gd name="T39" fmla="*/ 1519 h 3336"/>
              <a:gd name="T40" fmla="*/ 2313 w 3336"/>
              <a:gd name="T41" fmla="*/ 1323 h 3336"/>
              <a:gd name="T42" fmla="*/ 2325 w 3336"/>
              <a:gd name="T43" fmla="*/ 1246 h 3336"/>
              <a:gd name="T44" fmla="*/ 3003 w 3336"/>
              <a:gd name="T45" fmla="*/ 611 h 3336"/>
              <a:gd name="T46" fmla="*/ 3003 w 3336"/>
              <a:gd name="T47" fmla="*/ 1279 h 3336"/>
              <a:gd name="T48" fmla="*/ 3003 w 3336"/>
              <a:gd name="T49" fmla="*/ 611 h 3336"/>
              <a:gd name="T50" fmla="*/ 2168 w 3336"/>
              <a:gd name="T51" fmla="*/ 333 h 3336"/>
              <a:gd name="T52" fmla="*/ 2194 w 3336"/>
              <a:gd name="T53" fmla="*/ 2 h 3336"/>
              <a:gd name="T54" fmla="*/ 2277 w 3336"/>
              <a:gd name="T55" fmla="*/ 85 h 3336"/>
              <a:gd name="T56" fmla="*/ 2255 w 3336"/>
              <a:gd name="T57" fmla="*/ 403 h 3336"/>
              <a:gd name="T58" fmla="*/ 2113 w 3336"/>
              <a:gd name="T59" fmla="*/ 444 h 3336"/>
              <a:gd name="T60" fmla="*/ 2903 w 3336"/>
              <a:gd name="T61" fmla="*/ 563 h 3336"/>
              <a:gd name="T62" fmla="*/ 3003 w 3336"/>
              <a:gd name="T63" fmla="*/ 500 h 3336"/>
              <a:gd name="T64" fmla="*/ 3312 w 3336"/>
              <a:gd name="T65" fmla="*/ 541 h 3336"/>
              <a:gd name="T66" fmla="*/ 3334 w 3336"/>
              <a:gd name="T67" fmla="*/ 1638 h 3336"/>
              <a:gd name="T68" fmla="*/ 3251 w 3336"/>
              <a:gd name="T69" fmla="*/ 1720 h 3336"/>
              <a:gd name="T70" fmla="*/ 2933 w 3336"/>
              <a:gd name="T71" fmla="*/ 1699 h 3336"/>
              <a:gd name="T72" fmla="*/ 2892 w 3336"/>
              <a:gd name="T73" fmla="*/ 1556 h 3336"/>
              <a:gd name="T74" fmla="*/ 2218 w 3336"/>
              <a:gd name="T75" fmla="*/ 2903 h 3336"/>
              <a:gd name="T76" fmla="*/ 2280 w 3336"/>
              <a:gd name="T77" fmla="*/ 3002 h 3336"/>
              <a:gd name="T78" fmla="*/ 2238 w 3336"/>
              <a:gd name="T79" fmla="*/ 3312 h 3336"/>
              <a:gd name="T80" fmla="*/ 1142 w 3336"/>
              <a:gd name="T81" fmla="*/ 3333 h 3336"/>
              <a:gd name="T82" fmla="*/ 1059 w 3336"/>
              <a:gd name="T83" fmla="*/ 3250 h 3336"/>
              <a:gd name="T84" fmla="*/ 1081 w 3336"/>
              <a:gd name="T85" fmla="*/ 2933 h 3336"/>
              <a:gd name="T86" fmla="*/ 1223 w 3336"/>
              <a:gd name="T87" fmla="*/ 2891 h 3336"/>
              <a:gd name="T88" fmla="*/ 433 w 3336"/>
              <a:gd name="T89" fmla="*/ 2773 h 3336"/>
              <a:gd name="T90" fmla="*/ 334 w 3336"/>
              <a:gd name="T91" fmla="*/ 2835 h 3336"/>
              <a:gd name="T92" fmla="*/ 24 w 3336"/>
              <a:gd name="T93" fmla="*/ 2794 h 3336"/>
              <a:gd name="T94" fmla="*/ 3 w 3336"/>
              <a:gd name="T95" fmla="*/ 1698 h 3336"/>
              <a:gd name="T96" fmla="*/ 86 w 3336"/>
              <a:gd name="T97" fmla="*/ 1615 h 3336"/>
              <a:gd name="T98" fmla="*/ 403 w 3336"/>
              <a:gd name="T99" fmla="*/ 1637 h 3336"/>
              <a:gd name="T100" fmla="*/ 445 w 3336"/>
              <a:gd name="T101" fmla="*/ 1779 h 3336"/>
              <a:gd name="T102" fmla="*/ 1119 w 3336"/>
              <a:gd name="T103" fmla="*/ 433 h 3336"/>
              <a:gd name="T104" fmla="*/ 1056 w 3336"/>
              <a:gd name="T105" fmla="*/ 333 h 3336"/>
              <a:gd name="T106" fmla="*/ 1098 w 3336"/>
              <a:gd name="T107" fmla="*/ 24 h 3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6" h="3336">
                <a:moveTo>
                  <a:pt x="1168" y="3002"/>
                </a:moveTo>
                <a:lnTo>
                  <a:pt x="1168" y="3225"/>
                </a:lnTo>
                <a:lnTo>
                  <a:pt x="2168" y="3225"/>
                </a:lnTo>
                <a:lnTo>
                  <a:pt x="2168" y="3002"/>
                </a:lnTo>
                <a:lnTo>
                  <a:pt x="1168" y="3002"/>
                </a:lnTo>
                <a:close/>
                <a:moveTo>
                  <a:pt x="1835" y="2614"/>
                </a:moveTo>
                <a:lnTo>
                  <a:pt x="1817" y="2616"/>
                </a:lnTo>
                <a:lnTo>
                  <a:pt x="1802" y="2624"/>
                </a:lnTo>
                <a:lnTo>
                  <a:pt x="1790" y="2636"/>
                </a:lnTo>
                <a:lnTo>
                  <a:pt x="1782" y="2651"/>
                </a:lnTo>
                <a:lnTo>
                  <a:pt x="1780" y="2669"/>
                </a:lnTo>
                <a:lnTo>
                  <a:pt x="1780" y="2891"/>
                </a:lnTo>
                <a:lnTo>
                  <a:pt x="1891" y="2891"/>
                </a:lnTo>
                <a:lnTo>
                  <a:pt x="1891" y="2669"/>
                </a:lnTo>
                <a:lnTo>
                  <a:pt x="1888" y="2651"/>
                </a:lnTo>
                <a:lnTo>
                  <a:pt x="1880" y="2636"/>
                </a:lnTo>
                <a:lnTo>
                  <a:pt x="1868" y="2624"/>
                </a:lnTo>
                <a:lnTo>
                  <a:pt x="1853" y="2616"/>
                </a:lnTo>
                <a:lnTo>
                  <a:pt x="1835" y="2614"/>
                </a:lnTo>
                <a:close/>
                <a:moveTo>
                  <a:pt x="1835" y="1723"/>
                </a:moveTo>
                <a:lnTo>
                  <a:pt x="1817" y="1726"/>
                </a:lnTo>
                <a:lnTo>
                  <a:pt x="1802" y="1734"/>
                </a:lnTo>
                <a:lnTo>
                  <a:pt x="1790" y="1746"/>
                </a:lnTo>
                <a:lnTo>
                  <a:pt x="1782" y="1762"/>
                </a:lnTo>
                <a:lnTo>
                  <a:pt x="1780" y="1779"/>
                </a:lnTo>
                <a:lnTo>
                  <a:pt x="1780" y="2335"/>
                </a:lnTo>
                <a:lnTo>
                  <a:pt x="1782" y="2353"/>
                </a:lnTo>
                <a:lnTo>
                  <a:pt x="1790" y="2368"/>
                </a:lnTo>
                <a:lnTo>
                  <a:pt x="1802" y="2380"/>
                </a:lnTo>
                <a:lnTo>
                  <a:pt x="1817" y="2388"/>
                </a:lnTo>
                <a:lnTo>
                  <a:pt x="1835" y="2391"/>
                </a:lnTo>
                <a:lnTo>
                  <a:pt x="1853" y="2388"/>
                </a:lnTo>
                <a:lnTo>
                  <a:pt x="1868" y="2380"/>
                </a:lnTo>
                <a:lnTo>
                  <a:pt x="1880" y="2368"/>
                </a:lnTo>
                <a:lnTo>
                  <a:pt x="1888" y="2353"/>
                </a:lnTo>
                <a:lnTo>
                  <a:pt x="1891" y="2335"/>
                </a:lnTo>
                <a:lnTo>
                  <a:pt x="1891" y="1779"/>
                </a:lnTo>
                <a:lnTo>
                  <a:pt x="1888" y="1762"/>
                </a:lnTo>
                <a:lnTo>
                  <a:pt x="1880" y="1746"/>
                </a:lnTo>
                <a:lnTo>
                  <a:pt x="1868" y="1734"/>
                </a:lnTo>
                <a:lnTo>
                  <a:pt x="1853" y="1726"/>
                </a:lnTo>
                <a:lnTo>
                  <a:pt x="1835" y="1723"/>
                </a:lnTo>
                <a:close/>
                <a:moveTo>
                  <a:pt x="111" y="1723"/>
                </a:moveTo>
                <a:lnTo>
                  <a:pt x="111" y="2724"/>
                </a:lnTo>
                <a:lnTo>
                  <a:pt x="334" y="2724"/>
                </a:lnTo>
                <a:lnTo>
                  <a:pt x="334" y="2614"/>
                </a:lnTo>
                <a:lnTo>
                  <a:pt x="334" y="2614"/>
                </a:lnTo>
                <a:lnTo>
                  <a:pt x="334" y="1723"/>
                </a:lnTo>
                <a:lnTo>
                  <a:pt x="111" y="1723"/>
                </a:lnTo>
                <a:close/>
                <a:moveTo>
                  <a:pt x="2725" y="1223"/>
                </a:moveTo>
                <a:lnTo>
                  <a:pt x="2708" y="1225"/>
                </a:lnTo>
                <a:lnTo>
                  <a:pt x="2691" y="1233"/>
                </a:lnTo>
                <a:lnTo>
                  <a:pt x="2680" y="1246"/>
                </a:lnTo>
                <a:lnTo>
                  <a:pt x="2672" y="1261"/>
                </a:lnTo>
                <a:lnTo>
                  <a:pt x="2669" y="1279"/>
                </a:lnTo>
                <a:lnTo>
                  <a:pt x="2672" y="1296"/>
                </a:lnTo>
                <a:lnTo>
                  <a:pt x="2680" y="1311"/>
                </a:lnTo>
                <a:lnTo>
                  <a:pt x="2691" y="1323"/>
                </a:lnTo>
                <a:lnTo>
                  <a:pt x="2708" y="1332"/>
                </a:lnTo>
                <a:lnTo>
                  <a:pt x="2725" y="1335"/>
                </a:lnTo>
                <a:lnTo>
                  <a:pt x="2892" y="1335"/>
                </a:lnTo>
                <a:lnTo>
                  <a:pt x="2892" y="1223"/>
                </a:lnTo>
                <a:lnTo>
                  <a:pt x="2725" y="1223"/>
                </a:lnTo>
                <a:close/>
                <a:moveTo>
                  <a:pt x="2502" y="1223"/>
                </a:moveTo>
                <a:lnTo>
                  <a:pt x="2485" y="1225"/>
                </a:lnTo>
                <a:lnTo>
                  <a:pt x="2470" y="1233"/>
                </a:lnTo>
                <a:lnTo>
                  <a:pt x="2458" y="1246"/>
                </a:lnTo>
                <a:lnTo>
                  <a:pt x="2450" y="1261"/>
                </a:lnTo>
                <a:lnTo>
                  <a:pt x="2447" y="1279"/>
                </a:lnTo>
                <a:lnTo>
                  <a:pt x="2450" y="1296"/>
                </a:lnTo>
                <a:lnTo>
                  <a:pt x="2458" y="1311"/>
                </a:lnTo>
                <a:lnTo>
                  <a:pt x="2470" y="1323"/>
                </a:lnTo>
                <a:lnTo>
                  <a:pt x="2485" y="1332"/>
                </a:lnTo>
                <a:lnTo>
                  <a:pt x="2502" y="1335"/>
                </a:lnTo>
                <a:lnTo>
                  <a:pt x="2519" y="1332"/>
                </a:lnTo>
                <a:lnTo>
                  <a:pt x="2536" y="1323"/>
                </a:lnTo>
                <a:lnTo>
                  <a:pt x="2547" y="1311"/>
                </a:lnTo>
                <a:lnTo>
                  <a:pt x="2555" y="1296"/>
                </a:lnTo>
                <a:lnTo>
                  <a:pt x="2558" y="1279"/>
                </a:lnTo>
                <a:lnTo>
                  <a:pt x="2555" y="1261"/>
                </a:lnTo>
                <a:lnTo>
                  <a:pt x="2547" y="1246"/>
                </a:lnTo>
                <a:lnTo>
                  <a:pt x="2536" y="1233"/>
                </a:lnTo>
                <a:lnTo>
                  <a:pt x="2519" y="1225"/>
                </a:lnTo>
                <a:lnTo>
                  <a:pt x="2502" y="1223"/>
                </a:lnTo>
                <a:close/>
                <a:moveTo>
                  <a:pt x="1835" y="1223"/>
                </a:moveTo>
                <a:lnTo>
                  <a:pt x="1817" y="1225"/>
                </a:lnTo>
                <a:lnTo>
                  <a:pt x="1802" y="1233"/>
                </a:lnTo>
                <a:lnTo>
                  <a:pt x="1790" y="1246"/>
                </a:lnTo>
                <a:lnTo>
                  <a:pt x="1782" y="1261"/>
                </a:lnTo>
                <a:lnTo>
                  <a:pt x="1780" y="1279"/>
                </a:lnTo>
                <a:lnTo>
                  <a:pt x="1780" y="1501"/>
                </a:lnTo>
                <a:lnTo>
                  <a:pt x="1782" y="1519"/>
                </a:lnTo>
                <a:lnTo>
                  <a:pt x="1790" y="1534"/>
                </a:lnTo>
                <a:lnTo>
                  <a:pt x="1802" y="1546"/>
                </a:lnTo>
                <a:lnTo>
                  <a:pt x="1817" y="1554"/>
                </a:lnTo>
                <a:lnTo>
                  <a:pt x="1835" y="1556"/>
                </a:lnTo>
                <a:lnTo>
                  <a:pt x="1853" y="1554"/>
                </a:lnTo>
                <a:lnTo>
                  <a:pt x="1868" y="1546"/>
                </a:lnTo>
                <a:lnTo>
                  <a:pt x="1880" y="1534"/>
                </a:lnTo>
                <a:lnTo>
                  <a:pt x="1888" y="1519"/>
                </a:lnTo>
                <a:lnTo>
                  <a:pt x="1891" y="1501"/>
                </a:lnTo>
                <a:lnTo>
                  <a:pt x="1891" y="1335"/>
                </a:lnTo>
                <a:lnTo>
                  <a:pt x="2280" y="1335"/>
                </a:lnTo>
                <a:lnTo>
                  <a:pt x="2298" y="1332"/>
                </a:lnTo>
                <a:lnTo>
                  <a:pt x="2313" y="1323"/>
                </a:lnTo>
                <a:lnTo>
                  <a:pt x="2325" y="1311"/>
                </a:lnTo>
                <a:lnTo>
                  <a:pt x="2332" y="1296"/>
                </a:lnTo>
                <a:lnTo>
                  <a:pt x="2335" y="1279"/>
                </a:lnTo>
                <a:lnTo>
                  <a:pt x="2332" y="1261"/>
                </a:lnTo>
                <a:lnTo>
                  <a:pt x="2325" y="1246"/>
                </a:lnTo>
                <a:lnTo>
                  <a:pt x="2313" y="1233"/>
                </a:lnTo>
                <a:lnTo>
                  <a:pt x="2298" y="1225"/>
                </a:lnTo>
                <a:lnTo>
                  <a:pt x="2280" y="1223"/>
                </a:lnTo>
                <a:lnTo>
                  <a:pt x="1835" y="1223"/>
                </a:lnTo>
                <a:close/>
                <a:moveTo>
                  <a:pt x="3003" y="611"/>
                </a:moveTo>
                <a:lnTo>
                  <a:pt x="3003" y="722"/>
                </a:lnTo>
                <a:lnTo>
                  <a:pt x="3003" y="722"/>
                </a:lnTo>
                <a:lnTo>
                  <a:pt x="3003" y="1279"/>
                </a:lnTo>
                <a:lnTo>
                  <a:pt x="3003" y="1278"/>
                </a:lnTo>
                <a:lnTo>
                  <a:pt x="3003" y="1279"/>
                </a:lnTo>
                <a:lnTo>
                  <a:pt x="3003" y="1279"/>
                </a:lnTo>
                <a:lnTo>
                  <a:pt x="3003" y="1612"/>
                </a:lnTo>
                <a:lnTo>
                  <a:pt x="3226" y="1612"/>
                </a:lnTo>
                <a:lnTo>
                  <a:pt x="3226" y="611"/>
                </a:lnTo>
                <a:lnTo>
                  <a:pt x="3003" y="611"/>
                </a:lnTo>
                <a:close/>
                <a:moveTo>
                  <a:pt x="1168" y="110"/>
                </a:moveTo>
                <a:lnTo>
                  <a:pt x="1168" y="333"/>
                </a:lnTo>
                <a:lnTo>
                  <a:pt x="1279" y="333"/>
                </a:lnTo>
                <a:lnTo>
                  <a:pt x="1279" y="333"/>
                </a:lnTo>
                <a:lnTo>
                  <a:pt x="2168" y="333"/>
                </a:lnTo>
                <a:lnTo>
                  <a:pt x="2168" y="110"/>
                </a:lnTo>
                <a:lnTo>
                  <a:pt x="1168" y="110"/>
                </a:lnTo>
                <a:close/>
                <a:moveTo>
                  <a:pt x="1168" y="0"/>
                </a:moveTo>
                <a:lnTo>
                  <a:pt x="2168" y="0"/>
                </a:lnTo>
                <a:lnTo>
                  <a:pt x="2194" y="2"/>
                </a:lnTo>
                <a:lnTo>
                  <a:pt x="2218" y="11"/>
                </a:lnTo>
                <a:lnTo>
                  <a:pt x="2238" y="24"/>
                </a:lnTo>
                <a:lnTo>
                  <a:pt x="2255" y="42"/>
                </a:lnTo>
                <a:lnTo>
                  <a:pt x="2268" y="62"/>
                </a:lnTo>
                <a:lnTo>
                  <a:pt x="2277" y="85"/>
                </a:lnTo>
                <a:lnTo>
                  <a:pt x="2280" y="110"/>
                </a:lnTo>
                <a:lnTo>
                  <a:pt x="2280" y="333"/>
                </a:lnTo>
                <a:lnTo>
                  <a:pt x="2277" y="358"/>
                </a:lnTo>
                <a:lnTo>
                  <a:pt x="2268" y="383"/>
                </a:lnTo>
                <a:lnTo>
                  <a:pt x="2255" y="403"/>
                </a:lnTo>
                <a:lnTo>
                  <a:pt x="2238" y="420"/>
                </a:lnTo>
                <a:lnTo>
                  <a:pt x="2218" y="433"/>
                </a:lnTo>
                <a:lnTo>
                  <a:pt x="2194" y="441"/>
                </a:lnTo>
                <a:lnTo>
                  <a:pt x="2168" y="444"/>
                </a:lnTo>
                <a:lnTo>
                  <a:pt x="2113" y="444"/>
                </a:lnTo>
                <a:lnTo>
                  <a:pt x="2113" y="667"/>
                </a:lnTo>
                <a:lnTo>
                  <a:pt x="2892" y="667"/>
                </a:lnTo>
                <a:lnTo>
                  <a:pt x="2892" y="611"/>
                </a:lnTo>
                <a:lnTo>
                  <a:pt x="2895" y="586"/>
                </a:lnTo>
                <a:lnTo>
                  <a:pt x="2903" y="563"/>
                </a:lnTo>
                <a:lnTo>
                  <a:pt x="2916" y="541"/>
                </a:lnTo>
                <a:lnTo>
                  <a:pt x="2933" y="524"/>
                </a:lnTo>
                <a:lnTo>
                  <a:pt x="2953" y="511"/>
                </a:lnTo>
                <a:lnTo>
                  <a:pt x="2978" y="503"/>
                </a:lnTo>
                <a:lnTo>
                  <a:pt x="3003" y="500"/>
                </a:lnTo>
                <a:lnTo>
                  <a:pt x="3226" y="500"/>
                </a:lnTo>
                <a:lnTo>
                  <a:pt x="3251" y="503"/>
                </a:lnTo>
                <a:lnTo>
                  <a:pt x="3274" y="511"/>
                </a:lnTo>
                <a:lnTo>
                  <a:pt x="3294" y="524"/>
                </a:lnTo>
                <a:lnTo>
                  <a:pt x="3312" y="541"/>
                </a:lnTo>
                <a:lnTo>
                  <a:pt x="3325" y="563"/>
                </a:lnTo>
                <a:lnTo>
                  <a:pt x="3334" y="586"/>
                </a:lnTo>
                <a:lnTo>
                  <a:pt x="3336" y="611"/>
                </a:lnTo>
                <a:lnTo>
                  <a:pt x="3336" y="1612"/>
                </a:lnTo>
                <a:lnTo>
                  <a:pt x="3334" y="1638"/>
                </a:lnTo>
                <a:lnTo>
                  <a:pt x="3325" y="1661"/>
                </a:lnTo>
                <a:lnTo>
                  <a:pt x="3312" y="1682"/>
                </a:lnTo>
                <a:lnTo>
                  <a:pt x="3294" y="1699"/>
                </a:lnTo>
                <a:lnTo>
                  <a:pt x="3274" y="1712"/>
                </a:lnTo>
                <a:lnTo>
                  <a:pt x="3251" y="1720"/>
                </a:lnTo>
                <a:lnTo>
                  <a:pt x="3226" y="1723"/>
                </a:lnTo>
                <a:lnTo>
                  <a:pt x="3003" y="1723"/>
                </a:lnTo>
                <a:lnTo>
                  <a:pt x="2978" y="1720"/>
                </a:lnTo>
                <a:lnTo>
                  <a:pt x="2953" y="1712"/>
                </a:lnTo>
                <a:lnTo>
                  <a:pt x="2933" y="1699"/>
                </a:lnTo>
                <a:lnTo>
                  <a:pt x="2916" y="1682"/>
                </a:lnTo>
                <a:lnTo>
                  <a:pt x="2903" y="1661"/>
                </a:lnTo>
                <a:lnTo>
                  <a:pt x="2895" y="1638"/>
                </a:lnTo>
                <a:lnTo>
                  <a:pt x="2892" y="1612"/>
                </a:lnTo>
                <a:lnTo>
                  <a:pt x="2892" y="1556"/>
                </a:lnTo>
                <a:lnTo>
                  <a:pt x="2113" y="1556"/>
                </a:lnTo>
                <a:lnTo>
                  <a:pt x="2113" y="2891"/>
                </a:lnTo>
                <a:lnTo>
                  <a:pt x="2168" y="2891"/>
                </a:lnTo>
                <a:lnTo>
                  <a:pt x="2194" y="2894"/>
                </a:lnTo>
                <a:lnTo>
                  <a:pt x="2218" y="2903"/>
                </a:lnTo>
                <a:lnTo>
                  <a:pt x="2238" y="2916"/>
                </a:lnTo>
                <a:lnTo>
                  <a:pt x="2255" y="2933"/>
                </a:lnTo>
                <a:lnTo>
                  <a:pt x="2268" y="2954"/>
                </a:lnTo>
                <a:lnTo>
                  <a:pt x="2277" y="2977"/>
                </a:lnTo>
                <a:lnTo>
                  <a:pt x="2280" y="3002"/>
                </a:lnTo>
                <a:lnTo>
                  <a:pt x="2280" y="3225"/>
                </a:lnTo>
                <a:lnTo>
                  <a:pt x="2277" y="3250"/>
                </a:lnTo>
                <a:lnTo>
                  <a:pt x="2268" y="3273"/>
                </a:lnTo>
                <a:lnTo>
                  <a:pt x="2255" y="3295"/>
                </a:lnTo>
                <a:lnTo>
                  <a:pt x="2238" y="3312"/>
                </a:lnTo>
                <a:lnTo>
                  <a:pt x="2218" y="3325"/>
                </a:lnTo>
                <a:lnTo>
                  <a:pt x="2194" y="3333"/>
                </a:lnTo>
                <a:lnTo>
                  <a:pt x="2168" y="3336"/>
                </a:lnTo>
                <a:lnTo>
                  <a:pt x="1168" y="3336"/>
                </a:lnTo>
                <a:lnTo>
                  <a:pt x="1142" y="3333"/>
                </a:lnTo>
                <a:lnTo>
                  <a:pt x="1119" y="3325"/>
                </a:lnTo>
                <a:lnTo>
                  <a:pt x="1098" y="3312"/>
                </a:lnTo>
                <a:lnTo>
                  <a:pt x="1081" y="3295"/>
                </a:lnTo>
                <a:lnTo>
                  <a:pt x="1067" y="3273"/>
                </a:lnTo>
                <a:lnTo>
                  <a:pt x="1059" y="3250"/>
                </a:lnTo>
                <a:lnTo>
                  <a:pt x="1056" y="3225"/>
                </a:lnTo>
                <a:lnTo>
                  <a:pt x="1056" y="3002"/>
                </a:lnTo>
                <a:lnTo>
                  <a:pt x="1059" y="2977"/>
                </a:lnTo>
                <a:lnTo>
                  <a:pt x="1067" y="2954"/>
                </a:lnTo>
                <a:lnTo>
                  <a:pt x="1081" y="2933"/>
                </a:lnTo>
                <a:lnTo>
                  <a:pt x="1098" y="2916"/>
                </a:lnTo>
                <a:lnTo>
                  <a:pt x="1119" y="2903"/>
                </a:lnTo>
                <a:lnTo>
                  <a:pt x="1142" y="2894"/>
                </a:lnTo>
                <a:lnTo>
                  <a:pt x="1168" y="2891"/>
                </a:lnTo>
                <a:lnTo>
                  <a:pt x="1223" y="2891"/>
                </a:lnTo>
                <a:lnTo>
                  <a:pt x="1223" y="2669"/>
                </a:lnTo>
                <a:lnTo>
                  <a:pt x="445" y="2669"/>
                </a:lnTo>
                <a:lnTo>
                  <a:pt x="445" y="2724"/>
                </a:lnTo>
                <a:lnTo>
                  <a:pt x="442" y="2750"/>
                </a:lnTo>
                <a:lnTo>
                  <a:pt x="433" y="2773"/>
                </a:lnTo>
                <a:lnTo>
                  <a:pt x="420" y="2794"/>
                </a:lnTo>
                <a:lnTo>
                  <a:pt x="403" y="2811"/>
                </a:lnTo>
                <a:lnTo>
                  <a:pt x="382" y="2824"/>
                </a:lnTo>
                <a:lnTo>
                  <a:pt x="359" y="2832"/>
                </a:lnTo>
                <a:lnTo>
                  <a:pt x="334" y="2835"/>
                </a:lnTo>
                <a:lnTo>
                  <a:pt x="111" y="2835"/>
                </a:lnTo>
                <a:lnTo>
                  <a:pt x="86" y="2832"/>
                </a:lnTo>
                <a:lnTo>
                  <a:pt x="63" y="2824"/>
                </a:lnTo>
                <a:lnTo>
                  <a:pt x="41" y="2811"/>
                </a:lnTo>
                <a:lnTo>
                  <a:pt x="24" y="2794"/>
                </a:lnTo>
                <a:lnTo>
                  <a:pt x="11" y="2773"/>
                </a:lnTo>
                <a:lnTo>
                  <a:pt x="3" y="2750"/>
                </a:lnTo>
                <a:lnTo>
                  <a:pt x="0" y="2724"/>
                </a:lnTo>
                <a:lnTo>
                  <a:pt x="0" y="1723"/>
                </a:lnTo>
                <a:lnTo>
                  <a:pt x="3" y="1698"/>
                </a:lnTo>
                <a:lnTo>
                  <a:pt x="11" y="1675"/>
                </a:lnTo>
                <a:lnTo>
                  <a:pt x="24" y="1654"/>
                </a:lnTo>
                <a:lnTo>
                  <a:pt x="41" y="1637"/>
                </a:lnTo>
                <a:lnTo>
                  <a:pt x="63" y="1624"/>
                </a:lnTo>
                <a:lnTo>
                  <a:pt x="86" y="1615"/>
                </a:lnTo>
                <a:lnTo>
                  <a:pt x="111" y="1612"/>
                </a:lnTo>
                <a:lnTo>
                  <a:pt x="334" y="1612"/>
                </a:lnTo>
                <a:lnTo>
                  <a:pt x="359" y="1615"/>
                </a:lnTo>
                <a:lnTo>
                  <a:pt x="382" y="1624"/>
                </a:lnTo>
                <a:lnTo>
                  <a:pt x="403" y="1637"/>
                </a:lnTo>
                <a:lnTo>
                  <a:pt x="420" y="1654"/>
                </a:lnTo>
                <a:lnTo>
                  <a:pt x="433" y="1675"/>
                </a:lnTo>
                <a:lnTo>
                  <a:pt x="442" y="1698"/>
                </a:lnTo>
                <a:lnTo>
                  <a:pt x="445" y="1723"/>
                </a:lnTo>
                <a:lnTo>
                  <a:pt x="445" y="1779"/>
                </a:lnTo>
                <a:lnTo>
                  <a:pt x="1223" y="1779"/>
                </a:lnTo>
                <a:lnTo>
                  <a:pt x="1223" y="444"/>
                </a:lnTo>
                <a:lnTo>
                  <a:pt x="1168" y="444"/>
                </a:lnTo>
                <a:lnTo>
                  <a:pt x="1142" y="441"/>
                </a:lnTo>
                <a:lnTo>
                  <a:pt x="1119" y="433"/>
                </a:lnTo>
                <a:lnTo>
                  <a:pt x="1098" y="420"/>
                </a:lnTo>
                <a:lnTo>
                  <a:pt x="1081" y="403"/>
                </a:lnTo>
                <a:lnTo>
                  <a:pt x="1067" y="383"/>
                </a:lnTo>
                <a:lnTo>
                  <a:pt x="1059" y="358"/>
                </a:lnTo>
                <a:lnTo>
                  <a:pt x="1056" y="333"/>
                </a:lnTo>
                <a:lnTo>
                  <a:pt x="1056" y="110"/>
                </a:lnTo>
                <a:lnTo>
                  <a:pt x="1059" y="85"/>
                </a:lnTo>
                <a:lnTo>
                  <a:pt x="1067" y="62"/>
                </a:lnTo>
                <a:lnTo>
                  <a:pt x="1081" y="42"/>
                </a:lnTo>
                <a:lnTo>
                  <a:pt x="1098" y="24"/>
                </a:lnTo>
                <a:lnTo>
                  <a:pt x="1119" y="11"/>
                </a:lnTo>
                <a:lnTo>
                  <a:pt x="1142" y="2"/>
                </a:lnTo>
                <a:lnTo>
                  <a:pt x="11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41"/>
          <p:cNvSpPr>
            <a:spLocks noEditPoints="1"/>
          </p:cNvSpPr>
          <p:nvPr/>
        </p:nvSpPr>
        <p:spPr bwMode="auto">
          <a:xfrm>
            <a:off x="7364440" y="5756276"/>
            <a:ext cx="260350" cy="598488"/>
          </a:xfrm>
          <a:custGeom>
            <a:avLst/>
            <a:gdLst>
              <a:gd name="T0" fmla="*/ 408 w 1475"/>
              <a:gd name="T1" fmla="*/ 475 h 3396"/>
              <a:gd name="T2" fmla="*/ 488 w 1475"/>
              <a:gd name="T3" fmla="*/ 603 h 3396"/>
              <a:gd name="T4" fmla="*/ 622 w 1475"/>
              <a:gd name="T5" fmla="*/ 673 h 3396"/>
              <a:gd name="T6" fmla="*/ 794 w 1475"/>
              <a:gd name="T7" fmla="*/ 680 h 3396"/>
              <a:gd name="T8" fmla="*/ 891 w 1475"/>
              <a:gd name="T9" fmla="*/ 663 h 3396"/>
              <a:gd name="T10" fmla="*/ 1014 w 1475"/>
              <a:gd name="T11" fmla="*/ 575 h 3396"/>
              <a:gd name="T12" fmla="*/ 1075 w 1475"/>
              <a:gd name="T13" fmla="*/ 437 h 3396"/>
              <a:gd name="T14" fmla="*/ 1021 w 1475"/>
              <a:gd name="T15" fmla="*/ 340 h 3396"/>
              <a:gd name="T16" fmla="*/ 454 w 1475"/>
              <a:gd name="T17" fmla="*/ 0 h 3396"/>
              <a:gd name="T18" fmla="*/ 1192 w 1475"/>
              <a:gd name="T19" fmla="*/ 397 h 3396"/>
              <a:gd name="T20" fmla="*/ 1147 w 1475"/>
              <a:gd name="T21" fmla="*/ 577 h 3396"/>
              <a:gd name="T22" fmla="*/ 1031 w 1475"/>
              <a:gd name="T23" fmla="*/ 715 h 3396"/>
              <a:gd name="T24" fmla="*/ 908 w 1475"/>
              <a:gd name="T25" fmla="*/ 2151 h 3396"/>
              <a:gd name="T26" fmla="*/ 1285 w 1475"/>
              <a:gd name="T27" fmla="*/ 2437 h 3396"/>
              <a:gd name="T28" fmla="*/ 1409 w 1475"/>
              <a:gd name="T29" fmla="*/ 2500 h 3396"/>
              <a:gd name="T30" fmla="*/ 1472 w 1475"/>
              <a:gd name="T31" fmla="*/ 2624 h 3396"/>
              <a:gd name="T32" fmla="*/ 1465 w 1475"/>
              <a:gd name="T33" fmla="*/ 3373 h 3396"/>
              <a:gd name="T34" fmla="*/ 1401 w 1475"/>
              <a:gd name="T35" fmla="*/ 3393 h 3396"/>
              <a:gd name="T36" fmla="*/ 1361 w 1475"/>
              <a:gd name="T37" fmla="*/ 3339 h 3396"/>
              <a:gd name="T38" fmla="*/ 1336 w 1475"/>
              <a:gd name="T39" fmla="*/ 2590 h 3396"/>
              <a:gd name="T40" fmla="*/ 1249 w 1475"/>
              <a:gd name="T41" fmla="*/ 2548 h 3396"/>
              <a:gd name="T42" fmla="*/ 1225 w 1475"/>
              <a:gd name="T43" fmla="*/ 3385 h 3396"/>
              <a:gd name="T44" fmla="*/ 1158 w 1475"/>
              <a:gd name="T45" fmla="*/ 3385 h 3396"/>
              <a:gd name="T46" fmla="*/ 1135 w 1475"/>
              <a:gd name="T47" fmla="*/ 2548 h 3396"/>
              <a:gd name="T48" fmla="*/ 1010 w 1475"/>
              <a:gd name="T49" fmla="*/ 3373 h 3396"/>
              <a:gd name="T50" fmla="*/ 947 w 1475"/>
              <a:gd name="T51" fmla="*/ 3393 h 3396"/>
              <a:gd name="T52" fmla="*/ 908 w 1475"/>
              <a:gd name="T53" fmla="*/ 3339 h 3396"/>
              <a:gd name="T54" fmla="*/ 792 w 1475"/>
              <a:gd name="T55" fmla="*/ 3357 h 3396"/>
              <a:gd name="T56" fmla="*/ 737 w 1475"/>
              <a:gd name="T57" fmla="*/ 3396 h 3396"/>
              <a:gd name="T58" fmla="*/ 683 w 1475"/>
              <a:gd name="T59" fmla="*/ 3357 h 3396"/>
              <a:gd name="T60" fmla="*/ 567 w 1475"/>
              <a:gd name="T61" fmla="*/ 3339 h 3396"/>
              <a:gd name="T62" fmla="*/ 528 w 1475"/>
              <a:gd name="T63" fmla="*/ 3393 h 3396"/>
              <a:gd name="T64" fmla="*/ 465 w 1475"/>
              <a:gd name="T65" fmla="*/ 3373 h 3396"/>
              <a:gd name="T66" fmla="*/ 340 w 1475"/>
              <a:gd name="T67" fmla="*/ 2548 h 3396"/>
              <a:gd name="T68" fmla="*/ 317 w 1475"/>
              <a:gd name="T69" fmla="*/ 3385 h 3396"/>
              <a:gd name="T70" fmla="*/ 250 w 1475"/>
              <a:gd name="T71" fmla="*/ 3385 h 3396"/>
              <a:gd name="T72" fmla="*/ 227 w 1475"/>
              <a:gd name="T73" fmla="*/ 2548 h 3396"/>
              <a:gd name="T74" fmla="*/ 139 w 1475"/>
              <a:gd name="T75" fmla="*/ 2590 h 3396"/>
              <a:gd name="T76" fmla="*/ 114 w 1475"/>
              <a:gd name="T77" fmla="*/ 3339 h 3396"/>
              <a:gd name="T78" fmla="*/ 74 w 1475"/>
              <a:gd name="T79" fmla="*/ 3393 h 3396"/>
              <a:gd name="T80" fmla="*/ 11 w 1475"/>
              <a:gd name="T81" fmla="*/ 3373 h 3396"/>
              <a:gd name="T82" fmla="*/ 3 w 1475"/>
              <a:gd name="T83" fmla="*/ 2624 h 3396"/>
              <a:gd name="T84" fmla="*/ 66 w 1475"/>
              <a:gd name="T85" fmla="*/ 2500 h 3396"/>
              <a:gd name="T86" fmla="*/ 190 w 1475"/>
              <a:gd name="T87" fmla="*/ 2437 h 3396"/>
              <a:gd name="T88" fmla="*/ 567 w 1475"/>
              <a:gd name="T89" fmla="*/ 2151 h 3396"/>
              <a:gd name="T90" fmla="*/ 444 w 1475"/>
              <a:gd name="T91" fmla="*/ 715 h 3396"/>
              <a:gd name="T92" fmla="*/ 328 w 1475"/>
              <a:gd name="T93" fmla="*/ 577 h 3396"/>
              <a:gd name="T94" fmla="*/ 283 w 1475"/>
              <a:gd name="T95" fmla="*/ 397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75" h="3396">
                <a:moveTo>
                  <a:pt x="397" y="227"/>
                </a:moveTo>
                <a:lnTo>
                  <a:pt x="397" y="397"/>
                </a:lnTo>
                <a:lnTo>
                  <a:pt x="400" y="437"/>
                </a:lnTo>
                <a:lnTo>
                  <a:pt x="408" y="475"/>
                </a:lnTo>
                <a:lnTo>
                  <a:pt x="422" y="512"/>
                </a:lnTo>
                <a:lnTo>
                  <a:pt x="439" y="545"/>
                </a:lnTo>
                <a:lnTo>
                  <a:pt x="461" y="575"/>
                </a:lnTo>
                <a:lnTo>
                  <a:pt x="488" y="603"/>
                </a:lnTo>
                <a:lnTo>
                  <a:pt x="517" y="627"/>
                </a:lnTo>
                <a:lnTo>
                  <a:pt x="549" y="648"/>
                </a:lnTo>
                <a:lnTo>
                  <a:pt x="584" y="663"/>
                </a:lnTo>
                <a:lnTo>
                  <a:pt x="622" y="673"/>
                </a:lnTo>
                <a:lnTo>
                  <a:pt x="627" y="674"/>
                </a:lnTo>
                <a:lnTo>
                  <a:pt x="653" y="679"/>
                </a:lnTo>
                <a:lnTo>
                  <a:pt x="681" y="680"/>
                </a:lnTo>
                <a:lnTo>
                  <a:pt x="794" y="680"/>
                </a:lnTo>
                <a:lnTo>
                  <a:pt x="822" y="679"/>
                </a:lnTo>
                <a:lnTo>
                  <a:pt x="848" y="674"/>
                </a:lnTo>
                <a:lnTo>
                  <a:pt x="853" y="673"/>
                </a:lnTo>
                <a:lnTo>
                  <a:pt x="891" y="663"/>
                </a:lnTo>
                <a:lnTo>
                  <a:pt x="926" y="648"/>
                </a:lnTo>
                <a:lnTo>
                  <a:pt x="958" y="627"/>
                </a:lnTo>
                <a:lnTo>
                  <a:pt x="988" y="603"/>
                </a:lnTo>
                <a:lnTo>
                  <a:pt x="1014" y="575"/>
                </a:lnTo>
                <a:lnTo>
                  <a:pt x="1036" y="545"/>
                </a:lnTo>
                <a:lnTo>
                  <a:pt x="1053" y="512"/>
                </a:lnTo>
                <a:lnTo>
                  <a:pt x="1067" y="475"/>
                </a:lnTo>
                <a:lnTo>
                  <a:pt x="1075" y="437"/>
                </a:lnTo>
                <a:lnTo>
                  <a:pt x="1078" y="397"/>
                </a:lnTo>
                <a:lnTo>
                  <a:pt x="1078" y="227"/>
                </a:lnTo>
                <a:lnTo>
                  <a:pt x="1021" y="227"/>
                </a:lnTo>
                <a:lnTo>
                  <a:pt x="1021" y="340"/>
                </a:lnTo>
                <a:lnTo>
                  <a:pt x="454" y="340"/>
                </a:lnTo>
                <a:lnTo>
                  <a:pt x="454" y="227"/>
                </a:lnTo>
                <a:lnTo>
                  <a:pt x="397" y="227"/>
                </a:lnTo>
                <a:close/>
                <a:moveTo>
                  <a:pt x="454" y="0"/>
                </a:moveTo>
                <a:lnTo>
                  <a:pt x="1021" y="0"/>
                </a:lnTo>
                <a:lnTo>
                  <a:pt x="1021" y="114"/>
                </a:lnTo>
                <a:lnTo>
                  <a:pt x="1192" y="114"/>
                </a:lnTo>
                <a:lnTo>
                  <a:pt x="1192" y="397"/>
                </a:lnTo>
                <a:lnTo>
                  <a:pt x="1189" y="445"/>
                </a:lnTo>
                <a:lnTo>
                  <a:pt x="1180" y="491"/>
                </a:lnTo>
                <a:lnTo>
                  <a:pt x="1166" y="535"/>
                </a:lnTo>
                <a:lnTo>
                  <a:pt x="1147" y="577"/>
                </a:lnTo>
                <a:lnTo>
                  <a:pt x="1125" y="617"/>
                </a:lnTo>
                <a:lnTo>
                  <a:pt x="1097" y="653"/>
                </a:lnTo>
                <a:lnTo>
                  <a:pt x="1066" y="686"/>
                </a:lnTo>
                <a:lnTo>
                  <a:pt x="1031" y="715"/>
                </a:lnTo>
                <a:lnTo>
                  <a:pt x="992" y="739"/>
                </a:lnTo>
                <a:lnTo>
                  <a:pt x="951" y="760"/>
                </a:lnTo>
                <a:lnTo>
                  <a:pt x="908" y="776"/>
                </a:lnTo>
                <a:lnTo>
                  <a:pt x="908" y="2151"/>
                </a:lnTo>
                <a:lnTo>
                  <a:pt x="964" y="2151"/>
                </a:lnTo>
                <a:lnTo>
                  <a:pt x="964" y="2434"/>
                </a:lnTo>
                <a:lnTo>
                  <a:pt x="1249" y="2434"/>
                </a:lnTo>
                <a:lnTo>
                  <a:pt x="1285" y="2437"/>
                </a:lnTo>
                <a:lnTo>
                  <a:pt x="1320" y="2446"/>
                </a:lnTo>
                <a:lnTo>
                  <a:pt x="1352" y="2459"/>
                </a:lnTo>
                <a:lnTo>
                  <a:pt x="1382" y="2477"/>
                </a:lnTo>
                <a:lnTo>
                  <a:pt x="1409" y="2500"/>
                </a:lnTo>
                <a:lnTo>
                  <a:pt x="1432" y="2527"/>
                </a:lnTo>
                <a:lnTo>
                  <a:pt x="1450" y="2557"/>
                </a:lnTo>
                <a:lnTo>
                  <a:pt x="1464" y="2589"/>
                </a:lnTo>
                <a:lnTo>
                  <a:pt x="1472" y="2624"/>
                </a:lnTo>
                <a:lnTo>
                  <a:pt x="1475" y="2660"/>
                </a:lnTo>
                <a:lnTo>
                  <a:pt x="1475" y="3339"/>
                </a:lnTo>
                <a:lnTo>
                  <a:pt x="1472" y="3357"/>
                </a:lnTo>
                <a:lnTo>
                  <a:pt x="1465" y="3373"/>
                </a:lnTo>
                <a:lnTo>
                  <a:pt x="1452" y="3385"/>
                </a:lnTo>
                <a:lnTo>
                  <a:pt x="1437" y="3393"/>
                </a:lnTo>
                <a:lnTo>
                  <a:pt x="1418" y="3396"/>
                </a:lnTo>
                <a:lnTo>
                  <a:pt x="1401" y="3393"/>
                </a:lnTo>
                <a:lnTo>
                  <a:pt x="1385" y="3385"/>
                </a:lnTo>
                <a:lnTo>
                  <a:pt x="1373" y="3373"/>
                </a:lnTo>
                <a:lnTo>
                  <a:pt x="1364" y="3357"/>
                </a:lnTo>
                <a:lnTo>
                  <a:pt x="1361" y="3339"/>
                </a:lnTo>
                <a:lnTo>
                  <a:pt x="1361" y="2660"/>
                </a:lnTo>
                <a:lnTo>
                  <a:pt x="1358" y="2634"/>
                </a:lnTo>
                <a:lnTo>
                  <a:pt x="1350" y="2610"/>
                </a:lnTo>
                <a:lnTo>
                  <a:pt x="1336" y="2590"/>
                </a:lnTo>
                <a:lnTo>
                  <a:pt x="1319" y="2572"/>
                </a:lnTo>
                <a:lnTo>
                  <a:pt x="1298" y="2559"/>
                </a:lnTo>
                <a:lnTo>
                  <a:pt x="1274" y="2551"/>
                </a:lnTo>
                <a:lnTo>
                  <a:pt x="1249" y="2548"/>
                </a:lnTo>
                <a:lnTo>
                  <a:pt x="1249" y="3339"/>
                </a:lnTo>
                <a:lnTo>
                  <a:pt x="1246" y="3357"/>
                </a:lnTo>
                <a:lnTo>
                  <a:pt x="1237" y="3373"/>
                </a:lnTo>
                <a:lnTo>
                  <a:pt x="1225" y="3385"/>
                </a:lnTo>
                <a:lnTo>
                  <a:pt x="1209" y="3393"/>
                </a:lnTo>
                <a:lnTo>
                  <a:pt x="1192" y="3396"/>
                </a:lnTo>
                <a:lnTo>
                  <a:pt x="1173" y="3393"/>
                </a:lnTo>
                <a:lnTo>
                  <a:pt x="1158" y="3385"/>
                </a:lnTo>
                <a:lnTo>
                  <a:pt x="1145" y="3373"/>
                </a:lnTo>
                <a:lnTo>
                  <a:pt x="1138" y="3357"/>
                </a:lnTo>
                <a:lnTo>
                  <a:pt x="1135" y="3339"/>
                </a:lnTo>
                <a:lnTo>
                  <a:pt x="1135" y="2548"/>
                </a:lnTo>
                <a:lnTo>
                  <a:pt x="1021" y="2548"/>
                </a:lnTo>
                <a:lnTo>
                  <a:pt x="1021" y="3339"/>
                </a:lnTo>
                <a:lnTo>
                  <a:pt x="1018" y="3357"/>
                </a:lnTo>
                <a:lnTo>
                  <a:pt x="1010" y="3373"/>
                </a:lnTo>
                <a:lnTo>
                  <a:pt x="998" y="3385"/>
                </a:lnTo>
                <a:lnTo>
                  <a:pt x="982" y="3393"/>
                </a:lnTo>
                <a:lnTo>
                  <a:pt x="964" y="3396"/>
                </a:lnTo>
                <a:lnTo>
                  <a:pt x="947" y="3393"/>
                </a:lnTo>
                <a:lnTo>
                  <a:pt x="931" y="3385"/>
                </a:lnTo>
                <a:lnTo>
                  <a:pt x="919" y="3373"/>
                </a:lnTo>
                <a:lnTo>
                  <a:pt x="911" y="3357"/>
                </a:lnTo>
                <a:lnTo>
                  <a:pt x="908" y="3339"/>
                </a:lnTo>
                <a:lnTo>
                  <a:pt x="908" y="2548"/>
                </a:lnTo>
                <a:lnTo>
                  <a:pt x="794" y="2548"/>
                </a:lnTo>
                <a:lnTo>
                  <a:pt x="794" y="3339"/>
                </a:lnTo>
                <a:lnTo>
                  <a:pt x="792" y="3357"/>
                </a:lnTo>
                <a:lnTo>
                  <a:pt x="783" y="3373"/>
                </a:lnTo>
                <a:lnTo>
                  <a:pt x="771" y="3385"/>
                </a:lnTo>
                <a:lnTo>
                  <a:pt x="756" y="3393"/>
                </a:lnTo>
                <a:lnTo>
                  <a:pt x="737" y="3396"/>
                </a:lnTo>
                <a:lnTo>
                  <a:pt x="719" y="3393"/>
                </a:lnTo>
                <a:lnTo>
                  <a:pt x="704" y="3385"/>
                </a:lnTo>
                <a:lnTo>
                  <a:pt x="691" y="3373"/>
                </a:lnTo>
                <a:lnTo>
                  <a:pt x="683" y="3357"/>
                </a:lnTo>
                <a:lnTo>
                  <a:pt x="681" y="3339"/>
                </a:lnTo>
                <a:lnTo>
                  <a:pt x="681" y="2548"/>
                </a:lnTo>
                <a:lnTo>
                  <a:pt x="567" y="2548"/>
                </a:lnTo>
                <a:lnTo>
                  <a:pt x="567" y="3339"/>
                </a:lnTo>
                <a:lnTo>
                  <a:pt x="564" y="3357"/>
                </a:lnTo>
                <a:lnTo>
                  <a:pt x="556" y="3373"/>
                </a:lnTo>
                <a:lnTo>
                  <a:pt x="544" y="3385"/>
                </a:lnTo>
                <a:lnTo>
                  <a:pt x="528" y="3393"/>
                </a:lnTo>
                <a:lnTo>
                  <a:pt x="511" y="3396"/>
                </a:lnTo>
                <a:lnTo>
                  <a:pt x="493" y="3393"/>
                </a:lnTo>
                <a:lnTo>
                  <a:pt x="478" y="3385"/>
                </a:lnTo>
                <a:lnTo>
                  <a:pt x="465" y="3373"/>
                </a:lnTo>
                <a:lnTo>
                  <a:pt x="457" y="3357"/>
                </a:lnTo>
                <a:lnTo>
                  <a:pt x="454" y="3339"/>
                </a:lnTo>
                <a:lnTo>
                  <a:pt x="454" y="2548"/>
                </a:lnTo>
                <a:lnTo>
                  <a:pt x="340" y="2548"/>
                </a:lnTo>
                <a:lnTo>
                  <a:pt x="340" y="3339"/>
                </a:lnTo>
                <a:lnTo>
                  <a:pt x="338" y="3357"/>
                </a:lnTo>
                <a:lnTo>
                  <a:pt x="330" y="3373"/>
                </a:lnTo>
                <a:lnTo>
                  <a:pt x="317" y="3385"/>
                </a:lnTo>
                <a:lnTo>
                  <a:pt x="302" y="3393"/>
                </a:lnTo>
                <a:lnTo>
                  <a:pt x="283" y="3396"/>
                </a:lnTo>
                <a:lnTo>
                  <a:pt x="266" y="3393"/>
                </a:lnTo>
                <a:lnTo>
                  <a:pt x="250" y="3385"/>
                </a:lnTo>
                <a:lnTo>
                  <a:pt x="238" y="3373"/>
                </a:lnTo>
                <a:lnTo>
                  <a:pt x="229" y="3357"/>
                </a:lnTo>
                <a:lnTo>
                  <a:pt x="227" y="3339"/>
                </a:lnTo>
                <a:lnTo>
                  <a:pt x="227" y="2548"/>
                </a:lnTo>
                <a:lnTo>
                  <a:pt x="201" y="2551"/>
                </a:lnTo>
                <a:lnTo>
                  <a:pt x="177" y="2559"/>
                </a:lnTo>
                <a:lnTo>
                  <a:pt x="156" y="2572"/>
                </a:lnTo>
                <a:lnTo>
                  <a:pt x="139" y="2590"/>
                </a:lnTo>
                <a:lnTo>
                  <a:pt x="125" y="2610"/>
                </a:lnTo>
                <a:lnTo>
                  <a:pt x="117" y="2634"/>
                </a:lnTo>
                <a:lnTo>
                  <a:pt x="114" y="2660"/>
                </a:lnTo>
                <a:lnTo>
                  <a:pt x="114" y="3339"/>
                </a:lnTo>
                <a:lnTo>
                  <a:pt x="111" y="3357"/>
                </a:lnTo>
                <a:lnTo>
                  <a:pt x="102" y="3373"/>
                </a:lnTo>
                <a:lnTo>
                  <a:pt x="90" y="3385"/>
                </a:lnTo>
                <a:lnTo>
                  <a:pt x="74" y="3393"/>
                </a:lnTo>
                <a:lnTo>
                  <a:pt x="57" y="3396"/>
                </a:lnTo>
                <a:lnTo>
                  <a:pt x="39" y="3393"/>
                </a:lnTo>
                <a:lnTo>
                  <a:pt x="23" y="3385"/>
                </a:lnTo>
                <a:lnTo>
                  <a:pt x="11" y="3373"/>
                </a:lnTo>
                <a:lnTo>
                  <a:pt x="3" y="3357"/>
                </a:lnTo>
                <a:lnTo>
                  <a:pt x="0" y="3339"/>
                </a:lnTo>
                <a:lnTo>
                  <a:pt x="0" y="2660"/>
                </a:lnTo>
                <a:lnTo>
                  <a:pt x="3" y="2624"/>
                </a:lnTo>
                <a:lnTo>
                  <a:pt x="11" y="2589"/>
                </a:lnTo>
                <a:lnTo>
                  <a:pt x="26" y="2557"/>
                </a:lnTo>
                <a:lnTo>
                  <a:pt x="43" y="2527"/>
                </a:lnTo>
                <a:lnTo>
                  <a:pt x="66" y="2500"/>
                </a:lnTo>
                <a:lnTo>
                  <a:pt x="93" y="2477"/>
                </a:lnTo>
                <a:lnTo>
                  <a:pt x="123" y="2459"/>
                </a:lnTo>
                <a:lnTo>
                  <a:pt x="155" y="2446"/>
                </a:lnTo>
                <a:lnTo>
                  <a:pt x="190" y="2437"/>
                </a:lnTo>
                <a:lnTo>
                  <a:pt x="227" y="2434"/>
                </a:lnTo>
                <a:lnTo>
                  <a:pt x="511" y="2434"/>
                </a:lnTo>
                <a:lnTo>
                  <a:pt x="511" y="2151"/>
                </a:lnTo>
                <a:lnTo>
                  <a:pt x="567" y="2151"/>
                </a:lnTo>
                <a:lnTo>
                  <a:pt x="567" y="776"/>
                </a:lnTo>
                <a:lnTo>
                  <a:pt x="524" y="760"/>
                </a:lnTo>
                <a:lnTo>
                  <a:pt x="483" y="739"/>
                </a:lnTo>
                <a:lnTo>
                  <a:pt x="444" y="715"/>
                </a:lnTo>
                <a:lnTo>
                  <a:pt x="409" y="686"/>
                </a:lnTo>
                <a:lnTo>
                  <a:pt x="378" y="653"/>
                </a:lnTo>
                <a:lnTo>
                  <a:pt x="350" y="617"/>
                </a:lnTo>
                <a:lnTo>
                  <a:pt x="328" y="577"/>
                </a:lnTo>
                <a:lnTo>
                  <a:pt x="309" y="535"/>
                </a:lnTo>
                <a:lnTo>
                  <a:pt x="295" y="491"/>
                </a:lnTo>
                <a:lnTo>
                  <a:pt x="286" y="445"/>
                </a:lnTo>
                <a:lnTo>
                  <a:pt x="283" y="397"/>
                </a:lnTo>
                <a:lnTo>
                  <a:pt x="283" y="114"/>
                </a:lnTo>
                <a:lnTo>
                  <a:pt x="454" y="114"/>
                </a:lnTo>
                <a:lnTo>
                  <a:pt x="4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8230084" y="5756275"/>
            <a:ext cx="400050" cy="598488"/>
            <a:chOff x="8229600" y="5756275"/>
            <a:chExt cx="40005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8229600" y="6145213"/>
              <a:ext cx="400050" cy="209550"/>
            </a:xfrm>
            <a:custGeom>
              <a:avLst/>
              <a:gdLst>
                <a:gd name="T0" fmla="*/ 1302 w 2264"/>
                <a:gd name="T1" fmla="*/ 274 h 1188"/>
                <a:gd name="T2" fmla="*/ 2242 w 2264"/>
                <a:gd name="T3" fmla="*/ 919 h 1188"/>
                <a:gd name="T4" fmla="*/ 2254 w 2264"/>
                <a:gd name="T5" fmla="*/ 931 h 1188"/>
                <a:gd name="T6" fmla="*/ 2261 w 2264"/>
                <a:gd name="T7" fmla="*/ 945 h 1188"/>
                <a:gd name="T8" fmla="*/ 2263 w 2264"/>
                <a:gd name="T9" fmla="*/ 960 h 1188"/>
                <a:gd name="T10" fmla="*/ 2261 w 2264"/>
                <a:gd name="T11" fmla="*/ 1149 h 1188"/>
                <a:gd name="T12" fmla="*/ 2225 w 2264"/>
                <a:gd name="T13" fmla="*/ 1185 h 1188"/>
                <a:gd name="T14" fmla="*/ 2173 w 2264"/>
                <a:gd name="T15" fmla="*/ 1177 h 1188"/>
                <a:gd name="T16" fmla="*/ 2151 w 2264"/>
                <a:gd name="T17" fmla="*/ 1131 h 1188"/>
                <a:gd name="T18" fmla="*/ 1908 w 2264"/>
                <a:gd name="T19" fmla="*/ 922 h 1188"/>
                <a:gd name="T20" fmla="*/ 1923 w 2264"/>
                <a:gd name="T21" fmla="*/ 950 h 1188"/>
                <a:gd name="T22" fmla="*/ 1921 w 2264"/>
                <a:gd name="T23" fmla="*/ 1149 h 1188"/>
                <a:gd name="T24" fmla="*/ 1885 w 2264"/>
                <a:gd name="T25" fmla="*/ 1185 h 1188"/>
                <a:gd name="T26" fmla="*/ 1834 w 2264"/>
                <a:gd name="T27" fmla="*/ 1177 h 1188"/>
                <a:gd name="T28" fmla="*/ 1811 w 2264"/>
                <a:gd name="T29" fmla="*/ 1131 h 1188"/>
                <a:gd name="T30" fmla="*/ 1578 w 2264"/>
                <a:gd name="T31" fmla="*/ 935 h 1188"/>
                <a:gd name="T32" fmla="*/ 1581 w 2264"/>
                <a:gd name="T33" fmla="*/ 942 h 1188"/>
                <a:gd name="T34" fmla="*/ 1584 w 2264"/>
                <a:gd name="T35" fmla="*/ 960 h 1188"/>
                <a:gd name="T36" fmla="*/ 1585 w 2264"/>
                <a:gd name="T37" fmla="*/ 1131 h 1188"/>
                <a:gd name="T38" fmla="*/ 1561 w 2264"/>
                <a:gd name="T39" fmla="*/ 1177 h 1188"/>
                <a:gd name="T40" fmla="*/ 1510 w 2264"/>
                <a:gd name="T41" fmla="*/ 1185 h 1188"/>
                <a:gd name="T42" fmla="*/ 1475 w 2264"/>
                <a:gd name="T43" fmla="*/ 1149 h 1188"/>
                <a:gd name="T44" fmla="*/ 1189 w 2264"/>
                <a:gd name="T45" fmla="*/ 451 h 1188"/>
                <a:gd name="T46" fmla="*/ 1177 w 2264"/>
                <a:gd name="T47" fmla="*/ 1164 h 1188"/>
                <a:gd name="T48" fmla="*/ 1132 w 2264"/>
                <a:gd name="T49" fmla="*/ 1188 h 1188"/>
                <a:gd name="T50" fmla="*/ 1086 w 2264"/>
                <a:gd name="T51" fmla="*/ 1164 h 1188"/>
                <a:gd name="T52" fmla="*/ 1075 w 2264"/>
                <a:gd name="T53" fmla="*/ 451 h 1188"/>
                <a:gd name="T54" fmla="*/ 789 w 2264"/>
                <a:gd name="T55" fmla="*/ 1149 h 1188"/>
                <a:gd name="T56" fmla="*/ 753 w 2264"/>
                <a:gd name="T57" fmla="*/ 1185 h 1188"/>
                <a:gd name="T58" fmla="*/ 702 w 2264"/>
                <a:gd name="T59" fmla="*/ 1177 h 1188"/>
                <a:gd name="T60" fmla="*/ 679 w 2264"/>
                <a:gd name="T61" fmla="*/ 1131 h 1188"/>
                <a:gd name="T62" fmla="*/ 679 w 2264"/>
                <a:gd name="T63" fmla="*/ 960 h 1188"/>
                <a:gd name="T64" fmla="*/ 683 w 2264"/>
                <a:gd name="T65" fmla="*/ 942 h 1188"/>
                <a:gd name="T66" fmla="*/ 685 w 2264"/>
                <a:gd name="T67" fmla="*/ 935 h 1188"/>
                <a:gd name="T68" fmla="*/ 453 w 2264"/>
                <a:gd name="T69" fmla="*/ 1131 h 1188"/>
                <a:gd name="T70" fmla="*/ 429 w 2264"/>
                <a:gd name="T71" fmla="*/ 1177 h 1188"/>
                <a:gd name="T72" fmla="*/ 378 w 2264"/>
                <a:gd name="T73" fmla="*/ 1185 h 1188"/>
                <a:gd name="T74" fmla="*/ 343 w 2264"/>
                <a:gd name="T75" fmla="*/ 1149 h 1188"/>
                <a:gd name="T76" fmla="*/ 341 w 2264"/>
                <a:gd name="T77" fmla="*/ 950 h 1188"/>
                <a:gd name="T78" fmla="*/ 356 w 2264"/>
                <a:gd name="T79" fmla="*/ 922 h 1188"/>
                <a:gd name="T80" fmla="*/ 113 w 2264"/>
                <a:gd name="T81" fmla="*/ 1131 h 1188"/>
                <a:gd name="T82" fmla="*/ 90 w 2264"/>
                <a:gd name="T83" fmla="*/ 1177 h 1188"/>
                <a:gd name="T84" fmla="*/ 38 w 2264"/>
                <a:gd name="T85" fmla="*/ 1185 h 1188"/>
                <a:gd name="T86" fmla="*/ 3 w 2264"/>
                <a:gd name="T87" fmla="*/ 1149 h 1188"/>
                <a:gd name="T88" fmla="*/ 0 w 2264"/>
                <a:gd name="T89" fmla="*/ 960 h 1188"/>
                <a:gd name="T90" fmla="*/ 3 w 2264"/>
                <a:gd name="T91" fmla="*/ 945 h 1188"/>
                <a:gd name="T92" fmla="*/ 9 w 2264"/>
                <a:gd name="T93" fmla="*/ 931 h 1188"/>
                <a:gd name="T94" fmla="*/ 21 w 2264"/>
                <a:gd name="T95" fmla="*/ 919 h 1188"/>
                <a:gd name="T96" fmla="*/ 962 w 2264"/>
                <a:gd name="T97" fmla="*/ 274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64" h="1188">
                  <a:moveTo>
                    <a:pt x="962" y="0"/>
                  </a:moveTo>
                  <a:lnTo>
                    <a:pt x="1302" y="0"/>
                  </a:lnTo>
                  <a:lnTo>
                    <a:pt x="1302" y="274"/>
                  </a:lnTo>
                  <a:lnTo>
                    <a:pt x="2239" y="916"/>
                  </a:lnTo>
                  <a:lnTo>
                    <a:pt x="2241" y="917"/>
                  </a:lnTo>
                  <a:lnTo>
                    <a:pt x="2242" y="919"/>
                  </a:lnTo>
                  <a:lnTo>
                    <a:pt x="2246" y="923"/>
                  </a:lnTo>
                  <a:lnTo>
                    <a:pt x="2251" y="927"/>
                  </a:lnTo>
                  <a:lnTo>
                    <a:pt x="2254" y="931"/>
                  </a:lnTo>
                  <a:lnTo>
                    <a:pt x="2257" y="936"/>
                  </a:lnTo>
                  <a:lnTo>
                    <a:pt x="2259" y="940"/>
                  </a:lnTo>
                  <a:lnTo>
                    <a:pt x="2261" y="945"/>
                  </a:lnTo>
                  <a:lnTo>
                    <a:pt x="2262" y="952"/>
                  </a:lnTo>
                  <a:lnTo>
                    <a:pt x="2263" y="957"/>
                  </a:lnTo>
                  <a:lnTo>
                    <a:pt x="2263" y="960"/>
                  </a:lnTo>
                  <a:lnTo>
                    <a:pt x="2264" y="962"/>
                  </a:lnTo>
                  <a:lnTo>
                    <a:pt x="2264" y="1131"/>
                  </a:lnTo>
                  <a:lnTo>
                    <a:pt x="2261" y="1149"/>
                  </a:lnTo>
                  <a:lnTo>
                    <a:pt x="2253" y="1164"/>
                  </a:lnTo>
                  <a:lnTo>
                    <a:pt x="2240" y="1177"/>
                  </a:lnTo>
                  <a:lnTo>
                    <a:pt x="2225" y="1185"/>
                  </a:lnTo>
                  <a:lnTo>
                    <a:pt x="2207" y="1188"/>
                  </a:lnTo>
                  <a:lnTo>
                    <a:pt x="2189" y="1185"/>
                  </a:lnTo>
                  <a:lnTo>
                    <a:pt x="2173" y="1177"/>
                  </a:lnTo>
                  <a:lnTo>
                    <a:pt x="2161" y="1164"/>
                  </a:lnTo>
                  <a:lnTo>
                    <a:pt x="2154" y="1149"/>
                  </a:lnTo>
                  <a:lnTo>
                    <a:pt x="2151" y="1131"/>
                  </a:lnTo>
                  <a:lnTo>
                    <a:pt x="2151" y="992"/>
                  </a:lnTo>
                  <a:lnTo>
                    <a:pt x="1602" y="616"/>
                  </a:lnTo>
                  <a:lnTo>
                    <a:pt x="1908" y="922"/>
                  </a:lnTo>
                  <a:lnTo>
                    <a:pt x="1915" y="930"/>
                  </a:lnTo>
                  <a:lnTo>
                    <a:pt x="1920" y="940"/>
                  </a:lnTo>
                  <a:lnTo>
                    <a:pt x="1923" y="950"/>
                  </a:lnTo>
                  <a:lnTo>
                    <a:pt x="1924" y="962"/>
                  </a:lnTo>
                  <a:lnTo>
                    <a:pt x="1924" y="1131"/>
                  </a:lnTo>
                  <a:lnTo>
                    <a:pt x="1921" y="1149"/>
                  </a:lnTo>
                  <a:lnTo>
                    <a:pt x="1913" y="1164"/>
                  </a:lnTo>
                  <a:lnTo>
                    <a:pt x="1901" y="1177"/>
                  </a:lnTo>
                  <a:lnTo>
                    <a:pt x="1885" y="1185"/>
                  </a:lnTo>
                  <a:lnTo>
                    <a:pt x="1868" y="1188"/>
                  </a:lnTo>
                  <a:lnTo>
                    <a:pt x="1849" y="1185"/>
                  </a:lnTo>
                  <a:lnTo>
                    <a:pt x="1834" y="1177"/>
                  </a:lnTo>
                  <a:lnTo>
                    <a:pt x="1821" y="1164"/>
                  </a:lnTo>
                  <a:lnTo>
                    <a:pt x="1814" y="1149"/>
                  </a:lnTo>
                  <a:lnTo>
                    <a:pt x="1811" y="1131"/>
                  </a:lnTo>
                  <a:lnTo>
                    <a:pt x="1811" y="985"/>
                  </a:lnTo>
                  <a:lnTo>
                    <a:pt x="1365" y="539"/>
                  </a:lnTo>
                  <a:lnTo>
                    <a:pt x="1578" y="935"/>
                  </a:lnTo>
                  <a:lnTo>
                    <a:pt x="1579" y="936"/>
                  </a:lnTo>
                  <a:lnTo>
                    <a:pt x="1579" y="937"/>
                  </a:lnTo>
                  <a:lnTo>
                    <a:pt x="1581" y="942"/>
                  </a:lnTo>
                  <a:lnTo>
                    <a:pt x="1582" y="948"/>
                  </a:lnTo>
                  <a:lnTo>
                    <a:pt x="1584" y="954"/>
                  </a:lnTo>
                  <a:lnTo>
                    <a:pt x="1584" y="960"/>
                  </a:lnTo>
                  <a:lnTo>
                    <a:pt x="1585" y="961"/>
                  </a:lnTo>
                  <a:lnTo>
                    <a:pt x="1585" y="962"/>
                  </a:lnTo>
                  <a:lnTo>
                    <a:pt x="1585" y="1131"/>
                  </a:lnTo>
                  <a:lnTo>
                    <a:pt x="1582" y="1149"/>
                  </a:lnTo>
                  <a:lnTo>
                    <a:pt x="1573" y="1164"/>
                  </a:lnTo>
                  <a:lnTo>
                    <a:pt x="1561" y="1177"/>
                  </a:lnTo>
                  <a:lnTo>
                    <a:pt x="1546" y="1185"/>
                  </a:lnTo>
                  <a:lnTo>
                    <a:pt x="1528" y="1188"/>
                  </a:lnTo>
                  <a:lnTo>
                    <a:pt x="1510" y="1185"/>
                  </a:lnTo>
                  <a:lnTo>
                    <a:pt x="1494" y="1177"/>
                  </a:lnTo>
                  <a:lnTo>
                    <a:pt x="1482" y="1164"/>
                  </a:lnTo>
                  <a:lnTo>
                    <a:pt x="1475" y="1149"/>
                  </a:lnTo>
                  <a:lnTo>
                    <a:pt x="1472" y="1131"/>
                  </a:lnTo>
                  <a:lnTo>
                    <a:pt x="1472" y="976"/>
                  </a:lnTo>
                  <a:lnTo>
                    <a:pt x="1189" y="451"/>
                  </a:lnTo>
                  <a:lnTo>
                    <a:pt x="1189" y="1131"/>
                  </a:lnTo>
                  <a:lnTo>
                    <a:pt x="1185" y="1149"/>
                  </a:lnTo>
                  <a:lnTo>
                    <a:pt x="1177" y="1164"/>
                  </a:lnTo>
                  <a:lnTo>
                    <a:pt x="1165" y="1177"/>
                  </a:lnTo>
                  <a:lnTo>
                    <a:pt x="1149" y="1185"/>
                  </a:lnTo>
                  <a:lnTo>
                    <a:pt x="1132" y="1188"/>
                  </a:lnTo>
                  <a:lnTo>
                    <a:pt x="1113" y="1185"/>
                  </a:lnTo>
                  <a:lnTo>
                    <a:pt x="1098" y="1177"/>
                  </a:lnTo>
                  <a:lnTo>
                    <a:pt x="1086" y="1164"/>
                  </a:lnTo>
                  <a:lnTo>
                    <a:pt x="1078" y="1149"/>
                  </a:lnTo>
                  <a:lnTo>
                    <a:pt x="1075" y="1131"/>
                  </a:lnTo>
                  <a:lnTo>
                    <a:pt x="1075" y="451"/>
                  </a:lnTo>
                  <a:lnTo>
                    <a:pt x="792" y="976"/>
                  </a:lnTo>
                  <a:lnTo>
                    <a:pt x="792" y="1131"/>
                  </a:lnTo>
                  <a:lnTo>
                    <a:pt x="789" y="1149"/>
                  </a:lnTo>
                  <a:lnTo>
                    <a:pt x="781" y="1164"/>
                  </a:lnTo>
                  <a:lnTo>
                    <a:pt x="769" y="1177"/>
                  </a:lnTo>
                  <a:lnTo>
                    <a:pt x="753" y="1185"/>
                  </a:lnTo>
                  <a:lnTo>
                    <a:pt x="736" y="1188"/>
                  </a:lnTo>
                  <a:lnTo>
                    <a:pt x="717" y="1185"/>
                  </a:lnTo>
                  <a:lnTo>
                    <a:pt x="702" y="1177"/>
                  </a:lnTo>
                  <a:lnTo>
                    <a:pt x="689" y="1164"/>
                  </a:lnTo>
                  <a:lnTo>
                    <a:pt x="682" y="1149"/>
                  </a:lnTo>
                  <a:lnTo>
                    <a:pt x="679" y="1131"/>
                  </a:lnTo>
                  <a:lnTo>
                    <a:pt x="679" y="962"/>
                  </a:lnTo>
                  <a:lnTo>
                    <a:pt x="679" y="961"/>
                  </a:lnTo>
                  <a:lnTo>
                    <a:pt x="679" y="960"/>
                  </a:lnTo>
                  <a:lnTo>
                    <a:pt x="680" y="954"/>
                  </a:lnTo>
                  <a:lnTo>
                    <a:pt x="681" y="948"/>
                  </a:lnTo>
                  <a:lnTo>
                    <a:pt x="683" y="942"/>
                  </a:lnTo>
                  <a:lnTo>
                    <a:pt x="685" y="937"/>
                  </a:lnTo>
                  <a:lnTo>
                    <a:pt x="685" y="936"/>
                  </a:lnTo>
                  <a:lnTo>
                    <a:pt x="685" y="935"/>
                  </a:lnTo>
                  <a:lnTo>
                    <a:pt x="899" y="539"/>
                  </a:lnTo>
                  <a:lnTo>
                    <a:pt x="453" y="985"/>
                  </a:lnTo>
                  <a:lnTo>
                    <a:pt x="453" y="1131"/>
                  </a:lnTo>
                  <a:lnTo>
                    <a:pt x="450" y="1149"/>
                  </a:lnTo>
                  <a:lnTo>
                    <a:pt x="441" y="1164"/>
                  </a:lnTo>
                  <a:lnTo>
                    <a:pt x="429" y="1177"/>
                  </a:lnTo>
                  <a:lnTo>
                    <a:pt x="414" y="1185"/>
                  </a:lnTo>
                  <a:lnTo>
                    <a:pt x="396" y="1188"/>
                  </a:lnTo>
                  <a:lnTo>
                    <a:pt x="378" y="1185"/>
                  </a:lnTo>
                  <a:lnTo>
                    <a:pt x="362" y="1177"/>
                  </a:lnTo>
                  <a:lnTo>
                    <a:pt x="350" y="1164"/>
                  </a:lnTo>
                  <a:lnTo>
                    <a:pt x="343" y="1149"/>
                  </a:lnTo>
                  <a:lnTo>
                    <a:pt x="340" y="1131"/>
                  </a:lnTo>
                  <a:lnTo>
                    <a:pt x="340" y="962"/>
                  </a:lnTo>
                  <a:lnTo>
                    <a:pt x="341" y="950"/>
                  </a:lnTo>
                  <a:lnTo>
                    <a:pt x="344" y="940"/>
                  </a:lnTo>
                  <a:lnTo>
                    <a:pt x="349" y="930"/>
                  </a:lnTo>
                  <a:lnTo>
                    <a:pt x="356" y="922"/>
                  </a:lnTo>
                  <a:lnTo>
                    <a:pt x="662" y="616"/>
                  </a:lnTo>
                  <a:lnTo>
                    <a:pt x="113" y="992"/>
                  </a:lnTo>
                  <a:lnTo>
                    <a:pt x="113" y="1131"/>
                  </a:lnTo>
                  <a:lnTo>
                    <a:pt x="110" y="1149"/>
                  </a:lnTo>
                  <a:lnTo>
                    <a:pt x="102" y="1164"/>
                  </a:lnTo>
                  <a:lnTo>
                    <a:pt x="90" y="1177"/>
                  </a:lnTo>
                  <a:lnTo>
                    <a:pt x="74" y="1185"/>
                  </a:lnTo>
                  <a:lnTo>
                    <a:pt x="57" y="1188"/>
                  </a:lnTo>
                  <a:lnTo>
                    <a:pt x="38" y="1185"/>
                  </a:lnTo>
                  <a:lnTo>
                    <a:pt x="23" y="1177"/>
                  </a:lnTo>
                  <a:lnTo>
                    <a:pt x="10" y="1164"/>
                  </a:lnTo>
                  <a:lnTo>
                    <a:pt x="3" y="1149"/>
                  </a:lnTo>
                  <a:lnTo>
                    <a:pt x="0" y="1131"/>
                  </a:lnTo>
                  <a:lnTo>
                    <a:pt x="0" y="962"/>
                  </a:lnTo>
                  <a:lnTo>
                    <a:pt x="0" y="960"/>
                  </a:lnTo>
                  <a:lnTo>
                    <a:pt x="1" y="957"/>
                  </a:lnTo>
                  <a:lnTo>
                    <a:pt x="2" y="952"/>
                  </a:lnTo>
                  <a:lnTo>
                    <a:pt x="3" y="945"/>
                  </a:lnTo>
                  <a:lnTo>
                    <a:pt x="5" y="940"/>
                  </a:lnTo>
                  <a:lnTo>
                    <a:pt x="7" y="936"/>
                  </a:lnTo>
                  <a:lnTo>
                    <a:pt x="9" y="931"/>
                  </a:lnTo>
                  <a:lnTo>
                    <a:pt x="13" y="927"/>
                  </a:lnTo>
                  <a:lnTo>
                    <a:pt x="16" y="923"/>
                  </a:lnTo>
                  <a:lnTo>
                    <a:pt x="21" y="919"/>
                  </a:lnTo>
                  <a:lnTo>
                    <a:pt x="23" y="917"/>
                  </a:lnTo>
                  <a:lnTo>
                    <a:pt x="25" y="916"/>
                  </a:lnTo>
                  <a:lnTo>
                    <a:pt x="962" y="274"/>
                  </a:lnTo>
                  <a:lnTo>
                    <a:pt x="9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7"/>
            <p:cNvSpPr>
              <a:spLocks noEditPoints="1"/>
            </p:cNvSpPr>
            <p:nvPr/>
          </p:nvSpPr>
          <p:spPr bwMode="auto">
            <a:xfrm>
              <a:off x="8348663" y="5756275"/>
              <a:ext cx="160338" cy="368300"/>
            </a:xfrm>
            <a:custGeom>
              <a:avLst/>
              <a:gdLst>
                <a:gd name="T0" fmla="*/ 113 w 906"/>
                <a:gd name="T1" fmla="*/ 396 h 2092"/>
                <a:gd name="T2" fmla="*/ 125 w 906"/>
                <a:gd name="T3" fmla="*/ 474 h 2092"/>
                <a:gd name="T4" fmla="*/ 156 w 906"/>
                <a:gd name="T5" fmla="*/ 544 h 2092"/>
                <a:gd name="T6" fmla="*/ 203 w 906"/>
                <a:gd name="T7" fmla="*/ 603 h 2092"/>
                <a:gd name="T8" fmla="*/ 265 w 906"/>
                <a:gd name="T9" fmla="*/ 646 h 2092"/>
                <a:gd name="T10" fmla="*/ 338 w 906"/>
                <a:gd name="T11" fmla="*/ 672 h 2092"/>
                <a:gd name="T12" fmla="*/ 370 w 906"/>
                <a:gd name="T13" fmla="*/ 678 h 2092"/>
                <a:gd name="T14" fmla="*/ 510 w 906"/>
                <a:gd name="T15" fmla="*/ 679 h 2092"/>
                <a:gd name="T16" fmla="*/ 563 w 906"/>
                <a:gd name="T17" fmla="*/ 673 h 2092"/>
                <a:gd name="T18" fmla="*/ 605 w 906"/>
                <a:gd name="T19" fmla="*/ 661 h 2092"/>
                <a:gd name="T20" fmla="*/ 673 w 906"/>
                <a:gd name="T21" fmla="*/ 626 h 2092"/>
                <a:gd name="T22" fmla="*/ 728 w 906"/>
                <a:gd name="T23" fmla="*/ 575 h 2092"/>
                <a:gd name="T24" fmla="*/ 768 w 906"/>
                <a:gd name="T25" fmla="*/ 510 h 2092"/>
                <a:gd name="T26" fmla="*/ 789 w 906"/>
                <a:gd name="T27" fmla="*/ 436 h 2092"/>
                <a:gd name="T28" fmla="*/ 793 w 906"/>
                <a:gd name="T29" fmla="*/ 226 h 2092"/>
                <a:gd name="T30" fmla="*/ 736 w 906"/>
                <a:gd name="T31" fmla="*/ 339 h 2092"/>
                <a:gd name="T32" fmla="*/ 170 w 906"/>
                <a:gd name="T33" fmla="*/ 226 h 2092"/>
                <a:gd name="T34" fmla="*/ 170 w 906"/>
                <a:gd name="T35" fmla="*/ 0 h 2092"/>
                <a:gd name="T36" fmla="*/ 736 w 906"/>
                <a:gd name="T37" fmla="*/ 113 h 2092"/>
                <a:gd name="T38" fmla="*/ 906 w 906"/>
                <a:gd name="T39" fmla="*/ 396 h 2092"/>
                <a:gd name="T40" fmla="*/ 894 w 906"/>
                <a:gd name="T41" fmla="*/ 490 h 2092"/>
                <a:gd name="T42" fmla="*/ 861 w 906"/>
                <a:gd name="T43" fmla="*/ 577 h 2092"/>
                <a:gd name="T44" fmla="*/ 811 w 906"/>
                <a:gd name="T45" fmla="*/ 652 h 2092"/>
                <a:gd name="T46" fmla="*/ 745 w 906"/>
                <a:gd name="T47" fmla="*/ 714 h 2092"/>
                <a:gd name="T48" fmla="*/ 666 w 906"/>
                <a:gd name="T49" fmla="*/ 759 h 2092"/>
                <a:gd name="T50" fmla="*/ 623 w 906"/>
                <a:gd name="T51" fmla="*/ 2092 h 2092"/>
                <a:gd name="T52" fmla="*/ 283 w 906"/>
                <a:gd name="T53" fmla="*/ 775 h 2092"/>
                <a:gd name="T54" fmla="*/ 199 w 906"/>
                <a:gd name="T55" fmla="*/ 738 h 2092"/>
                <a:gd name="T56" fmla="*/ 126 w 906"/>
                <a:gd name="T57" fmla="*/ 685 h 2092"/>
                <a:gd name="T58" fmla="*/ 67 w 906"/>
                <a:gd name="T59" fmla="*/ 616 h 2092"/>
                <a:gd name="T60" fmla="*/ 25 w 906"/>
                <a:gd name="T61" fmla="*/ 535 h 2092"/>
                <a:gd name="T62" fmla="*/ 3 w 906"/>
                <a:gd name="T63" fmla="*/ 444 h 2092"/>
                <a:gd name="T64" fmla="*/ 0 w 906"/>
                <a:gd name="T65" fmla="*/ 113 h 2092"/>
                <a:gd name="T66" fmla="*/ 170 w 906"/>
                <a:gd name="T67" fmla="*/ 0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6" h="2092">
                  <a:moveTo>
                    <a:pt x="113" y="226"/>
                  </a:moveTo>
                  <a:lnTo>
                    <a:pt x="113" y="396"/>
                  </a:lnTo>
                  <a:lnTo>
                    <a:pt x="116" y="436"/>
                  </a:lnTo>
                  <a:lnTo>
                    <a:pt x="125" y="474"/>
                  </a:lnTo>
                  <a:lnTo>
                    <a:pt x="137" y="510"/>
                  </a:lnTo>
                  <a:lnTo>
                    <a:pt x="156" y="544"/>
                  </a:lnTo>
                  <a:lnTo>
                    <a:pt x="177" y="575"/>
                  </a:lnTo>
                  <a:lnTo>
                    <a:pt x="203" y="603"/>
                  </a:lnTo>
                  <a:lnTo>
                    <a:pt x="233" y="626"/>
                  </a:lnTo>
                  <a:lnTo>
                    <a:pt x="265" y="646"/>
                  </a:lnTo>
                  <a:lnTo>
                    <a:pt x="300" y="661"/>
                  </a:lnTo>
                  <a:lnTo>
                    <a:pt x="338" y="672"/>
                  </a:lnTo>
                  <a:lnTo>
                    <a:pt x="343" y="673"/>
                  </a:lnTo>
                  <a:lnTo>
                    <a:pt x="370" y="678"/>
                  </a:lnTo>
                  <a:lnTo>
                    <a:pt x="396" y="679"/>
                  </a:lnTo>
                  <a:lnTo>
                    <a:pt x="510" y="679"/>
                  </a:lnTo>
                  <a:lnTo>
                    <a:pt x="536" y="678"/>
                  </a:lnTo>
                  <a:lnTo>
                    <a:pt x="563" y="673"/>
                  </a:lnTo>
                  <a:lnTo>
                    <a:pt x="568" y="672"/>
                  </a:lnTo>
                  <a:lnTo>
                    <a:pt x="605" y="661"/>
                  </a:lnTo>
                  <a:lnTo>
                    <a:pt x="640" y="646"/>
                  </a:lnTo>
                  <a:lnTo>
                    <a:pt x="673" y="626"/>
                  </a:lnTo>
                  <a:lnTo>
                    <a:pt x="702" y="603"/>
                  </a:lnTo>
                  <a:lnTo>
                    <a:pt x="728" y="575"/>
                  </a:lnTo>
                  <a:lnTo>
                    <a:pt x="750" y="544"/>
                  </a:lnTo>
                  <a:lnTo>
                    <a:pt x="768" y="510"/>
                  </a:lnTo>
                  <a:lnTo>
                    <a:pt x="781" y="474"/>
                  </a:lnTo>
                  <a:lnTo>
                    <a:pt x="789" y="436"/>
                  </a:lnTo>
                  <a:lnTo>
                    <a:pt x="793" y="396"/>
                  </a:lnTo>
                  <a:lnTo>
                    <a:pt x="793" y="226"/>
                  </a:lnTo>
                  <a:lnTo>
                    <a:pt x="736" y="226"/>
                  </a:lnTo>
                  <a:lnTo>
                    <a:pt x="736" y="339"/>
                  </a:lnTo>
                  <a:lnTo>
                    <a:pt x="170" y="339"/>
                  </a:lnTo>
                  <a:lnTo>
                    <a:pt x="170" y="226"/>
                  </a:lnTo>
                  <a:lnTo>
                    <a:pt x="113" y="226"/>
                  </a:lnTo>
                  <a:close/>
                  <a:moveTo>
                    <a:pt x="170" y="0"/>
                  </a:moveTo>
                  <a:lnTo>
                    <a:pt x="736" y="0"/>
                  </a:lnTo>
                  <a:lnTo>
                    <a:pt x="736" y="113"/>
                  </a:lnTo>
                  <a:lnTo>
                    <a:pt x="906" y="113"/>
                  </a:lnTo>
                  <a:lnTo>
                    <a:pt x="906" y="396"/>
                  </a:lnTo>
                  <a:lnTo>
                    <a:pt x="903" y="444"/>
                  </a:lnTo>
                  <a:lnTo>
                    <a:pt x="894" y="490"/>
                  </a:lnTo>
                  <a:lnTo>
                    <a:pt x="880" y="535"/>
                  </a:lnTo>
                  <a:lnTo>
                    <a:pt x="861" y="577"/>
                  </a:lnTo>
                  <a:lnTo>
                    <a:pt x="839" y="616"/>
                  </a:lnTo>
                  <a:lnTo>
                    <a:pt x="811" y="652"/>
                  </a:lnTo>
                  <a:lnTo>
                    <a:pt x="780" y="685"/>
                  </a:lnTo>
                  <a:lnTo>
                    <a:pt x="745" y="714"/>
                  </a:lnTo>
                  <a:lnTo>
                    <a:pt x="707" y="738"/>
                  </a:lnTo>
                  <a:lnTo>
                    <a:pt x="666" y="759"/>
                  </a:lnTo>
                  <a:lnTo>
                    <a:pt x="623" y="775"/>
                  </a:lnTo>
                  <a:lnTo>
                    <a:pt x="623" y="2092"/>
                  </a:lnTo>
                  <a:lnTo>
                    <a:pt x="283" y="2092"/>
                  </a:lnTo>
                  <a:lnTo>
                    <a:pt x="283" y="775"/>
                  </a:lnTo>
                  <a:lnTo>
                    <a:pt x="240" y="759"/>
                  </a:lnTo>
                  <a:lnTo>
                    <a:pt x="199" y="738"/>
                  </a:lnTo>
                  <a:lnTo>
                    <a:pt x="161" y="714"/>
                  </a:lnTo>
                  <a:lnTo>
                    <a:pt x="126" y="685"/>
                  </a:lnTo>
                  <a:lnTo>
                    <a:pt x="95" y="652"/>
                  </a:lnTo>
                  <a:lnTo>
                    <a:pt x="67" y="616"/>
                  </a:lnTo>
                  <a:lnTo>
                    <a:pt x="43" y="577"/>
                  </a:lnTo>
                  <a:lnTo>
                    <a:pt x="25" y="535"/>
                  </a:lnTo>
                  <a:lnTo>
                    <a:pt x="11" y="490"/>
                  </a:lnTo>
                  <a:lnTo>
                    <a:pt x="3" y="444"/>
                  </a:lnTo>
                  <a:lnTo>
                    <a:pt x="0" y="396"/>
                  </a:lnTo>
                  <a:lnTo>
                    <a:pt x="0" y="113"/>
                  </a:lnTo>
                  <a:lnTo>
                    <a:pt x="170" y="11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206853" y="5756275"/>
            <a:ext cx="317500" cy="598488"/>
            <a:chOff x="9205913" y="5756275"/>
            <a:chExt cx="31750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" name="Freeform 52"/>
            <p:cNvSpPr>
              <a:spLocks noEditPoints="1"/>
            </p:cNvSpPr>
            <p:nvPr/>
          </p:nvSpPr>
          <p:spPr bwMode="auto">
            <a:xfrm>
              <a:off x="9205913" y="5926138"/>
              <a:ext cx="317500" cy="428625"/>
            </a:xfrm>
            <a:custGeom>
              <a:avLst/>
              <a:gdLst>
                <a:gd name="T0" fmla="*/ 1070 w 1803"/>
                <a:gd name="T1" fmla="*/ 1867 h 2432"/>
                <a:gd name="T2" fmla="*/ 732 w 1803"/>
                <a:gd name="T3" fmla="*/ 0 h 2432"/>
                <a:gd name="T4" fmla="*/ 1183 w 1803"/>
                <a:gd name="T5" fmla="*/ 1640 h 2432"/>
                <a:gd name="T6" fmla="*/ 1803 w 1803"/>
                <a:gd name="T7" fmla="*/ 2375 h 2432"/>
                <a:gd name="T8" fmla="*/ 1781 w 1803"/>
                <a:gd name="T9" fmla="*/ 2422 h 2432"/>
                <a:gd name="T10" fmla="*/ 1728 w 1803"/>
                <a:gd name="T11" fmla="*/ 2429 h 2432"/>
                <a:gd name="T12" fmla="*/ 1693 w 1803"/>
                <a:gd name="T13" fmla="*/ 2394 h 2432"/>
                <a:gd name="T14" fmla="*/ 1634 w 1803"/>
                <a:gd name="T15" fmla="*/ 2206 h 2432"/>
                <a:gd name="T16" fmla="*/ 1624 w 1803"/>
                <a:gd name="T17" fmla="*/ 2410 h 2432"/>
                <a:gd name="T18" fmla="*/ 1577 w 1803"/>
                <a:gd name="T19" fmla="*/ 2432 h 2432"/>
                <a:gd name="T20" fmla="*/ 1531 w 1803"/>
                <a:gd name="T21" fmla="*/ 2410 h 2432"/>
                <a:gd name="T22" fmla="*/ 1521 w 1803"/>
                <a:gd name="T23" fmla="*/ 2206 h 2432"/>
                <a:gd name="T24" fmla="*/ 1462 w 1803"/>
                <a:gd name="T25" fmla="*/ 2394 h 2432"/>
                <a:gd name="T26" fmla="*/ 1427 w 1803"/>
                <a:gd name="T27" fmla="*/ 2429 h 2432"/>
                <a:gd name="T28" fmla="*/ 1374 w 1803"/>
                <a:gd name="T29" fmla="*/ 2422 h 2432"/>
                <a:gd name="T30" fmla="*/ 1352 w 1803"/>
                <a:gd name="T31" fmla="*/ 2375 h 2432"/>
                <a:gd name="T32" fmla="*/ 1296 w 1803"/>
                <a:gd name="T33" fmla="*/ 2375 h 2432"/>
                <a:gd name="T34" fmla="*/ 1274 w 1803"/>
                <a:gd name="T35" fmla="*/ 2422 h 2432"/>
                <a:gd name="T36" fmla="*/ 1221 w 1803"/>
                <a:gd name="T37" fmla="*/ 2429 h 2432"/>
                <a:gd name="T38" fmla="*/ 1186 w 1803"/>
                <a:gd name="T39" fmla="*/ 2394 h 2432"/>
                <a:gd name="T40" fmla="*/ 1127 w 1803"/>
                <a:gd name="T41" fmla="*/ 2206 h 2432"/>
                <a:gd name="T42" fmla="*/ 1117 w 1803"/>
                <a:gd name="T43" fmla="*/ 2410 h 2432"/>
                <a:gd name="T44" fmla="*/ 1070 w 1803"/>
                <a:gd name="T45" fmla="*/ 2432 h 2432"/>
                <a:gd name="T46" fmla="*/ 1024 w 1803"/>
                <a:gd name="T47" fmla="*/ 2410 h 2432"/>
                <a:gd name="T48" fmla="*/ 1014 w 1803"/>
                <a:gd name="T49" fmla="*/ 2206 h 2432"/>
                <a:gd name="T50" fmla="*/ 955 w 1803"/>
                <a:gd name="T51" fmla="*/ 2394 h 2432"/>
                <a:gd name="T52" fmla="*/ 920 w 1803"/>
                <a:gd name="T53" fmla="*/ 2429 h 2432"/>
                <a:gd name="T54" fmla="*/ 867 w 1803"/>
                <a:gd name="T55" fmla="*/ 2422 h 2432"/>
                <a:gd name="T56" fmla="*/ 845 w 1803"/>
                <a:gd name="T57" fmla="*/ 2375 h 2432"/>
                <a:gd name="T58" fmla="*/ 789 w 1803"/>
                <a:gd name="T59" fmla="*/ 2375 h 2432"/>
                <a:gd name="T60" fmla="*/ 767 w 1803"/>
                <a:gd name="T61" fmla="*/ 2422 h 2432"/>
                <a:gd name="T62" fmla="*/ 714 w 1803"/>
                <a:gd name="T63" fmla="*/ 2429 h 2432"/>
                <a:gd name="T64" fmla="*/ 679 w 1803"/>
                <a:gd name="T65" fmla="*/ 2394 h 2432"/>
                <a:gd name="T66" fmla="*/ 620 w 1803"/>
                <a:gd name="T67" fmla="*/ 2206 h 2432"/>
                <a:gd name="T68" fmla="*/ 609 w 1803"/>
                <a:gd name="T69" fmla="*/ 2410 h 2432"/>
                <a:gd name="T70" fmla="*/ 563 w 1803"/>
                <a:gd name="T71" fmla="*/ 2432 h 2432"/>
                <a:gd name="T72" fmla="*/ 517 w 1803"/>
                <a:gd name="T73" fmla="*/ 2410 h 2432"/>
                <a:gd name="T74" fmla="*/ 507 w 1803"/>
                <a:gd name="T75" fmla="*/ 2206 h 2432"/>
                <a:gd name="T76" fmla="*/ 448 w 1803"/>
                <a:gd name="T77" fmla="*/ 2394 h 2432"/>
                <a:gd name="T78" fmla="*/ 413 w 1803"/>
                <a:gd name="T79" fmla="*/ 2429 h 2432"/>
                <a:gd name="T80" fmla="*/ 360 w 1803"/>
                <a:gd name="T81" fmla="*/ 2422 h 2432"/>
                <a:gd name="T82" fmla="*/ 338 w 1803"/>
                <a:gd name="T83" fmla="*/ 2375 h 2432"/>
                <a:gd name="T84" fmla="*/ 282 w 1803"/>
                <a:gd name="T85" fmla="*/ 2375 h 2432"/>
                <a:gd name="T86" fmla="*/ 260 w 1803"/>
                <a:gd name="T87" fmla="*/ 2422 h 2432"/>
                <a:gd name="T88" fmla="*/ 207 w 1803"/>
                <a:gd name="T89" fmla="*/ 2429 h 2432"/>
                <a:gd name="T90" fmla="*/ 172 w 1803"/>
                <a:gd name="T91" fmla="*/ 2394 h 2432"/>
                <a:gd name="T92" fmla="*/ 113 w 1803"/>
                <a:gd name="T93" fmla="*/ 2206 h 2432"/>
                <a:gd name="T94" fmla="*/ 102 w 1803"/>
                <a:gd name="T95" fmla="*/ 2410 h 2432"/>
                <a:gd name="T96" fmla="*/ 56 w 1803"/>
                <a:gd name="T97" fmla="*/ 2432 h 2432"/>
                <a:gd name="T98" fmla="*/ 10 w 1803"/>
                <a:gd name="T99" fmla="*/ 2410 h 2432"/>
                <a:gd name="T100" fmla="*/ 0 w 1803"/>
                <a:gd name="T101" fmla="*/ 1867 h 2432"/>
                <a:gd name="T102" fmla="*/ 732 w 1803"/>
                <a:gd name="T103" fmla="*/ 1640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03" h="2432">
                  <a:moveTo>
                    <a:pt x="732" y="1753"/>
                  </a:moveTo>
                  <a:lnTo>
                    <a:pt x="732" y="1867"/>
                  </a:lnTo>
                  <a:lnTo>
                    <a:pt x="1070" y="1867"/>
                  </a:lnTo>
                  <a:lnTo>
                    <a:pt x="1070" y="1753"/>
                  </a:lnTo>
                  <a:lnTo>
                    <a:pt x="732" y="1753"/>
                  </a:lnTo>
                  <a:close/>
                  <a:moveTo>
                    <a:pt x="732" y="0"/>
                  </a:moveTo>
                  <a:lnTo>
                    <a:pt x="1070" y="0"/>
                  </a:lnTo>
                  <a:lnTo>
                    <a:pt x="1070" y="1640"/>
                  </a:lnTo>
                  <a:lnTo>
                    <a:pt x="1183" y="1640"/>
                  </a:lnTo>
                  <a:lnTo>
                    <a:pt x="1183" y="1867"/>
                  </a:lnTo>
                  <a:lnTo>
                    <a:pt x="1803" y="1867"/>
                  </a:lnTo>
                  <a:lnTo>
                    <a:pt x="1803" y="2375"/>
                  </a:lnTo>
                  <a:lnTo>
                    <a:pt x="1800" y="2394"/>
                  </a:lnTo>
                  <a:lnTo>
                    <a:pt x="1793" y="2410"/>
                  </a:lnTo>
                  <a:lnTo>
                    <a:pt x="1781" y="2422"/>
                  </a:lnTo>
                  <a:lnTo>
                    <a:pt x="1765" y="2429"/>
                  </a:lnTo>
                  <a:lnTo>
                    <a:pt x="1747" y="2432"/>
                  </a:lnTo>
                  <a:lnTo>
                    <a:pt x="1728" y="2429"/>
                  </a:lnTo>
                  <a:lnTo>
                    <a:pt x="1712" y="2422"/>
                  </a:lnTo>
                  <a:lnTo>
                    <a:pt x="1700" y="2410"/>
                  </a:lnTo>
                  <a:lnTo>
                    <a:pt x="1693" y="2394"/>
                  </a:lnTo>
                  <a:lnTo>
                    <a:pt x="1690" y="2375"/>
                  </a:lnTo>
                  <a:lnTo>
                    <a:pt x="1690" y="2206"/>
                  </a:lnTo>
                  <a:lnTo>
                    <a:pt x="1634" y="2206"/>
                  </a:lnTo>
                  <a:lnTo>
                    <a:pt x="1634" y="2375"/>
                  </a:lnTo>
                  <a:lnTo>
                    <a:pt x="1631" y="2394"/>
                  </a:lnTo>
                  <a:lnTo>
                    <a:pt x="1624" y="2410"/>
                  </a:lnTo>
                  <a:lnTo>
                    <a:pt x="1612" y="2422"/>
                  </a:lnTo>
                  <a:lnTo>
                    <a:pt x="1596" y="2429"/>
                  </a:lnTo>
                  <a:lnTo>
                    <a:pt x="1577" y="2432"/>
                  </a:lnTo>
                  <a:lnTo>
                    <a:pt x="1559" y="2429"/>
                  </a:lnTo>
                  <a:lnTo>
                    <a:pt x="1543" y="2422"/>
                  </a:lnTo>
                  <a:lnTo>
                    <a:pt x="1531" y="2410"/>
                  </a:lnTo>
                  <a:lnTo>
                    <a:pt x="1524" y="2394"/>
                  </a:lnTo>
                  <a:lnTo>
                    <a:pt x="1521" y="2375"/>
                  </a:lnTo>
                  <a:lnTo>
                    <a:pt x="1521" y="2206"/>
                  </a:lnTo>
                  <a:lnTo>
                    <a:pt x="1465" y="2206"/>
                  </a:lnTo>
                  <a:lnTo>
                    <a:pt x="1465" y="2375"/>
                  </a:lnTo>
                  <a:lnTo>
                    <a:pt x="1462" y="2394"/>
                  </a:lnTo>
                  <a:lnTo>
                    <a:pt x="1455" y="2410"/>
                  </a:lnTo>
                  <a:lnTo>
                    <a:pt x="1443" y="2422"/>
                  </a:lnTo>
                  <a:lnTo>
                    <a:pt x="1427" y="2429"/>
                  </a:lnTo>
                  <a:lnTo>
                    <a:pt x="1408" y="2432"/>
                  </a:lnTo>
                  <a:lnTo>
                    <a:pt x="1390" y="2429"/>
                  </a:lnTo>
                  <a:lnTo>
                    <a:pt x="1374" y="2422"/>
                  </a:lnTo>
                  <a:lnTo>
                    <a:pt x="1362" y="2410"/>
                  </a:lnTo>
                  <a:lnTo>
                    <a:pt x="1355" y="2394"/>
                  </a:lnTo>
                  <a:lnTo>
                    <a:pt x="1352" y="2375"/>
                  </a:lnTo>
                  <a:lnTo>
                    <a:pt x="1352" y="2206"/>
                  </a:lnTo>
                  <a:lnTo>
                    <a:pt x="1296" y="2206"/>
                  </a:lnTo>
                  <a:lnTo>
                    <a:pt x="1296" y="2375"/>
                  </a:lnTo>
                  <a:lnTo>
                    <a:pt x="1293" y="2394"/>
                  </a:lnTo>
                  <a:lnTo>
                    <a:pt x="1286" y="2410"/>
                  </a:lnTo>
                  <a:lnTo>
                    <a:pt x="1274" y="2422"/>
                  </a:lnTo>
                  <a:lnTo>
                    <a:pt x="1258" y="2429"/>
                  </a:lnTo>
                  <a:lnTo>
                    <a:pt x="1239" y="2432"/>
                  </a:lnTo>
                  <a:lnTo>
                    <a:pt x="1221" y="2429"/>
                  </a:lnTo>
                  <a:lnTo>
                    <a:pt x="1205" y="2422"/>
                  </a:lnTo>
                  <a:lnTo>
                    <a:pt x="1193" y="2410"/>
                  </a:lnTo>
                  <a:lnTo>
                    <a:pt x="1186" y="2394"/>
                  </a:lnTo>
                  <a:lnTo>
                    <a:pt x="1183" y="2375"/>
                  </a:lnTo>
                  <a:lnTo>
                    <a:pt x="1183" y="2206"/>
                  </a:lnTo>
                  <a:lnTo>
                    <a:pt x="1127" y="2206"/>
                  </a:lnTo>
                  <a:lnTo>
                    <a:pt x="1127" y="2375"/>
                  </a:lnTo>
                  <a:lnTo>
                    <a:pt x="1124" y="2394"/>
                  </a:lnTo>
                  <a:lnTo>
                    <a:pt x="1117" y="2410"/>
                  </a:lnTo>
                  <a:lnTo>
                    <a:pt x="1105" y="2422"/>
                  </a:lnTo>
                  <a:lnTo>
                    <a:pt x="1089" y="2429"/>
                  </a:lnTo>
                  <a:lnTo>
                    <a:pt x="1070" y="2432"/>
                  </a:lnTo>
                  <a:lnTo>
                    <a:pt x="1052" y="2429"/>
                  </a:lnTo>
                  <a:lnTo>
                    <a:pt x="1036" y="2422"/>
                  </a:lnTo>
                  <a:lnTo>
                    <a:pt x="1024" y="2410"/>
                  </a:lnTo>
                  <a:lnTo>
                    <a:pt x="1017" y="2394"/>
                  </a:lnTo>
                  <a:lnTo>
                    <a:pt x="1014" y="2375"/>
                  </a:lnTo>
                  <a:lnTo>
                    <a:pt x="1014" y="2206"/>
                  </a:lnTo>
                  <a:lnTo>
                    <a:pt x="958" y="2206"/>
                  </a:lnTo>
                  <a:lnTo>
                    <a:pt x="958" y="2375"/>
                  </a:lnTo>
                  <a:lnTo>
                    <a:pt x="955" y="2394"/>
                  </a:lnTo>
                  <a:lnTo>
                    <a:pt x="948" y="2410"/>
                  </a:lnTo>
                  <a:lnTo>
                    <a:pt x="936" y="2422"/>
                  </a:lnTo>
                  <a:lnTo>
                    <a:pt x="920" y="2429"/>
                  </a:lnTo>
                  <a:lnTo>
                    <a:pt x="901" y="2432"/>
                  </a:lnTo>
                  <a:lnTo>
                    <a:pt x="883" y="2429"/>
                  </a:lnTo>
                  <a:lnTo>
                    <a:pt x="867" y="2422"/>
                  </a:lnTo>
                  <a:lnTo>
                    <a:pt x="855" y="2410"/>
                  </a:lnTo>
                  <a:lnTo>
                    <a:pt x="848" y="2394"/>
                  </a:lnTo>
                  <a:lnTo>
                    <a:pt x="845" y="2375"/>
                  </a:lnTo>
                  <a:lnTo>
                    <a:pt x="845" y="2206"/>
                  </a:lnTo>
                  <a:lnTo>
                    <a:pt x="789" y="2206"/>
                  </a:lnTo>
                  <a:lnTo>
                    <a:pt x="789" y="2375"/>
                  </a:lnTo>
                  <a:lnTo>
                    <a:pt x="786" y="2394"/>
                  </a:lnTo>
                  <a:lnTo>
                    <a:pt x="779" y="2410"/>
                  </a:lnTo>
                  <a:lnTo>
                    <a:pt x="767" y="2422"/>
                  </a:lnTo>
                  <a:lnTo>
                    <a:pt x="751" y="2429"/>
                  </a:lnTo>
                  <a:lnTo>
                    <a:pt x="732" y="2432"/>
                  </a:lnTo>
                  <a:lnTo>
                    <a:pt x="714" y="2429"/>
                  </a:lnTo>
                  <a:lnTo>
                    <a:pt x="698" y="2422"/>
                  </a:lnTo>
                  <a:lnTo>
                    <a:pt x="686" y="2410"/>
                  </a:lnTo>
                  <a:lnTo>
                    <a:pt x="679" y="2394"/>
                  </a:lnTo>
                  <a:lnTo>
                    <a:pt x="676" y="2375"/>
                  </a:lnTo>
                  <a:lnTo>
                    <a:pt x="676" y="2206"/>
                  </a:lnTo>
                  <a:lnTo>
                    <a:pt x="620" y="2206"/>
                  </a:lnTo>
                  <a:lnTo>
                    <a:pt x="620" y="2375"/>
                  </a:lnTo>
                  <a:lnTo>
                    <a:pt x="617" y="2394"/>
                  </a:lnTo>
                  <a:lnTo>
                    <a:pt x="609" y="2410"/>
                  </a:lnTo>
                  <a:lnTo>
                    <a:pt x="598" y="2422"/>
                  </a:lnTo>
                  <a:lnTo>
                    <a:pt x="582" y="2429"/>
                  </a:lnTo>
                  <a:lnTo>
                    <a:pt x="563" y="2432"/>
                  </a:lnTo>
                  <a:lnTo>
                    <a:pt x="545" y="2429"/>
                  </a:lnTo>
                  <a:lnTo>
                    <a:pt x="529" y="2422"/>
                  </a:lnTo>
                  <a:lnTo>
                    <a:pt x="517" y="2410"/>
                  </a:lnTo>
                  <a:lnTo>
                    <a:pt x="510" y="2394"/>
                  </a:lnTo>
                  <a:lnTo>
                    <a:pt x="507" y="2375"/>
                  </a:lnTo>
                  <a:lnTo>
                    <a:pt x="507" y="2206"/>
                  </a:lnTo>
                  <a:lnTo>
                    <a:pt x="451" y="2206"/>
                  </a:lnTo>
                  <a:lnTo>
                    <a:pt x="451" y="2375"/>
                  </a:lnTo>
                  <a:lnTo>
                    <a:pt x="448" y="2394"/>
                  </a:lnTo>
                  <a:lnTo>
                    <a:pt x="440" y="2410"/>
                  </a:lnTo>
                  <a:lnTo>
                    <a:pt x="429" y="2422"/>
                  </a:lnTo>
                  <a:lnTo>
                    <a:pt x="413" y="2429"/>
                  </a:lnTo>
                  <a:lnTo>
                    <a:pt x="394" y="2432"/>
                  </a:lnTo>
                  <a:lnTo>
                    <a:pt x="376" y="2429"/>
                  </a:lnTo>
                  <a:lnTo>
                    <a:pt x="360" y="2422"/>
                  </a:lnTo>
                  <a:lnTo>
                    <a:pt x="348" y="2410"/>
                  </a:lnTo>
                  <a:lnTo>
                    <a:pt x="341" y="2394"/>
                  </a:lnTo>
                  <a:lnTo>
                    <a:pt x="338" y="2375"/>
                  </a:lnTo>
                  <a:lnTo>
                    <a:pt x="338" y="2206"/>
                  </a:lnTo>
                  <a:lnTo>
                    <a:pt x="282" y="2206"/>
                  </a:lnTo>
                  <a:lnTo>
                    <a:pt x="282" y="2375"/>
                  </a:lnTo>
                  <a:lnTo>
                    <a:pt x="279" y="2394"/>
                  </a:lnTo>
                  <a:lnTo>
                    <a:pt x="271" y="2410"/>
                  </a:lnTo>
                  <a:lnTo>
                    <a:pt x="260" y="2422"/>
                  </a:lnTo>
                  <a:lnTo>
                    <a:pt x="244" y="2429"/>
                  </a:lnTo>
                  <a:lnTo>
                    <a:pt x="225" y="2432"/>
                  </a:lnTo>
                  <a:lnTo>
                    <a:pt x="207" y="2429"/>
                  </a:lnTo>
                  <a:lnTo>
                    <a:pt x="191" y="2422"/>
                  </a:lnTo>
                  <a:lnTo>
                    <a:pt x="179" y="2410"/>
                  </a:lnTo>
                  <a:lnTo>
                    <a:pt x="172" y="2394"/>
                  </a:lnTo>
                  <a:lnTo>
                    <a:pt x="169" y="2375"/>
                  </a:lnTo>
                  <a:lnTo>
                    <a:pt x="169" y="2206"/>
                  </a:lnTo>
                  <a:lnTo>
                    <a:pt x="113" y="2206"/>
                  </a:lnTo>
                  <a:lnTo>
                    <a:pt x="113" y="2375"/>
                  </a:lnTo>
                  <a:lnTo>
                    <a:pt x="110" y="2394"/>
                  </a:lnTo>
                  <a:lnTo>
                    <a:pt x="102" y="2410"/>
                  </a:lnTo>
                  <a:lnTo>
                    <a:pt x="91" y="2422"/>
                  </a:lnTo>
                  <a:lnTo>
                    <a:pt x="75" y="2429"/>
                  </a:lnTo>
                  <a:lnTo>
                    <a:pt x="56" y="2432"/>
                  </a:lnTo>
                  <a:lnTo>
                    <a:pt x="38" y="2429"/>
                  </a:lnTo>
                  <a:lnTo>
                    <a:pt x="22" y="2422"/>
                  </a:lnTo>
                  <a:lnTo>
                    <a:pt x="10" y="2410"/>
                  </a:lnTo>
                  <a:lnTo>
                    <a:pt x="3" y="2394"/>
                  </a:lnTo>
                  <a:lnTo>
                    <a:pt x="0" y="2375"/>
                  </a:lnTo>
                  <a:lnTo>
                    <a:pt x="0" y="1867"/>
                  </a:lnTo>
                  <a:lnTo>
                    <a:pt x="620" y="1867"/>
                  </a:lnTo>
                  <a:lnTo>
                    <a:pt x="620" y="1640"/>
                  </a:lnTo>
                  <a:lnTo>
                    <a:pt x="732" y="1640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53"/>
            <p:cNvSpPr>
              <a:spLocks noChangeArrowheads="1"/>
            </p:cNvSpPr>
            <p:nvPr/>
          </p:nvSpPr>
          <p:spPr bwMode="auto">
            <a:xfrm>
              <a:off x="9334500" y="5816600"/>
              <a:ext cx="60325" cy="889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54"/>
            <p:cNvSpPr>
              <a:spLocks noChangeArrowheads="1"/>
            </p:cNvSpPr>
            <p:nvPr/>
          </p:nvSpPr>
          <p:spPr bwMode="auto">
            <a:xfrm>
              <a:off x="9334500" y="5756275"/>
              <a:ext cx="6032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Freeform 59"/>
          <p:cNvSpPr>
            <a:spLocks noEditPoints="1"/>
          </p:cNvSpPr>
          <p:nvPr/>
        </p:nvSpPr>
        <p:spPr bwMode="auto">
          <a:xfrm>
            <a:off x="10005822" y="5919788"/>
            <a:ext cx="590550" cy="273050"/>
          </a:xfrm>
          <a:custGeom>
            <a:avLst/>
            <a:gdLst>
              <a:gd name="T0" fmla="*/ 2118 w 3345"/>
              <a:gd name="T1" fmla="*/ 777 h 1552"/>
              <a:gd name="T2" fmla="*/ 2340 w 3345"/>
              <a:gd name="T3" fmla="*/ 832 h 1552"/>
              <a:gd name="T4" fmla="*/ 1006 w 3345"/>
              <a:gd name="T5" fmla="*/ 832 h 1552"/>
              <a:gd name="T6" fmla="*/ 1227 w 3345"/>
              <a:gd name="T7" fmla="*/ 777 h 1552"/>
              <a:gd name="T8" fmla="*/ 1006 w 3345"/>
              <a:gd name="T9" fmla="*/ 721 h 1552"/>
              <a:gd name="T10" fmla="*/ 1457 w 3345"/>
              <a:gd name="T11" fmla="*/ 915 h 1552"/>
              <a:gd name="T12" fmla="*/ 1478 w 3345"/>
              <a:gd name="T13" fmla="*/ 991 h 1552"/>
              <a:gd name="T14" fmla="*/ 1879 w 3345"/>
              <a:gd name="T15" fmla="*/ 649 h 1552"/>
              <a:gd name="T16" fmla="*/ 1879 w 3345"/>
              <a:gd name="T17" fmla="*/ 570 h 1552"/>
              <a:gd name="T18" fmla="*/ 2384 w 3345"/>
              <a:gd name="T19" fmla="*/ 459 h 1552"/>
              <a:gd name="T20" fmla="*/ 2582 w 3345"/>
              <a:gd name="T21" fmla="*/ 557 h 1552"/>
              <a:gd name="T22" fmla="*/ 2609 w 3345"/>
              <a:gd name="T23" fmla="*/ 642 h 1552"/>
              <a:gd name="T24" fmla="*/ 2449 w 3345"/>
              <a:gd name="T25" fmla="*/ 696 h 1552"/>
              <a:gd name="T26" fmla="*/ 2436 w 3345"/>
              <a:gd name="T27" fmla="*/ 936 h 1552"/>
              <a:gd name="T28" fmla="*/ 2377 w 3345"/>
              <a:gd name="T29" fmla="*/ 1110 h 1552"/>
              <a:gd name="T30" fmla="*/ 2743 w 3345"/>
              <a:gd name="T31" fmla="*/ 642 h 1552"/>
              <a:gd name="T32" fmla="*/ 2770 w 3345"/>
              <a:gd name="T33" fmla="*/ 557 h 1552"/>
              <a:gd name="T34" fmla="*/ 446 w 3345"/>
              <a:gd name="T35" fmla="*/ 554 h 1552"/>
              <a:gd name="T36" fmla="*/ 669 w 3345"/>
              <a:gd name="T37" fmla="*/ 609 h 1552"/>
              <a:gd name="T38" fmla="*/ 446 w 3345"/>
              <a:gd name="T39" fmla="*/ 665 h 1552"/>
              <a:gd name="T40" fmla="*/ 930 w 3345"/>
              <a:gd name="T41" fmla="*/ 1014 h 1552"/>
              <a:gd name="T42" fmla="*/ 892 w 3345"/>
              <a:gd name="T43" fmla="*/ 777 h 1552"/>
              <a:gd name="T44" fmla="*/ 930 w 3345"/>
              <a:gd name="T45" fmla="*/ 539 h 1552"/>
              <a:gd name="T46" fmla="*/ 1617 w 3345"/>
              <a:gd name="T47" fmla="*/ 0 h 1552"/>
              <a:gd name="T48" fmla="*/ 1673 w 3345"/>
              <a:gd name="T49" fmla="*/ 331 h 1552"/>
              <a:gd name="T50" fmla="*/ 1729 w 3345"/>
              <a:gd name="T51" fmla="*/ 0 h 1552"/>
              <a:gd name="T52" fmla="*/ 2084 w 3345"/>
              <a:gd name="T53" fmla="*/ 115 h 1552"/>
              <a:gd name="T54" fmla="*/ 1972 w 3345"/>
              <a:gd name="T55" fmla="*/ 422 h 1552"/>
              <a:gd name="T56" fmla="*/ 2028 w 3345"/>
              <a:gd name="T57" fmla="*/ 478 h 1552"/>
              <a:gd name="T58" fmla="*/ 2312 w 3345"/>
              <a:gd name="T59" fmla="*/ 331 h 1552"/>
              <a:gd name="T60" fmla="*/ 2941 w 3345"/>
              <a:gd name="T61" fmla="*/ 188 h 1552"/>
              <a:gd name="T62" fmla="*/ 3283 w 3345"/>
              <a:gd name="T63" fmla="*/ 175 h 1552"/>
              <a:gd name="T64" fmla="*/ 3345 w 3345"/>
              <a:gd name="T65" fmla="*/ 1277 h 1552"/>
              <a:gd name="T66" fmla="*/ 3260 w 3345"/>
              <a:gd name="T67" fmla="*/ 1385 h 1552"/>
              <a:gd name="T68" fmla="*/ 2924 w 3345"/>
              <a:gd name="T69" fmla="*/ 1346 h 1552"/>
              <a:gd name="T70" fmla="*/ 2288 w 3345"/>
              <a:gd name="T71" fmla="*/ 1254 h 1552"/>
              <a:gd name="T72" fmla="*/ 2014 w 3345"/>
              <a:gd name="T73" fmla="*/ 1076 h 1552"/>
              <a:gd name="T74" fmla="*/ 1973 w 3345"/>
              <a:gd name="T75" fmla="*/ 1144 h 1552"/>
              <a:gd name="T76" fmla="*/ 2030 w 3345"/>
              <a:gd name="T77" fmla="*/ 1468 h 1552"/>
              <a:gd name="T78" fmla="*/ 1729 w 3345"/>
              <a:gd name="T79" fmla="*/ 1277 h 1552"/>
              <a:gd name="T80" fmla="*/ 1655 w 3345"/>
              <a:gd name="T81" fmla="*/ 1224 h 1552"/>
              <a:gd name="T82" fmla="*/ 1552 w 3345"/>
              <a:gd name="T83" fmla="*/ 1545 h 1552"/>
              <a:gd name="T84" fmla="*/ 1210 w 3345"/>
              <a:gd name="T85" fmla="*/ 1402 h 1552"/>
              <a:gd name="T86" fmla="*/ 1372 w 3345"/>
              <a:gd name="T87" fmla="*/ 1117 h 1552"/>
              <a:gd name="T88" fmla="*/ 1304 w 3345"/>
              <a:gd name="T89" fmla="*/ 1076 h 1552"/>
              <a:gd name="T90" fmla="*/ 446 w 3345"/>
              <a:gd name="T91" fmla="*/ 1221 h 1552"/>
              <a:gd name="T92" fmla="*/ 383 w 3345"/>
              <a:gd name="T93" fmla="*/ 1377 h 1552"/>
              <a:gd name="T94" fmla="*/ 42 w 3345"/>
              <a:gd name="T95" fmla="*/ 1364 h 1552"/>
              <a:gd name="T96" fmla="*/ 3 w 3345"/>
              <a:gd name="T97" fmla="*/ 250 h 1552"/>
              <a:gd name="T98" fmla="*/ 112 w 3345"/>
              <a:gd name="T99" fmla="*/ 164 h 1552"/>
              <a:gd name="T100" fmla="*/ 434 w 3345"/>
              <a:gd name="T101" fmla="*/ 227 h 1552"/>
              <a:gd name="T102" fmla="*/ 1084 w 3345"/>
              <a:gd name="T103" fmla="*/ 267 h 1552"/>
              <a:gd name="T104" fmla="*/ 1345 w 3345"/>
              <a:gd name="T105" fmla="*/ 471 h 1552"/>
              <a:gd name="T106" fmla="*/ 1367 w 3345"/>
              <a:gd name="T107" fmla="*/ 395 h 1552"/>
              <a:gd name="T108" fmla="*/ 1371 w 3345"/>
              <a:gd name="T109" fmla="*/ 59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5" h="1552">
                <a:moveTo>
                  <a:pt x="2174" y="721"/>
                </a:moveTo>
                <a:lnTo>
                  <a:pt x="2157" y="724"/>
                </a:lnTo>
                <a:lnTo>
                  <a:pt x="2142" y="731"/>
                </a:lnTo>
                <a:lnTo>
                  <a:pt x="2130" y="743"/>
                </a:lnTo>
                <a:lnTo>
                  <a:pt x="2121" y="758"/>
                </a:lnTo>
                <a:lnTo>
                  <a:pt x="2118" y="777"/>
                </a:lnTo>
                <a:lnTo>
                  <a:pt x="2121" y="794"/>
                </a:lnTo>
                <a:lnTo>
                  <a:pt x="2130" y="809"/>
                </a:lnTo>
                <a:lnTo>
                  <a:pt x="2142" y="821"/>
                </a:lnTo>
                <a:lnTo>
                  <a:pt x="2157" y="829"/>
                </a:lnTo>
                <a:lnTo>
                  <a:pt x="2174" y="832"/>
                </a:lnTo>
                <a:lnTo>
                  <a:pt x="2340" y="832"/>
                </a:lnTo>
                <a:lnTo>
                  <a:pt x="2342" y="777"/>
                </a:lnTo>
                <a:lnTo>
                  <a:pt x="2340" y="721"/>
                </a:lnTo>
                <a:lnTo>
                  <a:pt x="2174" y="721"/>
                </a:lnTo>
                <a:close/>
                <a:moveTo>
                  <a:pt x="1006" y="721"/>
                </a:moveTo>
                <a:lnTo>
                  <a:pt x="1003" y="777"/>
                </a:lnTo>
                <a:lnTo>
                  <a:pt x="1006" y="832"/>
                </a:lnTo>
                <a:lnTo>
                  <a:pt x="1171" y="832"/>
                </a:lnTo>
                <a:lnTo>
                  <a:pt x="1188" y="829"/>
                </a:lnTo>
                <a:lnTo>
                  <a:pt x="1204" y="821"/>
                </a:lnTo>
                <a:lnTo>
                  <a:pt x="1215" y="809"/>
                </a:lnTo>
                <a:lnTo>
                  <a:pt x="1224" y="794"/>
                </a:lnTo>
                <a:lnTo>
                  <a:pt x="1227" y="777"/>
                </a:lnTo>
                <a:lnTo>
                  <a:pt x="1224" y="758"/>
                </a:lnTo>
                <a:lnTo>
                  <a:pt x="1215" y="743"/>
                </a:lnTo>
                <a:lnTo>
                  <a:pt x="1204" y="731"/>
                </a:lnTo>
                <a:lnTo>
                  <a:pt x="1188" y="724"/>
                </a:lnTo>
                <a:lnTo>
                  <a:pt x="1171" y="721"/>
                </a:lnTo>
                <a:lnTo>
                  <a:pt x="1006" y="721"/>
                </a:lnTo>
                <a:close/>
                <a:moveTo>
                  <a:pt x="1840" y="554"/>
                </a:moveTo>
                <a:lnTo>
                  <a:pt x="1826" y="556"/>
                </a:lnTo>
                <a:lnTo>
                  <a:pt x="1812" y="561"/>
                </a:lnTo>
                <a:lnTo>
                  <a:pt x="1801" y="570"/>
                </a:lnTo>
                <a:lnTo>
                  <a:pt x="1466" y="904"/>
                </a:lnTo>
                <a:lnTo>
                  <a:pt x="1457" y="915"/>
                </a:lnTo>
                <a:lnTo>
                  <a:pt x="1452" y="929"/>
                </a:lnTo>
                <a:lnTo>
                  <a:pt x="1450" y="944"/>
                </a:lnTo>
                <a:lnTo>
                  <a:pt x="1452" y="958"/>
                </a:lnTo>
                <a:lnTo>
                  <a:pt x="1457" y="971"/>
                </a:lnTo>
                <a:lnTo>
                  <a:pt x="1466" y="982"/>
                </a:lnTo>
                <a:lnTo>
                  <a:pt x="1478" y="991"/>
                </a:lnTo>
                <a:lnTo>
                  <a:pt x="1491" y="997"/>
                </a:lnTo>
                <a:lnTo>
                  <a:pt x="1506" y="999"/>
                </a:lnTo>
                <a:lnTo>
                  <a:pt x="1520" y="997"/>
                </a:lnTo>
                <a:lnTo>
                  <a:pt x="1533" y="991"/>
                </a:lnTo>
                <a:lnTo>
                  <a:pt x="1545" y="982"/>
                </a:lnTo>
                <a:lnTo>
                  <a:pt x="1879" y="649"/>
                </a:lnTo>
                <a:lnTo>
                  <a:pt x="1888" y="637"/>
                </a:lnTo>
                <a:lnTo>
                  <a:pt x="1894" y="624"/>
                </a:lnTo>
                <a:lnTo>
                  <a:pt x="1896" y="609"/>
                </a:lnTo>
                <a:lnTo>
                  <a:pt x="1894" y="595"/>
                </a:lnTo>
                <a:lnTo>
                  <a:pt x="1888" y="582"/>
                </a:lnTo>
                <a:lnTo>
                  <a:pt x="1879" y="570"/>
                </a:lnTo>
                <a:lnTo>
                  <a:pt x="1868" y="561"/>
                </a:lnTo>
                <a:lnTo>
                  <a:pt x="1855" y="556"/>
                </a:lnTo>
                <a:lnTo>
                  <a:pt x="1840" y="554"/>
                </a:lnTo>
                <a:close/>
                <a:moveTo>
                  <a:pt x="2377" y="442"/>
                </a:moveTo>
                <a:lnTo>
                  <a:pt x="2381" y="451"/>
                </a:lnTo>
                <a:lnTo>
                  <a:pt x="2384" y="459"/>
                </a:lnTo>
                <a:lnTo>
                  <a:pt x="2407" y="512"/>
                </a:lnTo>
                <a:lnTo>
                  <a:pt x="2415" y="539"/>
                </a:lnTo>
                <a:lnTo>
                  <a:pt x="2418" y="546"/>
                </a:lnTo>
                <a:lnTo>
                  <a:pt x="2420" y="554"/>
                </a:lnTo>
                <a:lnTo>
                  <a:pt x="2565" y="554"/>
                </a:lnTo>
                <a:lnTo>
                  <a:pt x="2582" y="557"/>
                </a:lnTo>
                <a:lnTo>
                  <a:pt x="2597" y="565"/>
                </a:lnTo>
                <a:lnTo>
                  <a:pt x="2609" y="576"/>
                </a:lnTo>
                <a:lnTo>
                  <a:pt x="2618" y="591"/>
                </a:lnTo>
                <a:lnTo>
                  <a:pt x="2621" y="609"/>
                </a:lnTo>
                <a:lnTo>
                  <a:pt x="2618" y="627"/>
                </a:lnTo>
                <a:lnTo>
                  <a:pt x="2609" y="642"/>
                </a:lnTo>
                <a:lnTo>
                  <a:pt x="2597" y="654"/>
                </a:lnTo>
                <a:lnTo>
                  <a:pt x="2582" y="662"/>
                </a:lnTo>
                <a:lnTo>
                  <a:pt x="2565" y="665"/>
                </a:lnTo>
                <a:lnTo>
                  <a:pt x="2444" y="665"/>
                </a:lnTo>
                <a:lnTo>
                  <a:pt x="2445" y="672"/>
                </a:lnTo>
                <a:lnTo>
                  <a:pt x="2449" y="696"/>
                </a:lnTo>
                <a:lnTo>
                  <a:pt x="2452" y="736"/>
                </a:lnTo>
                <a:lnTo>
                  <a:pt x="2453" y="777"/>
                </a:lnTo>
                <a:lnTo>
                  <a:pt x="2452" y="817"/>
                </a:lnTo>
                <a:lnTo>
                  <a:pt x="2449" y="857"/>
                </a:lnTo>
                <a:lnTo>
                  <a:pt x="2445" y="880"/>
                </a:lnTo>
                <a:lnTo>
                  <a:pt x="2436" y="936"/>
                </a:lnTo>
                <a:lnTo>
                  <a:pt x="2430" y="962"/>
                </a:lnTo>
                <a:lnTo>
                  <a:pt x="2415" y="1014"/>
                </a:lnTo>
                <a:lnTo>
                  <a:pt x="2407" y="1040"/>
                </a:lnTo>
                <a:lnTo>
                  <a:pt x="2384" y="1094"/>
                </a:lnTo>
                <a:lnTo>
                  <a:pt x="2381" y="1103"/>
                </a:lnTo>
                <a:lnTo>
                  <a:pt x="2377" y="1110"/>
                </a:lnTo>
                <a:lnTo>
                  <a:pt x="2900" y="1110"/>
                </a:lnTo>
                <a:lnTo>
                  <a:pt x="2900" y="665"/>
                </a:lnTo>
                <a:lnTo>
                  <a:pt x="2788" y="665"/>
                </a:lnTo>
                <a:lnTo>
                  <a:pt x="2770" y="662"/>
                </a:lnTo>
                <a:lnTo>
                  <a:pt x="2754" y="654"/>
                </a:lnTo>
                <a:lnTo>
                  <a:pt x="2743" y="642"/>
                </a:lnTo>
                <a:lnTo>
                  <a:pt x="2735" y="627"/>
                </a:lnTo>
                <a:lnTo>
                  <a:pt x="2732" y="609"/>
                </a:lnTo>
                <a:lnTo>
                  <a:pt x="2735" y="591"/>
                </a:lnTo>
                <a:lnTo>
                  <a:pt x="2743" y="576"/>
                </a:lnTo>
                <a:lnTo>
                  <a:pt x="2754" y="565"/>
                </a:lnTo>
                <a:lnTo>
                  <a:pt x="2770" y="557"/>
                </a:lnTo>
                <a:lnTo>
                  <a:pt x="2788" y="554"/>
                </a:lnTo>
                <a:lnTo>
                  <a:pt x="2900" y="554"/>
                </a:lnTo>
                <a:lnTo>
                  <a:pt x="2900" y="442"/>
                </a:lnTo>
                <a:lnTo>
                  <a:pt x="2377" y="442"/>
                </a:lnTo>
                <a:close/>
                <a:moveTo>
                  <a:pt x="446" y="442"/>
                </a:moveTo>
                <a:lnTo>
                  <a:pt x="446" y="554"/>
                </a:lnTo>
                <a:lnTo>
                  <a:pt x="614" y="554"/>
                </a:lnTo>
                <a:lnTo>
                  <a:pt x="631" y="557"/>
                </a:lnTo>
                <a:lnTo>
                  <a:pt x="646" y="565"/>
                </a:lnTo>
                <a:lnTo>
                  <a:pt x="658" y="576"/>
                </a:lnTo>
                <a:lnTo>
                  <a:pt x="667" y="591"/>
                </a:lnTo>
                <a:lnTo>
                  <a:pt x="669" y="609"/>
                </a:lnTo>
                <a:lnTo>
                  <a:pt x="667" y="627"/>
                </a:lnTo>
                <a:lnTo>
                  <a:pt x="658" y="642"/>
                </a:lnTo>
                <a:lnTo>
                  <a:pt x="646" y="654"/>
                </a:lnTo>
                <a:lnTo>
                  <a:pt x="631" y="662"/>
                </a:lnTo>
                <a:lnTo>
                  <a:pt x="614" y="665"/>
                </a:lnTo>
                <a:lnTo>
                  <a:pt x="446" y="665"/>
                </a:lnTo>
                <a:lnTo>
                  <a:pt x="446" y="1110"/>
                </a:lnTo>
                <a:lnTo>
                  <a:pt x="968" y="1110"/>
                </a:lnTo>
                <a:lnTo>
                  <a:pt x="965" y="1103"/>
                </a:lnTo>
                <a:lnTo>
                  <a:pt x="962" y="1094"/>
                </a:lnTo>
                <a:lnTo>
                  <a:pt x="938" y="1040"/>
                </a:lnTo>
                <a:lnTo>
                  <a:pt x="930" y="1014"/>
                </a:lnTo>
                <a:lnTo>
                  <a:pt x="915" y="962"/>
                </a:lnTo>
                <a:lnTo>
                  <a:pt x="909" y="936"/>
                </a:lnTo>
                <a:lnTo>
                  <a:pt x="900" y="880"/>
                </a:lnTo>
                <a:lnTo>
                  <a:pt x="897" y="857"/>
                </a:lnTo>
                <a:lnTo>
                  <a:pt x="894" y="817"/>
                </a:lnTo>
                <a:lnTo>
                  <a:pt x="892" y="777"/>
                </a:lnTo>
                <a:lnTo>
                  <a:pt x="894" y="736"/>
                </a:lnTo>
                <a:lnTo>
                  <a:pt x="897" y="696"/>
                </a:lnTo>
                <a:lnTo>
                  <a:pt x="900" y="672"/>
                </a:lnTo>
                <a:lnTo>
                  <a:pt x="909" y="617"/>
                </a:lnTo>
                <a:lnTo>
                  <a:pt x="915" y="590"/>
                </a:lnTo>
                <a:lnTo>
                  <a:pt x="930" y="539"/>
                </a:lnTo>
                <a:lnTo>
                  <a:pt x="938" y="512"/>
                </a:lnTo>
                <a:lnTo>
                  <a:pt x="962" y="459"/>
                </a:lnTo>
                <a:lnTo>
                  <a:pt x="965" y="451"/>
                </a:lnTo>
                <a:lnTo>
                  <a:pt x="968" y="442"/>
                </a:lnTo>
                <a:lnTo>
                  <a:pt x="446" y="442"/>
                </a:lnTo>
                <a:close/>
                <a:moveTo>
                  <a:pt x="1617" y="0"/>
                </a:moveTo>
                <a:lnTo>
                  <a:pt x="1617" y="275"/>
                </a:lnTo>
                <a:lnTo>
                  <a:pt x="1620" y="294"/>
                </a:lnTo>
                <a:lnTo>
                  <a:pt x="1627" y="309"/>
                </a:lnTo>
                <a:lnTo>
                  <a:pt x="1640" y="321"/>
                </a:lnTo>
                <a:lnTo>
                  <a:pt x="1655" y="328"/>
                </a:lnTo>
                <a:lnTo>
                  <a:pt x="1673" y="331"/>
                </a:lnTo>
                <a:lnTo>
                  <a:pt x="1690" y="328"/>
                </a:lnTo>
                <a:lnTo>
                  <a:pt x="1705" y="321"/>
                </a:lnTo>
                <a:lnTo>
                  <a:pt x="1718" y="309"/>
                </a:lnTo>
                <a:lnTo>
                  <a:pt x="1726" y="294"/>
                </a:lnTo>
                <a:lnTo>
                  <a:pt x="1729" y="275"/>
                </a:lnTo>
                <a:lnTo>
                  <a:pt x="1729" y="0"/>
                </a:lnTo>
                <a:lnTo>
                  <a:pt x="1793" y="7"/>
                </a:lnTo>
                <a:lnTo>
                  <a:pt x="1856" y="19"/>
                </a:lnTo>
                <a:lnTo>
                  <a:pt x="1915" y="37"/>
                </a:lnTo>
                <a:lnTo>
                  <a:pt x="1974" y="59"/>
                </a:lnTo>
                <a:lnTo>
                  <a:pt x="2030" y="85"/>
                </a:lnTo>
                <a:lnTo>
                  <a:pt x="2084" y="115"/>
                </a:lnTo>
                <a:lnTo>
                  <a:pt x="2136" y="150"/>
                </a:lnTo>
                <a:lnTo>
                  <a:pt x="2183" y="188"/>
                </a:lnTo>
                <a:lnTo>
                  <a:pt x="1989" y="383"/>
                </a:lnTo>
                <a:lnTo>
                  <a:pt x="1979" y="395"/>
                </a:lnTo>
                <a:lnTo>
                  <a:pt x="1973" y="408"/>
                </a:lnTo>
                <a:lnTo>
                  <a:pt x="1972" y="422"/>
                </a:lnTo>
                <a:lnTo>
                  <a:pt x="1973" y="436"/>
                </a:lnTo>
                <a:lnTo>
                  <a:pt x="1979" y="450"/>
                </a:lnTo>
                <a:lnTo>
                  <a:pt x="1989" y="462"/>
                </a:lnTo>
                <a:lnTo>
                  <a:pt x="2000" y="471"/>
                </a:lnTo>
                <a:lnTo>
                  <a:pt x="2014" y="476"/>
                </a:lnTo>
                <a:lnTo>
                  <a:pt x="2028" y="478"/>
                </a:lnTo>
                <a:lnTo>
                  <a:pt x="2041" y="476"/>
                </a:lnTo>
                <a:lnTo>
                  <a:pt x="2055" y="471"/>
                </a:lnTo>
                <a:lnTo>
                  <a:pt x="2067" y="462"/>
                </a:lnTo>
                <a:lnTo>
                  <a:pt x="2262" y="267"/>
                </a:lnTo>
                <a:lnTo>
                  <a:pt x="2288" y="299"/>
                </a:lnTo>
                <a:lnTo>
                  <a:pt x="2312" y="331"/>
                </a:lnTo>
                <a:lnTo>
                  <a:pt x="2900" y="331"/>
                </a:lnTo>
                <a:lnTo>
                  <a:pt x="2900" y="275"/>
                </a:lnTo>
                <a:lnTo>
                  <a:pt x="2903" y="250"/>
                </a:lnTo>
                <a:lnTo>
                  <a:pt x="2911" y="227"/>
                </a:lnTo>
                <a:lnTo>
                  <a:pt x="2924" y="206"/>
                </a:lnTo>
                <a:lnTo>
                  <a:pt x="2941" y="188"/>
                </a:lnTo>
                <a:lnTo>
                  <a:pt x="2961" y="175"/>
                </a:lnTo>
                <a:lnTo>
                  <a:pt x="2986" y="167"/>
                </a:lnTo>
                <a:lnTo>
                  <a:pt x="3011" y="164"/>
                </a:lnTo>
                <a:lnTo>
                  <a:pt x="3234" y="164"/>
                </a:lnTo>
                <a:lnTo>
                  <a:pt x="3260" y="167"/>
                </a:lnTo>
                <a:lnTo>
                  <a:pt x="3283" y="175"/>
                </a:lnTo>
                <a:lnTo>
                  <a:pt x="3303" y="188"/>
                </a:lnTo>
                <a:lnTo>
                  <a:pt x="3321" y="206"/>
                </a:lnTo>
                <a:lnTo>
                  <a:pt x="3334" y="227"/>
                </a:lnTo>
                <a:lnTo>
                  <a:pt x="3343" y="250"/>
                </a:lnTo>
                <a:lnTo>
                  <a:pt x="3345" y="275"/>
                </a:lnTo>
                <a:lnTo>
                  <a:pt x="3345" y="1277"/>
                </a:lnTo>
                <a:lnTo>
                  <a:pt x="3343" y="1303"/>
                </a:lnTo>
                <a:lnTo>
                  <a:pt x="3334" y="1326"/>
                </a:lnTo>
                <a:lnTo>
                  <a:pt x="3321" y="1346"/>
                </a:lnTo>
                <a:lnTo>
                  <a:pt x="3303" y="1364"/>
                </a:lnTo>
                <a:lnTo>
                  <a:pt x="3283" y="1377"/>
                </a:lnTo>
                <a:lnTo>
                  <a:pt x="3260" y="1385"/>
                </a:lnTo>
                <a:lnTo>
                  <a:pt x="3234" y="1388"/>
                </a:lnTo>
                <a:lnTo>
                  <a:pt x="3011" y="1388"/>
                </a:lnTo>
                <a:lnTo>
                  <a:pt x="2986" y="1385"/>
                </a:lnTo>
                <a:lnTo>
                  <a:pt x="2961" y="1377"/>
                </a:lnTo>
                <a:lnTo>
                  <a:pt x="2941" y="1364"/>
                </a:lnTo>
                <a:lnTo>
                  <a:pt x="2924" y="1346"/>
                </a:lnTo>
                <a:lnTo>
                  <a:pt x="2911" y="1326"/>
                </a:lnTo>
                <a:lnTo>
                  <a:pt x="2903" y="1303"/>
                </a:lnTo>
                <a:lnTo>
                  <a:pt x="2900" y="1277"/>
                </a:lnTo>
                <a:lnTo>
                  <a:pt x="2900" y="1221"/>
                </a:lnTo>
                <a:lnTo>
                  <a:pt x="2312" y="1221"/>
                </a:lnTo>
                <a:lnTo>
                  <a:pt x="2288" y="1254"/>
                </a:lnTo>
                <a:lnTo>
                  <a:pt x="2262" y="1286"/>
                </a:lnTo>
                <a:lnTo>
                  <a:pt x="2067" y="1091"/>
                </a:lnTo>
                <a:lnTo>
                  <a:pt x="2055" y="1082"/>
                </a:lnTo>
                <a:lnTo>
                  <a:pt x="2041" y="1076"/>
                </a:lnTo>
                <a:lnTo>
                  <a:pt x="2027" y="1075"/>
                </a:lnTo>
                <a:lnTo>
                  <a:pt x="2014" y="1076"/>
                </a:lnTo>
                <a:lnTo>
                  <a:pt x="2000" y="1082"/>
                </a:lnTo>
                <a:lnTo>
                  <a:pt x="1989" y="1091"/>
                </a:lnTo>
                <a:lnTo>
                  <a:pt x="1979" y="1103"/>
                </a:lnTo>
                <a:lnTo>
                  <a:pt x="1973" y="1117"/>
                </a:lnTo>
                <a:lnTo>
                  <a:pt x="1972" y="1131"/>
                </a:lnTo>
                <a:lnTo>
                  <a:pt x="1973" y="1144"/>
                </a:lnTo>
                <a:lnTo>
                  <a:pt x="1979" y="1158"/>
                </a:lnTo>
                <a:lnTo>
                  <a:pt x="1989" y="1169"/>
                </a:lnTo>
                <a:lnTo>
                  <a:pt x="2183" y="1365"/>
                </a:lnTo>
                <a:lnTo>
                  <a:pt x="2136" y="1402"/>
                </a:lnTo>
                <a:lnTo>
                  <a:pt x="2084" y="1438"/>
                </a:lnTo>
                <a:lnTo>
                  <a:pt x="2030" y="1468"/>
                </a:lnTo>
                <a:lnTo>
                  <a:pt x="1974" y="1494"/>
                </a:lnTo>
                <a:lnTo>
                  <a:pt x="1915" y="1516"/>
                </a:lnTo>
                <a:lnTo>
                  <a:pt x="1856" y="1533"/>
                </a:lnTo>
                <a:lnTo>
                  <a:pt x="1793" y="1545"/>
                </a:lnTo>
                <a:lnTo>
                  <a:pt x="1729" y="1552"/>
                </a:lnTo>
                <a:lnTo>
                  <a:pt x="1729" y="1277"/>
                </a:lnTo>
                <a:lnTo>
                  <a:pt x="1726" y="1259"/>
                </a:lnTo>
                <a:lnTo>
                  <a:pt x="1718" y="1244"/>
                </a:lnTo>
                <a:lnTo>
                  <a:pt x="1705" y="1232"/>
                </a:lnTo>
                <a:lnTo>
                  <a:pt x="1690" y="1224"/>
                </a:lnTo>
                <a:lnTo>
                  <a:pt x="1673" y="1221"/>
                </a:lnTo>
                <a:lnTo>
                  <a:pt x="1655" y="1224"/>
                </a:lnTo>
                <a:lnTo>
                  <a:pt x="1640" y="1232"/>
                </a:lnTo>
                <a:lnTo>
                  <a:pt x="1627" y="1244"/>
                </a:lnTo>
                <a:lnTo>
                  <a:pt x="1620" y="1259"/>
                </a:lnTo>
                <a:lnTo>
                  <a:pt x="1617" y="1277"/>
                </a:lnTo>
                <a:lnTo>
                  <a:pt x="1617" y="1552"/>
                </a:lnTo>
                <a:lnTo>
                  <a:pt x="1552" y="1545"/>
                </a:lnTo>
                <a:lnTo>
                  <a:pt x="1490" y="1533"/>
                </a:lnTo>
                <a:lnTo>
                  <a:pt x="1429" y="1516"/>
                </a:lnTo>
                <a:lnTo>
                  <a:pt x="1371" y="1494"/>
                </a:lnTo>
                <a:lnTo>
                  <a:pt x="1315" y="1468"/>
                </a:lnTo>
                <a:lnTo>
                  <a:pt x="1261" y="1438"/>
                </a:lnTo>
                <a:lnTo>
                  <a:pt x="1210" y="1402"/>
                </a:lnTo>
                <a:lnTo>
                  <a:pt x="1163" y="1365"/>
                </a:lnTo>
                <a:lnTo>
                  <a:pt x="1357" y="1169"/>
                </a:lnTo>
                <a:lnTo>
                  <a:pt x="1367" y="1158"/>
                </a:lnTo>
                <a:lnTo>
                  <a:pt x="1372" y="1144"/>
                </a:lnTo>
                <a:lnTo>
                  <a:pt x="1374" y="1131"/>
                </a:lnTo>
                <a:lnTo>
                  <a:pt x="1372" y="1117"/>
                </a:lnTo>
                <a:lnTo>
                  <a:pt x="1367" y="1103"/>
                </a:lnTo>
                <a:lnTo>
                  <a:pt x="1357" y="1091"/>
                </a:lnTo>
                <a:lnTo>
                  <a:pt x="1345" y="1082"/>
                </a:lnTo>
                <a:lnTo>
                  <a:pt x="1332" y="1076"/>
                </a:lnTo>
                <a:lnTo>
                  <a:pt x="1318" y="1075"/>
                </a:lnTo>
                <a:lnTo>
                  <a:pt x="1304" y="1076"/>
                </a:lnTo>
                <a:lnTo>
                  <a:pt x="1291" y="1082"/>
                </a:lnTo>
                <a:lnTo>
                  <a:pt x="1278" y="1091"/>
                </a:lnTo>
                <a:lnTo>
                  <a:pt x="1084" y="1286"/>
                </a:lnTo>
                <a:lnTo>
                  <a:pt x="1058" y="1254"/>
                </a:lnTo>
                <a:lnTo>
                  <a:pt x="1034" y="1221"/>
                </a:lnTo>
                <a:lnTo>
                  <a:pt x="446" y="1221"/>
                </a:lnTo>
                <a:lnTo>
                  <a:pt x="446" y="1277"/>
                </a:lnTo>
                <a:lnTo>
                  <a:pt x="443" y="1303"/>
                </a:lnTo>
                <a:lnTo>
                  <a:pt x="434" y="1326"/>
                </a:lnTo>
                <a:lnTo>
                  <a:pt x="421" y="1346"/>
                </a:lnTo>
                <a:lnTo>
                  <a:pt x="404" y="1364"/>
                </a:lnTo>
                <a:lnTo>
                  <a:pt x="383" y="1377"/>
                </a:lnTo>
                <a:lnTo>
                  <a:pt x="360" y="1385"/>
                </a:lnTo>
                <a:lnTo>
                  <a:pt x="335" y="1388"/>
                </a:lnTo>
                <a:lnTo>
                  <a:pt x="112" y="1388"/>
                </a:lnTo>
                <a:lnTo>
                  <a:pt x="86" y="1385"/>
                </a:lnTo>
                <a:lnTo>
                  <a:pt x="63" y="1377"/>
                </a:lnTo>
                <a:lnTo>
                  <a:pt x="42" y="1364"/>
                </a:lnTo>
                <a:lnTo>
                  <a:pt x="24" y="1346"/>
                </a:lnTo>
                <a:lnTo>
                  <a:pt x="11" y="1326"/>
                </a:lnTo>
                <a:lnTo>
                  <a:pt x="3" y="1303"/>
                </a:lnTo>
                <a:lnTo>
                  <a:pt x="0" y="1277"/>
                </a:lnTo>
                <a:lnTo>
                  <a:pt x="0" y="275"/>
                </a:lnTo>
                <a:lnTo>
                  <a:pt x="3" y="250"/>
                </a:lnTo>
                <a:lnTo>
                  <a:pt x="11" y="227"/>
                </a:lnTo>
                <a:lnTo>
                  <a:pt x="24" y="206"/>
                </a:lnTo>
                <a:lnTo>
                  <a:pt x="42" y="188"/>
                </a:lnTo>
                <a:lnTo>
                  <a:pt x="63" y="175"/>
                </a:lnTo>
                <a:lnTo>
                  <a:pt x="86" y="167"/>
                </a:lnTo>
                <a:lnTo>
                  <a:pt x="112" y="164"/>
                </a:lnTo>
                <a:lnTo>
                  <a:pt x="335" y="164"/>
                </a:lnTo>
                <a:lnTo>
                  <a:pt x="360" y="167"/>
                </a:lnTo>
                <a:lnTo>
                  <a:pt x="383" y="175"/>
                </a:lnTo>
                <a:lnTo>
                  <a:pt x="404" y="188"/>
                </a:lnTo>
                <a:lnTo>
                  <a:pt x="421" y="206"/>
                </a:lnTo>
                <a:lnTo>
                  <a:pt x="434" y="227"/>
                </a:lnTo>
                <a:lnTo>
                  <a:pt x="443" y="250"/>
                </a:lnTo>
                <a:lnTo>
                  <a:pt x="446" y="275"/>
                </a:lnTo>
                <a:lnTo>
                  <a:pt x="446" y="331"/>
                </a:lnTo>
                <a:lnTo>
                  <a:pt x="1034" y="331"/>
                </a:lnTo>
                <a:lnTo>
                  <a:pt x="1058" y="299"/>
                </a:lnTo>
                <a:lnTo>
                  <a:pt x="1084" y="267"/>
                </a:lnTo>
                <a:lnTo>
                  <a:pt x="1278" y="462"/>
                </a:lnTo>
                <a:lnTo>
                  <a:pt x="1291" y="471"/>
                </a:lnTo>
                <a:lnTo>
                  <a:pt x="1304" y="476"/>
                </a:lnTo>
                <a:lnTo>
                  <a:pt x="1318" y="478"/>
                </a:lnTo>
                <a:lnTo>
                  <a:pt x="1332" y="476"/>
                </a:lnTo>
                <a:lnTo>
                  <a:pt x="1345" y="471"/>
                </a:lnTo>
                <a:lnTo>
                  <a:pt x="1357" y="462"/>
                </a:lnTo>
                <a:lnTo>
                  <a:pt x="1367" y="450"/>
                </a:lnTo>
                <a:lnTo>
                  <a:pt x="1372" y="436"/>
                </a:lnTo>
                <a:lnTo>
                  <a:pt x="1374" y="422"/>
                </a:lnTo>
                <a:lnTo>
                  <a:pt x="1372" y="408"/>
                </a:lnTo>
                <a:lnTo>
                  <a:pt x="1367" y="395"/>
                </a:lnTo>
                <a:lnTo>
                  <a:pt x="1357" y="383"/>
                </a:lnTo>
                <a:lnTo>
                  <a:pt x="1163" y="188"/>
                </a:lnTo>
                <a:lnTo>
                  <a:pt x="1210" y="150"/>
                </a:lnTo>
                <a:lnTo>
                  <a:pt x="1261" y="115"/>
                </a:lnTo>
                <a:lnTo>
                  <a:pt x="1315" y="85"/>
                </a:lnTo>
                <a:lnTo>
                  <a:pt x="1371" y="59"/>
                </a:lnTo>
                <a:lnTo>
                  <a:pt x="1429" y="37"/>
                </a:lnTo>
                <a:lnTo>
                  <a:pt x="1490" y="19"/>
                </a:lnTo>
                <a:lnTo>
                  <a:pt x="1552" y="7"/>
                </a:lnTo>
                <a:lnTo>
                  <a:pt x="16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10936559" y="5815013"/>
            <a:ext cx="600075" cy="479425"/>
            <a:chOff x="10936288" y="5815013"/>
            <a:chExt cx="60007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" name="Freeform 64"/>
            <p:cNvSpPr>
              <a:spLocks noEditPoints="1"/>
            </p:cNvSpPr>
            <p:nvPr/>
          </p:nvSpPr>
          <p:spPr bwMode="auto">
            <a:xfrm>
              <a:off x="10936288" y="5815013"/>
              <a:ext cx="600075" cy="479425"/>
            </a:xfrm>
            <a:custGeom>
              <a:avLst/>
              <a:gdLst>
                <a:gd name="T0" fmla="*/ 1303 w 3402"/>
                <a:gd name="T1" fmla="*/ 1948 h 2716"/>
                <a:gd name="T2" fmla="*/ 1213 w 3402"/>
                <a:gd name="T3" fmla="*/ 2036 h 2716"/>
                <a:gd name="T4" fmla="*/ 1191 w 3402"/>
                <a:gd name="T5" fmla="*/ 2284 h 2716"/>
                <a:gd name="T6" fmla="*/ 1231 w 3402"/>
                <a:gd name="T7" fmla="*/ 2405 h 2716"/>
                <a:gd name="T8" fmla="*/ 1332 w 3402"/>
                <a:gd name="T9" fmla="*/ 2479 h 2716"/>
                <a:gd name="T10" fmla="*/ 2265 w 3402"/>
                <a:gd name="T11" fmla="*/ 2488 h 2716"/>
                <a:gd name="T12" fmla="*/ 2377 w 3402"/>
                <a:gd name="T13" fmla="*/ 2429 h 2716"/>
                <a:gd name="T14" fmla="*/ 2435 w 3402"/>
                <a:gd name="T15" fmla="*/ 2317 h 2716"/>
                <a:gd name="T16" fmla="*/ 2428 w 3402"/>
                <a:gd name="T17" fmla="*/ 2066 h 2716"/>
                <a:gd name="T18" fmla="*/ 2354 w 3402"/>
                <a:gd name="T19" fmla="*/ 1964 h 2716"/>
                <a:gd name="T20" fmla="*/ 2231 w 3402"/>
                <a:gd name="T21" fmla="*/ 1924 h 2716"/>
                <a:gd name="T22" fmla="*/ 1985 w 3402"/>
                <a:gd name="T23" fmla="*/ 1698 h 2716"/>
                <a:gd name="T24" fmla="*/ 1903 w 3402"/>
                <a:gd name="T25" fmla="*/ 1466 h 2716"/>
                <a:gd name="T26" fmla="*/ 1774 w 3402"/>
                <a:gd name="T27" fmla="*/ 1470 h 2716"/>
                <a:gd name="T28" fmla="*/ 1647 w 3402"/>
                <a:gd name="T29" fmla="*/ 1452 h 2716"/>
                <a:gd name="T30" fmla="*/ 90 w 3402"/>
                <a:gd name="T31" fmla="*/ 11 h 2716"/>
                <a:gd name="T32" fmla="*/ 113 w 3402"/>
                <a:gd name="T33" fmla="*/ 1485 h 2716"/>
                <a:gd name="T34" fmla="*/ 161 w 3402"/>
                <a:gd name="T35" fmla="*/ 1770 h 2716"/>
                <a:gd name="T36" fmla="*/ 293 w 3402"/>
                <a:gd name="T37" fmla="*/ 2016 h 2716"/>
                <a:gd name="T38" fmla="*/ 494 w 3402"/>
                <a:gd name="T39" fmla="*/ 2211 h 2716"/>
                <a:gd name="T40" fmla="*/ 747 w 3402"/>
                <a:gd name="T41" fmla="*/ 2335 h 2716"/>
                <a:gd name="T42" fmla="*/ 964 w 3402"/>
                <a:gd name="T43" fmla="*/ 2048 h 2716"/>
                <a:gd name="T44" fmla="*/ 752 w 3402"/>
                <a:gd name="T45" fmla="*/ 1982 h 2716"/>
                <a:gd name="T46" fmla="*/ 583 w 3402"/>
                <a:gd name="T47" fmla="*/ 1845 h 2716"/>
                <a:gd name="T48" fmla="*/ 479 w 3402"/>
                <a:gd name="T49" fmla="*/ 1653 h 2716"/>
                <a:gd name="T50" fmla="*/ 454 w 3402"/>
                <a:gd name="T51" fmla="*/ 57 h 2716"/>
                <a:gd name="T52" fmla="*/ 493 w 3402"/>
                <a:gd name="T53" fmla="*/ 3 h 2716"/>
                <a:gd name="T54" fmla="*/ 556 w 3402"/>
                <a:gd name="T55" fmla="*/ 24 h 2716"/>
                <a:gd name="T56" fmla="*/ 570 w 3402"/>
                <a:gd name="T57" fmla="*/ 1537 h 2716"/>
                <a:gd name="T58" fmla="*/ 637 w 3402"/>
                <a:gd name="T59" fmla="*/ 1726 h 2716"/>
                <a:gd name="T60" fmla="*/ 775 w 3402"/>
                <a:gd name="T61" fmla="*/ 1865 h 2716"/>
                <a:gd name="T62" fmla="*/ 964 w 3402"/>
                <a:gd name="T63" fmla="*/ 1934 h 2716"/>
                <a:gd name="T64" fmla="*/ 987 w 3402"/>
                <a:gd name="T65" fmla="*/ 1810 h 2716"/>
                <a:gd name="T66" fmla="*/ 1076 w 3402"/>
                <a:gd name="T67" fmla="*/ 1721 h 2716"/>
                <a:gd name="T68" fmla="*/ 1531 w 3402"/>
                <a:gd name="T69" fmla="*/ 1698 h 2716"/>
                <a:gd name="T70" fmla="*/ 1475 w 3402"/>
                <a:gd name="T71" fmla="*/ 1323 h 2716"/>
                <a:gd name="T72" fmla="*/ 1601 w 3402"/>
                <a:gd name="T73" fmla="*/ 1194 h 2716"/>
                <a:gd name="T74" fmla="*/ 1768 w 3402"/>
                <a:gd name="T75" fmla="*/ 1135 h 2716"/>
                <a:gd name="T76" fmla="*/ 1948 w 3402"/>
                <a:gd name="T77" fmla="*/ 1155 h 2716"/>
                <a:gd name="T78" fmla="*/ 2097 w 3402"/>
                <a:gd name="T79" fmla="*/ 1251 h 2716"/>
                <a:gd name="T80" fmla="*/ 2188 w 3402"/>
                <a:gd name="T81" fmla="*/ 1369 h 2716"/>
                <a:gd name="T82" fmla="*/ 2458 w 3402"/>
                <a:gd name="T83" fmla="*/ 1698 h 2716"/>
                <a:gd name="T84" fmla="*/ 2580 w 3402"/>
                <a:gd name="T85" fmla="*/ 1738 h 2716"/>
                <a:gd name="T86" fmla="*/ 2655 w 3402"/>
                <a:gd name="T87" fmla="*/ 1839 h 2716"/>
                <a:gd name="T88" fmla="*/ 3345 w 3402"/>
                <a:gd name="T89" fmla="*/ 1924 h 2716"/>
                <a:gd name="T90" fmla="*/ 3399 w 3402"/>
                <a:gd name="T91" fmla="*/ 1963 h 2716"/>
                <a:gd name="T92" fmla="*/ 3379 w 3402"/>
                <a:gd name="T93" fmla="*/ 2027 h 2716"/>
                <a:gd name="T94" fmla="*/ 2665 w 3402"/>
                <a:gd name="T95" fmla="*/ 2377 h 2716"/>
                <a:gd name="T96" fmla="*/ 3391 w 3402"/>
                <a:gd name="T97" fmla="*/ 2400 h 2716"/>
                <a:gd name="T98" fmla="*/ 3391 w 3402"/>
                <a:gd name="T99" fmla="*/ 2467 h 2716"/>
                <a:gd name="T100" fmla="*/ 2665 w 3402"/>
                <a:gd name="T101" fmla="*/ 2490 h 2716"/>
                <a:gd name="T102" fmla="*/ 2642 w 3402"/>
                <a:gd name="T103" fmla="*/ 2605 h 2716"/>
                <a:gd name="T104" fmla="*/ 2553 w 3402"/>
                <a:gd name="T105" fmla="*/ 2693 h 2716"/>
                <a:gd name="T106" fmla="*/ 1171 w 3402"/>
                <a:gd name="T107" fmla="*/ 2716 h 2716"/>
                <a:gd name="T108" fmla="*/ 1048 w 3402"/>
                <a:gd name="T109" fmla="*/ 2677 h 2716"/>
                <a:gd name="T110" fmla="*/ 974 w 3402"/>
                <a:gd name="T111" fmla="*/ 2575 h 2716"/>
                <a:gd name="T112" fmla="*/ 885 w 3402"/>
                <a:gd name="T113" fmla="*/ 2479 h 2716"/>
                <a:gd name="T114" fmla="*/ 587 w 3402"/>
                <a:gd name="T115" fmla="*/ 2394 h 2716"/>
                <a:gd name="T116" fmla="*/ 335 w 3402"/>
                <a:gd name="T117" fmla="*/ 2228 h 2716"/>
                <a:gd name="T118" fmla="*/ 143 w 3402"/>
                <a:gd name="T119" fmla="*/ 1998 h 2716"/>
                <a:gd name="T120" fmla="*/ 28 w 3402"/>
                <a:gd name="T121" fmla="*/ 1718 h 2716"/>
                <a:gd name="T122" fmla="*/ 0 w 3402"/>
                <a:gd name="T123" fmla="*/ 57 h 2716"/>
                <a:gd name="T124" fmla="*/ 39 w 3402"/>
                <a:gd name="T125" fmla="*/ 3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2" h="2716">
                  <a:moveTo>
                    <a:pt x="1398" y="1924"/>
                  </a:moveTo>
                  <a:lnTo>
                    <a:pt x="1364" y="1927"/>
                  </a:lnTo>
                  <a:lnTo>
                    <a:pt x="1332" y="1935"/>
                  </a:lnTo>
                  <a:lnTo>
                    <a:pt x="1303" y="1948"/>
                  </a:lnTo>
                  <a:lnTo>
                    <a:pt x="1275" y="1964"/>
                  </a:lnTo>
                  <a:lnTo>
                    <a:pt x="1252" y="1985"/>
                  </a:lnTo>
                  <a:lnTo>
                    <a:pt x="1231" y="2009"/>
                  </a:lnTo>
                  <a:lnTo>
                    <a:pt x="1213" y="2036"/>
                  </a:lnTo>
                  <a:lnTo>
                    <a:pt x="1201" y="2066"/>
                  </a:lnTo>
                  <a:lnTo>
                    <a:pt x="1194" y="2098"/>
                  </a:lnTo>
                  <a:lnTo>
                    <a:pt x="1191" y="2131"/>
                  </a:lnTo>
                  <a:lnTo>
                    <a:pt x="1191" y="2284"/>
                  </a:lnTo>
                  <a:lnTo>
                    <a:pt x="1194" y="2317"/>
                  </a:lnTo>
                  <a:lnTo>
                    <a:pt x="1201" y="2349"/>
                  </a:lnTo>
                  <a:lnTo>
                    <a:pt x="1213" y="2379"/>
                  </a:lnTo>
                  <a:lnTo>
                    <a:pt x="1231" y="2405"/>
                  </a:lnTo>
                  <a:lnTo>
                    <a:pt x="1252" y="2429"/>
                  </a:lnTo>
                  <a:lnTo>
                    <a:pt x="1275" y="2451"/>
                  </a:lnTo>
                  <a:lnTo>
                    <a:pt x="1303" y="2467"/>
                  </a:lnTo>
                  <a:lnTo>
                    <a:pt x="1332" y="2479"/>
                  </a:lnTo>
                  <a:lnTo>
                    <a:pt x="1364" y="2488"/>
                  </a:lnTo>
                  <a:lnTo>
                    <a:pt x="1398" y="2490"/>
                  </a:lnTo>
                  <a:lnTo>
                    <a:pt x="2231" y="2490"/>
                  </a:lnTo>
                  <a:lnTo>
                    <a:pt x="2265" y="2488"/>
                  </a:lnTo>
                  <a:lnTo>
                    <a:pt x="2297" y="2479"/>
                  </a:lnTo>
                  <a:lnTo>
                    <a:pt x="2326" y="2467"/>
                  </a:lnTo>
                  <a:lnTo>
                    <a:pt x="2354" y="2451"/>
                  </a:lnTo>
                  <a:lnTo>
                    <a:pt x="2377" y="2429"/>
                  </a:lnTo>
                  <a:lnTo>
                    <a:pt x="2398" y="2405"/>
                  </a:lnTo>
                  <a:lnTo>
                    <a:pt x="2415" y="2379"/>
                  </a:lnTo>
                  <a:lnTo>
                    <a:pt x="2428" y="2349"/>
                  </a:lnTo>
                  <a:lnTo>
                    <a:pt x="2435" y="2317"/>
                  </a:lnTo>
                  <a:lnTo>
                    <a:pt x="2438" y="2284"/>
                  </a:lnTo>
                  <a:lnTo>
                    <a:pt x="2438" y="2131"/>
                  </a:lnTo>
                  <a:lnTo>
                    <a:pt x="2435" y="2098"/>
                  </a:lnTo>
                  <a:lnTo>
                    <a:pt x="2428" y="2066"/>
                  </a:lnTo>
                  <a:lnTo>
                    <a:pt x="2415" y="2036"/>
                  </a:lnTo>
                  <a:lnTo>
                    <a:pt x="2398" y="2009"/>
                  </a:lnTo>
                  <a:lnTo>
                    <a:pt x="2377" y="1985"/>
                  </a:lnTo>
                  <a:lnTo>
                    <a:pt x="2354" y="1964"/>
                  </a:lnTo>
                  <a:lnTo>
                    <a:pt x="2326" y="1948"/>
                  </a:lnTo>
                  <a:lnTo>
                    <a:pt x="2297" y="1935"/>
                  </a:lnTo>
                  <a:lnTo>
                    <a:pt x="2265" y="1927"/>
                  </a:lnTo>
                  <a:lnTo>
                    <a:pt x="2231" y="1924"/>
                  </a:lnTo>
                  <a:lnTo>
                    <a:pt x="1398" y="1924"/>
                  </a:lnTo>
                  <a:close/>
                  <a:moveTo>
                    <a:pt x="1644" y="1452"/>
                  </a:moveTo>
                  <a:lnTo>
                    <a:pt x="1644" y="1698"/>
                  </a:lnTo>
                  <a:lnTo>
                    <a:pt x="1985" y="1698"/>
                  </a:lnTo>
                  <a:lnTo>
                    <a:pt x="1985" y="1452"/>
                  </a:lnTo>
                  <a:lnTo>
                    <a:pt x="1981" y="1452"/>
                  </a:lnTo>
                  <a:lnTo>
                    <a:pt x="1942" y="1460"/>
                  </a:lnTo>
                  <a:lnTo>
                    <a:pt x="1903" y="1466"/>
                  </a:lnTo>
                  <a:lnTo>
                    <a:pt x="1895" y="1467"/>
                  </a:lnTo>
                  <a:lnTo>
                    <a:pt x="1855" y="1470"/>
                  </a:lnTo>
                  <a:lnTo>
                    <a:pt x="1814" y="1471"/>
                  </a:lnTo>
                  <a:lnTo>
                    <a:pt x="1774" y="1470"/>
                  </a:lnTo>
                  <a:lnTo>
                    <a:pt x="1734" y="1467"/>
                  </a:lnTo>
                  <a:lnTo>
                    <a:pt x="1726" y="1466"/>
                  </a:lnTo>
                  <a:lnTo>
                    <a:pt x="1687" y="1460"/>
                  </a:lnTo>
                  <a:lnTo>
                    <a:pt x="1647" y="1452"/>
                  </a:lnTo>
                  <a:lnTo>
                    <a:pt x="1644" y="1452"/>
                  </a:lnTo>
                  <a:close/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1485"/>
                  </a:lnTo>
                  <a:lnTo>
                    <a:pt x="116" y="1559"/>
                  </a:lnTo>
                  <a:lnTo>
                    <a:pt x="126" y="1632"/>
                  </a:lnTo>
                  <a:lnTo>
                    <a:pt x="140" y="1702"/>
                  </a:lnTo>
                  <a:lnTo>
                    <a:pt x="161" y="1770"/>
                  </a:lnTo>
                  <a:lnTo>
                    <a:pt x="187" y="1835"/>
                  </a:lnTo>
                  <a:lnTo>
                    <a:pt x="218" y="1899"/>
                  </a:lnTo>
                  <a:lnTo>
                    <a:pt x="253" y="1960"/>
                  </a:lnTo>
                  <a:lnTo>
                    <a:pt x="293" y="2016"/>
                  </a:lnTo>
                  <a:lnTo>
                    <a:pt x="337" y="2071"/>
                  </a:lnTo>
                  <a:lnTo>
                    <a:pt x="386" y="2121"/>
                  </a:lnTo>
                  <a:lnTo>
                    <a:pt x="438" y="2168"/>
                  </a:lnTo>
                  <a:lnTo>
                    <a:pt x="494" y="2211"/>
                  </a:lnTo>
                  <a:lnTo>
                    <a:pt x="553" y="2249"/>
                  </a:lnTo>
                  <a:lnTo>
                    <a:pt x="615" y="2283"/>
                  </a:lnTo>
                  <a:lnTo>
                    <a:pt x="680" y="2312"/>
                  </a:lnTo>
                  <a:lnTo>
                    <a:pt x="747" y="2335"/>
                  </a:lnTo>
                  <a:lnTo>
                    <a:pt x="818" y="2354"/>
                  </a:lnTo>
                  <a:lnTo>
                    <a:pt x="890" y="2367"/>
                  </a:lnTo>
                  <a:lnTo>
                    <a:pt x="964" y="2375"/>
                  </a:lnTo>
                  <a:lnTo>
                    <a:pt x="964" y="2048"/>
                  </a:lnTo>
                  <a:lnTo>
                    <a:pt x="907" y="2039"/>
                  </a:lnTo>
                  <a:lnTo>
                    <a:pt x="854" y="2026"/>
                  </a:lnTo>
                  <a:lnTo>
                    <a:pt x="801" y="2006"/>
                  </a:lnTo>
                  <a:lnTo>
                    <a:pt x="752" y="1982"/>
                  </a:lnTo>
                  <a:lnTo>
                    <a:pt x="704" y="1955"/>
                  </a:lnTo>
                  <a:lnTo>
                    <a:pt x="661" y="1922"/>
                  </a:lnTo>
                  <a:lnTo>
                    <a:pt x="621" y="1886"/>
                  </a:lnTo>
                  <a:lnTo>
                    <a:pt x="583" y="1845"/>
                  </a:lnTo>
                  <a:lnTo>
                    <a:pt x="551" y="1801"/>
                  </a:lnTo>
                  <a:lnTo>
                    <a:pt x="523" y="1755"/>
                  </a:lnTo>
                  <a:lnTo>
                    <a:pt x="498" y="1706"/>
                  </a:lnTo>
                  <a:lnTo>
                    <a:pt x="479" y="1653"/>
                  </a:lnTo>
                  <a:lnTo>
                    <a:pt x="465" y="1599"/>
                  </a:lnTo>
                  <a:lnTo>
                    <a:pt x="457" y="1543"/>
                  </a:lnTo>
                  <a:lnTo>
                    <a:pt x="454" y="1485"/>
                  </a:lnTo>
                  <a:lnTo>
                    <a:pt x="454" y="57"/>
                  </a:lnTo>
                  <a:lnTo>
                    <a:pt x="457" y="39"/>
                  </a:lnTo>
                  <a:lnTo>
                    <a:pt x="465" y="24"/>
                  </a:lnTo>
                  <a:lnTo>
                    <a:pt x="477" y="11"/>
                  </a:lnTo>
                  <a:lnTo>
                    <a:pt x="493" y="3"/>
                  </a:lnTo>
                  <a:lnTo>
                    <a:pt x="510" y="0"/>
                  </a:lnTo>
                  <a:lnTo>
                    <a:pt x="528" y="3"/>
                  </a:lnTo>
                  <a:lnTo>
                    <a:pt x="543" y="11"/>
                  </a:lnTo>
                  <a:lnTo>
                    <a:pt x="556" y="24"/>
                  </a:lnTo>
                  <a:lnTo>
                    <a:pt x="564" y="39"/>
                  </a:lnTo>
                  <a:lnTo>
                    <a:pt x="567" y="57"/>
                  </a:lnTo>
                  <a:lnTo>
                    <a:pt x="567" y="1485"/>
                  </a:lnTo>
                  <a:lnTo>
                    <a:pt x="570" y="1537"/>
                  </a:lnTo>
                  <a:lnTo>
                    <a:pt x="579" y="1588"/>
                  </a:lnTo>
                  <a:lnTo>
                    <a:pt x="593" y="1637"/>
                  </a:lnTo>
                  <a:lnTo>
                    <a:pt x="612" y="1683"/>
                  </a:lnTo>
                  <a:lnTo>
                    <a:pt x="637" y="1726"/>
                  </a:lnTo>
                  <a:lnTo>
                    <a:pt x="666" y="1766"/>
                  </a:lnTo>
                  <a:lnTo>
                    <a:pt x="699" y="1803"/>
                  </a:lnTo>
                  <a:lnTo>
                    <a:pt x="735" y="1836"/>
                  </a:lnTo>
                  <a:lnTo>
                    <a:pt x="775" y="1865"/>
                  </a:lnTo>
                  <a:lnTo>
                    <a:pt x="819" y="1890"/>
                  </a:lnTo>
                  <a:lnTo>
                    <a:pt x="865" y="1909"/>
                  </a:lnTo>
                  <a:lnTo>
                    <a:pt x="913" y="1925"/>
                  </a:lnTo>
                  <a:lnTo>
                    <a:pt x="964" y="1934"/>
                  </a:lnTo>
                  <a:lnTo>
                    <a:pt x="964" y="1904"/>
                  </a:lnTo>
                  <a:lnTo>
                    <a:pt x="967" y="1871"/>
                  </a:lnTo>
                  <a:lnTo>
                    <a:pt x="974" y="1839"/>
                  </a:lnTo>
                  <a:lnTo>
                    <a:pt x="987" y="1810"/>
                  </a:lnTo>
                  <a:lnTo>
                    <a:pt x="1004" y="1783"/>
                  </a:lnTo>
                  <a:lnTo>
                    <a:pt x="1025" y="1758"/>
                  </a:lnTo>
                  <a:lnTo>
                    <a:pt x="1048" y="1738"/>
                  </a:lnTo>
                  <a:lnTo>
                    <a:pt x="1076" y="1721"/>
                  </a:lnTo>
                  <a:lnTo>
                    <a:pt x="1105" y="1709"/>
                  </a:lnTo>
                  <a:lnTo>
                    <a:pt x="1137" y="1701"/>
                  </a:lnTo>
                  <a:lnTo>
                    <a:pt x="1171" y="1698"/>
                  </a:lnTo>
                  <a:lnTo>
                    <a:pt x="1531" y="1698"/>
                  </a:lnTo>
                  <a:lnTo>
                    <a:pt x="1531" y="1415"/>
                  </a:lnTo>
                  <a:lnTo>
                    <a:pt x="1487" y="1394"/>
                  </a:lnTo>
                  <a:lnTo>
                    <a:pt x="1443" y="1370"/>
                  </a:lnTo>
                  <a:lnTo>
                    <a:pt x="1475" y="1323"/>
                  </a:lnTo>
                  <a:lnTo>
                    <a:pt x="1502" y="1285"/>
                  </a:lnTo>
                  <a:lnTo>
                    <a:pt x="1532" y="1251"/>
                  </a:lnTo>
                  <a:lnTo>
                    <a:pt x="1565" y="1220"/>
                  </a:lnTo>
                  <a:lnTo>
                    <a:pt x="1601" y="1194"/>
                  </a:lnTo>
                  <a:lnTo>
                    <a:pt x="1639" y="1172"/>
                  </a:lnTo>
                  <a:lnTo>
                    <a:pt x="1680" y="1155"/>
                  </a:lnTo>
                  <a:lnTo>
                    <a:pt x="1724" y="1142"/>
                  </a:lnTo>
                  <a:lnTo>
                    <a:pt x="1768" y="1135"/>
                  </a:lnTo>
                  <a:lnTo>
                    <a:pt x="1814" y="1132"/>
                  </a:lnTo>
                  <a:lnTo>
                    <a:pt x="1861" y="1135"/>
                  </a:lnTo>
                  <a:lnTo>
                    <a:pt x="1905" y="1142"/>
                  </a:lnTo>
                  <a:lnTo>
                    <a:pt x="1948" y="1155"/>
                  </a:lnTo>
                  <a:lnTo>
                    <a:pt x="1990" y="1172"/>
                  </a:lnTo>
                  <a:lnTo>
                    <a:pt x="2028" y="1194"/>
                  </a:lnTo>
                  <a:lnTo>
                    <a:pt x="2064" y="1220"/>
                  </a:lnTo>
                  <a:lnTo>
                    <a:pt x="2097" y="1251"/>
                  </a:lnTo>
                  <a:lnTo>
                    <a:pt x="2127" y="1285"/>
                  </a:lnTo>
                  <a:lnTo>
                    <a:pt x="2154" y="1323"/>
                  </a:lnTo>
                  <a:lnTo>
                    <a:pt x="2157" y="1328"/>
                  </a:lnTo>
                  <a:lnTo>
                    <a:pt x="2188" y="1369"/>
                  </a:lnTo>
                  <a:lnTo>
                    <a:pt x="2143" y="1393"/>
                  </a:lnTo>
                  <a:lnTo>
                    <a:pt x="2098" y="1414"/>
                  </a:lnTo>
                  <a:lnTo>
                    <a:pt x="2098" y="1698"/>
                  </a:lnTo>
                  <a:lnTo>
                    <a:pt x="2458" y="1698"/>
                  </a:lnTo>
                  <a:lnTo>
                    <a:pt x="2492" y="1701"/>
                  </a:lnTo>
                  <a:lnTo>
                    <a:pt x="2524" y="1709"/>
                  </a:lnTo>
                  <a:lnTo>
                    <a:pt x="2553" y="1721"/>
                  </a:lnTo>
                  <a:lnTo>
                    <a:pt x="2580" y="1738"/>
                  </a:lnTo>
                  <a:lnTo>
                    <a:pt x="2604" y="1758"/>
                  </a:lnTo>
                  <a:lnTo>
                    <a:pt x="2625" y="1783"/>
                  </a:lnTo>
                  <a:lnTo>
                    <a:pt x="2642" y="1810"/>
                  </a:lnTo>
                  <a:lnTo>
                    <a:pt x="2655" y="1839"/>
                  </a:lnTo>
                  <a:lnTo>
                    <a:pt x="2662" y="1871"/>
                  </a:lnTo>
                  <a:lnTo>
                    <a:pt x="2665" y="1904"/>
                  </a:lnTo>
                  <a:lnTo>
                    <a:pt x="2665" y="1924"/>
                  </a:lnTo>
                  <a:lnTo>
                    <a:pt x="3345" y="1924"/>
                  </a:lnTo>
                  <a:lnTo>
                    <a:pt x="3363" y="1927"/>
                  </a:lnTo>
                  <a:lnTo>
                    <a:pt x="3379" y="1935"/>
                  </a:lnTo>
                  <a:lnTo>
                    <a:pt x="3391" y="1948"/>
                  </a:lnTo>
                  <a:lnTo>
                    <a:pt x="3399" y="1963"/>
                  </a:lnTo>
                  <a:lnTo>
                    <a:pt x="3402" y="1980"/>
                  </a:lnTo>
                  <a:lnTo>
                    <a:pt x="3399" y="1999"/>
                  </a:lnTo>
                  <a:lnTo>
                    <a:pt x="3391" y="2014"/>
                  </a:lnTo>
                  <a:lnTo>
                    <a:pt x="3379" y="2027"/>
                  </a:lnTo>
                  <a:lnTo>
                    <a:pt x="3363" y="2034"/>
                  </a:lnTo>
                  <a:lnTo>
                    <a:pt x="3345" y="2037"/>
                  </a:lnTo>
                  <a:lnTo>
                    <a:pt x="2665" y="2037"/>
                  </a:lnTo>
                  <a:lnTo>
                    <a:pt x="2665" y="2377"/>
                  </a:lnTo>
                  <a:lnTo>
                    <a:pt x="3345" y="2377"/>
                  </a:lnTo>
                  <a:lnTo>
                    <a:pt x="3363" y="2380"/>
                  </a:lnTo>
                  <a:lnTo>
                    <a:pt x="3379" y="2388"/>
                  </a:lnTo>
                  <a:lnTo>
                    <a:pt x="3391" y="2400"/>
                  </a:lnTo>
                  <a:lnTo>
                    <a:pt x="3399" y="2416"/>
                  </a:lnTo>
                  <a:lnTo>
                    <a:pt x="3402" y="2433"/>
                  </a:lnTo>
                  <a:lnTo>
                    <a:pt x="3399" y="2452"/>
                  </a:lnTo>
                  <a:lnTo>
                    <a:pt x="3391" y="2467"/>
                  </a:lnTo>
                  <a:lnTo>
                    <a:pt x="3379" y="2479"/>
                  </a:lnTo>
                  <a:lnTo>
                    <a:pt x="3363" y="2487"/>
                  </a:lnTo>
                  <a:lnTo>
                    <a:pt x="3345" y="2490"/>
                  </a:lnTo>
                  <a:lnTo>
                    <a:pt x="2665" y="2490"/>
                  </a:lnTo>
                  <a:lnTo>
                    <a:pt x="2665" y="2510"/>
                  </a:lnTo>
                  <a:lnTo>
                    <a:pt x="2662" y="2543"/>
                  </a:lnTo>
                  <a:lnTo>
                    <a:pt x="2655" y="2575"/>
                  </a:lnTo>
                  <a:lnTo>
                    <a:pt x="2642" y="2605"/>
                  </a:lnTo>
                  <a:lnTo>
                    <a:pt x="2625" y="2632"/>
                  </a:lnTo>
                  <a:lnTo>
                    <a:pt x="2604" y="2655"/>
                  </a:lnTo>
                  <a:lnTo>
                    <a:pt x="2580" y="2677"/>
                  </a:lnTo>
                  <a:lnTo>
                    <a:pt x="2553" y="2693"/>
                  </a:lnTo>
                  <a:lnTo>
                    <a:pt x="2524" y="2706"/>
                  </a:lnTo>
                  <a:lnTo>
                    <a:pt x="2492" y="2714"/>
                  </a:lnTo>
                  <a:lnTo>
                    <a:pt x="2458" y="2716"/>
                  </a:lnTo>
                  <a:lnTo>
                    <a:pt x="1171" y="2716"/>
                  </a:lnTo>
                  <a:lnTo>
                    <a:pt x="1137" y="2714"/>
                  </a:lnTo>
                  <a:lnTo>
                    <a:pt x="1105" y="2706"/>
                  </a:lnTo>
                  <a:lnTo>
                    <a:pt x="1076" y="2693"/>
                  </a:lnTo>
                  <a:lnTo>
                    <a:pt x="1048" y="2677"/>
                  </a:lnTo>
                  <a:lnTo>
                    <a:pt x="1025" y="2655"/>
                  </a:lnTo>
                  <a:lnTo>
                    <a:pt x="1004" y="2632"/>
                  </a:lnTo>
                  <a:lnTo>
                    <a:pt x="987" y="2605"/>
                  </a:lnTo>
                  <a:lnTo>
                    <a:pt x="974" y="2575"/>
                  </a:lnTo>
                  <a:lnTo>
                    <a:pt x="967" y="2543"/>
                  </a:lnTo>
                  <a:lnTo>
                    <a:pt x="964" y="2510"/>
                  </a:lnTo>
                  <a:lnTo>
                    <a:pt x="964" y="2488"/>
                  </a:lnTo>
                  <a:lnTo>
                    <a:pt x="885" y="2479"/>
                  </a:lnTo>
                  <a:lnTo>
                    <a:pt x="806" y="2466"/>
                  </a:lnTo>
                  <a:lnTo>
                    <a:pt x="731" y="2447"/>
                  </a:lnTo>
                  <a:lnTo>
                    <a:pt x="658" y="2423"/>
                  </a:lnTo>
                  <a:lnTo>
                    <a:pt x="587" y="2394"/>
                  </a:lnTo>
                  <a:lnTo>
                    <a:pt x="520" y="2359"/>
                  </a:lnTo>
                  <a:lnTo>
                    <a:pt x="455" y="2320"/>
                  </a:lnTo>
                  <a:lnTo>
                    <a:pt x="393" y="2276"/>
                  </a:lnTo>
                  <a:lnTo>
                    <a:pt x="335" y="2228"/>
                  </a:lnTo>
                  <a:lnTo>
                    <a:pt x="280" y="2176"/>
                  </a:lnTo>
                  <a:lnTo>
                    <a:pt x="231" y="2120"/>
                  </a:lnTo>
                  <a:lnTo>
                    <a:pt x="185" y="2061"/>
                  </a:lnTo>
                  <a:lnTo>
                    <a:pt x="143" y="1998"/>
                  </a:lnTo>
                  <a:lnTo>
                    <a:pt x="107" y="1932"/>
                  </a:lnTo>
                  <a:lnTo>
                    <a:pt x="75" y="1863"/>
                  </a:lnTo>
                  <a:lnTo>
                    <a:pt x="48" y="1792"/>
                  </a:lnTo>
                  <a:lnTo>
                    <a:pt x="28" y="1718"/>
                  </a:lnTo>
                  <a:lnTo>
                    <a:pt x="12" y="1642"/>
                  </a:lnTo>
                  <a:lnTo>
                    <a:pt x="3" y="1565"/>
                  </a:lnTo>
                  <a:lnTo>
                    <a:pt x="0" y="148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5"/>
            <p:cNvSpPr>
              <a:spLocks noEditPoints="1"/>
            </p:cNvSpPr>
            <p:nvPr/>
          </p:nvSpPr>
          <p:spPr bwMode="auto">
            <a:xfrm>
              <a:off x="11126788" y="5815013"/>
              <a:ext cx="260350" cy="230188"/>
            </a:xfrm>
            <a:custGeom>
              <a:avLst/>
              <a:gdLst>
                <a:gd name="T0" fmla="*/ 1146 w 1475"/>
                <a:gd name="T1" fmla="*/ 703 h 1307"/>
                <a:gd name="T2" fmla="*/ 1146 w 1475"/>
                <a:gd name="T3" fmla="*/ 770 h 1307"/>
                <a:gd name="T4" fmla="*/ 1209 w 1475"/>
                <a:gd name="T5" fmla="*/ 790 h 1307"/>
                <a:gd name="T6" fmla="*/ 1248 w 1475"/>
                <a:gd name="T7" fmla="*/ 736 h 1307"/>
                <a:gd name="T8" fmla="*/ 1209 w 1475"/>
                <a:gd name="T9" fmla="*/ 682 h 1307"/>
                <a:gd name="T10" fmla="*/ 251 w 1475"/>
                <a:gd name="T11" fmla="*/ 690 h 1307"/>
                <a:gd name="T12" fmla="*/ 230 w 1475"/>
                <a:gd name="T13" fmla="*/ 754 h 1307"/>
                <a:gd name="T14" fmla="*/ 284 w 1475"/>
                <a:gd name="T15" fmla="*/ 792 h 1307"/>
                <a:gd name="T16" fmla="*/ 337 w 1475"/>
                <a:gd name="T17" fmla="*/ 754 h 1307"/>
                <a:gd name="T18" fmla="*/ 317 w 1475"/>
                <a:gd name="T19" fmla="*/ 690 h 1307"/>
                <a:gd name="T20" fmla="*/ 538 w 1475"/>
                <a:gd name="T21" fmla="*/ 566 h 1307"/>
                <a:gd name="T22" fmla="*/ 494 w 1475"/>
                <a:gd name="T23" fmla="*/ 603 h 1307"/>
                <a:gd name="T24" fmla="*/ 504 w 1475"/>
                <a:gd name="T25" fmla="*/ 658 h 1307"/>
                <a:gd name="T26" fmla="*/ 737 w 1475"/>
                <a:gd name="T27" fmla="*/ 905 h 1307"/>
                <a:gd name="T28" fmla="*/ 784 w 1475"/>
                <a:gd name="T29" fmla="*/ 882 h 1307"/>
                <a:gd name="T30" fmla="*/ 789 w 1475"/>
                <a:gd name="T31" fmla="*/ 826 h 1307"/>
                <a:gd name="T32" fmla="*/ 566 w 1475"/>
                <a:gd name="T33" fmla="*/ 569 h 1307"/>
                <a:gd name="T34" fmla="*/ 1045 w 1475"/>
                <a:gd name="T35" fmla="*/ 407 h 1307"/>
                <a:gd name="T36" fmla="*/ 1024 w 1475"/>
                <a:gd name="T37" fmla="*/ 471 h 1307"/>
                <a:gd name="T38" fmla="*/ 1078 w 1475"/>
                <a:gd name="T39" fmla="*/ 509 h 1307"/>
                <a:gd name="T40" fmla="*/ 1131 w 1475"/>
                <a:gd name="T41" fmla="*/ 471 h 1307"/>
                <a:gd name="T42" fmla="*/ 1111 w 1475"/>
                <a:gd name="T43" fmla="*/ 407 h 1307"/>
                <a:gd name="T44" fmla="*/ 380 w 1475"/>
                <a:gd name="T45" fmla="*/ 399 h 1307"/>
                <a:gd name="T46" fmla="*/ 341 w 1475"/>
                <a:gd name="T47" fmla="*/ 453 h 1307"/>
                <a:gd name="T48" fmla="*/ 380 w 1475"/>
                <a:gd name="T49" fmla="*/ 507 h 1307"/>
                <a:gd name="T50" fmla="*/ 443 w 1475"/>
                <a:gd name="T51" fmla="*/ 487 h 1307"/>
                <a:gd name="T52" fmla="*/ 443 w 1475"/>
                <a:gd name="T53" fmla="*/ 420 h 1307"/>
                <a:gd name="T54" fmla="*/ 737 w 1475"/>
                <a:gd name="T55" fmla="*/ 226 h 1307"/>
                <a:gd name="T56" fmla="*/ 684 w 1475"/>
                <a:gd name="T57" fmla="*/ 265 h 1307"/>
                <a:gd name="T58" fmla="*/ 704 w 1475"/>
                <a:gd name="T59" fmla="*/ 329 h 1307"/>
                <a:gd name="T60" fmla="*/ 770 w 1475"/>
                <a:gd name="T61" fmla="*/ 329 h 1307"/>
                <a:gd name="T62" fmla="*/ 791 w 1475"/>
                <a:gd name="T63" fmla="*/ 265 h 1307"/>
                <a:gd name="T64" fmla="*/ 737 w 1475"/>
                <a:gd name="T65" fmla="*/ 226 h 1307"/>
                <a:gd name="T66" fmla="*/ 933 w 1475"/>
                <a:gd name="T67" fmla="*/ 27 h 1307"/>
                <a:gd name="T68" fmla="*/ 1162 w 1475"/>
                <a:gd name="T69" fmla="*/ 135 h 1307"/>
                <a:gd name="T70" fmla="*/ 1339 w 1475"/>
                <a:gd name="T71" fmla="*/ 312 h 1307"/>
                <a:gd name="T72" fmla="*/ 1448 w 1475"/>
                <a:gd name="T73" fmla="*/ 540 h 1307"/>
                <a:gd name="T74" fmla="*/ 1471 w 1475"/>
                <a:gd name="T75" fmla="*/ 804 h 1307"/>
                <a:gd name="T76" fmla="*/ 1401 w 1475"/>
                <a:gd name="T77" fmla="*/ 1056 h 1307"/>
                <a:gd name="T78" fmla="*/ 1252 w 1475"/>
                <a:gd name="T79" fmla="*/ 1262 h 1307"/>
                <a:gd name="T80" fmla="*/ 1107 w 1475"/>
                <a:gd name="T81" fmla="*/ 1178 h 1307"/>
                <a:gd name="T82" fmla="*/ 940 w 1475"/>
                <a:gd name="T83" fmla="*/ 1061 h 1307"/>
                <a:gd name="T84" fmla="*/ 737 w 1475"/>
                <a:gd name="T85" fmla="*/ 1019 h 1307"/>
                <a:gd name="T86" fmla="*/ 533 w 1475"/>
                <a:gd name="T87" fmla="*/ 1061 h 1307"/>
                <a:gd name="T88" fmla="*/ 366 w 1475"/>
                <a:gd name="T89" fmla="*/ 1179 h 1307"/>
                <a:gd name="T90" fmla="*/ 225 w 1475"/>
                <a:gd name="T91" fmla="*/ 1263 h 1307"/>
                <a:gd name="T92" fmla="*/ 75 w 1475"/>
                <a:gd name="T93" fmla="*/ 1057 h 1307"/>
                <a:gd name="T94" fmla="*/ 3 w 1475"/>
                <a:gd name="T95" fmla="*/ 805 h 1307"/>
                <a:gd name="T96" fmla="*/ 27 w 1475"/>
                <a:gd name="T97" fmla="*/ 540 h 1307"/>
                <a:gd name="T98" fmla="*/ 135 w 1475"/>
                <a:gd name="T99" fmla="*/ 312 h 1307"/>
                <a:gd name="T100" fmla="*/ 313 w 1475"/>
                <a:gd name="T101" fmla="*/ 135 h 1307"/>
                <a:gd name="T102" fmla="*/ 542 w 1475"/>
                <a:gd name="T103" fmla="*/ 27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5" h="1307">
                  <a:moveTo>
                    <a:pt x="1191" y="679"/>
                  </a:moveTo>
                  <a:lnTo>
                    <a:pt x="1173" y="682"/>
                  </a:lnTo>
                  <a:lnTo>
                    <a:pt x="1158" y="690"/>
                  </a:lnTo>
                  <a:lnTo>
                    <a:pt x="1146" y="703"/>
                  </a:lnTo>
                  <a:lnTo>
                    <a:pt x="1137" y="718"/>
                  </a:lnTo>
                  <a:lnTo>
                    <a:pt x="1134" y="736"/>
                  </a:lnTo>
                  <a:lnTo>
                    <a:pt x="1137" y="754"/>
                  </a:lnTo>
                  <a:lnTo>
                    <a:pt x="1146" y="770"/>
                  </a:lnTo>
                  <a:lnTo>
                    <a:pt x="1158" y="782"/>
                  </a:lnTo>
                  <a:lnTo>
                    <a:pt x="1173" y="790"/>
                  </a:lnTo>
                  <a:lnTo>
                    <a:pt x="1191" y="792"/>
                  </a:lnTo>
                  <a:lnTo>
                    <a:pt x="1209" y="790"/>
                  </a:lnTo>
                  <a:lnTo>
                    <a:pt x="1224" y="782"/>
                  </a:lnTo>
                  <a:lnTo>
                    <a:pt x="1236" y="770"/>
                  </a:lnTo>
                  <a:lnTo>
                    <a:pt x="1245" y="754"/>
                  </a:lnTo>
                  <a:lnTo>
                    <a:pt x="1248" y="736"/>
                  </a:lnTo>
                  <a:lnTo>
                    <a:pt x="1245" y="718"/>
                  </a:lnTo>
                  <a:lnTo>
                    <a:pt x="1236" y="703"/>
                  </a:lnTo>
                  <a:lnTo>
                    <a:pt x="1224" y="690"/>
                  </a:lnTo>
                  <a:lnTo>
                    <a:pt x="1209" y="682"/>
                  </a:lnTo>
                  <a:lnTo>
                    <a:pt x="1191" y="679"/>
                  </a:lnTo>
                  <a:close/>
                  <a:moveTo>
                    <a:pt x="284" y="679"/>
                  </a:moveTo>
                  <a:lnTo>
                    <a:pt x="266" y="682"/>
                  </a:lnTo>
                  <a:lnTo>
                    <a:pt x="251" y="690"/>
                  </a:lnTo>
                  <a:lnTo>
                    <a:pt x="238" y="703"/>
                  </a:lnTo>
                  <a:lnTo>
                    <a:pt x="230" y="718"/>
                  </a:lnTo>
                  <a:lnTo>
                    <a:pt x="227" y="736"/>
                  </a:lnTo>
                  <a:lnTo>
                    <a:pt x="230" y="754"/>
                  </a:lnTo>
                  <a:lnTo>
                    <a:pt x="238" y="770"/>
                  </a:lnTo>
                  <a:lnTo>
                    <a:pt x="251" y="782"/>
                  </a:lnTo>
                  <a:lnTo>
                    <a:pt x="266" y="790"/>
                  </a:lnTo>
                  <a:lnTo>
                    <a:pt x="284" y="792"/>
                  </a:lnTo>
                  <a:lnTo>
                    <a:pt x="301" y="790"/>
                  </a:lnTo>
                  <a:lnTo>
                    <a:pt x="317" y="782"/>
                  </a:lnTo>
                  <a:lnTo>
                    <a:pt x="329" y="770"/>
                  </a:lnTo>
                  <a:lnTo>
                    <a:pt x="337" y="754"/>
                  </a:lnTo>
                  <a:lnTo>
                    <a:pt x="341" y="736"/>
                  </a:lnTo>
                  <a:lnTo>
                    <a:pt x="337" y="718"/>
                  </a:lnTo>
                  <a:lnTo>
                    <a:pt x="329" y="703"/>
                  </a:lnTo>
                  <a:lnTo>
                    <a:pt x="317" y="690"/>
                  </a:lnTo>
                  <a:lnTo>
                    <a:pt x="301" y="682"/>
                  </a:lnTo>
                  <a:lnTo>
                    <a:pt x="284" y="679"/>
                  </a:lnTo>
                  <a:close/>
                  <a:moveTo>
                    <a:pt x="553" y="566"/>
                  </a:moveTo>
                  <a:lnTo>
                    <a:pt x="538" y="566"/>
                  </a:lnTo>
                  <a:lnTo>
                    <a:pt x="524" y="570"/>
                  </a:lnTo>
                  <a:lnTo>
                    <a:pt x="511" y="578"/>
                  </a:lnTo>
                  <a:lnTo>
                    <a:pt x="501" y="590"/>
                  </a:lnTo>
                  <a:lnTo>
                    <a:pt x="494" y="603"/>
                  </a:lnTo>
                  <a:lnTo>
                    <a:pt x="491" y="616"/>
                  </a:lnTo>
                  <a:lnTo>
                    <a:pt x="491" y="632"/>
                  </a:lnTo>
                  <a:lnTo>
                    <a:pt x="496" y="645"/>
                  </a:lnTo>
                  <a:lnTo>
                    <a:pt x="504" y="658"/>
                  </a:lnTo>
                  <a:lnTo>
                    <a:pt x="694" y="886"/>
                  </a:lnTo>
                  <a:lnTo>
                    <a:pt x="706" y="896"/>
                  </a:lnTo>
                  <a:lnTo>
                    <a:pt x="721" y="903"/>
                  </a:lnTo>
                  <a:lnTo>
                    <a:pt x="737" y="905"/>
                  </a:lnTo>
                  <a:lnTo>
                    <a:pt x="750" y="904"/>
                  </a:lnTo>
                  <a:lnTo>
                    <a:pt x="762" y="900"/>
                  </a:lnTo>
                  <a:lnTo>
                    <a:pt x="773" y="893"/>
                  </a:lnTo>
                  <a:lnTo>
                    <a:pt x="784" y="882"/>
                  </a:lnTo>
                  <a:lnTo>
                    <a:pt x="791" y="868"/>
                  </a:lnTo>
                  <a:lnTo>
                    <a:pt x="794" y="854"/>
                  </a:lnTo>
                  <a:lnTo>
                    <a:pt x="793" y="840"/>
                  </a:lnTo>
                  <a:lnTo>
                    <a:pt x="789" y="826"/>
                  </a:lnTo>
                  <a:lnTo>
                    <a:pt x="781" y="813"/>
                  </a:lnTo>
                  <a:lnTo>
                    <a:pt x="591" y="585"/>
                  </a:lnTo>
                  <a:lnTo>
                    <a:pt x="580" y="575"/>
                  </a:lnTo>
                  <a:lnTo>
                    <a:pt x="566" y="569"/>
                  </a:lnTo>
                  <a:lnTo>
                    <a:pt x="553" y="566"/>
                  </a:lnTo>
                  <a:close/>
                  <a:moveTo>
                    <a:pt x="1078" y="396"/>
                  </a:moveTo>
                  <a:lnTo>
                    <a:pt x="1060" y="399"/>
                  </a:lnTo>
                  <a:lnTo>
                    <a:pt x="1045" y="407"/>
                  </a:lnTo>
                  <a:lnTo>
                    <a:pt x="1032" y="420"/>
                  </a:lnTo>
                  <a:lnTo>
                    <a:pt x="1024" y="435"/>
                  </a:lnTo>
                  <a:lnTo>
                    <a:pt x="1021" y="453"/>
                  </a:lnTo>
                  <a:lnTo>
                    <a:pt x="1024" y="471"/>
                  </a:lnTo>
                  <a:lnTo>
                    <a:pt x="1032" y="487"/>
                  </a:lnTo>
                  <a:lnTo>
                    <a:pt x="1045" y="499"/>
                  </a:lnTo>
                  <a:lnTo>
                    <a:pt x="1060" y="507"/>
                  </a:lnTo>
                  <a:lnTo>
                    <a:pt x="1078" y="509"/>
                  </a:lnTo>
                  <a:lnTo>
                    <a:pt x="1095" y="507"/>
                  </a:lnTo>
                  <a:lnTo>
                    <a:pt x="1111" y="499"/>
                  </a:lnTo>
                  <a:lnTo>
                    <a:pt x="1123" y="487"/>
                  </a:lnTo>
                  <a:lnTo>
                    <a:pt x="1131" y="471"/>
                  </a:lnTo>
                  <a:lnTo>
                    <a:pt x="1134" y="453"/>
                  </a:lnTo>
                  <a:lnTo>
                    <a:pt x="1131" y="435"/>
                  </a:lnTo>
                  <a:lnTo>
                    <a:pt x="1123" y="420"/>
                  </a:lnTo>
                  <a:lnTo>
                    <a:pt x="1111" y="407"/>
                  </a:lnTo>
                  <a:lnTo>
                    <a:pt x="1095" y="399"/>
                  </a:lnTo>
                  <a:lnTo>
                    <a:pt x="1078" y="396"/>
                  </a:lnTo>
                  <a:close/>
                  <a:moveTo>
                    <a:pt x="397" y="396"/>
                  </a:moveTo>
                  <a:lnTo>
                    <a:pt x="380" y="399"/>
                  </a:lnTo>
                  <a:lnTo>
                    <a:pt x="364" y="407"/>
                  </a:lnTo>
                  <a:lnTo>
                    <a:pt x="352" y="420"/>
                  </a:lnTo>
                  <a:lnTo>
                    <a:pt x="344" y="435"/>
                  </a:lnTo>
                  <a:lnTo>
                    <a:pt x="341" y="453"/>
                  </a:lnTo>
                  <a:lnTo>
                    <a:pt x="344" y="471"/>
                  </a:lnTo>
                  <a:lnTo>
                    <a:pt x="352" y="487"/>
                  </a:lnTo>
                  <a:lnTo>
                    <a:pt x="364" y="499"/>
                  </a:lnTo>
                  <a:lnTo>
                    <a:pt x="380" y="507"/>
                  </a:lnTo>
                  <a:lnTo>
                    <a:pt x="397" y="509"/>
                  </a:lnTo>
                  <a:lnTo>
                    <a:pt x="415" y="507"/>
                  </a:lnTo>
                  <a:lnTo>
                    <a:pt x="430" y="499"/>
                  </a:lnTo>
                  <a:lnTo>
                    <a:pt x="443" y="487"/>
                  </a:lnTo>
                  <a:lnTo>
                    <a:pt x="451" y="471"/>
                  </a:lnTo>
                  <a:lnTo>
                    <a:pt x="454" y="453"/>
                  </a:lnTo>
                  <a:lnTo>
                    <a:pt x="451" y="435"/>
                  </a:lnTo>
                  <a:lnTo>
                    <a:pt x="443" y="420"/>
                  </a:lnTo>
                  <a:lnTo>
                    <a:pt x="430" y="407"/>
                  </a:lnTo>
                  <a:lnTo>
                    <a:pt x="415" y="399"/>
                  </a:lnTo>
                  <a:lnTo>
                    <a:pt x="397" y="396"/>
                  </a:lnTo>
                  <a:close/>
                  <a:moveTo>
                    <a:pt x="737" y="226"/>
                  </a:moveTo>
                  <a:lnTo>
                    <a:pt x="720" y="229"/>
                  </a:lnTo>
                  <a:lnTo>
                    <a:pt x="704" y="238"/>
                  </a:lnTo>
                  <a:lnTo>
                    <a:pt x="692" y="250"/>
                  </a:lnTo>
                  <a:lnTo>
                    <a:pt x="684" y="265"/>
                  </a:lnTo>
                  <a:lnTo>
                    <a:pt x="681" y="283"/>
                  </a:lnTo>
                  <a:lnTo>
                    <a:pt x="684" y="301"/>
                  </a:lnTo>
                  <a:lnTo>
                    <a:pt x="692" y="317"/>
                  </a:lnTo>
                  <a:lnTo>
                    <a:pt x="704" y="329"/>
                  </a:lnTo>
                  <a:lnTo>
                    <a:pt x="720" y="337"/>
                  </a:lnTo>
                  <a:lnTo>
                    <a:pt x="737" y="340"/>
                  </a:lnTo>
                  <a:lnTo>
                    <a:pt x="755" y="337"/>
                  </a:lnTo>
                  <a:lnTo>
                    <a:pt x="770" y="329"/>
                  </a:lnTo>
                  <a:lnTo>
                    <a:pt x="783" y="317"/>
                  </a:lnTo>
                  <a:lnTo>
                    <a:pt x="791" y="301"/>
                  </a:lnTo>
                  <a:lnTo>
                    <a:pt x="794" y="283"/>
                  </a:lnTo>
                  <a:lnTo>
                    <a:pt x="791" y="265"/>
                  </a:lnTo>
                  <a:lnTo>
                    <a:pt x="783" y="250"/>
                  </a:lnTo>
                  <a:lnTo>
                    <a:pt x="770" y="238"/>
                  </a:lnTo>
                  <a:lnTo>
                    <a:pt x="755" y="229"/>
                  </a:lnTo>
                  <a:lnTo>
                    <a:pt x="737" y="226"/>
                  </a:lnTo>
                  <a:close/>
                  <a:moveTo>
                    <a:pt x="737" y="0"/>
                  </a:moveTo>
                  <a:lnTo>
                    <a:pt x="804" y="3"/>
                  </a:lnTo>
                  <a:lnTo>
                    <a:pt x="869" y="12"/>
                  </a:lnTo>
                  <a:lnTo>
                    <a:pt x="933" y="27"/>
                  </a:lnTo>
                  <a:lnTo>
                    <a:pt x="994" y="46"/>
                  </a:lnTo>
                  <a:lnTo>
                    <a:pt x="1053" y="71"/>
                  </a:lnTo>
                  <a:lnTo>
                    <a:pt x="1110" y="101"/>
                  </a:lnTo>
                  <a:lnTo>
                    <a:pt x="1162" y="135"/>
                  </a:lnTo>
                  <a:lnTo>
                    <a:pt x="1212" y="174"/>
                  </a:lnTo>
                  <a:lnTo>
                    <a:pt x="1258" y="216"/>
                  </a:lnTo>
                  <a:lnTo>
                    <a:pt x="1301" y="262"/>
                  </a:lnTo>
                  <a:lnTo>
                    <a:pt x="1339" y="312"/>
                  </a:lnTo>
                  <a:lnTo>
                    <a:pt x="1373" y="365"/>
                  </a:lnTo>
                  <a:lnTo>
                    <a:pt x="1403" y="421"/>
                  </a:lnTo>
                  <a:lnTo>
                    <a:pt x="1428" y="479"/>
                  </a:lnTo>
                  <a:lnTo>
                    <a:pt x="1448" y="540"/>
                  </a:lnTo>
                  <a:lnTo>
                    <a:pt x="1462" y="604"/>
                  </a:lnTo>
                  <a:lnTo>
                    <a:pt x="1471" y="669"/>
                  </a:lnTo>
                  <a:lnTo>
                    <a:pt x="1475" y="736"/>
                  </a:lnTo>
                  <a:lnTo>
                    <a:pt x="1471" y="804"/>
                  </a:lnTo>
                  <a:lnTo>
                    <a:pt x="1462" y="870"/>
                  </a:lnTo>
                  <a:lnTo>
                    <a:pt x="1448" y="934"/>
                  </a:lnTo>
                  <a:lnTo>
                    <a:pt x="1427" y="996"/>
                  </a:lnTo>
                  <a:lnTo>
                    <a:pt x="1401" y="1056"/>
                  </a:lnTo>
                  <a:lnTo>
                    <a:pt x="1370" y="1112"/>
                  </a:lnTo>
                  <a:lnTo>
                    <a:pt x="1335" y="1166"/>
                  </a:lnTo>
                  <a:lnTo>
                    <a:pt x="1296" y="1216"/>
                  </a:lnTo>
                  <a:lnTo>
                    <a:pt x="1252" y="1262"/>
                  </a:lnTo>
                  <a:lnTo>
                    <a:pt x="1204" y="1305"/>
                  </a:lnTo>
                  <a:lnTo>
                    <a:pt x="1171" y="1261"/>
                  </a:lnTo>
                  <a:lnTo>
                    <a:pt x="1142" y="1218"/>
                  </a:lnTo>
                  <a:lnTo>
                    <a:pt x="1107" y="1178"/>
                  </a:lnTo>
                  <a:lnTo>
                    <a:pt x="1070" y="1142"/>
                  </a:lnTo>
                  <a:lnTo>
                    <a:pt x="1030" y="1110"/>
                  </a:lnTo>
                  <a:lnTo>
                    <a:pt x="986" y="1083"/>
                  </a:lnTo>
                  <a:lnTo>
                    <a:pt x="940" y="1061"/>
                  </a:lnTo>
                  <a:lnTo>
                    <a:pt x="892" y="1042"/>
                  </a:lnTo>
                  <a:lnTo>
                    <a:pt x="843" y="1030"/>
                  </a:lnTo>
                  <a:lnTo>
                    <a:pt x="790" y="1022"/>
                  </a:lnTo>
                  <a:lnTo>
                    <a:pt x="737" y="1019"/>
                  </a:lnTo>
                  <a:lnTo>
                    <a:pt x="684" y="1022"/>
                  </a:lnTo>
                  <a:lnTo>
                    <a:pt x="632" y="1030"/>
                  </a:lnTo>
                  <a:lnTo>
                    <a:pt x="582" y="1043"/>
                  </a:lnTo>
                  <a:lnTo>
                    <a:pt x="533" y="1061"/>
                  </a:lnTo>
                  <a:lnTo>
                    <a:pt x="487" y="1083"/>
                  </a:lnTo>
                  <a:lnTo>
                    <a:pt x="444" y="1111"/>
                  </a:lnTo>
                  <a:lnTo>
                    <a:pt x="403" y="1143"/>
                  </a:lnTo>
                  <a:lnTo>
                    <a:pt x="366" y="1179"/>
                  </a:lnTo>
                  <a:lnTo>
                    <a:pt x="332" y="1218"/>
                  </a:lnTo>
                  <a:lnTo>
                    <a:pt x="303" y="1262"/>
                  </a:lnTo>
                  <a:lnTo>
                    <a:pt x="272" y="1307"/>
                  </a:lnTo>
                  <a:lnTo>
                    <a:pt x="225" y="1263"/>
                  </a:lnTo>
                  <a:lnTo>
                    <a:pt x="181" y="1217"/>
                  </a:lnTo>
                  <a:lnTo>
                    <a:pt x="141" y="1167"/>
                  </a:lnTo>
                  <a:lnTo>
                    <a:pt x="105" y="1113"/>
                  </a:lnTo>
                  <a:lnTo>
                    <a:pt x="75" y="1057"/>
                  </a:lnTo>
                  <a:lnTo>
                    <a:pt x="49" y="997"/>
                  </a:lnTo>
                  <a:lnTo>
                    <a:pt x="28" y="935"/>
                  </a:lnTo>
                  <a:lnTo>
                    <a:pt x="13" y="870"/>
                  </a:lnTo>
                  <a:lnTo>
                    <a:pt x="3" y="805"/>
                  </a:lnTo>
                  <a:lnTo>
                    <a:pt x="0" y="736"/>
                  </a:lnTo>
                  <a:lnTo>
                    <a:pt x="3" y="669"/>
                  </a:lnTo>
                  <a:lnTo>
                    <a:pt x="13" y="604"/>
                  </a:lnTo>
                  <a:lnTo>
                    <a:pt x="27" y="540"/>
                  </a:lnTo>
                  <a:lnTo>
                    <a:pt x="47" y="479"/>
                  </a:lnTo>
                  <a:lnTo>
                    <a:pt x="71" y="421"/>
                  </a:lnTo>
                  <a:lnTo>
                    <a:pt x="101" y="365"/>
                  </a:lnTo>
                  <a:lnTo>
                    <a:pt x="135" y="312"/>
                  </a:lnTo>
                  <a:lnTo>
                    <a:pt x="173" y="262"/>
                  </a:lnTo>
                  <a:lnTo>
                    <a:pt x="217" y="216"/>
                  </a:lnTo>
                  <a:lnTo>
                    <a:pt x="263" y="174"/>
                  </a:lnTo>
                  <a:lnTo>
                    <a:pt x="313" y="135"/>
                  </a:lnTo>
                  <a:lnTo>
                    <a:pt x="365" y="101"/>
                  </a:lnTo>
                  <a:lnTo>
                    <a:pt x="422" y="71"/>
                  </a:lnTo>
                  <a:lnTo>
                    <a:pt x="481" y="46"/>
                  </a:lnTo>
                  <a:lnTo>
                    <a:pt x="542" y="27"/>
                  </a:lnTo>
                  <a:lnTo>
                    <a:pt x="605" y="12"/>
                  </a:lnTo>
                  <a:lnTo>
                    <a:pt x="670" y="3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6"/>
            <p:cNvSpPr>
              <a:spLocks/>
            </p:cNvSpPr>
            <p:nvPr/>
          </p:nvSpPr>
          <p:spPr bwMode="auto">
            <a:xfrm>
              <a:off x="11166476" y="6175376"/>
              <a:ext cx="179388" cy="58738"/>
            </a:xfrm>
            <a:custGeom>
              <a:avLst/>
              <a:gdLst>
                <a:gd name="T0" fmla="*/ 94 w 1021"/>
                <a:gd name="T1" fmla="*/ 0 h 340"/>
                <a:gd name="T2" fmla="*/ 927 w 1021"/>
                <a:gd name="T3" fmla="*/ 0 h 340"/>
                <a:gd name="T4" fmla="*/ 949 w 1021"/>
                <a:gd name="T5" fmla="*/ 3 h 340"/>
                <a:gd name="T6" fmla="*/ 968 w 1021"/>
                <a:gd name="T7" fmla="*/ 10 h 340"/>
                <a:gd name="T8" fmla="*/ 986 w 1021"/>
                <a:gd name="T9" fmla="*/ 21 h 340"/>
                <a:gd name="T10" fmla="*/ 1000 w 1021"/>
                <a:gd name="T11" fmla="*/ 35 h 340"/>
                <a:gd name="T12" fmla="*/ 1011 w 1021"/>
                <a:gd name="T13" fmla="*/ 52 h 340"/>
                <a:gd name="T14" fmla="*/ 1019 w 1021"/>
                <a:gd name="T15" fmla="*/ 72 h 340"/>
                <a:gd name="T16" fmla="*/ 1021 w 1021"/>
                <a:gd name="T17" fmla="*/ 94 h 340"/>
                <a:gd name="T18" fmla="*/ 1021 w 1021"/>
                <a:gd name="T19" fmla="*/ 113 h 340"/>
                <a:gd name="T20" fmla="*/ 851 w 1021"/>
                <a:gd name="T21" fmla="*/ 113 h 340"/>
                <a:gd name="T22" fmla="*/ 833 w 1021"/>
                <a:gd name="T23" fmla="*/ 116 h 340"/>
                <a:gd name="T24" fmla="*/ 818 w 1021"/>
                <a:gd name="T25" fmla="*/ 124 h 340"/>
                <a:gd name="T26" fmla="*/ 805 w 1021"/>
                <a:gd name="T27" fmla="*/ 137 h 340"/>
                <a:gd name="T28" fmla="*/ 797 w 1021"/>
                <a:gd name="T29" fmla="*/ 152 h 340"/>
                <a:gd name="T30" fmla="*/ 794 w 1021"/>
                <a:gd name="T31" fmla="*/ 170 h 340"/>
                <a:gd name="T32" fmla="*/ 797 w 1021"/>
                <a:gd name="T33" fmla="*/ 188 h 340"/>
                <a:gd name="T34" fmla="*/ 805 w 1021"/>
                <a:gd name="T35" fmla="*/ 204 h 340"/>
                <a:gd name="T36" fmla="*/ 818 w 1021"/>
                <a:gd name="T37" fmla="*/ 216 h 340"/>
                <a:gd name="T38" fmla="*/ 833 w 1021"/>
                <a:gd name="T39" fmla="*/ 224 h 340"/>
                <a:gd name="T40" fmla="*/ 851 w 1021"/>
                <a:gd name="T41" fmla="*/ 226 h 340"/>
                <a:gd name="T42" fmla="*/ 1021 w 1021"/>
                <a:gd name="T43" fmla="*/ 226 h 340"/>
                <a:gd name="T44" fmla="*/ 1021 w 1021"/>
                <a:gd name="T45" fmla="*/ 247 h 340"/>
                <a:gd name="T46" fmla="*/ 1019 w 1021"/>
                <a:gd name="T47" fmla="*/ 267 h 340"/>
                <a:gd name="T48" fmla="*/ 1011 w 1021"/>
                <a:gd name="T49" fmla="*/ 287 h 340"/>
                <a:gd name="T50" fmla="*/ 1000 w 1021"/>
                <a:gd name="T51" fmla="*/ 305 h 340"/>
                <a:gd name="T52" fmla="*/ 986 w 1021"/>
                <a:gd name="T53" fmla="*/ 319 h 340"/>
                <a:gd name="T54" fmla="*/ 968 w 1021"/>
                <a:gd name="T55" fmla="*/ 330 h 340"/>
                <a:gd name="T56" fmla="*/ 949 w 1021"/>
                <a:gd name="T57" fmla="*/ 337 h 340"/>
                <a:gd name="T58" fmla="*/ 927 w 1021"/>
                <a:gd name="T59" fmla="*/ 340 h 340"/>
                <a:gd name="T60" fmla="*/ 94 w 1021"/>
                <a:gd name="T61" fmla="*/ 340 h 340"/>
                <a:gd name="T62" fmla="*/ 72 w 1021"/>
                <a:gd name="T63" fmla="*/ 337 h 340"/>
                <a:gd name="T64" fmla="*/ 53 w 1021"/>
                <a:gd name="T65" fmla="*/ 330 h 340"/>
                <a:gd name="T66" fmla="*/ 35 w 1021"/>
                <a:gd name="T67" fmla="*/ 319 h 340"/>
                <a:gd name="T68" fmla="*/ 21 w 1021"/>
                <a:gd name="T69" fmla="*/ 305 h 340"/>
                <a:gd name="T70" fmla="*/ 9 w 1021"/>
                <a:gd name="T71" fmla="*/ 287 h 340"/>
                <a:gd name="T72" fmla="*/ 2 w 1021"/>
                <a:gd name="T73" fmla="*/ 267 h 340"/>
                <a:gd name="T74" fmla="*/ 0 w 1021"/>
                <a:gd name="T75" fmla="*/ 247 h 340"/>
                <a:gd name="T76" fmla="*/ 0 w 1021"/>
                <a:gd name="T77" fmla="*/ 226 h 340"/>
                <a:gd name="T78" fmla="*/ 170 w 1021"/>
                <a:gd name="T79" fmla="*/ 226 h 340"/>
                <a:gd name="T80" fmla="*/ 188 w 1021"/>
                <a:gd name="T81" fmla="*/ 224 h 340"/>
                <a:gd name="T82" fmla="*/ 203 w 1021"/>
                <a:gd name="T83" fmla="*/ 216 h 340"/>
                <a:gd name="T84" fmla="*/ 216 w 1021"/>
                <a:gd name="T85" fmla="*/ 204 h 340"/>
                <a:gd name="T86" fmla="*/ 224 w 1021"/>
                <a:gd name="T87" fmla="*/ 188 h 340"/>
                <a:gd name="T88" fmla="*/ 227 w 1021"/>
                <a:gd name="T89" fmla="*/ 170 h 340"/>
                <a:gd name="T90" fmla="*/ 224 w 1021"/>
                <a:gd name="T91" fmla="*/ 152 h 340"/>
                <a:gd name="T92" fmla="*/ 216 w 1021"/>
                <a:gd name="T93" fmla="*/ 137 h 340"/>
                <a:gd name="T94" fmla="*/ 203 w 1021"/>
                <a:gd name="T95" fmla="*/ 124 h 340"/>
                <a:gd name="T96" fmla="*/ 188 w 1021"/>
                <a:gd name="T97" fmla="*/ 116 h 340"/>
                <a:gd name="T98" fmla="*/ 170 w 1021"/>
                <a:gd name="T99" fmla="*/ 113 h 340"/>
                <a:gd name="T100" fmla="*/ 0 w 1021"/>
                <a:gd name="T101" fmla="*/ 113 h 340"/>
                <a:gd name="T102" fmla="*/ 0 w 1021"/>
                <a:gd name="T103" fmla="*/ 94 h 340"/>
                <a:gd name="T104" fmla="*/ 2 w 1021"/>
                <a:gd name="T105" fmla="*/ 72 h 340"/>
                <a:gd name="T106" fmla="*/ 9 w 1021"/>
                <a:gd name="T107" fmla="*/ 52 h 340"/>
                <a:gd name="T108" fmla="*/ 21 w 1021"/>
                <a:gd name="T109" fmla="*/ 35 h 340"/>
                <a:gd name="T110" fmla="*/ 35 w 1021"/>
                <a:gd name="T111" fmla="*/ 21 h 340"/>
                <a:gd name="T112" fmla="*/ 53 w 1021"/>
                <a:gd name="T113" fmla="*/ 10 h 340"/>
                <a:gd name="T114" fmla="*/ 72 w 1021"/>
                <a:gd name="T115" fmla="*/ 3 h 340"/>
                <a:gd name="T116" fmla="*/ 94 w 1021"/>
                <a:gd name="T11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21" h="340">
                  <a:moveTo>
                    <a:pt x="94" y="0"/>
                  </a:moveTo>
                  <a:lnTo>
                    <a:pt x="927" y="0"/>
                  </a:lnTo>
                  <a:lnTo>
                    <a:pt x="949" y="3"/>
                  </a:lnTo>
                  <a:lnTo>
                    <a:pt x="968" y="10"/>
                  </a:lnTo>
                  <a:lnTo>
                    <a:pt x="986" y="21"/>
                  </a:lnTo>
                  <a:lnTo>
                    <a:pt x="1000" y="35"/>
                  </a:lnTo>
                  <a:lnTo>
                    <a:pt x="1011" y="52"/>
                  </a:lnTo>
                  <a:lnTo>
                    <a:pt x="1019" y="72"/>
                  </a:lnTo>
                  <a:lnTo>
                    <a:pt x="1021" y="94"/>
                  </a:lnTo>
                  <a:lnTo>
                    <a:pt x="1021" y="113"/>
                  </a:lnTo>
                  <a:lnTo>
                    <a:pt x="851" y="113"/>
                  </a:lnTo>
                  <a:lnTo>
                    <a:pt x="833" y="116"/>
                  </a:lnTo>
                  <a:lnTo>
                    <a:pt x="818" y="124"/>
                  </a:lnTo>
                  <a:lnTo>
                    <a:pt x="805" y="137"/>
                  </a:lnTo>
                  <a:lnTo>
                    <a:pt x="797" y="152"/>
                  </a:lnTo>
                  <a:lnTo>
                    <a:pt x="794" y="170"/>
                  </a:lnTo>
                  <a:lnTo>
                    <a:pt x="797" y="188"/>
                  </a:lnTo>
                  <a:lnTo>
                    <a:pt x="805" y="204"/>
                  </a:lnTo>
                  <a:lnTo>
                    <a:pt x="818" y="216"/>
                  </a:lnTo>
                  <a:lnTo>
                    <a:pt x="833" y="224"/>
                  </a:lnTo>
                  <a:lnTo>
                    <a:pt x="851" y="226"/>
                  </a:lnTo>
                  <a:lnTo>
                    <a:pt x="1021" y="226"/>
                  </a:lnTo>
                  <a:lnTo>
                    <a:pt x="1021" y="247"/>
                  </a:lnTo>
                  <a:lnTo>
                    <a:pt x="1019" y="267"/>
                  </a:lnTo>
                  <a:lnTo>
                    <a:pt x="1011" y="287"/>
                  </a:lnTo>
                  <a:lnTo>
                    <a:pt x="1000" y="305"/>
                  </a:lnTo>
                  <a:lnTo>
                    <a:pt x="986" y="319"/>
                  </a:lnTo>
                  <a:lnTo>
                    <a:pt x="968" y="330"/>
                  </a:lnTo>
                  <a:lnTo>
                    <a:pt x="949" y="337"/>
                  </a:lnTo>
                  <a:lnTo>
                    <a:pt x="927" y="340"/>
                  </a:lnTo>
                  <a:lnTo>
                    <a:pt x="94" y="340"/>
                  </a:lnTo>
                  <a:lnTo>
                    <a:pt x="72" y="337"/>
                  </a:lnTo>
                  <a:lnTo>
                    <a:pt x="53" y="330"/>
                  </a:lnTo>
                  <a:lnTo>
                    <a:pt x="35" y="319"/>
                  </a:lnTo>
                  <a:lnTo>
                    <a:pt x="21" y="305"/>
                  </a:lnTo>
                  <a:lnTo>
                    <a:pt x="9" y="287"/>
                  </a:lnTo>
                  <a:lnTo>
                    <a:pt x="2" y="267"/>
                  </a:lnTo>
                  <a:lnTo>
                    <a:pt x="0" y="247"/>
                  </a:lnTo>
                  <a:lnTo>
                    <a:pt x="0" y="226"/>
                  </a:lnTo>
                  <a:lnTo>
                    <a:pt x="170" y="226"/>
                  </a:lnTo>
                  <a:lnTo>
                    <a:pt x="188" y="224"/>
                  </a:lnTo>
                  <a:lnTo>
                    <a:pt x="203" y="216"/>
                  </a:lnTo>
                  <a:lnTo>
                    <a:pt x="216" y="204"/>
                  </a:lnTo>
                  <a:lnTo>
                    <a:pt x="224" y="188"/>
                  </a:lnTo>
                  <a:lnTo>
                    <a:pt x="227" y="170"/>
                  </a:lnTo>
                  <a:lnTo>
                    <a:pt x="224" y="152"/>
                  </a:lnTo>
                  <a:lnTo>
                    <a:pt x="216" y="137"/>
                  </a:lnTo>
                  <a:lnTo>
                    <a:pt x="203" y="124"/>
                  </a:lnTo>
                  <a:lnTo>
                    <a:pt x="188" y="116"/>
                  </a:lnTo>
                  <a:lnTo>
                    <a:pt x="170" y="113"/>
                  </a:lnTo>
                  <a:lnTo>
                    <a:pt x="0" y="113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2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7" name="Freeform 71"/>
          <p:cNvSpPr>
            <a:spLocks noEditPoints="1"/>
          </p:cNvSpPr>
          <p:nvPr/>
        </p:nvSpPr>
        <p:spPr bwMode="auto">
          <a:xfrm>
            <a:off x="651676" y="5083176"/>
            <a:ext cx="588963" cy="401638"/>
          </a:xfrm>
          <a:custGeom>
            <a:avLst/>
            <a:gdLst>
              <a:gd name="T0" fmla="*/ 2625 w 3336"/>
              <a:gd name="T1" fmla="*/ 1470 h 2281"/>
              <a:gd name="T2" fmla="*/ 2625 w 3336"/>
              <a:gd name="T3" fmla="*/ 1536 h 2281"/>
              <a:gd name="T4" fmla="*/ 2892 w 3336"/>
              <a:gd name="T5" fmla="*/ 1558 h 2281"/>
              <a:gd name="T6" fmla="*/ 3003 w 3336"/>
              <a:gd name="T7" fmla="*/ 2171 h 2281"/>
              <a:gd name="T8" fmla="*/ 111 w 3336"/>
              <a:gd name="T9" fmla="*/ 1168 h 2281"/>
              <a:gd name="T10" fmla="*/ 334 w 3336"/>
              <a:gd name="T11" fmla="*/ 2059 h 2281"/>
              <a:gd name="T12" fmla="*/ 1762 w 3336"/>
              <a:gd name="T13" fmla="*/ 1004 h 2281"/>
              <a:gd name="T14" fmla="*/ 1724 w 3336"/>
              <a:gd name="T15" fmla="*/ 1057 h 2281"/>
              <a:gd name="T16" fmla="*/ 1746 w 3336"/>
              <a:gd name="T17" fmla="*/ 1547 h 2281"/>
              <a:gd name="T18" fmla="*/ 2353 w 3336"/>
              <a:gd name="T19" fmla="*/ 1555 h 2281"/>
              <a:gd name="T20" fmla="*/ 2391 w 3336"/>
              <a:gd name="T21" fmla="*/ 1502 h 2281"/>
              <a:gd name="T22" fmla="*/ 2353 w 3336"/>
              <a:gd name="T23" fmla="*/ 1450 h 2281"/>
              <a:gd name="T24" fmla="*/ 1832 w 3336"/>
              <a:gd name="T25" fmla="*/ 1040 h 2281"/>
              <a:gd name="T26" fmla="*/ 1780 w 3336"/>
              <a:gd name="T27" fmla="*/ 1001 h 2281"/>
              <a:gd name="T28" fmla="*/ 1734 w 3336"/>
              <a:gd name="T29" fmla="*/ 802 h 2281"/>
              <a:gd name="T30" fmla="*/ 1734 w 3336"/>
              <a:gd name="T31" fmla="*/ 868 h 2281"/>
              <a:gd name="T32" fmla="*/ 1797 w 3336"/>
              <a:gd name="T33" fmla="*/ 888 h 2281"/>
              <a:gd name="T34" fmla="*/ 1835 w 3336"/>
              <a:gd name="T35" fmla="*/ 835 h 2281"/>
              <a:gd name="T36" fmla="*/ 1797 w 3336"/>
              <a:gd name="T37" fmla="*/ 782 h 2281"/>
              <a:gd name="T38" fmla="*/ 1726 w 3336"/>
              <a:gd name="T39" fmla="*/ 630 h 2281"/>
              <a:gd name="T40" fmla="*/ 1780 w 3336"/>
              <a:gd name="T41" fmla="*/ 668 h 2281"/>
              <a:gd name="T42" fmla="*/ 1832 w 3336"/>
              <a:gd name="T43" fmla="*/ 630 h 2281"/>
              <a:gd name="T44" fmla="*/ 1168 w 3336"/>
              <a:gd name="T45" fmla="*/ 111 h 2281"/>
              <a:gd name="T46" fmla="*/ 1780 w 3336"/>
              <a:gd name="T47" fmla="*/ 334 h 2281"/>
              <a:gd name="T48" fmla="*/ 2168 w 3336"/>
              <a:gd name="T49" fmla="*/ 334 h 2281"/>
              <a:gd name="T50" fmla="*/ 2168 w 3336"/>
              <a:gd name="T51" fmla="*/ 0 h 2281"/>
              <a:gd name="T52" fmla="*/ 2255 w 3336"/>
              <a:gd name="T53" fmla="*/ 42 h 2281"/>
              <a:gd name="T54" fmla="*/ 2280 w 3336"/>
              <a:gd name="T55" fmla="*/ 334 h 2281"/>
              <a:gd name="T56" fmla="*/ 2238 w 3336"/>
              <a:gd name="T57" fmla="*/ 421 h 2281"/>
              <a:gd name="T58" fmla="*/ 2113 w 3336"/>
              <a:gd name="T59" fmla="*/ 446 h 2281"/>
              <a:gd name="T60" fmla="*/ 2895 w 3336"/>
              <a:gd name="T61" fmla="*/ 1143 h 2281"/>
              <a:gd name="T62" fmla="*/ 2953 w 3336"/>
              <a:gd name="T63" fmla="*/ 1069 h 2281"/>
              <a:gd name="T64" fmla="*/ 3251 w 3336"/>
              <a:gd name="T65" fmla="*/ 1060 h 2281"/>
              <a:gd name="T66" fmla="*/ 3325 w 3336"/>
              <a:gd name="T67" fmla="*/ 1120 h 2281"/>
              <a:gd name="T68" fmla="*/ 3334 w 3336"/>
              <a:gd name="T69" fmla="*/ 2196 h 2281"/>
              <a:gd name="T70" fmla="*/ 3274 w 3336"/>
              <a:gd name="T71" fmla="*/ 2270 h 2281"/>
              <a:gd name="T72" fmla="*/ 2978 w 3336"/>
              <a:gd name="T73" fmla="*/ 2279 h 2281"/>
              <a:gd name="T74" fmla="*/ 2903 w 3336"/>
              <a:gd name="T75" fmla="*/ 2219 h 2281"/>
              <a:gd name="T76" fmla="*/ 445 w 3336"/>
              <a:gd name="T77" fmla="*/ 2115 h 2281"/>
              <a:gd name="T78" fmla="*/ 420 w 3336"/>
              <a:gd name="T79" fmla="*/ 2239 h 2281"/>
              <a:gd name="T80" fmla="*/ 334 w 3336"/>
              <a:gd name="T81" fmla="*/ 2281 h 2281"/>
              <a:gd name="T82" fmla="*/ 41 w 3336"/>
              <a:gd name="T83" fmla="*/ 2257 h 2281"/>
              <a:gd name="T84" fmla="*/ 0 w 3336"/>
              <a:gd name="T85" fmla="*/ 2171 h 2281"/>
              <a:gd name="T86" fmla="*/ 24 w 3336"/>
              <a:gd name="T87" fmla="*/ 1100 h 2281"/>
              <a:gd name="T88" fmla="*/ 111 w 3336"/>
              <a:gd name="T89" fmla="*/ 1057 h 2281"/>
              <a:gd name="T90" fmla="*/ 403 w 3336"/>
              <a:gd name="T91" fmla="*/ 1082 h 2281"/>
              <a:gd name="T92" fmla="*/ 445 w 3336"/>
              <a:gd name="T93" fmla="*/ 1168 h 2281"/>
              <a:gd name="T94" fmla="*/ 1168 w 3336"/>
              <a:gd name="T95" fmla="*/ 446 h 2281"/>
              <a:gd name="T96" fmla="*/ 1081 w 3336"/>
              <a:gd name="T97" fmla="*/ 404 h 2281"/>
              <a:gd name="T98" fmla="*/ 1056 w 3336"/>
              <a:gd name="T99" fmla="*/ 111 h 2281"/>
              <a:gd name="T100" fmla="*/ 1098 w 3336"/>
              <a:gd name="T101" fmla="*/ 24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36" h="2281">
                <a:moveTo>
                  <a:pt x="2669" y="1447"/>
                </a:moveTo>
                <a:lnTo>
                  <a:pt x="2652" y="1450"/>
                </a:lnTo>
                <a:lnTo>
                  <a:pt x="2636" y="1458"/>
                </a:lnTo>
                <a:lnTo>
                  <a:pt x="2625" y="1470"/>
                </a:lnTo>
                <a:lnTo>
                  <a:pt x="2617" y="1485"/>
                </a:lnTo>
                <a:lnTo>
                  <a:pt x="2614" y="1502"/>
                </a:lnTo>
                <a:lnTo>
                  <a:pt x="2617" y="1520"/>
                </a:lnTo>
                <a:lnTo>
                  <a:pt x="2625" y="1536"/>
                </a:lnTo>
                <a:lnTo>
                  <a:pt x="2636" y="1547"/>
                </a:lnTo>
                <a:lnTo>
                  <a:pt x="2652" y="1555"/>
                </a:lnTo>
                <a:lnTo>
                  <a:pt x="2669" y="1558"/>
                </a:lnTo>
                <a:lnTo>
                  <a:pt x="2892" y="1558"/>
                </a:lnTo>
                <a:lnTo>
                  <a:pt x="2892" y="1447"/>
                </a:lnTo>
                <a:lnTo>
                  <a:pt x="2669" y="1447"/>
                </a:lnTo>
                <a:close/>
                <a:moveTo>
                  <a:pt x="3003" y="1168"/>
                </a:moveTo>
                <a:lnTo>
                  <a:pt x="3003" y="2171"/>
                </a:lnTo>
                <a:lnTo>
                  <a:pt x="3226" y="2171"/>
                </a:lnTo>
                <a:lnTo>
                  <a:pt x="3226" y="1168"/>
                </a:lnTo>
                <a:lnTo>
                  <a:pt x="3003" y="1168"/>
                </a:lnTo>
                <a:close/>
                <a:moveTo>
                  <a:pt x="111" y="1168"/>
                </a:moveTo>
                <a:lnTo>
                  <a:pt x="111" y="2171"/>
                </a:lnTo>
                <a:lnTo>
                  <a:pt x="334" y="2171"/>
                </a:lnTo>
                <a:lnTo>
                  <a:pt x="334" y="2059"/>
                </a:lnTo>
                <a:lnTo>
                  <a:pt x="334" y="2059"/>
                </a:lnTo>
                <a:lnTo>
                  <a:pt x="334" y="1168"/>
                </a:lnTo>
                <a:lnTo>
                  <a:pt x="111" y="1168"/>
                </a:lnTo>
                <a:close/>
                <a:moveTo>
                  <a:pt x="1780" y="1001"/>
                </a:moveTo>
                <a:lnTo>
                  <a:pt x="1762" y="1004"/>
                </a:lnTo>
                <a:lnTo>
                  <a:pt x="1746" y="1012"/>
                </a:lnTo>
                <a:lnTo>
                  <a:pt x="1734" y="1025"/>
                </a:lnTo>
                <a:lnTo>
                  <a:pt x="1726" y="1040"/>
                </a:lnTo>
                <a:lnTo>
                  <a:pt x="1724" y="1057"/>
                </a:lnTo>
                <a:lnTo>
                  <a:pt x="1724" y="1502"/>
                </a:lnTo>
                <a:lnTo>
                  <a:pt x="1726" y="1520"/>
                </a:lnTo>
                <a:lnTo>
                  <a:pt x="1734" y="1536"/>
                </a:lnTo>
                <a:lnTo>
                  <a:pt x="1746" y="1547"/>
                </a:lnTo>
                <a:lnTo>
                  <a:pt x="1762" y="1555"/>
                </a:lnTo>
                <a:lnTo>
                  <a:pt x="1780" y="1558"/>
                </a:lnTo>
                <a:lnTo>
                  <a:pt x="2335" y="1558"/>
                </a:lnTo>
                <a:lnTo>
                  <a:pt x="2353" y="1555"/>
                </a:lnTo>
                <a:lnTo>
                  <a:pt x="2369" y="1547"/>
                </a:lnTo>
                <a:lnTo>
                  <a:pt x="2381" y="1536"/>
                </a:lnTo>
                <a:lnTo>
                  <a:pt x="2388" y="1520"/>
                </a:lnTo>
                <a:lnTo>
                  <a:pt x="2391" y="1502"/>
                </a:lnTo>
                <a:lnTo>
                  <a:pt x="2388" y="1485"/>
                </a:lnTo>
                <a:lnTo>
                  <a:pt x="2381" y="1470"/>
                </a:lnTo>
                <a:lnTo>
                  <a:pt x="2369" y="1458"/>
                </a:lnTo>
                <a:lnTo>
                  <a:pt x="2353" y="1450"/>
                </a:lnTo>
                <a:lnTo>
                  <a:pt x="2335" y="1447"/>
                </a:lnTo>
                <a:lnTo>
                  <a:pt x="1835" y="1447"/>
                </a:lnTo>
                <a:lnTo>
                  <a:pt x="1835" y="1057"/>
                </a:lnTo>
                <a:lnTo>
                  <a:pt x="1832" y="1040"/>
                </a:lnTo>
                <a:lnTo>
                  <a:pt x="1824" y="1025"/>
                </a:lnTo>
                <a:lnTo>
                  <a:pt x="1812" y="1012"/>
                </a:lnTo>
                <a:lnTo>
                  <a:pt x="1797" y="1004"/>
                </a:lnTo>
                <a:lnTo>
                  <a:pt x="1780" y="1001"/>
                </a:lnTo>
                <a:close/>
                <a:moveTo>
                  <a:pt x="1780" y="780"/>
                </a:moveTo>
                <a:lnTo>
                  <a:pt x="1762" y="782"/>
                </a:lnTo>
                <a:lnTo>
                  <a:pt x="1746" y="790"/>
                </a:lnTo>
                <a:lnTo>
                  <a:pt x="1734" y="802"/>
                </a:lnTo>
                <a:lnTo>
                  <a:pt x="1726" y="817"/>
                </a:lnTo>
                <a:lnTo>
                  <a:pt x="1724" y="835"/>
                </a:lnTo>
                <a:lnTo>
                  <a:pt x="1726" y="853"/>
                </a:lnTo>
                <a:lnTo>
                  <a:pt x="1734" y="868"/>
                </a:lnTo>
                <a:lnTo>
                  <a:pt x="1746" y="880"/>
                </a:lnTo>
                <a:lnTo>
                  <a:pt x="1762" y="888"/>
                </a:lnTo>
                <a:lnTo>
                  <a:pt x="1780" y="891"/>
                </a:lnTo>
                <a:lnTo>
                  <a:pt x="1797" y="888"/>
                </a:lnTo>
                <a:lnTo>
                  <a:pt x="1812" y="880"/>
                </a:lnTo>
                <a:lnTo>
                  <a:pt x="1824" y="868"/>
                </a:lnTo>
                <a:lnTo>
                  <a:pt x="1832" y="853"/>
                </a:lnTo>
                <a:lnTo>
                  <a:pt x="1835" y="835"/>
                </a:lnTo>
                <a:lnTo>
                  <a:pt x="1832" y="817"/>
                </a:lnTo>
                <a:lnTo>
                  <a:pt x="1824" y="802"/>
                </a:lnTo>
                <a:lnTo>
                  <a:pt x="1812" y="790"/>
                </a:lnTo>
                <a:lnTo>
                  <a:pt x="1797" y="782"/>
                </a:lnTo>
                <a:lnTo>
                  <a:pt x="1780" y="780"/>
                </a:lnTo>
                <a:close/>
                <a:moveTo>
                  <a:pt x="1724" y="446"/>
                </a:moveTo>
                <a:lnTo>
                  <a:pt x="1724" y="613"/>
                </a:lnTo>
                <a:lnTo>
                  <a:pt x="1726" y="630"/>
                </a:lnTo>
                <a:lnTo>
                  <a:pt x="1734" y="645"/>
                </a:lnTo>
                <a:lnTo>
                  <a:pt x="1746" y="657"/>
                </a:lnTo>
                <a:lnTo>
                  <a:pt x="1762" y="665"/>
                </a:lnTo>
                <a:lnTo>
                  <a:pt x="1780" y="668"/>
                </a:lnTo>
                <a:lnTo>
                  <a:pt x="1797" y="665"/>
                </a:lnTo>
                <a:lnTo>
                  <a:pt x="1812" y="657"/>
                </a:lnTo>
                <a:lnTo>
                  <a:pt x="1824" y="645"/>
                </a:lnTo>
                <a:lnTo>
                  <a:pt x="1832" y="630"/>
                </a:lnTo>
                <a:lnTo>
                  <a:pt x="1835" y="613"/>
                </a:lnTo>
                <a:lnTo>
                  <a:pt x="1835" y="446"/>
                </a:lnTo>
                <a:lnTo>
                  <a:pt x="1724" y="446"/>
                </a:lnTo>
                <a:close/>
                <a:moveTo>
                  <a:pt x="1168" y="111"/>
                </a:moveTo>
                <a:lnTo>
                  <a:pt x="1168" y="334"/>
                </a:lnTo>
                <a:lnTo>
                  <a:pt x="1279" y="334"/>
                </a:lnTo>
                <a:lnTo>
                  <a:pt x="1279" y="334"/>
                </a:lnTo>
                <a:lnTo>
                  <a:pt x="1780" y="334"/>
                </a:lnTo>
                <a:lnTo>
                  <a:pt x="1779" y="334"/>
                </a:lnTo>
                <a:lnTo>
                  <a:pt x="1780" y="334"/>
                </a:lnTo>
                <a:lnTo>
                  <a:pt x="1780" y="334"/>
                </a:lnTo>
                <a:lnTo>
                  <a:pt x="2168" y="334"/>
                </a:lnTo>
                <a:lnTo>
                  <a:pt x="2168" y="111"/>
                </a:lnTo>
                <a:lnTo>
                  <a:pt x="1168" y="111"/>
                </a:lnTo>
                <a:close/>
                <a:moveTo>
                  <a:pt x="1168" y="0"/>
                </a:moveTo>
                <a:lnTo>
                  <a:pt x="2168" y="0"/>
                </a:lnTo>
                <a:lnTo>
                  <a:pt x="2194" y="3"/>
                </a:lnTo>
                <a:lnTo>
                  <a:pt x="2218" y="11"/>
                </a:lnTo>
                <a:lnTo>
                  <a:pt x="2238" y="24"/>
                </a:lnTo>
                <a:lnTo>
                  <a:pt x="2255" y="42"/>
                </a:lnTo>
                <a:lnTo>
                  <a:pt x="2268" y="63"/>
                </a:lnTo>
                <a:lnTo>
                  <a:pt x="2277" y="86"/>
                </a:lnTo>
                <a:lnTo>
                  <a:pt x="2280" y="111"/>
                </a:lnTo>
                <a:lnTo>
                  <a:pt x="2280" y="334"/>
                </a:lnTo>
                <a:lnTo>
                  <a:pt x="2277" y="359"/>
                </a:lnTo>
                <a:lnTo>
                  <a:pt x="2268" y="383"/>
                </a:lnTo>
                <a:lnTo>
                  <a:pt x="2255" y="404"/>
                </a:lnTo>
                <a:lnTo>
                  <a:pt x="2238" y="421"/>
                </a:lnTo>
                <a:lnTo>
                  <a:pt x="2218" y="434"/>
                </a:lnTo>
                <a:lnTo>
                  <a:pt x="2194" y="442"/>
                </a:lnTo>
                <a:lnTo>
                  <a:pt x="2168" y="446"/>
                </a:lnTo>
                <a:lnTo>
                  <a:pt x="2113" y="446"/>
                </a:lnTo>
                <a:lnTo>
                  <a:pt x="2113" y="1224"/>
                </a:lnTo>
                <a:lnTo>
                  <a:pt x="2892" y="1224"/>
                </a:lnTo>
                <a:lnTo>
                  <a:pt x="2892" y="1168"/>
                </a:lnTo>
                <a:lnTo>
                  <a:pt x="2895" y="1143"/>
                </a:lnTo>
                <a:lnTo>
                  <a:pt x="2903" y="1120"/>
                </a:lnTo>
                <a:lnTo>
                  <a:pt x="2916" y="1100"/>
                </a:lnTo>
                <a:lnTo>
                  <a:pt x="2933" y="1082"/>
                </a:lnTo>
                <a:lnTo>
                  <a:pt x="2953" y="1069"/>
                </a:lnTo>
                <a:lnTo>
                  <a:pt x="2978" y="1060"/>
                </a:lnTo>
                <a:lnTo>
                  <a:pt x="3003" y="1057"/>
                </a:lnTo>
                <a:lnTo>
                  <a:pt x="3226" y="1057"/>
                </a:lnTo>
                <a:lnTo>
                  <a:pt x="3251" y="1060"/>
                </a:lnTo>
                <a:lnTo>
                  <a:pt x="3274" y="1069"/>
                </a:lnTo>
                <a:lnTo>
                  <a:pt x="3294" y="1082"/>
                </a:lnTo>
                <a:lnTo>
                  <a:pt x="3312" y="1100"/>
                </a:lnTo>
                <a:lnTo>
                  <a:pt x="3325" y="1120"/>
                </a:lnTo>
                <a:lnTo>
                  <a:pt x="3334" y="1143"/>
                </a:lnTo>
                <a:lnTo>
                  <a:pt x="3336" y="1168"/>
                </a:lnTo>
                <a:lnTo>
                  <a:pt x="3336" y="2171"/>
                </a:lnTo>
                <a:lnTo>
                  <a:pt x="3334" y="2196"/>
                </a:lnTo>
                <a:lnTo>
                  <a:pt x="3325" y="2219"/>
                </a:lnTo>
                <a:lnTo>
                  <a:pt x="3312" y="2239"/>
                </a:lnTo>
                <a:lnTo>
                  <a:pt x="3294" y="2257"/>
                </a:lnTo>
                <a:lnTo>
                  <a:pt x="3274" y="2270"/>
                </a:lnTo>
                <a:lnTo>
                  <a:pt x="3251" y="2279"/>
                </a:lnTo>
                <a:lnTo>
                  <a:pt x="3226" y="2281"/>
                </a:lnTo>
                <a:lnTo>
                  <a:pt x="3003" y="2281"/>
                </a:lnTo>
                <a:lnTo>
                  <a:pt x="2978" y="2279"/>
                </a:lnTo>
                <a:lnTo>
                  <a:pt x="2953" y="2270"/>
                </a:lnTo>
                <a:lnTo>
                  <a:pt x="2933" y="2257"/>
                </a:lnTo>
                <a:lnTo>
                  <a:pt x="2916" y="2239"/>
                </a:lnTo>
                <a:lnTo>
                  <a:pt x="2903" y="2219"/>
                </a:lnTo>
                <a:lnTo>
                  <a:pt x="2895" y="2196"/>
                </a:lnTo>
                <a:lnTo>
                  <a:pt x="2892" y="2171"/>
                </a:lnTo>
                <a:lnTo>
                  <a:pt x="2892" y="2115"/>
                </a:lnTo>
                <a:lnTo>
                  <a:pt x="445" y="2115"/>
                </a:lnTo>
                <a:lnTo>
                  <a:pt x="445" y="2171"/>
                </a:lnTo>
                <a:lnTo>
                  <a:pt x="442" y="2196"/>
                </a:lnTo>
                <a:lnTo>
                  <a:pt x="433" y="2219"/>
                </a:lnTo>
                <a:lnTo>
                  <a:pt x="420" y="2239"/>
                </a:lnTo>
                <a:lnTo>
                  <a:pt x="403" y="2257"/>
                </a:lnTo>
                <a:lnTo>
                  <a:pt x="382" y="2270"/>
                </a:lnTo>
                <a:lnTo>
                  <a:pt x="359" y="2279"/>
                </a:lnTo>
                <a:lnTo>
                  <a:pt x="334" y="2281"/>
                </a:lnTo>
                <a:lnTo>
                  <a:pt x="111" y="2281"/>
                </a:lnTo>
                <a:lnTo>
                  <a:pt x="86" y="2279"/>
                </a:lnTo>
                <a:lnTo>
                  <a:pt x="63" y="2270"/>
                </a:lnTo>
                <a:lnTo>
                  <a:pt x="41" y="2257"/>
                </a:lnTo>
                <a:lnTo>
                  <a:pt x="24" y="2239"/>
                </a:lnTo>
                <a:lnTo>
                  <a:pt x="11" y="2219"/>
                </a:lnTo>
                <a:lnTo>
                  <a:pt x="3" y="2196"/>
                </a:lnTo>
                <a:lnTo>
                  <a:pt x="0" y="2171"/>
                </a:lnTo>
                <a:lnTo>
                  <a:pt x="0" y="1168"/>
                </a:lnTo>
                <a:lnTo>
                  <a:pt x="3" y="1143"/>
                </a:lnTo>
                <a:lnTo>
                  <a:pt x="11" y="1120"/>
                </a:lnTo>
                <a:lnTo>
                  <a:pt x="24" y="1100"/>
                </a:lnTo>
                <a:lnTo>
                  <a:pt x="41" y="1082"/>
                </a:lnTo>
                <a:lnTo>
                  <a:pt x="63" y="1069"/>
                </a:lnTo>
                <a:lnTo>
                  <a:pt x="86" y="1060"/>
                </a:lnTo>
                <a:lnTo>
                  <a:pt x="111" y="1057"/>
                </a:lnTo>
                <a:lnTo>
                  <a:pt x="334" y="1057"/>
                </a:lnTo>
                <a:lnTo>
                  <a:pt x="359" y="1060"/>
                </a:lnTo>
                <a:lnTo>
                  <a:pt x="382" y="1069"/>
                </a:lnTo>
                <a:lnTo>
                  <a:pt x="403" y="1082"/>
                </a:lnTo>
                <a:lnTo>
                  <a:pt x="420" y="1100"/>
                </a:lnTo>
                <a:lnTo>
                  <a:pt x="433" y="1120"/>
                </a:lnTo>
                <a:lnTo>
                  <a:pt x="442" y="1143"/>
                </a:lnTo>
                <a:lnTo>
                  <a:pt x="445" y="1168"/>
                </a:lnTo>
                <a:lnTo>
                  <a:pt x="445" y="1224"/>
                </a:lnTo>
                <a:lnTo>
                  <a:pt x="1223" y="1224"/>
                </a:lnTo>
                <a:lnTo>
                  <a:pt x="1223" y="446"/>
                </a:lnTo>
                <a:lnTo>
                  <a:pt x="1168" y="446"/>
                </a:lnTo>
                <a:lnTo>
                  <a:pt x="1142" y="442"/>
                </a:lnTo>
                <a:lnTo>
                  <a:pt x="1119" y="434"/>
                </a:lnTo>
                <a:lnTo>
                  <a:pt x="1098" y="421"/>
                </a:lnTo>
                <a:lnTo>
                  <a:pt x="1081" y="404"/>
                </a:lnTo>
                <a:lnTo>
                  <a:pt x="1067" y="383"/>
                </a:lnTo>
                <a:lnTo>
                  <a:pt x="1059" y="359"/>
                </a:lnTo>
                <a:lnTo>
                  <a:pt x="1056" y="334"/>
                </a:lnTo>
                <a:lnTo>
                  <a:pt x="1056" y="111"/>
                </a:lnTo>
                <a:lnTo>
                  <a:pt x="1059" y="86"/>
                </a:lnTo>
                <a:lnTo>
                  <a:pt x="1067" y="63"/>
                </a:lnTo>
                <a:lnTo>
                  <a:pt x="1081" y="42"/>
                </a:lnTo>
                <a:lnTo>
                  <a:pt x="1098" y="24"/>
                </a:lnTo>
                <a:lnTo>
                  <a:pt x="1119" y="11"/>
                </a:lnTo>
                <a:lnTo>
                  <a:pt x="1142" y="3"/>
                </a:lnTo>
                <a:lnTo>
                  <a:pt x="11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76"/>
          <p:cNvSpPr>
            <a:spLocks noEditPoints="1"/>
          </p:cNvSpPr>
          <p:nvPr/>
        </p:nvSpPr>
        <p:spPr bwMode="auto">
          <a:xfrm>
            <a:off x="1587170" y="5008563"/>
            <a:ext cx="588962" cy="549275"/>
          </a:xfrm>
          <a:custGeom>
            <a:avLst/>
            <a:gdLst>
              <a:gd name="T0" fmla="*/ 522 w 3336"/>
              <a:gd name="T1" fmla="*/ 2726 h 3118"/>
              <a:gd name="T2" fmla="*/ 722 w 3336"/>
              <a:gd name="T3" fmla="*/ 2664 h 3118"/>
              <a:gd name="T4" fmla="*/ 659 w 3336"/>
              <a:gd name="T5" fmla="*/ 2599 h 3118"/>
              <a:gd name="T6" fmla="*/ 1231 w 3336"/>
              <a:gd name="T7" fmla="*/ 2359 h 3118"/>
              <a:gd name="T8" fmla="*/ 1004 w 3336"/>
              <a:gd name="T9" fmla="*/ 2512 h 3118"/>
              <a:gd name="T10" fmla="*/ 1041 w 3336"/>
              <a:gd name="T11" fmla="*/ 2584 h 3118"/>
              <a:gd name="T12" fmla="*/ 1297 w 3336"/>
              <a:gd name="T13" fmla="*/ 2449 h 3118"/>
              <a:gd name="T14" fmla="*/ 1445 w 3336"/>
              <a:gd name="T15" fmla="*/ 2288 h 3118"/>
              <a:gd name="T16" fmla="*/ 111 w 3336"/>
              <a:gd name="T17" fmla="*/ 2005 h 3118"/>
              <a:gd name="T18" fmla="*/ 334 w 3336"/>
              <a:gd name="T19" fmla="*/ 2673 h 3118"/>
              <a:gd name="T20" fmla="*/ 1733 w 3336"/>
              <a:gd name="T21" fmla="*/ 1727 h 3118"/>
              <a:gd name="T22" fmla="*/ 1617 w 3336"/>
              <a:gd name="T23" fmla="*/ 1920 h 3118"/>
              <a:gd name="T24" fmla="*/ 1457 w 3336"/>
              <a:gd name="T25" fmla="*/ 2177 h 3118"/>
              <a:gd name="T26" fmla="*/ 1513 w 3336"/>
              <a:gd name="T27" fmla="*/ 2228 h 3118"/>
              <a:gd name="T28" fmla="*/ 1691 w 3336"/>
              <a:gd name="T29" fmla="*/ 2014 h 3118"/>
              <a:gd name="T30" fmla="*/ 1793 w 3336"/>
              <a:gd name="T31" fmla="*/ 1760 h 3118"/>
              <a:gd name="T32" fmla="*/ 2818 w 3336"/>
              <a:gd name="T33" fmla="*/ 1116 h 3118"/>
              <a:gd name="T34" fmla="*/ 2791 w 3336"/>
              <a:gd name="T35" fmla="*/ 1202 h 3118"/>
              <a:gd name="T36" fmla="*/ 2836 w 3336"/>
              <a:gd name="T37" fmla="*/ 1114 h 3118"/>
              <a:gd name="T38" fmla="*/ 2558 w 3336"/>
              <a:gd name="T39" fmla="*/ 1169 h 3118"/>
              <a:gd name="T40" fmla="*/ 2631 w 3336"/>
              <a:gd name="T41" fmla="*/ 1223 h 3118"/>
              <a:gd name="T42" fmla="*/ 2658 w 3336"/>
              <a:gd name="T43" fmla="*/ 1137 h 3118"/>
              <a:gd name="T44" fmla="*/ 1802 w 3336"/>
              <a:gd name="T45" fmla="*/ 1124 h 3118"/>
              <a:gd name="T46" fmla="*/ 1770 w 3336"/>
              <a:gd name="T47" fmla="*/ 1442 h 3118"/>
              <a:gd name="T48" fmla="*/ 1825 w 3336"/>
              <a:gd name="T49" fmla="*/ 1503 h 3118"/>
              <a:gd name="T50" fmla="*/ 1888 w 3336"/>
              <a:gd name="T51" fmla="*/ 1368 h 3118"/>
              <a:gd name="T52" fmla="*/ 2436 w 3336"/>
              <a:gd name="T53" fmla="*/ 1202 h 3118"/>
              <a:gd name="T54" fmla="*/ 2409 w 3336"/>
              <a:gd name="T55" fmla="*/ 1116 h 3118"/>
              <a:gd name="T56" fmla="*/ 3003 w 3336"/>
              <a:gd name="T57" fmla="*/ 1169 h 3118"/>
              <a:gd name="T58" fmla="*/ 3226 w 3336"/>
              <a:gd name="T59" fmla="*/ 501 h 3118"/>
              <a:gd name="T60" fmla="*/ 334 w 3336"/>
              <a:gd name="T61" fmla="*/ 1392 h 3118"/>
              <a:gd name="T62" fmla="*/ 1279 w 3336"/>
              <a:gd name="T63" fmla="*/ 334 h 3118"/>
              <a:gd name="T64" fmla="*/ 2194 w 3336"/>
              <a:gd name="T65" fmla="*/ 3 h 3118"/>
              <a:gd name="T66" fmla="*/ 2280 w 3336"/>
              <a:gd name="T67" fmla="*/ 111 h 3118"/>
              <a:gd name="T68" fmla="*/ 2218 w 3336"/>
              <a:gd name="T69" fmla="*/ 435 h 3118"/>
              <a:gd name="T70" fmla="*/ 2892 w 3336"/>
              <a:gd name="T71" fmla="*/ 501 h 3118"/>
              <a:gd name="T72" fmla="*/ 2978 w 3336"/>
              <a:gd name="T73" fmla="*/ 393 h 3118"/>
              <a:gd name="T74" fmla="*/ 3312 w 3336"/>
              <a:gd name="T75" fmla="*/ 432 h 3118"/>
              <a:gd name="T76" fmla="*/ 3325 w 3336"/>
              <a:gd name="T77" fmla="*/ 1553 h 3118"/>
              <a:gd name="T78" fmla="*/ 3003 w 3336"/>
              <a:gd name="T79" fmla="*/ 1615 h 3118"/>
              <a:gd name="T80" fmla="*/ 2895 w 3336"/>
              <a:gd name="T81" fmla="*/ 1529 h 3118"/>
              <a:gd name="T82" fmla="*/ 2052 w 3336"/>
              <a:gd name="T83" fmla="*/ 1743 h 3118"/>
              <a:gd name="T84" fmla="*/ 1793 w 3336"/>
              <a:gd name="T85" fmla="*/ 2267 h 3118"/>
              <a:gd name="T86" fmla="*/ 1377 w 3336"/>
              <a:gd name="T87" fmla="*/ 2666 h 3118"/>
              <a:gd name="T88" fmla="*/ 844 w 3336"/>
              <a:gd name="T89" fmla="*/ 2902 h 3118"/>
              <a:gd name="T90" fmla="*/ 442 w 3336"/>
              <a:gd name="T91" fmla="*/ 3032 h 3118"/>
              <a:gd name="T92" fmla="*/ 334 w 3336"/>
              <a:gd name="T93" fmla="*/ 3118 h 3118"/>
              <a:gd name="T94" fmla="*/ 11 w 3336"/>
              <a:gd name="T95" fmla="*/ 3055 h 3118"/>
              <a:gd name="T96" fmla="*/ 24 w 3336"/>
              <a:gd name="T97" fmla="*/ 1935 h 3118"/>
              <a:gd name="T98" fmla="*/ 359 w 3336"/>
              <a:gd name="T99" fmla="*/ 1896 h 3118"/>
              <a:gd name="T100" fmla="*/ 445 w 3336"/>
              <a:gd name="T101" fmla="*/ 2005 h 3118"/>
              <a:gd name="T102" fmla="*/ 772 w 3336"/>
              <a:gd name="T103" fmla="*/ 1990 h 3118"/>
              <a:gd name="T104" fmla="*/ 1075 w 3336"/>
              <a:gd name="T105" fmla="*/ 1746 h 3118"/>
              <a:gd name="T106" fmla="*/ 445 w 3336"/>
              <a:gd name="T107" fmla="*/ 1448 h 3118"/>
              <a:gd name="T108" fmla="*/ 382 w 3336"/>
              <a:gd name="T109" fmla="*/ 1604 h 3118"/>
              <a:gd name="T110" fmla="*/ 41 w 3336"/>
              <a:gd name="T111" fmla="*/ 1590 h 3118"/>
              <a:gd name="T112" fmla="*/ 3 w 3336"/>
              <a:gd name="T113" fmla="*/ 476 h 3118"/>
              <a:gd name="T114" fmla="*/ 111 w 3336"/>
              <a:gd name="T115" fmla="*/ 390 h 3118"/>
              <a:gd name="T116" fmla="*/ 433 w 3336"/>
              <a:gd name="T117" fmla="*/ 453 h 3118"/>
              <a:gd name="T118" fmla="*/ 1168 w 3336"/>
              <a:gd name="T119" fmla="*/ 446 h 3118"/>
              <a:gd name="T120" fmla="*/ 1059 w 3336"/>
              <a:gd name="T121" fmla="*/ 360 h 3118"/>
              <a:gd name="T122" fmla="*/ 1098 w 3336"/>
              <a:gd name="T123" fmla="*/ 25 h 3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36" h="3118">
                <a:moveTo>
                  <a:pt x="659" y="2599"/>
                </a:moveTo>
                <a:lnTo>
                  <a:pt x="588" y="2609"/>
                </a:lnTo>
                <a:lnTo>
                  <a:pt x="516" y="2615"/>
                </a:lnTo>
                <a:lnTo>
                  <a:pt x="445" y="2617"/>
                </a:lnTo>
                <a:lnTo>
                  <a:pt x="445" y="2728"/>
                </a:lnTo>
                <a:lnTo>
                  <a:pt x="522" y="2726"/>
                </a:lnTo>
                <a:lnTo>
                  <a:pt x="600" y="2720"/>
                </a:lnTo>
                <a:lnTo>
                  <a:pt x="676" y="2710"/>
                </a:lnTo>
                <a:lnTo>
                  <a:pt x="693" y="2704"/>
                </a:lnTo>
                <a:lnTo>
                  <a:pt x="707" y="2694"/>
                </a:lnTo>
                <a:lnTo>
                  <a:pt x="716" y="2680"/>
                </a:lnTo>
                <a:lnTo>
                  <a:pt x="722" y="2664"/>
                </a:lnTo>
                <a:lnTo>
                  <a:pt x="722" y="2646"/>
                </a:lnTo>
                <a:lnTo>
                  <a:pt x="716" y="2629"/>
                </a:lnTo>
                <a:lnTo>
                  <a:pt x="706" y="2616"/>
                </a:lnTo>
                <a:lnTo>
                  <a:pt x="692" y="2605"/>
                </a:lnTo>
                <a:lnTo>
                  <a:pt x="676" y="2600"/>
                </a:lnTo>
                <a:lnTo>
                  <a:pt x="659" y="2599"/>
                </a:lnTo>
                <a:close/>
                <a:moveTo>
                  <a:pt x="1392" y="2245"/>
                </a:moveTo>
                <a:lnTo>
                  <a:pt x="1378" y="2246"/>
                </a:lnTo>
                <a:lnTo>
                  <a:pt x="1365" y="2251"/>
                </a:lnTo>
                <a:lnTo>
                  <a:pt x="1352" y="2260"/>
                </a:lnTo>
                <a:lnTo>
                  <a:pt x="1293" y="2312"/>
                </a:lnTo>
                <a:lnTo>
                  <a:pt x="1231" y="2359"/>
                </a:lnTo>
                <a:lnTo>
                  <a:pt x="1168" y="2404"/>
                </a:lnTo>
                <a:lnTo>
                  <a:pt x="1101" y="2444"/>
                </a:lnTo>
                <a:lnTo>
                  <a:pt x="1032" y="2481"/>
                </a:lnTo>
                <a:lnTo>
                  <a:pt x="1020" y="2489"/>
                </a:lnTo>
                <a:lnTo>
                  <a:pt x="1010" y="2500"/>
                </a:lnTo>
                <a:lnTo>
                  <a:pt x="1004" y="2512"/>
                </a:lnTo>
                <a:lnTo>
                  <a:pt x="1001" y="2526"/>
                </a:lnTo>
                <a:lnTo>
                  <a:pt x="1002" y="2541"/>
                </a:lnTo>
                <a:lnTo>
                  <a:pt x="1007" y="2555"/>
                </a:lnTo>
                <a:lnTo>
                  <a:pt x="1016" y="2568"/>
                </a:lnTo>
                <a:lnTo>
                  <a:pt x="1028" y="2578"/>
                </a:lnTo>
                <a:lnTo>
                  <a:pt x="1041" y="2584"/>
                </a:lnTo>
                <a:lnTo>
                  <a:pt x="1056" y="2586"/>
                </a:lnTo>
                <a:lnTo>
                  <a:pt x="1068" y="2585"/>
                </a:lnTo>
                <a:lnTo>
                  <a:pt x="1081" y="2580"/>
                </a:lnTo>
                <a:lnTo>
                  <a:pt x="1155" y="2541"/>
                </a:lnTo>
                <a:lnTo>
                  <a:pt x="1228" y="2497"/>
                </a:lnTo>
                <a:lnTo>
                  <a:pt x="1297" y="2449"/>
                </a:lnTo>
                <a:lnTo>
                  <a:pt x="1364" y="2397"/>
                </a:lnTo>
                <a:lnTo>
                  <a:pt x="1428" y="2341"/>
                </a:lnTo>
                <a:lnTo>
                  <a:pt x="1438" y="2330"/>
                </a:lnTo>
                <a:lnTo>
                  <a:pt x="1444" y="2317"/>
                </a:lnTo>
                <a:lnTo>
                  <a:pt x="1446" y="2303"/>
                </a:lnTo>
                <a:lnTo>
                  <a:pt x="1445" y="2288"/>
                </a:lnTo>
                <a:lnTo>
                  <a:pt x="1440" y="2275"/>
                </a:lnTo>
                <a:lnTo>
                  <a:pt x="1431" y="2262"/>
                </a:lnTo>
                <a:lnTo>
                  <a:pt x="1420" y="2253"/>
                </a:lnTo>
                <a:lnTo>
                  <a:pt x="1406" y="2247"/>
                </a:lnTo>
                <a:lnTo>
                  <a:pt x="1392" y="2245"/>
                </a:lnTo>
                <a:close/>
                <a:moveTo>
                  <a:pt x="111" y="2005"/>
                </a:moveTo>
                <a:lnTo>
                  <a:pt x="111" y="3007"/>
                </a:lnTo>
                <a:lnTo>
                  <a:pt x="334" y="3007"/>
                </a:lnTo>
                <a:lnTo>
                  <a:pt x="334" y="2896"/>
                </a:lnTo>
                <a:lnTo>
                  <a:pt x="334" y="2895"/>
                </a:lnTo>
                <a:lnTo>
                  <a:pt x="334" y="2672"/>
                </a:lnTo>
                <a:lnTo>
                  <a:pt x="334" y="2673"/>
                </a:lnTo>
                <a:lnTo>
                  <a:pt x="334" y="2672"/>
                </a:lnTo>
                <a:lnTo>
                  <a:pt x="334" y="2672"/>
                </a:lnTo>
                <a:lnTo>
                  <a:pt x="334" y="2005"/>
                </a:lnTo>
                <a:lnTo>
                  <a:pt x="111" y="2005"/>
                </a:lnTo>
                <a:close/>
                <a:moveTo>
                  <a:pt x="1747" y="1726"/>
                </a:moveTo>
                <a:lnTo>
                  <a:pt x="1733" y="1727"/>
                </a:lnTo>
                <a:lnTo>
                  <a:pt x="1719" y="1731"/>
                </a:lnTo>
                <a:lnTo>
                  <a:pt x="1707" y="1738"/>
                </a:lnTo>
                <a:lnTo>
                  <a:pt x="1697" y="1748"/>
                </a:lnTo>
                <a:lnTo>
                  <a:pt x="1690" y="1762"/>
                </a:lnTo>
                <a:lnTo>
                  <a:pt x="1656" y="1842"/>
                </a:lnTo>
                <a:lnTo>
                  <a:pt x="1617" y="1920"/>
                </a:lnTo>
                <a:lnTo>
                  <a:pt x="1572" y="1995"/>
                </a:lnTo>
                <a:lnTo>
                  <a:pt x="1524" y="2067"/>
                </a:lnTo>
                <a:lnTo>
                  <a:pt x="1469" y="2135"/>
                </a:lnTo>
                <a:lnTo>
                  <a:pt x="1462" y="2149"/>
                </a:lnTo>
                <a:lnTo>
                  <a:pt x="1457" y="2163"/>
                </a:lnTo>
                <a:lnTo>
                  <a:pt x="1457" y="2177"/>
                </a:lnTo>
                <a:lnTo>
                  <a:pt x="1460" y="2190"/>
                </a:lnTo>
                <a:lnTo>
                  <a:pt x="1466" y="2203"/>
                </a:lnTo>
                <a:lnTo>
                  <a:pt x="1476" y="2214"/>
                </a:lnTo>
                <a:lnTo>
                  <a:pt x="1487" y="2222"/>
                </a:lnTo>
                <a:lnTo>
                  <a:pt x="1500" y="2226"/>
                </a:lnTo>
                <a:lnTo>
                  <a:pt x="1513" y="2228"/>
                </a:lnTo>
                <a:lnTo>
                  <a:pt x="1528" y="2225"/>
                </a:lnTo>
                <a:lnTo>
                  <a:pt x="1542" y="2218"/>
                </a:lnTo>
                <a:lnTo>
                  <a:pt x="1555" y="2207"/>
                </a:lnTo>
                <a:lnTo>
                  <a:pt x="1604" y="2146"/>
                </a:lnTo>
                <a:lnTo>
                  <a:pt x="1649" y="2081"/>
                </a:lnTo>
                <a:lnTo>
                  <a:pt x="1691" y="2014"/>
                </a:lnTo>
                <a:lnTo>
                  <a:pt x="1729" y="1945"/>
                </a:lnTo>
                <a:lnTo>
                  <a:pt x="1764" y="1875"/>
                </a:lnTo>
                <a:lnTo>
                  <a:pt x="1794" y="1802"/>
                </a:lnTo>
                <a:lnTo>
                  <a:pt x="1797" y="1788"/>
                </a:lnTo>
                <a:lnTo>
                  <a:pt x="1797" y="1773"/>
                </a:lnTo>
                <a:lnTo>
                  <a:pt x="1793" y="1760"/>
                </a:lnTo>
                <a:lnTo>
                  <a:pt x="1786" y="1747"/>
                </a:lnTo>
                <a:lnTo>
                  <a:pt x="1775" y="1737"/>
                </a:lnTo>
                <a:lnTo>
                  <a:pt x="1762" y="1730"/>
                </a:lnTo>
                <a:lnTo>
                  <a:pt x="1747" y="1726"/>
                </a:lnTo>
                <a:close/>
                <a:moveTo>
                  <a:pt x="2836" y="1114"/>
                </a:moveTo>
                <a:lnTo>
                  <a:pt x="2818" y="1116"/>
                </a:lnTo>
                <a:lnTo>
                  <a:pt x="2803" y="1124"/>
                </a:lnTo>
                <a:lnTo>
                  <a:pt x="2791" y="1137"/>
                </a:lnTo>
                <a:lnTo>
                  <a:pt x="2784" y="1152"/>
                </a:lnTo>
                <a:lnTo>
                  <a:pt x="2780" y="1169"/>
                </a:lnTo>
                <a:lnTo>
                  <a:pt x="2784" y="1187"/>
                </a:lnTo>
                <a:lnTo>
                  <a:pt x="2791" y="1202"/>
                </a:lnTo>
                <a:lnTo>
                  <a:pt x="2803" y="1215"/>
                </a:lnTo>
                <a:lnTo>
                  <a:pt x="2818" y="1223"/>
                </a:lnTo>
                <a:lnTo>
                  <a:pt x="2836" y="1225"/>
                </a:lnTo>
                <a:lnTo>
                  <a:pt x="2892" y="1225"/>
                </a:lnTo>
                <a:lnTo>
                  <a:pt x="2892" y="1114"/>
                </a:lnTo>
                <a:lnTo>
                  <a:pt x="2836" y="1114"/>
                </a:lnTo>
                <a:close/>
                <a:moveTo>
                  <a:pt x="2614" y="1114"/>
                </a:moveTo>
                <a:lnTo>
                  <a:pt x="2596" y="1116"/>
                </a:lnTo>
                <a:lnTo>
                  <a:pt x="2581" y="1124"/>
                </a:lnTo>
                <a:lnTo>
                  <a:pt x="2569" y="1137"/>
                </a:lnTo>
                <a:lnTo>
                  <a:pt x="2561" y="1152"/>
                </a:lnTo>
                <a:lnTo>
                  <a:pt x="2558" y="1169"/>
                </a:lnTo>
                <a:lnTo>
                  <a:pt x="2561" y="1187"/>
                </a:lnTo>
                <a:lnTo>
                  <a:pt x="2569" y="1202"/>
                </a:lnTo>
                <a:lnTo>
                  <a:pt x="2581" y="1215"/>
                </a:lnTo>
                <a:lnTo>
                  <a:pt x="2596" y="1223"/>
                </a:lnTo>
                <a:lnTo>
                  <a:pt x="2614" y="1225"/>
                </a:lnTo>
                <a:lnTo>
                  <a:pt x="2631" y="1223"/>
                </a:lnTo>
                <a:lnTo>
                  <a:pt x="2646" y="1215"/>
                </a:lnTo>
                <a:lnTo>
                  <a:pt x="2658" y="1202"/>
                </a:lnTo>
                <a:lnTo>
                  <a:pt x="2666" y="1187"/>
                </a:lnTo>
                <a:lnTo>
                  <a:pt x="2669" y="1169"/>
                </a:lnTo>
                <a:lnTo>
                  <a:pt x="2666" y="1152"/>
                </a:lnTo>
                <a:lnTo>
                  <a:pt x="2658" y="1137"/>
                </a:lnTo>
                <a:lnTo>
                  <a:pt x="2646" y="1124"/>
                </a:lnTo>
                <a:lnTo>
                  <a:pt x="2631" y="1116"/>
                </a:lnTo>
                <a:lnTo>
                  <a:pt x="2614" y="1114"/>
                </a:lnTo>
                <a:close/>
                <a:moveTo>
                  <a:pt x="1835" y="1114"/>
                </a:moveTo>
                <a:lnTo>
                  <a:pt x="1817" y="1116"/>
                </a:lnTo>
                <a:lnTo>
                  <a:pt x="1802" y="1124"/>
                </a:lnTo>
                <a:lnTo>
                  <a:pt x="1790" y="1137"/>
                </a:lnTo>
                <a:lnTo>
                  <a:pt x="1782" y="1152"/>
                </a:lnTo>
                <a:lnTo>
                  <a:pt x="1780" y="1169"/>
                </a:lnTo>
                <a:lnTo>
                  <a:pt x="1780" y="1280"/>
                </a:lnTo>
                <a:lnTo>
                  <a:pt x="1777" y="1362"/>
                </a:lnTo>
                <a:lnTo>
                  <a:pt x="1770" y="1442"/>
                </a:lnTo>
                <a:lnTo>
                  <a:pt x="1771" y="1459"/>
                </a:lnTo>
                <a:lnTo>
                  <a:pt x="1777" y="1475"/>
                </a:lnTo>
                <a:lnTo>
                  <a:pt x="1787" y="1488"/>
                </a:lnTo>
                <a:lnTo>
                  <a:pt x="1801" y="1498"/>
                </a:lnTo>
                <a:lnTo>
                  <a:pt x="1818" y="1503"/>
                </a:lnTo>
                <a:lnTo>
                  <a:pt x="1825" y="1503"/>
                </a:lnTo>
                <a:lnTo>
                  <a:pt x="1842" y="1501"/>
                </a:lnTo>
                <a:lnTo>
                  <a:pt x="1856" y="1494"/>
                </a:lnTo>
                <a:lnTo>
                  <a:pt x="1868" y="1484"/>
                </a:lnTo>
                <a:lnTo>
                  <a:pt x="1876" y="1471"/>
                </a:lnTo>
                <a:lnTo>
                  <a:pt x="1880" y="1455"/>
                </a:lnTo>
                <a:lnTo>
                  <a:pt x="1888" y="1368"/>
                </a:lnTo>
                <a:lnTo>
                  <a:pt x="1891" y="1280"/>
                </a:lnTo>
                <a:lnTo>
                  <a:pt x="1891" y="1225"/>
                </a:lnTo>
                <a:lnTo>
                  <a:pt x="2391" y="1225"/>
                </a:lnTo>
                <a:lnTo>
                  <a:pt x="2409" y="1223"/>
                </a:lnTo>
                <a:lnTo>
                  <a:pt x="2424" y="1215"/>
                </a:lnTo>
                <a:lnTo>
                  <a:pt x="2436" y="1202"/>
                </a:lnTo>
                <a:lnTo>
                  <a:pt x="2444" y="1187"/>
                </a:lnTo>
                <a:lnTo>
                  <a:pt x="2447" y="1169"/>
                </a:lnTo>
                <a:lnTo>
                  <a:pt x="2444" y="1152"/>
                </a:lnTo>
                <a:lnTo>
                  <a:pt x="2436" y="1137"/>
                </a:lnTo>
                <a:lnTo>
                  <a:pt x="2424" y="1124"/>
                </a:lnTo>
                <a:lnTo>
                  <a:pt x="2409" y="1116"/>
                </a:lnTo>
                <a:lnTo>
                  <a:pt x="2391" y="1114"/>
                </a:lnTo>
                <a:lnTo>
                  <a:pt x="1835" y="1114"/>
                </a:lnTo>
                <a:close/>
                <a:moveTo>
                  <a:pt x="3003" y="501"/>
                </a:moveTo>
                <a:lnTo>
                  <a:pt x="3003" y="612"/>
                </a:lnTo>
                <a:lnTo>
                  <a:pt x="3003" y="613"/>
                </a:lnTo>
                <a:lnTo>
                  <a:pt x="3003" y="1169"/>
                </a:lnTo>
                <a:lnTo>
                  <a:pt x="3003" y="1169"/>
                </a:lnTo>
                <a:lnTo>
                  <a:pt x="3003" y="1170"/>
                </a:lnTo>
                <a:lnTo>
                  <a:pt x="3003" y="1169"/>
                </a:lnTo>
                <a:lnTo>
                  <a:pt x="3003" y="1503"/>
                </a:lnTo>
                <a:lnTo>
                  <a:pt x="3226" y="1503"/>
                </a:lnTo>
                <a:lnTo>
                  <a:pt x="3226" y="501"/>
                </a:lnTo>
                <a:lnTo>
                  <a:pt x="3003" y="501"/>
                </a:lnTo>
                <a:close/>
                <a:moveTo>
                  <a:pt x="111" y="501"/>
                </a:moveTo>
                <a:lnTo>
                  <a:pt x="111" y="1503"/>
                </a:lnTo>
                <a:lnTo>
                  <a:pt x="334" y="1503"/>
                </a:lnTo>
                <a:lnTo>
                  <a:pt x="334" y="1393"/>
                </a:lnTo>
                <a:lnTo>
                  <a:pt x="334" y="1392"/>
                </a:lnTo>
                <a:lnTo>
                  <a:pt x="334" y="501"/>
                </a:lnTo>
                <a:lnTo>
                  <a:pt x="111" y="501"/>
                </a:lnTo>
                <a:close/>
                <a:moveTo>
                  <a:pt x="1168" y="111"/>
                </a:moveTo>
                <a:lnTo>
                  <a:pt x="1168" y="334"/>
                </a:lnTo>
                <a:lnTo>
                  <a:pt x="1279" y="334"/>
                </a:lnTo>
                <a:lnTo>
                  <a:pt x="1279" y="334"/>
                </a:lnTo>
                <a:lnTo>
                  <a:pt x="2168" y="334"/>
                </a:lnTo>
                <a:lnTo>
                  <a:pt x="2168" y="111"/>
                </a:lnTo>
                <a:lnTo>
                  <a:pt x="1168" y="111"/>
                </a:lnTo>
                <a:close/>
                <a:moveTo>
                  <a:pt x="1168" y="0"/>
                </a:moveTo>
                <a:lnTo>
                  <a:pt x="2168" y="0"/>
                </a:lnTo>
                <a:lnTo>
                  <a:pt x="2194" y="3"/>
                </a:lnTo>
                <a:lnTo>
                  <a:pt x="2218" y="12"/>
                </a:lnTo>
                <a:lnTo>
                  <a:pt x="2238" y="25"/>
                </a:lnTo>
                <a:lnTo>
                  <a:pt x="2255" y="43"/>
                </a:lnTo>
                <a:lnTo>
                  <a:pt x="2268" y="63"/>
                </a:lnTo>
                <a:lnTo>
                  <a:pt x="2277" y="86"/>
                </a:lnTo>
                <a:lnTo>
                  <a:pt x="2280" y="111"/>
                </a:lnTo>
                <a:lnTo>
                  <a:pt x="2280" y="334"/>
                </a:lnTo>
                <a:lnTo>
                  <a:pt x="2277" y="360"/>
                </a:lnTo>
                <a:lnTo>
                  <a:pt x="2268" y="383"/>
                </a:lnTo>
                <a:lnTo>
                  <a:pt x="2255" y="404"/>
                </a:lnTo>
                <a:lnTo>
                  <a:pt x="2238" y="421"/>
                </a:lnTo>
                <a:lnTo>
                  <a:pt x="2218" y="435"/>
                </a:lnTo>
                <a:lnTo>
                  <a:pt x="2194" y="443"/>
                </a:lnTo>
                <a:lnTo>
                  <a:pt x="2168" y="446"/>
                </a:lnTo>
                <a:lnTo>
                  <a:pt x="2113" y="446"/>
                </a:lnTo>
                <a:lnTo>
                  <a:pt x="2113" y="557"/>
                </a:lnTo>
                <a:lnTo>
                  <a:pt x="2892" y="557"/>
                </a:lnTo>
                <a:lnTo>
                  <a:pt x="2892" y="501"/>
                </a:lnTo>
                <a:lnTo>
                  <a:pt x="2895" y="476"/>
                </a:lnTo>
                <a:lnTo>
                  <a:pt x="2903" y="453"/>
                </a:lnTo>
                <a:lnTo>
                  <a:pt x="2916" y="432"/>
                </a:lnTo>
                <a:lnTo>
                  <a:pt x="2933" y="414"/>
                </a:lnTo>
                <a:lnTo>
                  <a:pt x="2953" y="401"/>
                </a:lnTo>
                <a:lnTo>
                  <a:pt x="2978" y="393"/>
                </a:lnTo>
                <a:lnTo>
                  <a:pt x="3003" y="390"/>
                </a:lnTo>
                <a:lnTo>
                  <a:pt x="3226" y="390"/>
                </a:lnTo>
                <a:lnTo>
                  <a:pt x="3251" y="393"/>
                </a:lnTo>
                <a:lnTo>
                  <a:pt x="3274" y="401"/>
                </a:lnTo>
                <a:lnTo>
                  <a:pt x="3294" y="414"/>
                </a:lnTo>
                <a:lnTo>
                  <a:pt x="3312" y="432"/>
                </a:lnTo>
                <a:lnTo>
                  <a:pt x="3325" y="453"/>
                </a:lnTo>
                <a:lnTo>
                  <a:pt x="3334" y="476"/>
                </a:lnTo>
                <a:lnTo>
                  <a:pt x="3336" y="501"/>
                </a:lnTo>
                <a:lnTo>
                  <a:pt x="3336" y="1503"/>
                </a:lnTo>
                <a:lnTo>
                  <a:pt x="3334" y="1529"/>
                </a:lnTo>
                <a:lnTo>
                  <a:pt x="3325" y="1553"/>
                </a:lnTo>
                <a:lnTo>
                  <a:pt x="3312" y="1573"/>
                </a:lnTo>
                <a:lnTo>
                  <a:pt x="3294" y="1590"/>
                </a:lnTo>
                <a:lnTo>
                  <a:pt x="3274" y="1604"/>
                </a:lnTo>
                <a:lnTo>
                  <a:pt x="3251" y="1612"/>
                </a:lnTo>
                <a:lnTo>
                  <a:pt x="3226" y="1615"/>
                </a:lnTo>
                <a:lnTo>
                  <a:pt x="3003" y="1615"/>
                </a:lnTo>
                <a:lnTo>
                  <a:pt x="2978" y="1612"/>
                </a:lnTo>
                <a:lnTo>
                  <a:pt x="2953" y="1604"/>
                </a:lnTo>
                <a:lnTo>
                  <a:pt x="2933" y="1590"/>
                </a:lnTo>
                <a:lnTo>
                  <a:pt x="2916" y="1573"/>
                </a:lnTo>
                <a:lnTo>
                  <a:pt x="2903" y="1553"/>
                </a:lnTo>
                <a:lnTo>
                  <a:pt x="2895" y="1529"/>
                </a:lnTo>
                <a:lnTo>
                  <a:pt x="2892" y="1503"/>
                </a:lnTo>
                <a:lnTo>
                  <a:pt x="2892" y="1448"/>
                </a:lnTo>
                <a:lnTo>
                  <a:pt x="2109" y="1448"/>
                </a:lnTo>
                <a:lnTo>
                  <a:pt x="2095" y="1549"/>
                </a:lnTo>
                <a:lnTo>
                  <a:pt x="2076" y="1647"/>
                </a:lnTo>
                <a:lnTo>
                  <a:pt x="2052" y="1743"/>
                </a:lnTo>
                <a:lnTo>
                  <a:pt x="2022" y="1838"/>
                </a:lnTo>
                <a:lnTo>
                  <a:pt x="1985" y="1930"/>
                </a:lnTo>
                <a:lnTo>
                  <a:pt x="1945" y="2018"/>
                </a:lnTo>
                <a:lnTo>
                  <a:pt x="1899" y="2104"/>
                </a:lnTo>
                <a:lnTo>
                  <a:pt x="1849" y="2187"/>
                </a:lnTo>
                <a:lnTo>
                  <a:pt x="1793" y="2267"/>
                </a:lnTo>
                <a:lnTo>
                  <a:pt x="1733" y="2343"/>
                </a:lnTo>
                <a:lnTo>
                  <a:pt x="1670" y="2415"/>
                </a:lnTo>
                <a:lnTo>
                  <a:pt x="1603" y="2484"/>
                </a:lnTo>
                <a:lnTo>
                  <a:pt x="1531" y="2549"/>
                </a:lnTo>
                <a:lnTo>
                  <a:pt x="1456" y="2609"/>
                </a:lnTo>
                <a:lnTo>
                  <a:pt x="1377" y="2666"/>
                </a:lnTo>
                <a:lnTo>
                  <a:pt x="1295" y="2718"/>
                </a:lnTo>
                <a:lnTo>
                  <a:pt x="1210" y="2764"/>
                </a:lnTo>
                <a:lnTo>
                  <a:pt x="1122" y="2807"/>
                </a:lnTo>
                <a:lnTo>
                  <a:pt x="1032" y="2844"/>
                </a:lnTo>
                <a:lnTo>
                  <a:pt x="939" y="2876"/>
                </a:lnTo>
                <a:lnTo>
                  <a:pt x="844" y="2902"/>
                </a:lnTo>
                <a:lnTo>
                  <a:pt x="747" y="2924"/>
                </a:lnTo>
                <a:lnTo>
                  <a:pt x="648" y="2939"/>
                </a:lnTo>
                <a:lnTo>
                  <a:pt x="547" y="2948"/>
                </a:lnTo>
                <a:lnTo>
                  <a:pt x="445" y="2951"/>
                </a:lnTo>
                <a:lnTo>
                  <a:pt x="445" y="3007"/>
                </a:lnTo>
                <a:lnTo>
                  <a:pt x="442" y="3032"/>
                </a:lnTo>
                <a:lnTo>
                  <a:pt x="433" y="3055"/>
                </a:lnTo>
                <a:lnTo>
                  <a:pt x="420" y="3076"/>
                </a:lnTo>
                <a:lnTo>
                  <a:pt x="403" y="3094"/>
                </a:lnTo>
                <a:lnTo>
                  <a:pt x="382" y="3107"/>
                </a:lnTo>
                <a:lnTo>
                  <a:pt x="359" y="3115"/>
                </a:lnTo>
                <a:lnTo>
                  <a:pt x="334" y="3118"/>
                </a:lnTo>
                <a:lnTo>
                  <a:pt x="111" y="3118"/>
                </a:lnTo>
                <a:lnTo>
                  <a:pt x="86" y="3115"/>
                </a:lnTo>
                <a:lnTo>
                  <a:pt x="63" y="3107"/>
                </a:lnTo>
                <a:lnTo>
                  <a:pt x="41" y="3094"/>
                </a:lnTo>
                <a:lnTo>
                  <a:pt x="24" y="3076"/>
                </a:lnTo>
                <a:lnTo>
                  <a:pt x="11" y="3055"/>
                </a:lnTo>
                <a:lnTo>
                  <a:pt x="3" y="3032"/>
                </a:lnTo>
                <a:lnTo>
                  <a:pt x="0" y="3007"/>
                </a:lnTo>
                <a:lnTo>
                  <a:pt x="0" y="2005"/>
                </a:lnTo>
                <a:lnTo>
                  <a:pt x="3" y="1979"/>
                </a:lnTo>
                <a:lnTo>
                  <a:pt x="11" y="1956"/>
                </a:lnTo>
                <a:lnTo>
                  <a:pt x="24" y="1935"/>
                </a:lnTo>
                <a:lnTo>
                  <a:pt x="41" y="1918"/>
                </a:lnTo>
                <a:lnTo>
                  <a:pt x="63" y="1904"/>
                </a:lnTo>
                <a:lnTo>
                  <a:pt x="86" y="1896"/>
                </a:lnTo>
                <a:lnTo>
                  <a:pt x="111" y="1893"/>
                </a:lnTo>
                <a:lnTo>
                  <a:pt x="334" y="1893"/>
                </a:lnTo>
                <a:lnTo>
                  <a:pt x="359" y="1896"/>
                </a:lnTo>
                <a:lnTo>
                  <a:pt x="382" y="1904"/>
                </a:lnTo>
                <a:lnTo>
                  <a:pt x="403" y="1918"/>
                </a:lnTo>
                <a:lnTo>
                  <a:pt x="420" y="1935"/>
                </a:lnTo>
                <a:lnTo>
                  <a:pt x="433" y="1956"/>
                </a:lnTo>
                <a:lnTo>
                  <a:pt x="442" y="1979"/>
                </a:lnTo>
                <a:lnTo>
                  <a:pt x="445" y="2005"/>
                </a:lnTo>
                <a:lnTo>
                  <a:pt x="445" y="2060"/>
                </a:lnTo>
                <a:lnTo>
                  <a:pt x="514" y="2057"/>
                </a:lnTo>
                <a:lnTo>
                  <a:pt x="581" y="2048"/>
                </a:lnTo>
                <a:lnTo>
                  <a:pt x="647" y="2034"/>
                </a:lnTo>
                <a:lnTo>
                  <a:pt x="710" y="2014"/>
                </a:lnTo>
                <a:lnTo>
                  <a:pt x="772" y="1990"/>
                </a:lnTo>
                <a:lnTo>
                  <a:pt x="831" y="1959"/>
                </a:lnTo>
                <a:lnTo>
                  <a:pt x="886" y="1926"/>
                </a:lnTo>
                <a:lnTo>
                  <a:pt x="939" y="1886"/>
                </a:lnTo>
                <a:lnTo>
                  <a:pt x="988" y="1844"/>
                </a:lnTo>
                <a:lnTo>
                  <a:pt x="1033" y="1797"/>
                </a:lnTo>
                <a:lnTo>
                  <a:pt x="1075" y="1746"/>
                </a:lnTo>
                <a:lnTo>
                  <a:pt x="1112" y="1693"/>
                </a:lnTo>
                <a:lnTo>
                  <a:pt x="1144" y="1636"/>
                </a:lnTo>
                <a:lnTo>
                  <a:pt x="1173" y="1575"/>
                </a:lnTo>
                <a:lnTo>
                  <a:pt x="1195" y="1513"/>
                </a:lnTo>
                <a:lnTo>
                  <a:pt x="1213" y="1448"/>
                </a:lnTo>
                <a:lnTo>
                  <a:pt x="445" y="1448"/>
                </a:lnTo>
                <a:lnTo>
                  <a:pt x="445" y="1503"/>
                </a:lnTo>
                <a:lnTo>
                  <a:pt x="442" y="1529"/>
                </a:lnTo>
                <a:lnTo>
                  <a:pt x="433" y="1553"/>
                </a:lnTo>
                <a:lnTo>
                  <a:pt x="420" y="1573"/>
                </a:lnTo>
                <a:lnTo>
                  <a:pt x="403" y="1590"/>
                </a:lnTo>
                <a:lnTo>
                  <a:pt x="382" y="1604"/>
                </a:lnTo>
                <a:lnTo>
                  <a:pt x="359" y="1612"/>
                </a:lnTo>
                <a:lnTo>
                  <a:pt x="334" y="1615"/>
                </a:lnTo>
                <a:lnTo>
                  <a:pt x="111" y="1615"/>
                </a:lnTo>
                <a:lnTo>
                  <a:pt x="86" y="1612"/>
                </a:lnTo>
                <a:lnTo>
                  <a:pt x="63" y="1604"/>
                </a:lnTo>
                <a:lnTo>
                  <a:pt x="41" y="1590"/>
                </a:lnTo>
                <a:lnTo>
                  <a:pt x="24" y="1573"/>
                </a:lnTo>
                <a:lnTo>
                  <a:pt x="11" y="1553"/>
                </a:lnTo>
                <a:lnTo>
                  <a:pt x="3" y="1529"/>
                </a:lnTo>
                <a:lnTo>
                  <a:pt x="0" y="1503"/>
                </a:lnTo>
                <a:lnTo>
                  <a:pt x="0" y="501"/>
                </a:lnTo>
                <a:lnTo>
                  <a:pt x="3" y="476"/>
                </a:lnTo>
                <a:lnTo>
                  <a:pt x="11" y="453"/>
                </a:lnTo>
                <a:lnTo>
                  <a:pt x="24" y="432"/>
                </a:lnTo>
                <a:lnTo>
                  <a:pt x="41" y="414"/>
                </a:lnTo>
                <a:lnTo>
                  <a:pt x="63" y="401"/>
                </a:lnTo>
                <a:lnTo>
                  <a:pt x="86" y="393"/>
                </a:lnTo>
                <a:lnTo>
                  <a:pt x="111" y="390"/>
                </a:lnTo>
                <a:lnTo>
                  <a:pt x="334" y="390"/>
                </a:lnTo>
                <a:lnTo>
                  <a:pt x="359" y="393"/>
                </a:lnTo>
                <a:lnTo>
                  <a:pt x="382" y="401"/>
                </a:lnTo>
                <a:lnTo>
                  <a:pt x="403" y="414"/>
                </a:lnTo>
                <a:lnTo>
                  <a:pt x="420" y="432"/>
                </a:lnTo>
                <a:lnTo>
                  <a:pt x="433" y="453"/>
                </a:lnTo>
                <a:lnTo>
                  <a:pt x="442" y="476"/>
                </a:lnTo>
                <a:lnTo>
                  <a:pt x="445" y="501"/>
                </a:lnTo>
                <a:lnTo>
                  <a:pt x="445" y="557"/>
                </a:lnTo>
                <a:lnTo>
                  <a:pt x="1223" y="557"/>
                </a:lnTo>
                <a:lnTo>
                  <a:pt x="1223" y="446"/>
                </a:lnTo>
                <a:lnTo>
                  <a:pt x="1168" y="446"/>
                </a:lnTo>
                <a:lnTo>
                  <a:pt x="1142" y="443"/>
                </a:lnTo>
                <a:lnTo>
                  <a:pt x="1119" y="435"/>
                </a:lnTo>
                <a:lnTo>
                  <a:pt x="1098" y="421"/>
                </a:lnTo>
                <a:lnTo>
                  <a:pt x="1081" y="404"/>
                </a:lnTo>
                <a:lnTo>
                  <a:pt x="1067" y="383"/>
                </a:lnTo>
                <a:lnTo>
                  <a:pt x="1059" y="360"/>
                </a:lnTo>
                <a:lnTo>
                  <a:pt x="1056" y="334"/>
                </a:lnTo>
                <a:lnTo>
                  <a:pt x="1056" y="111"/>
                </a:lnTo>
                <a:lnTo>
                  <a:pt x="1059" y="86"/>
                </a:lnTo>
                <a:lnTo>
                  <a:pt x="1067" y="63"/>
                </a:lnTo>
                <a:lnTo>
                  <a:pt x="1081" y="43"/>
                </a:lnTo>
                <a:lnTo>
                  <a:pt x="1098" y="25"/>
                </a:lnTo>
                <a:lnTo>
                  <a:pt x="1119" y="12"/>
                </a:lnTo>
                <a:lnTo>
                  <a:pt x="1142" y="3"/>
                </a:lnTo>
                <a:lnTo>
                  <a:pt x="11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81"/>
          <p:cNvSpPr>
            <a:spLocks noEditPoints="1"/>
          </p:cNvSpPr>
          <p:nvPr/>
        </p:nvSpPr>
        <p:spPr bwMode="auto">
          <a:xfrm>
            <a:off x="2521870" y="5100638"/>
            <a:ext cx="590550" cy="363537"/>
          </a:xfrm>
          <a:custGeom>
            <a:avLst/>
            <a:gdLst>
              <a:gd name="T0" fmla="*/ 2900 w 3345"/>
              <a:gd name="T1" fmla="*/ 1335 h 2058"/>
              <a:gd name="T2" fmla="*/ 2973 w 3345"/>
              <a:gd name="T3" fmla="*/ 1388 h 2058"/>
              <a:gd name="T4" fmla="*/ 3000 w 3345"/>
              <a:gd name="T5" fmla="*/ 1302 h 2058"/>
              <a:gd name="T6" fmla="*/ 2732 w 3345"/>
              <a:gd name="T7" fmla="*/ 1391 h 2058"/>
              <a:gd name="T8" fmla="*/ 2785 w 3345"/>
              <a:gd name="T9" fmla="*/ 1317 h 2058"/>
              <a:gd name="T10" fmla="*/ 724 w 3345"/>
              <a:gd name="T11" fmla="*/ 1280 h 2058"/>
              <a:gd name="T12" fmla="*/ 672 w 3345"/>
              <a:gd name="T13" fmla="*/ 1352 h 2058"/>
              <a:gd name="T14" fmla="*/ 1115 w 3345"/>
              <a:gd name="T15" fmla="*/ 1280 h 2058"/>
              <a:gd name="T16" fmla="*/ 448 w 3345"/>
              <a:gd name="T17" fmla="*/ 1317 h 2058"/>
              <a:gd name="T18" fmla="*/ 502 w 3345"/>
              <a:gd name="T19" fmla="*/ 1391 h 2058"/>
              <a:gd name="T20" fmla="*/ 555 w 3345"/>
              <a:gd name="T21" fmla="*/ 1317 h 2058"/>
              <a:gd name="T22" fmla="*/ 1265 w 3345"/>
              <a:gd name="T23" fmla="*/ 1060 h 2058"/>
              <a:gd name="T24" fmla="*/ 1230 w 3345"/>
              <a:gd name="T25" fmla="*/ 1909 h 2058"/>
              <a:gd name="T26" fmla="*/ 2081 w 3345"/>
              <a:gd name="T27" fmla="*/ 1944 h 2058"/>
              <a:gd name="T28" fmla="*/ 2116 w 3345"/>
              <a:gd name="T29" fmla="*/ 1095 h 2058"/>
              <a:gd name="T30" fmla="*/ 1617 w 3345"/>
              <a:gd name="T31" fmla="*/ 663 h 2058"/>
              <a:gd name="T32" fmla="*/ 1698 w 3345"/>
              <a:gd name="T33" fmla="*/ 666 h 2058"/>
              <a:gd name="T34" fmla="*/ 1673 w 3345"/>
              <a:gd name="T35" fmla="*/ 111 h 2058"/>
              <a:gd name="T36" fmla="*/ 1506 w 3345"/>
              <a:gd name="T37" fmla="*/ 188 h 2058"/>
              <a:gd name="T38" fmla="*/ 1462 w 3345"/>
              <a:gd name="T39" fmla="*/ 262 h 2058"/>
              <a:gd name="T40" fmla="*/ 1454 w 3345"/>
              <a:gd name="T41" fmla="*/ 375 h 2058"/>
              <a:gd name="T42" fmla="*/ 1491 w 3345"/>
              <a:gd name="T43" fmla="*/ 462 h 2058"/>
              <a:gd name="T44" fmla="*/ 1618 w 3345"/>
              <a:gd name="T45" fmla="*/ 550 h 2058"/>
              <a:gd name="T46" fmla="*/ 1817 w 3345"/>
              <a:gd name="T47" fmla="*/ 502 h 2058"/>
              <a:gd name="T48" fmla="*/ 1881 w 3345"/>
              <a:gd name="T49" fmla="*/ 412 h 2058"/>
              <a:gd name="T50" fmla="*/ 1894 w 3345"/>
              <a:gd name="T51" fmla="*/ 313 h 2058"/>
              <a:gd name="T52" fmla="*/ 1865 w 3345"/>
              <a:gd name="T53" fmla="*/ 222 h 2058"/>
              <a:gd name="T54" fmla="*/ 1766 w 3345"/>
              <a:gd name="T55" fmla="*/ 132 h 2058"/>
              <a:gd name="T56" fmla="*/ 1759 w 3345"/>
              <a:gd name="T57" fmla="*/ 11 h 2058"/>
              <a:gd name="T58" fmla="*/ 2216 w 3345"/>
              <a:gd name="T59" fmla="*/ 39 h 2058"/>
              <a:gd name="T60" fmla="*/ 2367 w 3345"/>
              <a:gd name="T61" fmla="*/ 108 h 2058"/>
              <a:gd name="T62" fmla="*/ 2395 w 3345"/>
              <a:gd name="T63" fmla="*/ 488 h 2058"/>
              <a:gd name="T64" fmla="*/ 2307 w 3345"/>
              <a:gd name="T65" fmla="*/ 610 h 2058"/>
              <a:gd name="T66" fmla="*/ 1904 w 3345"/>
              <a:gd name="T67" fmla="*/ 574 h 2058"/>
              <a:gd name="T68" fmla="*/ 2121 w 3345"/>
              <a:gd name="T69" fmla="*/ 957 h 2058"/>
              <a:gd name="T70" fmla="*/ 3179 w 3345"/>
              <a:gd name="T71" fmla="*/ 1057 h 2058"/>
              <a:gd name="T72" fmla="*/ 3323 w 3345"/>
              <a:gd name="T73" fmla="*/ 1140 h 2058"/>
              <a:gd name="T74" fmla="*/ 3160 w 3345"/>
              <a:gd name="T75" fmla="*/ 1283 h 2058"/>
              <a:gd name="T76" fmla="*/ 3133 w 3345"/>
              <a:gd name="T77" fmla="*/ 1368 h 2058"/>
              <a:gd name="T78" fmla="*/ 3343 w 3345"/>
              <a:gd name="T79" fmla="*/ 1810 h 2058"/>
              <a:gd name="T80" fmla="*/ 3236 w 3345"/>
              <a:gd name="T81" fmla="*/ 1937 h 2058"/>
              <a:gd name="T82" fmla="*/ 2171 w 3345"/>
              <a:gd name="T83" fmla="*/ 2018 h 2058"/>
              <a:gd name="T84" fmla="*/ 1252 w 3345"/>
              <a:gd name="T85" fmla="*/ 2055 h 2058"/>
              <a:gd name="T86" fmla="*/ 1125 w 3345"/>
              <a:gd name="T87" fmla="*/ 1947 h 2058"/>
              <a:gd name="T88" fmla="*/ 40 w 3345"/>
              <a:gd name="T89" fmla="*/ 1888 h 2058"/>
              <a:gd name="T90" fmla="*/ 279 w 3345"/>
              <a:gd name="T91" fmla="*/ 1391 h 2058"/>
              <a:gd name="T92" fmla="*/ 332 w 3345"/>
              <a:gd name="T93" fmla="*/ 1317 h 2058"/>
              <a:gd name="T94" fmla="*/ 0 w 3345"/>
              <a:gd name="T95" fmla="*/ 1224 h 2058"/>
              <a:gd name="T96" fmla="*/ 83 w 3345"/>
              <a:gd name="T97" fmla="*/ 1079 h 2058"/>
              <a:gd name="T98" fmla="*/ 1154 w 3345"/>
              <a:gd name="T99" fmla="*/ 1006 h 2058"/>
              <a:gd name="T100" fmla="*/ 1506 w 3345"/>
              <a:gd name="T101" fmla="*/ 946 h 2058"/>
              <a:gd name="T102" fmla="*/ 1115 w 3345"/>
              <a:gd name="T103" fmla="*/ 630 h 2058"/>
              <a:gd name="T104" fmla="*/ 979 w 3345"/>
              <a:gd name="T105" fmla="*/ 559 h 2058"/>
              <a:gd name="T106" fmla="*/ 950 w 3345"/>
              <a:gd name="T107" fmla="*/ 179 h 2058"/>
              <a:gd name="T108" fmla="*/ 1042 w 3345"/>
              <a:gd name="T109" fmla="*/ 55 h 2058"/>
              <a:gd name="T110" fmla="*/ 1473 w 3345"/>
              <a:gd name="T111" fmla="*/ 66 h 2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45" h="2058">
                <a:moveTo>
                  <a:pt x="2955" y="1280"/>
                </a:moveTo>
                <a:lnTo>
                  <a:pt x="2937" y="1283"/>
                </a:lnTo>
                <a:lnTo>
                  <a:pt x="2922" y="1290"/>
                </a:lnTo>
                <a:lnTo>
                  <a:pt x="2910" y="1302"/>
                </a:lnTo>
                <a:lnTo>
                  <a:pt x="2903" y="1317"/>
                </a:lnTo>
                <a:lnTo>
                  <a:pt x="2900" y="1335"/>
                </a:lnTo>
                <a:lnTo>
                  <a:pt x="2903" y="1352"/>
                </a:lnTo>
                <a:lnTo>
                  <a:pt x="2910" y="1368"/>
                </a:lnTo>
                <a:lnTo>
                  <a:pt x="2922" y="1380"/>
                </a:lnTo>
                <a:lnTo>
                  <a:pt x="2937" y="1388"/>
                </a:lnTo>
                <a:lnTo>
                  <a:pt x="2955" y="1391"/>
                </a:lnTo>
                <a:lnTo>
                  <a:pt x="2973" y="1388"/>
                </a:lnTo>
                <a:lnTo>
                  <a:pt x="2988" y="1380"/>
                </a:lnTo>
                <a:lnTo>
                  <a:pt x="3000" y="1368"/>
                </a:lnTo>
                <a:lnTo>
                  <a:pt x="3008" y="1352"/>
                </a:lnTo>
                <a:lnTo>
                  <a:pt x="3011" y="1335"/>
                </a:lnTo>
                <a:lnTo>
                  <a:pt x="3008" y="1317"/>
                </a:lnTo>
                <a:lnTo>
                  <a:pt x="3000" y="1302"/>
                </a:lnTo>
                <a:lnTo>
                  <a:pt x="2988" y="1290"/>
                </a:lnTo>
                <a:lnTo>
                  <a:pt x="2973" y="1283"/>
                </a:lnTo>
                <a:lnTo>
                  <a:pt x="2955" y="1280"/>
                </a:lnTo>
                <a:close/>
                <a:moveTo>
                  <a:pt x="2230" y="1280"/>
                </a:moveTo>
                <a:lnTo>
                  <a:pt x="2230" y="1391"/>
                </a:lnTo>
                <a:lnTo>
                  <a:pt x="2732" y="1391"/>
                </a:lnTo>
                <a:lnTo>
                  <a:pt x="2749" y="1388"/>
                </a:lnTo>
                <a:lnTo>
                  <a:pt x="2765" y="1380"/>
                </a:lnTo>
                <a:lnTo>
                  <a:pt x="2777" y="1368"/>
                </a:lnTo>
                <a:lnTo>
                  <a:pt x="2785" y="1352"/>
                </a:lnTo>
                <a:lnTo>
                  <a:pt x="2788" y="1335"/>
                </a:lnTo>
                <a:lnTo>
                  <a:pt x="2785" y="1317"/>
                </a:lnTo>
                <a:lnTo>
                  <a:pt x="2777" y="1302"/>
                </a:lnTo>
                <a:lnTo>
                  <a:pt x="2765" y="1290"/>
                </a:lnTo>
                <a:lnTo>
                  <a:pt x="2749" y="1283"/>
                </a:lnTo>
                <a:lnTo>
                  <a:pt x="2732" y="1280"/>
                </a:lnTo>
                <a:lnTo>
                  <a:pt x="2230" y="1280"/>
                </a:lnTo>
                <a:close/>
                <a:moveTo>
                  <a:pt x="724" y="1280"/>
                </a:moveTo>
                <a:lnTo>
                  <a:pt x="707" y="1283"/>
                </a:lnTo>
                <a:lnTo>
                  <a:pt x="692" y="1290"/>
                </a:lnTo>
                <a:lnTo>
                  <a:pt x="680" y="1302"/>
                </a:lnTo>
                <a:lnTo>
                  <a:pt x="672" y="1317"/>
                </a:lnTo>
                <a:lnTo>
                  <a:pt x="669" y="1335"/>
                </a:lnTo>
                <a:lnTo>
                  <a:pt x="672" y="1352"/>
                </a:lnTo>
                <a:lnTo>
                  <a:pt x="680" y="1368"/>
                </a:lnTo>
                <a:lnTo>
                  <a:pt x="692" y="1380"/>
                </a:lnTo>
                <a:lnTo>
                  <a:pt x="707" y="1388"/>
                </a:lnTo>
                <a:lnTo>
                  <a:pt x="724" y="1391"/>
                </a:lnTo>
                <a:lnTo>
                  <a:pt x="1115" y="1391"/>
                </a:lnTo>
                <a:lnTo>
                  <a:pt x="1115" y="1280"/>
                </a:lnTo>
                <a:lnTo>
                  <a:pt x="724" y="1280"/>
                </a:lnTo>
                <a:close/>
                <a:moveTo>
                  <a:pt x="502" y="1280"/>
                </a:moveTo>
                <a:lnTo>
                  <a:pt x="484" y="1283"/>
                </a:lnTo>
                <a:lnTo>
                  <a:pt x="469" y="1290"/>
                </a:lnTo>
                <a:lnTo>
                  <a:pt x="457" y="1302"/>
                </a:lnTo>
                <a:lnTo>
                  <a:pt x="448" y="1317"/>
                </a:lnTo>
                <a:lnTo>
                  <a:pt x="446" y="1335"/>
                </a:lnTo>
                <a:lnTo>
                  <a:pt x="448" y="1352"/>
                </a:lnTo>
                <a:lnTo>
                  <a:pt x="457" y="1368"/>
                </a:lnTo>
                <a:lnTo>
                  <a:pt x="469" y="1380"/>
                </a:lnTo>
                <a:lnTo>
                  <a:pt x="484" y="1388"/>
                </a:lnTo>
                <a:lnTo>
                  <a:pt x="502" y="1391"/>
                </a:lnTo>
                <a:lnTo>
                  <a:pt x="519" y="1388"/>
                </a:lnTo>
                <a:lnTo>
                  <a:pt x="535" y="1380"/>
                </a:lnTo>
                <a:lnTo>
                  <a:pt x="547" y="1368"/>
                </a:lnTo>
                <a:lnTo>
                  <a:pt x="555" y="1352"/>
                </a:lnTo>
                <a:lnTo>
                  <a:pt x="558" y="1335"/>
                </a:lnTo>
                <a:lnTo>
                  <a:pt x="555" y="1317"/>
                </a:lnTo>
                <a:lnTo>
                  <a:pt x="547" y="1302"/>
                </a:lnTo>
                <a:lnTo>
                  <a:pt x="535" y="1290"/>
                </a:lnTo>
                <a:lnTo>
                  <a:pt x="519" y="1283"/>
                </a:lnTo>
                <a:lnTo>
                  <a:pt x="502" y="1280"/>
                </a:lnTo>
                <a:close/>
                <a:moveTo>
                  <a:pt x="1282" y="1057"/>
                </a:moveTo>
                <a:lnTo>
                  <a:pt x="1265" y="1060"/>
                </a:lnTo>
                <a:lnTo>
                  <a:pt x="1250" y="1068"/>
                </a:lnTo>
                <a:lnTo>
                  <a:pt x="1238" y="1079"/>
                </a:lnTo>
                <a:lnTo>
                  <a:pt x="1230" y="1095"/>
                </a:lnTo>
                <a:lnTo>
                  <a:pt x="1227" y="1113"/>
                </a:lnTo>
                <a:lnTo>
                  <a:pt x="1227" y="1891"/>
                </a:lnTo>
                <a:lnTo>
                  <a:pt x="1230" y="1909"/>
                </a:lnTo>
                <a:lnTo>
                  <a:pt x="1238" y="1924"/>
                </a:lnTo>
                <a:lnTo>
                  <a:pt x="1250" y="1937"/>
                </a:lnTo>
                <a:lnTo>
                  <a:pt x="1265" y="1944"/>
                </a:lnTo>
                <a:lnTo>
                  <a:pt x="1282" y="1947"/>
                </a:lnTo>
                <a:lnTo>
                  <a:pt x="2063" y="1947"/>
                </a:lnTo>
                <a:lnTo>
                  <a:pt x="2081" y="1944"/>
                </a:lnTo>
                <a:lnTo>
                  <a:pt x="2096" y="1937"/>
                </a:lnTo>
                <a:lnTo>
                  <a:pt x="2108" y="1924"/>
                </a:lnTo>
                <a:lnTo>
                  <a:pt x="2116" y="1909"/>
                </a:lnTo>
                <a:lnTo>
                  <a:pt x="2118" y="1891"/>
                </a:lnTo>
                <a:lnTo>
                  <a:pt x="2118" y="1113"/>
                </a:lnTo>
                <a:lnTo>
                  <a:pt x="2116" y="1095"/>
                </a:lnTo>
                <a:lnTo>
                  <a:pt x="2108" y="1079"/>
                </a:lnTo>
                <a:lnTo>
                  <a:pt x="2096" y="1068"/>
                </a:lnTo>
                <a:lnTo>
                  <a:pt x="2081" y="1060"/>
                </a:lnTo>
                <a:lnTo>
                  <a:pt x="2063" y="1057"/>
                </a:lnTo>
                <a:lnTo>
                  <a:pt x="1282" y="1057"/>
                </a:lnTo>
                <a:close/>
                <a:moveTo>
                  <a:pt x="1617" y="663"/>
                </a:moveTo>
                <a:lnTo>
                  <a:pt x="1617" y="946"/>
                </a:lnTo>
                <a:lnTo>
                  <a:pt x="1729" y="946"/>
                </a:lnTo>
                <a:lnTo>
                  <a:pt x="1729" y="663"/>
                </a:lnTo>
                <a:lnTo>
                  <a:pt x="1726" y="663"/>
                </a:lnTo>
                <a:lnTo>
                  <a:pt x="1724" y="663"/>
                </a:lnTo>
                <a:lnTo>
                  <a:pt x="1698" y="666"/>
                </a:lnTo>
                <a:lnTo>
                  <a:pt x="1673" y="667"/>
                </a:lnTo>
                <a:lnTo>
                  <a:pt x="1647" y="666"/>
                </a:lnTo>
                <a:lnTo>
                  <a:pt x="1621" y="663"/>
                </a:lnTo>
                <a:lnTo>
                  <a:pt x="1619" y="663"/>
                </a:lnTo>
                <a:lnTo>
                  <a:pt x="1617" y="663"/>
                </a:lnTo>
                <a:close/>
                <a:moveTo>
                  <a:pt x="1673" y="111"/>
                </a:moveTo>
                <a:lnTo>
                  <a:pt x="1640" y="113"/>
                </a:lnTo>
                <a:lnTo>
                  <a:pt x="1608" y="120"/>
                </a:lnTo>
                <a:lnTo>
                  <a:pt x="1579" y="132"/>
                </a:lnTo>
                <a:lnTo>
                  <a:pt x="1552" y="148"/>
                </a:lnTo>
                <a:lnTo>
                  <a:pt x="1527" y="166"/>
                </a:lnTo>
                <a:lnTo>
                  <a:pt x="1506" y="188"/>
                </a:lnTo>
                <a:lnTo>
                  <a:pt x="1505" y="189"/>
                </a:lnTo>
                <a:lnTo>
                  <a:pt x="1491" y="206"/>
                </a:lnTo>
                <a:lnTo>
                  <a:pt x="1481" y="222"/>
                </a:lnTo>
                <a:lnTo>
                  <a:pt x="1480" y="224"/>
                </a:lnTo>
                <a:lnTo>
                  <a:pt x="1465" y="255"/>
                </a:lnTo>
                <a:lnTo>
                  <a:pt x="1462" y="262"/>
                </a:lnTo>
                <a:lnTo>
                  <a:pt x="1460" y="270"/>
                </a:lnTo>
                <a:lnTo>
                  <a:pt x="1454" y="293"/>
                </a:lnTo>
                <a:lnTo>
                  <a:pt x="1451" y="313"/>
                </a:lnTo>
                <a:lnTo>
                  <a:pt x="1450" y="333"/>
                </a:lnTo>
                <a:lnTo>
                  <a:pt x="1451" y="354"/>
                </a:lnTo>
                <a:lnTo>
                  <a:pt x="1454" y="375"/>
                </a:lnTo>
                <a:lnTo>
                  <a:pt x="1460" y="397"/>
                </a:lnTo>
                <a:lnTo>
                  <a:pt x="1462" y="405"/>
                </a:lnTo>
                <a:lnTo>
                  <a:pt x="1465" y="412"/>
                </a:lnTo>
                <a:lnTo>
                  <a:pt x="1480" y="443"/>
                </a:lnTo>
                <a:lnTo>
                  <a:pt x="1481" y="445"/>
                </a:lnTo>
                <a:lnTo>
                  <a:pt x="1491" y="462"/>
                </a:lnTo>
                <a:lnTo>
                  <a:pt x="1505" y="478"/>
                </a:lnTo>
                <a:lnTo>
                  <a:pt x="1506" y="479"/>
                </a:lnTo>
                <a:lnTo>
                  <a:pt x="1528" y="502"/>
                </a:lnTo>
                <a:lnTo>
                  <a:pt x="1554" y="521"/>
                </a:lnTo>
                <a:lnTo>
                  <a:pt x="1584" y="538"/>
                </a:lnTo>
                <a:lnTo>
                  <a:pt x="1618" y="550"/>
                </a:lnTo>
                <a:lnTo>
                  <a:pt x="1655" y="555"/>
                </a:lnTo>
                <a:lnTo>
                  <a:pt x="1691" y="555"/>
                </a:lnTo>
                <a:lnTo>
                  <a:pt x="1727" y="550"/>
                </a:lnTo>
                <a:lnTo>
                  <a:pt x="1762" y="538"/>
                </a:lnTo>
                <a:lnTo>
                  <a:pt x="1791" y="521"/>
                </a:lnTo>
                <a:lnTo>
                  <a:pt x="1817" y="502"/>
                </a:lnTo>
                <a:lnTo>
                  <a:pt x="1840" y="479"/>
                </a:lnTo>
                <a:lnTo>
                  <a:pt x="1841" y="478"/>
                </a:lnTo>
                <a:lnTo>
                  <a:pt x="1854" y="462"/>
                </a:lnTo>
                <a:lnTo>
                  <a:pt x="1865" y="445"/>
                </a:lnTo>
                <a:lnTo>
                  <a:pt x="1866" y="443"/>
                </a:lnTo>
                <a:lnTo>
                  <a:pt x="1881" y="412"/>
                </a:lnTo>
                <a:lnTo>
                  <a:pt x="1883" y="405"/>
                </a:lnTo>
                <a:lnTo>
                  <a:pt x="1885" y="397"/>
                </a:lnTo>
                <a:lnTo>
                  <a:pt x="1891" y="375"/>
                </a:lnTo>
                <a:lnTo>
                  <a:pt x="1894" y="354"/>
                </a:lnTo>
                <a:lnTo>
                  <a:pt x="1896" y="333"/>
                </a:lnTo>
                <a:lnTo>
                  <a:pt x="1894" y="313"/>
                </a:lnTo>
                <a:lnTo>
                  <a:pt x="1891" y="293"/>
                </a:lnTo>
                <a:lnTo>
                  <a:pt x="1885" y="270"/>
                </a:lnTo>
                <a:lnTo>
                  <a:pt x="1883" y="262"/>
                </a:lnTo>
                <a:lnTo>
                  <a:pt x="1881" y="255"/>
                </a:lnTo>
                <a:lnTo>
                  <a:pt x="1866" y="224"/>
                </a:lnTo>
                <a:lnTo>
                  <a:pt x="1865" y="222"/>
                </a:lnTo>
                <a:lnTo>
                  <a:pt x="1854" y="206"/>
                </a:lnTo>
                <a:lnTo>
                  <a:pt x="1841" y="189"/>
                </a:lnTo>
                <a:lnTo>
                  <a:pt x="1840" y="188"/>
                </a:lnTo>
                <a:lnTo>
                  <a:pt x="1818" y="166"/>
                </a:lnTo>
                <a:lnTo>
                  <a:pt x="1794" y="148"/>
                </a:lnTo>
                <a:lnTo>
                  <a:pt x="1766" y="132"/>
                </a:lnTo>
                <a:lnTo>
                  <a:pt x="1737" y="120"/>
                </a:lnTo>
                <a:lnTo>
                  <a:pt x="1705" y="113"/>
                </a:lnTo>
                <a:lnTo>
                  <a:pt x="1673" y="111"/>
                </a:lnTo>
                <a:close/>
                <a:moveTo>
                  <a:pt x="1673" y="0"/>
                </a:moveTo>
                <a:lnTo>
                  <a:pt x="1717" y="3"/>
                </a:lnTo>
                <a:lnTo>
                  <a:pt x="1759" y="11"/>
                </a:lnTo>
                <a:lnTo>
                  <a:pt x="1800" y="25"/>
                </a:lnTo>
                <a:lnTo>
                  <a:pt x="1837" y="44"/>
                </a:lnTo>
                <a:lnTo>
                  <a:pt x="1873" y="66"/>
                </a:lnTo>
                <a:lnTo>
                  <a:pt x="1904" y="93"/>
                </a:lnTo>
                <a:lnTo>
                  <a:pt x="2185" y="45"/>
                </a:lnTo>
                <a:lnTo>
                  <a:pt x="2216" y="39"/>
                </a:lnTo>
                <a:lnTo>
                  <a:pt x="2246" y="39"/>
                </a:lnTo>
                <a:lnTo>
                  <a:pt x="2276" y="45"/>
                </a:lnTo>
                <a:lnTo>
                  <a:pt x="2304" y="55"/>
                </a:lnTo>
                <a:lnTo>
                  <a:pt x="2330" y="71"/>
                </a:lnTo>
                <a:lnTo>
                  <a:pt x="2350" y="88"/>
                </a:lnTo>
                <a:lnTo>
                  <a:pt x="2367" y="108"/>
                </a:lnTo>
                <a:lnTo>
                  <a:pt x="2380" y="130"/>
                </a:lnTo>
                <a:lnTo>
                  <a:pt x="2389" y="154"/>
                </a:lnTo>
                <a:lnTo>
                  <a:pt x="2395" y="179"/>
                </a:lnTo>
                <a:lnTo>
                  <a:pt x="2397" y="205"/>
                </a:lnTo>
                <a:lnTo>
                  <a:pt x="2397" y="463"/>
                </a:lnTo>
                <a:lnTo>
                  <a:pt x="2395" y="488"/>
                </a:lnTo>
                <a:lnTo>
                  <a:pt x="2389" y="513"/>
                </a:lnTo>
                <a:lnTo>
                  <a:pt x="2380" y="538"/>
                </a:lnTo>
                <a:lnTo>
                  <a:pt x="2367" y="559"/>
                </a:lnTo>
                <a:lnTo>
                  <a:pt x="2350" y="579"/>
                </a:lnTo>
                <a:lnTo>
                  <a:pt x="2330" y="596"/>
                </a:lnTo>
                <a:lnTo>
                  <a:pt x="2307" y="610"/>
                </a:lnTo>
                <a:lnTo>
                  <a:pt x="2283" y="621"/>
                </a:lnTo>
                <a:lnTo>
                  <a:pt x="2257" y="627"/>
                </a:lnTo>
                <a:lnTo>
                  <a:pt x="2231" y="630"/>
                </a:lnTo>
                <a:lnTo>
                  <a:pt x="2208" y="628"/>
                </a:lnTo>
                <a:lnTo>
                  <a:pt x="2185" y="623"/>
                </a:lnTo>
                <a:lnTo>
                  <a:pt x="1904" y="574"/>
                </a:lnTo>
                <a:lnTo>
                  <a:pt x="1874" y="600"/>
                </a:lnTo>
                <a:lnTo>
                  <a:pt x="1840" y="623"/>
                </a:lnTo>
                <a:lnTo>
                  <a:pt x="1840" y="946"/>
                </a:lnTo>
                <a:lnTo>
                  <a:pt x="2063" y="946"/>
                </a:lnTo>
                <a:lnTo>
                  <a:pt x="2093" y="949"/>
                </a:lnTo>
                <a:lnTo>
                  <a:pt x="2121" y="957"/>
                </a:lnTo>
                <a:lnTo>
                  <a:pt x="2148" y="969"/>
                </a:lnTo>
                <a:lnTo>
                  <a:pt x="2171" y="986"/>
                </a:lnTo>
                <a:lnTo>
                  <a:pt x="2191" y="1006"/>
                </a:lnTo>
                <a:lnTo>
                  <a:pt x="2208" y="1031"/>
                </a:lnTo>
                <a:lnTo>
                  <a:pt x="2220" y="1057"/>
                </a:lnTo>
                <a:lnTo>
                  <a:pt x="3179" y="1057"/>
                </a:lnTo>
                <a:lnTo>
                  <a:pt x="3208" y="1060"/>
                </a:lnTo>
                <a:lnTo>
                  <a:pt x="3236" y="1067"/>
                </a:lnTo>
                <a:lnTo>
                  <a:pt x="3263" y="1079"/>
                </a:lnTo>
                <a:lnTo>
                  <a:pt x="3286" y="1096"/>
                </a:lnTo>
                <a:lnTo>
                  <a:pt x="3306" y="1117"/>
                </a:lnTo>
                <a:lnTo>
                  <a:pt x="3323" y="1140"/>
                </a:lnTo>
                <a:lnTo>
                  <a:pt x="3335" y="1165"/>
                </a:lnTo>
                <a:lnTo>
                  <a:pt x="3343" y="1194"/>
                </a:lnTo>
                <a:lnTo>
                  <a:pt x="3345" y="1224"/>
                </a:lnTo>
                <a:lnTo>
                  <a:pt x="3345" y="1280"/>
                </a:lnTo>
                <a:lnTo>
                  <a:pt x="3179" y="1280"/>
                </a:lnTo>
                <a:lnTo>
                  <a:pt x="3160" y="1283"/>
                </a:lnTo>
                <a:lnTo>
                  <a:pt x="3145" y="1290"/>
                </a:lnTo>
                <a:lnTo>
                  <a:pt x="3133" y="1302"/>
                </a:lnTo>
                <a:lnTo>
                  <a:pt x="3125" y="1317"/>
                </a:lnTo>
                <a:lnTo>
                  <a:pt x="3123" y="1335"/>
                </a:lnTo>
                <a:lnTo>
                  <a:pt x="3125" y="1352"/>
                </a:lnTo>
                <a:lnTo>
                  <a:pt x="3133" y="1368"/>
                </a:lnTo>
                <a:lnTo>
                  <a:pt x="3145" y="1380"/>
                </a:lnTo>
                <a:lnTo>
                  <a:pt x="3160" y="1388"/>
                </a:lnTo>
                <a:lnTo>
                  <a:pt x="3179" y="1391"/>
                </a:lnTo>
                <a:lnTo>
                  <a:pt x="3345" y="1391"/>
                </a:lnTo>
                <a:lnTo>
                  <a:pt x="3345" y="1780"/>
                </a:lnTo>
                <a:lnTo>
                  <a:pt x="3343" y="1810"/>
                </a:lnTo>
                <a:lnTo>
                  <a:pt x="3335" y="1838"/>
                </a:lnTo>
                <a:lnTo>
                  <a:pt x="3323" y="1865"/>
                </a:lnTo>
                <a:lnTo>
                  <a:pt x="3306" y="1888"/>
                </a:lnTo>
                <a:lnTo>
                  <a:pt x="3286" y="1907"/>
                </a:lnTo>
                <a:lnTo>
                  <a:pt x="3263" y="1924"/>
                </a:lnTo>
                <a:lnTo>
                  <a:pt x="3236" y="1937"/>
                </a:lnTo>
                <a:lnTo>
                  <a:pt x="3208" y="1945"/>
                </a:lnTo>
                <a:lnTo>
                  <a:pt x="3179" y="1947"/>
                </a:lnTo>
                <a:lnTo>
                  <a:pt x="2220" y="1947"/>
                </a:lnTo>
                <a:lnTo>
                  <a:pt x="2208" y="1973"/>
                </a:lnTo>
                <a:lnTo>
                  <a:pt x="2191" y="1997"/>
                </a:lnTo>
                <a:lnTo>
                  <a:pt x="2171" y="2018"/>
                </a:lnTo>
                <a:lnTo>
                  <a:pt x="2148" y="2035"/>
                </a:lnTo>
                <a:lnTo>
                  <a:pt x="2121" y="2048"/>
                </a:lnTo>
                <a:lnTo>
                  <a:pt x="2093" y="2055"/>
                </a:lnTo>
                <a:lnTo>
                  <a:pt x="2063" y="2058"/>
                </a:lnTo>
                <a:lnTo>
                  <a:pt x="1282" y="2058"/>
                </a:lnTo>
                <a:lnTo>
                  <a:pt x="1252" y="2055"/>
                </a:lnTo>
                <a:lnTo>
                  <a:pt x="1224" y="2048"/>
                </a:lnTo>
                <a:lnTo>
                  <a:pt x="1197" y="2035"/>
                </a:lnTo>
                <a:lnTo>
                  <a:pt x="1174" y="2018"/>
                </a:lnTo>
                <a:lnTo>
                  <a:pt x="1154" y="1997"/>
                </a:lnTo>
                <a:lnTo>
                  <a:pt x="1137" y="1973"/>
                </a:lnTo>
                <a:lnTo>
                  <a:pt x="1125" y="1947"/>
                </a:lnTo>
                <a:lnTo>
                  <a:pt x="167" y="1947"/>
                </a:lnTo>
                <a:lnTo>
                  <a:pt x="137" y="1945"/>
                </a:lnTo>
                <a:lnTo>
                  <a:pt x="109" y="1937"/>
                </a:lnTo>
                <a:lnTo>
                  <a:pt x="83" y="1924"/>
                </a:lnTo>
                <a:lnTo>
                  <a:pt x="60" y="1907"/>
                </a:lnTo>
                <a:lnTo>
                  <a:pt x="40" y="1888"/>
                </a:lnTo>
                <a:lnTo>
                  <a:pt x="23" y="1865"/>
                </a:lnTo>
                <a:lnTo>
                  <a:pt x="10" y="1838"/>
                </a:lnTo>
                <a:lnTo>
                  <a:pt x="3" y="1810"/>
                </a:lnTo>
                <a:lnTo>
                  <a:pt x="0" y="1780"/>
                </a:lnTo>
                <a:lnTo>
                  <a:pt x="0" y="1391"/>
                </a:lnTo>
                <a:lnTo>
                  <a:pt x="279" y="1391"/>
                </a:lnTo>
                <a:lnTo>
                  <a:pt x="296" y="1388"/>
                </a:lnTo>
                <a:lnTo>
                  <a:pt x="311" y="1380"/>
                </a:lnTo>
                <a:lnTo>
                  <a:pt x="324" y="1368"/>
                </a:lnTo>
                <a:lnTo>
                  <a:pt x="332" y="1352"/>
                </a:lnTo>
                <a:lnTo>
                  <a:pt x="335" y="1335"/>
                </a:lnTo>
                <a:lnTo>
                  <a:pt x="332" y="1317"/>
                </a:lnTo>
                <a:lnTo>
                  <a:pt x="324" y="1302"/>
                </a:lnTo>
                <a:lnTo>
                  <a:pt x="311" y="1290"/>
                </a:lnTo>
                <a:lnTo>
                  <a:pt x="296" y="1283"/>
                </a:lnTo>
                <a:lnTo>
                  <a:pt x="279" y="1280"/>
                </a:lnTo>
                <a:lnTo>
                  <a:pt x="0" y="1280"/>
                </a:lnTo>
                <a:lnTo>
                  <a:pt x="0" y="1224"/>
                </a:lnTo>
                <a:lnTo>
                  <a:pt x="3" y="1194"/>
                </a:lnTo>
                <a:lnTo>
                  <a:pt x="10" y="1165"/>
                </a:lnTo>
                <a:lnTo>
                  <a:pt x="23" y="1140"/>
                </a:lnTo>
                <a:lnTo>
                  <a:pt x="40" y="1117"/>
                </a:lnTo>
                <a:lnTo>
                  <a:pt x="60" y="1096"/>
                </a:lnTo>
                <a:lnTo>
                  <a:pt x="83" y="1079"/>
                </a:lnTo>
                <a:lnTo>
                  <a:pt x="109" y="1067"/>
                </a:lnTo>
                <a:lnTo>
                  <a:pt x="137" y="1060"/>
                </a:lnTo>
                <a:lnTo>
                  <a:pt x="167" y="1057"/>
                </a:lnTo>
                <a:lnTo>
                  <a:pt x="1125" y="1057"/>
                </a:lnTo>
                <a:lnTo>
                  <a:pt x="1137" y="1031"/>
                </a:lnTo>
                <a:lnTo>
                  <a:pt x="1154" y="1006"/>
                </a:lnTo>
                <a:lnTo>
                  <a:pt x="1174" y="986"/>
                </a:lnTo>
                <a:lnTo>
                  <a:pt x="1197" y="969"/>
                </a:lnTo>
                <a:lnTo>
                  <a:pt x="1224" y="957"/>
                </a:lnTo>
                <a:lnTo>
                  <a:pt x="1252" y="949"/>
                </a:lnTo>
                <a:lnTo>
                  <a:pt x="1282" y="946"/>
                </a:lnTo>
                <a:lnTo>
                  <a:pt x="1506" y="946"/>
                </a:lnTo>
                <a:lnTo>
                  <a:pt x="1506" y="623"/>
                </a:lnTo>
                <a:lnTo>
                  <a:pt x="1472" y="600"/>
                </a:lnTo>
                <a:lnTo>
                  <a:pt x="1441" y="574"/>
                </a:lnTo>
                <a:lnTo>
                  <a:pt x="1160" y="623"/>
                </a:lnTo>
                <a:lnTo>
                  <a:pt x="1137" y="628"/>
                </a:lnTo>
                <a:lnTo>
                  <a:pt x="1115" y="630"/>
                </a:lnTo>
                <a:lnTo>
                  <a:pt x="1089" y="627"/>
                </a:lnTo>
                <a:lnTo>
                  <a:pt x="1062" y="621"/>
                </a:lnTo>
                <a:lnTo>
                  <a:pt x="1038" y="610"/>
                </a:lnTo>
                <a:lnTo>
                  <a:pt x="1016" y="596"/>
                </a:lnTo>
                <a:lnTo>
                  <a:pt x="995" y="579"/>
                </a:lnTo>
                <a:lnTo>
                  <a:pt x="979" y="559"/>
                </a:lnTo>
                <a:lnTo>
                  <a:pt x="966" y="538"/>
                </a:lnTo>
                <a:lnTo>
                  <a:pt x="956" y="513"/>
                </a:lnTo>
                <a:lnTo>
                  <a:pt x="950" y="488"/>
                </a:lnTo>
                <a:lnTo>
                  <a:pt x="948" y="463"/>
                </a:lnTo>
                <a:lnTo>
                  <a:pt x="948" y="205"/>
                </a:lnTo>
                <a:lnTo>
                  <a:pt x="950" y="179"/>
                </a:lnTo>
                <a:lnTo>
                  <a:pt x="956" y="154"/>
                </a:lnTo>
                <a:lnTo>
                  <a:pt x="966" y="130"/>
                </a:lnTo>
                <a:lnTo>
                  <a:pt x="979" y="108"/>
                </a:lnTo>
                <a:lnTo>
                  <a:pt x="995" y="88"/>
                </a:lnTo>
                <a:lnTo>
                  <a:pt x="1016" y="71"/>
                </a:lnTo>
                <a:lnTo>
                  <a:pt x="1042" y="55"/>
                </a:lnTo>
                <a:lnTo>
                  <a:pt x="1069" y="45"/>
                </a:lnTo>
                <a:lnTo>
                  <a:pt x="1100" y="39"/>
                </a:lnTo>
                <a:lnTo>
                  <a:pt x="1129" y="39"/>
                </a:lnTo>
                <a:lnTo>
                  <a:pt x="1160" y="45"/>
                </a:lnTo>
                <a:lnTo>
                  <a:pt x="1441" y="93"/>
                </a:lnTo>
                <a:lnTo>
                  <a:pt x="1473" y="66"/>
                </a:lnTo>
                <a:lnTo>
                  <a:pt x="1508" y="44"/>
                </a:lnTo>
                <a:lnTo>
                  <a:pt x="1546" y="25"/>
                </a:lnTo>
                <a:lnTo>
                  <a:pt x="1586" y="11"/>
                </a:lnTo>
                <a:lnTo>
                  <a:pt x="1628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86"/>
          <p:cNvSpPr>
            <a:spLocks noEditPoints="1"/>
          </p:cNvSpPr>
          <p:nvPr/>
        </p:nvSpPr>
        <p:spPr bwMode="auto">
          <a:xfrm>
            <a:off x="3458158" y="5119688"/>
            <a:ext cx="588963" cy="327025"/>
          </a:xfrm>
          <a:custGeom>
            <a:avLst/>
            <a:gdLst>
              <a:gd name="T0" fmla="*/ 2902 w 3336"/>
              <a:gd name="T1" fmla="*/ 1095 h 1854"/>
              <a:gd name="T2" fmla="*/ 2902 w 3336"/>
              <a:gd name="T3" fmla="*/ 1164 h 1854"/>
              <a:gd name="T4" fmla="*/ 2966 w 3336"/>
              <a:gd name="T5" fmla="*/ 1182 h 1854"/>
              <a:gd name="T6" fmla="*/ 3003 w 3336"/>
              <a:gd name="T7" fmla="*/ 1129 h 1854"/>
              <a:gd name="T8" fmla="*/ 2966 w 3336"/>
              <a:gd name="T9" fmla="*/ 1076 h 1854"/>
              <a:gd name="T10" fmla="*/ 2725 w 3336"/>
              <a:gd name="T11" fmla="*/ 1185 h 1854"/>
              <a:gd name="T12" fmla="*/ 2777 w 3336"/>
              <a:gd name="T13" fmla="*/ 1147 h 1854"/>
              <a:gd name="T14" fmla="*/ 2758 w 3336"/>
              <a:gd name="T15" fmla="*/ 1083 h 1854"/>
              <a:gd name="T16" fmla="*/ 722 w 3336"/>
              <a:gd name="T17" fmla="*/ 1073 h 1854"/>
              <a:gd name="T18" fmla="*/ 670 w 3336"/>
              <a:gd name="T19" fmla="*/ 1111 h 1854"/>
              <a:gd name="T20" fmla="*/ 689 w 3336"/>
              <a:gd name="T21" fmla="*/ 1175 h 1854"/>
              <a:gd name="T22" fmla="*/ 1112 w 3336"/>
              <a:gd name="T23" fmla="*/ 1073 h 1854"/>
              <a:gd name="T24" fmla="*/ 466 w 3336"/>
              <a:gd name="T25" fmla="*/ 1083 h 1854"/>
              <a:gd name="T26" fmla="*/ 447 w 3336"/>
              <a:gd name="T27" fmla="*/ 1147 h 1854"/>
              <a:gd name="T28" fmla="*/ 501 w 3336"/>
              <a:gd name="T29" fmla="*/ 1185 h 1854"/>
              <a:gd name="T30" fmla="*/ 553 w 3336"/>
              <a:gd name="T31" fmla="*/ 1147 h 1854"/>
              <a:gd name="T32" fmla="*/ 534 w 3336"/>
              <a:gd name="T33" fmla="*/ 1083 h 1854"/>
              <a:gd name="T34" fmla="*/ 1261 w 3336"/>
              <a:gd name="T35" fmla="*/ 853 h 1854"/>
              <a:gd name="T36" fmla="*/ 1223 w 3336"/>
              <a:gd name="T37" fmla="*/ 906 h 1854"/>
              <a:gd name="T38" fmla="*/ 1245 w 3336"/>
              <a:gd name="T39" fmla="*/ 1733 h 1854"/>
              <a:gd name="T40" fmla="*/ 2076 w 3336"/>
              <a:gd name="T41" fmla="*/ 1740 h 1854"/>
              <a:gd name="T42" fmla="*/ 2113 w 3336"/>
              <a:gd name="T43" fmla="*/ 1687 h 1854"/>
              <a:gd name="T44" fmla="*/ 2091 w 3336"/>
              <a:gd name="T45" fmla="*/ 860 h 1854"/>
              <a:gd name="T46" fmla="*/ 1613 w 3336"/>
              <a:gd name="T47" fmla="*/ 515 h 1854"/>
              <a:gd name="T48" fmla="*/ 1613 w 3336"/>
              <a:gd name="T49" fmla="*/ 515 h 1854"/>
              <a:gd name="T50" fmla="*/ 1780 w 3336"/>
              <a:gd name="T51" fmla="*/ 292 h 1854"/>
              <a:gd name="T52" fmla="*/ 2496 w 3336"/>
              <a:gd name="T53" fmla="*/ 9 h 1854"/>
              <a:gd name="T54" fmla="*/ 2586 w 3336"/>
              <a:gd name="T55" fmla="*/ 83 h 1854"/>
              <a:gd name="T56" fmla="*/ 2614 w 3336"/>
              <a:gd name="T57" fmla="*/ 459 h 1854"/>
              <a:gd name="T58" fmla="*/ 2576 w 3336"/>
              <a:gd name="T59" fmla="*/ 513 h 1854"/>
              <a:gd name="T60" fmla="*/ 2057 w 3336"/>
              <a:gd name="T61" fmla="*/ 738 h 1854"/>
              <a:gd name="T62" fmla="*/ 2165 w 3336"/>
              <a:gd name="T63" fmla="*/ 778 h 1854"/>
              <a:gd name="T64" fmla="*/ 3170 w 3336"/>
              <a:gd name="T65" fmla="*/ 850 h 1854"/>
              <a:gd name="T66" fmla="*/ 3278 w 3336"/>
              <a:gd name="T67" fmla="*/ 888 h 1854"/>
              <a:gd name="T68" fmla="*/ 3334 w 3336"/>
              <a:gd name="T69" fmla="*/ 987 h 1854"/>
              <a:gd name="T70" fmla="*/ 3153 w 3336"/>
              <a:gd name="T71" fmla="*/ 1076 h 1854"/>
              <a:gd name="T72" fmla="*/ 3114 w 3336"/>
              <a:gd name="T73" fmla="*/ 1129 h 1854"/>
              <a:gd name="T74" fmla="*/ 3151 w 3336"/>
              <a:gd name="T75" fmla="*/ 1182 h 1854"/>
              <a:gd name="T76" fmla="*/ 3334 w 3336"/>
              <a:gd name="T77" fmla="*/ 1606 h 1854"/>
              <a:gd name="T78" fmla="*/ 3278 w 3336"/>
              <a:gd name="T79" fmla="*/ 1704 h 1854"/>
              <a:gd name="T80" fmla="*/ 3170 w 3336"/>
              <a:gd name="T81" fmla="*/ 1742 h 1854"/>
              <a:gd name="T82" fmla="*/ 2165 w 3336"/>
              <a:gd name="T83" fmla="*/ 1814 h 1854"/>
              <a:gd name="T84" fmla="*/ 2057 w 3336"/>
              <a:gd name="T85" fmla="*/ 1854 h 1854"/>
              <a:gd name="T86" fmla="*/ 1194 w 3336"/>
              <a:gd name="T87" fmla="*/ 1832 h 1854"/>
              <a:gd name="T88" fmla="*/ 1123 w 3336"/>
              <a:gd name="T89" fmla="*/ 1742 h 1854"/>
              <a:gd name="T90" fmla="*/ 82 w 3336"/>
              <a:gd name="T91" fmla="*/ 1720 h 1854"/>
              <a:gd name="T92" fmla="*/ 10 w 3336"/>
              <a:gd name="T93" fmla="*/ 1635 h 1854"/>
              <a:gd name="T94" fmla="*/ 278 w 3336"/>
              <a:gd name="T95" fmla="*/ 1185 h 1854"/>
              <a:gd name="T96" fmla="*/ 331 w 3336"/>
              <a:gd name="T97" fmla="*/ 1147 h 1854"/>
              <a:gd name="T98" fmla="*/ 312 w 3336"/>
              <a:gd name="T99" fmla="*/ 1083 h 1854"/>
              <a:gd name="T100" fmla="*/ 0 w 3336"/>
              <a:gd name="T101" fmla="*/ 1017 h 1854"/>
              <a:gd name="T102" fmla="*/ 38 w 3336"/>
              <a:gd name="T103" fmla="*/ 909 h 1854"/>
              <a:gd name="T104" fmla="*/ 137 w 3336"/>
              <a:gd name="T105" fmla="*/ 853 h 1854"/>
              <a:gd name="T106" fmla="*/ 1151 w 3336"/>
              <a:gd name="T107" fmla="*/ 799 h 1854"/>
              <a:gd name="T108" fmla="*/ 1249 w 3336"/>
              <a:gd name="T109" fmla="*/ 741 h 1854"/>
              <a:gd name="T110" fmla="*/ 778 w 3336"/>
              <a:gd name="T111" fmla="*/ 515 h 1854"/>
              <a:gd name="T112" fmla="*/ 725 w 3336"/>
              <a:gd name="T113" fmla="*/ 478 h 1854"/>
              <a:gd name="T114" fmla="*/ 736 w 3336"/>
              <a:gd name="T115" fmla="*/ 112 h 1854"/>
              <a:gd name="T116" fmla="*/ 818 w 3336"/>
              <a:gd name="T117" fmla="*/ 18 h 1854"/>
              <a:gd name="T118" fmla="*/ 945 w 3336"/>
              <a:gd name="T119" fmla="*/ 7 h 1854"/>
              <a:gd name="T120" fmla="*/ 2417 w 3336"/>
              <a:gd name="T121" fmla="*/ 1 h 1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6" h="1854">
                <a:moveTo>
                  <a:pt x="2947" y="1073"/>
                </a:moveTo>
                <a:lnTo>
                  <a:pt x="2928" y="1076"/>
                </a:lnTo>
                <a:lnTo>
                  <a:pt x="2913" y="1083"/>
                </a:lnTo>
                <a:lnTo>
                  <a:pt x="2902" y="1095"/>
                </a:lnTo>
                <a:lnTo>
                  <a:pt x="2894" y="1111"/>
                </a:lnTo>
                <a:lnTo>
                  <a:pt x="2892" y="1129"/>
                </a:lnTo>
                <a:lnTo>
                  <a:pt x="2894" y="1147"/>
                </a:lnTo>
                <a:lnTo>
                  <a:pt x="2902" y="1164"/>
                </a:lnTo>
                <a:lnTo>
                  <a:pt x="2913" y="1175"/>
                </a:lnTo>
                <a:lnTo>
                  <a:pt x="2928" y="1182"/>
                </a:lnTo>
                <a:lnTo>
                  <a:pt x="2947" y="1185"/>
                </a:lnTo>
                <a:lnTo>
                  <a:pt x="2966" y="1182"/>
                </a:lnTo>
                <a:lnTo>
                  <a:pt x="2981" y="1175"/>
                </a:lnTo>
                <a:lnTo>
                  <a:pt x="2993" y="1164"/>
                </a:lnTo>
                <a:lnTo>
                  <a:pt x="3000" y="1147"/>
                </a:lnTo>
                <a:lnTo>
                  <a:pt x="3003" y="1129"/>
                </a:lnTo>
                <a:lnTo>
                  <a:pt x="3000" y="1111"/>
                </a:lnTo>
                <a:lnTo>
                  <a:pt x="2993" y="1095"/>
                </a:lnTo>
                <a:lnTo>
                  <a:pt x="2981" y="1083"/>
                </a:lnTo>
                <a:lnTo>
                  <a:pt x="2966" y="1076"/>
                </a:lnTo>
                <a:lnTo>
                  <a:pt x="2947" y="1073"/>
                </a:lnTo>
                <a:close/>
                <a:moveTo>
                  <a:pt x="2224" y="1073"/>
                </a:moveTo>
                <a:lnTo>
                  <a:pt x="2224" y="1185"/>
                </a:lnTo>
                <a:lnTo>
                  <a:pt x="2725" y="1185"/>
                </a:lnTo>
                <a:lnTo>
                  <a:pt x="2743" y="1182"/>
                </a:lnTo>
                <a:lnTo>
                  <a:pt x="2758" y="1175"/>
                </a:lnTo>
                <a:lnTo>
                  <a:pt x="2770" y="1164"/>
                </a:lnTo>
                <a:lnTo>
                  <a:pt x="2777" y="1147"/>
                </a:lnTo>
                <a:lnTo>
                  <a:pt x="2780" y="1129"/>
                </a:lnTo>
                <a:lnTo>
                  <a:pt x="2777" y="1111"/>
                </a:lnTo>
                <a:lnTo>
                  <a:pt x="2770" y="1095"/>
                </a:lnTo>
                <a:lnTo>
                  <a:pt x="2758" y="1083"/>
                </a:lnTo>
                <a:lnTo>
                  <a:pt x="2743" y="1076"/>
                </a:lnTo>
                <a:lnTo>
                  <a:pt x="2725" y="1073"/>
                </a:lnTo>
                <a:lnTo>
                  <a:pt x="2224" y="1073"/>
                </a:lnTo>
                <a:close/>
                <a:moveTo>
                  <a:pt x="722" y="1073"/>
                </a:moveTo>
                <a:lnTo>
                  <a:pt x="704" y="1076"/>
                </a:lnTo>
                <a:lnTo>
                  <a:pt x="689" y="1083"/>
                </a:lnTo>
                <a:lnTo>
                  <a:pt x="677" y="1095"/>
                </a:lnTo>
                <a:lnTo>
                  <a:pt x="670" y="1111"/>
                </a:lnTo>
                <a:lnTo>
                  <a:pt x="667" y="1129"/>
                </a:lnTo>
                <a:lnTo>
                  <a:pt x="670" y="1147"/>
                </a:lnTo>
                <a:lnTo>
                  <a:pt x="677" y="1164"/>
                </a:lnTo>
                <a:lnTo>
                  <a:pt x="689" y="1175"/>
                </a:lnTo>
                <a:lnTo>
                  <a:pt x="704" y="1182"/>
                </a:lnTo>
                <a:lnTo>
                  <a:pt x="722" y="1185"/>
                </a:lnTo>
                <a:lnTo>
                  <a:pt x="1112" y="1185"/>
                </a:lnTo>
                <a:lnTo>
                  <a:pt x="1112" y="1073"/>
                </a:lnTo>
                <a:lnTo>
                  <a:pt x="722" y="1073"/>
                </a:lnTo>
                <a:close/>
                <a:moveTo>
                  <a:pt x="501" y="1073"/>
                </a:moveTo>
                <a:lnTo>
                  <a:pt x="482" y="1076"/>
                </a:lnTo>
                <a:lnTo>
                  <a:pt x="466" y="1083"/>
                </a:lnTo>
                <a:lnTo>
                  <a:pt x="455" y="1095"/>
                </a:lnTo>
                <a:lnTo>
                  <a:pt x="447" y="1111"/>
                </a:lnTo>
                <a:lnTo>
                  <a:pt x="445" y="1129"/>
                </a:lnTo>
                <a:lnTo>
                  <a:pt x="447" y="1147"/>
                </a:lnTo>
                <a:lnTo>
                  <a:pt x="455" y="1164"/>
                </a:lnTo>
                <a:lnTo>
                  <a:pt x="466" y="1175"/>
                </a:lnTo>
                <a:lnTo>
                  <a:pt x="482" y="1182"/>
                </a:lnTo>
                <a:lnTo>
                  <a:pt x="501" y="1185"/>
                </a:lnTo>
                <a:lnTo>
                  <a:pt x="519" y="1182"/>
                </a:lnTo>
                <a:lnTo>
                  <a:pt x="534" y="1175"/>
                </a:lnTo>
                <a:lnTo>
                  <a:pt x="546" y="1164"/>
                </a:lnTo>
                <a:lnTo>
                  <a:pt x="553" y="1147"/>
                </a:lnTo>
                <a:lnTo>
                  <a:pt x="557" y="1129"/>
                </a:lnTo>
                <a:lnTo>
                  <a:pt x="553" y="1111"/>
                </a:lnTo>
                <a:lnTo>
                  <a:pt x="546" y="1095"/>
                </a:lnTo>
                <a:lnTo>
                  <a:pt x="534" y="1083"/>
                </a:lnTo>
                <a:lnTo>
                  <a:pt x="519" y="1076"/>
                </a:lnTo>
                <a:lnTo>
                  <a:pt x="501" y="1073"/>
                </a:lnTo>
                <a:close/>
                <a:moveTo>
                  <a:pt x="1279" y="850"/>
                </a:moveTo>
                <a:lnTo>
                  <a:pt x="1261" y="853"/>
                </a:lnTo>
                <a:lnTo>
                  <a:pt x="1245" y="860"/>
                </a:lnTo>
                <a:lnTo>
                  <a:pt x="1233" y="872"/>
                </a:lnTo>
                <a:lnTo>
                  <a:pt x="1226" y="887"/>
                </a:lnTo>
                <a:lnTo>
                  <a:pt x="1223" y="906"/>
                </a:lnTo>
                <a:lnTo>
                  <a:pt x="1223" y="1687"/>
                </a:lnTo>
                <a:lnTo>
                  <a:pt x="1226" y="1706"/>
                </a:lnTo>
                <a:lnTo>
                  <a:pt x="1233" y="1721"/>
                </a:lnTo>
                <a:lnTo>
                  <a:pt x="1245" y="1733"/>
                </a:lnTo>
                <a:lnTo>
                  <a:pt x="1261" y="1740"/>
                </a:lnTo>
                <a:lnTo>
                  <a:pt x="1279" y="1742"/>
                </a:lnTo>
                <a:lnTo>
                  <a:pt x="2057" y="1742"/>
                </a:lnTo>
                <a:lnTo>
                  <a:pt x="2076" y="1740"/>
                </a:lnTo>
                <a:lnTo>
                  <a:pt x="2091" y="1733"/>
                </a:lnTo>
                <a:lnTo>
                  <a:pt x="2104" y="1721"/>
                </a:lnTo>
                <a:lnTo>
                  <a:pt x="2111" y="1706"/>
                </a:lnTo>
                <a:lnTo>
                  <a:pt x="2113" y="1687"/>
                </a:lnTo>
                <a:lnTo>
                  <a:pt x="2113" y="906"/>
                </a:lnTo>
                <a:lnTo>
                  <a:pt x="2111" y="887"/>
                </a:lnTo>
                <a:lnTo>
                  <a:pt x="2104" y="872"/>
                </a:lnTo>
                <a:lnTo>
                  <a:pt x="2091" y="860"/>
                </a:lnTo>
                <a:lnTo>
                  <a:pt x="2076" y="853"/>
                </a:lnTo>
                <a:lnTo>
                  <a:pt x="2057" y="850"/>
                </a:lnTo>
                <a:lnTo>
                  <a:pt x="1279" y="850"/>
                </a:lnTo>
                <a:close/>
                <a:moveTo>
                  <a:pt x="1613" y="515"/>
                </a:moveTo>
                <a:lnTo>
                  <a:pt x="1613" y="738"/>
                </a:lnTo>
                <a:lnTo>
                  <a:pt x="1724" y="738"/>
                </a:lnTo>
                <a:lnTo>
                  <a:pt x="1724" y="515"/>
                </a:lnTo>
                <a:lnTo>
                  <a:pt x="1613" y="515"/>
                </a:lnTo>
                <a:close/>
                <a:moveTo>
                  <a:pt x="1557" y="292"/>
                </a:moveTo>
                <a:lnTo>
                  <a:pt x="1557" y="404"/>
                </a:lnTo>
                <a:lnTo>
                  <a:pt x="1780" y="404"/>
                </a:lnTo>
                <a:lnTo>
                  <a:pt x="1780" y="292"/>
                </a:lnTo>
                <a:lnTo>
                  <a:pt x="1557" y="292"/>
                </a:lnTo>
                <a:close/>
                <a:moveTo>
                  <a:pt x="2444" y="0"/>
                </a:moveTo>
                <a:lnTo>
                  <a:pt x="2470" y="3"/>
                </a:lnTo>
                <a:lnTo>
                  <a:pt x="2496" y="9"/>
                </a:lnTo>
                <a:lnTo>
                  <a:pt x="2520" y="20"/>
                </a:lnTo>
                <a:lnTo>
                  <a:pt x="2542" y="36"/>
                </a:lnTo>
                <a:lnTo>
                  <a:pt x="2566" y="57"/>
                </a:lnTo>
                <a:lnTo>
                  <a:pt x="2586" y="83"/>
                </a:lnTo>
                <a:lnTo>
                  <a:pt x="2600" y="112"/>
                </a:lnTo>
                <a:lnTo>
                  <a:pt x="2610" y="142"/>
                </a:lnTo>
                <a:lnTo>
                  <a:pt x="2614" y="175"/>
                </a:lnTo>
                <a:lnTo>
                  <a:pt x="2614" y="459"/>
                </a:lnTo>
                <a:lnTo>
                  <a:pt x="2610" y="478"/>
                </a:lnTo>
                <a:lnTo>
                  <a:pt x="2603" y="493"/>
                </a:lnTo>
                <a:lnTo>
                  <a:pt x="2592" y="506"/>
                </a:lnTo>
                <a:lnTo>
                  <a:pt x="2576" y="513"/>
                </a:lnTo>
                <a:lnTo>
                  <a:pt x="2558" y="515"/>
                </a:lnTo>
                <a:lnTo>
                  <a:pt x="1835" y="515"/>
                </a:lnTo>
                <a:lnTo>
                  <a:pt x="1835" y="738"/>
                </a:lnTo>
                <a:lnTo>
                  <a:pt x="2057" y="738"/>
                </a:lnTo>
                <a:lnTo>
                  <a:pt x="2087" y="741"/>
                </a:lnTo>
                <a:lnTo>
                  <a:pt x="2116" y="749"/>
                </a:lnTo>
                <a:lnTo>
                  <a:pt x="2142" y="762"/>
                </a:lnTo>
                <a:lnTo>
                  <a:pt x="2165" y="778"/>
                </a:lnTo>
                <a:lnTo>
                  <a:pt x="2186" y="799"/>
                </a:lnTo>
                <a:lnTo>
                  <a:pt x="2202" y="822"/>
                </a:lnTo>
                <a:lnTo>
                  <a:pt x="2213" y="850"/>
                </a:lnTo>
                <a:lnTo>
                  <a:pt x="3170" y="850"/>
                </a:lnTo>
                <a:lnTo>
                  <a:pt x="3200" y="853"/>
                </a:lnTo>
                <a:lnTo>
                  <a:pt x="3229" y="860"/>
                </a:lnTo>
                <a:lnTo>
                  <a:pt x="3255" y="872"/>
                </a:lnTo>
                <a:lnTo>
                  <a:pt x="3278" y="888"/>
                </a:lnTo>
                <a:lnTo>
                  <a:pt x="3298" y="909"/>
                </a:lnTo>
                <a:lnTo>
                  <a:pt x="3314" y="932"/>
                </a:lnTo>
                <a:lnTo>
                  <a:pt x="3326" y="958"/>
                </a:lnTo>
                <a:lnTo>
                  <a:pt x="3334" y="987"/>
                </a:lnTo>
                <a:lnTo>
                  <a:pt x="3336" y="1017"/>
                </a:lnTo>
                <a:lnTo>
                  <a:pt x="3336" y="1073"/>
                </a:lnTo>
                <a:lnTo>
                  <a:pt x="3170" y="1073"/>
                </a:lnTo>
                <a:lnTo>
                  <a:pt x="3153" y="1076"/>
                </a:lnTo>
                <a:lnTo>
                  <a:pt x="3138" y="1084"/>
                </a:lnTo>
                <a:lnTo>
                  <a:pt x="3126" y="1098"/>
                </a:lnTo>
                <a:lnTo>
                  <a:pt x="3117" y="1113"/>
                </a:lnTo>
                <a:lnTo>
                  <a:pt x="3114" y="1129"/>
                </a:lnTo>
                <a:lnTo>
                  <a:pt x="3116" y="1147"/>
                </a:lnTo>
                <a:lnTo>
                  <a:pt x="3123" y="1164"/>
                </a:lnTo>
                <a:lnTo>
                  <a:pt x="3136" y="1175"/>
                </a:lnTo>
                <a:lnTo>
                  <a:pt x="3151" y="1182"/>
                </a:lnTo>
                <a:lnTo>
                  <a:pt x="3170" y="1185"/>
                </a:lnTo>
                <a:lnTo>
                  <a:pt x="3336" y="1185"/>
                </a:lnTo>
                <a:lnTo>
                  <a:pt x="3336" y="1576"/>
                </a:lnTo>
                <a:lnTo>
                  <a:pt x="3334" y="1606"/>
                </a:lnTo>
                <a:lnTo>
                  <a:pt x="3326" y="1635"/>
                </a:lnTo>
                <a:lnTo>
                  <a:pt x="3314" y="1661"/>
                </a:lnTo>
                <a:lnTo>
                  <a:pt x="3298" y="1684"/>
                </a:lnTo>
                <a:lnTo>
                  <a:pt x="3278" y="1704"/>
                </a:lnTo>
                <a:lnTo>
                  <a:pt x="3255" y="1720"/>
                </a:lnTo>
                <a:lnTo>
                  <a:pt x="3229" y="1732"/>
                </a:lnTo>
                <a:lnTo>
                  <a:pt x="3200" y="1740"/>
                </a:lnTo>
                <a:lnTo>
                  <a:pt x="3170" y="1742"/>
                </a:lnTo>
                <a:lnTo>
                  <a:pt x="2213" y="1742"/>
                </a:lnTo>
                <a:lnTo>
                  <a:pt x="2202" y="1770"/>
                </a:lnTo>
                <a:lnTo>
                  <a:pt x="2186" y="1794"/>
                </a:lnTo>
                <a:lnTo>
                  <a:pt x="2165" y="1814"/>
                </a:lnTo>
                <a:lnTo>
                  <a:pt x="2142" y="1832"/>
                </a:lnTo>
                <a:lnTo>
                  <a:pt x="2116" y="1844"/>
                </a:lnTo>
                <a:lnTo>
                  <a:pt x="2087" y="1852"/>
                </a:lnTo>
                <a:lnTo>
                  <a:pt x="2057" y="1854"/>
                </a:lnTo>
                <a:lnTo>
                  <a:pt x="1279" y="1854"/>
                </a:lnTo>
                <a:lnTo>
                  <a:pt x="1249" y="1852"/>
                </a:lnTo>
                <a:lnTo>
                  <a:pt x="1220" y="1844"/>
                </a:lnTo>
                <a:lnTo>
                  <a:pt x="1194" y="1832"/>
                </a:lnTo>
                <a:lnTo>
                  <a:pt x="1171" y="1814"/>
                </a:lnTo>
                <a:lnTo>
                  <a:pt x="1151" y="1794"/>
                </a:lnTo>
                <a:lnTo>
                  <a:pt x="1135" y="1770"/>
                </a:lnTo>
                <a:lnTo>
                  <a:pt x="1123" y="1742"/>
                </a:lnTo>
                <a:lnTo>
                  <a:pt x="167" y="1742"/>
                </a:lnTo>
                <a:lnTo>
                  <a:pt x="137" y="1740"/>
                </a:lnTo>
                <a:lnTo>
                  <a:pt x="107" y="1732"/>
                </a:lnTo>
                <a:lnTo>
                  <a:pt x="82" y="1720"/>
                </a:lnTo>
                <a:lnTo>
                  <a:pt x="59" y="1704"/>
                </a:lnTo>
                <a:lnTo>
                  <a:pt x="38" y="1684"/>
                </a:lnTo>
                <a:lnTo>
                  <a:pt x="22" y="1661"/>
                </a:lnTo>
                <a:lnTo>
                  <a:pt x="10" y="1635"/>
                </a:lnTo>
                <a:lnTo>
                  <a:pt x="3" y="1606"/>
                </a:lnTo>
                <a:lnTo>
                  <a:pt x="0" y="1576"/>
                </a:lnTo>
                <a:lnTo>
                  <a:pt x="0" y="1185"/>
                </a:lnTo>
                <a:lnTo>
                  <a:pt x="278" y="1185"/>
                </a:lnTo>
                <a:lnTo>
                  <a:pt x="296" y="1182"/>
                </a:lnTo>
                <a:lnTo>
                  <a:pt x="312" y="1175"/>
                </a:lnTo>
                <a:lnTo>
                  <a:pt x="324" y="1164"/>
                </a:lnTo>
                <a:lnTo>
                  <a:pt x="331" y="1147"/>
                </a:lnTo>
                <a:lnTo>
                  <a:pt x="334" y="1129"/>
                </a:lnTo>
                <a:lnTo>
                  <a:pt x="331" y="1111"/>
                </a:lnTo>
                <a:lnTo>
                  <a:pt x="324" y="1095"/>
                </a:lnTo>
                <a:lnTo>
                  <a:pt x="312" y="1083"/>
                </a:lnTo>
                <a:lnTo>
                  <a:pt x="296" y="1076"/>
                </a:lnTo>
                <a:lnTo>
                  <a:pt x="278" y="1073"/>
                </a:lnTo>
                <a:lnTo>
                  <a:pt x="0" y="1073"/>
                </a:lnTo>
                <a:lnTo>
                  <a:pt x="0" y="1017"/>
                </a:lnTo>
                <a:lnTo>
                  <a:pt x="3" y="987"/>
                </a:lnTo>
                <a:lnTo>
                  <a:pt x="10" y="958"/>
                </a:lnTo>
                <a:lnTo>
                  <a:pt x="22" y="932"/>
                </a:lnTo>
                <a:lnTo>
                  <a:pt x="38" y="909"/>
                </a:lnTo>
                <a:lnTo>
                  <a:pt x="59" y="888"/>
                </a:lnTo>
                <a:lnTo>
                  <a:pt x="82" y="872"/>
                </a:lnTo>
                <a:lnTo>
                  <a:pt x="107" y="860"/>
                </a:lnTo>
                <a:lnTo>
                  <a:pt x="137" y="853"/>
                </a:lnTo>
                <a:lnTo>
                  <a:pt x="167" y="850"/>
                </a:lnTo>
                <a:lnTo>
                  <a:pt x="1123" y="850"/>
                </a:lnTo>
                <a:lnTo>
                  <a:pt x="1135" y="822"/>
                </a:lnTo>
                <a:lnTo>
                  <a:pt x="1151" y="799"/>
                </a:lnTo>
                <a:lnTo>
                  <a:pt x="1171" y="778"/>
                </a:lnTo>
                <a:lnTo>
                  <a:pt x="1194" y="762"/>
                </a:lnTo>
                <a:lnTo>
                  <a:pt x="1220" y="749"/>
                </a:lnTo>
                <a:lnTo>
                  <a:pt x="1249" y="741"/>
                </a:lnTo>
                <a:lnTo>
                  <a:pt x="1279" y="738"/>
                </a:lnTo>
                <a:lnTo>
                  <a:pt x="1502" y="738"/>
                </a:lnTo>
                <a:lnTo>
                  <a:pt x="1502" y="515"/>
                </a:lnTo>
                <a:lnTo>
                  <a:pt x="778" y="515"/>
                </a:lnTo>
                <a:lnTo>
                  <a:pt x="760" y="513"/>
                </a:lnTo>
                <a:lnTo>
                  <a:pt x="745" y="506"/>
                </a:lnTo>
                <a:lnTo>
                  <a:pt x="733" y="493"/>
                </a:lnTo>
                <a:lnTo>
                  <a:pt x="725" y="478"/>
                </a:lnTo>
                <a:lnTo>
                  <a:pt x="722" y="459"/>
                </a:lnTo>
                <a:lnTo>
                  <a:pt x="722" y="175"/>
                </a:lnTo>
                <a:lnTo>
                  <a:pt x="726" y="142"/>
                </a:lnTo>
                <a:lnTo>
                  <a:pt x="736" y="112"/>
                </a:lnTo>
                <a:lnTo>
                  <a:pt x="750" y="83"/>
                </a:lnTo>
                <a:lnTo>
                  <a:pt x="768" y="57"/>
                </a:lnTo>
                <a:lnTo>
                  <a:pt x="789" y="36"/>
                </a:lnTo>
                <a:lnTo>
                  <a:pt x="818" y="18"/>
                </a:lnTo>
                <a:lnTo>
                  <a:pt x="848" y="6"/>
                </a:lnTo>
                <a:lnTo>
                  <a:pt x="879" y="0"/>
                </a:lnTo>
                <a:lnTo>
                  <a:pt x="912" y="1"/>
                </a:lnTo>
                <a:lnTo>
                  <a:pt x="945" y="7"/>
                </a:lnTo>
                <a:lnTo>
                  <a:pt x="1513" y="181"/>
                </a:lnTo>
                <a:lnTo>
                  <a:pt x="1829" y="181"/>
                </a:lnTo>
                <a:lnTo>
                  <a:pt x="2391" y="7"/>
                </a:lnTo>
                <a:lnTo>
                  <a:pt x="2417" y="1"/>
                </a:lnTo>
                <a:lnTo>
                  <a:pt x="24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91"/>
          <p:cNvSpPr>
            <a:spLocks noEditPoints="1"/>
          </p:cNvSpPr>
          <p:nvPr/>
        </p:nvSpPr>
        <p:spPr bwMode="auto">
          <a:xfrm>
            <a:off x="4392858" y="5126038"/>
            <a:ext cx="590550" cy="314325"/>
          </a:xfrm>
          <a:custGeom>
            <a:avLst/>
            <a:gdLst>
              <a:gd name="T0" fmla="*/ 2903 w 3345"/>
              <a:gd name="T1" fmla="*/ 1040 h 1780"/>
              <a:gd name="T2" fmla="*/ 2936 w 3345"/>
              <a:gd name="T3" fmla="*/ 1110 h 1780"/>
              <a:gd name="T4" fmla="*/ 3008 w 3345"/>
              <a:gd name="T5" fmla="*/ 1076 h 1780"/>
              <a:gd name="T6" fmla="*/ 2974 w 3345"/>
              <a:gd name="T7" fmla="*/ 1004 h 1780"/>
              <a:gd name="T8" fmla="*/ 2750 w 3345"/>
              <a:gd name="T9" fmla="*/ 1110 h 1780"/>
              <a:gd name="T10" fmla="*/ 2785 w 3345"/>
              <a:gd name="T11" fmla="*/ 1038 h 1780"/>
              <a:gd name="T12" fmla="*/ 2230 w 3345"/>
              <a:gd name="T13" fmla="*/ 1001 h 1780"/>
              <a:gd name="T14" fmla="*/ 672 w 3345"/>
              <a:gd name="T15" fmla="*/ 1038 h 1780"/>
              <a:gd name="T16" fmla="*/ 706 w 3345"/>
              <a:gd name="T17" fmla="*/ 1110 h 1780"/>
              <a:gd name="T18" fmla="*/ 502 w 3345"/>
              <a:gd name="T19" fmla="*/ 1001 h 1780"/>
              <a:gd name="T20" fmla="*/ 446 w 3345"/>
              <a:gd name="T21" fmla="*/ 1056 h 1780"/>
              <a:gd name="T22" fmla="*/ 502 w 3345"/>
              <a:gd name="T23" fmla="*/ 1112 h 1780"/>
              <a:gd name="T24" fmla="*/ 558 w 3345"/>
              <a:gd name="T25" fmla="*/ 1056 h 1780"/>
              <a:gd name="T26" fmla="*/ 502 w 3345"/>
              <a:gd name="T27" fmla="*/ 1001 h 1780"/>
              <a:gd name="T28" fmla="*/ 1230 w 3345"/>
              <a:gd name="T29" fmla="*/ 816 h 1780"/>
              <a:gd name="T30" fmla="*/ 1248 w 3345"/>
              <a:gd name="T31" fmla="*/ 1659 h 1780"/>
              <a:gd name="T32" fmla="*/ 2097 w 3345"/>
              <a:gd name="T33" fmla="*/ 1659 h 1780"/>
              <a:gd name="T34" fmla="*/ 2116 w 3345"/>
              <a:gd name="T35" fmla="*/ 816 h 1780"/>
              <a:gd name="T36" fmla="*/ 1282 w 3345"/>
              <a:gd name="T37" fmla="*/ 778 h 1780"/>
              <a:gd name="T38" fmla="*/ 1506 w 3345"/>
              <a:gd name="T39" fmla="*/ 557 h 1780"/>
              <a:gd name="T40" fmla="*/ 1619 w 3345"/>
              <a:gd name="T41" fmla="*/ 149 h 1780"/>
              <a:gd name="T42" fmla="*/ 1726 w 3345"/>
              <a:gd name="T43" fmla="*/ 149 h 1780"/>
              <a:gd name="T44" fmla="*/ 1673 w 3345"/>
              <a:gd name="T45" fmla="*/ 0 h 1780"/>
              <a:gd name="T46" fmla="*/ 1802 w 3345"/>
              <a:gd name="T47" fmla="*/ 59 h 1780"/>
              <a:gd name="T48" fmla="*/ 1840 w 3345"/>
              <a:gd name="T49" fmla="*/ 223 h 1780"/>
              <a:gd name="T50" fmla="*/ 2174 w 3345"/>
              <a:gd name="T51" fmla="*/ 0 h 1780"/>
              <a:gd name="T52" fmla="*/ 3343 w 3345"/>
              <a:gd name="T53" fmla="*/ 37 h 1780"/>
              <a:gd name="T54" fmla="*/ 3324 w 3345"/>
              <a:gd name="T55" fmla="*/ 324 h 1780"/>
              <a:gd name="T56" fmla="*/ 2029 w 3345"/>
              <a:gd name="T57" fmla="*/ 551 h 1780"/>
              <a:gd name="T58" fmla="*/ 2063 w 3345"/>
              <a:gd name="T59" fmla="*/ 668 h 1780"/>
              <a:gd name="T60" fmla="*/ 2191 w 3345"/>
              <a:gd name="T61" fmla="*/ 728 h 1780"/>
              <a:gd name="T62" fmla="*/ 3237 w 3345"/>
              <a:gd name="T63" fmla="*/ 788 h 1780"/>
              <a:gd name="T64" fmla="*/ 3335 w 3345"/>
              <a:gd name="T65" fmla="*/ 886 h 1780"/>
              <a:gd name="T66" fmla="*/ 3159 w 3345"/>
              <a:gd name="T67" fmla="*/ 1004 h 1780"/>
              <a:gd name="T68" fmla="*/ 3125 w 3345"/>
              <a:gd name="T69" fmla="*/ 1076 h 1780"/>
              <a:gd name="T70" fmla="*/ 3345 w 3345"/>
              <a:gd name="T71" fmla="*/ 1112 h 1780"/>
              <a:gd name="T72" fmla="*/ 3306 w 3345"/>
              <a:gd name="T73" fmla="*/ 1610 h 1780"/>
              <a:gd name="T74" fmla="*/ 3179 w 3345"/>
              <a:gd name="T75" fmla="*/ 1669 h 1780"/>
              <a:gd name="T76" fmla="*/ 2148 w 3345"/>
              <a:gd name="T77" fmla="*/ 1757 h 1780"/>
              <a:gd name="T78" fmla="*/ 1252 w 3345"/>
              <a:gd name="T79" fmla="*/ 1777 h 1780"/>
              <a:gd name="T80" fmla="*/ 1138 w 3345"/>
              <a:gd name="T81" fmla="*/ 1696 h 1780"/>
              <a:gd name="T82" fmla="*/ 82 w 3345"/>
              <a:gd name="T83" fmla="*/ 1646 h 1780"/>
              <a:gd name="T84" fmla="*/ 3 w 3345"/>
              <a:gd name="T85" fmla="*/ 1532 h 1780"/>
              <a:gd name="T86" fmla="*/ 312 w 3345"/>
              <a:gd name="T87" fmla="*/ 1102 h 1780"/>
              <a:gd name="T88" fmla="*/ 325 w 3345"/>
              <a:gd name="T89" fmla="*/ 1023 h 1780"/>
              <a:gd name="T90" fmla="*/ 0 w 3345"/>
              <a:gd name="T91" fmla="*/ 945 h 1780"/>
              <a:gd name="T92" fmla="*/ 59 w 3345"/>
              <a:gd name="T93" fmla="*/ 817 h 1780"/>
              <a:gd name="T94" fmla="*/ 1126 w 3345"/>
              <a:gd name="T95" fmla="*/ 778 h 1780"/>
              <a:gd name="T96" fmla="*/ 1224 w 3345"/>
              <a:gd name="T97" fmla="*/ 678 h 1780"/>
              <a:gd name="T98" fmla="*/ 1396 w 3345"/>
              <a:gd name="T99" fmla="*/ 259 h 1780"/>
              <a:gd name="T100" fmla="*/ 1506 w 3345"/>
              <a:gd name="T101" fmla="*/ 223 h 1780"/>
              <a:gd name="T102" fmla="*/ 1544 w 3345"/>
              <a:gd name="T103" fmla="*/ 59 h 1780"/>
              <a:gd name="T104" fmla="*/ 1673 w 3345"/>
              <a:gd name="T105" fmla="*/ 0 h 1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45" h="1780">
                <a:moveTo>
                  <a:pt x="2955" y="1001"/>
                </a:moveTo>
                <a:lnTo>
                  <a:pt x="2938" y="1004"/>
                </a:lnTo>
                <a:lnTo>
                  <a:pt x="2924" y="1013"/>
                </a:lnTo>
                <a:lnTo>
                  <a:pt x="2911" y="1025"/>
                </a:lnTo>
                <a:lnTo>
                  <a:pt x="2903" y="1040"/>
                </a:lnTo>
                <a:lnTo>
                  <a:pt x="2900" y="1056"/>
                </a:lnTo>
                <a:lnTo>
                  <a:pt x="2902" y="1076"/>
                </a:lnTo>
                <a:lnTo>
                  <a:pt x="2910" y="1091"/>
                </a:lnTo>
                <a:lnTo>
                  <a:pt x="2921" y="1102"/>
                </a:lnTo>
                <a:lnTo>
                  <a:pt x="2936" y="1110"/>
                </a:lnTo>
                <a:lnTo>
                  <a:pt x="2955" y="1112"/>
                </a:lnTo>
                <a:lnTo>
                  <a:pt x="2974" y="1110"/>
                </a:lnTo>
                <a:lnTo>
                  <a:pt x="2989" y="1102"/>
                </a:lnTo>
                <a:lnTo>
                  <a:pt x="3001" y="1091"/>
                </a:lnTo>
                <a:lnTo>
                  <a:pt x="3008" y="1076"/>
                </a:lnTo>
                <a:lnTo>
                  <a:pt x="3011" y="1056"/>
                </a:lnTo>
                <a:lnTo>
                  <a:pt x="3008" y="1038"/>
                </a:lnTo>
                <a:lnTo>
                  <a:pt x="3001" y="1023"/>
                </a:lnTo>
                <a:lnTo>
                  <a:pt x="2989" y="1011"/>
                </a:lnTo>
                <a:lnTo>
                  <a:pt x="2974" y="1004"/>
                </a:lnTo>
                <a:lnTo>
                  <a:pt x="2955" y="1001"/>
                </a:lnTo>
                <a:close/>
                <a:moveTo>
                  <a:pt x="2230" y="1001"/>
                </a:moveTo>
                <a:lnTo>
                  <a:pt x="2230" y="1112"/>
                </a:lnTo>
                <a:lnTo>
                  <a:pt x="2732" y="1112"/>
                </a:lnTo>
                <a:lnTo>
                  <a:pt x="2750" y="1110"/>
                </a:lnTo>
                <a:lnTo>
                  <a:pt x="2766" y="1102"/>
                </a:lnTo>
                <a:lnTo>
                  <a:pt x="2778" y="1091"/>
                </a:lnTo>
                <a:lnTo>
                  <a:pt x="2785" y="1076"/>
                </a:lnTo>
                <a:lnTo>
                  <a:pt x="2788" y="1056"/>
                </a:lnTo>
                <a:lnTo>
                  <a:pt x="2785" y="1038"/>
                </a:lnTo>
                <a:lnTo>
                  <a:pt x="2778" y="1023"/>
                </a:lnTo>
                <a:lnTo>
                  <a:pt x="2766" y="1011"/>
                </a:lnTo>
                <a:lnTo>
                  <a:pt x="2750" y="1004"/>
                </a:lnTo>
                <a:lnTo>
                  <a:pt x="2732" y="1001"/>
                </a:lnTo>
                <a:lnTo>
                  <a:pt x="2230" y="1001"/>
                </a:lnTo>
                <a:close/>
                <a:moveTo>
                  <a:pt x="724" y="1001"/>
                </a:moveTo>
                <a:lnTo>
                  <a:pt x="706" y="1004"/>
                </a:lnTo>
                <a:lnTo>
                  <a:pt x="691" y="1011"/>
                </a:lnTo>
                <a:lnTo>
                  <a:pt x="679" y="1023"/>
                </a:lnTo>
                <a:lnTo>
                  <a:pt x="672" y="1038"/>
                </a:lnTo>
                <a:lnTo>
                  <a:pt x="669" y="1056"/>
                </a:lnTo>
                <a:lnTo>
                  <a:pt x="672" y="1076"/>
                </a:lnTo>
                <a:lnTo>
                  <a:pt x="679" y="1091"/>
                </a:lnTo>
                <a:lnTo>
                  <a:pt x="691" y="1102"/>
                </a:lnTo>
                <a:lnTo>
                  <a:pt x="706" y="1110"/>
                </a:lnTo>
                <a:lnTo>
                  <a:pt x="724" y="1112"/>
                </a:lnTo>
                <a:lnTo>
                  <a:pt x="1115" y="1112"/>
                </a:lnTo>
                <a:lnTo>
                  <a:pt x="1115" y="1001"/>
                </a:lnTo>
                <a:lnTo>
                  <a:pt x="724" y="1001"/>
                </a:lnTo>
                <a:close/>
                <a:moveTo>
                  <a:pt x="502" y="1001"/>
                </a:moveTo>
                <a:lnTo>
                  <a:pt x="483" y="1004"/>
                </a:lnTo>
                <a:lnTo>
                  <a:pt x="468" y="1011"/>
                </a:lnTo>
                <a:lnTo>
                  <a:pt x="457" y="1023"/>
                </a:lnTo>
                <a:lnTo>
                  <a:pt x="448" y="1038"/>
                </a:lnTo>
                <a:lnTo>
                  <a:pt x="446" y="1056"/>
                </a:lnTo>
                <a:lnTo>
                  <a:pt x="448" y="1076"/>
                </a:lnTo>
                <a:lnTo>
                  <a:pt x="457" y="1091"/>
                </a:lnTo>
                <a:lnTo>
                  <a:pt x="468" y="1102"/>
                </a:lnTo>
                <a:lnTo>
                  <a:pt x="483" y="1110"/>
                </a:lnTo>
                <a:lnTo>
                  <a:pt x="502" y="1112"/>
                </a:lnTo>
                <a:lnTo>
                  <a:pt x="520" y="1110"/>
                </a:lnTo>
                <a:lnTo>
                  <a:pt x="536" y="1102"/>
                </a:lnTo>
                <a:lnTo>
                  <a:pt x="548" y="1091"/>
                </a:lnTo>
                <a:lnTo>
                  <a:pt x="555" y="1076"/>
                </a:lnTo>
                <a:lnTo>
                  <a:pt x="558" y="1056"/>
                </a:lnTo>
                <a:lnTo>
                  <a:pt x="555" y="1038"/>
                </a:lnTo>
                <a:lnTo>
                  <a:pt x="548" y="1023"/>
                </a:lnTo>
                <a:lnTo>
                  <a:pt x="536" y="1011"/>
                </a:lnTo>
                <a:lnTo>
                  <a:pt x="520" y="1004"/>
                </a:lnTo>
                <a:lnTo>
                  <a:pt x="502" y="1001"/>
                </a:lnTo>
                <a:close/>
                <a:moveTo>
                  <a:pt x="1282" y="778"/>
                </a:moveTo>
                <a:lnTo>
                  <a:pt x="1264" y="781"/>
                </a:lnTo>
                <a:lnTo>
                  <a:pt x="1248" y="788"/>
                </a:lnTo>
                <a:lnTo>
                  <a:pt x="1237" y="800"/>
                </a:lnTo>
                <a:lnTo>
                  <a:pt x="1230" y="816"/>
                </a:lnTo>
                <a:lnTo>
                  <a:pt x="1227" y="834"/>
                </a:lnTo>
                <a:lnTo>
                  <a:pt x="1227" y="1613"/>
                </a:lnTo>
                <a:lnTo>
                  <a:pt x="1230" y="1631"/>
                </a:lnTo>
                <a:lnTo>
                  <a:pt x="1237" y="1646"/>
                </a:lnTo>
                <a:lnTo>
                  <a:pt x="1248" y="1659"/>
                </a:lnTo>
                <a:lnTo>
                  <a:pt x="1264" y="1666"/>
                </a:lnTo>
                <a:lnTo>
                  <a:pt x="1282" y="1669"/>
                </a:lnTo>
                <a:lnTo>
                  <a:pt x="2063" y="1669"/>
                </a:lnTo>
                <a:lnTo>
                  <a:pt x="2082" y="1666"/>
                </a:lnTo>
                <a:lnTo>
                  <a:pt x="2097" y="1659"/>
                </a:lnTo>
                <a:lnTo>
                  <a:pt x="2109" y="1646"/>
                </a:lnTo>
                <a:lnTo>
                  <a:pt x="2116" y="1631"/>
                </a:lnTo>
                <a:lnTo>
                  <a:pt x="2118" y="1613"/>
                </a:lnTo>
                <a:lnTo>
                  <a:pt x="2118" y="834"/>
                </a:lnTo>
                <a:lnTo>
                  <a:pt x="2116" y="816"/>
                </a:lnTo>
                <a:lnTo>
                  <a:pt x="2109" y="800"/>
                </a:lnTo>
                <a:lnTo>
                  <a:pt x="2097" y="788"/>
                </a:lnTo>
                <a:lnTo>
                  <a:pt x="2082" y="781"/>
                </a:lnTo>
                <a:lnTo>
                  <a:pt x="2063" y="778"/>
                </a:lnTo>
                <a:lnTo>
                  <a:pt x="1282" y="778"/>
                </a:lnTo>
                <a:close/>
                <a:moveTo>
                  <a:pt x="1506" y="557"/>
                </a:moveTo>
                <a:lnTo>
                  <a:pt x="1506" y="668"/>
                </a:lnTo>
                <a:lnTo>
                  <a:pt x="1840" y="668"/>
                </a:lnTo>
                <a:lnTo>
                  <a:pt x="1840" y="557"/>
                </a:lnTo>
                <a:lnTo>
                  <a:pt x="1506" y="557"/>
                </a:lnTo>
                <a:close/>
                <a:moveTo>
                  <a:pt x="1673" y="111"/>
                </a:moveTo>
                <a:lnTo>
                  <a:pt x="1654" y="113"/>
                </a:lnTo>
                <a:lnTo>
                  <a:pt x="1638" y="121"/>
                </a:lnTo>
                <a:lnTo>
                  <a:pt x="1627" y="133"/>
                </a:lnTo>
                <a:lnTo>
                  <a:pt x="1619" y="149"/>
                </a:lnTo>
                <a:lnTo>
                  <a:pt x="1617" y="167"/>
                </a:lnTo>
                <a:lnTo>
                  <a:pt x="1617" y="223"/>
                </a:lnTo>
                <a:lnTo>
                  <a:pt x="1729" y="223"/>
                </a:lnTo>
                <a:lnTo>
                  <a:pt x="1729" y="167"/>
                </a:lnTo>
                <a:lnTo>
                  <a:pt x="1726" y="149"/>
                </a:lnTo>
                <a:lnTo>
                  <a:pt x="1719" y="133"/>
                </a:lnTo>
                <a:lnTo>
                  <a:pt x="1706" y="121"/>
                </a:lnTo>
                <a:lnTo>
                  <a:pt x="1691" y="113"/>
                </a:lnTo>
                <a:lnTo>
                  <a:pt x="1673" y="111"/>
                </a:lnTo>
                <a:close/>
                <a:moveTo>
                  <a:pt x="1673" y="0"/>
                </a:moveTo>
                <a:lnTo>
                  <a:pt x="1703" y="3"/>
                </a:lnTo>
                <a:lnTo>
                  <a:pt x="1732" y="10"/>
                </a:lnTo>
                <a:lnTo>
                  <a:pt x="1758" y="22"/>
                </a:lnTo>
                <a:lnTo>
                  <a:pt x="1782" y="38"/>
                </a:lnTo>
                <a:lnTo>
                  <a:pt x="1802" y="59"/>
                </a:lnTo>
                <a:lnTo>
                  <a:pt x="1818" y="82"/>
                </a:lnTo>
                <a:lnTo>
                  <a:pt x="1830" y="107"/>
                </a:lnTo>
                <a:lnTo>
                  <a:pt x="1837" y="137"/>
                </a:lnTo>
                <a:lnTo>
                  <a:pt x="1840" y="167"/>
                </a:lnTo>
                <a:lnTo>
                  <a:pt x="1840" y="223"/>
                </a:lnTo>
                <a:lnTo>
                  <a:pt x="1879" y="223"/>
                </a:lnTo>
                <a:lnTo>
                  <a:pt x="2141" y="11"/>
                </a:lnTo>
                <a:lnTo>
                  <a:pt x="2152" y="6"/>
                </a:lnTo>
                <a:lnTo>
                  <a:pt x="2163" y="2"/>
                </a:lnTo>
                <a:lnTo>
                  <a:pt x="2174" y="0"/>
                </a:lnTo>
                <a:lnTo>
                  <a:pt x="3289" y="0"/>
                </a:lnTo>
                <a:lnTo>
                  <a:pt x="3308" y="3"/>
                </a:lnTo>
                <a:lnTo>
                  <a:pt x="3324" y="10"/>
                </a:lnTo>
                <a:lnTo>
                  <a:pt x="3336" y="21"/>
                </a:lnTo>
                <a:lnTo>
                  <a:pt x="3343" y="37"/>
                </a:lnTo>
                <a:lnTo>
                  <a:pt x="3345" y="56"/>
                </a:lnTo>
                <a:lnTo>
                  <a:pt x="3345" y="278"/>
                </a:lnTo>
                <a:lnTo>
                  <a:pt x="3343" y="297"/>
                </a:lnTo>
                <a:lnTo>
                  <a:pt x="3336" y="312"/>
                </a:lnTo>
                <a:lnTo>
                  <a:pt x="3324" y="324"/>
                </a:lnTo>
                <a:lnTo>
                  <a:pt x="3308" y="331"/>
                </a:lnTo>
                <a:lnTo>
                  <a:pt x="3289" y="334"/>
                </a:lnTo>
                <a:lnTo>
                  <a:pt x="2308" y="334"/>
                </a:lnTo>
                <a:lnTo>
                  <a:pt x="2040" y="545"/>
                </a:lnTo>
                <a:lnTo>
                  <a:pt x="2029" y="551"/>
                </a:lnTo>
                <a:lnTo>
                  <a:pt x="2018" y="555"/>
                </a:lnTo>
                <a:lnTo>
                  <a:pt x="2007" y="557"/>
                </a:lnTo>
                <a:lnTo>
                  <a:pt x="1951" y="557"/>
                </a:lnTo>
                <a:lnTo>
                  <a:pt x="1951" y="668"/>
                </a:lnTo>
                <a:lnTo>
                  <a:pt x="2063" y="668"/>
                </a:lnTo>
                <a:lnTo>
                  <a:pt x="2093" y="670"/>
                </a:lnTo>
                <a:lnTo>
                  <a:pt x="2121" y="678"/>
                </a:lnTo>
                <a:lnTo>
                  <a:pt x="2148" y="690"/>
                </a:lnTo>
                <a:lnTo>
                  <a:pt x="2171" y="706"/>
                </a:lnTo>
                <a:lnTo>
                  <a:pt x="2191" y="728"/>
                </a:lnTo>
                <a:lnTo>
                  <a:pt x="2208" y="752"/>
                </a:lnTo>
                <a:lnTo>
                  <a:pt x="2219" y="778"/>
                </a:lnTo>
                <a:lnTo>
                  <a:pt x="3179" y="778"/>
                </a:lnTo>
                <a:lnTo>
                  <a:pt x="3209" y="781"/>
                </a:lnTo>
                <a:lnTo>
                  <a:pt x="3237" y="788"/>
                </a:lnTo>
                <a:lnTo>
                  <a:pt x="3264" y="800"/>
                </a:lnTo>
                <a:lnTo>
                  <a:pt x="3287" y="817"/>
                </a:lnTo>
                <a:lnTo>
                  <a:pt x="3306" y="837"/>
                </a:lnTo>
                <a:lnTo>
                  <a:pt x="3323" y="860"/>
                </a:lnTo>
                <a:lnTo>
                  <a:pt x="3335" y="886"/>
                </a:lnTo>
                <a:lnTo>
                  <a:pt x="3343" y="915"/>
                </a:lnTo>
                <a:lnTo>
                  <a:pt x="3345" y="945"/>
                </a:lnTo>
                <a:lnTo>
                  <a:pt x="3345" y="1001"/>
                </a:lnTo>
                <a:lnTo>
                  <a:pt x="3179" y="1001"/>
                </a:lnTo>
                <a:lnTo>
                  <a:pt x="3159" y="1004"/>
                </a:lnTo>
                <a:lnTo>
                  <a:pt x="3144" y="1011"/>
                </a:lnTo>
                <a:lnTo>
                  <a:pt x="3132" y="1023"/>
                </a:lnTo>
                <a:lnTo>
                  <a:pt x="3125" y="1038"/>
                </a:lnTo>
                <a:lnTo>
                  <a:pt x="3123" y="1056"/>
                </a:lnTo>
                <a:lnTo>
                  <a:pt x="3125" y="1076"/>
                </a:lnTo>
                <a:lnTo>
                  <a:pt x="3132" y="1091"/>
                </a:lnTo>
                <a:lnTo>
                  <a:pt x="3144" y="1102"/>
                </a:lnTo>
                <a:lnTo>
                  <a:pt x="3159" y="1110"/>
                </a:lnTo>
                <a:lnTo>
                  <a:pt x="3179" y="1112"/>
                </a:lnTo>
                <a:lnTo>
                  <a:pt x="3345" y="1112"/>
                </a:lnTo>
                <a:lnTo>
                  <a:pt x="3345" y="1502"/>
                </a:lnTo>
                <a:lnTo>
                  <a:pt x="3343" y="1532"/>
                </a:lnTo>
                <a:lnTo>
                  <a:pt x="3335" y="1560"/>
                </a:lnTo>
                <a:lnTo>
                  <a:pt x="3323" y="1587"/>
                </a:lnTo>
                <a:lnTo>
                  <a:pt x="3306" y="1610"/>
                </a:lnTo>
                <a:lnTo>
                  <a:pt x="3287" y="1630"/>
                </a:lnTo>
                <a:lnTo>
                  <a:pt x="3264" y="1646"/>
                </a:lnTo>
                <a:lnTo>
                  <a:pt x="3237" y="1659"/>
                </a:lnTo>
                <a:lnTo>
                  <a:pt x="3209" y="1666"/>
                </a:lnTo>
                <a:lnTo>
                  <a:pt x="3179" y="1669"/>
                </a:lnTo>
                <a:lnTo>
                  <a:pt x="2219" y="1669"/>
                </a:lnTo>
                <a:lnTo>
                  <a:pt x="2208" y="1696"/>
                </a:lnTo>
                <a:lnTo>
                  <a:pt x="2191" y="1719"/>
                </a:lnTo>
                <a:lnTo>
                  <a:pt x="2171" y="1741"/>
                </a:lnTo>
                <a:lnTo>
                  <a:pt x="2148" y="1757"/>
                </a:lnTo>
                <a:lnTo>
                  <a:pt x="2121" y="1769"/>
                </a:lnTo>
                <a:lnTo>
                  <a:pt x="2093" y="1777"/>
                </a:lnTo>
                <a:lnTo>
                  <a:pt x="2063" y="1780"/>
                </a:lnTo>
                <a:lnTo>
                  <a:pt x="1282" y="1780"/>
                </a:lnTo>
                <a:lnTo>
                  <a:pt x="1252" y="1777"/>
                </a:lnTo>
                <a:lnTo>
                  <a:pt x="1224" y="1769"/>
                </a:lnTo>
                <a:lnTo>
                  <a:pt x="1197" y="1757"/>
                </a:lnTo>
                <a:lnTo>
                  <a:pt x="1174" y="1741"/>
                </a:lnTo>
                <a:lnTo>
                  <a:pt x="1155" y="1719"/>
                </a:lnTo>
                <a:lnTo>
                  <a:pt x="1138" y="1696"/>
                </a:lnTo>
                <a:lnTo>
                  <a:pt x="1126" y="1669"/>
                </a:lnTo>
                <a:lnTo>
                  <a:pt x="167" y="1669"/>
                </a:lnTo>
                <a:lnTo>
                  <a:pt x="137" y="1666"/>
                </a:lnTo>
                <a:lnTo>
                  <a:pt x="108" y="1659"/>
                </a:lnTo>
                <a:lnTo>
                  <a:pt x="82" y="1646"/>
                </a:lnTo>
                <a:lnTo>
                  <a:pt x="59" y="1630"/>
                </a:lnTo>
                <a:lnTo>
                  <a:pt x="39" y="1610"/>
                </a:lnTo>
                <a:lnTo>
                  <a:pt x="22" y="1587"/>
                </a:lnTo>
                <a:lnTo>
                  <a:pt x="10" y="1560"/>
                </a:lnTo>
                <a:lnTo>
                  <a:pt x="3" y="1532"/>
                </a:lnTo>
                <a:lnTo>
                  <a:pt x="0" y="1502"/>
                </a:lnTo>
                <a:lnTo>
                  <a:pt x="0" y="1112"/>
                </a:lnTo>
                <a:lnTo>
                  <a:pt x="279" y="1112"/>
                </a:lnTo>
                <a:lnTo>
                  <a:pt x="297" y="1110"/>
                </a:lnTo>
                <a:lnTo>
                  <a:pt x="312" y="1102"/>
                </a:lnTo>
                <a:lnTo>
                  <a:pt x="325" y="1091"/>
                </a:lnTo>
                <a:lnTo>
                  <a:pt x="332" y="1076"/>
                </a:lnTo>
                <a:lnTo>
                  <a:pt x="335" y="1056"/>
                </a:lnTo>
                <a:lnTo>
                  <a:pt x="332" y="1038"/>
                </a:lnTo>
                <a:lnTo>
                  <a:pt x="325" y="1023"/>
                </a:lnTo>
                <a:lnTo>
                  <a:pt x="312" y="1011"/>
                </a:lnTo>
                <a:lnTo>
                  <a:pt x="297" y="1004"/>
                </a:lnTo>
                <a:lnTo>
                  <a:pt x="279" y="1001"/>
                </a:lnTo>
                <a:lnTo>
                  <a:pt x="0" y="1001"/>
                </a:lnTo>
                <a:lnTo>
                  <a:pt x="0" y="945"/>
                </a:lnTo>
                <a:lnTo>
                  <a:pt x="3" y="915"/>
                </a:lnTo>
                <a:lnTo>
                  <a:pt x="10" y="886"/>
                </a:lnTo>
                <a:lnTo>
                  <a:pt x="22" y="860"/>
                </a:lnTo>
                <a:lnTo>
                  <a:pt x="39" y="837"/>
                </a:lnTo>
                <a:lnTo>
                  <a:pt x="59" y="817"/>
                </a:lnTo>
                <a:lnTo>
                  <a:pt x="82" y="800"/>
                </a:lnTo>
                <a:lnTo>
                  <a:pt x="108" y="788"/>
                </a:lnTo>
                <a:lnTo>
                  <a:pt x="137" y="781"/>
                </a:lnTo>
                <a:lnTo>
                  <a:pt x="167" y="778"/>
                </a:lnTo>
                <a:lnTo>
                  <a:pt x="1126" y="778"/>
                </a:lnTo>
                <a:lnTo>
                  <a:pt x="1138" y="752"/>
                </a:lnTo>
                <a:lnTo>
                  <a:pt x="1155" y="728"/>
                </a:lnTo>
                <a:lnTo>
                  <a:pt x="1174" y="706"/>
                </a:lnTo>
                <a:lnTo>
                  <a:pt x="1197" y="690"/>
                </a:lnTo>
                <a:lnTo>
                  <a:pt x="1224" y="678"/>
                </a:lnTo>
                <a:lnTo>
                  <a:pt x="1252" y="670"/>
                </a:lnTo>
                <a:lnTo>
                  <a:pt x="1282" y="668"/>
                </a:lnTo>
                <a:lnTo>
                  <a:pt x="1394" y="668"/>
                </a:lnTo>
                <a:lnTo>
                  <a:pt x="1394" y="278"/>
                </a:lnTo>
                <a:lnTo>
                  <a:pt x="1396" y="259"/>
                </a:lnTo>
                <a:lnTo>
                  <a:pt x="1404" y="244"/>
                </a:lnTo>
                <a:lnTo>
                  <a:pt x="1415" y="233"/>
                </a:lnTo>
                <a:lnTo>
                  <a:pt x="1432" y="225"/>
                </a:lnTo>
                <a:lnTo>
                  <a:pt x="1450" y="223"/>
                </a:lnTo>
                <a:lnTo>
                  <a:pt x="1506" y="223"/>
                </a:lnTo>
                <a:lnTo>
                  <a:pt x="1506" y="167"/>
                </a:lnTo>
                <a:lnTo>
                  <a:pt x="1508" y="137"/>
                </a:lnTo>
                <a:lnTo>
                  <a:pt x="1516" y="107"/>
                </a:lnTo>
                <a:lnTo>
                  <a:pt x="1528" y="82"/>
                </a:lnTo>
                <a:lnTo>
                  <a:pt x="1544" y="59"/>
                </a:lnTo>
                <a:lnTo>
                  <a:pt x="1564" y="38"/>
                </a:lnTo>
                <a:lnTo>
                  <a:pt x="1587" y="22"/>
                </a:lnTo>
                <a:lnTo>
                  <a:pt x="1613" y="10"/>
                </a:lnTo>
                <a:lnTo>
                  <a:pt x="1642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6" name="Group 185"/>
          <p:cNvGrpSpPr/>
          <p:nvPr/>
        </p:nvGrpSpPr>
        <p:grpSpPr>
          <a:xfrm>
            <a:off x="5328352" y="5057775"/>
            <a:ext cx="590550" cy="449263"/>
            <a:chOff x="5359400" y="5057775"/>
            <a:chExt cx="590550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96"/>
            <p:cNvSpPr>
              <a:spLocks noEditPoints="1"/>
            </p:cNvSpPr>
            <p:nvPr/>
          </p:nvSpPr>
          <p:spPr bwMode="auto">
            <a:xfrm>
              <a:off x="5359400" y="5057775"/>
              <a:ext cx="590550" cy="314325"/>
            </a:xfrm>
            <a:custGeom>
              <a:avLst/>
              <a:gdLst>
                <a:gd name="T0" fmla="*/ 2911 w 3345"/>
                <a:gd name="T1" fmla="*/ 1026 h 1781"/>
                <a:gd name="T2" fmla="*/ 2910 w 3345"/>
                <a:gd name="T3" fmla="*/ 1091 h 1781"/>
                <a:gd name="T4" fmla="*/ 2974 w 3345"/>
                <a:gd name="T5" fmla="*/ 1110 h 1781"/>
                <a:gd name="T6" fmla="*/ 3011 w 3345"/>
                <a:gd name="T7" fmla="*/ 1058 h 1781"/>
                <a:gd name="T8" fmla="*/ 2974 w 3345"/>
                <a:gd name="T9" fmla="*/ 1004 h 1781"/>
                <a:gd name="T10" fmla="*/ 2732 w 3345"/>
                <a:gd name="T11" fmla="*/ 1113 h 1781"/>
                <a:gd name="T12" fmla="*/ 2785 w 3345"/>
                <a:gd name="T13" fmla="*/ 1076 h 1781"/>
                <a:gd name="T14" fmla="*/ 2766 w 3345"/>
                <a:gd name="T15" fmla="*/ 1012 h 1781"/>
                <a:gd name="T16" fmla="*/ 1282 w 3345"/>
                <a:gd name="T17" fmla="*/ 779 h 1781"/>
                <a:gd name="T18" fmla="*/ 1230 w 3345"/>
                <a:gd name="T19" fmla="*/ 817 h 1781"/>
                <a:gd name="T20" fmla="*/ 1237 w 3345"/>
                <a:gd name="T21" fmla="*/ 1648 h 1781"/>
                <a:gd name="T22" fmla="*/ 2063 w 3345"/>
                <a:gd name="T23" fmla="*/ 1670 h 1781"/>
                <a:gd name="T24" fmla="*/ 2116 w 3345"/>
                <a:gd name="T25" fmla="*/ 1633 h 1781"/>
                <a:gd name="T26" fmla="*/ 2109 w 3345"/>
                <a:gd name="T27" fmla="*/ 800 h 1781"/>
                <a:gd name="T28" fmla="*/ 1282 w 3345"/>
                <a:gd name="T29" fmla="*/ 779 h 1781"/>
                <a:gd name="T30" fmla="*/ 1840 w 3345"/>
                <a:gd name="T31" fmla="*/ 556 h 1781"/>
                <a:gd name="T32" fmla="*/ 1638 w 3345"/>
                <a:gd name="T33" fmla="*/ 121 h 1781"/>
                <a:gd name="T34" fmla="*/ 1617 w 3345"/>
                <a:gd name="T35" fmla="*/ 222 h 1781"/>
                <a:gd name="T36" fmla="*/ 1719 w 3345"/>
                <a:gd name="T37" fmla="*/ 133 h 1781"/>
                <a:gd name="T38" fmla="*/ 1673 w 3345"/>
                <a:gd name="T39" fmla="*/ 0 h 1781"/>
                <a:gd name="T40" fmla="*/ 1782 w 3345"/>
                <a:gd name="T41" fmla="*/ 39 h 1781"/>
                <a:gd name="T42" fmla="*/ 1837 w 3345"/>
                <a:gd name="T43" fmla="*/ 136 h 1781"/>
                <a:gd name="T44" fmla="*/ 2141 w 3345"/>
                <a:gd name="T45" fmla="*/ 11 h 1781"/>
                <a:gd name="T46" fmla="*/ 3289 w 3345"/>
                <a:gd name="T47" fmla="*/ 0 h 1781"/>
                <a:gd name="T48" fmla="*/ 3343 w 3345"/>
                <a:gd name="T49" fmla="*/ 37 h 1781"/>
                <a:gd name="T50" fmla="*/ 3336 w 3345"/>
                <a:gd name="T51" fmla="*/ 312 h 1781"/>
                <a:gd name="T52" fmla="*/ 2308 w 3345"/>
                <a:gd name="T53" fmla="*/ 333 h 1781"/>
                <a:gd name="T54" fmla="*/ 2007 w 3345"/>
                <a:gd name="T55" fmla="*/ 556 h 1781"/>
                <a:gd name="T56" fmla="*/ 2093 w 3345"/>
                <a:gd name="T57" fmla="*/ 671 h 1781"/>
                <a:gd name="T58" fmla="*/ 2191 w 3345"/>
                <a:gd name="T59" fmla="*/ 727 h 1781"/>
                <a:gd name="T60" fmla="*/ 3209 w 3345"/>
                <a:gd name="T61" fmla="*/ 782 h 1781"/>
                <a:gd name="T62" fmla="*/ 3306 w 3345"/>
                <a:gd name="T63" fmla="*/ 838 h 1781"/>
                <a:gd name="T64" fmla="*/ 3345 w 3345"/>
                <a:gd name="T65" fmla="*/ 946 h 1781"/>
                <a:gd name="T66" fmla="*/ 3144 w 3345"/>
                <a:gd name="T67" fmla="*/ 1012 h 1781"/>
                <a:gd name="T68" fmla="*/ 3125 w 3345"/>
                <a:gd name="T69" fmla="*/ 1076 h 1781"/>
                <a:gd name="T70" fmla="*/ 3179 w 3345"/>
                <a:gd name="T71" fmla="*/ 1113 h 1781"/>
                <a:gd name="T72" fmla="*/ 3335 w 3345"/>
                <a:gd name="T73" fmla="*/ 1562 h 1781"/>
                <a:gd name="T74" fmla="*/ 3264 w 3345"/>
                <a:gd name="T75" fmla="*/ 1647 h 1781"/>
                <a:gd name="T76" fmla="*/ 2219 w 3345"/>
                <a:gd name="T77" fmla="*/ 1670 h 1781"/>
                <a:gd name="T78" fmla="*/ 2148 w 3345"/>
                <a:gd name="T79" fmla="*/ 1759 h 1781"/>
                <a:gd name="T80" fmla="*/ 1282 w 3345"/>
                <a:gd name="T81" fmla="*/ 1781 h 1781"/>
                <a:gd name="T82" fmla="*/ 1174 w 3345"/>
                <a:gd name="T83" fmla="*/ 1742 h 1781"/>
                <a:gd name="T84" fmla="*/ 391 w 3345"/>
                <a:gd name="T85" fmla="*/ 1670 h 1781"/>
                <a:gd name="T86" fmla="*/ 591 w 3345"/>
                <a:gd name="T87" fmla="*/ 1438 h 1781"/>
                <a:gd name="T88" fmla="*/ 614 w 3345"/>
                <a:gd name="T89" fmla="*/ 1225 h 1781"/>
                <a:gd name="T90" fmla="*/ 827 w 3345"/>
                <a:gd name="T91" fmla="*/ 1203 h 1781"/>
                <a:gd name="T92" fmla="*/ 827 w 3345"/>
                <a:gd name="T93" fmla="*/ 1135 h 1781"/>
                <a:gd name="T94" fmla="*/ 558 w 3345"/>
                <a:gd name="T95" fmla="*/ 1113 h 1781"/>
                <a:gd name="T96" fmla="*/ 504 w 3345"/>
                <a:gd name="T97" fmla="*/ 1150 h 1781"/>
                <a:gd name="T98" fmla="*/ 316 w 3345"/>
                <a:gd name="T99" fmla="*/ 1338 h 1781"/>
                <a:gd name="T100" fmla="*/ 279 w 3345"/>
                <a:gd name="T101" fmla="*/ 1392 h 1781"/>
                <a:gd name="T102" fmla="*/ 108 w 3345"/>
                <a:gd name="T103" fmla="*/ 1660 h 1781"/>
                <a:gd name="T104" fmla="*/ 22 w 3345"/>
                <a:gd name="T105" fmla="*/ 1589 h 1781"/>
                <a:gd name="T106" fmla="*/ 0 w 3345"/>
                <a:gd name="T107" fmla="*/ 946 h 1781"/>
                <a:gd name="T108" fmla="*/ 39 w 3345"/>
                <a:gd name="T109" fmla="*/ 838 h 1781"/>
                <a:gd name="T110" fmla="*/ 137 w 3345"/>
                <a:gd name="T111" fmla="*/ 782 h 1781"/>
                <a:gd name="T112" fmla="*/ 1155 w 3345"/>
                <a:gd name="T113" fmla="*/ 727 h 1781"/>
                <a:gd name="T114" fmla="*/ 1252 w 3345"/>
                <a:gd name="T115" fmla="*/ 671 h 1781"/>
                <a:gd name="T116" fmla="*/ 1396 w 3345"/>
                <a:gd name="T117" fmla="*/ 259 h 1781"/>
                <a:gd name="T118" fmla="*/ 1450 w 3345"/>
                <a:gd name="T119" fmla="*/ 222 h 1781"/>
                <a:gd name="T120" fmla="*/ 1516 w 3345"/>
                <a:gd name="T121" fmla="*/ 107 h 1781"/>
                <a:gd name="T122" fmla="*/ 1587 w 3345"/>
                <a:gd name="T123" fmla="*/ 22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45" h="1781">
                  <a:moveTo>
                    <a:pt x="2955" y="1002"/>
                  </a:moveTo>
                  <a:lnTo>
                    <a:pt x="2938" y="1005"/>
                  </a:lnTo>
                  <a:lnTo>
                    <a:pt x="2924" y="1013"/>
                  </a:lnTo>
                  <a:lnTo>
                    <a:pt x="2911" y="1026"/>
                  </a:lnTo>
                  <a:lnTo>
                    <a:pt x="2903" y="1042"/>
                  </a:lnTo>
                  <a:lnTo>
                    <a:pt x="2900" y="1058"/>
                  </a:lnTo>
                  <a:lnTo>
                    <a:pt x="2902" y="1076"/>
                  </a:lnTo>
                  <a:lnTo>
                    <a:pt x="2910" y="1091"/>
                  </a:lnTo>
                  <a:lnTo>
                    <a:pt x="2921" y="1103"/>
                  </a:lnTo>
                  <a:lnTo>
                    <a:pt x="2936" y="1110"/>
                  </a:lnTo>
                  <a:lnTo>
                    <a:pt x="2955" y="1113"/>
                  </a:lnTo>
                  <a:lnTo>
                    <a:pt x="2974" y="1110"/>
                  </a:lnTo>
                  <a:lnTo>
                    <a:pt x="2989" y="1103"/>
                  </a:lnTo>
                  <a:lnTo>
                    <a:pt x="3001" y="1091"/>
                  </a:lnTo>
                  <a:lnTo>
                    <a:pt x="3008" y="1076"/>
                  </a:lnTo>
                  <a:lnTo>
                    <a:pt x="3011" y="1058"/>
                  </a:lnTo>
                  <a:lnTo>
                    <a:pt x="3008" y="1038"/>
                  </a:lnTo>
                  <a:lnTo>
                    <a:pt x="3001" y="1023"/>
                  </a:lnTo>
                  <a:lnTo>
                    <a:pt x="2989" y="1012"/>
                  </a:lnTo>
                  <a:lnTo>
                    <a:pt x="2974" y="1004"/>
                  </a:lnTo>
                  <a:lnTo>
                    <a:pt x="2955" y="1002"/>
                  </a:lnTo>
                  <a:close/>
                  <a:moveTo>
                    <a:pt x="2230" y="1002"/>
                  </a:moveTo>
                  <a:lnTo>
                    <a:pt x="2230" y="1113"/>
                  </a:lnTo>
                  <a:lnTo>
                    <a:pt x="2732" y="1113"/>
                  </a:lnTo>
                  <a:lnTo>
                    <a:pt x="2750" y="1110"/>
                  </a:lnTo>
                  <a:lnTo>
                    <a:pt x="2766" y="1103"/>
                  </a:lnTo>
                  <a:lnTo>
                    <a:pt x="2778" y="1091"/>
                  </a:lnTo>
                  <a:lnTo>
                    <a:pt x="2785" y="1076"/>
                  </a:lnTo>
                  <a:lnTo>
                    <a:pt x="2788" y="1058"/>
                  </a:lnTo>
                  <a:lnTo>
                    <a:pt x="2785" y="1038"/>
                  </a:lnTo>
                  <a:lnTo>
                    <a:pt x="2778" y="1023"/>
                  </a:lnTo>
                  <a:lnTo>
                    <a:pt x="2766" y="1012"/>
                  </a:lnTo>
                  <a:lnTo>
                    <a:pt x="2750" y="1004"/>
                  </a:lnTo>
                  <a:lnTo>
                    <a:pt x="2732" y="1002"/>
                  </a:lnTo>
                  <a:lnTo>
                    <a:pt x="2230" y="1002"/>
                  </a:lnTo>
                  <a:close/>
                  <a:moveTo>
                    <a:pt x="1282" y="779"/>
                  </a:moveTo>
                  <a:lnTo>
                    <a:pt x="1264" y="782"/>
                  </a:lnTo>
                  <a:lnTo>
                    <a:pt x="1248" y="789"/>
                  </a:lnTo>
                  <a:lnTo>
                    <a:pt x="1237" y="800"/>
                  </a:lnTo>
                  <a:lnTo>
                    <a:pt x="1230" y="817"/>
                  </a:lnTo>
                  <a:lnTo>
                    <a:pt x="1227" y="835"/>
                  </a:lnTo>
                  <a:lnTo>
                    <a:pt x="1227" y="1614"/>
                  </a:lnTo>
                  <a:lnTo>
                    <a:pt x="1230" y="1633"/>
                  </a:lnTo>
                  <a:lnTo>
                    <a:pt x="1237" y="1648"/>
                  </a:lnTo>
                  <a:lnTo>
                    <a:pt x="1248" y="1660"/>
                  </a:lnTo>
                  <a:lnTo>
                    <a:pt x="1264" y="1668"/>
                  </a:lnTo>
                  <a:lnTo>
                    <a:pt x="1282" y="1670"/>
                  </a:lnTo>
                  <a:lnTo>
                    <a:pt x="2063" y="1670"/>
                  </a:lnTo>
                  <a:lnTo>
                    <a:pt x="2082" y="1668"/>
                  </a:lnTo>
                  <a:lnTo>
                    <a:pt x="2097" y="1660"/>
                  </a:lnTo>
                  <a:lnTo>
                    <a:pt x="2109" y="1648"/>
                  </a:lnTo>
                  <a:lnTo>
                    <a:pt x="2116" y="1633"/>
                  </a:lnTo>
                  <a:lnTo>
                    <a:pt x="2118" y="1614"/>
                  </a:lnTo>
                  <a:lnTo>
                    <a:pt x="2118" y="835"/>
                  </a:lnTo>
                  <a:lnTo>
                    <a:pt x="2116" y="817"/>
                  </a:lnTo>
                  <a:lnTo>
                    <a:pt x="2109" y="800"/>
                  </a:lnTo>
                  <a:lnTo>
                    <a:pt x="2097" y="789"/>
                  </a:lnTo>
                  <a:lnTo>
                    <a:pt x="2082" y="782"/>
                  </a:lnTo>
                  <a:lnTo>
                    <a:pt x="2063" y="779"/>
                  </a:lnTo>
                  <a:lnTo>
                    <a:pt x="1282" y="779"/>
                  </a:lnTo>
                  <a:close/>
                  <a:moveTo>
                    <a:pt x="1506" y="556"/>
                  </a:moveTo>
                  <a:lnTo>
                    <a:pt x="1506" y="668"/>
                  </a:lnTo>
                  <a:lnTo>
                    <a:pt x="1840" y="668"/>
                  </a:lnTo>
                  <a:lnTo>
                    <a:pt x="1840" y="556"/>
                  </a:lnTo>
                  <a:lnTo>
                    <a:pt x="1506" y="556"/>
                  </a:lnTo>
                  <a:close/>
                  <a:moveTo>
                    <a:pt x="1673" y="111"/>
                  </a:moveTo>
                  <a:lnTo>
                    <a:pt x="1654" y="114"/>
                  </a:lnTo>
                  <a:lnTo>
                    <a:pt x="1638" y="121"/>
                  </a:lnTo>
                  <a:lnTo>
                    <a:pt x="1627" y="133"/>
                  </a:lnTo>
                  <a:lnTo>
                    <a:pt x="1619" y="148"/>
                  </a:lnTo>
                  <a:lnTo>
                    <a:pt x="1617" y="166"/>
                  </a:lnTo>
                  <a:lnTo>
                    <a:pt x="1617" y="222"/>
                  </a:lnTo>
                  <a:lnTo>
                    <a:pt x="1729" y="222"/>
                  </a:lnTo>
                  <a:lnTo>
                    <a:pt x="1729" y="166"/>
                  </a:lnTo>
                  <a:lnTo>
                    <a:pt x="1726" y="148"/>
                  </a:lnTo>
                  <a:lnTo>
                    <a:pt x="1719" y="133"/>
                  </a:lnTo>
                  <a:lnTo>
                    <a:pt x="1706" y="121"/>
                  </a:lnTo>
                  <a:lnTo>
                    <a:pt x="1691" y="114"/>
                  </a:lnTo>
                  <a:lnTo>
                    <a:pt x="1673" y="111"/>
                  </a:lnTo>
                  <a:close/>
                  <a:moveTo>
                    <a:pt x="1673" y="0"/>
                  </a:moveTo>
                  <a:lnTo>
                    <a:pt x="1703" y="2"/>
                  </a:lnTo>
                  <a:lnTo>
                    <a:pt x="1732" y="10"/>
                  </a:lnTo>
                  <a:lnTo>
                    <a:pt x="1758" y="22"/>
                  </a:lnTo>
                  <a:lnTo>
                    <a:pt x="1782" y="39"/>
                  </a:lnTo>
                  <a:lnTo>
                    <a:pt x="1802" y="58"/>
                  </a:lnTo>
                  <a:lnTo>
                    <a:pt x="1818" y="81"/>
                  </a:lnTo>
                  <a:lnTo>
                    <a:pt x="1830" y="107"/>
                  </a:lnTo>
                  <a:lnTo>
                    <a:pt x="1837" y="136"/>
                  </a:lnTo>
                  <a:lnTo>
                    <a:pt x="1840" y="166"/>
                  </a:lnTo>
                  <a:lnTo>
                    <a:pt x="1840" y="222"/>
                  </a:lnTo>
                  <a:lnTo>
                    <a:pt x="1879" y="222"/>
                  </a:lnTo>
                  <a:lnTo>
                    <a:pt x="2141" y="11"/>
                  </a:lnTo>
                  <a:lnTo>
                    <a:pt x="2152" y="5"/>
                  </a:lnTo>
                  <a:lnTo>
                    <a:pt x="2163" y="1"/>
                  </a:lnTo>
                  <a:lnTo>
                    <a:pt x="2174" y="0"/>
                  </a:lnTo>
                  <a:lnTo>
                    <a:pt x="3289" y="0"/>
                  </a:lnTo>
                  <a:lnTo>
                    <a:pt x="3308" y="2"/>
                  </a:lnTo>
                  <a:lnTo>
                    <a:pt x="3324" y="9"/>
                  </a:lnTo>
                  <a:lnTo>
                    <a:pt x="3336" y="21"/>
                  </a:lnTo>
                  <a:lnTo>
                    <a:pt x="3343" y="37"/>
                  </a:lnTo>
                  <a:lnTo>
                    <a:pt x="3345" y="56"/>
                  </a:lnTo>
                  <a:lnTo>
                    <a:pt x="3345" y="278"/>
                  </a:lnTo>
                  <a:lnTo>
                    <a:pt x="3343" y="297"/>
                  </a:lnTo>
                  <a:lnTo>
                    <a:pt x="3336" y="312"/>
                  </a:lnTo>
                  <a:lnTo>
                    <a:pt x="3324" y="324"/>
                  </a:lnTo>
                  <a:lnTo>
                    <a:pt x="3308" y="331"/>
                  </a:lnTo>
                  <a:lnTo>
                    <a:pt x="3289" y="333"/>
                  </a:lnTo>
                  <a:lnTo>
                    <a:pt x="2308" y="333"/>
                  </a:lnTo>
                  <a:lnTo>
                    <a:pt x="2040" y="545"/>
                  </a:lnTo>
                  <a:lnTo>
                    <a:pt x="2029" y="550"/>
                  </a:lnTo>
                  <a:lnTo>
                    <a:pt x="2018" y="555"/>
                  </a:lnTo>
                  <a:lnTo>
                    <a:pt x="2007" y="556"/>
                  </a:lnTo>
                  <a:lnTo>
                    <a:pt x="1951" y="556"/>
                  </a:lnTo>
                  <a:lnTo>
                    <a:pt x="1951" y="668"/>
                  </a:lnTo>
                  <a:lnTo>
                    <a:pt x="2063" y="668"/>
                  </a:lnTo>
                  <a:lnTo>
                    <a:pt x="2093" y="671"/>
                  </a:lnTo>
                  <a:lnTo>
                    <a:pt x="2121" y="678"/>
                  </a:lnTo>
                  <a:lnTo>
                    <a:pt x="2148" y="691"/>
                  </a:lnTo>
                  <a:lnTo>
                    <a:pt x="2171" y="707"/>
                  </a:lnTo>
                  <a:lnTo>
                    <a:pt x="2191" y="727"/>
                  </a:lnTo>
                  <a:lnTo>
                    <a:pt x="2208" y="752"/>
                  </a:lnTo>
                  <a:lnTo>
                    <a:pt x="2219" y="779"/>
                  </a:lnTo>
                  <a:lnTo>
                    <a:pt x="3179" y="779"/>
                  </a:lnTo>
                  <a:lnTo>
                    <a:pt x="3209" y="782"/>
                  </a:lnTo>
                  <a:lnTo>
                    <a:pt x="3237" y="789"/>
                  </a:lnTo>
                  <a:lnTo>
                    <a:pt x="3264" y="801"/>
                  </a:lnTo>
                  <a:lnTo>
                    <a:pt x="3287" y="818"/>
                  </a:lnTo>
                  <a:lnTo>
                    <a:pt x="3306" y="838"/>
                  </a:lnTo>
                  <a:lnTo>
                    <a:pt x="3323" y="861"/>
                  </a:lnTo>
                  <a:lnTo>
                    <a:pt x="3335" y="887"/>
                  </a:lnTo>
                  <a:lnTo>
                    <a:pt x="3343" y="916"/>
                  </a:lnTo>
                  <a:lnTo>
                    <a:pt x="3345" y="946"/>
                  </a:lnTo>
                  <a:lnTo>
                    <a:pt x="3345" y="1002"/>
                  </a:lnTo>
                  <a:lnTo>
                    <a:pt x="3179" y="1002"/>
                  </a:lnTo>
                  <a:lnTo>
                    <a:pt x="3159" y="1004"/>
                  </a:lnTo>
                  <a:lnTo>
                    <a:pt x="3144" y="1012"/>
                  </a:lnTo>
                  <a:lnTo>
                    <a:pt x="3132" y="1023"/>
                  </a:lnTo>
                  <a:lnTo>
                    <a:pt x="3125" y="1038"/>
                  </a:lnTo>
                  <a:lnTo>
                    <a:pt x="3123" y="1058"/>
                  </a:lnTo>
                  <a:lnTo>
                    <a:pt x="3125" y="1076"/>
                  </a:lnTo>
                  <a:lnTo>
                    <a:pt x="3132" y="1091"/>
                  </a:lnTo>
                  <a:lnTo>
                    <a:pt x="3144" y="1103"/>
                  </a:lnTo>
                  <a:lnTo>
                    <a:pt x="3159" y="1110"/>
                  </a:lnTo>
                  <a:lnTo>
                    <a:pt x="3179" y="1113"/>
                  </a:lnTo>
                  <a:lnTo>
                    <a:pt x="3345" y="1113"/>
                  </a:lnTo>
                  <a:lnTo>
                    <a:pt x="3345" y="1503"/>
                  </a:lnTo>
                  <a:lnTo>
                    <a:pt x="3343" y="1534"/>
                  </a:lnTo>
                  <a:lnTo>
                    <a:pt x="3335" y="1562"/>
                  </a:lnTo>
                  <a:lnTo>
                    <a:pt x="3323" y="1589"/>
                  </a:lnTo>
                  <a:lnTo>
                    <a:pt x="3306" y="1612"/>
                  </a:lnTo>
                  <a:lnTo>
                    <a:pt x="3287" y="1631"/>
                  </a:lnTo>
                  <a:lnTo>
                    <a:pt x="3264" y="1647"/>
                  </a:lnTo>
                  <a:lnTo>
                    <a:pt x="3237" y="1660"/>
                  </a:lnTo>
                  <a:lnTo>
                    <a:pt x="3209" y="1668"/>
                  </a:lnTo>
                  <a:lnTo>
                    <a:pt x="3179" y="1670"/>
                  </a:lnTo>
                  <a:lnTo>
                    <a:pt x="2219" y="1670"/>
                  </a:lnTo>
                  <a:lnTo>
                    <a:pt x="2208" y="1697"/>
                  </a:lnTo>
                  <a:lnTo>
                    <a:pt x="2191" y="1721"/>
                  </a:lnTo>
                  <a:lnTo>
                    <a:pt x="2171" y="1742"/>
                  </a:lnTo>
                  <a:lnTo>
                    <a:pt x="2148" y="1759"/>
                  </a:lnTo>
                  <a:lnTo>
                    <a:pt x="2121" y="1771"/>
                  </a:lnTo>
                  <a:lnTo>
                    <a:pt x="2093" y="1779"/>
                  </a:lnTo>
                  <a:lnTo>
                    <a:pt x="2063" y="1781"/>
                  </a:lnTo>
                  <a:lnTo>
                    <a:pt x="1282" y="1781"/>
                  </a:lnTo>
                  <a:lnTo>
                    <a:pt x="1252" y="1779"/>
                  </a:lnTo>
                  <a:lnTo>
                    <a:pt x="1224" y="1771"/>
                  </a:lnTo>
                  <a:lnTo>
                    <a:pt x="1197" y="1759"/>
                  </a:lnTo>
                  <a:lnTo>
                    <a:pt x="1174" y="1742"/>
                  </a:lnTo>
                  <a:lnTo>
                    <a:pt x="1155" y="1721"/>
                  </a:lnTo>
                  <a:lnTo>
                    <a:pt x="1138" y="1697"/>
                  </a:lnTo>
                  <a:lnTo>
                    <a:pt x="1126" y="1670"/>
                  </a:lnTo>
                  <a:lnTo>
                    <a:pt x="391" y="1670"/>
                  </a:lnTo>
                  <a:lnTo>
                    <a:pt x="391" y="1447"/>
                  </a:lnTo>
                  <a:lnTo>
                    <a:pt x="558" y="1447"/>
                  </a:lnTo>
                  <a:lnTo>
                    <a:pt x="576" y="1445"/>
                  </a:lnTo>
                  <a:lnTo>
                    <a:pt x="591" y="1438"/>
                  </a:lnTo>
                  <a:lnTo>
                    <a:pt x="604" y="1426"/>
                  </a:lnTo>
                  <a:lnTo>
                    <a:pt x="611" y="1410"/>
                  </a:lnTo>
                  <a:lnTo>
                    <a:pt x="614" y="1392"/>
                  </a:lnTo>
                  <a:lnTo>
                    <a:pt x="614" y="1225"/>
                  </a:lnTo>
                  <a:lnTo>
                    <a:pt x="780" y="1225"/>
                  </a:lnTo>
                  <a:lnTo>
                    <a:pt x="799" y="1222"/>
                  </a:lnTo>
                  <a:lnTo>
                    <a:pt x="815" y="1215"/>
                  </a:lnTo>
                  <a:lnTo>
                    <a:pt x="827" y="1203"/>
                  </a:lnTo>
                  <a:lnTo>
                    <a:pt x="834" y="1187"/>
                  </a:lnTo>
                  <a:lnTo>
                    <a:pt x="836" y="1169"/>
                  </a:lnTo>
                  <a:lnTo>
                    <a:pt x="834" y="1150"/>
                  </a:lnTo>
                  <a:lnTo>
                    <a:pt x="827" y="1135"/>
                  </a:lnTo>
                  <a:lnTo>
                    <a:pt x="815" y="1124"/>
                  </a:lnTo>
                  <a:lnTo>
                    <a:pt x="799" y="1115"/>
                  </a:lnTo>
                  <a:lnTo>
                    <a:pt x="780" y="1113"/>
                  </a:lnTo>
                  <a:lnTo>
                    <a:pt x="558" y="1113"/>
                  </a:lnTo>
                  <a:lnTo>
                    <a:pt x="539" y="1115"/>
                  </a:lnTo>
                  <a:lnTo>
                    <a:pt x="524" y="1124"/>
                  </a:lnTo>
                  <a:lnTo>
                    <a:pt x="511" y="1135"/>
                  </a:lnTo>
                  <a:lnTo>
                    <a:pt x="504" y="1150"/>
                  </a:lnTo>
                  <a:lnTo>
                    <a:pt x="502" y="1169"/>
                  </a:lnTo>
                  <a:lnTo>
                    <a:pt x="502" y="1336"/>
                  </a:lnTo>
                  <a:lnTo>
                    <a:pt x="335" y="1336"/>
                  </a:lnTo>
                  <a:lnTo>
                    <a:pt x="316" y="1338"/>
                  </a:lnTo>
                  <a:lnTo>
                    <a:pt x="300" y="1345"/>
                  </a:lnTo>
                  <a:lnTo>
                    <a:pt x="289" y="1358"/>
                  </a:lnTo>
                  <a:lnTo>
                    <a:pt x="281" y="1373"/>
                  </a:lnTo>
                  <a:lnTo>
                    <a:pt x="279" y="1392"/>
                  </a:lnTo>
                  <a:lnTo>
                    <a:pt x="279" y="1670"/>
                  </a:lnTo>
                  <a:lnTo>
                    <a:pt x="167" y="1670"/>
                  </a:lnTo>
                  <a:lnTo>
                    <a:pt x="137" y="1668"/>
                  </a:lnTo>
                  <a:lnTo>
                    <a:pt x="108" y="1660"/>
                  </a:lnTo>
                  <a:lnTo>
                    <a:pt x="82" y="1647"/>
                  </a:lnTo>
                  <a:lnTo>
                    <a:pt x="59" y="1631"/>
                  </a:lnTo>
                  <a:lnTo>
                    <a:pt x="39" y="1612"/>
                  </a:lnTo>
                  <a:lnTo>
                    <a:pt x="22" y="1589"/>
                  </a:lnTo>
                  <a:lnTo>
                    <a:pt x="10" y="1562"/>
                  </a:lnTo>
                  <a:lnTo>
                    <a:pt x="3" y="1534"/>
                  </a:lnTo>
                  <a:lnTo>
                    <a:pt x="0" y="1503"/>
                  </a:lnTo>
                  <a:lnTo>
                    <a:pt x="0" y="946"/>
                  </a:lnTo>
                  <a:lnTo>
                    <a:pt x="3" y="916"/>
                  </a:lnTo>
                  <a:lnTo>
                    <a:pt x="10" y="887"/>
                  </a:lnTo>
                  <a:lnTo>
                    <a:pt x="22" y="861"/>
                  </a:lnTo>
                  <a:lnTo>
                    <a:pt x="39" y="838"/>
                  </a:lnTo>
                  <a:lnTo>
                    <a:pt x="59" y="818"/>
                  </a:lnTo>
                  <a:lnTo>
                    <a:pt x="82" y="801"/>
                  </a:lnTo>
                  <a:lnTo>
                    <a:pt x="108" y="789"/>
                  </a:lnTo>
                  <a:lnTo>
                    <a:pt x="137" y="782"/>
                  </a:lnTo>
                  <a:lnTo>
                    <a:pt x="167" y="779"/>
                  </a:lnTo>
                  <a:lnTo>
                    <a:pt x="1126" y="779"/>
                  </a:lnTo>
                  <a:lnTo>
                    <a:pt x="1138" y="752"/>
                  </a:lnTo>
                  <a:lnTo>
                    <a:pt x="1155" y="727"/>
                  </a:lnTo>
                  <a:lnTo>
                    <a:pt x="1174" y="707"/>
                  </a:lnTo>
                  <a:lnTo>
                    <a:pt x="1197" y="691"/>
                  </a:lnTo>
                  <a:lnTo>
                    <a:pt x="1224" y="678"/>
                  </a:lnTo>
                  <a:lnTo>
                    <a:pt x="1252" y="671"/>
                  </a:lnTo>
                  <a:lnTo>
                    <a:pt x="1282" y="668"/>
                  </a:lnTo>
                  <a:lnTo>
                    <a:pt x="1394" y="668"/>
                  </a:lnTo>
                  <a:lnTo>
                    <a:pt x="1394" y="278"/>
                  </a:lnTo>
                  <a:lnTo>
                    <a:pt x="1396" y="259"/>
                  </a:lnTo>
                  <a:lnTo>
                    <a:pt x="1404" y="244"/>
                  </a:lnTo>
                  <a:lnTo>
                    <a:pt x="1415" y="232"/>
                  </a:lnTo>
                  <a:lnTo>
                    <a:pt x="1432" y="225"/>
                  </a:lnTo>
                  <a:lnTo>
                    <a:pt x="1450" y="222"/>
                  </a:lnTo>
                  <a:lnTo>
                    <a:pt x="1506" y="222"/>
                  </a:lnTo>
                  <a:lnTo>
                    <a:pt x="1506" y="166"/>
                  </a:lnTo>
                  <a:lnTo>
                    <a:pt x="1508" y="136"/>
                  </a:lnTo>
                  <a:lnTo>
                    <a:pt x="1516" y="107"/>
                  </a:lnTo>
                  <a:lnTo>
                    <a:pt x="1528" y="81"/>
                  </a:lnTo>
                  <a:lnTo>
                    <a:pt x="1544" y="58"/>
                  </a:lnTo>
                  <a:lnTo>
                    <a:pt x="1564" y="39"/>
                  </a:lnTo>
                  <a:lnTo>
                    <a:pt x="1587" y="22"/>
                  </a:lnTo>
                  <a:lnTo>
                    <a:pt x="1613" y="10"/>
                  </a:lnTo>
                  <a:lnTo>
                    <a:pt x="1642" y="2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7"/>
            <p:cNvSpPr>
              <a:spLocks/>
            </p:cNvSpPr>
            <p:nvPr/>
          </p:nvSpPr>
          <p:spPr bwMode="auto">
            <a:xfrm>
              <a:off x="5368925" y="5372100"/>
              <a:ext cx="100013" cy="134938"/>
            </a:xfrm>
            <a:custGeom>
              <a:avLst/>
              <a:gdLst>
                <a:gd name="T0" fmla="*/ 275 w 569"/>
                <a:gd name="T1" fmla="*/ 0 h 761"/>
                <a:gd name="T2" fmla="*/ 290 w 569"/>
                <a:gd name="T3" fmla="*/ 0 h 761"/>
                <a:gd name="T4" fmla="*/ 305 w 569"/>
                <a:gd name="T5" fmla="*/ 3 h 761"/>
                <a:gd name="T6" fmla="*/ 318 w 569"/>
                <a:gd name="T7" fmla="*/ 10 h 761"/>
                <a:gd name="T8" fmla="*/ 329 w 569"/>
                <a:gd name="T9" fmla="*/ 20 h 761"/>
                <a:gd name="T10" fmla="*/ 491 w 569"/>
                <a:gd name="T11" fmla="*/ 249 h 761"/>
                <a:gd name="T12" fmla="*/ 515 w 569"/>
                <a:gd name="T13" fmla="*/ 291 h 761"/>
                <a:gd name="T14" fmla="*/ 534 w 569"/>
                <a:gd name="T15" fmla="*/ 331 h 761"/>
                <a:gd name="T16" fmla="*/ 550 w 569"/>
                <a:gd name="T17" fmla="*/ 369 h 761"/>
                <a:gd name="T18" fmla="*/ 560 w 569"/>
                <a:gd name="T19" fmla="*/ 405 h 761"/>
                <a:gd name="T20" fmla="*/ 566 w 569"/>
                <a:gd name="T21" fmla="*/ 439 h 761"/>
                <a:gd name="T22" fmla="*/ 569 w 569"/>
                <a:gd name="T23" fmla="*/ 471 h 761"/>
                <a:gd name="T24" fmla="*/ 569 w 569"/>
                <a:gd name="T25" fmla="*/ 502 h 761"/>
                <a:gd name="T26" fmla="*/ 566 w 569"/>
                <a:gd name="T27" fmla="*/ 529 h 761"/>
                <a:gd name="T28" fmla="*/ 560 w 569"/>
                <a:gd name="T29" fmla="*/ 555 h 761"/>
                <a:gd name="T30" fmla="*/ 552 w 569"/>
                <a:gd name="T31" fmla="*/ 580 h 761"/>
                <a:gd name="T32" fmla="*/ 540 w 569"/>
                <a:gd name="T33" fmla="*/ 603 h 761"/>
                <a:gd name="T34" fmla="*/ 528 w 569"/>
                <a:gd name="T35" fmla="*/ 624 h 761"/>
                <a:gd name="T36" fmla="*/ 515 w 569"/>
                <a:gd name="T37" fmla="*/ 643 h 761"/>
                <a:gd name="T38" fmla="*/ 501 w 569"/>
                <a:gd name="T39" fmla="*/ 662 h 761"/>
                <a:gd name="T40" fmla="*/ 486 w 569"/>
                <a:gd name="T41" fmla="*/ 678 h 761"/>
                <a:gd name="T42" fmla="*/ 462 w 569"/>
                <a:gd name="T43" fmla="*/ 700 h 761"/>
                <a:gd name="T44" fmla="*/ 437 w 569"/>
                <a:gd name="T45" fmla="*/ 718 h 761"/>
                <a:gd name="T46" fmla="*/ 410 w 569"/>
                <a:gd name="T47" fmla="*/ 734 h 761"/>
                <a:gd name="T48" fmla="*/ 380 w 569"/>
                <a:gd name="T49" fmla="*/ 746 h 761"/>
                <a:gd name="T50" fmla="*/ 350 w 569"/>
                <a:gd name="T51" fmla="*/ 754 h 761"/>
                <a:gd name="T52" fmla="*/ 317 w 569"/>
                <a:gd name="T53" fmla="*/ 759 h 761"/>
                <a:gd name="T54" fmla="*/ 285 w 569"/>
                <a:gd name="T55" fmla="*/ 761 h 761"/>
                <a:gd name="T56" fmla="*/ 248 w 569"/>
                <a:gd name="T57" fmla="*/ 759 h 761"/>
                <a:gd name="T58" fmla="*/ 213 w 569"/>
                <a:gd name="T59" fmla="*/ 752 h 761"/>
                <a:gd name="T60" fmla="*/ 178 w 569"/>
                <a:gd name="T61" fmla="*/ 741 h 761"/>
                <a:gd name="T62" fmla="*/ 145 w 569"/>
                <a:gd name="T63" fmla="*/ 725 h 761"/>
                <a:gd name="T64" fmla="*/ 113 w 569"/>
                <a:gd name="T65" fmla="*/ 703 h 761"/>
                <a:gd name="T66" fmla="*/ 84 w 569"/>
                <a:gd name="T67" fmla="*/ 678 h 761"/>
                <a:gd name="T68" fmla="*/ 59 w 569"/>
                <a:gd name="T69" fmla="*/ 649 h 761"/>
                <a:gd name="T70" fmla="*/ 37 w 569"/>
                <a:gd name="T71" fmla="*/ 617 h 761"/>
                <a:gd name="T72" fmla="*/ 21 w 569"/>
                <a:gd name="T73" fmla="*/ 584 h 761"/>
                <a:gd name="T74" fmla="*/ 9 w 569"/>
                <a:gd name="T75" fmla="*/ 549 h 761"/>
                <a:gd name="T76" fmla="*/ 2 w 569"/>
                <a:gd name="T77" fmla="*/ 513 h 761"/>
                <a:gd name="T78" fmla="*/ 0 w 569"/>
                <a:gd name="T79" fmla="*/ 475 h 761"/>
                <a:gd name="T80" fmla="*/ 2 w 569"/>
                <a:gd name="T81" fmla="*/ 438 h 761"/>
                <a:gd name="T82" fmla="*/ 8 w 569"/>
                <a:gd name="T83" fmla="*/ 399 h 761"/>
                <a:gd name="T84" fmla="*/ 19 w 569"/>
                <a:gd name="T85" fmla="*/ 361 h 761"/>
                <a:gd name="T86" fmla="*/ 34 w 569"/>
                <a:gd name="T87" fmla="*/ 323 h 761"/>
                <a:gd name="T88" fmla="*/ 53 w 569"/>
                <a:gd name="T89" fmla="*/ 286 h 761"/>
                <a:gd name="T90" fmla="*/ 78 w 569"/>
                <a:gd name="T91" fmla="*/ 249 h 761"/>
                <a:gd name="T92" fmla="*/ 240 w 569"/>
                <a:gd name="T93" fmla="*/ 20 h 761"/>
                <a:gd name="T94" fmla="*/ 249 w 569"/>
                <a:gd name="T95" fmla="*/ 10 h 761"/>
                <a:gd name="T96" fmla="*/ 261 w 569"/>
                <a:gd name="T97" fmla="*/ 3 h 761"/>
                <a:gd name="T98" fmla="*/ 275 w 569"/>
                <a:gd name="T99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9" h="761">
                  <a:moveTo>
                    <a:pt x="275" y="0"/>
                  </a:moveTo>
                  <a:lnTo>
                    <a:pt x="290" y="0"/>
                  </a:lnTo>
                  <a:lnTo>
                    <a:pt x="305" y="3"/>
                  </a:lnTo>
                  <a:lnTo>
                    <a:pt x="318" y="10"/>
                  </a:lnTo>
                  <a:lnTo>
                    <a:pt x="329" y="20"/>
                  </a:lnTo>
                  <a:lnTo>
                    <a:pt x="491" y="249"/>
                  </a:lnTo>
                  <a:lnTo>
                    <a:pt x="515" y="291"/>
                  </a:lnTo>
                  <a:lnTo>
                    <a:pt x="534" y="331"/>
                  </a:lnTo>
                  <a:lnTo>
                    <a:pt x="550" y="369"/>
                  </a:lnTo>
                  <a:lnTo>
                    <a:pt x="560" y="405"/>
                  </a:lnTo>
                  <a:lnTo>
                    <a:pt x="566" y="439"/>
                  </a:lnTo>
                  <a:lnTo>
                    <a:pt x="569" y="471"/>
                  </a:lnTo>
                  <a:lnTo>
                    <a:pt x="569" y="502"/>
                  </a:lnTo>
                  <a:lnTo>
                    <a:pt x="566" y="529"/>
                  </a:lnTo>
                  <a:lnTo>
                    <a:pt x="560" y="555"/>
                  </a:lnTo>
                  <a:lnTo>
                    <a:pt x="552" y="580"/>
                  </a:lnTo>
                  <a:lnTo>
                    <a:pt x="540" y="603"/>
                  </a:lnTo>
                  <a:lnTo>
                    <a:pt x="528" y="624"/>
                  </a:lnTo>
                  <a:lnTo>
                    <a:pt x="515" y="643"/>
                  </a:lnTo>
                  <a:lnTo>
                    <a:pt x="501" y="662"/>
                  </a:lnTo>
                  <a:lnTo>
                    <a:pt x="486" y="678"/>
                  </a:lnTo>
                  <a:lnTo>
                    <a:pt x="462" y="700"/>
                  </a:lnTo>
                  <a:lnTo>
                    <a:pt x="437" y="718"/>
                  </a:lnTo>
                  <a:lnTo>
                    <a:pt x="410" y="734"/>
                  </a:lnTo>
                  <a:lnTo>
                    <a:pt x="380" y="746"/>
                  </a:lnTo>
                  <a:lnTo>
                    <a:pt x="350" y="754"/>
                  </a:lnTo>
                  <a:lnTo>
                    <a:pt x="317" y="759"/>
                  </a:lnTo>
                  <a:lnTo>
                    <a:pt x="285" y="761"/>
                  </a:lnTo>
                  <a:lnTo>
                    <a:pt x="248" y="759"/>
                  </a:lnTo>
                  <a:lnTo>
                    <a:pt x="213" y="752"/>
                  </a:lnTo>
                  <a:lnTo>
                    <a:pt x="178" y="741"/>
                  </a:lnTo>
                  <a:lnTo>
                    <a:pt x="145" y="725"/>
                  </a:lnTo>
                  <a:lnTo>
                    <a:pt x="113" y="703"/>
                  </a:lnTo>
                  <a:lnTo>
                    <a:pt x="84" y="678"/>
                  </a:lnTo>
                  <a:lnTo>
                    <a:pt x="59" y="649"/>
                  </a:lnTo>
                  <a:lnTo>
                    <a:pt x="37" y="617"/>
                  </a:lnTo>
                  <a:lnTo>
                    <a:pt x="21" y="584"/>
                  </a:lnTo>
                  <a:lnTo>
                    <a:pt x="9" y="549"/>
                  </a:lnTo>
                  <a:lnTo>
                    <a:pt x="2" y="513"/>
                  </a:lnTo>
                  <a:lnTo>
                    <a:pt x="0" y="475"/>
                  </a:lnTo>
                  <a:lnTo>
                    <a:pt x="2" y="438"/>
                  </a:lnTo>
                  <a:lnTo>
                    <a:pt x="8" y="399"/>
                  </a:lnTo>
                  <a:lnTo>
                    <a:pt x="19" y="361"/>
                  </a:lnTo>
                  <a:lnTo>
                    <a:pt x="34" y="323"/>
                  </a:lnTo>
                  <a:lnTo>
                    <a:pt x="53" y="286"/>
                  </a:lnTo>
                  <a:lnTo>
                    <a:pt x="78" y="249"/>
                  </a:lnTo>
                  <a:lnTo>
                    <a:pt x="240" y="20"/>
                  </a:lnTo>
                  <a:lnTo>
                    <a:pt x="249" y="10"/>
                  </a:lnTo>
                  <a:lnTo>
                    <a:pt x="261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2" name="Freeform 102"/>
          <p:cNvSpPr>
            <a:spLocks noEditPoints="1"/>
          </p:cNvSpPr>
          <p:nvPr/>
        </p:nvSpPr>
        <p:spPr bwMode="auto">
          <a:xfrm>
            <a:off x="6419421" y="4984751"/>
            <a:ext cx="279400" cy="598488"/>
          </a:xfrm>
          <a:custGeom>
            <a:avLst/>
            <a:gdLst>
              <a:gd name="T0" fmla="*/ 721 w 1581"/>
              <a:gd name="T1" fmla="*/ 1210 h 3396"/>
              <a:gd name="T2" fmla="*/ 679 w 1581"/>
              <a:gd name="T3" fmla="*/ 1270 h 3396"/>
              <a:gd name="T4" fmla="*/ 677 w 1581"/>
              <a:gd name="T5" fmla="*/ 1326 h 3396"/>
              <a:gd name="T6" fmla="*/ 693 w 1581"/>
              <a:gd name="T7" fmla="*/ 1363 h 3396"/>
              <a:gd name="T8" fmla="*/ 720 w 1581"/>
              <a:gd name="T9" fmla="*/ 1393 h 3396"/>
              <a:gd name="T10" fmla="*/ 763 w 1581"/>
              <a:gd name="T11" fmla="*/ 1413 h 3396"/>
              <a:gd name="T12" fmla="*/ 815 w 1581"/>
              <a:gd name="T13" fmla="*/ 1412 h 3396"/>
              <a:gd name="T14" fmla="*/ 874 w 1581"/>
              <a:gd name="T15" fmla="*/ 1374 h 3396"/>
              <a:gd name="T16" fmla="*/ 891 w 1581"/>
              <a:gd name="T17" fmla="*/ 1347 h 3396"/>
              <a:gd name="T18" fmla="*/ 900 w 1581"/>
              <a:gd name="T19" fmla="*/ 1290 h 3396"/>
              <a:gd name="T20" fmla="*/ 881 w 1581"/>
              <a:gd name="T21" fmla="*/ 1239 h 3396"/>
              <a:gd name="T22" fmla="*/ 840 w 1581"/>
              <a:gd name="T23" fmla="*/ 1202 h 3396"/>
              <a:gd name="T24" fmla="*/ 731 w 1581"/>
              <a:gd name="T25" fmla="*/ 623 h 3396"/>
              <a:gd name="T26" fmla="*/ 844 w 1581"/>
              <a:gd name="T27" fmla="*/ 114 h 3396"/>
              <a:gd name="T28" fmla="*/ 946 w 1581"/>
              <a:gd name="T29" fmla="*/ 460 h 3396"/>
              <a:gd name="T30" fmla="*/ 933 w 1581"/>
              <a:gd name="T31" fmla="*/ 694 h 3396"/>
              <a:gd name="T32" fmla="*/ 861 w 1581"/>
              <a:gd name="T33" fmla="*/ 1089 h 3396"/>
              <a:gd name="T34" fmla="*/ 1025 w 1581"/>
              <a:gd name="T35" fmla="*/ 816 h 3396"/>
              <a:gd name="T36" fmla="*/ 550 w 1581"/>
              <a:gd name="T37" fmla="*/ 816 h 3396"/>
              <a:gd name="T38" fmla="*/ 722 w 1581"/>
              <a:gd name="T39" fmla="*/ 1086 h 3396"/>
              <a:gd name="T40" fmla="*/ 643 w 1581"/>
              <a:gd name="T41" fmla="*/ 694 h 3396"/>
              <a:gd name="T42" fmla="*/ 630 w 1581"/>
              <a:gd name="T43" fmla="*/ 460 h 3396"/>
              <a:gd name="T44" fmla="*/ 731 w 1581"/>
              <a:gd name="T45" fmla="*/ 114 h 3396"/>
              <a:gd name="T46" fmla="*/ 940 w 1581"/>
              <a:gd name="T47" fmla="*/ 17 h 3396"/>
              <a:gd name="T48" fmla="*/ 1285 w 1581"/>
              <a:gd name="T49" fmla="*/ 657 h 3396"/>
              <a:gd name="T50" fmla="*/ 1390 w 1581"/>
              <a:gd name="T51" fmla="*/ 1087 h 3396"/>
              <a:gd name="T52" fmla="*/ 1396 w 1581"/>
              <a:gd name="T53" fmla="*/ 1172 h 3396"/>
              <a:gd name="T54" fmla="*/ 1404 w 1581"/>
              <a:gd name="T55" fmla="*/ 1647 h 3396"/>
              <a:gd name="T56" fmla="*/ 1569 w 1581"/>
              <a:gd name="T57" fmla="*/ 2165 h 3396"/>
              <a:gd name="T58" fmla="*/ 1543 w 1581"/>
              <a:gd name="T59" fmla="*/ 2701 h 3396"/>
              <a:gd name="T60" fmla="*/ 1328 w 1581"/>
              <a:gd name="T61" fmla="*/ 3194 h 3396"/>
              <a:gd name="T62" fmla="*/ 1154 w 1581"/>
              <a:gd name="T63" fmla="*/ 3383 h 3396"/>
              <a:gd name="T64" fmla="*/ 1002 w 1581"/>
              <a:gd name="T65" fmla="*/ 3376 h 3396"/>
              <a:gd name="T66" fmla="*/ 902 w 1581"/>
              <a:gd name="T67" fmla="*/ 3231 h 3396"/>
              <a:gd name="T68" fmla="*/ 1005 w 1581"/>
              <a:gd name="T69" fmla="*/ 2994 h 3396"/>
              <a:gd name="T70" fmla="*/ 1142 w 1581"/>
              <a:gd name="T71" fmla="*/ 2696 h 3396"/>
              <a:gd name="T72" fmla="*/ 1186 w 1581"/>
              <a:gd name="T73" fmla="*/ 2383 h 3396"/>
              <a:gd name="T74" fmla="*/ 1133 w 1581"/>
              <a:gd name="T75" fmla="*/ 2089 h 3396"/>
              <a:gd name="T76" fmla="*/ 981 w 1581"/>
              <a:gd name="T77" fmla="*/ 1791 h 3396"/>
              <a:gd name="T78" fmla="*/ 824 w 1581"/>
              <a:gd name="T79" fmla="*/ 1555 h 3396"/>
              <a:gd name="T80" fmla="*/ 776 w 1581"/>
              <a:gd name="T81" fmla="*/ 1527 h 3396"/>
              <a:gd name="T82" fmla="*/ 629 w 1581"/>
              <a:gd name="T83" fmla="*/ 1746 h 3396"/>
              <a:gd name="T84" fmla="*/ 469 w 1581"/>
              <a:gd name="T85" fmla="*/ 2038 h 3396"/>
              <a:gd name="T86" fmla="*/ 395 w 1581"/>
              <a:gd name="T87" fmla="*/ 2321 h 3396"/>
              <a:gd name="T88" fmla="*/ 426 w 1581"/>
              <a:gd name="T89" fmla="*/ 2653 h 3396"/>
              <a:gd name="T90" fmla="*/ 542 w 1581"/>
              <a:gd name="T91" fmla="*/ 2944 h 3396"/>
              <a:gd name="T92" fmla="*/ 674 w 1581"/>
              <a:gd name="T93" fmla="*/ 3199 h 3396"/>
              <a:gd name="T94" fmla="*/ 599 w 1581"/>
              <a:gd name="T95" fmla="*/ 3361 h 3396"/>
              <a:gd name="T96" fmla="*/ 450 w 1581"/>
              <a:gd name="T97" fmla="*/ 3392 h 3396"/>
              <a:gd name="T98" fmla="*/ 289 w 1581"/>
              <a:gd name="T99" fmla="*/ 3245 h 3396"/>
              <a:gd name="T100" fmla="*/ 115 w 1581"/>
              <a:gd name="T101" fmla="*/ 2933 h 3396"/>
              <a:gd name="T102" fmla="*/ 4 w 1581"/>
              <a:gd name="T103" fmla="*/ 2464 h 3396"/>
              <a:gd name="T104" fmla="*/ 42 w 1581"/>
              <a:gd name="T105" fmla="*/ 1985 h 3396"/>
              <a:gd name="T106" fmla="*/ 240 w 1581"/>
              <a:gd name="T107" fmla="*/ 1538 h 3396"/>
              <a:gd name="T108" fmla="*/ 169 w 1581"/>
              <a:gd name="T109" fmla="*/ 1144 h 3396"/>
              <a:gd name="T110" fmla="*/ 432 w 1581"/>
              <a:gd name="T111" fmla="*/ 909 h 3396"/>
              <a:gd name="T112" fmla="*/ 280 w 1581"/>
              <a:gd name="T113" fmla="*/ 609 h 3396"/>
              <a:gd name="T114" fmla="*/ 675 w 1581"/>
              <a:gd name="T115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1" h="3396">
                <a:moveTo>
                  <a:pt x="787" y="1189"/>
                </a:moveTo>
                <a:lnTo>
                  <a:pt x="772" y="1191"/>
                </a:lnTo>
                <a:lnTo>
                  <a:pt x="755" y="1194"/>
                </a:lnTo>
                <a:lnTo>
                  <a:pt x="751" y="1195"/>
                </a:lnTo>
                <a:lnTo>
                  <a:pt x="736" y="1202"/>
                </a:lnTo>
                <a:lnTo>
                  <a:pt x="721" y="1210"/>
                </a:lnTo>
                <a:lnTo>
                  <a:pt x="705" y="1226"/>
                </a:lnTo>
                <a:lnTo>
                  <a:pt x="701" y="1231"/>
                </a:lnTo>
                <a:lnTo>
                  <a:pt x="695" y="1238"/>
                </a:lnTo>
                <a:lnTo>
                  <a:pt x="689" y="1247"/>
                </a:lnTo>
                <a:lnTo>
                  <a:pt x="686" y="1253"/>
                </a:lnTo>
                <a:lnTo>
                  <a:pt x="679" y="1270"/>
                </a:lnTo>
                <a:lnTo>
                  <a:pt x="679" y="1273"/>
                </a:lnTo>
                <a:lnTo>
                  <a:pt x="678" y="1276"/>
                </a:lnTo>
                <a:lnTo>
                  <a:pt x="675" y="1289"/>
                </a:lnTo>
                <a:lnTo>
                  <a:pt x="675" y="1302"/>
                </a:lnTo>
                <a:lnTo>
                  <a:pt x="677" y="1324"/>
                </a:lnTo>
                <a:lnTo>
                  <a:pt x="677" y="1326"/>
                </a:lnTo>
                <a:lnTo>
                  <a:pt x="678" y="1329"/>
                </a:lnTo>
                <a:lnTo>
                  <a:pt x="680" y="1336"/>
                </a:lnTo>
                <a:lnTo>
                  <a:pt x="683" y="1344"/>
                </a:lnTo>
                <a:lnTo>
                  <a:pt x="685" y="1350"/>
                </a:lnTo>
                <a:lnTo>
                  <a:pt x="688" y="1356"/>
                </a:lnTo>
                <a:lnTo>
                  <a:pt x="693" y="1363"/>
                </a:lnTo>
                <a:lnTo>
                  <a:pt x="696" y="1367"/>
                </a:lnTo>
                <a:lnTo>
                  <a:pt x="701" y="1373"/>
                </a:lnTo>
                <a:lnTo>
                  <a:pt x="706" y="1380"/>
                </a:lnTo>
                <a:lnTo>
                  <a:pt x="709" y="1384"/>
                </a:lnTo>
                <a:lnTo>
                  <a:pt x="715" y="1388"/>
                </a:lnTo>
                <a:lnTo>
                  <a:pt x="720" y="1393"/>
                </a:lnTo>
                <a:lnTo>
                  <a:pt x="723" y="1395"/>
                </a:lnTo>
                <a:lnTo>
                  <a:pt x="726" y="1397"/>
                </a:lnTo>
                <a:lnTo>
                  <a:pt x="731" y="1399"/>
                </a:lnTo>
                <a:lnTo>
                  <a:pt x="736" y="1402"/>
                </a:lnTo>
                <a:lnTo>
                  <a:pt x="749" y="1408"/>
                </a:lnTo>
                <a:lnTo>
                  <a:pt x="763" y="1413"/>
                </a:lnTo>
                <a:lnTo>
                  <a:pt x="765" y="1413"/>
                </a:lnTo>
                <a:lnTo>
                  <a:pt x="787" y="1416"/>
                </a:lnTo>
                <a:lnTo>
                  <a:pt x="801" y="1415"/>
                </a:lnTo>
                <a:lnTo>
                  <a:pt x="813" y="1413"/>
                </a:lnTo>
                <a:lnTo>
                  <a:pt x="814" y="1412"/>
                </a:lnTo>
                <a:lnTo>
                  <a:pt x="815" y="1412"/>
                </a:lnTo>
                <a:lnTo>
                  <a:pt x="834" y="1405"/>
                </a:lnTo>
                <a:lnTo>
                  <a:pt x="850" y="1396"/>
                </a:lnTo>
                <a:lnTo>
                  <a:pt x="865" y="1385"/>
                </a:lnTo>
                <a:lnTo>
                  <a:pt x="865" y="1385"/>
                </a:lnTo>
                <a:lnTo>
                  <a:pt x="870" y="1380"/>
                </a:lnTo>
                <a:lnTo>
                  <a:pt x="874" y="1374"/>
                </a:lnTo>
                <a:lnTo>
                  <a:pt x="876" y="1372"/>
                </a:lnTo>
                <a:lnTo>
                  <a:pt x="878" y="1369"/>
                </a:lnTo>
                <a:lnTo>
                  <a:pt x="881" y="1365"/>
                </a:lnTo>
                <a:lnTo>
                  <a:pt x="884" y="1360"/>
                </a:lnTo>
                <a:lnTo>
                  <a:pt x="889" y="1352"/>
                </a:lnTo>
                <a:lnTo>
                  <a:pt x="891" y="1347"/>
                </a:lnTo>
                <a:lnTo>
                  <a:pt x="894" y="1342"/>
                </a:lnTo>
                <a:lnTo>
                  <a:pt x="896" y="1336"/>
                </a:lnTo>
                <a:lnTo>
                  <a:pt x="897" y="1331"/>
                </a:lnTo>
                <a:lnTo>
                  <a:pt x="899" y="1323"/>
                </a:lnTo>
                <a:lnTo>
                  <a:pt x="901" y="1302"/>
                </a:lnTo>
                <a:lnTo>
                  <a:pt x="900" y="1290"/>
                </a:lnTo>
                <a:lnTo>
                  <a:pt x="898" y="1277"/>
                </a:lnTo>
                <a:lnTo>
                  <a:pt x="897" y="1273"/>
                </a:lnTo>
                <a:lnTo>
                  <a:pt x="896" y="1270"/>
                </a:lnTo>
                <a:lnTo>
                  <a:pt x="889" y="1254"/>
                </a:lnTo>
                <a:lnTo>
                  <a:pt x="886" y="1248"/>
                </a:lnTo>
                <a:lnTo>
                  <a:pt x="881" y="1239"/>
                </a:lnTo>
                <a:lnTo>
                  <a:pt x="875" y="1231"/>
                </a:lnTo>
                <a:lnTo>
                  <a:pt x="873" y="1228"/>
                </a:lnTo>
                <a:lnTo>
                  <a:pt x="864" y="1219"/>
                </a:lnTo>
                <a:lnTo>
                  <a:pt x="854" y="1210"/>
                </a:lnTo>
                <a:lnTo>
                  <a:pt x="853" y="1210"/>
                </a:lnTo>
                <a:lnTo>
                  <a:pt x="840" y="1202"/>
                </a:lnTo>
                <a:lnTo>
                  <a:pt x="824" y="1195"/>
                </a:lnTo>
                <a:lnTo>
                  <a:pt x="819" y="1194"/>
                </a:lnTo>
                <a:lnTo>
                  <a:pt x="804" y="1191"/>
                </a:lnTo>
                <a:lnTo>
                  <a:pt x="787" y="1189"/>
                </a:lnTo>
                <a:close/>
                <a:moveTo>
                  <a:pt x="732" y="509"/>
                </a:moveTo>
                <a:lnTo>
                  <a:pt x="731" y="623"/>
                </a:lnTo>
                <a:lnTo>
                  <a:pt x="732" y="623"/>
                </a:lnTo>
                <a:lnTo>
                  <a:pt x="844" y="623"/>
                </a:lnTo>
                <a:lnTo>
                  <a:pt x="844" y="510"/>
                </a:lnTo>
                <a:lnTo>
                  <a:pt x="787" y="509"/>
                </a:lnTo>
                <a:lnTo>
                  <a:pt x="732" y="509"/>
                </a:lnTo>
                <a:close/>
                <a:moveTo>
                  <a:pt x="844" y="114"/>
                </a:moveTo>
                <a:lnTo>
                  <a:pt x="844" y="397"/>
                </a:lnTo>
                <a:lnTo>
                  <a:pt x="870" y="400"/>
                </a:lnTo>
                <a:lnTo>
                  <a:pt x="894" y="408"/>
                </a:lnTo>
                <a:lnTo>
                  <a:pt x="915" y="422"/>
                </a:lnTo>
                <a:lnTo>
                  <a:pt x="933" y="439"/>
                </a:lnTo>
                <a:lnTo>
                  <a:pt x="946" y="460"/>
                </a:lnTo>
                <a:lnTo>
                  <a:pt x="954" y="484"/>
                </a:lnTo>
                <a:lnTo>
                  <a:pt x="957" y="510"/>
                </a:lnTo>
                <a:lnTo>
                  <a:pt x="957" y="623"/>
                </a:lnTo>
                <a:lnTo>
                  <a:pt x="954" y="649"/>
                </a:lnTo>
                <a:lnTo>
                  <a:pt x="946" y="672"/>
                </a:lnTo>
                <a:lnTo>
                  <a:pt x="933" y="694"/>
                </a:lnTo>
                <a:lnTo>
                  <a:pt x="915" y="712"/>
                </a:lnTo>
                <a:lnTo>
                  <a:pt x="894" y="725"/>
                </a:lnTo>
                <a:lnTo>
                  <a:pt x="870" y="733"/>
                </a:lnTo>
                <a:lnTo>
                  <a:pt x="844" y="736"/>
                </a:lnTo>
                <a:lnTo>
                  <a:pt x="844" y="1083"/>
                </a:lnTo>
                <a:lnTo>
                  <a:pt x="861" y="1089"/>
                </a:lnTo>
                <a:lnTo>
                  <a:pt x="880" y="1096"/>
                </a:lnTo>
                <a:lnTo>
                  <a:pt x="881" y="1096"/>
                </a:lnTo>
                <a:lnTo>
                  <a:pt x="1014" y="986"/>
                </a:lnTo>
                <a:lnTo>
                  <a:pt x="1014" y="850"/>
                </a:lnTo>
                <a:lnTo>
                  <a:pt x="1017" y="831"/>
                </a:lnTo>
                <a:lnTo>
                  <a:pt x="1025" y="816"/>
                </a:lnTo>
                <a:lnTo>
                  <a:pt x="1172" y="620"/>
                </a:lnTo>
                <a:lnTo>
                  <a:pt x="869" y="114"/>
                </a:lnTo>
                <a:lnTo>
                  <a:pt x="844" y="114"/>
                </a:lnTo>
                <a:close/>
                <a:moveTo>
                  <a:pt x="707" y="114"/>
                </a:moveTo>
                <a:lnTo>
                  <a:pt x="403" y="620"/>
                </a:lnTo>
                <a:lnTo>
                  <a:pt x="550" y="816"/>
                </a:lnTo>
                <a:lnTo>
                  <a:pt x="559" y="831"/>
                </a:lnTo>
                <a:lnTo>
                  <a:pt x="562" y="850"/>
                </a:lnTo>
                <a:lnTo>
                  <a:pt x="562" y="981"/>
                </a:lnTo>
                <a:lnTo>
                  <a:pt x="698" y="1095"/>
                </a:lnTo>
                <a:lnTo>
                  <a:pt x="715" y="1089"/>
                </a:lnTo>
                <a:lnTo>
                  <a:pt x="722" y="1086"/>
                </a:lnTo>
                <a:lnTo>
                  <a:pt x="731" y="1083"/>
                </a:lnTo>
                <a:lnTo>
                  <a:pt x="731" y="736"/>
                </a:lnTo>
                <a:lnTo>
                  <a:pt x="705" y="733"/>
                </a:lnTo>
                <a:lnTo>
                  <a:pt x="681" y="725"/>
                </a:lnTo>
                <a:lnTo>
                  <a:pt x="661" y="712"/>
                </a:lnTo>
                <a:lnTo>
                  <a:pt x="643" y="694"/>
                </a:lnTo>
                <a:lnTo>
                  <a:pt x="630" y="672"/>
                </a:lnTo>
                <a:lnTo>
                  <a:pt x="621" y="649"/>
                </a:lnTo>
                <a:lnTo>
                  <a:pt x="618" y="623"/>
                </a:lnTo>
                <a:lnTo>
                  <a:pt x="618" y="510"/>
                </a:lnTo>
                <a:lnTo>
                  <a:pt x="621" y="484"/>
                </a:lnTo>
                <a:lnTo>
                  <a:pt x="630" y="460"/>
                </a:lnTo>
                <a:lnTo>
                  <a:pt x="643" y="439"/>
                </a:lnTo>
                <a:lnTo>
                  <a:pt x="661" y="422"/>
                </a:lnTo>
                <a:lnTo>
                  <a:pt x="681" y="408"/>
                </a:lnTo>
                <a:lnTo>
                  <a:pt x="705" y="400"/>
                </a:lnTo>
                <a:lnTo>
                  <a:pt x="731" y="397"/>
                </a:lnTo>
                <a:lnTo>
                  <a:pt x="731" y="114"/>
                </a:lnTo>
                <a:lnTo>
                  <a:pt x="707" y="114"/>
                </a:lnTo>
                <a:close/>
                <a:moveTo>
                  <a:pt x="675" y="0"/>
                </a:moveTo>
                <a:lnTo>
                  <a:pt x="901" y="0"/>
                </a:lnTo>
                <a:lnTo>
                  <a:pt x="915" y="2"/>
                </a:lnTo>
                <a:lnTo>
                  <a:pt x="929" y="8"/>
                </a:lnTo>
                <a:lnTo>
                  <a:pt x="940" y="17"/>
                </a:lnTo>
                <a:lnTo>
                  <a:pt x="949" y="28"/>
                </a:lnTo>
                <a:lnTo>
                  <a:pt x="1289" y="594"/>
                </a:lnTo>
                <a:lnTo>
                  <a:pt x="1295" y="609"/>
                </a:lnTo>
                <a:lnTo>
                  <a:pt x="1296" y="626"/>
                </a:lnTo>
                <a:lnTo>
                  <a:pt x="1293" y="642"/>
                </a:lnTo>
                <a:lnTo>
                  <a:pt x="1285" y="657"/>
                </a:lnTo>
                <a:lnTo>
                  <a:pt x="1127" y="868"/>
                </a:lnTo>
                <a:lnTo>
                  <a:pt x="1127" y="906"/>
                </a:lnTo>
                <a:lnTo>
                  <a:pt x="1140" y="907"/>
                </a:lnTo>
                <a:lnTo>
                  <a:pt x="1152" y="910"/>
                </a:lnTo>
                <a:lnTo>
                  <a:pt x="1164" y="918"/>
                </a:lnTo>
                <a:lnTo>
                  <a:pt x="1390" y="1087"/>
                </a:lnTo>
                <a:lnTo>
                  <a:pt x="1402" y="1098"/>
                </a:lnTo>
                <a:lnTo>
                  <a:pt x="1409" y="1113"/>
                </a:lnTo>
                <a:lnTo>
                  <a:pt x="1413" y="1128"/>
                </a:lnTo>
                <a:lnTo>
                  <a:pt x="1412" y="1144"/>
                </a:lnTo>
                <a:lnTo>
                  <a:pt x="1406" y="1160"/>
                </a:lnTo>
                <a:lnTo>
                  <a:pt x="1396" y="1172"/>
                </a:lnTo>
                <a:lnTo>
                  <a:pt x="1209" y="1360"/>
                </a:lnTo>
                <a:lnTo>
                  <a:pt x="1249" y="1408"/>
                </a:lnTo>
                <a:lnTo>
                  <a:pt x="1289" y="1461"/>
                </a:lnTo>
                <a:lnTo>
                  <a:pt x="1328" y="1519"/>
                </a:lnTo>
                <a:lnTo>
                  <a:pt x="1367" y="1581"/>
                </a:lnTo>
                <a:lnTo>
                  <a:pt x="1404" y="1647"/>
                </a:lnTo>
                <a:lnTo>
                  <a:pt x="1444" y="1729"/>
                </a:lnTo>
                <a:lnTo>
                  <a:pt x="1480" y="1814"/>
                </a:lnTo>
                <a:lnTo>
                  <a:pt x="1510" y="1900"/>
                </a:lnTo>
                <a:lnTo>
                  <a:pt x="1535" y="1988"/>
                </a:lnTo>
                <a:lnTo>
                  <a:pt x="1554" y="2075"/>
                </a:lnTo>
                <a:lnTo>
                  <a:pt x="1569" y="2165"/>
                </a:lnTo>
                <a:lnTo>
                  <a:pt x="1578" y="2255"/>
                </a:lnTo>
                <a:lnTo>
                  <a:pt x="1581" y="2344"/>
                </a:lnTo>
                <a:lnTo>
                  <a:pt x="1580" y="2434"/>
                </a:lnTo>
                <a:lnTo>
                  <a:pt x="1573" y="2524"/>
                </a:lnTo>
                <a:lnTo>
                  <a:pt x="1560" y="2613"/>
                </a:lnTo>
                <a:lnTo>
                  <a:pt x="1543" y="2701"/>
                </a:lnTo>
                <a:lnTo>
                  <a:pt x="1520" y="2788"/>
                </a:lnTo>
                <a:lnTo>
                  <a:pt x="1492" y="2873"/>
                </a:lnTo>
                <a:lnTo>
                  <a:pt x="1459" y="2957"/>
                </a:lnTo>
                <a:lnTo>
                  <a:pt x="1421" y="3038"/>
                </a:lnTo>
                <a:lnTo>
                  <a:pt x="1377" y="3117"/>
                </a:lnTo>
                <a:lnTo>
                  <a:pt x="1328" y="3194"/>
                </a:lnTo>
                <a:lnTo>
                  <a:pt x="1293" y="3243"/>
                </a:lnTo>
                <a:lnTo>
                  <a:pt x="1259" y="3288"/>
                </a:lnTo>
                <a:lnTo>
                  <a:pt x="1227" y="3328"/>
                </a:lnTo>
                <a:lnTo>
                  <a:pt x="1206" y="3350"/>
                </a:lnTo>
                <a:lnTo>
                  <a:pt x="1181" y="3368"/>
                </a:lnTo>
                <a:lnTo>
                  <a:pt x="1154" y="3383"/>
                </a:lnTo>
                <a:lnTo>
                  <a:pt x="1124" y="3392"/>
                </a:lnTo>
                <a:lnTo>
                  <a:pt x="1094" y="3396"/>
                </a:lnTo>
                <a:lnTo>
                  <a:pt x="1084" y="3396"/>
                </a:lnTo>
                <a:lnTo>
                  <a:pt x="1055" y="3394"/>
                </a:lnTo>
                <a:lnTo>
                  <a:pt x="1027" y="3387"/>
                </a:lnTo>
                <a:lnTo>
                  <a:pt x="1002" y="3376"/>
                </a:lnTo>
                <a:lnTo>
                  <a:pt x="977" y="3361"/>
                </a:lnTo>
                <a:lnTo>
                  <a:pt x="954" y="3342"/>
                </a:lnTo>
                <a:lnTo>
                  <a:pt x="934" y="3318"/>
                </a:lnTo>
                <a:lnTo>
                  <a:pt x="918" y="3290"/>
                </a:lnTo>
                <a:lnTo>
                  <a:pt x="908" y="3261"/>
                </a:lnTo>
                <a:lnTo>
                  <a:pt x="902" y="3231"/>
                </a:lnTo>
                <a:lnTo>
                  <a:pt x="902" y="3199"/>
                </a:lnTo>
                <a:lnTo>
                  <a:pt x="906" y="3169"/>
                </a:lnTo>
                <a:lnTo>
                  <a:pt x="916" y="3139"/>
                </a:lnTo>
                <a:lnTo>
                  <a:pt x="932" y="3110"/>
                </a:lnTo>
                <a:lnTo>
                  <a:pt x="970" y="3051"/>
                </a:lnTo>
                <a:lnTo>
                  <a:pt x="1005" y="2994"/>
                </a:lnTo>
                <a:lnTo>
                  <a:pt x="1036" y="2941"/>
                </a:lnTo>
                <a:lnTo>
                  <a:pt x="1064" y="2890"/>
                </a:lnTo>
                <a:lnTo>
                  <a:pt x="1087" y="2840"/>
                </a:lnTo>
                <a:lnTo>
                  <a:pt x="1109" y="2792"/>
                </a:lnTo>
                <a:lnTo>
                  <a:pt x="1126" y="2743"/>
                </a:lnTo>
                <a:lnTo>
                  <a:pt x="1142" y="2696"/>
                </a:lnTo>
                <a:lnTo>
                  <a:pt x="1155" y="2649"/>
                </a:lnTo>
                <a:lnTo>
                  <a:pt x="1166" y="2599"/>
                </a:lnTo>
                <a:lnTo>
                  <a:pt x="1174" y="2549"/>
                </a:lnTo>
                <a:lnTo>
                  <a:pt x="1179" y="2496"/>
                </a:lnTo>
                <a:lnTo>
                  <a:pt x="1183" y="2441"/>
                </a:lnTo>
                <a:lnTo>
                  <a:pt x="1186" y="2383"/>
                </a:lnTo>
                <a:lnTo>
                  <a:pt x="1186" y="2321"/>
                </a:lnTo>
                <a:lnTo>
                  <a:pt x="1184" y="2278"/>
                </a:lnTo>
                <a:lnTo>
                  <a:pt x="1177" y="2233"/>
                </a:lnTo>
                <a:lnTo>
                  <a:pt x="1166" y="2187"/>
                </a:lnTo>
                <a:lnTo>
                  <a:pt x="1151" y="2138"/>
                </a:lnTo>
                <a:lnTo>
                  <a:pt x="1133" y="2089"/>
                </a:lnTo>
                <a:lnTo>
                  <a:pt x="1112" y="2038"/>
                </a:lnTo>
                <a:lnTo>
                  <a:pt x="1089" y="1988"/>
                </a:lnTo>
                <a:lnTo>
                  <a:pt x="1064" y="1937"/>
                </a:lnTo>
                <a:lnTo>
                  <a:pt x="1037" y="1888"/>
                </a:lnTo>
                <a:lnTo>
                  <a:pt x="1009" y="1839"/>
                </a:lnTo>
                <a:lnTo>
                  <a:pt x="981" y="1791"/>
                </a:lnTo>
                <a:lnTo>
                  <a:pt x="952" y="1746"/>
                </a:lnTo>
                <a:lnTo>
                  <a:pt x="924" y="1701"/>
                </a:lnTo>
                <a:lnTo>
                  <a:pt x="898" y="1660"/>
                </a:lnTo>
                <a:lnTo>
                  <a:pt x="871" y="1621"/>
                </a:lnTo>
                <a:lnTo>
                  <a:pt x="846" y="1586"/>
                </a:lnTo>
                <a:lnTo>
                  <a:pt x="824" y="1555"/>
                </a:lnTo>
                <a:lnTo>
                  <a:pt x="804" y="1527"/>
                </a:lnTo>
                <a:lnTo>
                  <a:pt x="799" y="1527"/>
                </a:lnTo>
                <a:lnTo>
                  <a:pt x="794" y="1528"/>
                </a:lnTo>
                <a:lnTo>
                  <a:pt x="787" y="1528"/>
                </a:lnTo>
                <a:lnTo>
                  <a:pt x="782" y="1528"/>
                </a:lnTo>
                <a:lnTo>
                  <a:pt x="776" y="1527"/>
                </a:lnTo>
                <a:lnTo>
                  <a:pt x="756" y="1555"/>
                </a:lnTo>
                <a:lnTo>
                  <a:pt x="734" y="1586"/>
                </a:lnTo>
                <a:lnTo>
                  <a:pt x="710" y="1622"/>
                </a:lnTo>
                <a:lnTo>
                  <a:pt x="683" y="1660"/>
                </a:lnTo>
                <a:lnTo>
                  <a:pt x="656" y="1701"/>
                </a:lnTo>
                <a:lnTo>
                  <a:pt x="629" y="1746"/>
                </a:lnTo>
                <a:lnTo>
                  <a:pt x="600" y="1791"/>
                </a:lnTo>
                <a:lnTo>
                  <a:pt x="572" y="1839"/>
                </a:lnTo>
                <a:lnTo>
                  <a:pt x="544" y="1888"/>
                </a:lnTo>
                <a:lnTo>
                  <a:pt x="517" y="1937"/>
                </a:lnTo>
                <a:lnTo>
                  <a:pt x="493" y="1988"/>
                </a:lnTo>
                <a:lnTo>
                  <a:pt x="469" y="2038"/>
                </a:lnTo>
                <a:lnTo>
                  <a:pt x="448" y="2089"/>
                </a:lnTo>
                <a:lnTo>
                  <a:pt x="430" y="2138"/>
                </a:lnTo>
                <a:lnTo>
                  <a:pt x="415" y="2187"/>
                </a:lnTo>
                <a:lnTo>
                  <a:pt x="404" y="2233"/>
                </a:lnTo>
                <a:lnTo>
                  <a:pt x="397" y="2278"/>
                </a:lnTo>
                <a:lnTo>
                  <a:pt x="395" y="2321"/>
                </a:lnTo>
                <a:lnTo>
                  <a:pt x="395" y="2384"/>
                </a:lnTo>
                <a:lnTo>
                  <a:pt x="398" y="2443"/>
                </a:lnTo>
                <a:lnTo>
                  <a:pt x="402" y="2499"/>
                </a:lnTo>
                <a:lnTo>
                  <a:pt x="407" y="2553"/>
                </a:lnTo>
                <a:lnTo>
                  <a:pt x="415" y="2603"/>
                </a:lnTo>
                <a:lnTo>
                  <a:pt x="426" y="2653"/>
                </a:lnTo>
                <a:lnTo>
                  <a:pt x="438" y="2701"/>
                </a:lnTo>
                <a:lnTo>
                  <a:pt x="452" y="2749"/>
                </a:lnTo>
                <a:lnTo>
                  <a:pt x="471" y="2796"/>
                </a:lnTo>
                <a:lnTo>
                  <a:pt x="492" y="2844"/>
                </a:lnTo>
                <a:lnTo>
                  <a:pt x="515" y="2894"/>
                </a:lnTo>
                <a:lnTo>
                  <a:pt x="542" y="2944"/>
                </a:lnTo>
                <a:lnTo>
                  <a:pt x="572" y="2997"/>
                </a:lnTo>
                <a:lnTo>
                  <a:pt x="606" y="3052"/>
                </a:lnTo>
                <a:lnTo>
                  <a:pt x="644" y="3110"/>
                </a:lnTo>
                <a:lnTo>
                  <a:pt x="660" y="3139"/>
                </a:lnTo>
                <a:lnTo>
                  <a:pt x="669" y="3169"/>
                </a:lnTo>
                <a:lnTo>
                  <a:pt x="674" y="3199"/>
                </a:lnTo>
                <a:lnTo>
                  <a:pt x="674" y="3231"/>
                </a:lnTo>
                <a:lnTo>
                  <a:pt x="668" y="3261"/>
                </a:lnTo>
                <a:lnTo>
                  <a:pt x="658" y="3290"/>
                </a:lnTo>
                <a:lnTo>
                  <a:pt x="641" y="3318"/>
                </a:lnTo>
                <a:lnTo>
                  <a:pt x="621" y="3342"/>
                </a:lnTo>
                <a:lnTo>
                  <a:pt x="599" y="3361"/>
                </a:lnTo>
                <a:lnTo>
                  <a:pt x="574" y="3376"/>
                </a:lnTo>
                <a:lnTo>
                  <a:pt x="547" y="3387"/>
                </a:lnTo>
                <a:lnTo>
                  <a:pt x="519" y="3394"/>
                </a:lnTo>
                <a:lnTo>
                  <a:pt x="491" y="3396"/>
                </a:lnTo>
                <a:lnTo>
                  <a:pt x="481" y="3396"/>
                </a:lnTo>
                <a:lnTo>
                  <a:pt x="450" y="3392"/>
                </a:lnTo>
                <a:lnTo>
                  <a:pt x="422" y="3383"/>
                </a:lnTo>
                <a:lnTo>
                  <a:pt x="395" y="3368"/>
                </a:lnTo>
                <a:lnTo>
                  <a:pt x="370" y="3350"/>
                </a:lnTo>
                <a:lnTo>
                  <a:pt x="348" y="3328"/>
                </a:lnTo>
                <a:lnTo>
                  <a:pt x="318" y="3288"/>
                </a:lnTo>
                <a:lnTo>
                  <a:pt x="289" y="3245"/>
                </a:lnTo>
                <a:lnTo>
                  <a:pt x="259" y="3198"/>
                </a:lnTo>
                <a:lnTo>
                  <a:pt x="228" y="3145"/>
                </a:lnTo>
                <a:lnTo>
                  <a:pt x="196" y="3090"/>
                </a:lnTo>
                <a:lnTo>
                  <a:pt x="186" y="3073"/>
                </a:lnTo>
                <a:lnTo>
                  <a:pt x="148" y="3004"/>
                </a:lnTo>
                <a:lnTo>
                  <a:pt x="115" y="2933"/>
                </a:lnTo>
                <a:lnTo>
                  <a:pt x="87" y="2859"/>
                </a:lnTo>
                <a:lnTo>
                  <a:pt x="62" y="2783"/>
                </a:lnTo>
                <a:lnTo>
                  <a:pt x="41" y="2705"/>
                </a:lnTo>
                <a:lnTo>
                  <a:pt x="25" y="2626"/>
                </a:lnTo>
                <a:lnTo>
                  <a:pt x="12" y="2546"/>
                </a:lnTo>
                <a:lnTo>
                  <a:pt x="4" y="2464"/>
                </a:lnTo>
                <a:lnTo>
                  <a:pt x="0" y="2383"/>
                </a:lnTo>
                <a:lnTo>
                  <a:pt x="0" y="2301"/>
                </a:lnTo>
                <a:lnTo>
                  <a:pt x="4" y="2221"/>
                </a:lnTo>
                <a:lnTo>
                  <a:pt x="12" y="2140"/>
                </a:lnTo>
                <a:lnTo>
                  <a:pt x="25" y="2062"/>
                </a:lnTo>
                <a:lnTo>
                  <a:pt x="42" y="1985"/>
                </a:lnTo>
                <a:lnTo>
                  <a:pt x="63" y="1909"/>
                </a:lnTo>
                <a:lnTo>
                  <a:pt x="89" y="1836"/>
                </a:lnTo>
                <a:lnTo>
                  <a:pt x="119" y="1766"/>
                </a:lnTo>
                <a:lnTo>
                  <a:pt x="158" y="1685"/>
                </a:lnTo>
                <a:lnTo>
                  <a:pt x="199" y="1608"/>
                </a:lnTo>
                <a:lnTo>
                  <a:pt x="240" y="1538"/>
                </a:lnTo>
                <a:lnTo>
                  <a:pt x="283" y="1473"/>
                </a:lnTo>
                <a:lnTo>
                  <a:pt x="328" y="1414"/>
                </a:lnTo>
                <a:lnTo>
                  <a:pt x="372" y="1360"/>
                </a:lnTo>
                <a:lnTo>
                  <a:pt x="184" y="1172"/>
                </a:lnTo>
                <a:lnTo>
                  <a:pt x="175" y="1160"/>
                </a:lnTo>
                <a:lnTo>
                  <a:pt x="169" y="1144"/>
                </a:lnTo>
                <a:lnTo>
                  <a:pt x="168" y="1128"/>
                </a:lnTo>
                <a:lnTo>
                  <a:pt x="172" y="1113"/>
                </a:lnTo>
                <a:lnTo>
                  <a:pt x="179" y="1098"/>
                </a:lnTo>
                <a:lnTo>
                  <a:pt x="191" y="1087"/>
                </a:lnTo>
                <a:lnTo>
                  <a:pt x="417" y="918"/>
                </a:lnTo>
                <a:lnTo>
                  <a:pt x="432" y="909"/>
                </a:lnTo>
                <a:lnTo>
                  <a:pt x="448" y="906"/>
                </a:lnTo>
                <a:lnTo>
                  <a:pt x="448" y="868"/>
                </a:lnTo>
                <a:lnTo>
                  <a:pt x="290" y="657"/>
                </a:lnTo>
                <a:lnTo>
                  <a:pt x="282" y="642"/>
                </a:lnTo>
                <a:lnTo>
                  <a:pt x="278" y="626"/>
                </a:lnTo>
                <a:lnTo>
                  <a:pt x="280" y="609"/>
                </a:lnTo>
                <a:lnTo>
                  <a:pt x="287" y="594"/>
                </a:lnTo>
                <a:lnTo>
                  <a:pt x="627" y="28"/>
                </a:lnTo>
                <a:lnTo>
                  <a:pt x="635" y="17"/>
                </a:lnTo>
                <a:lnTo>
                  <a:pt x="647" y="8"/>
                </a:lnTo>
                <a:lnTo>
                  <a:pt x="660" y="2"/>
                </a:lnTo>
                <a:lnTo>
                  <a:pt x="6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7" name="Group 186"/>
          <p:cNvGrpSpPr/>
          <p:nvPr/>
        </p:nvGrpSpPr>
        <p:grpSpPr>
          <a:xfrm>
            <a:off x="7331896" y="4983163"/>
            <a:ext cx="325438" cy="600075"/>
            <a:chOff x="7305675" y="4983163"/>
            <a:chExt cx="325438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107"/>
            <p:cNvSpPr>
              <a:spLocks noEditPoints="1"/>
            </p:cNvSpPr>
            <p:nvPr/>
          </p:nvSpPr>
          <p:spPr bwMode="auto">
            <a:xfrm>
              <a:off x="7305675" y="4983163"/>
              <a:ext cx="325438" cy="600075"/>
            </a:xfrm>
            <a:custGeom>
              <a:avLst/>
              <a:gdLst>
                <a:gd name="T0" fmla="*/ 1175 w 1844"/>
                <a:gd name="T1" fmla="*/ 1422 h 3401"/>
                <a:gd name="T2" fmla="*/ 1442 w 1844"/>
                <a:gd name="T3" fmla="*/ 1864 h 3401"/>
                <a:gd name="T4" fmla="*/ 1558 w 1844"/>
                <a:gd name="T5" fmla="*/ 2373 h 3401"/>
                <a:gd name="T6" fmla="*/ 1473 w 1844"/>
                <a:gd name="T7" fmla="*/ 2825 h 3401"/>
                <a:gd name="T8" fmla="*/ 1268 w 1844"/>
                <a:gd name="T9" fmla="*/ 3204 h 3401"/>
                <a:gd name="T10" fmla="*/ 1363 w 1844"/>
                <a:gd name="T11" fmla="*/ 3281 h 3401"/>
                <a:gd name="T12" fmla="*/ 1615 w 1844"/>
                <a:gd name="T13" fmla="*/ 2908 h 3401"/>
                <a:gd name="T14" fmla="*/ 1725 w 1844"/>
                <a:gd name="T15" fmla="*/ 2247 h 3401"/>
                <a:gd name="T16" fmla="*/ 1531 w 1844"/>
                <a:gd name="T17" fmla="*/ 1616 h 3401"/>
                <a:gd name="T18" fmla="*/ 551 w 1844"/>
                <a:gd name="T19" fmla="*/ 1309 h 3401"/>
                <a:gd name="T20" fmla="*/ 282 w 1844"/>
                <a:gd name="T21" fmla="*/ 1673 h 3401"/>
                <a:gd name="T22" fmla="*/ 115 w 1844"/>
                <a:gd name="T23" fmla="*/ 2332 h 3401"/>
                <a:gd name="T24" fmla="*/ 265 w 1844"/>
                <a:gd name="T25" fmla="*/ 2985 h 3401"/>
                <a:gd name="T26" fmla="*/ 501 w 1844"/>
                <a:gd name="T27" fmla="*/ 3286 h 3401"/>
                <a:gd name="T28" fmla="*/ 572 w 1844"/>
                <a:gd name="T29" fmla="*/ 3189 h 3401"/>
                <a:gd name="T30" fmla="*/ 352 w 1844"/>
                <a:gd name="T31" fmla="*/ 2772 h 3401"/>
                <a:gd name="T32" fmla="*/ 285 w 1844"/>
                <a:gd name="T33" fmla="*/ 2305 h 3401"/>
                <a:gd name="T34" fmla="*/ 433 w 1844"/>
                <a:gd name="T35" fmla="*/ 1801 h 3401"/>
                <a:gd name="T36" fmla="*/ 637 w 1844"/>
                <a:gd name="T37" fmla="*/ 1398 h 3401"/>
                <a:gd name="T38" fmla="*/ 850 w 1844"/>
                <a:gd name="T39" fmla="*/ 818 h 3401"/>
                <a:gd name="T40" fmla="*/ 692 w 1844"/>
                <a:gd name="T41" fmla="*/ 1037 h 3401"/>
                <a:gd name="T42" fmla="*/ 850 w 1844"/>
                <a:gd name="T43" fmla="*/ 1256 h 3401"/>
                <a:gd name="T44" fmla="*/ 1108 w 1844"/>
                <a:gd name="T45" fmla="*/ 1173 h 3401"/>
                <a:gd name="T46" fmla="*/ 1108 w 1844"/>
                <a:gd name="T47" fmla="*/ 901 h 3401"/>
                <a:gd name="T48" fmla="*/ 1072 w 1844"/>
                <a:gd name="T49" fmla="*/ 601 h 3401"/>
                <a:gd name="T50" fmla="*/ 1199 w 1844"/>
                <a:gd name="T51" fmla="*/ 669 h 3401"/>
                <a:gd name="T52" fmla="*/ 1295 w 1844"/>
                <a:gd name="T53" fmla="*/ 662 h 3401"/>
                <a:gd name="T54" fmla="*/ 1292 w 1844"/>
                <a:gd name="T55" fmla="*/ 279 h 3401"/>
                <a:gd name="T56" fmla="*/ 572 w 1844"/>
                <a:gd name="T57" fmla="*/ 241 h 3401"/>
                <a:gd name="T58" fmla="*/ 541 w 1844"/>
                <a:gd name="T59" fmla="*/ 629 h 3401"/>
                <a:gd name="T60" fmla="*/ 623 w 1844"/>
                <a:gd name="T61" fmla="*/ 687 h 3401"/>
                <a:gd name="T62" fmla="*/ 767 w 1844"/>
                <a:gd name="T63" fmla="*/ 603 h 3401"/>
                <a:gd name="T64" fmla="*/ 885 w 1844"/>
                <a:gd name="T65" fmla="*/ 577 h 3401"/>
                <a:gd name="T66" fmla="*/ 1162 w 1844"/>
                <a:gd name="T67" fmla="*/ 0 h 3401"/>
                <a:gd name="T68" fmla="*/ 1407 w 1844"/>
                <a:gd name="T69" fmla="*/ 258 h 3401"/>
                <a:gd name="T70" fmla="*/ 1403 w 1844"/>
                <a:gd name="T71" fmla="*/ 700 h 3401"/>
                <a:gd name="T72" fmla="*/ 1383 w 1844"/>
                <a:gd name="T73" fmla="*/ 1037 h 3401"/>
                <a:gd name="T74" fmla="*/ 1508 w 1844"/>
                <a:gd name="T75" fmla="*/ 1379 h 3401"/>
                <a:gd name="T76" fmla="*/ 1798 w 1844"/>
                <a:gd name="T77" fmla="*/ 1967 h 3401"/>
                <a:gd name="T78" fmla="*/ 1806 w 1844"/>
                <a:gd name="T79" fmla="*/ 2695 h 3401"/>
                <a:gd name="T80" fmla="*/ 1517 w 1844"/>
                <a:gd name="T81" fmla="*/ 3291 h 3401"/>
                <a:gd name="T82" fmla="*/ 1310 w 1844"/>
                <a:gd name="T83" fmla="*/ 3399 h 3401"/>
                <a:gd name="T84" fmla="*/ 1156 w 1844"/>
                <a:gd name="T85" fmla="*/ 3246 h 3401"/>
                <a:gd name="T86" fmla="*/ 1290 w 1844"/>
                <a:gd name="T87" fmla="*/ 2937 h 3401"/>
                <a:gd name="T88" fmla="*/ 1430 w 1844"/>
                <a:gd name="T89" fmla="*/ 2538 h 3401"/>
                <a:gd name="T90" fmla="*/ 1404 w 1844"/>
                <a:gd name="T91" fmla="*/ 2080 h 3401"/>
                <a:gd name="T92" fmla="*/ 1184 w 1844"/>
                <a:gd name="T93" fmla="*/ 1638 h 3401"/>
                <a:gd name="T94" fmla="*/ 871 w 1844"/>
                <a:gd name="T95" fmla="*/ 1495 h 3401"/>
                <a:gd name="T96" fmla="*/ 598 w 1844"/>
                <a:gd name="T97" fmla="*/ 1739 h 3401"/>
                <a:gd name="T98" fmla="*/ 412 w 1844"/>
                <a:gd name="T99" fmla="*/ 2195 h 3401"/>
                <a:gd name="T100" fmla="*/ 433 w 1844"/>
                <a:gd name="T101" fmla="*/ 2639 h 3401"/>
                <a:gd name="T102" fmla="*/ 621 w 1844"/>
                <a:gd name="T103" fmla="*/ 3049 h 3401"/>
                <a:gd name="T104" fmla="*/ 671 w 1844"/>
                <a:gd name="T105" fmla="*/ 3300 h 3401"/>
                <a:gd name="T106" fmla="*/ 495 w 1844"/>
                <a:gd name="T107" fmla="*/ 3401 h 3401"/>
                <a:gd name="T108" fmla="*/ 256 w 1844"/>
                <a:gd name="T109" fmla="*/ 3195 h 3401"/>
                <a:gd name="T110" fmla="*/ 9 w 1844"/>
                <a:gd name="T111" fmla="*/ 2514 h 3401"/>
                <a:gd name="T112" fmla="*/ 103 w 1844"/>
                <a:gd name="T113" fmla="*/ 1790 h 3401"/>
                <a:gd name="T114" fmla="*/ 417 w 1844"/>
                <a:gd name="T115" fmla="*/ 1284 h 3401"/>
                <a:gd name="T116" fmla="*/ 470 w 1844"/>
                <a:gd name="T117" fmla="*/ 951 h 3401"/>
                <a:gd name="T118" fmla="*/ 415 w 1844"/>
                <a:gd name="T119" fmla="*/ 592 h 3401"/>
                <a:gd name="T120" fmla="*/ 481 w 1844"/>
                <a:gd name="T121" fmla="*/ 169 h 3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44" h="3401">
                  <a:moveTo>
                    <a:pt x="1294" y="1309"/>
                  </a:moveTo>
                  <a:lnTo>
                    <a:pt x="1293" y="1310"/>
                  </a:lnTo>
                  <a:lnTo>
                    <a:pt x="1292" y="1311"/>
                  </a:lnTo>
                  <a:lnTo>
                    <a:pt x="1267" y="1341"/>
                  </a:lnTo>
                  <a:lnTo>
                    <a:pt x="1240" y="1370"/>
                  </a:lnTo>
                  <a:lnTo>
                    <a:pt x="1238" y="1372"/>
                  </a:lnTo>
                  <a:lnTo>
                    <a:pt x="1208" y="1398"/>
                  </a:lnTo>
                  <a:lnTo>
                    <a:pt x="1175" y="1422"/>
                  </a:lnTo>
                  <a:lnTo>
                    <a:pt x="1208" y="1467"/>
                  </a:lnTo>
                  <a:lnTo>
                    <a:pt x="1242" y="1516"/>
                  </a:lnTo>
                  <a:lnTo>
                    <a:pt x="1276" y="1569"/>
                  </a:lnTo>
                  <a:lnTo>
                    <a:pt x="1311" y="1624"/>
                  </a:lnTo>
                  <a:lnTo>
                    <a:pt x="1345" y="1681"/>
                  </a:lnTo>
                  <a:lnTo>
                    <a:pt x="1379" y="1740"/>
                  </a:lnTo>
                  <a:lnTo>
                    <a:pt x="1411" y="1801"/>
                  </a:lnTo>
                  <a:lnTo>
                    <a:pt x="1442" y="1864"/>
                  </a:lnTo>
                  <a:lnTo>
                    <a:pt x="1470" y="1927"/>
                  </a:lnTo>
                  <a:lnTo>
                    <a:pt x="1495" y="1991"/>
                  </a:lnTo>
                  <a:lnTo>
                    <a:pt x="1516" y="2055"/>
                  </a:lnTo>
                  <a:lnTo>
                    <a:pt x="1534" y="2119"/>
                  </a:lnTo>
                  <a:lnTo>
                    <a:pt x="1547" y="2181"/>
                  </a:lnTo>
                  <a:lnTo>
                    <a:pt x="1555" y="2244"/>
                  </a:lnTo>
                  <a:lnTo>
                    <a:pt x="1559" y="2305"/>
                  </a:lnTo>
                  <a:lnTo>
                    <a:pt x="1558" y="2373"/>
                  </a:lnTo>
                  <a:lnTo>
                    <a:pt x="1555" y="2437"/>
                  </a:lnTo>
                  <a:lnTo>
                    <a:pt x="1550" y="2498"/>
                  </a:lnTo>
                  <a:lnTo>
                    <a:pt x="1544" y="2556"/>
                  </a:lnTo>
                  <a:lnTo>
                    <a:pt x="1535" y="2611"/>
                  </a:lnTo>
                  <a:lnTo>
                    <a:pt x="1524" y="2666"/>
                  </a:lnTo>
                  <a:lnTo>
                    <a:pt x="1509" y="2720"/>
                  </a:lnTo>
                  <a:lnTo>
                    <a:pt x="1493" y="2772"/>
                  </a:lnTo>
                  <a:lnTo>
                    <a:pt x="1473" y="2825"/>
                  </a:lnTo>
                  <a:lnTo>
                    <a:pt x="1449" y="2878"/>
                  </a:lnTo>
                  <a:lnTo>
                    <a:pt x="1423" y="2933"/>
                  </a:lnTo>
                  <a:lnTo>
                    <a:pt x="1393" y="2989"/>
                  </a:lnTo>
                  <a:lnTo>
                    <a:pt x="1360" y="3047"/>
                  </a:lnTo>
                  <a:lnTo>
                    <a:pt x="1322" y="3109"/>
                  </a:lnTo>
                  <a:lnTo>
                    <a:pt x="1280" y="3173"/>
                  </a:lnTo>
                  <a:lnTo>
                    <a:pt x="1272" y="3189"/>
                  </a:lnTo>
                  <a:lnTo>
                    <a:pt x="1268" y="3204"/>
                  </a:lnTo>
                  <a:lnTo>
                    <a:pt x="1268" y="3221"/>
                  </a:lnTo>
                  <a:lnTo>
                    <a:pt x="1271" y="3237"/>
                  </a:lnTo>
                  <a:lnTo>
                    <a:pt x="1278" y="3252"/>
                  </a:lnTo>
                  <a:lnTo>
                    <a:pt x="1289" y="3265"/>
                  </a:lnTo>
                  <a:lnTo>
                    <a:pt x="1305" y="3277"/>
                  </a:lnTo>
                  <a:lnTo>
                    <a:pt x="1324" y="3285"/>
                  </a:lnTo>
                  <a:lnTo>
                    <a:pt x="1343" y="3286"/>
                  </a:lnTo>
                  <a:lnTo>
                    <a:pt x="1363" y="3281"/>
                  </a:lnTo>
                  <a:lnTo>
                    <a:pt x="1380" y="3273"/>
                  </a:lnTo>
                  <a:lnTo>
                    <a:pt x="1396" y="3259"/>
                  </a:lnTo>
                  <a:lnTo>
                    <a:pt x="1427" y="3221"/>
                  </a:lnTo>
                  <a:lnTo>
                    <a:pt x="1460" y="3177"/>
                  </a:lnTo>
                  <a:lnTo>
                    <a:pt x="1494" y="3130"/>
                  </a:lnTo>
                  <a:lnTo>
                    <a:pt x="1539" y="3059"/>
                  </a:lnTo>
                  <a:lnTo>
                    <a:pt x="1579" y="2985"/>
                  </a:lnTo>
                  <a:lnTo>
                    <a:pt x="1615" y="2908"/>
                  </a:lnTo>
                  <a:lnTo>
                    <a:pt x="1646" y="2829"/>
                  </a:lnTo>
                  <a:lnTo>
                    <a:pt x="1672" y="2749"/>
                  </a:lnTo>
                  <a:lnTo>
                    <a:pt x="1694" y="2668"/>
                  </a:lnTo>
                  <a:lnTo>
                    <a:pt x="1710" y="2585"/>
                  </a:lnTo>
                  <a:lnTo>
                    <a:pt x="1721" y="2501"/>
                  </a:lnTo>
                  <a:lnTo>
                    <a:pt x="1728" y="2418"/>
                  </a:lnTo>
                  <a:lnTo>
                    <a:pt x="1730" y="2332"/>
                  </a:lnTo>
                  <a:lnTo>
                    <a:pt x="1725" y="2247"/>
                  </a:lnTo>
                  <a:lnTo>
                    <a:pt x="1717" y="2163"/>
                  </a:lnTo>
                  <a:lnTo>
                    <a:pt x="1704" y="2078"/>
                  </a:lnTo>
                  <a:lnTo>
                    <a:pt x="1686" y="1995"/>
                  </a:lnTo>
                  <a:lnTo>
                    <a:pt x="1663" y="1912"/>
                  </a:lnTo>
                  <a:lnTo>
                    <a:pt x="1635" y="1831"/>
                  </a:lnTo>
                  <a:lnTo>
                    <a:pt x="1601" y="1752"/>
                  </a:lnTo>
                  <a:lnTo>
                    <a:pt x="1563" y="1673"/>
                  </a:lnTo>
                  <a:lnTo>
                    <a:pt x="1531" y="1616"/>
                  </a:lnTo>
                  <a:lnTo>
                    <a:pt x="1497" y="1562"/>
                  </a:lnTo>
                  <a:lnTo>
                    <a:pt x="1462" y="1510"/>
                  </a:lnTo>
                  <a:lnTo>
                    <a:pt x="1427" y="1463"/>
                  </a:lnTo>
                  <a:lnTo>
                    <a:pt x="1392" y="1419"/>
                  </a:lnTo>
                  <a:lnTo>
                    <a:pt x="1358" y="1378"/>
                  </a:lnTo>
                  <a:lnTo>
                    <a:pt x="1325" y="1341"/>
                  </a:lnTo>
                  <a:lnTo>
                    <a:pt x="1294" y="1309"/>
                  </a:lnTo>
                  <a:close/>
                  <a:moveTo>
                    <a:pt x="551" y="1309"/>
                  </a:moveTo>
                  <a:lnTo>
                    <a:pt x="520" y="1341"/>
                  </a:lnTo>
                  <a:lnTo>
                    <a:pt x="487" y="1378"/>
                  </a:lnTo>
                  <a:lnTo>
                    <a:pt x="453" y="1419"/>
                  </a:lnTo>
                  <a:lnTo>
                    <a:pt x="418" y="1463"/>
                  </a:lnTo>
                  <a:lnTo>
                    <a:pt x="382" y="1510"/>
                  </a:lnTo>
                  <a:lnTo>
                    <a:pt x="347" y="1562"/>
                  </a:lnTo>
                  <a:lnTo>
                    <a:pt x="314" y="1616"/>
                  </a:lnTo>
                  <a:lnTo>
                    <a:pt x="282" y="1673"/>
                  </a:lnTo>
                  <a:lnTo>
                    <a:pt x="243" y="1752"/>
                  </a:lnTo>
                  <a:lnTo>
                    <a:pt x="210" y="1831"/>
                  </a:lnTo>
                  <a:lnTo>
                    <a:pt x="182" y="1912"/>
                  </a:lnTo>
                  <a:lnTo>
                    <a:pt x="159" y="1995"/>
                  </a:lnTo>
                  <a:lnTo>
                    <a:pt x="140" y="2078"/>
                  </a:lnTo>
                  <a:lnTo>
                    <a:pt x="127" y="2163"/>
                  </a:lnTo>
                  <a:lnTo>
                    <a:pt x="118" y="2247"/>
                  </a:lnTo>
                  <a:lnTo>
                    <a:pt x="115" y="2332"/>
                  </a:lnTo>
                  <a:lnTo>
                    <a:pt x="116" y="2418"/>
                  </a:lnTo>
                  <a:lnTo>
                    <a:pt x="124" y="2501"/>
                  </a:lnTo>
                  <a:lnTo>
                    <a:pt x="135" y="2585"/>
                  </a:lnTo>
                  <a:lnTo>
                    <a:pt x="151" y="2668"/>
                  </a:lnTo>
                  <a:lnTo>
                    <a:pt x="172" y="2749"/>
                  </a:lnTo>
                  <a:lnTo>
                    <a:pt x="199" y="2829"/>
                  </a:lnTo>
                  <a:lnTo>
                    <a:pt x="230" y="2908"/>
                  </a:lnTo>
                  <a:lnTo>
                    <a:pt x="265" y="2985"/>
                  </a:lnTo>
                  <a:lnTo>
                    <a:pt x="306" y="3059"/>
                  </a:lnTo>
                  <a:lnTo>
                    <a:pt x="351" y="3130"/>
                  </a:lnTo>
                  <a:lnTo>
                    <a:pt x="385" y="3177"/>
                  </a:lnTo>
                  <a:lnTo>
                    <a:pt x="418" y="3221"/>
                  </a:lnTo>
                  <a:lnTo>
                    <a:pt x="449" y="3259"/>
                  </a:lnTo>
                  <a:lnTo>
                    <a:pt x="464" y="3273"/>
                  </a:lnTo>
                  <a:lnTo>
                    <a:pt x="481" y="3281"/>
                  </a:lnTo>
                  <a:lnTo>
                    <a:pt x="501" y="3286"/>
                  </a:lnTo>
                  <a:lnTo>
                    <a:pt x="521" y="3285"/>
                  </a:lnTo>
                  <a:lnTo>
                    <a:pt x="540" y="3277"/>
                  </a:lnTo>
                  <a:lnTo>
                    <a:pt x="555" y="3265"/>
                  </a:lnTo>
                  <a:lnTo>
                    <a:pt x="566" y="3252"/>
                  </a:lnTo>
                  <a:lnTo>
                    <a:pt x="573" y="3237"/>
                  </a:lnTo>
                  <a:lnTo>
                    <a:pt x="576" y="3221"/>
                  </a:lnTo>
                  <a:lnTo>
                    <a:pt x="576" y="3204"/>
                  </a:lnTo>
                  <a:lnTo>
                    <a:pt x="572" y="3189"/>
                  </a:lnTo>
                  <a:lnTo>
                    <a:pt x="564" y="3173"/>
                  </a:lnTo>
                  <a:lnTo>
                    <a:pt x="523" y="3109"/>
                  </a:lnTo>
                  <a:lnTo>
                    <a:pt x="485" y="3047"/>
                  </a:lnTo>
                  <a:lnTo>
                    <a:pt x="451" y="2989"/>
                  </a:lnTo>
                  <a:lnTo>
                    <a:pt x="421" y="2933"/>
                  </a:lnTo>
                  <a:lnTo>
                    <a:pt x="395" y="2878"/>
                  </a:lnTo>
                  <a:lnTo>
                    <a:pt x="372" y="2825"/>
                  </a:lnTo>
                  <a:lnTo>
                    <a:pt x="352" y="2772"/>
                  </a:lnTo>
                  <a:lnTo>
                    <a:pt x="335" y="2720"/>
                  </a:lnTo>
                  <a:lnTo>
                    <a:pt x="320" y="2666"/>
                  </a:lnTo>
                  <a:lnTo>
                    <a:pt x="309" y="2611"/>
                  </a:lnTo>
                  <a:lnTo>
                    <a:pt x="301" y="2556"/>
                  </a:lnTo>
                  <a:lnTo>
                    <a:pt x="294" y="2498"/>
                  </a:lnTo>
                  <a:lnTo>
                    <a:pt x="289" y="2437"/>
                  </a:lnTo>
                  <a:lnTo>
                    <a:pt x="286" y="2373"/>
                  </a:lnTo>
                  <a:lnTo>
                    <a:pt x="285" y="2305"/>
                  </a:lnTo>
                  <a:lnTo>
                    <a:pt x="288" y="2244"/>
                  </a:lnTo>
                  <a:lnTo>
                    <a:pt x="297" y="2181"/>
                  </a:lnTo>
                  <a:lnTo>
                    <a:pt x="310" y="2119"/>
                  </a:lnTo>
                  <a:lnTo>
                    <a:pt x="328" y="2055"/>
                  </a:lnTo>
                  <a:lnTo>
                    <a:pt x="349" y="1991"/>
                  </a:lnTo>
                  <a:lnTo>
                    <a:pt x="375" y="1927"/>
                  </a:lnTo>
                  <a:lnTo>
                    <a:pt x="403" y="1864"/>
                  </a:lnTo>
                  <a:lnTo>
                    <a:pt x="433" y="1801"/>
                  </a:lnTo>
                  <a:lnTo>
                    <a:pt x="466" y="1740"/>
                  </a:lnTo>
                  <a:lnTo>
                    <a:pt x="499" y="1681"/>
                  </a:lnTo>
                  <a:lnTo>
                    <a:pt x="534" y="1624"/>
                  </a:lnTo>
                  <a:lnTo>
                    <a:pt x="568" y="1569"/>
                  </a:lnTo>
                  <a:lnTo>
                    <a:pt x="603" y="1516"/>
                  </a:lnTo>
                  <a:lnTo>
                    <a:pt x="636" y="1467"/>
                  </a:lnTo>
                  <a:lnTo>
                    <a:pt x="669" y="1422"/>
                  </a:lnTo>
                  <a:lnTo>
                    <a:pt x="637" y="1398"/>
                  </a:lnTo>
                  <a:lnTo>
                    <a:pt x="606" y="1372"/>
                  </a:lnTo>
                  <a:lnTo>
                    <a:pt x="604" y="1370"/>
                  </a:lnTo>
                  <a:lnTo>
                    <a:pt x="577" y="1341"/>
                  </a:lnTo>
                  <a:lnTo>
                    <a:pt x="552" y="1311"/>
                  </a:lnTo>
                  <a:lnTo>
                    <a:pt x="551" y="1309"/>
                  </a:lnTo>
                  <a:close/>
                  <a:moveTo>
                    <a:pt x="922" y="806"/>
                  </a:moveTo>
                  <a:lnTo>
                    <a:pt x="885" y="809"/>
                  </a:lnTo>
                  <a:lnTo>
                    <a:pt x="850" y="818"/>
                  </a:lnTo>
                  <a:lnTo>
                    <a:pt x="817" y="832"/>
                  </a:lnTo>
                  <a:lnTo>
                    <a:pt x="786" y="851"/>
                  </a:lnTo>
                  <a:lnTo>
                    <a:pt x="759" y="874"/>
                  </a:lnTo>
                  <a:lnTo>
                    <a:pt x="737" y="901"/>
                  </a:lnTo>
                  <a:lnTo>
                    <a:pt x="718" y="931"/>
                  </a:lnTo>
                  <a:lnTo>
                    <a:pt x="704" y="964"/>
                  </a:lnTo>
                  <a:lnTo>
                    <a:pt x="694" y="1000"/>
                  </a:lnTo>
                  <a:lnTo>
                    <a:pt x="692" y="1037"/>
                  </a:lnTo>
                  <a:lnTo>
                    <a:pt x="694" y="1074"/>
                  </a:lnTo>
                  <a:lnTo>
                    <a:pt x="704" y="1109"/>
                  </a:lnTo>
                  <a:lnTo>
                    <a:pt x="718" y="1143"/>
                  </a:lnTo>
                  <a:lnTo>
                    <a:pt x="737" y="1173"/>
                  </a:lnTo>
                  <a:lnTo>
                    <a:pt x="759" y="1200"/>
                  </a:lnTo>
                  <a:lnTo>
                    <a:pt x="786" y="1223"/>
                  </a:lnTo>
                  <a:lnTo>
                    <a:pt x="817" y="1242"/>
                  </a:lnTo>
                  <a:lnTo>
                    <a:pt x="850" y="1256"/>
                  </a:lnTo>
                  <a:lnTo>
                    <a:pt x="885" y="1265"/>
                  </a:lnTo>
                  <a:lnTo>
                    <a:pt x="922" y="1268"/>
                  </a:lnTo>
                  <a:lnTo>
                    <a:pt x="960" y="1265"/>
                  </a:lnTo>
                  <a:lnTo>
                    <a:pt x="995" y="1256"/>
                  </a:lnTo>
                  <a:lnTo>
                    <a:pt x="1028" y="1242"/>
                  </a:lnTo>
                  <a:lnTo>
                    <a:pt x="1058" y="1223"/>
                  </a:lnTo>
                  <a:lnTo>
                    <a:pt x="1085" y="1200"/>
                  </a:lnTo>
                  <a:lnTo>
                    <a:pt x="1108" y="1173"/>
                  </a:lnTo>
                  <a:lnTo>
                    <a:pt x="1127" y="1143"/>
                  </a:lnTo>
                  <a:lnTo>
                    <a:pt x="1141" y="1109"/>
                  </a:lnTo>
                  <a:lnTo>
                    <a:pt x="1150" y="1074"/>
                  </a:lnTo>
                  <a:lnTo>
                    <a:pt x="1153" y="1037"/>
                  </a:lnTo>
                  <a:lnTo>
                    <a:pt x="1150" y="1000"/>
                  </a:lnTo>
                  <a:lnTo>
                    <a:pt x="1141" y="964"/>
                  </a:lnTo>
                  <a:lnTo>
                    <a:pt x="1127" y="931"/>
                  </a:lnTo>
                  <a:lnTo>
                    <a:pt x="1108" y="901"/>
                  </a:lnTo>
                  <a:lnTo>
                    <a:pt x="1085" y="874"/>
                  </a:lnTo>
                  <a:lnTo>
                    <a:pt x="1058" y="851"/>
                  </a:lnTo>
                  <a:lnTo>
                    <a:pt x="1028" y="832"/>
                  </a:lnTo>
                  <a:lnTo>
                    <a:pt x="995" y="818"/>
                  </a:lnTo>
                  <a:lnTo>
                    <a:pt x="960" y="809"/>
                  </a:lnTo>
                  <a:lnTo>
                    <a:pt x="922" y="806"/>
                  </a:lnTo>
                  <a:close/>
                  <a:moveTo>
                    <a:pt x="1189" y="146"/>
                  </a:moveTo>
                  <a:lnTo>
                    <a:pt x="1072" y="601"/>
                  </a:lnTo>
                  <a:lnTo>
                    <a:pt x="1078" y="603"/>
                  </a:lnTo>
                  <a:lnTo>
                    <a:pt x="1082" y="604"/>
                  </a:lnTo>
                  <a:lnTo>
                    <a:pt x="1119" y="620"/>
                  </a:lnTo>
                  <a:lnTo>
                    <a:pt x="1131" y="626"/>
                  </a:lnTo>
                  <a:lnTo>
                    <a:pt x="1154" y="638"/>
                  </a:lnTo>
                  <a:lnTo>
                    <a:pt x="1174" y="652"/>
                  </a:lnTo>
                  <a:lnTo>
                    <a:pt x="1176" y="653"/>
                  </a:lnTo>
                  <a:lnTo>
                    <a:pt x="1199" y="669"/>
                  </a:lnTo>
                  <a:lnTo>
                    <a:pt x="1221" y="687"/>
                  </a:lnTo>
                  <a:lnTo>
                    <a:pt x="1224" y="689"/>
                  </a:lnTo>
                  <a:lnTo>
                    <a:pt x="1226" y="691"/>
                  </a:lnTo>
                  <a:lnTo>
                    <a:pt x="1261" y="725"/>
                  </a:lnTo>
                  <a:lnTo>
                    <a:pt x="1263" y="727"/>
                  </a:lnTo>
                  <a:lnTo>
                    <a:pt x="1264" y="728"/>
                  </a:lnTo>
                  <a:lnTo>
                    <a:pt x="1281" y="696"/>
                  </a:lnTo>
                  <a:lnTo>
                    <a:pt x="1295" y="662"/>
                  </a:lnTo>
                  <a:lnTo>
                    <a:pt x="1304" y="629"/>
                  </a:lnTo>
                  <a:lnTo>
                    <a:pt x="1315" y="571"/>
                  </a:lnTo>
                  <a:lnTo>
                    <a:pt x="1323" y="515"/>
                  </a:lnTo>
                  <a:lnTo>
                    <a:pt x="1326" y="463"/>
                  </a:lnTo>
                  <a:lnTo>
                    <a:pt x="1324" y="412"/>
                  </a:lnTo>
                  <a:lnTo>
                    <a:pt x="1318" y="365"/>
                  </a:lnTo>
                  <a:lnTo>
                    <a:pt x="1307" y="321"/>
                  </a:lnTo>
                  <a:lnTo>
                    <a:pt x="1292" y="279"/>
                  </a:lnTo>
                  <a:lnTo>
                    <a:pt x="1272" y="241"/>
                  </a:lnTo>
                  <a:lnTo>
                    <a:pt x="1249" y="206"/>
                  </a:lnTo>
                  <a:lnTo>
                    <a:pt x="1221" y="175"/>
                  </a:lnTo>
                  <a:lnTo>
                    <a:pt x="1189" y="146"/>
                  </a:lnTo>
                  <a:close/>
                  <a:moveTo>
                    <a:pt x="655" y="146"/>
                  </a:moveTo>
                  <a:lnTo>
                    <a:pt x="623" y="175"/>
                  </a:lnTo>
                  <a:lnTo>
                    <a:pt x="595" y="206"/>
                  </a:lnTo>
                  <a:lnTo>
                    <a:pt x="572" y="241"/>
                  </a:lnTo>
                  <a:lnTo>
                    <a:pt x="552" y="279"/>
                  </a:lnTo>
                  <a:lnTo>
                    <a:pt x="538" y="321"/>
                  </a:lnTo>
                  <a:lnTo>
                    <a:pt x="527" y="365"/>
                  </a:lnTo>
                  <a:lnTo>
                    <a:pt x="520" y="412"/>
                  </a:lnTo>
                  <a:lnTo>
                    <a:pt x="519" y="463"/>
                  </a:lnTo>
                  <a:lnTo>
                    <a:pt x="521" y="515"/>
                  </a:lnTo>
                  <a:lnTo>
                    <a:pt x="528" y="571"/>
                  </a:lnTo>
                  <a:lnTo>
                    <a:pt x="541" y="629"/>
                  </a:lnTo>
                  <a:lnTo>
                    <a:pt x="550" y="662"/>
                  </a:lnTo>
                  <a:lnTo>
                    <a:pt x="563" y="696"/>
                  </a:lnTo>
                  <a:lnTo>
                    <a:pt x="580" y="728"/>
                  </a:lnTo>
                  <a:lnTo>
                    <a:pt x="582" y="727"/>
                  </a:lnTo>
                  <a:lnTo>
                    <a:pt x="584" y="725"/>
                  </a:lnTo>
                  <a:lnTo>
                    <a:pt x="601" y="707"/>
                  </a:lnTo>
                  <a:lnTo>
                    <a:pt x="618" y="691"/>
                  </a:lnTo>
                  <a:lnTo>
                    <a:pt x="623" y="687"/>
                  </a:lnTo>
                  <a:lnTo>
                    <a:pt x="645" y="669"/>
                  </a:lnTo>
                  <a:lnTo>
                    <a:pt x="668" y="653"/>
                  </a:lnTo>
                  <a:lnTo>
                    <a:pt x="670" y="652"/>
                  </a:lnTo>
                  <a:lnTo>
                    <a:pt x="691" y="638"/>
                  </a:lnTo>
                  <a:lnTo>
                    <a:pt x="713" y="626"/>
                  </a:lnTo>
                  <a:lnTo>
                    <a:pt x="726" y="620"/>
                  </a:lnTo>
                  <a:lnTo>
                    <a:pt x="763" y="604"/>
                  </a:lnTo>
                  <a:lnTo>
                    <a:pt x="767" y="603"/>
                  </a:lnTo>
                  <a:lnTo>
                    <a:pt x="772" y="601"/>
                  </a:lnTo>
                  <a:lnTo>
                    <a:pt x="655" y="146"/>
                  </a:lnTo>
                  <a:close/>
                  <a:moveTo>
                    <a:pt x="699" y="0"/>
                  </a:moveTo>
                  <a:lnTo>
                    <a:pt x="716" y="4"/>
                  </a:lnTo>
                  <a:lnTo>
                    <a:pt x="730" y="13"/>
                  </a:lnTo>
                  <a:lnTo>
                    <a:pt x="741" y="27"/>
                  </a:lnTo>
                  <a:lnTo>
                    <a:pt x="748" y="42"/>
                  </a:lnTo>
                  <a:lnTo>
                    <a:pt x="885" y="577"/>
                  </a:lnTo>
                  <a:lnTo>
                    <a:pt x="922" y="575"/>
                  </a:lnTo>
                  <a:lnTo>
                    <a:pt x="959" y="577"/>
                  </a:lnTo>
                  <a:lnTo>
                    <a:pt x="1097" y="42"/>
                  </a:lnTo>
                  <a:lnTo>
                    <a:pt x="1103" y="27"/>
                  </a:lnTo>
                  <a:lnTo>
                    <a:pt x="1115" y="13"/>
                  </a:lnTo>
                  <a:lnTo>
                    <a:pt x="1129" y="4"/>
                  </a:lnTo>
                  <a:lnTo>
                    <a:pt x="1145" y="0"/>
                  </a:lnTo>
                  <a:lnTo>
                    <a:pt x="1162" y="0"/>
                  </a:lnTo>
                  <a:lnTo>
                    <a:pt x="1178" y="5"/>
                  </a:lnTo>
                  <a:lnTo>
                    <a:pt x="1224" y="31"/>
                  </a:lnTo>
                  <a:lnTo>
                    <a:pt x="1265" y="60"/>
                  </a:lnTo>
                  <a:lnTo>
                    <a:pt x="1302" y="93"/>
                  </a:lnTo>
                  <a:lnTo>
                    <a:pt x="1335" y="129"/>
                  </a:lnTo>
                  <a:lnTo>
                    <a:pt x="1364" y="169"/>
                  </a:lnTo>
                  <a:lnTo>
                    <a:pt x="1388" y="212"/>
                  </a:lnTo>
                  <a:lnTo>
                    <a:pt x="1407" y="258"/>
                  </a:lnTo>
                  <a:lnTo>
                    <a:pt x="1423" y="307"/>
                  </a:lnTo>
                  <a:lnTo>
                    <a:pt x="1433" y="359"/>
                  </a:lnTo>
                  <a:lnTo>
                    <a:pt x="1439" y="413"/>
                  </a:lnTo>
                  <a:lnTo>
                    <a:pt x="1440" y="470"/>
                  </a:lnTo>
                  <a:lnTo>
                    <a:pt x="1437" y="530"/>
                  </a:lnTo>
                  <a:lnTo>
                    <a:pt x="1429" y="592"/>
                  </a:lnTo>
                  <a:lnTo>
                    <a:pt x="1416" y="656"/>
                  </a:lnTo>
                  <a:lnTo>
                    <a:pt x="1403" y="700"/>
                  </a:lnTo>
                  <a:lnTo>
                    <a:pt x="1386" y="744"/>
                  </a:lnTo>
                  <a:lnTo>
                    <a:pt x="1362" y="788"/>
                  </a:lnTo>
                  <a:lnTo>
                    <a:pt x="1334" y="831"/>
                  </a:lnTo>
                  <a:lnTo>
                    <a:pt x="1352" y="869"/>
                  </a:lnTo>
                  <a:lnTo>
                    <a:pt x="1365" y="909"/>
                  </a:lnTo>
                  <a:lnTo>
                    <a:pt x="1375" y="951"/>
                  </a:lnTo>
                  <a:lnTo>
                    <a:pt x="1381" y="993"/>
                  </a:lnTo>
                  <a:lnTo>
                    <a:pt x="1383" y="1037"/>
                  </a:lnTo>
                  <a:lnTo>
                    <a:pt x="1381" y="1080"/>
                  </a:lnTo>
                  <a:lnTo>
                    <a:pt x="1375" y="1123"/>
                  </a:lnTo>
                  <a:lnTo>
                    <a:pt x="1365" y="1164"/>
                  </a:lnTo>
                  <a:lnTo>
                    <a:pt x="1352" y="1203"/>
                  </a:lnTo>
                  <a:lnTo>
                    <a:pt x="1389" y="1241"/>
                  </a:lnTo>
                  <a:lnTo>
                    <a:pt x="1428" y="1284"/>
                  </a:lnTo>
                  <a:lnTo>
                    <a:pt x="1468" y="1330"/>
                  </a:lnTo>
                  <a:lnTo>
                    <a:pt x="1508" y="1379"/>
                  </a:lnTo>
                  <a:lnTo>
                    <a:pt x="1549" y="1434"/>
                  </a:lnTo>
                  <a:lnTo>
                    <a:pt x="1589" y="1492"/>
                  </a:lnTo>
                  <a:lnTo>
                    <a:pt x="1628" y="1554"/>
                  </a:lnTo>
                  <a:lnTo>
                    <a:pt x="1665" y="1620"/>
                  </a:lnTo>
                  <a:lnTo>
                    <a:pt x="1706" y="1703"/>
                  </a:lnTo>
                  <a:lnTo>
                    <a:pt x="1742" y="1790"/>
                  </a:lnTo>
                  <a:lnTo>
                    <a:pt x="1773" y="1878"/>
                  </a:lnTo>
                  <a:lnTo>
                    <a:pt x="1798" y="1967"/>
                  </a:lnTo>
                  <a:lnTo>
                    <a:pt x="1817" y="2058"/>
                  </a:lnTo>
                  <a:lnTo>
                    <a:pt x="1832" y="2148"/>
                  </a:lnTo>
                  <a:lnTo>
                    <a:pt x="1841" y="2240"/>
                  </a:lnTo>
                  <a:lnTo>
                    <a:pt x="1844" y="2332"/>
                  </a:lnTo>
                  <a:lnTo>
                    <a:pt x="1843" y="2424"/>
                  </a:lnTo>
                  <a:lnTo>
                    <a:pt x="1836" y="2514"/>
                  </a:lnTo>
                  <a:lnTo>
                    <a:pt x="1823" y="2605"/>
                  </a:lnTo>
                  <a:lnTo>
                    <a:pt x="1806" y="2695"/>
                  </a:lnTo>
                  <a:lnTo>
                    <a:pt x="1782" y="2782"/>
                  </a:lnTo>
                  <a:lnTo>
                    <a:pt x="1754" y="2869"/>
                  </a:lnTo>
                  <a:lnTo>
                    <a:pt x="1720" y="2955"/>
                  </a:lnTo>
                  <a:lnTo>
                    <a:pt x="1682" y="3037"/>
                  </a:lnTo>
                  <a:lnTo>
                    <a:pt x="1638" y="3118"/>
                  </a:lnTo>
                  <a:lnTo>
                    <a:pt x="1588" y="3195"/>
                  </a:lnTo>
                  <a:lnTo>
                    <a:pt x="1552" y="3245"/>
                  </a:lnTo>
                  <a:lnTo>
                    <a:pt x="1517" y="3291"/>
                  </a:lnTo>
                  <a:lnTo>
                    <a:pt x="1485" y="3332"/>
                  </a:lnTo>
                  <a:lnTo>
                    <a:pt x="1463" y="3355"/>
                  </a:lnTo>
                  <a:lnTo>
                    <a:pt x="1438" y="3373"/>
                  </a:lnTo>
                  <a:lnTo>
                    <a:pt x="1410" y="3387"/>
                  </a:lnTo>
                  <a:lnTo>
                    <a:pt x="1380" y="3397"/>
                  </a:lnTo>
                  <a:lnTo>
                    <a:pt x="1349" y="3401"/>
                  </a:lnTo>
                  <a:lnTo>
                    <a:pt x="1340" y="3401"/>
                  </a:lnTo>
                  <a:lnTo>
                    <a:pt x="1310" y="3399"/>
                  </a:lnTo>
                  <a:lnTo>
                    <a:pt x="1281" y="3392"/>
                  </a:lnTo>
                  <a:lnTo>
                    <a:pt x="1255" y="3380"/>
                  </a:lnTo>
                  <a:lnTo>
                    <a:pt x="1230" y="3365"/>
                  </a:lnTo>
                  <a:lnTo>
                    <a:pt x="1207" y="3346"/>
                  </a:lnTo>
                  <a:lnTo>
                    <a:pt x="1189" y="3324"/>
                  </a:lnTo>
                  <a:lnTo>
                    <a:pt x="1173" y="3300"/>
                  </a:lnTo>
                  <a:lnTo>
                    <a:pt x="1163" y="3273"/>
                  </a:lnTo>
                  <a:lnTo>
                    <a:pt x="1156" y="3246"/>
                  </a:lnTo>
                  <a:lnTo>
                    <a:pt x="1153" y="3219"/>
                  </a:lnTo>
                  <a:lnTo>
                    <a:pt x="1154" y="3191"/>
                  </a:lnTo>
                  <a:lnTo>
                    <a:pt x="1160" y="3163"/>
                  </a:lnTo>
                  <a:lnTo>
                    <a:pt x="1169" y="3136"/>
                  </a:lnTo>
                  <a:lnTo>
                    <a:pt x="1184" y="3110"/>
                  </a:lnTo>
                  <a:lnTo>
                    <a:pt x="1223" y="3049"/>
                  </a:lnTo>
                  <a:lnTo>
                    <a:pt x="1259" y="2992"/>
                  </a:lnTo>
                  <a:lnTo>
                    <a:pt x="1290" y="2937"/>
                  </a:lnTo>
                  <a:lnTo>
                    <a:pt x="1319" y="2885"/>
                  </a:lnTo>
                  <a:lnTo>
                    <a:pt x="1343" y="2834"/>
                  </a:lnTo>
                  <a:lnTo>
                    <a:pt x="1364" y="2786"/>
                  </a:lnTo>
                  <a:lnTo>
                    <a:pt x="1382" y="2736"/>
                  </a:lnTo>
                  <a:lnTo>
                    <a:pt x="1399" y="2688"/>
                  </a:lnTo>
                  <a:lnTo>
                    <a:pt x="1411" y="2639"/>
                  </a:lnTo>
                  <a:lnTo>
                    <a:pt x="1422" y="2589"/>
                  </a:lnTo>
                  <a:lnTo>
                    <a:pt x="1430" y="2538"/>
                  </a:lnTo>
                  <a:lnTo>
                    <a:pt x="1436" y="2485"/>
                  </a:lnTo>
                  <a:lnTo>
                    <a:pt x="1440" y="2428"/>
                  </a:lnTo>
                  <a:lnTo>
                    <a:pt x="1443" y="2368"/>
                  </a:lnTo>
                  <a:lnTo>
                    <a:pt x="1443" y="2305"/>
                  </a:lnTo>
                  <a:lnTo>
                    <a:pt x="1441" y="2252"/>
                  </a:lnTo>
                  <a:lnTo>
                    <a:pt x="1433" y="2195"/>
                  </a:lnTo>
                  <a:lnTo>
                    <a:pt x="1421" y="2138"/>
                  </a:lnTo>
                  <a:lnTo>
                    <a:pt x="1404" y="2080"/>
                  </a:lnTo>
                  <a:lnTo>
                    <a:pt x="1383" y="2022"/>
                  </a:lnTo>
                  <a:lnTo>
                    <a:pt x="1360" y="1964"/>
                  </a:lnTo>
                  <a:lnTo>
                    <a:pt x="1334" y="1906"/>
                  </a:lnTo>
                  <a:lnTo>
                    <a:pt x="1306" y="1849"/>
                  </a:lnTo>
                  <a:lnTo>
                    <a:pt x="1276" y="1794"/>
                  </a:lnTo>
                  <a:lnTo>
                    <a:pt x="1245" y="1739"/>
                  </a:lnTo>
                  <a:lnTo>
                    <a:pt x="1215" y="1688"/>
                  </a:lnTo>
                  <a:lnTo>
                    <a:pt x="1184" y="1638"/>
                  </a:lnTo>
                  <a:lnTo>
                    <a:pt x="1154" y="1592"/>
                  </a:lnTo>
                  <a:lnTo>
                    <a:pt x="1124" y="1548"/>
                  </a:lnTo>
                  <a:lnTo>
                    <a:pt x="1096" y="1508"/>
                  </a:lnTo>
                  <a:lnTo>
                    <a:pt x="1070" y="1473"/>
                  </a:lnTo>
                  <a:lnTo>
                    <a:pt x="1023" y="1487"/>
                  </a:lnTo>
                  <a:lnTo>
                    <a:pt x="973" y="1495"/>
                  </a:lnTo>
                  <a:lnTo>
                    <a:pt x="922" y="1498"/>
                  </a:lnTo>
                  <a:lnTo>
                    <a:pt x="871" y="1495"/>
                  </a:lnTo>
                  <a:lnTo>
                    <a:pt x="821" y="1487"/>
                  </a:lnTo>
                  <a:lnTo>
                    <a:pt x="774" y="1473"/>
                  </a:lnTo>
                  <a:lnTo>
                    <a:pt x="748" y="1508"/>
                  </a:lnTo>
                  <a:lnTo>
                    <a:pt x="720" y="1548"/>
                  </a:lnTo>
                  <a:lnTo>
                    <a:pt x="691" y="1592"/>
                  </a:lnTo>
                  <a:lnTo>
                    <a:pt x="660" y="1638"/>
                  </a:lnTo>
                  <a:lnTo>
                    <a:pt x="629" y="1688"/>
                  </a:lnTo>
                  <a:lnTo>
                    <a:pt x="598" y="1739"/>
                  </a:lnTo>
                  <a:lnTo>
                    <a:pt x="569" y="1794"/>
                  </a:lnTo>
                  <a:lnTo>
                    <a:pt x="539" y="1849"/>
                  </a:lnTo>
                  <a:lnTo>
                    <a:pt x="511" y="1906"/>
                  </a:lnTo>
                  <a:lnTo>
                    <a:pt x="484" y="1964"/>
                  </a:lnTo>
                  <a:lnTo>
                    <a:pt x="461" y="2022"/>
                  </a:lnTo>
                  <a:lnTo>
                    <a:pt x="441" y="2080"/>
                  </a:lnTo>
                  <a:lnTo>
                    <a:pt x="424" y="2138"/>
                  </a:lnTo>
                  <a:lnTo>
                    <a:pt x="412" y="2195"/>
                  </a:lnTo>
                  <a:lnTo>
                    <a:pt x="404" y="2252"/>
                  </a:lnTo>
                  <a:lnTo>
                    <a:pt x="401" y="2305"/>
                  </a:lnTo>
                  <a:lnTo>
                    <a:pt x="402" y="2368"/>
                  </a:lnTo>
                  <a:lnTo>
                    <a:pt x="404" y="2428"/>
                  </a:lnTo>
                  <a:lnTo>
                    <a:pt x="408" y="2485"/>
                  </a:lnTo>
                  <a:lnTo>
                    <a:pt x="414" y="2538"/>
                  </a:lnTo>
                  <a:lnTo>
                    <a:pt x="422" y="2589"/>
                  </a:lnTo>
                  <a:lnTo>
                    <a:pt x="433" y="2639"/>
                  </a:lnTo>
                  <a:lnTo>
                    <a:pt x="446" y="2688"/>
                  </a:lnTo>
                  <a:lnTo>
                    <a:pt x="461" y="2736"/>
                  </a:lnTo>
                  <a:lnTo>
                    <a:pt x="480" y="2786"/>
                  </a:lnTo>
                  <a:lnTo>
                    <a:pt x="502" y="2834"/>
                  </a:lnTo>
                  <a:lnTo>
                    <a:pt x="526" y="2885"/>
                  </a:lnTo>
                  <a:lnTo>
                    <a:pt x="554" y="2937"/>
                  </a:lnTo>
                  <a:lnTo>
                    <a:pt x="586" y="2992"/>
                  </a:lnTo>
                  <a:lnTo>
                    <a:pt x="621" y="3049"/>
                  </a:lnTo>
                  <a:lnTo>
                    <a:pt x="660" y="3110"/>
                  </a:lnTo>
                  <a:lnTo>
                    <a:pt x="675" y="3136"/>
                  </a:lnTo>
                  <a:lnTo>
                    <a:pt x="685" y="3163"/>
                  </a:lnTo>
                  <a:lnTo>
                    <a:pt x="690" y="3191"/>
                  </a:lnTo>
                  <a:lnTo>
                    <a:pt x="691" y="3219"/>
                  </a:lnTo>
                  <a:lnTo>
                    <a:pt x="689" y="3246"/>
                  </a:lnTo>
                  <a:lnTo>
                    <a:pt x="682" y="3273"/>
                  </a:lnTo>
                  <a:lnTo>
                    <a:pt x="671" y="3300"/>
                  </a:lnTo>
                  <a:lnTo>
                    <a:pt x="656" y="3324"/>
                  </a:lnTo>
                  <a:lnTo>
                    <a:pt x="638" y="3346"/>
                  </a:lnTo>
                  <a:lnTo>
                    <a:pt x="615" y="3365"/>
                  </a:lnTo>
                  <a:lnTo>
                    <a:pt x="589" y="3380"/>
                  </a:lnTo>
                  <a:lnTo>
                    <a:pt x="562" y="3392"/>
                  </a:lnTo>
                  <a:lnTo>
                    <a:pt x="535" y="3399"/>
                  </a:lnTo>
                  <a:lnTo>
                    <a:pt x="505" y="3401"/>
                  </a:lnTo>
                  <a:lnTo>
                    <a:pt x="495" y="3401"/>
                  </a:lnTo>
                  <a:lnTo>
                    <a:pt x="464" y="3397"/>
                  </a:lnTo>
                  <a:lnTo>
                    <a:pt x="434" y="3387"/>
                  </a:lnTo>
                  <a:lnTo>
                    <a:pt x="406" y="3373"/>
                  </a:lnTo>
                  <a:lnTo>
                    <a:pt x="381" y="3355"/>
                  </a:lnTo>
                  <a:lnTo>
                    <a:pt x="359" y="3332"/>
                  </a:lnTo>
                  <a:lnTo>
                    <a:pt x="327" y="3291"/>
                  </a:lnTo>
                  <a:lnTo>
                    <a:pt x="293" y="3245"/>
                  </a:lnTo>
                  <a:lnTo>
                    <a:pt x="256" y="3195"/>
                  </a:lnTo>
                  <a:lnTo>
                    <a:pt x="207" y="3118"/>
                  </a:lnTo>
                  <a:lnTo>
                    <a:pt x="163" y="3037"/>
                  </a:lnTo>
                  <a:lnTo>
                    <a:pt x="124" y="2955"/>
                  </a:lnTo>
                  <a:lnTo>
                    <a:pt x="91" y="2869"/>
                  </a:lnTo>
                  <a:lnTo>
                    <a:pt x="62" y="2782"/>
                  </a:lnTo>
                  <a:lnTo>
                    <a:pt x="39" y="2695"/>
                  </a:lnTo>
                  <a:lnTo>
                    <a:pt x="22" y="2605"/>
                  </a:lnTo>
                  <a:lnTo>
                    <a:pt x="9" y="2514"/>
                  </a:lnTo>
                  <a:lnTo>
                    <a:pt x="2" y="2424"/>
                  </a:lnTo>
                  <a:lnTo>
                    <a:pt x="0" y="2332"/>
                  </a:lnTo>
                  <a:lnTo>
                    <a:pt x="4" y="2240"/>
                  </a:lnTo>
                  <a:lnTo>
                    <a:pt x="12" y="2148"/>
                  </a:lnTo>
                  <a:lnTo>
                    <a:pt x="27" y="2058"/>
                  </a:lnTo>
                  <a:lnTo>
                    <a:pt x="46" y="1967"/>
                  </a:lnTo>
                  <a:lnTo>
                    <a:pt x="72" y="1878"/>
                  </a:lnTo>
                  <a:lnTo>
                    <a:pt x="103" y="1790"/>
                  </a:lnTo>
                  <a:lnTo>
                    <a:pt x="138" y="1703"/>
                  </a:lnTo>
                  <a:lnTo>
                    <a:pt x="180" y="1620"/>
                  </a:lnTo>
                  <a:lnTo>
                    <a:pt x="216" y="1554"/>
                  </a:lnTo>
                  <a:lnTo>
                    <a:pt x="255" y="1492"/>
                  </a:lnTo>
                  <a:lnTo>
                    <a:pt x="296" y="1434"/>
                  </a:lnTo>
                  <a:lnTo>
                    <a:pt x="336" y="1379"/>
                  </a:lnTo>
                  <a:lnTo>
                    <a:pt x="377" y="1330"/>
                  </a:lnTo>
                  <a:lnTo>
                    <a:pt x="417" y="1284"/>
                  </a:lnTo>
                  <a:lnTo>
                    <a:pt x="456" y="1241"/>
                  </a:lnTo>
                  <a:lnTo>
                    <a:pt x="492" y="1203"/>
                  </a:lnTo>
                  <a:lnTo>
                    <a:pt x="479" y="1164"/>
                  </a:lnTo>
                  <a:lnTo>
                    <a:pt x="470" y="1123"/>
                  </a:lnTo>
                  <a:lnTo>
                    <a:pt x="464" y="1080"/>
                  </a:lnTo>
                  <a:lnTo>
                    <a:pt x="461" y="1037"/>
                  </a:lnTo>
                  <a:lnTo>
                    <a:pt x="464" y="993"/>
                  </a:lnTo>
                  <a:lnTo>
                    <a:pt x="470" y="951"/>
                  </a:lnTo>
                  <a:lnTo>
                    <a:pt x="480" y="909"/>
                  </a:lnTo>
                  <a:lnTo>
                    <a:pt x="493" y="869"/>
                  </a:lnTo>
                  <a:lnTo>
                    <a:pt x="510" y="831"/>
                  </a:lnTo>
                  <a:lnTo>
                    <a:pt x="482" y="788"/>
                  </a:lnTo>
                  <a:lnTo>
                    <a:pt x="459" y="744"/>
                  </a:lnTo>
                  <a:lnTo>
                    <a:pt x="441" y="700"/>
                  </a:lnTo>
                  <a:lnTo>
                    <a:pt x="429" y="656"/>
                  </a:lnTo>
                  <a:lnTo>
                    <a:pt x="415" y="592"/>
                  </a:lnTo>
                  <a:lnTo>
                    <a:pt x="407" y="530"/>
                  </a:lnTo>
                  <a:lnTo>
                    <a:pt x="404" y="470"/>
                  </a:lnTo>
                  <a:lnTo>
                    <a:pt x="405" y="413"/>
                  </a:lnTo>
                  <a:lnTo>
                    <a:pt x="411" y="359"/>
                  </a:lnTo>
                  <a:lnTo>
                    <a:pt x="422" y="307"/>
                  </a:lnTo>
                  <a:lnTo>
                    <a:pt x="437" y="258"/>
                  </a:lnTo>
                  <a:lnTo>
                    <a:pt x="456" y="212"/>
                  </a:lnTo>
                  <a:lnTo>
                    <a:pt x="481" y="169"/>
                  </a:lnTo>
                  <a:lnTo>
                    <a:pt x="509" y="129"/>
                  </a:lnTo>
                  <a:lnTo>
                    <a:pt x="542" y="93"/>
                  </a:lnTo>
                  <a:lnTo>
                    <a:pt x="579" y="60"/>
                  </a:lnTo>
                  <a:lnTo>
                    <a:pt x="620" y="31"/>
                  </a:lnTo>
                  <a:lnTo>
                    <a:pt x="666" y="5"/>
                  </a:lnTo>
                  <a:lnTo>
                    <a:pt x="682" y="0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7448550" y="5146676"/>
              <a:ext cx="39688" cy="39688"/>
            </a:xfrm>
            <a:custGeom>
              <a:avLst/>
              <a:gdLst>
                <a:gd name="T0" fmla="*/ 115 w 230"/>
                <a:gd name="T1" fmla="*/ 0 h 231"/>
                <a:gd name="T2" fmla="*/ 142 w 230"/>
                <a:gd name="T3" fmla="*/ 3 h 231"/>
                <a:gd name="T4" fmla="*/ 165 w 230"/>
                <a:gd name="T5" fmla="*/ 11 h 231"/>
                <a:gd name="T6" fmla="*/ 187 w 230"/>
                <a:gd name="T7" fmla="*/ 25 h 231"/>
                <a:gd name="T8" fmla="*/ 206 w 230"/>
                <a:gd name="T9" fmla="*/ 43 h 231"/>
                <a:gd name="T10" fmla="*/ 219 w 230"/>
                <a:gd name="T11" fmla="*/ 65 h 231"/>
                <a:gd name="T12" fmla="*/ 227 w 230"/>
                <a:gd name="T13" fmla="*/ 88 h 231"/>
                <a:gd name="T14" fmla="*/ 230 w 230"/>
                <a:gd name="T15" fmla="*/ 115 h 231"/>
                <a:gd name="T16" fmla="*/ 227 w 230"/>
                <a:gd name="T17" fmla="*/ 141 h 231"/>
                <a:gd name="T18" fmla="*/ 219 w 230"/>
                <a:gd name="T19" fmla="*/ 166 h 231"/>
                <a:gd name="T20" fmla="*/ 206 w 230"/>
                <a:gd name="T21" fmla="*/ 187 h 231"/>
                <a:gd name="T22" fmla="*/ 187 w 230"/>
                <a:gd name="T23" fmla="*/ 205 h 231"/>
                <a:gd name="T24" fmla="*/ 165 w 230"/>
                <a:gd name="T25" fmla="*/ 218 h 231"/>
                <a:gd name="T26" fmla="*/ 142 w 230"/>
                <a:gd name="T27" fmla="*/ 227 h 231"/>
                <a:gd name="T28" fmla="*/ 115 w 230"/>
                <a:gd name="T29" fmla="*/ 231 h 231"/>
                <a:gd name="T30" fmla="*/ 89 w 230"/>
                <a:gd name="T31" fmla="*/ 227 h 231"/>
                <a:gd name="T32" fmla="*/ 64 w 230"/>
                <a:gd name="T33" fmla="*/ 218 h 231"/>
                <a:gd name="T34" fmla="*/ 43 w 230"/>
                <a:gd name="T35" fmla="*/ 205 h 231"/>
                <a:gd name="T36" fmla="*/ 25 w 230"/>
                <a:gd name="T37" fmla="*/ 187 h 231"/>
                <a:gd name="T38" fmla="*/ 12 w 230"/>
                <a:gd name="T39" fmla="*/ 166 h 231"/>
                <a:gd name="T40" fmla="*/ 3 w 230"/>
                <a:gd name="T41" fmla="*/ 141 h 231"/>
                <a:gd name="T42" fmla="*/ 0 w 230"/>
                <a:gd name="T43" fmla="*/ 115 h 231"/>
                <a:gd name="T44" fmla="*/ 3 w 230"/>
                <a:gd name="T45" fmla="*/ 88 h 231"/>
                <a:gd name="T46" fmla="*/ 12 w 230"/>
                <a:gd name="T47" fmla="*/ 65 h 231"/>
                <a:gd name="T48" fmla="*/ 25 w 230"/>
                <a:gd name="T49" fmla="*/ 43 h 231"/>
                <a:gd name="T50" fmla="*/ 43 w 230"/>
                <a:gd name="T51" fmla="*/ 25 h 231"/>
                <a:gd name="T52" fmla="*/ 64 w 230"/>
                <a:gd name="T53" fmla="*/ 11 h 231"/>
                <a:gd name="T54" fmla="*/ 89 w 230"/>
                <a:gd name="T55" fmla="*/ 3 h 231"/>
                <a:gd name="T56" fmla="*/ 115 w 230"/>
                <a:gd name="T5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lnTo>
                    <a:pt x="142" y="3"/>
                  </a:lnTo>
                  <a:lnTo>
                    <a:pt x="165" y="11"/>
                  </a:lnTo>
                  <a:lnTo>
                    <a:pt x="187" y="25"/>
                  </a:lnTo>
                  <a:lnTo>
                    <a:pt x="206" y="43"/>
                  </a:lnTo>
                  <a:lnTo>
                    <a:pt x="219" y="65"/>
                  </a:lnTo>
                  <a:lnTo>
                    <a:pt x="227" y="88"/>
                  </a:lnTo>
                  <a:lnTo>
                    <a:pt x="230" y="115"/>
                  </a:lnTo>
                  <a:lnTo>
                    <a:pt x="227" y="141"/>
                  </a:lnTo>
                  <a:lnTo>
                    <a:pt x="219" y="166"/>
                  </a:lnTo>
                  <a:lnTo>
                    <a:pt x="206" y="187"/>
                  </a:lnTo>
                  <a:lnTo>
                    <a:pt x="187" y="205"/>
                  </a:lnTo>
                  <a:lnTo>
                    <a:pt x="165" y="218"/>
                  </a:lnTo>
                  <a:lnTo>
                    <a:pt x="142" y="227"/>
                  </a:lnTo>
                  <a:lnTo>
                    <a:pt x="115" y="231"/>
                  </a:lnTo>
                  <a:lnTo>
                    <a:pt x="89" y="227"/>
                  </a:lnTo>
                  <a:lnTo>
                    <a:pt x="64" y="218"/>
                  </a:lnTo>
                  <a:lnTo>
                    <a:pt x="43" y="205"/>
                  </a:lnTo>
                  <a:lnTo>
                    <a:pt x="25" y="187"/>
                  </a:lnTo>
                  <a:lnTo>
                    <a:pt x="12" y="166"/>
                  </a:lnTo>
                  <a:lnTo>
                    <a:pt x="3" y="141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2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1" name="Freeform 113"/>
          <p:cNvSpPr>
            <a:spLocks noEditPoints="1"/>
          </p:cNvSpPr>
          <p:nvPr/>
        </p:nvSpPr>
        <p:spPr bwMode="auto">
          <a:xfrm>
            <a:off x="8301522" y="4984751"/>
            <a:ext cx="257175" cy="598488"/>
          </a:xfrm>
          <a:custGeom>
            <a:avLst/>
            <a:gdLst>
              <a:gd name="T0" fmla="*/ 1071 w 1461"/>
              <a:gd name="T1" fmla="*/ 1246 h 3396"/>
              <a:gd name="T2" fmla="*/ 694 w 1461"/>
              <a:gd name="T3" fmla="*/ 917 h 3396"/>
              <a:gd name="T4" fmla="*/ 675 w 1461"/>
              <a:gd name="T5" fmla="*/ 981 h 3396"/>
              <a:gd name="T6" fmla="*/ 728 w 1461"/>
              <a:gd name="T7" fmla="*/ 1020 h 3396"/>
              <a:gd name="T8" fmla="*/ 782 w 1461"/>
              <a:gd name="T9" fmla="*/ 981 h 3396"/>
              <a:gd name="T10" fmla="*/ 761 w 1461"/>
              <a:gd name="T11" fmla="*/ 917 h 3396"/>
              <a:gd name="T12" fmla="*/ 609 w 1461"/>
              <a:gd name="T13" fmla="*/ 318 h 3396"/>
              <a:gd name="T14" fmla="*/ 526 w 1461"/>
              <a:gd name="T15" fmla="*/ 342 h 3396"/>
              <a:gd name="T16" fmla="*/ 403 w 1461"/>
              <a:gd name="T17" fmla="*/ 389 h 3396"/>
              <a:gd name="T18" fmla="*/ 341 w 1461"/>
              <a:gd name="T19" fmla="*/ 482 h 3396"/>
              <a:gd name="T20" fmla="*/ 360 w 1461"/>
              <a:gd name="T21" fmla="*/ 589 h 3396"/>
              <a:gd name="T22" fmla="*/ 437 w 1461"/>
              <a:gd name="T23" fmla="*/ 661 h 3396"/>
              <a:gd name="T24" fmla="*/ 953 w 1461"/>
              <a:gd name="T25" fmla="*/ 680 h 3396"/>
              <a:gd name="T26" fmla="*/ 1047 w 1461"/>
              <a:gd name="T27" fmla="*/ 648 h 3396"/>
              <a:gd name="T28" fmla="*/ 1113 w 1461"/>
              <a:gd name="T29" fmla="*/ 564 h 3396"/>
              <a:gd name="T30" fmla="*/ 1112 w 1461"/>
              <a:gd name="T31" fmla="*/ 455 h 3396"/>
              <a:gd name="T32" fmla="*/ 1032 w 1461"/>
              <a:gd name="T33" fmla="*/ 372 h 3396"/>
              <a:gd name="T34" fmla="*/ 897 w 1461"/>
              <a:gd name="T35" fmla="*/ 340 h 3396"/>
              <a:gd name="T36" fmla="*/ 730 w 1461"/>
              <a:gd name="T37" fmla="*/ 155 h 3396"/>
              <a:gd name="T38" fmla="*/ 372 w 1461"/>
              <a:gd name="T39" fmla="*/ 140 h 3396"/>
              <a:gd name="T40" fmla="*/ 219 w 1461"/>
              <a:gd name="T41" fmla="*/ 246 h 3396"/>
              <a:gd name="T42" fmla="*/ 126 w 1461"/>
              <a:gd name="T43" fmla="*/ 402 h 3396"/>
              <a:gd name="T44" fmla="*/ 121 w 1461"/>
              <a:gd name="T45" fmla="*/ 579 h 3396"/>
              <a:gd name="T46" fmla="*/ 173 w 1461"/>
              <a:gd name="T47" fmla="*/ 735 h 3396"/>
              <a:gd name="T48" fmla="*/ 514 w 1461"/>
              <a:gd name="T49" fmla="*/ 793 h 3396"/>
              <a:gd name="T50" fmla="*/ 391 w 1461"/>
              <a:gd name="T51" fmla="*/ 766 h 3396"/>
              <a:gd name="T52" fmla="*/ 272 w 1461"/>
              <a:gd name="T53" fmla="*/ 662 h 3396"/>
              <a:gd name="T54" fmla="*/ 226 w 1461"/>
              <a:gd name="T55" fmla="*/ 509 h 3396"/>
              <a:gd name="T56" fmla="*/ 266 w 1461"/>
              <a:gd name="T57" fmla="*/ 371 h 3396"/>
              <a:gd name="T58" fmla="*/ 376 w 1461"/>
              <a:gd name="T59" fmla="*/ 272 h 3396"/>
              <a:gd name="T60" fmla="*/ 535 w 1461"/>
              <a:gd name="T61" fmla="*/ 228 h 3396"/>
              <a:gd name="T62" fmla="*/ 953 w 1461"/>
              <a:gd name="T63" fmla="*/ 0 h 3396"/>
              <a:gd name="T64" fmla="*/ 1169 w 1461"/>
              <a:gd name="T65" fmla="*/ 53 h 3396"/>
              <a:gd name="T66" fmla="*/ 1343 w 1461"/>
              <a:gd name="T67" fmla="*/ 189 h 3396"/>
              <a:gd name="T68" fmla="*/ 1445 w 1461"/>
              <a:gd name="T69" fmla="*/ 381 h 3396"/>
              <a:gd name="T70" fmla="*/ 1454 w 1461"/>
              <a:gd name="T71" fmla="*/ 585 h 3396"/>
              <a:gd name="T72" fmla="*/ 1405 w 1461"/>
              <a:gd name="T73" fmla="*/ 748 h 3396"/>
              <a:gd name="T74" fmla="*/ 1181 w 1461"/>
              <a:gd name="T75" fmla="*/ 1208 h 3396"/>
              <a:gd name="T76" fmla="*/ 1390 w 1461"/>
              <a:gd name="T77" fmla="*/ 3377 h 3396"/>
              <a:gd name="T78" fmla="*/ 1179 w 1461"/>
              <a:gd name="T79" fmla="*/ 3396 h 3396"/>
              <a:gd name="T80" fmla="*/ 1128 w 1461"/>
              <a:gd name="T81" fmla="*/ 3364 h 3396"/>
              <a:gd name="T82" fmla="*/ 333 w 1461"/>
              <a:gd name="T83" fmla="*/ 3349 h 3396"/>
              <a:gd name="T84" fmla="*/ 293 w 1461"/>
              <a:gd name="T85" fmla="*/ 3394 h 3396"/>
              <a:gd name="T86" fmla="*/ 78 w 1461"/>
              <a:gd name="T87" fmla="*/ 3388 h 3396"/>
              <a:gd name="T88" fmla="*/ 51 w 1461"/>
              <a:gd name="T89" fmla="*/ 3333 h 3396"/>
              <a:gd name="T90" fmla="*/ 55 w 1461"/>
              <a:gd name="T91" fmla="*/ 748 h 3396"/>
              <a:gd name="T92" fmla="*/ 7 w 1461"/>
              <a:gd name="T93" fmla="*/ 585 h 3396"/>
              <a:gd name="T94" fmla="*/ 15 w 1461"/>
              <a:gd name="T95" fmla="*/ 381 h 3396"/>
              <a:gd name="T96" fmla="*/ 118 w 1461"/>
              <a:gd name="T97" fmla="*/ 189 h 3396"/>
              <a:gd name="T98" fmla="*/ 293 w 1461"/>
              <a:gd name="T99" fmla="*/ 53 h 3396"/>
              <a:gd name="T100" fmla="*/ 507 w 1461"/>
              <a:gd name="T101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61" h="3396">
                <a:moveTo>
                  <a:pt x="907" y="1246"/>
                </a:moveTo>
                <a:lnTo>
                  <a:pt x="1228" y="3283"/>
                </a:lnTo>
                <a:lnTo>
                  <a:pt x="1285" y="3283"/>
                </a:lnTo>
                <a:lnTo>
                  <a:pt x="1071" y="1246"/>
                </a:lnTo>
                <a:lnTo>
                  <a:pt x="907" y="1246"/>
                </a:lnTo>
                <a:close/>
                <a:moveTo>
                  <a:pt x="728" y="906"/>
                </a:moveTo>
                <a:lnTo>
                  <a:pt x="710" y="909"/>
                </a:lnTo>
                <a:lnTo>
                  <a:pt x="694" y="917"/>
                </a:lnTo>
                <a:lnTo>
                  <a:pt x="682" y="929"/>
                </a:lnTo>
                <a:lnTo>
                  <a:pt x="675" y="944"/>
                </a:lnTo>
                <a:lnTo>
                  <a:pt x="672" y="963"/>
                </a:lnTo>
                <a:lnTo>
                  <a:pt x="675" y="981"/>
                </a:lnTo>
                <a:lnTo>
                  <a:pt x="682" y="996"/>
                </a:lnTo>
                <a:lnTo>
                  <a:pt x="694" y="1008"/>
                </a:lnTo>
                <a:lnTo>
                  <a:pt x="710" y="1017"/>
                </a:lnTo>
                <a:lnTo>
                  <a:pt x="728" y="1020"/>
                </a:lnTo>
                <a:lnTo>
                  <a:pt x="746" y="1017"/>
                </a:lnTo>
                <a:lnTo>
                  <a:pt x="761" y="1008"/>
                </a:lnTo>
                <a:lnTo>
                  <a:pt x="774" y="996"/>
                </a:lnTo>
                <a:lnTo>
                  <a:pt x="782" y="981"/>
                </a:lnTo>
                <a:lnTo>
                  <a:pt x="784" y="963"/>
                </a:lnTo>
                <a:lnTo>
                  <a:pt x="782" y="944"/>
                </a:lnTo>
                <a:lnTo>
                  <a:pt x="774" y="929"/>
                </a:lnTo>
                <a:lnTo>
                  <a:pt x="761" y="917"/>
                </a:lnTo>
                <a:lnTo>
                  <a:pt x="746" y="909"/>
                </a:lnTo>
                <a:lnTo>
                  <a:pt x="728" y="906"/>
                </a:lnTo>
                <a:close/>
                <a:moveTo>
                  <a:pt x="730" y="155"/>
                </a:moveTo>
                <a:lnTo>
                  <a:pt x="609" y="318"/>
                </a:lnTo>
                <a:lnTo>
                  <a:pt x="597" y="330"/>
                </a:lnTo>
                <a:lnTo>
                  <a:pt x="581" y="337"/>
                </a:lnTo>
                <a:lnTo>
                  <a:pt x="564" y="340"/>
                </a:lnTo>
                <a:lnTo>
                  <a:pt x="526" y="342"/>
                </a:lnTo>
                <a:lnTo>
                  <a:pt x="491" y="349"/>
                </a:lnTo>
                <a:lnTo>
                  <a:pt x="458" y="359"/>
                </a:lnTo>
                <a:lnTo>
                  <a:pt x="429" y="372"/>
                </a:lnTo>
                <a:lnTo>
                  <a:pt x="403" y="389"/>
                </a:lnTo>
                <a:lnTo>
                  <a:pt x="381" y="408"/>
                </a:lnTo>
                <a:lnTo>
                  <a:pt x="363" y="431"/>
                </a:lnTo>
                <a:lnTo>
                  <a:pt x="349" y="455"/>
                </a:lnTo>
                <a:lnTo>
                  <a:pt x="341" y="482"/>
                </a:lnTo>
                <a:lnTo>
                  <a:pt x="338" y="509"/>
                </a:lnTo>
                <a:lnTo>
                  <a:pt x="341" y="538"/>
                </a:lnTo>
                <a:lnTo>
                  <a:pt x="348" y="564"/>
                </a:lnTo>
                <a:lnTo>
                  <a:pt x="360" y="589"/>
                </a:lnTo>
                <a:lnTo>
                  <a:pt x="375" y="610"/>
                </a:lnTo>
                <a:lnTo>
                  <a:pt x="393" y="631"/>
                </a:lnTo>
                <a:lnTo>
                  <a:pt x="414" y="648"/>
                </a:lnTo>
                <a:lnTo>
                  <a:pt x="437" y="661"/>
                </a:lnTo>
                <a:lnTo>
                  <a:pt x="460" y="671"/>
                </a:lnTo>
                <a:lnTo>
                  <a:pt x="484" y="677"/>
                </a:lnTo>
                <a:lnTo>
                  <a:pt x="507" y="680"/>
                </a:lnTo>
                <a:lnTo>
                  <a:pt x="953" y="680"/>
                </a:lnTo>
                <a:lnTo>
                  <a:pt x="977" y="677"/>
                </a:lnTo>
                <a:lnTo>
                  <a:pt x="1002" y="671"/>
                </a:lnTo>
                <a:lnTo>
                  <a:pt x="1024" y="661"/>
                </a:lnTo>
                <a:lnTo>
                  <a:pt x="1047" y="648"/>
                </a:lnTo>
                <a:lnTo>
                  <a:pt x="1067" y="631"/>
                </a:lnTo>
                <a:lnTo>
                  <a:pt x="1086" y="610"/>
                </a:lnTo>
                <a:lnTo>
                  <a:pt x="1101" y="589"/>
                </a:lnTo>
                <a:lnTo>
                  <a:pt x="1113" y="564"/>
                </a:lnTo>
                <a:lnTo>
                  <a:pt x="1120" y="538"/>
                </a:lnTo>
                <a:lnTo>
                  <a:pt x="1123" y="509"/>
                </a:lnTo>
                <a:lnTo>
                  <a:pt x="1120" y="482"/>
                </a:lnTo>
                <a:lnTo>
                  <a:pt x="1112" y="455"/>
                </a:lnTo>
                <a:lnTo>
                  <a:pt x="1098" y="431"/>
                </a:lnTo>
                <a:lnTo>
                  <a:pt x="1081" y="408"/>
                </a:lnTo>
                <a:lnTo>
                  <a:pt x="1058" y="389"/>
                </a:lnTo>
                <a:lnTo>
                  <a:pt x="1032" y="372"/>
                </a:lnTo>
                <a:lnTo>
                  <a:pt x="1003" y="359"/>
                </a:lnTo>
                <a:lnTo>
                  <a:pt x="970" y="349"/>
                </a:lnTo>
                <a:lnTo>
                  <a:pt x="935" y="342"/>
                </a:lnTo>
                <a:lnTo>
                  <a:pt x="897" y="340"/>
                </a:lnTo>
                <a:lnTo>
                  <a:pt x="880" y="337"/>
                </a:lnTo>
                <a:lnTo>
                  <a:pt x="865" y="330"/>
                </a:lnTo>
                <a:lnTo>
                  <a:pt x="852" y="318"/>
                </a:lnTo>
                <a:lnTo>
                  <a:pt x="730" y="155"/>
                </a:lnTo>
                <a:close/>
                <a:moveTo>
                  <a:pt x="507" y="114"/>
                </a:moveTo>
                <a:lnTo>
                  <a:pt x="461" y="117"/>
                </a:lnTo>
                <a:lnTo>
                  <a:pt x="416" y="126"/>
                </a:lnTo>
                <a:lnTo>
                  <a:pt x="372" y="140"/>
                </a:lnTo>
                <a:lnTo>
                  <a:pt x="330" y="161"/>
                </a:lnTo>
                <a:lnTo>
                  <a:pt x="290" y="185"/>
                </a:lnTo>
                <a:lnTo>
                  <a:pt x="253" y="214"/>
                </a:lnTo>
                <a:lnTo>
                  <a:pt x="219" y="246"/>
                </a:lnTo>
                <a:lnTo>
                  <a:pt x="189" y="282"/>
                </a:lnTo>
                <a:lnTo>
                  <a:pt x="163" y="320"/>
                </a:lnTo>
                <a:lnTo>
                  <a:pt x="143" y="360"/>
                </a:lnTo>
                <a:lnTo>
                  <a:pt x="126" y="402"/>
                </a:lnTo>
                <a:lnTo>
                  <a:pt x="116" y="446"/>
                </a:lnTo>
                <a:lnTo>
                  <a:pt x="113" y="490"/>
                </a:lnTo>
                <a:lnTo>
                  <a:pt x="115" y="535"/>
                </a:lnTo>
                <a:lnTo>
                  <a:pt x="121" y="579"/>
                </a:lnTo>
                <a:lnTo>
                  <a:pt x="130" y="621"/>
                </a:lnTo>
                <a:lnTo>
                  <a:pt x="143" y="660"/>
                </a:lnTo>
                <a:lnTo>
                  <a:pt x="157" y="698"/>
                </a:lnTo>
                <a:lnTo>
                  <a:pt x="173" y="735"/>
                </a:lnTo>
                <a:lnTo>
                  <a:pt x="189" y="771"/>
                </a:lnTo>
                <a:lnTo>
                  <a:pt x="200" y="795"/>
                </a:lnTo>
                <a:lnTo>
                  <a:pt x="339" y="1073"/>
                </a:lnTo>
                <a:lnTo>
                  <a:pt x="514" y="793"/>
                </a:lnTo>
                <a:lnTo>
                  <a:pt x="507" y="793"/>
                </a:lnTo>
                <a:lnTo>
                  <a:pt x="467" y="790"/>
                </a:lnTo>
                <a:lnTo>
                  <a:pt x="428" y="781"/>
                </a:lnTo>
                <a:lnTo>
                  <a:pt x="391" y="766"/>
                </a:lnTo>
                <a:lnTo>
                  <a:pt x="356" y="746"/>
                </a:lnTo>
                <a:lnTo>
                  <a:pt x="325" y="722"/>
                </a:lnTo>
                <a:lnTo>
                  <a:pt x="297" y="693"/>
                </a:lnTo>
                <a:lnTo>
                  <a:pt x="272" y="662"/>
                </a:lnTo>
                <a:lnTo>
                  <a:pt x="253" y="627"/>
                </a:lnTo>
                <a:lnTo>
                  <a:pt x="238" y="590"/>
                </a:lnTo>
                <a:lnTo>
                  <a:pt x="229" y="551"/>
                </a:lnTo>
                <a:lnTo>
                  <a:pt x="226" y="509"/>
                </a:lnTo>
                <a:lnTo>
                  <a:pt x="228" y="472"/>
                </a:lnTo>
                <a:lnTo>
                  <a:pt x="236" y="436"/>
                </a:lnTo>
                <a:lnTo>
                  <a:pt x="249" y="403"/>
                </a:lnTo>
                <a:lnTo>
                  <a:pt x="266" y="371"/>
                </a:lnTo>
                <a:lnTo>
                  <a:pt x="288" y="342"/>
                </a:lnTo>
                <a:lnTo>
                  <a:pt x="313" y="316"/>
                </a:lnTo>
                <a:lnTo>
                  <a:pt x="343" y="292"/>
                </a:lnTo>
                <a:lnTo>
                  <a:pt x="376" y="272"/>
                </a:lnTo>
                <a:lnTo>
                  <a:pt x="411" y="255"/>
                </a:lnTo>
                <a:lnTo>
                  <a:pt x="450" y="242"/>
                </a:lnTo>
                <a:lnTo>
                  <a:pt x="491" y="233"/>
                </a:lnTo>
                <a:lnTo>
                  <a:pt x="535" y="228"/>
                </a:lnTo>
                <a:lnTo>
                  <a:pt x="620" y="114"/>
                </a:lnTo>
                <a:lnTo>
                  <a:pt x="507" y="114"/>
                </a:lnTo>
                <a:close/>
                <a:moveTo>
                  <a:pt x="507" y="0"/>
                </a:moveTo>
                <a:lnTo>
                  <a:pt x="953" y="0"/>
                </a:lnTo>
                <a:lnTo>
                  <a:pt x="1010" y="4"/>
                </a:lnTo>
                <a:lnTo>
                  <a:pt x="1064" y="15"/>
                </a:lnTo>
                <a:lnTo>
                  <a:pt x="1118" y="30"/>
                </a:lnTo>
                <a:lnTo>
                  <a:pt x="1169" y="53"/>
                </a:lnTo>
                <a:lnTo>
                  <a:pt x="1217" y="80"/>
                </a:lnTo>
                <a:lnTo>
                  <a:pt x="1263" y="113"/>
                </a:lnTo>
                <a:lnTo>
                  <a:pt x="1305" y="149"/>
                </a:lnTo>
                <a:lnTo>
                  <a:pt x="1343" y="189"/>
                </a:lnTo>
                <a:lnTo>
                  <a:pt x="1377" y="233"/>
                </a:lnTo>
                <a:lnTo>
                  <a:pt x="1405" y="280"/>
                </a:lnTo>
                <a:lnTo>
                  <a:pt x="1428" y="329"/>
                </a:lnTo>
                <a:lnTo>
                  <a:pt x="1445" y="381"/>
                </a:lnTo>
                <a:lnTo>
                  <a:pt x="1457" y="434"/>
                </a:lnTo>
                <a:lnTo>
                  <a:pt x="1461" y="489"/>
                </a:lnTo>
                <a:lnTo>
                  <a:pt x="1460" y="537"/>
                </a:lnTo>
                <a:lnTo>
                  <a:pt x="1454" y="585"/>
                </a:lnTo>
                <a:lnTo>
                  <a:pt x="1445" y="628"/>
                </a:lnTo>
                <a:lnTo>
                  <a:pt x="1434" y="670"/>
                </a:lnTo>
                <a:lnTo>
                  <a:pt x="1421" y="709"/>
                </a:lnTo>
                <a:lnTo>
                  <a:pt x="1405" y="748"/>
                </a:lnTo>
                <a:lnTo>
                  <a:pt x="1390" y="784"/>
                </a:lnTo>
                <a:lnTo>
                  <a:pt x="1375" y="819"/>
                </a:lnTo>
                <a:lnTo>
                  <a:pt x="1364" y="841"/>
                </a:lnTo>
                <a:lnTo>
                  <a:pt x="1181" y="1208"/>
                </a:lnTo>
                <a:lnTo>
                  <a:pt x="1404" y="3333"/>
                </a:lnTo>
                <a:lnTo>
                  <a:pt x="1403" y="3350"/>
                </a:lnTo>
                <a:lnTo>
                  <a:pt x="1399" y="3364"/>
                </a:lnTo>
                <a:lnTo>
                  <a:pt x="1390" y="3377"/>
                </a:lnTo>
                <a:lnTo>
                  <a:pt x="1378" y="3388"/>
                </a:lnTo>
                <a:lnTo>
                  <a:pt x="1364" y="3394"/>
                </a:lnTo>
                <a:lnTo>
                  <a:pt x="1348" y="3396"/>
                </a:lnTo>
                <a:lnTo>
                  <a:pt x="1179" y="3396"/>
                </a:lnTo>
                <a:lnTo>
                  <a:pt x="1163" y="3394"/>
                </a:lnTo>
                <a:lnTo>
                  <a:pt x="1149" y="3387"/>
                </a:lnTo>
                <a:lnTo>
                  <a:pt x="1137" y="3377"/>
                </a:lnTo>
                <a:lnTo>
                  <a:pt x="1128" y="3364"/>
                </a:lnTo>
                <a:lnTo>
                  <a:pt x="1124" y="3349"/>
                </a:lnTo>
                <a:lnTo>
                  <a:pt x="792" y="1246"/>
                </a:lnTo>
                <a:lnTo>
                  <a:pt x="664" y="1246"/>
                </a:lnTo>
                <a:lnTo>
                  <a:pt x="333" y="3349"/>
                </a:lnTo>
                <a:lnTo>
                  <a:pt x="328" y="3364"/>
                </a:lnTo>
                <a:lnTo>
                  <a:pt x="319" y="3377"/>
                </a:lnTo>
                <a:lnTo>
                  <a:pt x="307" y="3387"/>
                </a:lnTo>
                <a:lnTo>
                  <a:pt x="293" y="3394"/>
                </a:lnTo>
                <a:lnTo>
                  <a:pt x="276" y="3396"/>
                </a:lnTo>
                <a:lnTo>
                  <a:pt x="108" y="3396"/>
                </a:lnTo>
                <a:lnTo>
                  <a:pt x="92" y="3394"/>
                </a:lnTo>
                <a:lnTo>
                  <a:pt x="78" y="3388"/>
                </a:lnTo>
                <a:lnTo>
                  <a:pt x="66" y="3377"/>
                </a:lnTo>
                <a:lnTo>
                  <a:pt x="57" y="3364"/>
                </a:lnTo>
                <a:lnTo>
                  <a:pt x="52" y="3350"/>
                </a:lnTo>
                <a:lnTo>
                  <a:pt x="51" y="3333"/>
                </a:lnTo>
                <a:lnTo>
                  <a:pt x="275" y="1199"/>
                </a:lnTo>
                <a:lnTo>
                  <a:pt x="86" y="819"/>
                </a:lnTo>
                <a:lnTo>
                  <a:pt x="71" y="784"/>
                </a:lnTo>
                <a:lnTo>
                  <a:pt x="55" y="748"/>
                </a:lnTo>
                <a:lnTo>
                  <a:pt x="41" y="709"/>
                </a:lnTo>
                <a:lnTo>
                  <a:pt x="28" y="670"/>
                </a:lnTo>
                <a:lnTo>
                  <a:pt x="15" y="628"/>
                </a:lnTo>
                <a:lnTo>
                  <a:pt x="7" y="585"/>
                </a:lnTo>
                <a:lnTo>
                  <a:pt x="2" y="537"/>
                </a:lnTo>
                <a:lnTo>
                  <a:pt x="0" y="489"/>
                </a:lnTo>
                <a:lnTo>
                  <a:pt x="4" y="434"/>
                </a:lnTo>
                <a:lnTo>
                  <a:pt x="15" y="381"/>
                </a:lnTo>
                <a:lnTo>
                  <a:pt x="33" y="329"/>
                </a:lnTo>
                <a:lnTo>
                  <a:pt x="55" y="280"/>
                </a:lnTo>
                <a:lnTo>
                  <a:pt x="84" y="233"/>
                </a:lnTo>
                <a:lnTo>
                  <a:pt x="118" y="189"/>
                </a:lnTo>
                <a:lnTo>
                  <a:pt x="156" y="149"/>
                </a:lnTo>
                <a:lnTo>
                  <a:pt x="198" y="113"/>
                </a:lnTo>
                <a:lnTo>
                  <a:pt x="243" y="80"/>
                </a:lnTo>
                <a:lnTo>
                  <a:pt x="293" y="53"/>
                </a:lnTo>
                <a:lnTo>
                  <a:pt x="343" y="30"/>
                </a:lnTo>
                <a:lnTo>
                  <a:pt x="397" y="15"/>
                </a:lnTo>
                <a:lnTo>
                  <a:pt x="452" y="4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8" name="Group 187"/>
          <p:cNvGrpSpPr/>
          <p:nvPr/>
        </p:nvGrpSpPr>
        <p:grpSpPr>
          <a:xfrm>
            <a:off x="9216378" y="4983163"/>
            <a:ext cx="298450" cy="600076"/>
            <a:chOff x="9201150" y="4983163"/>
            <a:chExt cx="2984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9201150" y="5367338"/>
              <a:ext cx="109538" cy="215900"/>
            </a:xfrm>
            <a:custGeom>
              <a:avLst/>
              <a:gdLst>
                <a:gd name="T0" fmla="*/ 219 w 617"/>
                <a:gd name="T1" fmla="*/ 0 h 1224"/>
                <a:gd name="T2" fmla="*/ 617 w 617"/>
                <a:gd name="T3" fmla="*/ 86 h 1224"/>
                <a:gd name="T4" fmla="*/ 520 w 617"/>
                <a:gd name="T5" fmla="*/ 1066 h 1224"/>
                <a:gd name="T6" fmla="*/ 515 w 617"/>
                <a:gd name="T7" fmla="*/ 1095 h 1224"/>
                <a:gd name="T8" fmla="*/ 504 w 617"/>
                <a:gd name="T9" fmla="*/ 1123 h 1224"/>
                <a:gd name="T10" fmla="*/ 491 w 617"/>
                <a:gd name="T11" fmla="*/ 1147 h 1224"/>
                <a:gd name="T12" fmla="*/ 474 w 617"/>
                <a:gd name="T13" fmla="*/ 1169 h 1224"/>
                <a:gd name="T14" fmla="*/ 452 w 617"/>
                <a:gd name="T15" fmla="*/ 1188 h 1224"/>
                <a:gd name="T16" fmla="*/ 429 w 617"/>
                <a:gd name="T17" fmla="*/ 1203 h 1224"/>
                <a:gd name="T18" fmla="*/ 403 w 617"/>
                <a:gd name="T19" fmla="*/ 1215 h 1224"/>
                <a:gd name="T20" fmla="*/ 375 w 617"/>
                <a:gd name="T21" fmla="*/ 1222 h 1224"/>
                <a:gd name="T22" fmla="*/ 346 w 617"/>
                <a:gd name="T23" fmla="*/ 1224 h 1224"/>
                <a:gd name="T24" fmla="*/ 227 w 617"/>
                <a:gd name="T25" fmla="*/ 1224 h 1224"/>
                <a:gd name="T26" fmla="*/ 218 w 617"/>
                <a:gd name="T27" fmla="*/ 1223 h 1224"/>
                <a:gd name="T28" fmla="*/ 181 w 617"/>
                <a:gd name="T29" fmla="*/ 1215 h 1224"/>
                <a:gd name="T30" fmla="*/ 147 w 617"/>
                <a:gd name="T31" fmla="*/ 1201 h 1224"/>
                <a:gd name="T32" fmla="*/ 117 w 617"/>
                <a:gd name="T33" fmla="*/ 1184 h 1224"/>
                <a:gd name="T34" fmla="*/ 89 w 617"/>
                <a:gd name="T35" fmla="*/ 1161 h 1224"/>
                <a:gd name="T36" fmla="*/ 66 w 617"/>
                <a:gd name="T37" fmla="*/ 1135 h 1224"/>
                <a:gd name="T38" fmla="*/ 45 w 617"/>
                <a:gd name="T39" fmla="*/ 1104 h 1224"/>
                <a:gd name="T40" fmla="*/ 29 w 617"/>
                <a:gd name="T41" fmla="*/ 1070 h 1224"/>
                <a:gd name="T42" fmla="*/ 15 w 617"/>
                <a:gd name="T43" fmla="*/ 1032 h 1224"/>
                <a:gd name="T44" fmla="*/ 6 w 617"/>
                <a:gd name="T45" fmla="*/ 990 h 1224"/>
                <a:gd name="T46" fmla="*/ 1 w 617"/>
                <a:gd name="T47" fmla="*/ 946 h 1224"/>
                <a:gd name="T48" fmla="*/ 0 w 617"/>
                <a:gd name="T49" fmla="*/ 901 h 1224"/>
                <a:gd name="T50" fmla="*/ 3 w 617"/>
                <a:gd name="T51" fmla="*/ 855 h 1224"/>
                <a:gd name="T52" fmla="*/ 10 w 617"/>
                <a:gd name="T53" fmla="*/ 808 h 1224"/>
                <a:gd name="T54" fmla="*/ 22 w 617"/>
                <a:gd name="T55" fmla="*/ 757 h 1224"/>
                <a:gd name="T56" fmla="*/ 219 w 617"/>
                <a:gd name="T57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7" h="1224">
                  <a:moveTo>
                    <a:pt x="219" y="0"/>
                  </a:moveTo>
                  <a:lnTo>
                    <a:pt x="617" y="86"/>
                  </a:lnTo>
                  <a:lnTo>
                    <a:pt x="520" y="1066"/>
                  </a:lnTo>
                  <a:lnTo>
                    <a:pt x="515" y="1095"/>
                  </a:lnTo>
                  <a:lnTo>
                    <a:pt x="504" y="1123"/>
                  </a:lnTo>
                  <a:lnTo>
                    <a:pt x="491" y="1147"/>
                  </a:lnTo>
                  <a:lnTo>
                    <a:pt x="474" y="1169"/>
                  </a:lnTo>
                  <a:lnTo>
                    <a:pt x="452" y="1188"/>
                  </a:lnTo>
                  <a:lnTo>
                    <a:pt x="429" y="1203"/>
                  </a:lnTo>
                  <a:lnTo>
                    <a:pt x="403" y="1215"/>
                  </a:lnTo>
                  <a:lnTo>
                    <a:pt x="375" y="1222"/>
                  </a:lnTo>
                  <a:lnTo>
                    <a:pt x="346" y="1224"/>
                  </a:lnTo>
                  <a:lnTo>
                    <a:pt x="227" y="1224"/>
                  </a:lnTo>
                  <a:lnTo>
                    <a:pt x="218" y="1223"/>
                  </a:lnTo>
                  <a:lnTo>
                    <a:pt x="181" y="1215"/>
                  </a:lnTo>
                  <a:lnTo>
                    <a:pt x="147" y="1201"/>
                  </a:lnTo>
                  <a:lnTo>
                    <a:pt x="117" y="1184"/>
                  </a:lnTo>
                  <a:lnTo>
                    <a:pt x="89" y="1161"/>
                  </a:lnTo>
                  <a:lnTo>
                    <a:pt x="66" y="1135"/>
                  </a:lnTo>
                  <a:lnTo>
                    <a:pt x="45" y="1104"/>
                  </a:lnTo>
                  <a:lnTo>
                    <a:pt x="29" y="1070"/>
                  </a:lnTo>
                  <a:lnTo>
                    <a:pt x="15" y="1032"/>
                  </a:lnTo>
                  <a:lnTo>
                    <a:pt x="6" y="990"/>
                  </a:lnTo>
                  <a:lnTo>
                    <a:pt x="1" y="946"/>
                  </a:lnTo>
                  <a:lnTo>
                    <a:pt x="0" y="901"/>
                  </a:lnTo>
                  <a:lnTo>
                    <a:pt x="3" y="855"/>
                  </a:lnTo>
                  <a:lnTo>
                    <a:pt x="10" y="808"/>
                  </a:lnTo>
                  <a:lnTo>
                    <a:pt x="22" y="757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19"/>
            <p:cNvSpPr>
              <a:spLocks noEditPoints="1"/>
            </p:cNvSpPr>
            <p:nvPr/>
          </p:nvSpPr>
          <p:spPr bwMode="auto">
            <a:xfrm>
              <a:off x="9240838" y="4983163"/>
              <a:ext cx="219075" cy="381000"/>
            </a:xfrm>
            <a:custGeom>
              <a:avLst/>
              <a:gdLst>
                <a:gd name="T0" fmla="*/ 791 w 1243"/>
                <a:gd name="T1" fmla="*/ 1723 h 2164"/>
                <a:gd name="T2" fmla="*/ 563 w 1243"/>
                <a:gd name="T3" fmla="*/ 1332 h 2164"/>
                <a:gd name="T4" fmla="*/ 678 w 1243"/>
                <a:gd name="T5" fmla="*/ 1361 h 2164"/>
                <a:gd name="T6" fmla="*/ 924 w 1243"/>
                <a:gd name="T7" fmla="*/ 1195 h 2164"/>
                <a:gd name="T8" fmla="*/ 830 w 1243"/>
                <a:gd name="T9" fmla="*/ 1254 h 2164"/>
                <a:gd name="T10" fmla="*/ 792 w 1243"/>
                <a:gd name="T11" fmla="*/ 1340 h 2164"/>
                <a:gd name="T12" fmla="*/ 815 w 1243"/>
                <a:gd name="T13" fmla="*/ 1445 h 2164"/>
                <a:gd name="T14" fmla="*/ 895 w 1243"/>
                <a:gd name="T15" fmla="*/ 1516 h 2164"/>
                <a:gd name="T16" fmla="*/ 979 w 1243"/>
                <a:gd name="T17" fmla="*/ 1530 h 2164"/>
                <a:gd name="T18" fmla="*/ 1058 w 1243"/>
                <a:gd name="T19" fmla="*/ 1499 h 2164"/>
                <a:gd name="T20" fmla="*/ 1120 w 1243"/>
                <a:gd name="T21" fmla="*/ 1419 h 2164"/>
                <a:gd name="T22" fmla="*/ 1090 w 1243"/>
                <a:gd name="T23" fmla="*/ 1253 h 2164"/>
                <a:gd name="T24" fmla="*/ 983 w 1243"/>
                <a:gd name="T25" fmla="*/ 1193 h 2164"/>
                <a:gd name="T26" fmla="*/ 280 w 1243"/>
                <a:gd name="T27" fmla="*/ 1192 h 2164"/>
                <a:gd name="T28" fmla="*/ 197 w 1243"/>
                <a:gd name="T29" fmla="*/ 1214 h 2164"/>
                <a:gd name="T30" fmla="*/ 115 w 1243"/>
                <a:gd name="T31" fmla="*/ 1331 h 2164"/>
                <a:gd name="T32" fmla="*/ 171 w 1243"/>
                <a:gd name="T33" fmla="*/ 1488 h 2164"/>
                <a:gd name="T34" fmla="*/ 241 w 1243"/>
                <a:gd name="T35" fmla="*/ 1526 h 2164"/>
                <a:gd name="T36" fmla="*/ 324 w 1243"/>
                <a:gd name="T37" fmla="*/ 1525 h 2164"/>
                <a:gd name="T38" fmla="*/ 411 w 1243"/>
                <a:gd name="T39" fmla="*/ 1470 h 2164"/>
                <a:gd name="T40" fmla="*/ 450 w 1243"/>
                <a:gd name="T41" fmla="*/ 1381 h 2164"/>
                <a:gd name="T42" fmla="*/ 428 w 1243"/>
                <a:gd name="T43" fmla="*/ 1276 h 2164"/>
                <a:gd name="T44" fmla="*/ 343 w 1243"/>
                <a:gd name="T45" fmla="*/ 1203 h 2164"/>
                <a:gd name="T46" fmla="*/ 878 w 1243"/>
                <a:gd name="T47" fmla="*/ 1090 h 2164"/>
                <a:gd name="T48" fmla="*/ 957 w 1243"/>
                <a:gd name="T49" fmla="*/ 1077 h 2164"/>
                <a:gd name="T50" fmla="*/ 1014 w 1243"/>
                <a:gd name="T51" fmla="*/ 1082 h 2164"/>
                <a:gd name="T52" fmla="*/ 489 w 1243"/>
                <a:gd name="T53" fmla="*/ 1169 h 2164"/>
                <a:gd name="T54" fmla="*/ 499 w 1243"/>
                <a:gd name="T55" fmla="*/ 964 h 2164"/>
                <a:gd name="T56" fmla="*/ 333 w 1243"/>
                <a:gd name="T57" fmla="*/ 1082 h 2164"/>
                <a:gd name="T58" fmla="*/ 226 w 1243"/>
                <a:gd name="T59" fmla="*/ 964 h 2164"/>
                <a:gd name="T60" fmla="*/ 746 w 1243"/>
                <a:gd name="T61" fmla="*/ 631 h 2164"/>
                <a:gd name="T62" fmla="*/ 777 w 1243"/>
                <a:gd name="T63" fmla="*/ 769 h 2164"/>
                <a:gd name="T64" fmla="*/ 917 w 1243"/>
                <a:gd name="T65" fmla="*/ 769 h 2164"/>
                <a:gd name="T66" fmla="*/ 948 w 1243"/>
                <a:gd name="T67" fmla="*/ 631 h 2164"/>
                <a:gd name="T68" fmla="*/ 395 w 1243"/>
                <a:gd name="T69" fmla="*/ 567 h 2164"/>
                <a:gd name="T70" fmla="*/ 286 w 1243"/>
                <a:gd name="T71" fmla="*/ 655 h 2164"/>
                <a:gd name="T72" fmla="*/ 345 w 1243"/>
                <a:gd name="T73" fmla="*/ 782 h 2164"/>
                <a:gd name="T74" fmla="*/ 484 w 1243"/>
                <a:gd name="T75" fmla="*/ 752 h 2164"/>
                <a:gd name="T76" fmla="*/ 484 w 1243"/>
                <a:gd name="T77" fmla="*/ 609 h 2164"/>
                <a:gd name="T78" fmla="*/ 678 w 1243"/>
                <a:gd name="T79" fmla="*/ 397 h 2164"/>
                <a:gd name="T80" fmla="*/ 898 w 1243"/>
                <a:gd name="T81" fmla="*/ 207 h 2164"/>
                <a:gd name="T82" fmla="*/ 565 w 1243"/>
                <a:gd name="T83" fmla="*/ 118 h 2164"/>
                <a:gd name="T84" fmla="*/ 309 w 1243"/>
                <a:gd name="T85" fmla="*/ 238 h 2164"/>
                <a:gd name="T86" fmla="*/ 565 w 1243"/>
                <a:gd name="T87" fmla="*/ 118 h 2164"/>
                <a:gd name="T88" fmla="*/ 884 w 1243"/>
                <a:gd name="T89" fmla="*/ 65 h 2164"/>
                <a:gd name="T90" fmla="*/ 1112 w 1243"/>
                <a:gd name="T91" fmla="*/ 286 h 2164"/>
                <a:gd name="T92" fmla="*/ 1182 w 1243"/>
                <a:gd name="T93" fmla="*/ 501 h 2164"/>
                <a:gd name="T94" fmla="*/ 1186 w 1243"/>
                <a:gd name="T95" fmla="*/ 567 h 2164"/>
                <a:gd name="T96" fmla="*/ 1161 w 1243"/>
                <a:gd name="T97" fmla="*/ 821 h 2164"/>
                <a:gd name="T98" fmla="*/ 1203 w 1243"/>
                <a:gd name="T99" fmla="*/ 1216 h 2164"/>
                <a:gd name="T100" fmla="*/ 1233 w 1243"/>
                <a:gd name="T101" fmla="*/ 1434 h 2164"/>
                <a:gd name="T102" fmla="*/ 798 w 1243"/>
                <a:gd name="T103" fmla="*/ 2024 h 2164"/>
                <a:gd name="T104" fmla="*/ 37 w 1243"/>
                <a:gd name="T105" fmla="*/ 1500 h 2164"/>
                <a:gd name="T106" fmla="*/ 10 w 1243"/>
                <a:gd name="T107" fmla="*/ 1285 h 2164"/>
                <a:gd name="T108" fmla="*/ 113 w 1243"/>
                <a:gd name="T109" fmla="*/ 918 h 2164"/>
                <a:gd name="T110" fmla="*/ 58 w 1243"/>
                <a:gd name="T111" fmla="*/ 651 h 2164"/>
                <a:gd name="T112" fmla="*/ 60 w 1243"/>
                <a:gd name="T113" fmla="*/ 503 h 2164"/>
                <a:gd name="T114" fmla="*/ 85 w 1243"/>
                <a:gd name="T115" fmla="*/ 387 h 2164"/>
                <a:gd name="T116" fmla="*/ 268 w 1243"/>
                <a:gd name="T117" fmla="*/ 123 h 2164"/>
                <a:gd name="T118" fmla="*/ 565 w 1243"/>
                <a:gd name="T119" fmla="*/ 3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3" h="2164">
                  <a:moveTo>
                    <a:pt x="506" y="1531"/>
                  </a:moveTo>
                  <a:lnTo>
                    <a:pt x="481" y="1561"/>
                  </a:lnTo>
                  <a:lnTo>
                    <a:pt x="452" y="1587"/>
                  </a:lnTo>
                  <a:lnTo>
                    <a:pt x="452" y="1723"/>
                  </a:lnTo>
                  <a:lnTo>
                    <a:pt x="621" y="1808"/>
                  </a:lnTo>
                  <a:lnTo>
                    <a:pt x="791" y="1723"/>
                  </a:lnTo>
                  <a:lnTo>
                    <a:pt x="791" y="1587"/>
                  </a:lnTo>
                  <a:lnTo>
                    <a:pt x="761" y="1561"/>
                  </a:lnTo>
                  <a:lnTo>
                    <a:pt x="735" y="1531"/>
                  </a:lnTo>
                  <a:lnTo>
                    <a:pt x="506" y="1531"/>
                  </a:lnTo>
                  <a:close/>
                  <a:moveTo>
                    <a:pt x="559" y="1304"/>
                  </a:moveTo>
                  <a:lnTo>
                    <a:pt x="563" y="1332"/>
                  </a:lnTo>
                  <a:lnTo>
                    <a:pt x="565" y="1361"/>
                  </a:lnTo>
                  <a:lnTo>
                    <a:pt x="563" y="1390"/>
                  </a:lnTo>
                  <a:lnTo>
                    <a:pt x="559" y="1418"/>
                  </a:lnTo>
                  <a:lnTo>
                    <a:pt x="683" y="1418"/>
                  </a:lnTo>
                  <a:lnTo>
                    <a:pt x="679" y="1390"/>
                  </a:lnTo>
                  <a:lnTo>
                    <a:pt x="678" y="1361"/>
                  </a:lnTo>
                  <a:lnTo>
                    <a:pt x="679" y="1332"/>
                  </a:lnTo>
                  <a:lnTo>
                    <a:pt x="683" y="1304"/>
                  </a:lnTo>
                  <a:lnTo>
                    <a:pt x="559" y="1304"/>
                  </a:lnTo>
                  <a:close/>
                  <a:moveTo>
                    <a:pt x="956" y="1191"/>
                  </a:moveTo>
                  <a:lnTo>
                    <a:pt x="929" y="1194"/>
                  </a:lnTo>
                  <a:lnTo>
                    <a:pt x="924" y="1195"/>
                  </a:lnTo>
                  <a:lnTo>
                    <a:pt x="920" y="1196"/>
                  </a:lnTo>
                  <a:lnTo>
                    <a:pt x="899" y="1203"/>
                  </a:lnTo>
                  <a:lnTo>
                    <a:pt x="891" y="1206"/>
                  </a:lnTo>
                  <a:lnTo>
                    <a:pt x="868" y="1219"/>
                  </a:lnTo>
                  <a:lnTo>
                    <a:pt x="847" y="1234"/>
                  </a:lnTo>
                  <a:lnTo>
                    <a:pt x="830" y="1254"/>
                  </a:lnTo>
                  <a:lnTo>
                    <a:pt x="815" y="1274"/>
                  </a:lnTo>
                  <a:lnTo>
                    <a:pt x="815" y="1276"/>
                  </a:lnTo>
                  <a:lnTo>
                    <a:pt x="804" y="1295"/>
                  </a:lnTo>
                  <a:lnTo>
                    <a:pt x="797" y="1315"/>
                  </a:lnTo>
                  <a:lnTo>
                    <a:pt x="796" y="1320"/>
                  </a:lnTo>
                  <a:lnTo>
                    <a:pt x="792" y="1340"/>
                  </a:lnTo>
                  <a:lnTo>
                    <a:pt x="791" y="1361"/>
                  </a:lnTo>
                  <a:lnTo>
                    <a:pt x="792" y="1381"/>
                  </a:lnTo>
                  <a:lnTo>
                    <a:pt x="796" y="1402"/>
                  </a:lnTo>
                  <a:lnTo>
                    <a:pt x="797" y="1406"/>
                  </a:lnTo>
                  <a:lnTo>
                    <a:pt x="804" y="1427"/>
                  </a:lnTo>
                  <a:lnTo>
                    <a:pt x="815" y="1445"/>
                  </a:lnTo>
                  <a:lnTo>
                    <a:pt x="815" y="1447"/>
                  </a:lnTo>
                  <a:lnTo>
                    <a:pt x="831" y="1470"/>
                  </a:lnTo>
                  <a:lnTo>
                    <a:pt x="852" y="1490"/>
                  </a:lnTo>
                  <a:lnTo>
                    <a:pt x="874" y="1506"/>
                  </a:lnTo>
                  <a:lnTo>
                    <a:pt x="875" y="1507"/>
                  </a:lnTo>
                  <a:lnTo>
                    <a:pt x="895" y="1516"/>
                  </a:lnTo>
                  <a:lnTo>
                    <a:pt x="914" y="1524"/>
                  </a:lnTo>
                  <a:lnTo>
                    <a:pt x="916" y="1525"/>
                  </a:lnTo>
                  <a:lnTo>
                    <a:pt x="918" y="1525"/>
                  </a:lnTo>
                  <a:lnTo>
                    <a:pt x="939" y="1530"/>
                  </a:lnTo>
                  <a:lnTo>
                    <a:pt x="960" y="1531"/>
                  </a:lnTo>
                  <a:lnTo>
                    <a:pt x="979" y="1530"/>
                  </a:lnTo>
                  <a:lnTo>
                    <a:pt x="995" y="1527"/>
                  </a:lnTo>
                  <a:lnTo>
                    <a:pt x="998" y="1527"/>
                  </a:lnTo>
                  <a:lnTo>
                    <a:pt x="1000" y="1526"/>
                  </a:lnTo>
                  <a:lnTo>
                    <a:pt x="1022" y="1519"/>
                  </a:lnTo>
                  <a:lnTo>
                    <a:pt x="1042" y="1509"/>
                  </a:lnTo>
                  <a:lnTo>
                    <a:pt x="1058" y="1499"/>
                  </a:lnTo>
                  <a:lnTo>
                    <a:pt x="1071" y="1489"/>
                  </a:lnTo>
                  <a:lnTo>
                    <a:pt x="1071" y="1488"/>
                  </a:lnTo>
                  <a:lnTo>
                    <a:pt x="1072" y="1488"/>
                  </a:lnTo>
                  <a:lnTo>
                    <a:pt x="1091" y="1467"/>
                  </a:lnTo>
                  <a:lnTo>
                    <a:pt x="1107" y="1444"/>
                  </a:lnTo>
                  <a:lnTo>
                    <a:pt x="1120" y="1419"/>
                  </a:lnTo>
                  <a:lnTo>
                    <a:pt x="1127" y="1391"/>
                  </a:lnTo>
                  <a:lnTo>
                    <a:pt x="1130" y="1361"/>
                  </a:lnTo>
                  <a:lnTo>
                    <a:pt x="1127" y="1331"/>
                  </a:lnTo>
                  <a:lnTo>
                    <a:pt x="1119" y="1302"/>
                  </a:lnTo>
                  <a:lnTo>
                    <a:pt x="1106" y="1276"/>
                  </a:lnTo>
                  <a:lnTo>
                    <a:pt x="1090" y="1253"/>
                  </a:lnTo>
                  <a:lnTo>
                    <a:pt x="1069" y="1232"/>
                  </a:lnTo>
                  <a:lnTo>
                    <a:pt x="1047" y="1215"/>
                  </a:lnTo>
                  <a:lnTo>
                    <a:pt x="1045" y="1214"/>
                  </a:lnTo>
                  <a:lnTo>
                    <a:pt x="1025" y="1204"/>
                  </a:lnTo>
                  <a:lnTo>
                    <a:pt x="1004" y="1198"/>
                  </a:lnTo>
                  <a:lnTo>
                    <a:pt x="983" y="1193"/>
                  </a:lnTo>
                  <a:lnTo>
                    <a:pt x="976" y="1192"/>
                  </a:lnTo>
                  <a:lnTo>
                    <a:pt x="969" y="1192"/>
                  </a:lnTo>
                  <a:lnTo>
                    <a:pt x="962" y="1192"/>
                  </a:lnTo>
                  <a:lnTo>
                    <a:pt x="956" y="1191"/>
                  </a:lnTo>
                  <a:close/>
                  <a:moveTo>
                    <a:pt x="287" y="1191"/>
                  </a:moveTo>
                  <a:lnTo>
                    <a:pt x="280" y="1192"/>
                  </a:lnTo>
                  <a:lnTo>
                    <a:pt x="273" y="1192"/>
                  </a:lnTo>
                  <a:lnTo>
                    <a:pt x="266" y="1192"/>
                  </a:lnTo>
                  <a:lnTo>
                    <a:pt x="259" y="1193"/>
                  </a:lnTo>
                  <a:lnTo>
                    <a:pt x="238" y="1198"/>
                  </a:lnTo>
                  <a:lnTo>
                    <a:pt x="218" y="1204"/>
                  </a:lnTo>
                  <a:lnTo>
                    <a:pt x="197" y="1214"/>
                  </a:lnTo>
                  <a:lnTo>
                    <a:pt x="196" y="1215"/>
                  </a:lnTo>
                  <a:lnTo>
                    <a:pt x="173" y="1232"/>
                  </a:lnTo>
                  <a:lnTo>
                    <a:pt x="152" y="1253"/>
                  </a:lnTo>
                  <a:lnTo>
                    <a:pt x="136" y="1276"/>
                  </a:lnTo>
                  <a:lnTo>
                    <a:pt x="123" y="1302"/>
                  </a:lnTo>
                  <a:lnTo>
                    <a:pt x="115" y="1331"/>
                  </a:lnTo>
                  <a:lnTo>
                    <a:pt x="113" y="1361"/>
                  </a:lnTo>
                  <a:lnTo>
                    <a:pt x="115" y="1391"/>
                  </a:lnTo>
                  <a:lnTo>
                    <a:pt x="123" y="1419"/>
                  </a:lnTo>
                  <a:lnTo>
                    <a:pt x="135" y="1444"/>
                  </a:lnTo>
                  <a:lnTo>
                    <a:pt x="151" y="1467"/>
                  </a:lnTo>
                  <a:lnTo>
                    <a:pt x="171" y="1488"/>
                  </a:lnTo>
                  <a:lnTo>
                    <a:pt x="171" y="1488"/>
                  </a:lnTo>
                  <a:lnTo>
                    <a:pt x="172" y="1489"/>
                  </a:lnTo>
                  <a:lnTo>
                    <a:pt x="185" y="1499"/>
                  </a:lnTo>
                  <a:lnTo>
                    <a:pt x="201" y="1509"/>
                  </a:lnTo>
                  <a:lnTo>
                    <a:pt x="220" y="1519"/>
                  </a:lnTo>
                  <a:lnTo>
                    <a:pt x="241" y="1526"/>
                  </a:lnTo>
                  <a:lnTo>
                    <a:pt x="244" y="1527"/>
                  </a:lnTo>
                  <a:lnTo>
                    <a:pt x="247" y="1527"/>
                  </a:lnTo>
                  <a:lnTo>
                    <a:pt x="264" y="1530"/>
                  </a:lnTo>
                  <a:lnTo>
                    <a:pt x="282" y="1531"/>
                  </a:lnTo>
                  <a:lnTo>
                    <a:pt x="303" y="1530"/>
                  </a:lnTo>
                  <a:lnTo>
                    <a:pt x="324" y="1525"/>
                  </a:lnTo>
                  <a:lnTo>
                    <a:pt x="328" y="1524"/>
                  </a:lnTo>
                  <a:lnTo>
                    <a:pt x="347" y="1516"/>
                  </a:lnTo>
                  <a:lnTo>
                    <a:pt x="367" y="1507"/>
                  </a:lnTo>
                  <a:lnTo>
                    <a:pt x="369" y="1506"/>
                  </a:lnTo>
                  <a:lnTo>
                    <a:pt x="391" y="1490"/>
                  </a:lnTo>
                  <a:lnTo>
                    <a:pt x="411" y="1470"/>
                  </a:lnTo>
                  <a:lnTo>
                    <a:pt x="427" y="1447"/>
                  </a:lnTo>
                  <a:lnTo>
                    <a:pt x="428" y="1445"/>
                  </a:lnTo>
                  <a:lnTo>
                    <a:pt x="438" y="1427"/>
                  </a:lnTo>
                  <a:lnTo>
                    <a:pt x="445" y="1406"/>
                  </a:lnTo>
                  <a:lnTo>
                    <a:pt x="446" y="1402"/>
                  </a:lnTo>
                  <a:lnTo>
                    <a:pt x="450" y="1381"/>
                  </a:lnTo>
                  <a:lnTo>
                    <a:pt x="452" y="1361"/>
                  </a:lnTo>
                  <a:lnTo>
                    <a:pt x="450" y="1340"/>
                  </a:lnTo>
                  <a:lnTo>
                    <a:pt x="446" y="1320"/>
                  </a:lnTo>
                  <a:lnTo>
                    <a:pt x="445" y="1315"/>
                  </a:lnTo>
                  <a:lnTo>
                    <a:pt x="438" y="1295"/>
                  </a:lnTo>
                  <a:lnTo>
                    <a:pt x="428" y="1276"/>
                  </a:lnTo>
                  <a:lnTo>
                    <a:pt x="427" y="1274"/>
                  </a:lnTo>
                  <a:lnTo>
                    <a:pt x="413" y="1254"/>
                  </a:lnTo>
                  <a:lnTo>
                    <a:pt x="394" y="1234"/>
                  </a:lnTo>
                  <a:lnTo>
                    <a:pt x="374" y="1219"/>
                  </a:lnTo>
                  <a:lnTo>
                    <a:pt x="351" y="1206"/>
                  </a:lnTo>
                  <a:lnTo>
                    <a:pt x="343" y="1203"/>
                  </a:lnTo>
                  <a:lnTo>
                    <a:pt x="322" y="1196"/>
                  </a:lnTo>
                  <a:lnTo>
                    <a:pt x="317" y="1195"/>
                  </a:lnTo>
                  <a:lnTo>
                    <a:pt x="314" y="1194"/>
                  </a:lnTo>
                  <a:lnTo>
                    <a:pt x="287" y="1191"/>
                  </a:lnTo>
                  <a:close/>
                  <a:moveTo>
                    <a:pt x="858" y="964"/>
                  </a:moveTo>
                  <a:lnTo>
                    <a:pt x="878" y="1090"/>
                  </a:lnTo>
                  <a:lnTo>
                    <a:pt x="897" y="1086"/>
                  </a:lnTo>
                  <a:lnTo>
                    <a:pt x="902" y="1083"/>
                  </a:lnTo>
                  <a:lnTo>
                    <a:pt x="907" y="1082"/>
                  </a:lnTo>
                  <a:lnTo>
                    <a:pt x="931" y="1079"/>
                  </a:lnTo>
                  <a:lnTo>
                    <a:pt x="955" y="1078"/>
                  </a:lnTo>
                  <a:lnTo>
                    <a:pt x="957" y="1077"/>
                  </a:lnTo>
                  <a:lnTo>
                    <a:pt x="960" y="1077"/>
                  </a:lnTo>
                  <a:lnTo>
                    <a:pt x="963" y="1077"/>
                  </a:lnTo>
                  <a:lnTo>
                    <a:pt x="967" y="1078"/>
                  </a:lnTo>
                  <a:lnTo>
                    <a:pt x="989" y="1079"/>
                  </a:lnTo>
                  <a:lnTo>
                    <a:pt x="1012" y="1082"/>
                  </a:lnTo>
                  <a:lnTo>
                    <a:pt x="1014" y="1082"/>
                  </a:lnTo>
                  <a:lnTo>
                    <a:pt x="1017" y="1083"/>
                  </a:lnTo>
                  <a:lnTo>
                    <a:pt x="1017" y="964"/>
                  </a:lnTo>
                  <a:lnTo>
                    <a:pt x="858" y="964"/>
                  </a:lnTo>
                  <a:close/>
                  <a:moveTo>
                    <a:pt x="499" y="964"/>
                  </a:moveTo>
                  <a:lnTo>
                    <a:pt x="468" y="1149"/>
                  </a:lnTo>
                  <a:lnTo>
                    <a:pt x="489" y="1169"/>
                  </a:lnTo>
                  <a:lnTo>
                    <a:pt x="506" y="1191"/>
                  </a:lnTo>
                  <a:lnTo>
                    <a:pt x="735" y="1191"/>
                  </a:lnTo>
                  <a:lnTo>
                    <a:pt x="754" y="1169"/>
                  </a:lnTo>
                  <a:lnTo>
                    <a:pt x="773" y="1149"/>
                  </a:lnTo>
                  <a:lnTo>
                    <a:pt x="743" y="964"/>
                  </a:lnTo>
                  <a:lnTo>
                    <a:pt x="499" y="964"/>
                  </a:lnTo>
                  <a:close/>
                  <a:moveTo>
                    <a:pt x="226" y="964"/>
                  </a:moveTo>
                  <a:lnTo>
                    <a:pt x="226" y="1083"/>
                  </a:lnTo>
                  <a:lnTo>
                    <a:pt x="254" y="1078"/>
                  </a:lnTo>
                  <a:lnTo>
                    <a:pt x="282" y="1077"/>
                  </a:lnTo>
                  <a:lnTo>
                    <a:pt x="308" y="1078"/>
                  </a:lnTo>
                  <a:lnTo>
                    <a:pt x="333" y="1082"/>
                  </a:lnTo>
                  <a:lnTo>
                    <a:pt x="340" y="1085"/>
                  </a:lnTo>
                  <a:lnTo>
                    <a:pt x="348" y="1086"/>
                  </a:lnTo>
                  <a:lnTo>
                    <a:pt x="356" y="1088"/>
                  </a:lnTo>
                  <a:lnTo>
                    <a:pt x="364" y="1090"/>
                  </a:lnTo>
                  <a:lnTo>
                    <a:pt x="385" y="964"/>
                  </a:lnTo>
                  <a:lnTo>
                    <a:pt x="226" y="964"/>
                  </a:lnTo>
                  <a:close/>
                  <a:moveTo>
                    <a:pt x="847" y="567"/>
                  </a:moveTo>
                  <a:lnTo>
                    <a:pt x="821" y="570"/>
                  </a:lnTo>
                  <a:lnTo>
                    <a:pt x="797" y="578"/>
                  </a:lnTo>
                  <a:lnTo>
                    <a:pt x="777" y="592"/>
                  </a:lnTo>
                  <a:lnTo>
                    <a:pt x="759" y="609"/>
                  </a:lnTo>
                  <a:lnTo>
                    <a:pt x="746" y="631"/>
                  </a:lnTo>
                  <a:lnTo>
                    <a:pt x="738" y="655"/>
                  </a:lnTo>
                  <a:lnTo>
                    <a:pt x="734" y="680"/>
                  </a:lnTo>
                  <a:lnTo>
                    <a:pt x="738" y="706"/>
                  </a:lnTo>
                  <a:lnTo>
                    <a:pt x="746" y="730"/>
                  </a:lnTo>
                  <a:lnTo>
                    <a:pt x="759" y="752"/>
                  </a:lnTo>
                  <a:lnTo>
                    <a:pt x="777" y="769"/>
                  </a:lnTo>
                  <a:lnTo>
                    <a:pt x="797" y="782"/>
                  </a:lnTo>
                  <a:lnTo>
                    <a:pt x="821" y="791"/>
                  </a:lnTo>
                  <a:lnTo>
                    <a:pt x="847" y="794"/>
                  </a:lnTo>
                  <a:lnTo>
                    <a:pt x="873" y="791"/>
                  </a:lnTo>
                  <a:lnTo>
                    <a:pt x="897" y="782"/>
                  </a:lnTo>
                  <a:lnTo>
                    <a:pt x="917" y="769"/>
                  </a:lnTo>
                  <a:lnTo>
                    <a:pt x="936" y="752"/>
                  </a:lnTo>
                  <a:lnTo>
                    <a:pt x="948" y="730"/>
                  </a:lnTo>
                  <a:lnTo>
                    <a:pt x="957" y="706"/>
                  </a:lnTo>
                  <a:lnTo>
                    <a:pt x="960" y="680"/>
                  </a:lnTo>
                  <a:lnTo>
                    <a:pt x="957" y="655"/>
                  </a:lnTo>
                  <a:lnTo>
                    <a:pt x="948" y="631"/>
                  </a:lnTo>
                  <a:lnTo>
                    <a:pt x="936" y="609"/>
                  </a:lnTo>
                  <a:lnTo>
                    <a:pt x="917" y="592"/>
                  </a:lnTo>
                  <a:lnTo>
                    <a:pt x="897" y="578"/>
                  </a:lnTo>
                  <a:lnTo>
                    <a:pt x="873" y="570"/>
                  </a:lnTo>
                  <a:lnTo>
                    <a:pt x="847" y="567"/>
                  </a:lnTo>
                  <a:close/>
                  <a:moveTo>
                    <a:pt x="395" y="567"/>
                  </a:moveTo>
                  <a:lnTo>
                    <a:pt x="369" y="570"/>
                  </a:lnTo>
                  <a:lnTo>
                    <a:pt x="345" y="578"/>
                  </a:lnTo>
                  <a:lnTo>
                    <a:pt x="325" y="592"/>
                  </a:lnTo>
                  <a:lnTo>
                    <a:pt x="307" y="609"/>
                  </a:lnTo>
                  <a:lnTo>
                    <a:pt x="294" y="631"/>
                  </a:lnTo>
                  <a:lnTo>
                    <a:pt x="286" y="655"/>
                  </a:lnTo>
                  <a:lnTo>
                    <a:pt x="282" y="680"/>
                  </a:lnTo>
                  <a:lnTo>
                    <a:pt x="286" y="706"/>
                  </a:lnTo>
                  <a:lnTo>
                    <a:pt x="294" y="730"/>
                  </a:lnTo>
                  <a:lnTo>
                    <a:pt x="307" y="752"/>
                  </a:lnTo>
                  <a:lnTo>
                    <a:pt x="325" y="769"/>
                  </a:lnTo>
                  <a:lnTo>
                    <a:pt x="345" y="782"/>
                  </a:lnTo>
                  <a:lnTo>
                    <a:pt x="369" y="791"/>
                  </a:lnTo>
                  <a:lnTo>
                    <a:pt x="395" y="794"/>
                  </a:lnTo>
                  <a:lnTo>
                    <a:pt x="421" y="791"/>
                  </a:lnTo>
                  <a:lnTo>
                    <a:pt x="445" y="782"/>
                  </a:lnTo>
                  <a:lnTo>
                    <a:pt x="465" y="769"/>
                  </a:lnTo>
                  <a:lnTo>
                    <a:pt x="484" y="752"/>
                  </a:lnTo>
                  <a:lnTo>
                    <a:pt x="496" y="730"/>
                  </a:lnTo>
                  <a:lnTo>
                    <a:pt x="505" y="706"/>
                  </a:lnTo>
                  <a:lnTo>
                    <a:pt x="508" y="680"/>
                  </a:lnTo>
                  <a:lnTo>
                    <a:pt x="505" y="655"/>
                  </a:lnTo>
                  <a:lnTo>
                    <a:pt x="496" y="631"/>
                  </a:lnTo>
                  <a:lnTo>
                    <a:pt x="484" y="609"/>
                  </a:lnTo>
                  <a:lnTo>
                    <a:pt x="465" y="592"/>
                  </a:lnTo>
                  <a:lnTo>
                    <a:pt x="445" y="578"/>
                  </a:lnTo>
                  <a:lnTo>
                    <a:pt x="421" y="570"/>
                  </a:lnTo>
                  <a:lnTo>
                    <a:pt x="395" y="567"/>
                  </a:lnTo>
                  <a:close/>
                  <a:moveTo>
                    <a:pt x="678" y="118"/>
                  </a:moveTo>
                  <a:lnTo>
                    <a:pt x="678" y="397"/>
                  </a:lnTo>
                  <a:lnTo>
                    <a:pt x="1040" y="397"/>
                  </a:lnTo>
                  <a:lnTo>
                    <a:pt x="1019" y="353"/>
                  </a:lnTo>
                  <a:lnTo>
                    <a:pt x="994" y="311"/>
                  </a:lnTo>
                  <a:lnTo>
                    <a:pt x="966" y="273"/>
                  </a:lnTo>
                  <a:lnTo>
                    <a:pt x="933" y="238"/>
                  </a:lnTo>
                  <a:lnTo>
                    <a:pt x="898" y="207"/>
                  </a:lnTo>
                  <a:lnTo>
                    <a:pt x="859" y="180"/>
                  </a:lnTo>
                  <a:lnTo>
                    <a:pt x="817" y="158"/>
                  </a:lnTo>
                  <a:lnTo>
                    <a:pt x="772" y="140"/>
                  </a:lnTo>
                  <a:lnTo>
                    <a:pt x="726" y="127"/>
                  </a:lnTo>
                  <a:lnTo>
                    <a:pt x="678" y="118"/>
                  </a:lnTo>
                  <a:close/>
                  <a:moveTo>
                    <a:pt x="565" y="118"/>
                  </a:moveTo>
                  <a:lnTo>
                    <a:pt x="517" y="127"/>
                  </a:lnTo>
                  <a:lnTo>
                    <a:pt x="470" y="140"/>
                  </a:lnTo>
                  <a:lnTo>
                    <a:pt x="425" y="158"/>
                  </a:lnTo>
                  <a:lnTo>
                    <a:pt x="384" y="180"/>
                  </a:lnTo>
                  <a:lnTo>
                    <a:pt x="345" y="207"/>
                  </a:lnTo>
                  <a:lnTo>
                    <a:pt x="309" y="238"/>
                  </a:lnTo>
                  <a:lnTo>
                    <a:pt x="276" y="273"/>
                  </a:lnTo>
                  <a:lnTo>
                    <a:pt x="248" y="311"/>
                  </a:lnTo>
                  <a:lnTo>
                    <a:pt x="223" y="353"/>
                  </a:lnTo>
                  <a:lnTo>
                    <a:pt x="202" y="397"/>
                  </a:lnTo>
                  <a:lnTo>
                    <a:pt x="565" y="397"/>
                  </a:lnTo>
                  <a:lnTo>
                    <a:pt x="565" y="118"/>
                  </a:lnTo>
                  <a:close/>
                  <a:moveTo>
                    <a:pt x="621" y="0"/>
                  </a:moveTo>
                  <a:lnTo>
                    <a:pt x="677" y="3"/>
                  </a:lnTo>
                  <a:lnTo>
                    <a:pt x="732" y="10"/>
                  </a:lnTo>
                  <a:lnTo>
                    <a:pt x="785" y="24"/>
                  </a:lnTo>
                  <a:lnTo>
                    <a:pt x="836" y="42"/>
                  </a:lnTo>
                  <a:lnTo>
                    <a:pt x="884" y="65"/>
                  </a:lnTo>
                  <a:lnTo>
                    <a:pt x="931" y="92"/>
                  </a:lnTo>
                  <a:lnTo>
                    <a:pt x="974" y="123"/>
                  </a:lnTo>
                  <a:lnTo>
                    <a:pt x="1014" y="159"/>
                  </a:lnTo>
                  <a:lnTo>
                    <a:pt x="1051" y="198"/>
                  </a:lnTo>
                  <a:lnTo>
                    <a:pt x="1084" y="240"/>
                  </a:lnTo>
                  <a:lnTo>
                    <a:pt x="1112" y="286"/>
                  </a:lnTo>
                  <a:lnTo>
                    <a:pt x="1136" y="335"/>
                  </a:lnTo>
                  <a:lnTo>
                    <a:pt x="1157" y="387"/>
                  </a:lnTo>
                  <a:lnTo>
                    <a:pt x="1172" y="441"/>
                  </a:lnTo>
                  <a:lnTo>
                    <a:pt x="1172" y="441"/>
                  </a:lnTo>
                  <a:lnTo>
                    <a:pt x="1177" y="471"/>
                  </a:lnTo>
                  <a:lnTo>
                    <a:pt x="1182" y="501"/>
                  </a:lnTo>
                  <a:lnTo>
                    <a:pt x="1182" y="501"/>
                  </a:lnTo>
                  <a:lnTo>
                    <a:pt x="1182" y="503"/>
                  </a:lnTo>
                  <a:lnTo>
                    <a:pt x="1182" y="503"/>
                  </a:lnTo>
                  <a:lnTo>
                    <a:pt x="1182" y="504"/>
                  </a:lnTo>
                  <a:lnTo>
                    <a:pt x="1185" y="536"/>
                  </a:lnTo>
                  <a:lnTo>
                    <a:pt x="1186" y="567"/>
                  </a:lnTo>
                  <a:lnTo>
                    <a:pt x="1185" y="609"/>
                  </a:lnTo>
                  <a:lnTo>
                    <a:pt x="1184" y="651"/>
                  </a:lnTo>
                  <a:lnTo>
                    <a:pt x="1182" y="692"/>
                  </a:lnTo>
                  <a:lnTo>
                    <a:pt x="1177" y="734"/>
                  </a:lnTo>
                  <a:lnTo>
                    <a:pt x="1170" y="776"/>
                  </a:lnTo>
                  <a:lnTo>
                    <a:pt x="1161" y="821"/>
                  </a:lnTo>
                  <a:lnTo>
                    <a:pt x="1147" y="867"/>
                  </a:lnTo>
                  <a:lnTo>
                    <a:pt x="1130" y="918"/>
                  </a:lnTo>
                  <a:lnTo>
                    <a:pt x="1130" y="1135"/>
                  </a:lnTo>
                  <a:lnTo>
                    <a:pt x="1158" y="1160"/>
                  </a:lnTo>
                  <a:lnTo>
                    <a:pt x="1182" y="1187"/>
                  </a:lnTo>
                  <a:lnTo>
                    <a:pt x="1203" y="1216"/>
                  </a:lnTo>
                  <a:lnTo>
                    <a:pt x="1219" y="1249"/>
                  </a:lnTo>
                  <a:lnTo>
                    <a:pt x="1232" y="1285"/>
                  </a:lnTo>
                  <a:lnTo>
                    <a:pt x="1240" y="1322"/>
                  </a:lnTo>
                  <a:lnTo>
                    <a:pt x="1243" y="1361"/>
                  </a:lnTo>
                  <a:lnTo>
                    <a:pt x="1240" y="1398"/>
                  </a:lnTo>
                  <a:lnTo>
                    <a:pt x="1233" y="1434"/>
                  </a:lnTo>
                  <a:lnTo>
                    <a:pt x="1221" y="1468"/>
                  </a:lnTo>
                  <a:lnTo>
                    <a:pt x="1206" y="1500"/>
                  </a:lnTo>
                  <a:lnTo>
                    <a:pt x="1186" y="1529"/>
                  </a:lnTo>
                  <a:lnTo>
                    <a:pt x="1236" y="2078"/>
                  </a:lnTo>
                  <a:lnTo>
                    <a:pt x="834" y="2164"/>
                  </a:lnTo>
                  <a:lnTo>
                    <a:pt x="798" y="2024"/>
                  </a:lnTo>
                  <a:lnTo>
                    <a:pt x="621" y="1935"/>
                  </a:lnTo>
                  <a:lnTo>
                    <a:pt x="444" y="2024"/>
                  </a:lnTo>
                  <a:lnTo>
                    <a:pt x="412" y="2153"/>
                  </a:lnTo>
                  <a:lnTo>
                    <a:pt x="7" y="2066"/>
                  </a:lnTo>
                  <a:lnTo>
                    <a:pt x="57" y="1529"/>
                  </a:lnTo>
                  <a:lnTo>
                    <a:pt x="37" y="1500"/>
                  </a:lnTo>
                  <a:lnTo>
                    <a:pt x="22" y="1468"/>
                  </a:lnTo>
                  <a:lnTo>
                    <a:pt x="9" y="1434"/>
                  </a:lnTo>
                  <a:lnTo>
                    <a:pt x="2" y="1398"/>
                  </a:lnTo>
                  <a:lnTo>
                    <a:pt x="0" y="1361"/>
                  </a:lnTo>
                  <a:lnTo>
                    <a:pt x="2" y="1322"/>
                  </a:lnTo>
                  <a:lnTo>
                    <a:pt x="10" y="1285"/>
                  </a:lnTo>
                  <a:lnTo>
                    <a:pt x="23" y="1249"/>
                  </a:lnTo>
                  <a:lnTo>
                    <a:pt x="40" y="1216"/>
                  </a:lnTo>
                  <a:lnTo>
                    <a:pt x="61" y="1187"/>
                  </a:lnTo>
                  <a:lnTo>
                    <a:pt x="85" y="1160"/>
                  </a:lnTo>
                  <a:lnTo>
                    <a:pt x="113" y="1135"/>
                  </a:lnTo>
                  <a:lnTo>
                    <a:pt x="113" y="918"/>
                  </a:lnTo>
                  <a:lnTo>
                    <a:pt x="96" y="867"/>
                  </a:lnTo>
                  <a:lnTo>
                    <a:pt x="82" y="821"/>
                  </a:lnTo>
                  <a:lnTo>
                    <a:pt x="72" y="776"/>
                  </a:lnTo>
                  <a:lnTo>
                    <a:pt x="65" y="734"/>
                  </a:lnTo>
                  <a:lnTo>
                    <a:pt x="61" y="692"/>
                  </a:lnTo>
                  <a:lnTo>
                    <a:pt x="58" y="651"/>
                  </a:lnTo>
                  <a:lnTo>
                    <a:pt x="57" y="609"/>
                  </a:lnTo>
                  <a:lnTo>
                    <a:pt x="57" y="567"/>
                  </a:lnTo>
                  <a:lnTo>
                    <a:pt x="58" y="536"/>
                  </a:lnTo>
                  <a:lnTo>
                    <a:pt x="60" y="504"/>
                  </a:lnTo>
                  <a:lnTo>
                    <a:pt x="60" y="503"/>
                  </a:lnTo>
                  <a:lnTo>
                    <a:pt x="60" y="503"/>
                  </a:lnTo>
                  <a:lnTo>
                    <a:pt x="61" y="501"/>
                  </a:lnTo>
                  <a:lnTo>
                    <a:pt x="61" y="501"/>
                  </a:lnTo>
                  <a:lnTo>
                    <a:pt x="65" y="471"/>
                  </a:lnTo>
                  <a:lnTo>
                    <a:pt x="71" y="441"/>
                  </a:lnTo>
                  <a:lnTo>
                    <a:pt x="71" y="441"/>
                  </a:lnTo>
                  <a:lnTo>
                    <a:pt x="85" y="387"/>
                  </a:lnTo>
                  <a:lnTo>
                    <a:pt x="106" y="335"/>
                  </a:lnTo>
                  <a:lnTo>
                    <a:pt x="130" y="286"/>
                  </a:lnTo>
                  <a:lnTo>
                    <a:pt x="159" y="240"/>
                  </a:lnTo>
                  <a:lnTo>
                    <a:pt x="192" y="198"/>
                  </a:lnTo>
                  <a:lnTo>
                    <a:pt x="228" y="159"/>
                  </a:lnTo>
                  <a:lnTo>
                    <a:pt x="268" y="123"/>
                  </a:lnTo>
                  <a:lnTo>
                    <a:pt x="311" y="92"/>
                  </a:lnTo>
                  <a:lnTo>
                    <a:pt x="357" y="65"/>
                  </a:lnTo>
                  <a:lnTo>
                    <a:pt x="406" y="42"/>
                  </a:lnTo>
                  <a:lnTo>
                    <a:pt x="457" y="24"/>
                  </a:lnTo>
                  <a:lnTo>
                    <a:pt x="511" y="10"/>
                  </a:lnTo>
                  <a:lnTo>
                    <a:pt x="565" y="3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9391650" y="5368926"/>
              <a:ext cx="107950" cy="214313"/>
            </a:xfrm>
            <a:custGeom>
              <a:avLst/>
              <a:gdLst>
                <a:gd name="T0" fmla="*/ 399 w 615"/>
                <a:gd name="T1" fmla="*/ 0 h 1212"/>
                <a:gd name="T2" fmla="*/ 593 w 615"/>
                <a:gd name="T3" fmla="*/ 745 h 1212"/>
                <a:gd name="T4" fmla="*/ 605 w 615"/>
                <a:gd name="T5" fmla="*/ 796 h 1212"/>
                <a:gd name="T6" fmla="*/ 612 w 615"/>
                <a:gd name="T7" fmla="*/ 843 h 1212"/>
                <a:gd name="T8" fmla="*/ 615 w 615"/>
                <a:gd name="T9" fmla="*/ 889 h 1212"/>
                <a:gd name="T10" fmla="*/ 614 w 615"/>
                <a:gd name="T11" fmla="*/ 934 h 1212"/>
                <a:gd name="T12" fmla="*/ 609 w 615"/>
                <a:gd name="T13" fmla="*/ 978 h 1212"/>
                <a:gd name="T14" fmla="*/ 599 w 615"/>
                <a:gd name="T15" fmla="*/ 1020 h 1212"/>
                <a:gd name="T16" fmla="*/ 587 w 615"/>
                <a:gd name="T17" fmla="*/ 1058 h 1212"/>
                <a:gd name="T18" fmla="*/ 570 w 615"/>
                <a:gd name="T19" fmla="*/ 1092 h 1212"/>
                <a:gd name="T20" fmla="*/ 550 w 615"/>
                <a:gd name="T21" fmla="*/ 1123 h 1212"/>
                <a:gd name="T22" fmla="*/ 526 w 615"/>
                <a:gd name="T23" fmla="*/ 1149 h 1212"/>
                <a:gd name="T24" fmla="*/ 499 w 615"/>
                <a:gd name="T25" fmla="*/ 1172 h 1212"/>
                <a:gd name="T26" fmla="*/ 468 w 615"/>
                <a:gd name="T27" fmla="*/ 1189 h 1212"/>
                <a:gd name="T28" fmla="*/ 434 w 615"/>
                <a:gd name="T29" fmla="*/ 1203 h 1212"/>
                <a:gd name="T30" fmla="*/ 397 w 615"/>
                <a:gd name="T31" fmla="*/ 1211 h 1212"/>
                <a:gd name="T32" fmla="*/ 389 w 615"/>
                <a:gd name="T33" fmla="*/ 1212 h 1212"/>
                <a:gd name="T34" fmla="*/ 270 w 615"/>
                <a:gd name="T35" fmla="*/ 1212 h 1212"/>
                <a:gd name="T36" fmla="*/ 240 w 615"/>
                <a:gd name="T37" fmla="*/ 1210 h 1212"/>
                <a:gd name="T38" fmla="*/ 212 w 615"/>
                <a:gd name="T39" fmla="*/ 1203 h 1212"/>
                <a:gd name="T40" fmla="*/ 187 w 615"/>
                <a:gd name="T41" fmla="*/ 1191 h 1212"/>
                <a:gd name="T42" fmla="*/ 163 w 615"/>
                <a:gd name="T43" fmla="*/ 1176 h 1212"/>
                <a:gd name="T44" fmla="*/ 142 w 615"/>
                <a:gd name="T45" fmla="*/ 1157 h 1212"/>
                <a:gd name="T46" fmla="*/ 125 w 615"/>
                <a:gd name="T47" fmla="*/ 1135 h 1212"/>
                <a:gd name="T48" fmla="*/ 111 w 615"/>
                <a:gd name="T49" fmla="*/ 1111 h 1212"/>
                <a:gd name="T50" fmla="*/ 101 w 615"/>
                <a:gd name="T51" fmla="*/ 1083 h 1212"/>
                <a:gd name="T52" fmla="*/ 96 w 615"/>
                <a:gd name="T53" fmla="*/ 1054 h 1212"/>
                <a:gd name="T54" fmla="*/ 0 w 615"/>
                <a:gd name="T55" fmla="*/ 86 h 1212"/>
                <a:gd name="T56" fmla="*/ 399 w 615"/>
                <a:gd name="T57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5" h="1212">
                  <a:moveTo>
                    <a:pt x="399" y="0"/>
                  </a:moveTo>
                  <a:lnTo>
                    <a:pt x="593" y="745"/>
                  </a:lnTo>
                  <a:lnTo>
                    <a:pt x="605" y="796"/>
                  </a:lnTo>
                  <a:lnTo>
                    <a:pt x="612" y="843"/>
                  </a:lnTo>
                  <a:lnTo>
                    <a:pt x="615" y="889"/>
                  </a:lnTo>
                  <a:lnTo>
                    <a:pt x="614" y="934"/>
                  </a:lnTo>
                  <a:lnTo>
                    <a:pt x="609" y="978"/>
                  </a:lnTo>
                  <a:lnTo>
                    <a:pt x="599" y="1020"/>
                  </a:lnTo>
                  <a:lnTo>
                    <a:pt x="587" y="1058"/>
                  </a:lnTo>
                  <a:lnTo>
                    <a:pt x="570" y="1092"/>
                  </a:lnTo>
                  <a:lnTo>
                    <a:pt x="550" y="1123"/>
                  </a:lnTo>
                  <a:lnTo>
                    <a:pt x="526" y="1149"/>
                  </a:lnTo>
                  <a:lnTo>
                    <a:pt x="499" y="1172"/>
                  </a:lnTo>
                  <a:lnTo>
                    <a:pt x="468" y="1189"/>
                  </a:lnTo>
                  <a:lnTo>
                    <a:pt x="434" y="1203"/>
                  </a:lnTo>
                  <a:lnTo>
                    <a:pt x="397" y="1211"/>
                  </a:lnTo>
                  <a:lnTo>
                    <a:pt x="389" y="1212"/>
                  </a:lnTo>
                  <a:lnTo>
                    <a:pt x="270" y="1212"/>
                  </a:lnTo>
                  <a:lnTo>
                    <a:pt x="240" y="1210"/>
                  </a:lnTo>
                  <a:lnTo>
                    <a:pt x="212" y="1203"/>
                  </a:lnTo>
                  <a:lnTo>
                    <a:pt x="187" y="1191"/>
                  </a:lnTo>
                  <a:lnTo>
                    <a:pt x="163" y="1176"/>
                  </a:lnTo>
                  <a:lnTo>
                    <a:pt x="142" y="1157"/>
                  </a:lnTo>
                  <a:lnTo>
                    <a:pt x="125" y="1135"/>
                  </a:lnTo>
                  <a:lnTo>
                    <a:pt x="111" y="1111"/>
                  </a:lnTo>
                  <a:lnTo>
                    <a:pt x="101" y="1083"/>
                  </a:lnTo>
                  <a:lnTo>
                    <a:pt x="96" y="1054"/>
                  </a:lnTo>
                  <a:lnTo>
                    <a:pt x="0" y="86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1" name="Freeform 125"/>
          <p:cNvSpPr>
            <a:spLocks noEditPoints="1"/>
          </p:cNvSpPr>
          <p:nvPr/>
        </p:nvSpPr>
        <p:spPr bwMode="auto">
          <a:xfrm>
            <a:off x="10191560" y="4984751"/>
            <a:ext cx="219075" cy="598488"/>
          </a:xfrm>
          <a:custGeom>
            <a:avLst/>
            <a:gdLst>
              <a:gd name="T0" fmla="*/ 614 w 1247"/>
              <a:gd name="T1" fmla="*/ 1487 h 3397"/>
              <a:gd name="T2" fmla="*/ 988 w 1247"/>
              <a:gd name="T3" fmla="*/ 451 h 3397"/>
              <a:gd name="T4" fmla="*/ 1002 w 1247"/>
              <a:gd name="T5" fmla="*/ 456 h 3397"/>
              <a:gd name="T6" fmla="*/ 995 w 1247"/>
              <a:gd name="T7" fmla="*/ 449 h 3397"/>
              <a:gd name="T8" fmla="*/ 501 w 1247"/>
              <a:gd name="T9" fmla="*/ 115 h 3397"/>
              <a:gd name="T10" fmla="*/ 424 w 1247"/>
              <a:gd name="T11" fmla="*/ 154 h 3397"/>
              <a:gd name="T12" fmla="*/ 319 w 1247"/>
              <a:gd name="T13" fmla="*/ 227 h 3397"/>
              <a:gd name="T14" fmla="*/ 214 w 1247"/>
              <a:gd name="T15" fmla="*/ 341 h 3397"/>
              <a:gd name="T16" fmla="*/ 135 w 1247"/>
              <a:gd name="T17" fmla="*/ 501 h 3397"/>
              <a:gd name="T18" fmla="*/ 116 w 1247"/>
              <a:gd name="T19" fmla="*/ 666 h 3397"/>
              <a:gd name="T20" fmla="*/ 157 w 1247"/>
              <a:gd name="T21" fmla="*/ 800 h 3397"/>
              <a:gd name="T22" fmla="*/ 241 w 1247"/>
              <a:gd name="T23" fmla="*/ 967 h 3397"/>
              <a:gd name="T24" fmla="*/ 377 w 1247"/>
              <a:gd name="T25" fmla="*/ 1143 h 3397"/>
              <a:gd name="T26" fmla="*/ 728 w 1247"/>
              <a:gd name="T27" fmla="*/ 1440 h 3397"/>
              <a:gd name="T28" fmla="*/ 834 w 1247"/>
              <a:gd name="T29" fmla="*/ 1752 h 3397"/>
              <a:gd name="T30" fmla="*/ 953 w 1247"/>
              <a:gd name="T31" fmla="*/ 1256 h 3397"/>
              <a:gd name="T32" fmla="*/ 874 w 1247"/>
              <a:gd name="T33" fmla="*/ 1119 h 3397"/>
              <a:gd name="T34" fmla="*/ 350 w 1247"/>
              <a:gd name="T35" fmla="*/ 596 h 3397"/>
              <a:gd name="T36" fmla="*/ 322 w 1247"/>
              <a:gd name="T37" fmla="*/ 528 h 3397"/>
              <a:gd name="T38" fmla="*/ 318 w 1247"/>
              <a:gd name="T39" fmla="*/ 409 h 3397"/>
              <a:gd name="T40" fmla="*/ 381 w 1247"/>
              <a:gd name="T41" fmla="*/ 272 h 3397"/>
              <a:gd name="T42" fmla="*/ 518 w 1247"/>
              <a:gd name="T43" fmla="*/ 130 h 3397"/>
              <a:gd name="T44" fmla="*/ 516 w 1247"/>
              <a:gd name="T45" fmla="*/ 120 h 3397"/>
              <a:gd name="T46" fmla="*/ 506 w 1247"/>
              <a:gd name="T47" fmla="*/ 114 h 3397"/>
              <a:gd name="T48" fmla="*/ 583 w 1247"/>
              <a:gd name="T49" fmla="*/ 27 h 3397"/>
              <a:gd name="T50" fmla="*/ 630 w 1247"/>
              <a:gd name="T51" fmla="*/ 106 h 3397"/>
              <a:gd name="T52" fmla="*/ 609 w 1247"/>
              <a:gd name="T53" fmla="*/ 197 h 3397"/>
              <a:gd name="T54" fmla="*/ 449 w 1247"/>
              <a:gd name="T55" fmla="*/ 374 h 3397"/>
              <a:gd name="T56" fmla="*/ 428 w 1247"/>
              <a:gd name="T57" fmla="*/ 471 h 3397"/>
              <a:gd name="T58" fmla="*/ 441 w 1247"/>
              <a:gd name="T59" fmla="*/ 527 h 3397"/>
              <a:gd name="T60" fmla="*/ 939 w 1247"/>
              <a:gd name="T61" fmla="*/ 349 h 3397"/>
              <a:gd name="T62" fmla="*/ 1031 w 1247"/>
              <a:gd name="T63" fmla="*/ 342 h 3397"/>
              <a:gd name="T64" fmla="*/ 1102 w 1247"/>
              <a:gd name="T65" fmla="*/ 400 h 3397"/>
              <a:gd name="T66" fmla="*/ 1113 w 1247"/>
              <a:gd name="T67" fmla="*/ 486 h 3397"/>
              <a:gd name="T68" fmla="*/ 1041 w 1247"/>
              <a:gd name="T69" fmla="*/ 1165 h 3397"/>
              <a:gd name="T70" fmla="*/ 1077 w 1247"/>
              <a:gd name="T71" fmla="*/ 1335 h 3397"/>
              <a:gd name="T72" fmla="*/ 1122 w 1247"/>
              <a:gd name="T73" fmla="*/ 1773 h 3397"/>
              <a:gd name="T74" fmla="*/ 1247 w 1247"/>
              <a:gd name="T75" fmla="*/ 3239 h 3397"/>
              <a:gd name="T76" fmla="*/ 1198 w 1247"/>
              <a:gd name="T77" fmla="*/ 3342 h 3397"/>
              <a:gd name="T78" fmla="*/ 1129 w 1247"/>
              <a:gd name="T79" fmla="*/ 3389 h 3397"/>
              <a:gd name="T80" fmla="*/ 1033 w 1247"/>
              <a:gd name="T81" fmla="*/ 3389 h 3397"/>
              <a:gd name="T82" fmla="*/ 899 w 1247"/>
              <a:gd name="T83" fmla="*/ 3277 h 3397"/>
              <a:gd name="T84" fmla="*/ 850 w 1247"/>
              <a:gd name="T85" fmla="*/ 3174 h 3397"/>
              <a:gd name="T86" fmla="*/ 508 w 1247"/>
              <a:gd name="T87" fmla="*/ 3174 h 3397"/>
              <a:gd name="T88" fmla="*/ 461 w 1247"/>
              <a:gd name="T89" fmla="*/ 3277 h 3397"/>
              <a:gd name="T90" fmla="*/ 323 w 1247"/>
              <a:gd name="T91" fmla="*/ 3390 h 3397"/>
              <a:gd name="T92" fmla="*/ 232 w 1247"/>
              <a:gd name="T93" fmla="*/ 3390 h 3397"/>
              <a:gd name="T94" fmla="*/ 160 w 1247"/>
              <a:gd name="T95" fmla="*/ 3341 h 3397"/>
              <a:gd name="T96" fmla="*/ 112 w 1247"/>
              <a:gd name="T97" fmla="*/ 3239 h 3397"/>
              <a:gd name="T98" fmla="*/ 238 w 1247"/>
              <a:gd name="T99" fmla="*/ 1773 h 3397"/>
              <a:gd name="T100" fmla="*/ 282 w 1247"/>
              <a:gd name="T101" fmla="*/ 1206 h 3397"/>
              <a:gd name="T102" fmla="*/ 138 w 1247"/>
              <a:gd name="T103" fmla="*/ 1016 h 3397"/>
              <a:gd name="T104" fmla="*/ 51 w 1247"/>
              <a:gd name="T105" fmla="*/ 840 h 3397"/>
              <a:gd name="T106" fmla="*/ 3 w 1247"/>
              <a:gd name="T107" fmla="*/ 678 h 3397"/>
              <a:gd name="T108" fmla="*/ 25 w 1247"/>
              <a:gd name="T109" fmla="*/ 474 h 3397"/>
              <a:gd name="T110" fmla="*/ 109 w 1247"/>
              <a:gd name="T111" fmla="*/ 292 h 3397"/>
              <a:gd name="T112" fmla="*/ 225 w 1247"/>
              <a:gd name="T113" fmla="*/ 158 h 3397"/>
              <a:gd name="T114" fmla="*/ 345 w 1247"/>
              <a:gd name="T115" fmla="*/ 68 h 3397"/>
              <a:gd name="T116" fmla="*/ 440 w 1247"/>
              <a:gd name="T117" fmla="*/ 18 h 3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47" h="3397">
                <a:moveTo>
                  <a:pt x="396" y="1306"/>
                </a:moveTo>
                <a:lnTo>
                  <a:pt x="396" y="1752"/>
                </a:lnTo>
                <a:lnTo>
                  <a:pt x="525" y="1752"/>
                </a:lnTo>
                <a:lnTo>
                  <a:pt x="614" y="1487"/>
                </a:lnTo>
                <a:lnTo>
                  <a:pt x="396" y="1306"/>
                </a:lnTo>
                <a:close/>
                <a:moveTo>
                  <a:pt x="993" y="448"/>
                </a:moveTo>
                <a:lnTo>
                  <a:pt x="990" y="449"/>
                </a:lnTo>
                <a:lnTo>
                  <a:pt x="988" y="451"/>
                </a:lnTo>
                <a:lnTo>
                  <a:pt x="700" y="785"/>
                </a:lnTo>
                <a:lnTo>
                  <a:pt x="876" y="961"/>
                </a:lnTo>
                <a:lnTo>
                  <a:pt x="1002" y="458"/>
                </a:lnTo>
                <a:lnTo>
                  <a:pt x="1002" y="456"/>
                </a:lnTo>
                <a:lnTo>
                  <a:pt x="1002" y="454"/>
                </a:lnTo>
                <a:lnTo>
                  <a:pt x="1000" y="451"/>
                </a:lnTo>
                <a:lnTo>
                  <a:pt x="998" y="450"/>
                </a:lnTo>
                <a:lnTo>
                  <a:pt x="995" y="449"/>
                </a:lnTo>
                <a:lnTo>
                  <a:pt x="993" y="448"/>
                </a:lnTo>
                <a:close/>
                <a:moveTo>
                  <a:pt x="506" y="114"/>
                </a:moveTo>
                <a:lnTo>
                  <a:pt x="504" y="114"/>
                </a:lnTo>
                <a:lnTo>
                  <a:pt x="501" y="115"/>
                </a:lnTo>
                <a:lnTo>
                  <a:pt x="485" y="122"/>
                </a:lnTo>
                <a:lnTo>
                  <a:pt x="467" y="130"/>
                </a:lnTo>
                <a:lnTo>
                  <a:pt x="446" y="140"/>
                </a:lnTo>
                <a:lnTo>
                  <a:pt x="424" y="154"/>
                </a:lnTo>
                <a:lnTo>
                  <a:pt x="399" y="168"/>
                </a:lnTo>
                <a:lnTo>
                  <a:pt x="373" y="186"/>
                </a:lnTo>
                <a:lnTo>
                  <a:pt x="346" y="205"/>
                </a:lnTo>
                <a:lnTo>
                  <a:pt x="319" y="227"/>
                </a:lnTo>
                <a:lnTo>
                  <a:pt x="291" y="252"/>
                </a:lnTo>
                <a:lnTo>
                  <a:pt x="264" y="279"/>
                </a:lnTo>
                <a:lnTo>
                  <a:pt x="239" y="308"/>
                </a:lnTo>
                <a:lnTo>
                  <a:pt x="214" y="341"/>
                </a:lnTo>
                <a:lnTo>
                  <a:pt x="191" y="376"/>
                </a:lnTo>
                <a:lnTo>
                  <a:pt x="169" y="415"/>
                </a:lnTo>
                <a:lnTo>
                  <a:pt x="151" y="457"/>
                </a:lnTo>
                <a:lnTo>
                  <a:pt x="135" y="501"/>
                </a:lnTo>
                <a:lnTo>
                  <a:pt x="124" y="549"/>
                </a:lnTo>
                <a:lnTo>
                  <a:pt x="116" y="599"/>
                </a:lnTo>
                <a:lnTo>
                  <a:pt x="114" y="632"/>
                </a:lnTo>
                <a:lnTo>
                  <a:pt x="116" y="666"/>
                </a:lnTo>
                <a:lnTo>
                  <a:pt x="122" y="700"/>
                </a:lnTo>
                <a:lnTo>
                  <a:pt x="132" y="734"/>
                </a:lnTo>
                <a:lnTo>
                  <a:pt x="144" y="765"/>
                </a:lnTo>
                <a:lnTo>
                  <a:pt x="157" y="800"/>
                </a:lnTo>
                <a:lnTo>
                  <a:pt x="174" y="838"/>
                </a:lnTo>
                <a:lnTo>
                  <a:pt x="193" y="880"/>
                </a:lnTo>
                <a:lnTo>
                  <a:pt x="216" y="923"/>
                </a:lnTo>
                <a:lnTo>
                  <a:pt x="241" y="967"/>
                </a:lnTo>
                <a:lnTo>
                  <a:pt x="270" y="1011"/>
                </a:lnTo>
                <a:lnTo>
                  <a:pt x="303" y="1057"/>
                </a:lnTo>
                <a:lnTo>
                  <a:pt x="338" y="1101"/>
                </a:lnTo>
                <a:lnTo>
                  <a:pt x="377" y="1143"/>
                </a:lnTo>
                <a:lnTo>
                  <a:pt x="716" y="1425"/>
                </a:lnTo>
                <a:lnTo>
                  <a:pt x="722" y="1431"/>
                </a:lnTo>
                <a:lnTo>
                  <a:pt x="726" y="1437"/>
                </a:lnTo>
                <a:lnTo>
                  <a:pt x="728" y="1440"/>
                </a:lnTo>
                <a:lnTo>
                  <a:pt x="729" y="1442"/>
                </a:lnTo>
                <a:lnTo>
                  <a:pt x="731" y="1447"/>
                </a:lnTo>
                <a:lnTo>
                  <a:pt x="733" y="1451"/>
                </a:lnTo>
                <a:lnTo>
                  <a:pt x="834" y="1752"/>
                </a:lnTo>
                <a:lnTo>
                  <a:pt x="964" y="1752"/>
                </a:lnTo>
                <a:lnTo>
                  <a:pt x="964" y="1335"/>
                </a:lnTo>
                <a:lnTo>
                  <a:pt x="961" y="1295"/>
                </a:lnTo>
                <a:lnTo>
                  <a:pt x="953" y="1256"/>
                </a:lnTo>
                <a:lnTo>
                  <a:pt x="940" y="1218"/>
                </a:lnTo>
                <a:lnTo>
                  <a:pt x="922" y="1183"/>
                </a:lnTo>
                <a:lnTo>
                  <a:pt x="901" y="1149"/>
                </a:lnTo>
                <a:lnTo>
                  <a:pt x="874" y="1119"/>
                </a:lnTo>
                <a:lnTo>
                  <a:pt x="867" y="1111"/>
                </a:lnTo>
                <a:lnTo>
                  <a:pt x="583" y="828"/>
                </a:lnTo>
                <a:lnTo>
                  <a:pt x="355" y="601"/>
                </a:lnTo>
                <a:lnTo>
                  <a:pt x="350" y="596"/>
                </a:lnTo>
                <a:lnTo>
                  <a:pt x="347" y="591"/>
                </a:lnTo>
                <a:lnTo>
                  <a:pt x="338" y="573"/>
                </a:lnTo>
                <a:lnTo>
                  <a:pt x="328" y="552"/>
                </a:lnTo>
                <a:lnTo>
                  <a:pt x="322" y="528"/>
                </a:lnTo>
                <a:lnTo>
                  <a:pt x="316" y="502"/>
                </a:lnTo>
                <a:lnTo>
                  <a:pt x="314" y="473"/>
                </a:lnTo>
                <a:lnTo>
                  <a:pt x="314" y="442"/>
                </a:lnTo>
                <a:lnTo>
                  <a:pt x="318" y="409"/>
                </a:lnTo>
                <a:lnTo>
                  <a:pt x="325" y="376"/>
                </a:lnTo>
                <a:lnTo>
                  <a:pt x="339" y="341"/>
                </a:lnTo>
                <a:lnTo>
                  <a:pt x="357" y="307"/>
                </a:lnTo>
                <a:lnTo>
                  <a:pt x="381" y="272"/>
                </a:lnTo>
                <a:lnTo>
                  <a:pt x="412" y="237"/>
                </a:lnTo>
                <a:lnTo>
                  <a:pt x="514" y="135"/>
                </a:lnTo>
                <a:lnTo>
                  <a:pt x="516" y="133"/>
                </a:lnTo>
                <a:lnTo>
                  <a:pt x="518" y="130"/>
                </a:lnTo>
                <a:lnTo>
                  <a:pt x="518" y="127"/>
                </a:lnTo>
                <a:lnTo>
                  <a:pt x="518" y="125"/>
                </a:lnTo>
                <a:lnTo>
                  <a:pt x="518" y="122"/>
                </a:lnTo>
                <a:lnTo>
                  <a:pt x="516" y="120"/>
                </a:lnTo>
                <a:lnTo>
                  <a:pt x="514" y="118"/>
                </a:lnTo>
                <a:lnTo>
                  <a:pt x="511" y="116"/>
                </a:lnTo>
                <a:lnTo>
                  <a:pt x="509" y="115"/>
                </a:lnTo>
                <a:lnTo>
                  <a:pt x="506" y="114"/>
                </a:lnTo>
                <a:close/>
                <a:moveTo>
                  <a:pt x="509" y="0"/>
                </a:moveTo>
                <a:lnTo>
                  <a:pt x="536" y="4"/>
                </a:lnTo>
                <a:lnTo>
                  <a:pt x="562" y="14"/>
                </a:lnTo>
                <a:lnTo>
                  <a:pt x="583" y="27"/>
                </a:lnTo>
                <a:lnTo>
                  <a:pt x="599" y="42"/>
                </a:lnTo>
                <a:lnTo>
                  <a:pt x="614" y="62"/>
                </a:lnTo>
                <a:lnTo>
                  <a:pt x="624" y="84"/>
                </a:lnTo>
                <a:lnTo>
                  <a:pt x="630" y="106"/>
                </a:lnTo>
                <a:lnTo>
                  <a:pt x="631" y="130"/>
                </a:lnTo>
                <a:lnTo>
                  <a:pt x="629" y="154"/>
                </a:lnTo>
                <a:lnTo>
                  <a:pt x="622" y="176"/>
                </a:lnTo>
                <a:lnTo>
                  <a:pt x="609" y="197"/>
                </a:lnTo>
                <a:lnTo>
                  <a:pt x="595" y="216"/>
                </a:lnTo>
                <a:lnTo>
                  <a:pt x="493" y="318"/>
                </a:lnTo>
                <a:lnTo>
                  <a:pt x="467" y="347"/>
                </a:lnTo>
                <a:lnTo>
                  <a:pt x="449" y="374"/>
                </a:lnTo>
                <a:lnTo>
                  <a:pt x="437" y="401"/>
                </a:lnTo>
                <a:lnTo>
                  <a:pt x="430" y="427"/>
                </a:lnTo>
                <a:lnTo>
                  <a:pt x="427" y="450"/>
                </a:lnTo>
                <a:lnTo>
                  <a:pt x="428" y="471"/>
                </a:lnTo>
                <a:lnTo>
                  <a:pt x="430" y="490"/>
                </a:lnTo>
                <a:lnTo>
                  <a:pt x="434" y="506"/>
                </a:lnTo>
                <a:lnTo>
                  <a:pt x="438" y="519"/>
                </a:lnTo>
                <a:lnTo>
                  <a:pt x="441" y="527"/>
                </a:lnTo>
                <a:lnTo>
                  <a:pt x="620" y="704"/>
                </a:lnTo>
                <a:lnTo>
                  <a:pt x="901" y="377"/>
                </a:lnTo>
                <a:lnTo>
                  <a:pt x="918" y="361"/>
                </a:lnTo>
                <a:lnTo>
                  <a:pt x="939" y="349"/>
                </a:lnTo>
                <a:lnTo>
                  <a:pt x="961" y="340"/>
                </a:lnTo>
                <a:lnTo>
                  <a:pt x="984" y="337"/>
                </a:lnTo>
                <a:lnTo>
                  <a:pt x="1008" y="337"/>
                </a:lnTo>
                <a:lnTo>
                  <a:pt x="1031" y="342"/>
                </a:lnTo>
                <a:lnTo>
                  <a:pt x="1053" y="351"/>
                </a:lnTo>
                <a:lnTo>
                  <a:pt x="1073" y="364"/>
                </a:lnTo>
                <a:lnTo>
                  <a:pt x="1090" y="382"/>
                </a:lnTo>
                <a:lnTo>
                  <a:pt x="1102" y="400"/>
                </a:lnTo>
                <a:lnTo>
                  <a:pt x="1110" y="421"/>
                </a:lnTo>
                <a:lnTo>
                  <a:pt x="1115" y="441"/>
                </a:lnTo>
                <a:lnTo>
                  <a:pt x="1116" y="464"/>
                </a:lnTo>
                <a:lnTo>
                  <a:pt x="1113" y="486"/>
                </a:lnTo>
                <a:lnTo>
                  <a:pt x="969" y="1056"/>
                </a:lnTo>
                <a:lnTo>
                  <a:pt x="997" y="1090"/>
                </a:lnTo>
                <a:lnTo>
                  <a:pt x="1021" y="1126"/>
                </a:lnTo>
                <a:lnTo>
                  <a:pt x="1041" y="1165"/>
                </a:lnTo>
                <a:lnTo>
                  <a:pt x="1057" y="1205"/>
                </a:lnTo>
                <a:lnTo>
                  <a:pt x="1068" y="1248"/>
                </a:lnTo>
                <a:lnTo>
                  <a:pt x="1074" y="1291"/>
                </a:lnTo>
                <a:lnTo>
                  <a:pt x="1077" y="1335"/>
                </a:lnTo>
                <a:lnTo>
                  <a:pt x="1077" y="1752"/>
                </a:lnTo>
                <a:lnTo>
                  <a:pt x="1094" y="1755"/>
                </a:lnTo>
                <a:lnTo>
                  <a:pt x="1109" y="1762"/>
                </a:lnTo>
                <a:lnTo>
                  <a:pt x="1122" y="1773"/>
                </a:lnTo>
                <a:lnTo>
                  <a:pt x="1130" y="1788"/>
                </a:lnTo>
                <a:lnTo>
                  <a:pt x="1134" y="1804"/>
                </a:lnTo>
                <a:lnTo>
                  <a:pt x="1247" y="3210"/>
                </a:lnTo>
                <a:lnTo>
                  <a:pt x="1247" y="3239"/>
                </a:lnTo>
                <a:lnTo>
                  <a:pt x="1242" y="3268"/>
                </a:lnTo>
                <a:lnTo>
                  <a:pt x="1232" y="3295"/>
                </a:lnTo>
                <a:lnTo>
                  <a:pt x="1218" y="3320"/>
                </a:lnTo>
                <a:lnTo>
                  <a:pt x="1198" y="3342"/>
                </a:lnTo>
                <a:lnTo>
                  <a:pt x="1190" y="3352"/>
                </a:lnTo>
                <a:lnTo>
                  <a:pt x="1171" y="3367"/>
                </a:lnTo>
                <a:lnTo>
                  <a:pt x="1151" y="3379"/>
                </a:lnTo>
                <a:lnTo>
                  <a:pt x="1129" y="3389"/>
                </a:lnTo>
                <a:lnTo>
                  <a:pt x="1105" y="3394"/>
                </a:lnTo>
                <a:lnTo>
                  <a:pt x="1081" y="3396"/>
                </a:lnTo>
                <a:lnTo>
                  <a:pt x="1057" y="3394"/>
                </a:lnTo>
                <a:lnTo>
                  <a:pt x="1033" y="3389"/>
                </a:lnTo>
                <a:lnTo>
                  <a:pt x="1011" y="3379"/>
                </a:lnTo>
                <a:lnTo>
                  <a:pt x="991" y="3367"/>
                </a:lnTo>
                <a:lnTo>
                  <a:pt x="972" y="3352"/>
                </a:lnTo>
                <a:lnTo>
                  <a:pt x="899" y="3277"/>
                </a:lnTo>
                <a:lnTo>
                  <a:pt x="880" y="3255"/>
                </a:lnTo>
                <a:lnTo>
                  <a:pt x="866" y="3230"/>
                </a:lnTo>
                <a:lnTo>
                  <a:pt x="855" y="3203"/>
                </a:lnTo>
                <a:lnTo>
                  <a:pt x="850" y="3174"/>
                </a:lnTo>
                <a:lnTo>
                  <a:pt x="738" y="1820"/>
                </a:lnTo>
                <a:lnTo>
                  <a:pt x="680" y="1648"/>
                </a:lnTo>
                <a:lnTo>
                  <a:pt x="622" y="1820"/>
                </a:lnTo>
                <a:lnTo>
                  <a:pt x="508" y="3174"/>
                </a:lnTo>
                <a:lnTo>
                  <a:pt x="503" y="3203"/>
                </a:lnTo>
                <a:lnTo>
                  <a:pt x="494" y="3230"/>
                </a:lnTo>
                <a:lnTo>
                  <a:pt x="479" y="3255"/>
                </a:lnTo>
                <a:lnTo>
                  <a:pt x="461" y="3277"/>
                </a:lnTo>
                <a:lnTo>
                  <a:pt x="384" y="3353"/>
                </a:lnTo>
                <a:lnTo>
                  <a:pt x="366" y="3369"/>
                </a:lnTo>
                <a:lnTo>
                  <a:pt x="345" y="3382"/>
                </a:lnTo>
                <a:lnTo>
                  <a:pt x="323" y="3390"/>
                </a:lnTo>
                <a:lnTo>
                  <a:pt x="301" y="3395"/>
                </a:lnTo>
                <a:lnTo>
                  <a:pt x="278" y="3397"/>
                </a:lnTo>
                <a:lnTo>
                  <a:pt x="255" y="3395"/>
                </a:lnTo>
                <a:lnTo>
                  <a:pt x="232" y="3390"/>
                </a:lnTo>
                <a:lnTo>
                  <a:pt x="211" y="3382"/>
                </a:lnTo>
                <a:lnTo>
                  <a:pt x="190" y="3369"/>
                </a:lnTo>
                <a:lnTo>
                  <a:pt x="171" y="3353"/>
                </a:lnTo>
                <a:lnTo>
                  <a:pt x="160" y="3341"/>
                </a:lnTo>
                <a:lnTo>
                  <a:pt x="141" y="3320"/>
                </a:lnTo>
                <a:lnTo>
                  <a:pt x="127" y="3295"/>
                </a:lnTo>
                <a:lnTo>
                  <a:pt x="117" y="3268"/>
                </a:lnTo>
                <a:lnTo>
                  <a:pt x="112" y="3239"/>
                </a:lnTo>
                <a:lnTo>
                  <a:pt x="112" y="3210"/>
                </a:lnTo>
                <a:lnTo>
                  <a:pt x="225" y="1804"/>
                </a:lnTo>
                <a:lnTo>
                  <a:pt x="229" y="1788"/>
                </a:lnTo>
                <a:lnTo>
                  <a:pt x="238" y="1773"/>
                </a:lnTo>
                <a:lnTo>
                  <a:pt x="250" y="1762"/>
                </a:lnTo>
                <a:lnTo>
                  <a:pt x="264" y="1755"/>
                </a:lnTo>
                <a:lnTo>
                  <a:pt x="282" y="1752"/>
                </a:lnTo>
                <a:lnTo>
                  <a:pt x="282" y="1206"/>
                </a:lnTo>
                <a:lnTo>
                  <a:pt x="241" y="1160"/>
                </a:lnTo>
                <a:lnTo>
                  <a:pt x="202" y="1111"/>
                </a:lnTo>
                <a:lnTo>
                  <a:pt x="169" y="1063"/>
                </a:lnTo>
                <a:lnTo>
                  <a:pt x="138" y="1016"/>
                </a:lnTo>
                <a:lnTo>
                  <a:pt x="112" y="968"/>
                </a:lnTo>
                <a:lnTo>
                  <a:pt x="89" y="923"/>
                </a:lnTo>
                <a:lnTo>
                  <a:pt x="68" y="880"/>
                </a:lnTo>
                <a:lnTo>
                  <a:pt x="51" y="840"/>
                </a:lnTo>
                <a:lnTo>
                  <a:pt x="36" y="803"/>
                </a:lnTo>
                <a:lnTo>
                  <a:pt x="25" y="771"/>
                </a:lnTo>
                <a:lnTo>
                  <a:pt x="11" y="725"/>
                </a:lnTo>
                <a:lnTo>
                  <a:pt x="3" y="678"/>
                </a:lnTo>
                <a:lnTo>
                  <a:pt x="0" y="632"/>
                </a:lnTo>
                <a:lnTo>
                  <a:pt x="3" y="586"/>
                </a:lnTo>
                <a:lnTo>
                  <a:pt x="11" y="528"/>
                </a:lnTo>
                <a:lnTo>
                  <a:pt x="25" y="474"/>
                </a:lnTo>
                <a:lnTo>
                  <a:pt x="42" y="424"/>
                </a:lnTo>
                <a:lnTo>
                  <a:pt x="62" y="376"/>
                </a:lnTo>
                <a:lnTo>
                  <a:pt x="85" y="332"/>
                </a:lnTo>
                <a:lnTo>
                  <a:pt x="109" y="292"/>
                </a:lnTo>
                <a:lnTo>
                  <a:pt x="137" y="254"/>
                </a:lnTo>
                <a:lnTo>
                  <a:pt x="165" y="219"/>
                </a:lnTo>
                <a:lnTo>
                  <a:pt x="195" y="188"/>
                </a:lnTo>
                <a:lnTo>
                  <a:pt x="225" y="158"/>
                </a:lnTo>
                <a:lnTo>
                  <a:pt x="256" y="132"/>
                </a:lnTo>
                <a:lnTo>
                  <a:pt x="286" y="108"/>
                </a:lnTo>
                <a:lnTo>
                  <a:pt x="316" y="88"/>
                </a:lnTo>
                <a:lnTo>
                  <a:pt x="345" y="68"/>
                </a:lnTo>
                <a:lnTo>
                  <a:pt x="372" y="53"/>
                </a:lnTo>
                <a:lnTo>
                  <a:pt x="397" y="38"/>
                </a:lnTo>
                <a:lnTo>
                  <a:pt x="419" y="27"/>
                </a:lnTo>
                <a:lnTo>
                  <a:pt x="440" y="18"/>
                </a:lnTo>
                <a:lnTo>
                  <a:pt x="457" y="10"/>
                </a:lnTo>
                <a:lnTo>
                  <a:pt x="482" y="2"/>
                </a:lnTo>
                <a:lnTo>
                  <a:pt x="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Freeform 130"/>
          <p:cNvSpPr>
            <a:spLocks noEditPoints="1"/>
          </p:cNvSpPr>
          <p:nvPr/>
        </p:nvSpPr>
        <p:spPr bwMode="auto">
          <a:xfrm>
            <a:off x="11067527" y="4983163"/>
            <a:ext cx="338138" cy="600075"/>
          </a:xfrm>
          <a:custGeom>
            <a:avLst/>
            <a:gdLst>
              <a:gd name="T0" fmla="*/ 520 w 1921"/>
              <a:gd name="T1" fmla="*/ 1498 h 3402"/>
              <a:gd name="T2" fmla="*/ 520 w 1921"/>
              <a:gd name="T3" fmla="*/ 1564 h 3402"/>
              <a:gd name="T4" fmla="*/ 1356 w 1921"/>
              <a:gd name="T5" fmla="*/ 1588 h 3402"/>
              <a:gd name="T6" fmla="*/ 1409 w 1921"/>
              <a:gd name="T7" fmla="*/ 1548 h 3402"/>
              <a:gd name="T8" fmla="*/ 1390 w 1921"/>
              <a:gd name="T9" fmla="*/ 1486 h 3402"/>
              <a:gd name="T10" fmla="*/ 565 w 1921"/>
              <a:gd name="T11" fmla="*/ 1248 h 3402"/>
              <a:gd name="T12" fmla="*/ 512 w 1921"/>
              <a:gd name="T13" fmla="*/ 1288 h 3402"/>
              <a:gd name="T14" fmla="*/ 532 w 1921"/>
              <a:gd name="T15" fmla="*/ 1352 h 3402"/>
              <a:gd name="T16" fmla="*/ 1374 w 1921"/>
              <a:gd name="T17" fmla="*/ 1359 h 3402"/>
              <a:gd name="T18" fmla="*/ 1412 w 1921"/>
              <a:gd name="T19" fmla="*/ 1305 h 3402"/>
              <a:gd name="T20" fmla="*/ 1374 w 1921"/>
              <a:gd name="T21" fmla="*/ 1252 h 3402"/>
              <a:gd name="T22" fmla="*/ 1508 w 1921"/>
              <a:gd name="T23" fmla="*/ 116 h 3402"/>
              <a:gd name="T24" fmla="*/ 1469 w 1921"/>
              <a:gd name="T25" fmla="*/ 170 h 3402"/>
              <a:gd name="T26" fmla="*/ 1579 w 1921"/>
              <a:gd name="T27" fmla="*/ 153 h 3402"/>
              <a:gd name="T28" fmla="*/ 1525 w 1921"/>
              <a:gd name="T29" fmla="*/ 113 h 3402"/>
              <a:gd name="T30" fmla="*/ 350 w 1921"/>
              <a:gd name="T31" fmla="*/ 137 h 3402"/>
              <a:gd name="T32" fmla="*/ 452 w 1921"/>
              <a:gd name="T33" fmla="*/ 737 h 3402"/>
              <a:gd name="T34" fmla="*/ 429 w 1921"/>
              <a:gd name="T35" fmla="*/ 125 h 3402"/>
              <a:gd name="T36" fmla="*/ 426 w 1921"/>
              <a:gd name="T37" fmla="*/ 3 h 3402"/>
              <a:gd name="T38" fmla="*/ 525 w 1921"/>
              <a:gd name="T39" fmla="*/ 61 h 3402"/>
              <a:gd name="T40" fmla="*/ 565 w 1921"/>
              <a:gd name="T41" fmla="*/ 170 h 3402"/>
              <a:gd name="T42" fmla="*/ 1359 w 1921"/>
              <a:gd name="T43" fmla="*/ 139 h 3402"/>
              <a:gd name="T44" fmla="*/ 1416 w 1921"/>
              <a:gd name="T45" fmla="*/ 40 h 3402"/>
              <a:gd name="T46" fmla="*/ 1525 w 1921"/>
              <a:gd name="T47" fmla="*/ 0 h 3402"/>
              <a:gd name="T48" fmla="*/ 1634 w 1921"/>
              <a:gd name="T49" fmla="*/ 40 h 3402"/>
              <a:gd name="T50" fmla="*/ 1693 w 1921"/>
              <a:gd name="T51" fmla="*/ 139 h 3402"/>
              <a:gd name="T52" fmla="*/ 1883 w 1921"/>
              <a:gd name="T53" fmla="*/ 740 h 3402"/>
              <a:gd name="T54" fmla="*/ 1921 w 1921"/>
              <a:gd name="T55" fmla="*/ 794 h 3402"/>
              <a:gd name="T56" fmla="*/ 1898 w 1921"/>
              <a:gd name="T57" fmla="*/ 1454 h 3402"/>
              <a:gd name="T58" fmla="*/ 1798 w 1921"/>
              <a:gd name="T59" fmla="*/ 1741 h 3402"/>
              <a:gd name="T60" fmla="*/ 1624 w 1921"/>
              <a:gd name="T61" fmla="*/ 1994 h 3402"/>
              <a:gd name="T62" fmla="*/ 1456 w 1921"/>
              <a:gd name="T63" fmla="*/ 2247 h 3402"/>
              <a:gd name="T64" fmla="*/ 1367 w 1921"/>
              <a:gd name="T65" fmla="*/ 2537 h 3402"/>
              <a:gd name="T66" fmla="*/ 1353 w 1921"/>
              <a:gd name="T67" fmla="*/ 2876 h 3402"/>
              <a:gd name="T68" fmla="*/ 1287 w 1921"/>
              <a:gd name="T69" fmla="*/ 3021 h 3402"/>
              <a:gd name="T70" fmla="*/ 1155 w 1921"/>
              <a:gd name="T71" fmla="*/ 3106 h 3402"/>
              <a:gd name="T72" fmla="*/ 1017 w 1921"/>
              <a:gd name="T73" fmla="*/ 3345 h 3402"/>
              <a:gd name="T74" fmla="*/ 979 w 1921"/>
              <a:gd name="T75" fmla="*/ 3399 h 3402"/>
              <a:gd name="T76" fmla="*/ 915 w 1921"/>
              <a:gd name="T77" fmla="*/ 3379 h 3402"/>
              <a:gd name="T78" fmla="*/ 847 w 1921"/>
              <a:gd name="T79" fmla="*/ 3119 h 3402"/>
              <a:gd name="T80" fmla="*/ 694 w 1921"/>
              <a:gd name="T81" fmla="*/ 3073 h 3402"/>
              <a:gd name="T82" fmla="*/ 592 w 1921"/>
              <a:gd name="T83" fmla="*/ 2955 h 3402"/>
              <a:gd name="T84" fmla="*/ 565 w 1921"/>
              <a:gd name="T85" fmla="*/ 2690 h 3402"/>
              <a:gd name="T86" fmla="*/ 521 w 1921"/>
              <a:gd name="T87" fmla="*/ 2389 h 3402"/>
              <a:gd name="T88" fmla="*/ 391 w 1921"/>
              <a:gd name="T89" fmla="*/ 2115 h 3402"/>
              <a:gd name="T90" fmla="*/ 201 w 1921"/>
              <a:gd name="T91" fmla="*/ 1873 h 3402"/>
              <a:gd name="T92" fmla="*/ 64 w 1921"/>
              <a:gd name="T93" fmla="*/ 1601 h 3402"/>
              <a:gd name="T94" fmla="*/ 3 w 1921"/>
              <a:gd name="T95" fmla="*/ 1301 h 3402"/>
              <a:gd name="T96" fmla="*/ 11 w 1921"/>
              <a:gd name="T97" fmla="*/ 761 h 3402"/>
              <a:gd name="T98" fmla="*/ 226 w 1921"/>
              <a:gd name="T99" fmla="*/ 737 h 3402"/>
              <a:gd name="T100" fmla="*/ 250 w 1921"/>
              <a:gd name="T101" fmla="*/ 85 h 3402"/>
              <a:gd name="T102" fmla="*/ 337 w 1921"/>
              <a:gd name="T103" fmla="*/ 10 h 3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1" h="3402">
                <a:moveTo>
                  <a:pt x="565" y="1474"/>
                </a:moveTo>
                <a:lnTo>
                  <a:pt x="547" y="1477"/>
                </a:lnTo>
                <a:lnTo>
                  <a:pt x="532" y="1486"/>
                </a:lnTo>
                <a:lnTo>
                  <a:pt x="520" y="1498"/>
                </a:lnTo>
                <a:lnTo>
                  <a:pt x="512" y="1513"/>
                </a:lnTo>
                <a:lnTo>
                  <a:pt x="508" y="1531"/>
                </a:lnTo>
                <a:lnTo>
                  <a:pt x="512" y="1548"/>
                </a:lnTo>
                <a:lnTo>
                  <a:pt x="520" y="1564"/>
                </a:lnTo>
                <a:lnTo>
                  <a:pt x="532" y="1576"/>
                </a:lnTo>
                <a:lnTo>
                  <a:pt x="547" y="1585"/>
                </a:lnTo>
                <a:lnTo>
                  <a:pt x="565" y="1588"/>
                </a:lnTo>
                <a:lnTo>
                  <a:pt x="1356" y="1588"/>
                </a:lnTo>
                <a:lnTo>
                  <a:pt x="1374" y="1585"/>
                </a:lnTo>
                <a:lnTo>
                  <a:pt x="1390" y="1576"/>
                </a:lnTo>
                <a:lnTo>
                  <a:pt x="1402" y="1564"/>
                </a:lnTo>
                <a:lnTo>
                  <a:pt x="1409" y="1548"/>
                </a:lnTo>
                <a:lnTo>
                  <a:pt x="1412" y="1531"/>
                </a:lnTo>
                <a:lnTo>
                  <a:pt x="1409" y="1513"/>
                </a:lnTo>
                <a:lnTo>
                  <a:pt x="1402" y="1498"/>
                </a:lnTo>
                <a:lnTo>
                  <a:pt x="1390" y="1486"/>
                </a:lnTo>
                <a:lnTo>
                  <a:pt x="1374" y="1477"/>
                </a:lnTo>
                <a:lnTo>
                  <a:pt x="1356" y="1474"/>
                </a:lnTo>
                <a:lnTo>
                  <a:pt x="565" y="1474"/>
                </a:lnTo>
                <a:close/>
                <a:moveTo>
                  <a:pt x="565" y="1248"/>
                </a:moveTo>
                <a:lnTo>
                  <a:pt x="547" y="1252"/>
                </a:lnTo>
                <a:lnTo>
                  <a:pt x="532" y="1260"/>
                </a:lnTo>
                <a:lnTo>
                  <a:pt x="520" y="1272"/>
                </a:lnTo>
                <a:lnTo>
                  <a:pt x="512" y="1288"/>
                </a:lnTo>
                <a:lnTo>
                  <a:pt x="508" y="1305"/>
                </a:lnTo>
                <a:lnTo>
                  <a:pt x="512" y="1324"/>
                </a:lnTo>
                <a:lnTo>
                  <a:pt x="520" y="1339"/>
                </a:lnTo>
                <a:lnTo>
                  <a:pt x="532" y="1352"/>
                </a:lnTo>
                <a:lnTo>
                  <a:pt x="547" y="1359"/>
                </a:lnTo>
                <a:lnTo>
                  <a:pt x="565" y="1362"/>
                </a:lnTo>
                <a:lnTo>
                  <a:pt x="1356" y="1362"/>
                </a:lnTo>
                <a:lnTo>
                  <a:pt x="1374" y="1359"/>
                </a:lnTo>
                <a:lnTo>
                  <a:pt x="1390" y="1352"/>
                </a:lnTo>
                <a:lnTo>
                  <a:pt x="1402" y="1339"/>
                </a:lnTo>
                <a:lnTo>
                  <a:pt x="1409" y="1324"/>
                </a:lnTo>
                <a:lnTo>
                  <a:pt x="1412" y="1305"/>
                </a:lnTo>
                <a:lnTo>
                  <a:pt x="1409" y="1288"/>
                </a:lnTo>
                <a:lnTo>
                  <a:pt x="1402" y="1272"/>
                </a:lnTo>
                <a:lnTo>
                  <a:pt x="1390" y="1260"/>
                </a:lnTo>
                <a:lnTo>
                  <a:pt x="1374" y="1252"/>
                </a:lnTo>
                <a:lnTo>
                  <a:pt x="1356" y="1248"/>
                </a:lnTo>
                <a:lnTo>
                  <a:pt x="565" y="1248"/>
                </a:lnTo>
                <a:close/>
                <a:moveTo>
                  <a:pt x="1525" y="113"/>
                </a:moveTo>
                <a:lnTo>
                  <a:pt x="1508" y="116"/>
                </a:lnTo>
                <a:lnTo>
                  <a:pt x="1492" y="125"/>
                </a:lnTo>
                <a:lnTo>
                  <a:pt x="1480" y="137"/>
                </a:lnTo>
                <a:lnTo>
                  <a:pt x="1472" y="153"/>
                </a:lnTo>
                <a:lnTo>
                  <a:pt x="1469" y="170"/>
                </a:lnTo>
                <a:lnTo>
                  <a:pt x="1469" y="737"/>
                </a:lnTo>
                <a:lnTo>
                  <a:pt x="1582" y="737"/>
                </a:lnTo>
                <a:lnTo>
                  <a:pt x="1582" y="170"/>
                </a:lnTo>
                <a:lnTo>
                  <a:pt x="1579" y="153"/>
                </a:lnTo>
                <a:lnTo>
                  <a:pt x="1572" y="137"/>
                </a:lnTo>
                <a:lnTo>
                  <a:pt x="1559" y="125"/>
                </a:lnTo>
                <a:lnTo>
                  <a:pt x="1544" y="116"/>
                </a:lnTo>
                <a:lnTo>
                  <a:pt x="1525" y="113"/>
                </a:lnTo>
                <a:close/>
                <a:moveTo>
                  <a:pt x="395" y="113"/>
                </a:moveTo>
                <a:lnTo>
                  <a:pt x="378" y="116"/>
                </a:lnTo>
                <a:lnTo>
                  <a:pt x="363" y="125"/>
                </a:lnTo>
                <a:lnTo>
                  <a:pt x="350" y="137"/>
                </a:lnTo>
                <a:lnTo>
                  <a:pt x="342" y="153"/>
                </a:lnTo>
                <a:lnTo>
                  <a:pt x="339" y="170"/>
                </a:lnTo>
                <a:lnTo>
                  <a:pt x="339" y="737"/>
                </a:lnTo>
                <a:lnTo>
                  <a:pt x="452" y="737"/>
                </a:lnTo>
                <a:lnTo>
                  <a:pt x="452" y="170"/>
                </a:lnTo>
                <a:lnTo>
                  <a:pt x="449" y="153"/>
                </a:lnTo>
                <a:lnTo>
                  <a:pt x="442" y="137"/>
                </a:lnTo>
                <a:lnTo>
                  <a:pt x="429" y="125"/>
                </a:lnTo>
                <a:lnTo>
                  <a:pt x="414" y="116"/>
                </a:lnTo>
                <a:lnTo>
                  <a:pt x="395" y="113"/>
                </a:lnTo>
                <a:close/>
                <a:moveTo>
                  <a:pt x="395" y="0"/>
                </a:moveTo>
                <a:lnTo>
                  <a:pt x="426" y="3"/>
                </a:lnTo>
                <a:lnTo>
                  <a:pt x="455" y="10"/>
                </a:lnTo>
                <a:lnTo>
                  <a:pt x="481" y="24"/>
                </a:lnTo>
                <a:lnTo>
                  <a:pt x="504" y="40"/>
                </a:lnTo>
                <a:lnTo>
                  <a:pt x="525" y="61"/>
                </a:lnTo>
                <a:lnTo>
                  <a:pt x="542" y="85"/>
                </a:lnTo>
                <a:lnTo>
                  <a:pt x="555" y="110"/>
                </a:lnTo>
                <a:lnTo>
                  <a:pt x="563" y="139"/>
                </a:lnTo>
                <a:lnTo>
                  <a:pt x="565" y="170"/>
                </a:lnTo>
                <a:lnTo>
                  <a:pt x="565" y="737"/>
                </a:lnTo>
                <a:lnTo>
                  <a:pt x="1356" y="737"/>
                </a:lnTo>
                <a:lnTo>
                  <a:pt x="1356" y="170"/>
                </a:lnTo>
                <a:lnTo>
                  <a:pt x="1359" y="139"/>
                </a:lnTo>
                <a:lnTo>
                  <a:pt x="1367" y="110"/>
                </a:lnTo>
                <a:lnTo>
                  <a:pt x="1380" y="85"/>
                </a:lnTo>
                <a:lnTo>
                  <a:pt x="1396" y="61"/>
                </a:lnTo>
                <a:lnTo>
                  <a:pt x="1416" y="40"/>
                </a:lnTo>
                <a:lnTo>
                  <a:pt x="1440" y="24"/>
                </a:lnTo>
                <a:lnTo>
                  <a:pt x="1467" y="10"/>
                </a:lnTo>
                <a:lnTo>
                  <a:pt x="1496" y="3"/>
                </a:lnTo>
                <a:lnTo>
                  <a:pt x="1525" y="0"/>
                </a:lnTo>
                <a:lnTo>
                  <a:pt x="1556" y="3"/>
                </a:lnTo>
                <a:lnTo>
                  <a:pt x="1585" y="10"/>
                </a:lnTo>
                <a:lnTo>
                  <a:pt x="1611" y="24"/>
                </a:lnTo>
                <a:lnTo>
                  <a:pt x="1634" y="40"/>
                </a:lnTo>
                <a:lnTo>
                  <a:pt x="1655" y="61"/>
                </a:lnTo>
                <a:lnTo>
                  <a:pt x="1672" y="85"/>
                </a:lnTo>
                <a:lnTo>
                  <a:pt x="1685" y="110"/>
                </a:lnTo>
                <a:lnTo>
                  <a:pt x="1693" y="139"/>
                </a:lnTo>
                <a:lnTo>
                  <a:pt x="1695" y="170"/>
                </a:lnTo>
                <a:lnTo>
                  <a:pt x="1695" y="737"/>
                </a:lnTo>
                <a:lnTo>
                  <a:pt x="1864" y="737"/>
                </a:lnTo>
                <a:lnTo>
                  <a:pt x="1883" y="740"/>
                </a:lnTo>
                <a:lnTo>
                  <a:pt x="1898" y="748"/>
                </a:lnTo>
                <a:lnTo>
                  <a:pt x="1911" y="761"/>
                </a:lnTo>
                <a:lnTo>
                  <a:pt x="1918" y="776"/>
                </a:lnTo>
                <a:lnTo>
                  <a:pt x="1921" y="794"/>
                </a:lnTo>
                <a:lnTo>
                  <a:pt x="1921" y="1223"/>
                </a:lnTo>
                <a:lnTo>
                  <a:pt x="1919" y="1301"/>
                </a:lnTo>
                <a:lnTo>
                  <a:pt x="1911" y="1377"/>
                </a:lnTo>
                <a:lnTo>
                  <a:pt x="1898" y="1454"/>
                </a:lnTo>
                <a:lnTo>
                  <a:pt x="1880" y="1528"/>
                </a:lnTo>
                <a:lnTo>
                  <a:pt x="1857" y="1601"/>
                </a:lnTo>
                <a:lnTo>
                  <a:pt x="1830" y="1672"/>
                </a:lnTo>
                <a:lnTo>
                  <a:pt x="1798" y="1741"/>
                </a:lnTo>
                <a:lnTo>
                  <a:pt x="1762" y="1808"/>
                </a:lnTo>
                <a:lnTo>
                  <a:pt x="1720" y="1873"/>
                </a:lnTo>
                <a:lnTo>
                  <a:pt x="1674" y="1935"/>
                </a:lnTo>
                <a:lnTo>
                  <a:pt x="1624" y="1994"/>
                </a:lnTo>
                <a:lnTo>
                  <a:pt x="1575" y="2054"/>
                </a:lnTo>
                <a:lnTo>
                  <a:pt x="1529" y="2115"/>
                </a:lnTo>
                <a:lnTo>
                  <a:pt x="1489" y="2180"/>
                </a:lnTo>
                <a:lnTo>
                  <a:pt x="1456" y="2247"/>
                </a:lnTo>
                <a:lnTo>
                  <a:pt x="1426" y="2316"/>
                </a:lnTo>
                <a:lnTo>
                  <a:pt x="1401" y="2389"/>
                </a:lnTo>
                <a:lnTo>
                  <a:pt x="1382" y="2462"/>
                </a:lnTo>
                <a:lnTo>
                  <a:pt x="1367" y="2537"/>
                </a:lnTo>
                <a:lnTo>
                  <a:pt x="1359" y="2612"/>
                </a:lnTo>
                <a:lnTo>
                  <a:pt x="1356" y="2690"/>
                </a:lnTo>
                <a:lnTo>
                  <a:pt x="1356" y="2835"/>
                </a:lnTo>
                <a:lnTo>
                  <a:pt x="1353" y="2876"/>
                </a:lnTo>
                <a:lnTo>
                  <a:pt x="1345" y="2916"/>
                </a:lnTo>
                <a:lnTo>
                  <a:pt x="1330" y="2955"/>
                </a:lnTo>
                <a:lnTo>
                  <a:pt x="1311" y="2990"/>
                </a:lnTo>
                <a:lnTo>
                  <a:pt x="1287" y="3021"/>
                </a:lnTo>
                <a:lnTo>
                  <a:pt x="1258" y="3048"/>
                </a:lnTo>
                <a:lnTo>
                  <a:pt x="1227" y="3073"/>
                </a:lnTo>
                <a:lnTo>
                  <a:pt x="1193" y="3092"/>
                </a:lnTo>
                <a:lnTo>
                  <a:pt x="1155" y="3106"/>
                </a:lnTo>
                <a:lnTo>
                  <a:pt x="1116" y="3115"/>
                </a:lnTo>
                <a:lnTo>
                  <a:pt x="1073" y="3119"/>
                </a:lnTo>
                <a:lnTo>
                  <a:pt x="1017" y="3119"/>
                </a:lnTo>
                <a:lnTo>
                  <a:pt x="1017" y="3345"/>
                </a:lnTo>
                <a:lnTo>
                  <a:pt x="1014" y="3363"/>
                </a:lnTo>
                <a:lnTo>
                  <a:pt x="1007" y="3379"/>
                </a:lnTo>
                <a:lnTo>
                  <a:pt x="994" y="3391"/>
                </a:lnTo>
                <a:lnTo>
                  <a:pt x="979" y="3399"/>
                </a:lnTo>
                <a:lnTo>
                  <a:pt x="960" y="3402"/>
                </a:lnTo>
                <a:lnTo>
                  <a:pt x="943" y="3399"/>
                </a:lnTo>
                <a:lnTo>
                  <a:pt x="928" y="3391"/>
                </a:lnTo>
                <a:lnTo>
                  <a:pt x="915" y="3379"/>
                </a:lnTo>
                <a:lnTo>
                  <a:pt x="907" y="3363"/>
                </a:lnTo>
                <a:lnTo>
                  <a:pt x="904" y="3345"/>
                </a:lnTo>
                <a:lnTo>
                  <a:pt x="904" y="3119"/>
                </a:lnTo>
                <a:lnTo>
                  <a:pt x="847" y="3119"/>
                </a:lnTo>
                <a:lnTo>
                  <a:pt x="806" y="3115"/>
                </a:lnTo>
                <a:lnTo>
                  <a:pt x="766" y="3106"/>
                </a:lnTo>
                <a:lnTo>
                  <a:pt x="728" y="3092"/>
                </a:lnTo>
                <a:lnTo>
                  <a:pt x="694" y="3073"/>
                </a:lnTo>
                <a:lnTo>
                  <a:pt x="663" y="3048"/>
                </a:lnTo>
                <a:lnTo>
                  <a:pt x="635" y="3021"/>
                </a:lnTo>
                <a:lnTo>
                  <a:pt x="611" y="2990"/>
                </a:lnTo>
                <a:lnTo>
                  <a:pt x="592" y="2955"/>
                </a:lnTo>
                <a:lnTo>
                  <a:pt x="577" y="2916"/>
                </a:lnTo>
                <a:lnTo>
                  <a:pt x="568" y="2876"/>
                </a:lnTo>
                <a:lnTo>
                  <a:pt x="565" y="2835"/>
                </a:lnTo>
                <a:lnTo>
                  <a:pt x="565" y="2690"/>
                </a:lnTo>
                <a:lnTo>
                  <a:pt x="562" y="2612"/>
                </a:lnTo>
                <a:lnTo>
                  <a:pt x="554" y="2536"/>
                </a:lnTo>
                <a:lnTo>
                  <a:pt x="540" y="2462"/>
                </a:lnTo>
                <a:lnTo>
                  <a:pt x="521" y="2389"/>
                </a:lnTo>
                <a:lnTo>
                  <a:pt x="496" y="2316"/>
                </a:lnTo>
                <a:lnTo>
                  <a:pt x="466" y="2247"/>
                </a:lnTo>
                <a:lnTo>
                  <a:pt x="431" y="2179"/>
                </a:lnTo>
                <a:lnTo>
                  <a:pt x="391" y="2115"/>
                </a:lnTo>
                <a:lnTo>
                  <a:pt x="347" y="2054"/>
                </a:lnTo>
                <a:lnTo>
                  <a:pt x="298" y="1995"/>
                </a:lnTo>
                <a:lnTo>
                  <a:pt x="248" y="1935"/>
                </a:lnTo>
                <a:lnTo>
                  <a:pt x="201" y="1873"/>
                </a:lnTo>
                <a:lnTo>
                  <a:pt x="160" y="1808"/>
                </a:lnTo>
                <a:lnTo>
                  <a:pt x="123" y="1741"/>
                </a:lnTo>
                <a:lnTo>
                  <a:pt x="91" y="1672"/>
                </a:lnTo>
                <a:lnTo>
                  <a:pt x="64" y="1601"/>
                </a:lnTo>
                <a:lnTo>
                  <a:pt x="41" y="1528"/>
                </a:lnTo>
                <a:lnTo>
                  <a:pt x="24" y="1454"/>
                </a:lnTo>
                <a:lnTo>
                  <a:pt x="10" y="1377"/>
                </a:lnTo>
                <a:lnTo>
                  <a:pt x="3" y="1301"/>
                </a:lnTo>
                <a:lnTo>
                  <a:pt x="0" y="1223"/>
                </a:lnTo>
                <a:lnTo>
                  <a:pt x="0" y="794"/>
                </a:lnTo>
                <a:lnTo>
                  <a:pt x="3" y="776"/>
                </a:lnTo>
                <a:lnTo>
                  <a:pt x="11" y="761"/>
                </a:lnTo>
                <a:lnTo>
                  <a:pt x="24" y="748"/>
                </a:lnTo>
                <a:lnTo>
                  <a:pt x="39" y="740"/>
                </a:lnTo>
                <a:lnTo>
                  <a:pt x="56" y="737"/>
                </a:lnTo>
                <a:lnTo>
                  <a:pt x="226" y="737"/>
                </a:lnTo>
                <a:lnTo>
                  <a:pt x="226" y="170"/>
                </a:lnTo>
                <a:lnTo>
                  <a:pt x="229" y="139"/>
                </a:lnTo>
                <a:lnTo>
                  <a:pt x="237" y="110"/>
                </a:lnTo>
                <a:lnTo>
                  <a:pt x="250" y="85"/>
                </a:lnTo>
                <a:lnTo>
                  <a:pt x="266" y="61"/>
                </a:lnTo>
                <a:lnTo>
                  <a:pt x="287" y="40"/>
                </a:lnTo>
                <a:lnTo>
                  <a:pt x="310" y="24"/>
                </a:lnTo>
                <a:lnTo>
                  <a:pt x="337" y="10"/>
                </a:lnTo>
                <a:lnTo>
                  <a:pt x="366" y="3"/>
                </a:lnTo>
                <a:lnTo>
                  <a:pt x="3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135"/>
          <p:cNvSpPr>
            <a:spLocks/>
          </p:cNvSpPr>
          <p:nvPr/>
        </p:nvSpPr>
        <p:spPr bwMode="auto">
          <a:xfrm>
            <a:off x="666757" y="4211638"/>
            <a:ext cx="558800" cy="598487"/>
          </a:xfrm>
          <a:custGeom>
            <a:avLst/>
            <a:gdLst>
              <a:gd name="T0" fmla="*/ 2801 w 3168"/>
              <a:gd name="T1" fmla="*/ 24 h 3393"/>
              <a:gd name="T2" fmla="*/ 2882 w 3168"/>
              <a:gd name="T3" fmla="*/ 139 h 3393"/>
              <a:gd name="T4" fmla="*/ 2342 w 3168"/>
              <a:gd name="T5" fmla="*/ 238 h 3393"/>
              <a:gd name="T6" fmla="*/ 2330 w 3168"/>
              <a:gd name="T7" fmla="*/ 316 h 3393"/>
              <a:gd name="T8" fmla="*/ 2885 w 3168"/>
              <a:gd name="T9" fmla="*/ 401 h 3393"/>
              <a:gd name="T10" fmla="*/ 3072 w 3168"/>
              <a:gd name="T11" fmla="*/ 500 h 3393"/>
              <a:gd name="T12" fmla="*/ 3165 w 3168"/>
              <a:gd name="T13" fmla="*/ 690 h 3393"/>
              <a:gd name="T14" fmla="*/ 3143 w 3168"/>
              <a:gd name="T15" fmla="*/ 1089 h 3393"/>
              <a:gd name="T16" fmla="*/ 3014 w 3168"/>
              <a:gd name="T17" fmla="*/ 1250 h 3393"/>
              <a:gd name="T18" fmla="*/ 2872 w 3168"/>
              <a:gd name="T19" fmla="*/ 1303 h 3393"/>
              <a:gd name="T20" fmla="*/ 2708 w 3168"/>
              <a:gd name="T21" fmla="*/ 1319 h 3393"/>
              <a:gd name="T22" fmla="*/ 2446 w 3168"/>
              <a:gd name="T23" fmla="*/ 1343 h 3393"/>
              <a:gd name="T24" fmla="*/ 2146 w 3168"/>
              <a:gd name="T25" fmla="*/ 1370 h 3393"/>
              <a:gd name="T26" fmla="*/ 1867 w 3168"/>
              <a:gd name="T27" fmla="*/ 1394 h 3393"/>
              <a:gd name="T28" fmla="*/ 1669 w 3168"/>
              <a:gd name="T29" fmla="*/ 1412 h 3393"/>
              <a:gd name="T30" fmla="*/ 1560 w 3168"/>
              <a:gd name="T31" fmla="*/ 1447 h 3393"/>
              <a:gd name="T32" fmla="*/ 1527 w 3168"/>
              <a:gd name="T33" fmla="*/ 1866 h 3393"/>
              <a:gd name="T34" fmla="*/ 1918 w 3168"/>
              <a:gd name="T35" fmla="*/ 1901 h 3393"/>
              <a:gd name="T36" fmla="*/ 1851 w 3168"/>
              <a:gd name="T37" fmla="*/ 2243 h 3393"/>
              <a:gd name="T38" fmla="*/ 1754 w 3168"/>
              <a:gd name="T39" fmla="*/ 3110 h 3393"/>
              <a:gd name="T40" fmla="*/ 1684 w 3168"/>
              <a:gd name="T41" fmla="*/ 3295 h 3393"/>
              <a:gd name="T42" fmla="*/ 1512 w 3168"/>
              <a:gd name="T43" fmla="*/ 3390 h 3393"/>
              <a:gd name="T44" fmla="*/ 1317 w 3168"/>
              <a:gd name="T45" fmla="*/ 3348 h 3393"/>
              <a:gd name="T46" fmla="*/ 1199 w 3168"/>
              <a:gd name="T47" fmla="*/ 3191 h 3393"/>
              <a:gd name="T48" fmla="*/ 1447 w 3168"/>
              <a:gd name="T49" fmla="*/ 3099 h 3393"/>
              <a:gd name="T50" fmla="*/ 1460 w 3168"/>
              <a:gd name="T51" fmla="*/ 3021 h 3393"/>
              <a:gd name="T52" fmla="*/ 1188 w 3168"/>
              <a:gd name="T53" fmla="*/ 2884 h 3393"/>
              <a:gd name="T54" fmla="*/ 1468 w 3168"/>
              <a:gd name="T55" fmla="*/ 2845 h 3393"/>
              <a:gd name="T56" fmla="*/ 1432 w 3168"/>
              <a:gd name="T57" fmla="*/ 2774 h 3393"/>
              <a:gd name="T58" fmla="*/ 1115 w 3168"/>
              <a:gd name="T59" fmla="*/ 2260 h 3393"/>
              <a:gd name="T60" fmla="*/ 1019 w 3168"/>
              <a:gd name="T61" fmla="*/ 1934 h 3393"/>
              <a:gd name="T62" fmla="*/ 1058 w 3168"/>
              <a:gd name="T63" fmla="*/ 1868 h 3393"/>
              <a:gd name="T64" fmla="*/ 1426 w 3168"/>
              <a:gd name="T65" fmla="*/ 1455 h 3393"/>
              <a:gd name="T66" fmla="*/ 1537 w 3168"/>
              <a:gd name="T67" fmla="*/ 1326 h 3393"/>
              <a:gd name="T68" fmla="*/ 1762 w 3168"/>
              <a:gd name="T69" fmla="*/ 1290 h 3393"/>
              <a:gd name="T70" fmla="*/ 2092 w 3168"/>
              <a:gd name="T71" fmla="*/ 1262 h 3393"/>
              <a:gd name="T72" fmla="*/ 2416 w 3168"/>
              <a:gd name="T73" fmla="*/ 1233 h 3393"/>
              <a:gd name="T74" fmla="*/ 2686 w 3168"/>
              <a:gd name="T75" fmla="*/ 1208 h 3393"/>
              <a:gd name="T76" fmla="*/ 2849 w 3168"/>
              <a:gd name="T77" fmla="*/ 1192 h 3393"/>
              <a:gd name="T78" fmla="*/ 2966 w 3168"/>
              <a:gd name="T79" fmla="*/ 1144 h 3393"/>
              <a:gd name="T80" fmla="*/ 3052 w 3168"/>
              <a:gd name="T81" fmla="*/ 997 h 3393"/>
              <a:gd name="T82" fmla="*/ 3032 w 3168"/>
              <a:gd name="T83" fmla="*/ 637 h 3393"/>
              <a:gd name="T84" fmla="*/ 2916 w 3168"/>
              <a:gd name="T85" fmla="*/ 527 h 3393"/>
              <a:gd name="T86" fmla="*/ 1776 w 3168"/>
              <a:gd name="T87" fmla="*/ 577 h 3393"/>
              <a:gd name="T88" fmla="*/ 1764 w 3168"/>
              <a:gd name="T89" fmla="*/ 655 h 3393"/>
              <a:gd name="T90" fmla="*/ 2885 w 3168"/>
              <a:gd name="T91" fmla="*/ 735 h 3393"/>
              <a:gd name="T92" fmla="*/ 2824 w 3168"/>
              <a:gd name="T93" fmla="*/ 865 h 3393"/>
              <a:gd name="T94" fmla="*/ 283 w 3168"/>
              <a:gd name="T95" fmla="*/ 905 h 3393"/>
              <a:gd name="T96" fmla="*/ 152 w 3168"/>
              <a:gd name="T97" fmla="*/ 844 h 3393"/>
              <a:gd name="T98" fmla="*/ 113 w 3168"/>
              <a:gd name="T99" fmla="*/ 679 h 3393"/>
              <a:gd name="T100" fmla="*/ 845 w 3168"/>
              <a:gd name="T101" fmla="*/ 640 h 3393"/>
              <a:gd name="T102" fmla="*/ 809 w 3168"/>
              <a:gd name="T103" fmla="*/ 569 h 3393"/>
              <a:gd name="T104" fmla="*/ 38 w 3168"/>
              <a:gd name="T105" fmla="*/ 506 h 3393"/>
              <a:gd name="T106" fmla="*/ 2 w 3168"/>
              <a:gd name="T107" fmla="*/ 435 h 3393"/>
              <a:gd name="T108" fmla="*/ 113 w 3168"/>
              <a:gd name="T109" fmla="*/ 396 h 3393"/>
              <a:gd name="T110" fmla="*/ 1403 w 3168"/>
              <a:gd name="T111" fmla="*/ 316 h 3393"/>
              <a:gd name="T112" fmla="*/ 1391 w 3168"/>
              <a:gd name="T113" fmla="*/ 238 h 3393"/>
              <a:gd name="T114" fmla="*/ 115 w 3168"/>
              <a:gd name="T115" fmla="*/ 139 h 3393"/>
              <a:gd name="T116" fmla="*/ 196 w 3168"/>
              <a:gd name="T117" fmla="*/ 24 h 3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68" h="3393">
                <a:moveTo>
                  <a:pt x="283" y="0"/>
                </a:moveTo>
                <a:lnTo>
                  <a:pt x="2715" y="0"/>
                </a:lnTo>
                <a:lnTo>
                  <a:pt x="2745" y="3"/>
                </a:lnTo>
                <a:lnTo>
                  <a:pt x="2774" y="10"/>
                </a:lnTo>
                <a:lnTo>
                  <a:pt x="2801" y="24"/>
                </a:lnTo>
                <a:lnTo>
                  <a:pt x="2824" y="40"/>
                </a:lnTo>
                <a:lnTo>
                  <a:pt x="2845" y="61"/>
                </a:lnTo>
                <a:lnTo>
                  <a:pt x="2861" y="84"/>
                </a:lnTo>
                <a:lnTo>
                  <a:pt x="2874" y="110"/>
                </a:lnTo>
                <a:lnTo>
                  <a:pt x="2882" y="139"/>
                </a:lnTo>
                <a:lnTo>
                  <a:pt x="2885" y="170"/>
                </a:lnTo>
                <a:lnTo>
                  <a:pt x="2885" y="226"/>
                </a:lnTo>
                <a:lnTo>
                  <a:pt x="2376" y="226"/>
                </a:lnTo>
                <a:lnTo>
                  <a:pt x="2357" y="229"/>
                </a:lnTo>
                <a:lnTo>
                  <a:pt x="2342" y="238"/>
                </a:lnTo>
                <a:lnTo>
                  <a:pt x="2330" y="250"/>
                </a:lnTo>
                <a:lnTo>
                  <a:pt x="2321" y="265"/>
                </a:lnTo>
                <a:lnTo>
                  <a:pt x="2319" y="283"/>
                </a:lnTo>
                <a:lnTo>
                  <a:pt x="2321" y="300"/>
                </a:lnTo>
                <a:lnTo>
                  <a:pt x="2330" y="316"/>
                </a:lnTo>
                <a:lnTo>
                  <a:pt x="2342" y="328"/>
                </a:lnTo>
                <a:lnTo>
                  <a:pt x="2357" y="336"/>
                </a:lnTo>
                <a:lnTo>
                  <a:pt x="2376" y="339"/>
                </a:lnTo>
                <a:lnTo>
                  <a:pt x="2885" y="339"/>
                </a:lnTo>
                <a:lnTo>
                  <a:pt x="2885" y="401"/>
                </a:lnTo>
                <a:lnTo>
                  <a:pt x="2927" y="411"/>
                </a:lnTo>
                <a:lnTo>
                  <a:pt x="2967" y="427"/>
                </a:lnTo>
                <a:lnTo>
                  <a:pt x="3005" y="446"/>
                </a:lnTo>
                <a:lnTo>
                  <a:pt x="3040" y="471"/>
                </a:lnTo>
                <a:lnTo>
                  <a:pt x="3072" y="500"/>
                </a:lnTo>
                <a:lnTo>
                  <a:pt x="3099" y="532"/>
                </a:lnTo>
                <a:lnTo>
                  <a:pt x="3123" y="568"/>
                </a:lnTo>
                <a:lnTo>
                  <a:pt x="3142" y="606"/>
                </a:lnTo>
                <a:lnTo>
                  <a:pt x="3156" y="647"/>
                </a:lnTo>
                <a:lnTo>
                  <a:pt x="3165" y="690"/>
                </a:lnTo>
                <a:lnTo>
                  <a:pt x="3168" y="735"/>
                </a:lnTo>
                <a:lnTo>
                  <a:pt x="3168" y="961"/>
                </a:lnTo>
                <a:lnTo>
                  <a:pt x="3165" y="1006"/>
                </a:lnTo>
                <a:lnTo>
                  <a:pt x="3157" y="1048"/>
                </a:lnTo>
                <a:lnTo>
                  <a:pt x="3143" y="1089"/>
                </a:lnTo>
                <a:lnTo>
                  <a:pt x="3126" y="1127"/>
                </a:lnTo>
                <a:lnTo>
                  <a:pt x="3103" y="1163"/>
                </a:lnTo>
                <a:lnTo>
                  <a:pt x="3077" y="1196"/>
                </a:lnTo>
                <a:lnTo>
                  <a:pt x="3048" y="1225"/>
                </a:lnTo>
                <a:lnTo>
                  <a:pt x="3014" y="1250"/>
                </a:lnTo>
                <a:lnTo>
                  <a:pt x="2978" y="1272"/>
                </a:lnTo>
                <a:lnTo>
                  <a:pt x="2939" y="1288"/>
                </a:lnTo>
                <a:lnTo>
                  <a:pt x="2896" y="1300"/>
                </a:lnTo>
                <a:lnTo>
                  <a:pt x="2887" y="1301"/>
                </a:lnTo>
                <a:lnTo>
                  <a:pt x="2872" y="1303"/>
                </a:lnTo>
                <a:lnTo>
                  <a:pt x="2850" y="1305"/>
                </a:lnTo>
                <a:lnTo>
                  <a:pt x="2821" y="1308"/>
                </a:lnTo>
                <a:lnTo>
                  <a:pt x="2788" y="1312"/>
                </a:lnTo>
                <a:lnTo>
                  <a:pt x="2750" y="1315"/>
                </a:lnTo>
                <a:lnTo>
                  <a:pt x="2708" y="1319"/>
                </a:lnTo>
                <a:lnTo>
                  <a:pt x="2661" y="1323"/>
                </a:lnTo>
                <a:lnTo>
                  <a:pt x="2612" y="1328"/>
                </a:lnTo>
                <a:lnTo>
                  <a:pt x="2558" y="1334"/>
                </a:lnTo>
                <a:lnTo>
                  <a:pt x="2504" y="1338"/>
                </a:lnTo>
                <a:lnTo>
                  <a:pt x="2446" y="1343"/>
                </a:lnTo>
                <a:lnTo>
                  <a:pt x="2387" y="1349"/>
                </a:lnTo>
                <a:lnTo>
                  <a:pt x="2327" y="1354"/>
                </a:lnTo>
                <a:lnTo>
                  <a:pt x="2266" y="1359"/>
                </a:lnTo>
                <a:lnTo>
                  <a:pt x="2205" y="1364"/>
                </a:lnTo>
                <a:lnTo>
                  <a:pt x="2146" y="1370"/>
                </a:lnTo>
                <a:lnTo>
                  <a:pt x="2086" y="1375"/>
                </a:lnTo>
                <a:lnTo>
                  <a:pt x="2028" y="1380"/>
                </a:lnTo>
                <a:lnTo>
                  <a:pt x="1972" y="1385"/>
                </a:lnTo>
                <a:lnTo>
                  <a:pt x="1918" y="1390"/>
                </a:lnTo>
                <a:lnTo>
                  <a:pt x="1867" y="1394"/>
                </a:lnTo>
                <a:lnTo>
                  <a:pt x="1819" y="1398"/>
                </a:lnTo>
                <a:lnTo>
                  <a:pt x="1774" y="1402"/>
                </a:lnTo>
                <a:lnTo>
                  <a:pt x="1735" y="1406"/>
                </a:lnTo>
                <a:lnTo>
                  <a:pt x="1699" y="1409"/>
                </a:lnTo>
                <a:lnTo>
                  <a:pt x="1669" y="1412"/>
                </a:lnTo>
                <a:lnTo>
                  <a:pt x="1645" y="1414"/>
                </a:lnTo>
                <a:lnTo>
                  <a:pt x="1620" y="1416"/>
                </a:lnTo>
                <a:lnTo>
                  <a:pt x="1597" y="1422"/>
                </a:lnTo>
                <a:lnTo>
                  <a:pt x="1578" y="1432"/>
                </a:lnTo>
                <a:lnTo>
                  <a:pt x="1560" y="1447"/>
                </a:lnTo>
                <a:lnTo>
                  <a:pt x="1546" y="1463"/>
                </a:lnTo>
                <a:lnTo>
                  <a:pt x="1536" y="1482"/>
                </a:lnTo>
                <a:lnTo>
                  <a:pt x="1529" y="1503"/>
                </a:lnTo>
                <a:lnTo>
                  <a:pt x="1527" y="1526"/>
                </a:lnTo>
                <a:lnTo>
                  <a:pt x="1527" y="1866"/>
                </a:lnTo>
                <a:lnTo>
                  <a:pt x="1867" y="1866"/>
                </a:lnTo>
                <a:lnTo>
                  <a:pt x="1883" y="1868"/>
                </a:lnTo>
                <a:lnTo>
                  <a:pt x="1898" y="1875"/>
                </a:lnTo>
                <a:lnTo>
                  <a:pt x="1910" y="1887"/>
                </a:lnTo>
                <a:lnTo>
                  <a:pt x="1918" y="1901"/>
                </a:lnTo>
                <a:lnTo>
                  <a:pt x="1922" y="1918"/>
                </a:lnTo>
                <a:lnTo>
                  <a:pt x="1921" y="1934"/>
                </a:lnTo>
                <a:lnTo>
                  <a:pt x="1865" y="2217"/>
                </a:lnTo>
                <a:lnTo>
                  <a:pt x="1860" y="2231"/>
                </a:lnTo>
                <a:lnTo>
                  <a:pt x="1851" y="2243"/>
                </a:lnTo>
                <a:lnTo>
                  <a:pt x="1839" y="2254"/>
                </a:lnTo>
                <a:lnTo>
                  <a:pt x="1826" y="2260"/>
                </a:lnTo>
                <a:lnTo>
                  <a:pt x="1810" y="2262"/>
                </a:lnTo>
                <a:lnTo>
                  <a:pt x="1754" y="2262"/>
                </a:lnTo>
                <a:lnTo>
                  <a:pt x="1754" y="3110"/>
                </a:lnTo>
                <a:lnTo>
                  <a:pt x="1751" y="3152"/>
                </a:lnTo>
                <a:lnTo>
                  <a:pt x="1741" y="3191"/>
                </a:lnTo>
                <a:lnTo>
                  <a:pt x="1727" y="3230"/>
                </a:lnTo>
                <a:lnTo>
                  <a:pt x="1707" y="3264"/>
                </a:lnTo>
                <a:lnTo>
                  <a:pt x="1684" y="3295"/>
                </a:lnTo>
                <a:lnTo>
                  <a:pt x="1656" y="3323"/>
                </a:lnTo>
                <a:lnTo>
                  <a:pt x="1624" y="3348"/>
                </a:lnTo>
                <a:lnTo>
                  <a:pt x="1589" y="3366"/>
                </a:lnTo>
                <a:lnTo>
                  <a:pt x="1552" y="3381"/>
                </a:lnTo>
                <a:lnTo>
                  <a:pt x="1512" y="3390"/>
                </a:lnTo>
                <a:lnTo>
                  <a:pt x="1471" y="3393"/>
                </a:lnTo>
                <a:lnTo>
                  <a:pt x="1429" y="3390"/>
                </a:lnTo>
                <a:lnTo>
                  <a:pt x="1389" y="3381"/>
                </a:lnTo>
                <a:lnTo>
                  <a:pt x="1352" y="3366"/>
                </a:lnTo>
                <a:lnTo>
                  <a:pt x="1317" y="3348"/>
                </a:lnTo>
                <a:lnTo>
                  <a:pt x="1285" y="3323"/>
                </a:lnTo>
                <a:lnTo>
                  <a:pt x="1257" y="3295"/>
                </a:lnTo>
                <a:lnTo>
                  <a:pt x="1233" y="3264"/>
                </a:lnTo>
                <a:lnTo>
                  <a:pt x="1214" y="3230"/>
                </a:lnTo>
                <a:lnTo>
                  <a:pt x="1199" y="3191"/>
                </a:lnTo>
                <a:lnTo>
                  <a:pt x="1191" y="3152"/>
                </a:lnTo>
                <a:lnTo>
                  <a:pt x="1188" y="3110"/>
                </a:lnTo>
                <a:lnTo>
                  <a:pt x="1414" y="3110"/>
                </a:lnTo>
                <a:lnTo>
                  <a:pt x="1432" y="3107"/>
                </a:lnTo>
                <a:lnTo>
                  <a:pt x="1447" y="3099"/>
                </a:lnTo>
                <a:lnTo>
                  <a:pt x="1460" y="3087"/>
                </a:lnTo>
                <a:lnTo>
                  <a:pt x="1468" y="3071"/>
                </a:lnTo>
                <a:lnTo>
                  <a:pt x="1471" y="3054"/>
                </a:lnTo>
                <a:lnTo>
                  <a:pt x="1468" y="3036"/>
                </a:lnTo>
                <a:lnTo>
                  <a:pt x="1460" y="3021"/>
                </a:lnTo>
                <a:lnTo>
                  <a:pt x="1447" y="3008"/>
                </a:lnTo>
                <a:lnTo>
                  <a:pt x="1432" y="3000"/>
                </a:lnTo>
                <a:lnTo>
                  <a:pt x="1414" y="2997"/>
                </a:lnTo>
                <a:lnTo>
                  <a:pt x="1188" y="2997"/>
                </a:lnTo>
                <a:lnTo>
                  <a:pt x="1188" y="2884"/>
                </a:lnTo>
                <a:lnTo>
                  <a:pt x="1414" y="2884"/>
                </a:lnTo>
                <a:lnTo>
                  <a:pt x="1432" y="2881"/>
                </a:lnTo>
                <a:lnTo>
                  <a:pt x="1447" y="2873"/>
                </a:lnTo>
                <a:lnTo>
                  <a:pt x="1460" y="2860"/>
                </a:lnTo>
                <a:lnTo>
                  <a:pt x="1468" y="2845"/>
                </a:lnTo>
                <a:lnTo>
                  <a:pt x="1471" y="2828"/>
                </a:lnTo>
                <a:lnTo>
                  <a:pt x="1468" y="2810"/>
                </a:lnTo>
                <a:lnTo>
                  <a:pt x="1460" y="2795"/>
                </a:lnTo>
                <a:lnTo>
                  <a:pt x="1447" y="2782"/>
                </a:lnTo>
                <a:lnTo>
                  <a:pt x="1432" y="2774"/>
                </a:lnTo>
                <a:lnTo>
                  <a:pt x="1414" y="2771"/>
                </a:lnTo>
                <a:lnTo>
                  <a:pt x="1188" y="2771"/>
                </a:lnTo>
                <a:lnTo>
                  <a:pt x="1188" y="2262"/>
                </a:lnTo>
                <a:lnTo>
                  <a:pt x="1131" y="2262"/>
                </a:lnTo>
                <a:lnTo>
                  <a:pt x="1115" y="2260"/>
                </a:lnTo>
                <a:lnTo>
                  <a:pt x="1102" y="2254"/>
                </a:lnTo>
                <a:lnTo>
                  <a:pt x="1089" y="2243"/>
                </a:lnTo>
                <a:lnTo>
                  <a:pt x="1081" y="2231"/>
                </a:lnTo>
                <a:lnTo>
                  <a:pt x="1076" y="2217"/>
                </a:lnTo>
                <a:lnTo>
                  <a:pt x="1019" y="1934"/>
                </a:lnTo>
                <a:lnTo>
                  <a:pt x="1018" y="1918"/>
                </a:lnTo>
                <a:lnTo>
                  <a:pt x="1022" y="1901"/>
                </a:lnTo>
                <a:lnTo>
                  <a:pt x="1031" y="1887"/>
                </a:lnTo>
                <a:lnTo>
                  <a:pt x="1043" y="1875"/>
                </a:lnTo>
                <a:lnTo>
                  <a:pt x="1058" y="1868"/>
                </a:lnTo>
                <a:lnTo>
                  <a:pt x="1075" y="1866"/>
                </a:lnTo>
                <a:lnTo>
                  <a:pt x="1414" y="1866"/>
                </a:lnTo>
                <a:lnTo>
                  <a:pt x="1414" y="1526"/>
                </a:lnTo>
                <a:lnTo>
                  <a:pt x="1416" y="1490"/>
                </a:lnTo>
                <a:lnTo>
                  <a:pt x="1426" y="1455"/>
                </a:lnTo>
                <a:lnTo>
                  <a:pt x="1439" y="1423"/>
                </a:lnTo>
                <a:lnTo>
                  <a:pt x="1457" y="1393"/>
                </a:lnTo>
                <a:lnTo>
                  <a:pt x="1480" y="1366"/>
                </a:lnTo>
                <a:lnTo>
                  <a:pt x="1507" y="1344"/>
                </a:lnTo>
                <a:lnTo>
                  <a:pt x="1537" y="1326"/>
                </a:lnTo>
                <a:lnTo>
                  <a:pt x="1569" y="1312"/>
                </a:lnTo>
                <a:lnTo>
                  <a:pt x="1604" y="1304"/>
                </a:lnTo>
                <a:lnTo>
                  <a:pt x="1641" y="1301"/>
                </a:lnTo>
                <a:lnTo>
                  <a:pt x="1700" y="1296"/>
                </a:lnTo>
                <a:lnTo>
                  <a:pt x="1762" y="1290"/>
                </a:lnTo>
                <a:lnTo>
                  <a:pt x="1826" y="1284"/>
                </a:lnTo>
                <a:lnTo>
                  <a:pt x="1892" y="1279"/>
                </a:lnTo>
                <a:lnTo>
                  <a:pt x="1957" y="1273"/>
                </a:lnTo>
                <a:lnTo>
                  <a:pt x="2024" y="1267"/>
                </a:lnTo>
                <a:lnTo>
                  <a:pt x="2092" y="1262"/>
                </a:lnTo>
                <a:lnTo>
                  <a:pt x="2159" y="1255"/>
                </a:lnTo>
                <a:lnTo>
                  <a:pt x="2225" y="1249"/>
                </a:lnTo>
                <a:lnTo>
                  <a:pt x="2291" y="1244"/>
                </a:lnTo>
                <a:lnTo>
                  <a:pt x="2354" y="1238"/>
                </a:lnTo>
                <a:lnTo>
                  <a:pt x="2416" y="1233"/>
                </a:lnTo>
                <a:lnTo>
                  <a:pt x="2477" y="1227"/>
                </a:lnTo>
                <a:lnTo>
                  <a:pt x="2533" y="1221"/>
                </a:lnTo>
                <a:lnTo>
                  <a:pt x="2588" y="1216"/>
                </a:lnTo>
                <a:lnTo>
                  <a:pt x="2639" y="1212"/>
                </a:lnTo>
                <a:lnTo>
                  <a:pt x="2686" y="1208"/>
                </a:lnTo>
                <a:lnTo>
                  <a:pt x="2729" y="1204"/>
                </a:lnTo>
                <a:lnTo>
                  <a:pt x="2767" y="1200"/>
                </a:lnTo>
                <a:lnTo>
                  <a:pt x="2800" y="1197"/>
                </a:lnTo>
                <a:lnTo>
                  <a:pt x="2828" y="1194"/>
                </a:lnTo>
                <a:lnTo>
                  <a:pt x="2849" y="1192"/>
                </a:lnTo>
                <a:lnTo>
                  <a:pt x="2866" y="1190"/>
                </a:lnTo>
                <a:lnTo>
                  <a:pt x="2874" y="1189"/>
                </a:lnTo>
                <a:lnTo>
                  <a:pt x="2908" y="1179"/>
                </a:lnTo>
                <a:lnTo>
                  <a:pt x="2939" y="1164"/>
                </a:lnTo>
                <a:lnTo>
                  <a:pt x="2966" y="1144"/>
                </a:lnTo>
                <a:lnTo>
                  <a:pt x="2991" y="1121"/>
                </a:lnTo>
                <a:lnTo>
                  <a:pt x="3013" y="1094"/>
                </a:lnTo>
                <a:lnTo>
                  <a:pt x="3030" y="1064"/>
                </a:lnTo>
                <a:lnTo>
                  <a:pt x="3044" y="1031"/>
                </a:lnTo>
                <a:lnTo>
                  <a:pt x="3052" y="997"/>
                </a:lnTo>
                <a:lnTo>
                  <a:pt x="3055" y="961"/>
                </a:lnTo>
                <a:lnTo>
                  <a:pt x="3055" y="735"/>
                </a:lnTo>
                <a:lnTo>
                  <a:pt x="3052" y="701"/>
                </a:lnTo>
                <a:lnTo>
                  <a:pt x="3045" y="668"/>
                </a:lnTo>
                <a:lnTo>
                  <a:pt x="3032" y="637"/>
                </a:lnTo>
                <a:lnTo>
                  <a:pt x="3016" y="610"/>
                </a:lnTo>
                <a:lnTo>
                  <a:pt x="2995" y="584"/>
                </a:lnTo>
                <a:lnTo>
                  <a:pt x="2972" y="561"/>
                </a:lnTo>
                <a:lnTo>
                  <a:pt x="2946" y="543"/>
                </a:lnTo>
                <a:lnTo>
                  <a:pt x="2916" y="527"/>
                </a:lnTo>
                <a:lnTo>
                  <a:pt x="2885" y="517"/>
                </a:lnTo>
                <a:lnTo>
                  <a:pt x="2885" y="566"/>
                </a:lnTo>
                <a:lnTo>
                  <a:pt x="1810" y="566"/>
                </a:lnTo>
                <a:lnTo>
                  <a:pt x="1792" y="569"/>
                </a:lnTo>
                <a:lnTo>
                  <a:pt x="1776" y="577"/>
                </a:lnTo>
                <a:lnTo>
                  <a:pt x="1764" y="589"/>
                </a:lnTo>
                <a:lnTo>
                  <a:pt x="1756" y="605"/>
                </a:lnTo>
                <a:lnTo>
                  <a:pt x="1754" y="622"/>
                </a:lnTo>
                <a:lnTo>
                  <a:pt x="1756" y="640"/>
                </a:lnTo>
                <a:lnTo>
                  <a:pt x="1764" y="655"/>
                </a:lnTo>
                <a:lnTo>
                  <a:pt x="1776" y="667"/>
                </a:lnTo>
                <a:lnTo>
                  <a:pt x="1792" y="676"/>
                </a:lnTo>
                <a:lnTo>
                  <a:pt x="1810" y="679"/>
                </a:lnTo>
                <a:lnTo>
                  <a:pt x="2885" y="679"/>
                </a:lnTo>
                <a:lnTo>
                  <a:pt x="2885" y="735"/>
                </a:lnTo>
                <a:lnTo>
                  <a:pt x="2882" y="766"/>
                </a:lnTo>
                <a:lnTo>
                  <a:pt x="2874" y="795"/>
                </a:lnTo>
                <a:lnTo>
                  <a:pt x="2861" y="820"/>
                </a:lnTo>
                <a:lnTo>
                  <a:pt x="2845" y="844"/>
                </a:lnTo>
                <a:lnTo>
                  <a:pt x="2824" y="865"/>
                </a:lnTo>
                <a:lnTo>
                  <a:pt x="2801" y="881"/>
                </a:lnTo>
                <a:lnTo>
                  <a:pt x="2774" y="895"/>
                </a:lnTo>
                <a:lnTo>
                  <a:pt x="2745" y="902"/>
                </a:lnTo>
                <a:lnTo>
                  <a:pt x="2715" y="905"/>
                </a:lnTo>
                <a:lnTo>
                  <a:pt x="283" y="905"/>
                </a:lnTo>
                <a:lnTo>
                  <a:pt x="252" y="902"/>
                </a:lnTo>
                <a:lnTo>
                  <a:pt x="223" y="895"/>
                </a:lnTo>
                <a:lnTo>
                  <a:pt x="196" y="881"/>
                </a:lnTo>
                <a:lnTo>
                  <a:pt x="173" y="865"/>
                </a:lnTo>
                <a:lnTo>
                  <a:pt x="152" y="844"/>
                </a:lnTo>
                <a:lnTo>
                  <a:pt x="136" y="820"/>
                </a:lnTo>
                <a:lnTo>
                  <a:pt x="123" y="795"/>
                </a:lnTo>
                <a:lnTo>
                  <a:pt x="115" y="766"/>
                </a:lnTo>
                <a:lnTo>
                  <a:pt x="113" y="735"/>
                </a:lnTo>
                <a:lnTo>
                  <a:pt x="113" y="679"/>
                </a:lnTo>
                <a:lnTo>
                  <a:pt x="792" y="679"/>
                </a:lnTo>
                <a:lnTo>
                  <a:pt x="809" y="676"/>
                </a:lnTo>
                <a:lnTo>
                  <a:pt x="825" y="667"/>
                </a:lnTo>
                <a:lnTo>
                  <a:pt x="837" y="655"/>
                </a:lnTo>
                <a:lnTo>
                  <a:pt x="845" y="640"/>
                </a:lnTo>
                <a:lnTo>
                  <a:pt x="849" y="622"/>
                </a:lnTo>
                <a:lnTo>
                  <a:pt x="845" y="605"/>
                </a:lnTo>
                <a:lnTo>
                  <a:pt x="837" y="589"/>
                </a:lnTo>
                <a:lnTo>
                  <a:pt x="825" y="577"/>
                </a:lnTo>
                <a:lnTo>
                  <a:pt x="809" y="569"/>
                </a:lnTo>
                <a:lnTo>
                  <a:pt x="792" y="566"/>
                </a:lnTo>
                <a:lnTo>
                  <a:pt x="113" y="566"/>
                </a:lnTo>
                <a:lnTo>
                  <a:pt x="113" y="509"/>
                </a:lnTo>
                <a:lnTo>
                  <a:pt x="57" y="509"/>
                </a:lnTo>
                <a:lnTo>
                  <a:pt x="38" y="506"/>
                </a:lnTo>
                <a:lnTo>
                  <a:pt x="23" y="498"/>
                </a:lnTo>
                <a:lnTo>
                  <a:pt x="10" y="485"/>
                </a:lnTo>
                <a:lnTo>
                  <a:pt x="2" y="470"/>
                </a:lnTo>
                <a:lnTo>
                  <a:pt x="0" y="452"/>
                </a:lnTo>
                <a:lnTo>
                  <a:pt x="2" y="435"/>
                </a:lnTo>
                <a:lnTo>
                  <a:pt x="10" y="419"/>
                </a:lnTo>
                <a:lnTo>
                  <a:pt x="23" y="407"/>
                </a:lnTo>
                <a:lnTo>
                  <a:pt x="38" y="399"/>
                </a:lnTo>
                <a:lnTo>
                  <a:pt x="57" y="396"/>
                </a:lnTo>
                <a:lnTo>
                  <a:pt x="113" y="396"/>
                </a:lnTo>
                <a:lnTo>
                  <a:pt x="113" y="339"/>
                </a:lnTo>
                <a:lnTo>
                  <a:pt x="1358" y="339"/>
                </a:lnTo>
                <a:lnTo>
                  <a:pt x="1375" y="336"/>
                </a:lnTo>
                <a:lnTo>
                  <a:pt x="1391" y="328"/>
                </a:lnTo>
                <a:lnTo>
                  <a:pt x="1403" y="316"/>
                </a:lnTo>
                <a:lnTo>
                  <a:pt x="1411" y="300"/>
                </a:lnTo>
                <a:lnTo>
                  <a:pt x="1414" y="283"/>
                </a:lnTo>
                <a:lnTo>
                  <a:pt x="1411" y="265"/>
                </a:lnTo>
                <a:lnTo>
                  <a:pt x="1403" y="250"/>
                </a:lnTo>
                <a:lnTo>
                  <a:pt x="1391" y="238"/>
                </a:lnTo>
                <a:lnTo>
                  <a:pt x="1375" y="229"/>
                </a:lnTo>
                <a:lnTo>
                  <a:pt x="1358" y="226"/>
                </a:lnTo>
                <a:lnTo>
                  <a:pt x="113" y="226"/>
                </a:lnTo>
                <a:lnTo>
                  <a:pt x="113" y="170"/>
                </a:lnTo>
                <a:lnTo>
                  <a:pt x="115" y="139"/>
                </a:lnTo>
                <a:lnTo>
                  <a:pt x="123" y="110"/>
                </a:lnTo>
                <a:lnTo>
                  <a:pt x="136" y="84"/>
                </a:lnTo>
                <a:lnTo>
                  <a:pt x="152" y="61"/>
                </a:lnTo>
                <a:lnTo>
                  <a:pt x="173" y="40"/>
                </a:lnTo>
                <a:lnTo>
                  <a:pt x="196" y="24"/>
                </a:lnTo>
                <a:lnTo>
                  <a:pt x="223" y="10"/>
                </a:lnTo>
                <a:lnTo>
                  <a:pt x="252" y="3"/>
                </a:lnTo>
                <a:lnTo>
                  <a:pt x="2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40"/>
          <p:cNvSpPr>
            <a:spLocks noEditPoints="1"/>
          </p:cNvSpPr>
          <p:nvPr/>
        </p:nvSpPr>
        <p:spPr bwMode="auto">
          <a:xfrm>
            <a:off x="1602251" y="4211638"/>
            <a:ext cx="558800" cy="598488"/>
          </a:xfrm>
          <a:custGeom>
            <a:avLst/>
            <a:gdLst>
              <a:gd name="T0" fmla="*/ 452 w 3168"/>
              <a:gd name="T1" fmla="*/ 1359 h 3396"/>
              <a:gd name="T2" fmla="*/ 568 w 3168"/>
              <a:gd name="T3" fmla="*/ 1058 h 3396"/>
              <a:gd name="T4" fmla="*/ 678 w 3168"/>
              <a:gd name="T5" fmla="*/ 1075 h 3396"/>
              <a:gd name="T6" fmla="*/ 817 w 3168"/>
              <a:gd name="T7" fmla="*/ 1808 h 3396"/>
              <a:gd name="T8" fmla="*/ 915 w 3168"/>
              <a:gd name="T9" fmla="*/ 986 h 3396"/>
              <a:gd name="T10" fmla="*/ 1018 w 3168"/>
              <a:gd name="T11" fmla="*/ 1104 h 3396"/>
              <a:gd name="T12" fmla="*/ 1162 w 3168"/>
              <a:gd name="T13" fmla="*/ 1164 h 3396"/>
              <a:gd name="T14" fmla="*/ 2558 w 3168"/>
              <a:gd name="T15" fmla="*/ 248 h 3396"/>
              <a:gd name="T16" fmla="*/ 2306 w 3168"/>
              <a:gd name="T17" fmla="*/ 679 h 3396"/>
              <a:gd name="T18" fmla="*/ 2655 w 3168"/>
              <a:gd name="T19" fmla="*/ 264 h 3396"/>
              <a:gd name="T20" fmla="*/ 2219 w 3168"/>
              <a:gd name="T21" fmla="*/ 248 h 3396"/>
              <a:gd name="T22" fmla="*/ 1966 w 3168"/>
              <a:gd name="T23" fmla="*/ 679 h 3396"/>
              <a:gd name="T24" fmla="*/ 2316 w 3168"/>
              <a:gd name="T25" fmla="*/ 264 h 3396"/>
              <a:gd name="T26" fmla="*/ 1823 w 3168"/>
              <a:gd name="T27" fmla="*/ 248 h 3396"/>
              <a:gd name="T28" fmla="*/ 1571 w 3168"/>
              <a:gd name="T29" fmla="*/ 679 h 3396"/>
              <a:gd name="T30" fmla="*/ 1920 w 3168"/>
              <a:gd name="T31" fmla="*/ 264 h 3396"/>
              <a:gd name="T32" fmla="*/ 1427 w 3168"/>
              <a:gd name="T33" fmla="*/ 248 h 3396"/>
              <a:gd name="T34" fmla="*/ 1175 w 3168"/>
              <a:gd name="T35" fmla="*/ 679 h 3396"/>
              <a:gd name="T36" fmla="*/ 1523 w 3168"/>
              <a:gd name="T37" fmla="*/ 264 h 3396"/>
              <a:gd name="T38" fmla="*/ 1031 w 3168"/>
              <a:gd name="T39" fmla="*/ 248 h 3396"/>
              <a:gd name="T40" fmla="*/ 779 w 3168"/>
              <a:gd name="T41" fmla="*/ 679 h 3396"/>
              <a:gd name="T42" fmla="*/ 1127 w 3168"/>
              <a:gd name="T43" fmla="*/ 264 h 3396"/>
              <a:gd name="T44" fmla="*/ 635 w 3168"/>
              <a:gd name="T45" fmla="*/ 248 h 3396"/>
              <a:gd name="T46" fmla="*/ 382 w 3168"/>
              <a:gd name="T47" fmla="*/ 679 h 3396"/>
              <a:gd name="T48" fmla="*/ 732 w 3168"/>
              <a:gd name="T49" fmla="*/ 264 h 3396"/>
              <a:gd name="T50" fmla="*/ 2774 w 3168"/>
              <a:gd name="T51" fmla="*/ 12 h 3396"/>
              <a:gd name="T52" fmla="*/ 2928 w 3168"/>
              <a:gd name="T53" fmla="*/ 412 h 3396"/>
              <a:gd name="T54" fmla="*/ 3165 w 3168"/>
              <a:gd name="T55" fmla="*/ 691 h 3396"/>
              <a:gd name="T56" fmla="*/ 3047 w 3168"/>
              <a:gd name="T57" fmla="*/ 1227 h 3396"/>
              <a:gd name="T58" fmla="*/ 2789 w 3168"/>
              <a:gd name="T59" fmla="*/ 1313 h 3396"/>
              <a:gd name="T60" fmla="*/ 2327 w 3168"/>
              <a:gd name="T61" fmla="*/ 1356 h 3396"/>
              <a:gd name="T62" fmla="*/ 1819 w 3168"/>
              <a:gd name="T63" fmla="*/ 1400 h 3396"/>
              <a:gd name="T64" fmla="*/ 1560 w 3168"/>
              <a:gd name="T65" fmla="*/ 1448 h 3396"/>
              <a:gd name="T66" fmla="*/ 1910 w 3168"/>
              <a:gd name="T67" fmla="*/ 1889 h 3396"/>
              <a:gd name="T68" fmla="*/ 1810 w 3168"/>
              <a:gd name="T69" fmla="*/ 2264 h 3396"/>
              <a:gd name="T70" fmla="*/ 1624 w 3168"/>
              <a:gd name="T71" fmla="*/ 3351 h 3396"/>
              <a:gd name="T72" fmla="*/ 1285 w 3168"/>
              <a:gd name="T73" fmla="*/ 3327 h 3396"/>
              <a:gd name="T74" fmla="*/ 1447 w 3168"/>
              <a:gd name="T75" fmla="*/ 3102 h 3396"/>
              <a:gd name="T76" fmla="*/ 1187 w 3168"/>
              <a:gd name="T77" fmla="*/ 3000 h 3396"/>
              <a:gd name="T78" fmla="*/ 1459 w 3168"/>
              <a:gd name="T79" fmla="*/ 2797 h 3396"/>
              <a:gd name="T80" fmla="*/ 1089 w 3168"/>
              <a:gd name="T81" fmla="*/ 2247 h 3396"/>
              <a:gd name="T82" fmla="*/ 1075 w 3168"/>
              <a:gd name="T83" fmla="*/ 1868 h 3396"/>
              <a:gd name="T84" fmla="*/ 1537 w 3168"/>
              <a:gd name="T85" fmla="*/ 1327 h 3396"/>
              <a:gd name="T86" fmla="*/ 2025 w 3168"/>
              <a:gd name="T87" fmla="*/ 1268 h 3396"/>
              <a:gd name="T88" fmla="*/ 2588 w 3168"/>
              <a:gd name="T89" fmla="*/ 1219 h 3396"/>
              <a:gd name="T90" fmla="*/ 2874 w 3168"/>
              <a:gd name="T91" fmla="*/ 1190 h 3396"/>
              <a:gd name="T92" fmla="*/ 3055 w 3168"/>
              <a:gd name="T93" fmla="*/ 963 h 3396"/>
              <a:gd name="T94" fmla="*/ 2917 w 3168"/>
              <a:gd name="T95" fmla="*/ 529 h 3396"/>
              <a:gd name="T96" fmla="*/ 2774 w 3168"/>
              <a:gd name="T97" fmla="*/ 895 h 3396"/>
              <a:gd name="T98" fmla="*/ 1231 w 3168"/>
              <a:gd name="T99" fmla="*/ 1256 h 3396"/>
              <a:gd name="T100" fmla="*/ 1015 w 3168"/>
              <a:gd name="T101" fmla="*/ 1735 h 3396"/>
              <a:gd name="T102" fmla="*/ 791 w 3168"/>
              <a:gd name="T103" fmla="*/ 1925 h 3396"/>
              <a:gd name="T104" fmla="*/ 568 w 3168"/>
              <a:gd name="T105" fmla="*/ 1735 h 3396"/>
              <a:gd name="T106" fmla="*/ 348 w 3168"/>
              <a:gd name="T107" fmla="*/ 1447 h 3396"/>
              <a:gd name="T108" fmla="*/ 199 w 3168"/>
              <a:gd name="T109" fmla="*/ 884 h 3396"/>
              <a:gd name="T110" fmla="*/ 38 w 3168"/>
              <a:gd name="T111" fmla="*/ 507 h 3396"/>
              <a:gd name="T112" fmla="*/ 56 w 3168"/>
              <a:gd name="T113" fmla="*/ 397 h 3396"/>
              <a:gd name="T114" fmla="*/ 224 w 3168"/>
              <a:gd name="T115" fmla="*/ 12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68" h="3396">
                <a:moveTo>
                  <a:pt x="339" y="906"/>
                </a:moveTo>
                <a:lnTo>
                  <a:pt x="339" y="1246"/>
                </a:lnTo>
                <a:lnTo>
                  <a:pt x="342" y="1271"/>
                </a:lnTo>
                <a:lnTo>
                  <a:pt x="350" y="1295"/>
                </a:lnTo>
                <a:lnTo>
                  <a:pt x="364" y="1317"/>
                </a:lnTo>
                <a:lnTo>
                  <a:pt x="381" y="1334"/>
                </a:lnTo>
                <a:lnTo>
                  <a:pt x="402" y="1348"/>
                </a:lnTo>
                <a:lnTo>
                  <a:pt x="427" y="1356"/>
                </a:lnTo>
                <a:lnTo>
                  <a:pt x="452" y="1359"/>
                </a:lnTo>
                <a:lnTo>
                  <a:pt x="478" y="1356"/>
                </a:lnTo>
                <a:lnTo>
                  <a:pt x="502" y="1348"/>
                </a:lnTo>
                <a:lnTo>
                  <a:pt x="523" y="1334"/>
                </a:lnTo>
                <a:lnTo>
                  <a:pt x="540" y="1317"/>
                </a:lnTo>
                <a:lnTo>
                  <a:pt x="553" y="1295"/>
                </a:lnTo>
                <a:lnTo>
                  <a:pt x="563" y="1271"/>
                </a:lnTo>
                <a:lnTo>
                  <a:pt x="566" y="1246"/>
                </a:lnTo>
                <a:lnTo>
                  <a:pt x="566" y="1075"/>
                </a:lnTo>
                <a:lnTo>
                  <a:pt x="568" y="1058"/>
                </a:lnTo>
                <a:lnTo>
                  <a:pt x="576" y="1042"/>
                </a:lnTo>
                <a:lnTo>
                  <a:pt x="588" y="1030"/>
                </a:lnTo>
                <a:lnTo>
                  <a:pt x="604" y="1022"/>
                </a:lnTo>
                <a:lnTo>
                  <a:pt x="621" y="1020"/>
                </a:lnTo>
                <a:lnTo>
                  <a:pt x="640" y="1022"/>
                </a:lnTo>
                <a:lnTo>
                  <a:pt x="655" y="1030"/>
                </a:lnTo>
                <a:lnTo>
                  <a:pt x="668" y="1042"/>
                </a:lnTo>
                <a:lnTo>
                  <a:pt x="675" y="1058"/>
                </a:lnTo>
                <a:lnTo>
                  <a:pt x="678" y="1075"/>
                </a:lnTo>
                <a:lnTo>
                  <a:pt x="678" y="1698"/>
                </a:lnTo>
                <a:lnTo>
                  <a:pt x="681" y="1724"/>
                </a:lnTo>
                <a:lnTo>
                  <a:pt x="689" y="1748"/>
                </a:lnTo>
                <a:lnTo>
                  <a:pt x="703" y="1769"/>
                </a:lnTo>
                <a:lnTo>
                  <a:pt x="720" y="1787"/>
                </a:lnTo>
                <a:lnTo>
                  <a:pt x="742" y="1800"/>
                </a:lnTo>
                <a:lnTo>
                  <a:pt x="766" y="1808"/>
                </a:lnTo>
                <a:lnTo>
                  <a:pt x="791" y="1811"/>
                </a:lnTo>
                <a:lnTo>
                  <a:pt x="817" y="1808"/>
                </a:lnTo>
                <a:lnTo>
                  <a:pt x="841" y="1800"/>
                </a:lnTo>
                <a:lnTo>
                  <a:pt x="863" y="1787"/>
                </a:lnTo>
                <a:lnTo>
                  <a:pt x="880" y="1769"/>
                </a:lnTo>
                <a:lnTo>
                  <a:pt x="894" y="1748"/>
                </a:lnTo>
                <a:lnTo>
                  <a:pt x="902" y="1724"/>
                </a:lnTo>
                <a:lnTo>
                  <a:pt x="905" y="1698"/>
                </a:lnTo>
                <a:lnTo>
                  <a:pt x="905" y="1020"/>
                </a:lnTo>
                <a:lnTo>
                  <a:pt x="908" y="1001"/>
                </a:lnTo>
                <a:lnTo>
                  <a:pt x="915" y="986"/>
                </a:lnTo>
                <a:lnTo>
                  <a:pt x="928" y="973"/>
                </a:lnTo>
                <a:lnTo>
                  <a:pt x="943" y="965"/>
                </a:lnTo>
                <a:lnTo>
                  <a:pt x="962" y="963"/>
                </a:lnTo>
                <a:lnTo>
                  <a:pt x="979" y="965"/>
                </a:lnTo>
                <a:lnTo>
                  <a:pt x="995" y="973"/>
                </a:lnTo>
                <a:lnTo>
                  <a:pt x="1007" y="986"/>
                </a:lnTo>
                <a:lnTo>
                  <a:pt x="1015" y="1001"/>
                </a:lnTo>
                <a:lnTo>
                  <a:pt x="1018" y="1020"/>
                </a:lnTo>
                <a:lnTo>
                  <a:pt x="1018" y="1104"/>
                </a:lnTo>
                <a:lnTo>
                  <a:pt x="1021" y="1127"/>
                </a:lnTo>
                <a:lnTo>
                  <a:pt x="1030" y="1147"/>
                </a:lnTo>
                <a:lnTo>
                  <a:pt x="1043" y="1164"/>
                </a:lnTo>
                <a:lnTo>
                  <a:pt x="1059" y="1177"/>
                </a:lnTo>
                <a:lnTo>
                  <a:pt x="1080" y="1186"/>
                </a:lnTo>
                <a:lnTo>
                  <a:pt x="1103" y="1189"/>
                </a:lnTo>
                <a:lnTo>
                  <a:pt x="1125" y="1186"/>
                </a:lnTo>
                <a:lnTo>
                  <a:pt x="1146" y="1177"/>
                </a:lnTo>
                <a:lnTo>
                  <a:pt x="1162" y="1164"/>
                </a:lnTo>
                <a:lnTo>
                  <a:pt x="1176" y="1147"/>
                </a:lnTo>
                <a:lnTo>
                  <a:pt x="1184" y="1127"/>
                </a:lnTo>
                <a:lnTo>
                  <a:pt x="1187" y="1104"/>
                </a:lnTo>
                <a:lnTo>
                  <a:pt x="1187" y="906"/>
                </a:lnTo>
                <a:lnTo>
                  <a:pt x="339" y="906"/>
                </a:lnTo>
                <a:close/>
                <a:moveTo>
                  <a:pt x="2597" y="227"/>
                </a:moveTo>
                <a:lnTo>
                  <a:pt x="2583" y="230"/>
                </a:lnTo>
                <a:lnTo>
                  <a:pt x="2569" y="237"/>
                </a:lnTo>
                <a:lnTo>
                  <a:pt x="2558" y="248"/>
                </a:lnTo>
                <a:lnTo>
                  <a:pt x="2276" y="587"/>
                </a:lnTo>
                <a:lnTo>
                  <a:pt x="2267" y="600"/>
                </a:lnTo>
                <a:lnTo>
                  <a:pt x="2263" y="614"/>
                </a:lnTo>
                <a:lnTo>
                  <a:pt x="2262" y="628"/>
                </a:lnTo>
                <a:lnTo>
                  <a:pt x="2266" y="642"/>
                </a:lnTo>
                <a:lnTo>
                  <a:pt x="2272" y="656"/>
                </a:lnTo>
                <a:lnTo>
                  <a:pt x="2283" y="666"/>
                </a:lnTo>
                <a:lnTo>
                  <a:pt x="2294" y="674"/>
                </a:lnTo>
                <a:lnTo>
                  <a:pt x="2306" y="679"/>
                </a:lnTo>
                <a:lnTo>
                  <a:pt x="2319" y="680"/>
                </a:lnTo>
                <a:lnTo>
                  <a:pt x="2335" y="677"/>
                </a:lnTo>
                <a:lnTo>
                  <a:pt x="2350" y="670"/>
                </a:lnTo>
                <a:lnTo>
                  <a:pt x="2362" y="659"/>
                </a:lnTo>
                <a:lnTo>
                  <a:pt x="2645" y="320"/>
                </a:lnTo>
                <a:lnTo>
                  <a:pt x="2654" y="307"/>
                </a:lnTo>
                <a:lnTo>
                  <a:pt x="2658" y="293"/>
                </a:lnTo>
                <a:lnTo>
                  <a:pt x="2658" y="279"/>
                </a:lnTo>
                <a:lnTo>
                  <a:pt x="2655" y="264"/>
                </a:lnTo>
                <a:lnTo>
                  <a:pt x="2649" y="252"/>
                </a:lnTo>
                <a:lnTo>
                  <a:pt x="2638" y="240"/>
                </a:lnTo>
                <a:lnTo>
                  <a:pt x="2625" y="232"/>
                </a:lnTo>
                <a:lnTo>
                  <a:pt x="2611" y="228"/>
                </a:lnTo>
                <a:lnTo>
                  <a:pt x="2597" y="227"/>
                </a:lnTo>
                <a:close/>
                <a:moveTo>
                  <a:pt x="2257" y="227"/>
                </a:moveTo>
                <a:lnTo>
                  <a:pt x="2244" y="230"/>
                </a:lnTo>
                <a:lnTo>
                  <a:pt x="2230" y="237"/>
                </a:lnTo>
                <a:lnTo>
                  <a:pt x="2219" y="248"/>
                </a:lnTo>
                <a:lnTo>
                  <a:pt x="1936" y="587"/>
                </a:lnTo>
                <a:lnTo>
                  <a:pt x="1928" y="600"/>
                </a:lnTo>
                <a:lnTo>
                  <a:pt x="1924" y="614"/>
                </a:lnTo>
                <a:lnTo>
                  <a:pt x="1923" y="628"/>
                </a:lnTo>
                <a:lnTo>
                  <a:pt x="1926" y="642"/>
                </a:lnTo>
                <a:lnTo>
                  <a:pt x="1933" y="656"/>
                </a:lnTo>
                <a:lnTo>
                  <a:pt x="1944" y="666"/>
                </a:lnTo>
                <a:lnTo>
                  <a:pt x="1955" y="674"/>
                </a:lnTo>
                <a:lnTo>
                  <a:pt x="1966" y="679"/>
                </a:lnTo>
                <a:lnTo>
                  <a:pt x="1980" y="680"/>
                </a:lnTo>
                <a:lnTo>
                  <a:pt x="1995" y="677"/>
                </a:lnTo>
                <a:lnTo>
                  <a:pt x="2011" y="670"/>
                </a:lnTo>
                <a:lnTo>
                  <a:pt x="2023" y="659"/>
                </a:lnTo>
                <a:lnTo>
                  <a:pt x="2305" y="320"/>
                </a:lnTo>
                <a:lnTo>
                  <a:pt x="2314" y="307"/>
                </a:lnTo>
                <a:lnTo>
                  <a:pt x="2318" y="293"/>
                </a:lnTo>
                <a:lnTo>
                  <a:pt x="2319" y="279"/>
                </a:lnTo>
                <a:lnTo>
                  <a:pt x="2316" y="264"/>
                </a:lnTo>
                <a:lnTo>
                  <a:pt x="2308" y="252"/>
                </a:lnTo>
                <a:lnTo>
                  <a:pt x="2298" y="240"/>
                </a:lnTo>
                <a:lnTo>
                  <a:pt x="2286" y="232"/>
                </a:lnTo>
                <a:lnTo>
                  <a:pt x="2271" y="228"/>
                </a:lnTo>
                <a:lnTo>
                  <a:pt x="2257" y="227"/>
                </a:lnTo>
                <a:close/>
                <a:moveTo>
                  <a:pt x="1861" y="227"/>
                </a:moveTo>
                <a:lnTo>
                  <a:pt x="1847" y="230"/>
                </a:lnTo>
                <a:lnTo>
                  <a:pt x="1834" y="237"/>
                </a:lnTo>
                <a:lnTo>
                  <a:pt x="1823" y="248"/>
                </a:lnTo>
                <a:lnTo>
                  <a:pt x="1540" y="587"/>
                </a:lnTo>
                <a:lnTo>
                  <a:pt x="1532" y="600"/>
                </a:lnTo>
                <a:lnTo>
                  <a:pt x="1527" y="614"/>
                </a:lnTo>
                <a:lnTo>
                  <a:pt x="1527" y="628"/>
                </a:lnTo>
                <a:lnTo>
                  <a:pt x="1530" y="642"/>
                </a:lnTo>
                <a:lnTo>
                  <a:pt x="1537" y="656"/>
                </a:lnTo>
                <a:lnTo>
                  <a:pt x="1547" y="666"/>
                </a:lnTo>
                <a:lnTo>
                  <a:pt x="1558" y="674"/>
                </a:lnTo>
                <a:lnTo>
                  <a:pt x="1571" y="679"/>
                </a:lnTo>
                <a:lnTo>
                  <a:pt x="1583" y="680"/>
                </a:lnTo>
                <a:lnTo>
                  <a:pt x="1599" y="677"/>
                </a:lnTo>
                <a:lnTo>
                  <a:pt x="1614" y="670"/>
                </a:lnTo>
                <a:lnTo>
                  <a:pt x="1627" y="659"/>
                </a:lnTo>
                <a:lnTo>
                  <a:pt x="1910" y="320"/>
                </a:lnTo>
                <a:lnTo>
                  <a:pt x="1918" y="307"/>
                </a:lnTo>
                <a:lnTo>
                  <a:pt x="1922" y="293"/>
                </a:lnTo>
                <a:lnTo>
                  <a:pt x="1923" y="279"/>
                </a:lnTo>
                <a:lnTo>
                  <a:pt x="1920" y="264"/>
                </a:lnTo>
                <a:lnTo>
                  <a:pt x="1913" y="252"/>
                </a:lnTo>
                <a:lnTo>
                  <a:pt x="1902" y="240"/>
                </a:lnTo>
                <a:lnTo>
                  <a:pt x="1890" y="232"/>
                </a:lnTo>
                <a:lnTo>
                  <a:pt x="1876" y="228"/>
                </a:lnTo>
                <a:lnTo>
                  <a:pt x="1861" y="227"/>
                </a:lnTo>
                <a:close/>
                <a:moveTo>
                  <a:pt x="1465" y="227"/>
                </a:moveTo>
                <a:lnTo>
                  <a:pt x="1451" y="230"/>
                </a:lnTo>
                <a:lnTo>
                  <a:pt x="1438" y="237"/>
                </a:lnTo>
                <a:lnTo>
                  <a:pt x="1427" y="248"/>
                </a:lnTo>
                <a:lnTo>
                  <a:pt x="1144" y="587"/>
                </a:lnTo>
                <a:lnTo>
                  <a:pt x="1136" y="600"/>
                </a:lnTo>
                <a:lnTo>
                  <a:pt x="1132" y="614"/>
                </a:lnTo>
                <a:lnTo>
                  <a:pt x="1132" y="628"/>
                </a:lnTo>
                <a:lnTo>
                  <a:pt x="1135" y="642"/>
                </a:lnTo>
                <a:lnTo>
                  <a:pt x="1141" y="656"/>
                </a:lnTo>
                <a:lnTo>
                  <a:pt x="1151" y="666"/>
                </a:lnTo>
                <a:lnTo>
                  <a:pt x="1162" y="674"/>
                </a:lnTo>
                <a:lnTo>
                  <a:pt x="1175" y="679"/>
                </a:lnTo>
                <a:lnTo>
                  <a:pt x="1187" y="680"/>
                </a:lnTo>
                <a:lnTo>
                  <a:pt x="1204" y="677"/>
                </a:lnTo>
                <a:lnTo>
                  <a:pt x="1218" y="670"/>
                </a:lnTo>
                <a:lnTo>
                  <a:pt x="1231" y="659"/>
                </a:lnTo>
                <a:lnTo>
                  <a:pt x="1514" y="320"/>
                </a:lnTo>
                <a:lnTo>
                  <a:pt x="1522" y="307"/>
                </a:lnTo>
                <a:lnTo>
                  <a:pt x="1526" y="293"/>
                </a:lnTo>
                <a:lnTo>
                  <a:pt x="1526" y="279"/>
                </a:lnTo>
                <a:lnTo>
                  <a:pt x="1523" y="264"/>
                </a:lnTo>
                <a:lnTo>
                  <a:pt x="1517" y="252"/>
                </a:lnTo>
                <a:lnTo>
                  <a:pt x="1507" y="240"/>
                </a:lnTo>
                <a:lnTo>
                  <a:pt x="1493" y="232"/>
                </a:lnTo>
                <a:lnTo>
                  <a:pt x="1480" y="228"/>
                </a:lnTo>
                <a:lnTo>
                  <a:pt x="1465" y="227"/>
                </a:lnTo>
                <a:close/>
                <a:moveTo>
                  <a:pt x="1070" y="227"/>
                </a:moveTo>
                <a:lnTo>
                  <a:pt x="1055" y="230"/>
                </a:lnTo>
                <a:lnTo>
                  <a:pt x="1042" y="237"/>
                </a:lnTo>
                <a:lnTo>
                  <a:pt x="1031" y="248"/>
                </a:lnTo>
                <a:lnTo>
                  <a:pt x="748" y="587"/>
                </a:lnTo>
                <a:lnTo>
                  <a:pt x="740" y="600"/>
                </a:lnTo>
                <a:lnTo>
                  <a:pt x="736" y="614"/>
                </a:lnTo>
                <a:lnTo>
                  <a:pt x="735" y="628"/>
                </a:lnTo>
                <a:lnTo>
                  <a:pt x="738" y="642"/>
                </a:lnTo>
                <a:lnTo>
                  <a:pt x="745" y="656"/>
                </a:lnTo>
                <a:lnTo>
                  <a:pt x="755" y="666"/>
                </a:lnTo>
                <a:lnTo>
                  <a:pt x="767" y="674"/>
                </a:lnTo>
                <a:lnTo>
                  <a:pt x="779" y="679"/>
                </a:lnTo>
                <a:lnTo>
                  <a:pt x="791" y="680"/>
                </a:lnTo>
                <a:lnTo>
                  <a:pt x="808" y="677"/>
                </a:lnTo>
                <a:lnTo>
                  <a:pt x="822" y="670"/>
                </a:lnTo>
                <a:lnTo>
                  <a:pt x="835" y="659"/>
                </a:lnTo>
                <a:lnTo>
                  <a:pt x="1118" y="320"/>
                </a:lnTo>
                <a:lnTo>
                  <a:pt x="1126" y="307"/>
                </a:lnTo>
                <a:lnTo>
                  <a:pt x="1131" y="293"/>
                </a:lnTo>
                <a:lnTo>
                  <a:pt x="1131" y="279"/>
                </a:lnTo>
                <a:lnTo>
                  <a:pt x="1127" y="264"/>
                </a:lnTo>
                <a:lnTo>
                  <a:pt x="1121" y="252"/>
                </a:lnTo>
                <a:lnTo>
                  <a:pt x="1111" y="240"/>
                </a:lnTo>
                <a:lnTo>
                  <a:pt x="1098" y="232"/>
                </a:lnTo>
                <a:lnTo>
                  <a:pt x="1084" y="228"/>
                </a:lnTo>
                <a:lnTo>
                  <a:pt x="1070" y="227"/>
                </a:lnTo>
                <a:close/>
                <a:moveTo>
                  <a:pt x="673" y="227"/>
                </a:moveTo>
                <a:lnTo>
                  <a:pt x="660" y="230"/>
                </a:lnTo>
                <a:lnTo>
                  <a:pt x="646" y="237"/>
                </a:lnTo>
                <a:lnTo>
                  <a:pt x="635" y="248"/>
                </a:lnTo>
                <a:lnTo>
                  <a:pt x="352" y="587"/>
                </a:lnTo>
                <a:lnTo>
                  <a:pt x="344" y="600"/>
                </a:lnTo>
                <a:lnTo>
                  <a:pt x="340" y="614"/>
                </a:lnTo>
                <a:lnTo>
                  <a:pt x="339" y="628"/>
                </a:lnTo>
                <a:lnTo>
                  <a:pt x="342" y="642"/>
                </a:lnTo>
                <a:lnTo>
                  <a:pt x="349" y="656"/>
                </a:lnTo>
                <a:lnTo>
                  <a:pt x="360" y="666"/>
                </a:lnTo>
                <a:lnTo>
                  <a:pt x="371" y="674"/>
                </a:lnTo>
                <a:lnTo>
                  <a:pt x="382" y="679"/>
                </a:lnTo>
                <a:lnTo>
                  <a:pt x="396" y="680"/>
                </a:lnTo>
                <a:lnTo>
                  <a:pt x="411" y="677"/>
                </a:lnTo>
                <a:lnTo>
                  <a:pt x="427" y="670"/>
                </a:lnTo>
                <a:lnTo>
                  <a:pt x="439" y="659"/>
                </a:lnTo>
                <a:lnTo>
                  <a:pt x="721" y="320"/>
                </a:lnTo>
                <a:lnTo>
                  <a:pt x="730" y="307"/>
                </a:lnTo>
                <a:lnTo>
                  <a:pt x="734" y="293"/>
                </a:lnTo>
                <a:lnTo>
                  <a:pt x="735" y="279"/>
                </a:lnTo>
                <a:lnTo>
                  <a:pt x="732" y="264"/>
                </a:lnTo>
                <a:lnTo>
                  <a:pt x="724" y="252"/>
                </a:lnTo>
                <a:lnTo>
                  <a:pt x="714" y="240"/>
                </a:lnTo>
                <a:lnTo>
                  <a:pt x="702" y="232"/>
                </a:lnTo>
                <a:lnTo>
                  <a:pt x="687" y="228"/>
                </a:lnTo>
                <a:lnTo>
                  <a:pt x="673" y="227"/>
                </a:lnTo>
                <a:close/>
                <a:moveTo>
                  <a:pt x="282" y="0"/>
                </a:moveTo>
                <a:lnTo>
                  <a:pt x="2715" y="0"/>
                </a:lnTo>
                <a:lnTo>
                  <a:pt x="2745" y="3"/>
                </a:lnTo>
                <a:lnTo>
                  <a:pt x="2774" y="12"/>
                </a:lnTo>
                <a:lnTo>
                  <a:pt x="2800" y="24"/>
                </a:lnTo>
                <a:lnTo>
                  <a:pt x="2824" y="40"/>
                </a:lnTo>
                <a:lnTo>
                  <a:pt x="2844" y="61"/>
                </a:lnTo>
                <a:lnTo>
                  <a:pt x="2862" y="85"/>
                </a:lnTo>
                <a:lnTo>
                  <a:pt x="2874" y="112"/>
                </a:lnTo>
                <a:lnTo>
                  <a:pt x="2881" y="140"/>
                </a:lnTo>
                <a:lnTo>
                  <a:pt x="2885" y="170"/>
                </a:lnTo>
                <a:lnTo>
                  <a:pt x="2885" y="402"/>
                </a:lnTo>
                <a:lnTo>
                  <a:pt x="2928" y="412"/>
                </a:lnTo>
                <a:lnTo>
                  <a:pt x="2968" y="427"/>
                </a:lnTo>
                <a:lnTo>
                  <a:pt x="3006" y="448"/>
                </a:lnTo>
                <a:lnTo>
                  <a:pt x="3040" y="472"/>
                </a:lnTo>
                <a:lnTo>
                  <a:pt x="3072" y="500"/>
                </a:lnTo>
                <a:lnTo>
                  <a:pt x="3100" y="533"/>
                </a:lnTo>
                <a:lnTo>
                  <a:pt x="3123" y="568"/>
                </a:lnTo>
                <a:lnTo>
                  <a:pt x="3142" y="607"/>
                </a:lnTo>
                <a:lnTo>
                  <a:pt x="3156" y="648"/>
                </a:lnTo>
                <a:lnTo>
                  <a:pt x="3165" y="691"/>
                </a:lnTo>
                <a:lnTo>
                  <a:pt x="3168" y="736"/>
                </a:lnTo>
                <a:lnTo>
                  <a:pt x="3168" y="963"/>
                </a:lnTo>
                <a:lnTo>
                  <a:pt x="3165" y="1006"/>
                </a:lnTo>
                <a:lnTo>
                  <a:pt x="3157" y="1050"/>
                </a:lnTo>
                <a:lnTo>
                  <a:pt x="3143" y="1090"/>
                </a:lnTo>
                <a:lnTo>
                  <a:pt x="3126" y="1129"/>
                </a:lnTo>
                <a:lnTo>
                  <a:pt x="3103" y="1164"/>
                </a:lnTo>
                <a:lnTo>
                  <a:pt x="3077" y="1197"/>
                </a:lnTo>
                <a:lnTo>
                  <a:pt x="3047" y="1227"/>
                </a:lnTo>
                <a:lnTo>
                  <a:pt x="3014" y="1252"/>
                </a:lnTo>
                <a:lnTo>
                  <a:pt x="2977" y="1273"/>
                </a:lnTo>
                <a:lnTo>
                  <a:pt x="2938" y="1290"/>
                </a:lnTo>
                <a:lnTo>
                  <a:pt x="2897" y="1301"/>
                </a:lnTo>
                <a:lnTo>
                  <a:pt x="2888" y="1302"/>
                </a:lnTo>
                <a:lnTo>
                  <a:pt x="2872" y="1304"/>
                </a:lnTo>
                <a:lnTo>
                  <a:pt x="2850" y="1306"/>
                </a:lnTo>
                <a:lnTo>
                  <a:pt x="2822" y="1309"/>
                </a:lnTo>
                <a:lnTo>
                  <a:pt x="2789" y="1313"/>
                </a:lnTo>
                <a:lnTo>
                  <a:pt x="2751" y="1317"/>
                </a:lnTo>
                <a:lnTo>
                  <a:pt x="2707" y="1321"/>
                </a:lnTo>
                <a:lnTo>
                  <a:pt x="2661" y="1325"/>
                </a:lnTo>
                <a:lnTo>
                  <a:pt x="2611" y="1330"/>
                </a:lnTo>
                <a:lnTo>
                  <a:pt x="2559" y="1334"/>
                </a:lnTo>
                <a:lnTo>
                  <a:pt x="2503" y="1339"/>
                </a:lnTo>
                <a:lnTo>
                  <a:pt x="2446" y="1344"/>
                </a:lnTo>
                <a:lnTo>
                  <a:pt x="2387" y="1350"/>
                </a:lnTo>
                <a:lnTo>
                  <a:pt x="2327" y="1356"/>
                </a:lnTo>
                <a:lnTo>
                  <a:pt x="2266" y="1361"/>
                </a:lnTo>
                <a:lnTo>
                  <a:pt x="2205" y="1366"/>
                </a:lnTo>
                <a:lnTo>
                  <a:pt x="2146" y="1371"/>
                </a:lnTo>
                <a:lnTo>
                  <a:pt x="2086" y="1376"/>
                </a:lnTo>
                <a:lnTo>
                  <a:pt x="2028" y="1382"/>
                </a:lnTo>
                <a:lnTo>
                  <a:pt x="1971" y="1387"/>
                </a:lnTo>
                <a:lnTo>
                  <a:pt x="1918" y="1392"/>
                </a:lnTo>
                <a:lnTo>
                  <a:pt x="1866" y="1396"/>
                </a:lnTo>
                <a:lnTo>
                  <a:pt x="1819" y="1400"/>
                </a:lnTo>
                <a:lnTo>
                  <a:pt x="1775" y="1404"/>
                </a:lnTo>
                <a:lnTo>
                  <a:pt x="1734" y="1407"/>
                </a:lnTo>
                <a:lnTo>
                  <a:pt x="1699" y="1410"/>
                </a:lnTo>
                <a:lnTo>
                  <a:pt x="1670" y="1413"/>
                </a:lnTo>
                <a:lnTo>
                  <a:pt x="1645" y="1416"/>
                </a:lnTo>
                <a:lnTo>
                  <a:pt x="1620" y="1418"/>
                </a:lnTo>
                <a:lnTo>
                  <a:pt x="1597" y="1424"/>
                </a:lnTo>
                <a:lnTo>
                  <a:pt x="1578" y="1434"/>
                </a:lnTo>
                <a:lnTo>
                  <a:pt x="1560" y="1448"/>
                </a:lnTo>
                <a:lnTo>
                  <a:pt x="1546" y="1464"/>
                </a:lnTo>
                <a:lnTo>
                  <a:pt x="1536" y="1484"/>
                </a:lnTo>
                <a:lnTo>
                  <a:pt x="1529" y="1505"/>
                </a:lnTo>
                <a:lnTo>
                  <a:pt x="1527" y="1528"/>
                </a:lnTo>
                <a:lnTo>
                  <a:pt x="1527" y="1868"/>
                </a:lnTo>
                <a:lnTo>
                  <a:pt x="1866" y="1868"/>
                </a:lnTo>
                <a:lnTo>
                  <a:pt x="1883" y="1870"/>
                </a:lnTo>
                <a:lnTo>
                  <a:pt x="1897" y="1877"/>
                </a:lnTo>
                <a:lnTo>
                  <a:pt x="1910" y="1889"/>
                </a:lnTo>
                <a:lnTo>
                  <a:pt x="1919" y="1903"/>
                </a:lnTo>
                <a:lnTo>
                  <a:pt x="1923" y="1919"/>
                </a:lnTo>
                <a:lnTo>
                  <a:pt x="1922" y="1936"/>
                </a:lnTo>
                <a:lnTo>
                  <a:pt x="1865" y="2219"/>
                </a:lnTo>
                <a:lnTo>
                  <a:pt x="1860" y="2233"/>
                </a:lnTo>
                <a:lnTo>
                  <a:pt x="1851" y="2247"/>
                </a:lnTo>
                <a:lnTo>
                  <a:pt x="1840" y="2256"/>
                </a:lnTo>
                <a:lnTo>
                  <a:pt x="1825" y="2262"/>
                </a:lnTo>
                <a:lnTo>
                  <a:pt x="1810" y="2264"/>
                </a:lnTo>
                <a:lnTo>
                  <a:pt x="1753" y="2264"/>
                </a:lnTo>
                <a:lnTo>
                  <a:pt x="1753" y="3114"/>
                </a:lnTo>
                <a:lnTo>
                  <a:pt x="1750" y="3155"/>
                </a:lnTo>
                <a:lnTo>
                  <a:pt x="1742" y="3195"/>
                </a:lnTo>
                <a:lnTo>
                  <a:pt x="1727" y="3232"/>
                </a:lnTo>
                <a:lnTo>
                  <a:pt x="1708" y="3267"/>
                </a:lnTo>
                <a:lnTo>
                  <a:pt x="1684" y="3299"/>
                </a:lnTo>
                <a:lnTo>
                  <a:pt x="1656" y="3327"/>
                </a:lnTo>
                <a:lnTo>
                  <a:pt x="1624" y="3351"/>
                </a:lnTo>
                <a:lnTo>
                  <a:pt x="1589" y="3369"/>
                </a:lnTo>
                <a:lnTo>
                  <a:pt x="1552" y="3384"/>
                </a:lnTo>
                <a:lnTo>
                  <a:pt x="1512" y="3393"/>
                </a:lnTo>
                <a:lnTo>
                  <a:pt x="1471" y="3396"/>
                </a:lnTo>
                <a:lnTo>
                  <a:pt x="1428" y="3393"/>
                </a:lnTo>
                <a:lnTo>
                  <a:pt x="1389" y="3384"/>
                </a:lnTo>
                <a:lnTo>
                  <a:pt x="1351" y="3369"/>
                </a:lnTo>
                <a:lnTo>
                  <a:pt x="1316" y="3351"/>
                </a:lnTo>
                <a:lnTo>
                  <a:pt x="1285" y="3327"/>
                </a:lnTo>
                <a:lnTo>
                  <a:pt x="1257" y="3299"/>
                </a:lnTo>
                <a:lnTo>
                  <a:pt x="1234" y="3267"/>
                </a:lnTo>
                <a:lnTo>
                  <a:pt x="1214" y="3232"/>
                </a:lnTo>
                <a:lnTo>
                  <a:pt x="1200" y="3195"/>
                </a:lnTo>
                <a:lnTo>
                  <a:pt x="1190" y="3155"/>
                </a:lnTo>
                <a:lnTo>
                  <a:pt x="1187" y="3114"/>
                </a:lnTo>
                <a:lnTo>
                  <a:pt x="1414" y="3114"/>
                </a:lnTo>
                <a:lnTo>
                  <a:pt x="1431" y="3110"/>
                </a:lnTo>
                <a:lnTo>
                  <a:pt x="1447" y="3102"/>
                </a:lnTo>
                <a:lnTo>
                  <a:pt x="1459" y="3090"/>
                </a:lnTo>
                <a:lnTo>
                  <a:pt x="1468" y="3074"/>
                </a:lnTo>
                <a:lnTo>
                  <a:pt x="1471" y="3057"/>
                </a:lnTo>
                <a:lnTo>
                  <a:pt x="1468" y="3038"/>
                </a:lnTo>
                <a:lnTo>
                  <a:pt x="1459" y="3023"/>
                </a:lnTo>
                <a:lnTo>
                  <a:pt x="1447" y="3010"/>
                </a:lnTo>
                <a:lnTo>
                  <a:pt x="1431" y="3003"/>
                </a:lnTo>
                <a:lnTo>
                  <a:pt x="1414" y="3000"/>
                </a:lnTo>
                <a:lnTo>
                  <a:pt x="1187" y="3000"/>
                </a:lnTo>
                <a:lnTo>
                  <a:pt x="1187" y="2887"/>
                </a:lnTo>
                <a:lnTo>
                  <a:pt x="1414" y="2887"/>
                </a:lnTo>
                <a:lnTo>
                  <a:pt x="1431" y="2884"/>
                </a:lnTo>
                <a:lnTo>
                  <a:pt x="1447" y="2875"/>
                </a:lnTo>
                <a:lnTo>
                  <a:pt x="1459" y="2864"/>
                </a:lnTo>
                <a:lnTo>
                  <a:pt x="1468" y="2848"/>
                </a:lnTo>
                <a:lnTo>
                  <a:pt x="1471" y="2830"/>
                </a:lnTo>
                <a:lnTo>
                  <a:pt x="1468" y="2813"/>
                </a:lnTo>
                <a:lnTo>
                  <a:pt x="1459" y="2797"/>
                </a:lnTo>
                <a:lnTo>
                  <a:pt x="1447" y="2785"/>
                </a:lnTo>
                <a:lnTo>
                  <a:pt x="1431" y="2776"/>
                </a:lnTo>
                <a:lnTo>
                  <a:pt x="1414" y="2773"/>
                </a:lnTo>
                <a:lnTo>
                  <a:pt x="1187" y="2773"/>
                </a:lnTo>
                <a:lnTo>
                  <a:pt x="1187" y="2264"/>
                </a:lnTo>
                <a:lnTo>
                  <a:pt x="1131" y="2264"/>
                </a:lnTo>
                <a:lnTo>
                  <a:pt x="1115" y="2262"/>
                </a:lnTo>
                <a:lnTo>
                  <a:pt x="1102" y="2256"/>
                </a:lnTo>
                <a:lnTo>
                  <a:pt x="1089" y="2247"/>
                </a:lnTo>
                <a:lnTo>
                  <a:pt x="1081" y="2233"/>
                </a:lnTo>
                <a:lnTo>
                  <a:pt x="1076" y="2219"/>
                </a:lnTo>
                <a:lnTo>
                  <a:pt x="1019" y="1936"/>
                </a:lnTo>
                <a:lnTo>
                  <a:pt x="1018" y="1919"/>
                </a:lnTo>
                <a:lnTo>
                  <a:pt x="1022" y="1903"/>
                </a:lnTo>
                <a:lnTo>
                  <a:pt x="1031" y="1889"/>
                </a:lnTo>
                <a:lnTo>
                  <a:pt x="1043" y="1877"/>
                </a:lnTo>
                <a:lnTo>
                  <a:pt x="1058" y="1870"/>
                </a:lnTo>
                <a:lnTo>
                  <a:pt x="1075" y="1868"/>
                </a:lnTo>
                <a:lnTo>
                  <a:pt x="1414" y="1868"/>
                </a:lnTo>
                <a:lnTo>
                  <a:pt x="1414" y="1528"/>
                </a:lnTo>
                <a:lnTo>
                  <a:pt x="1417" y="1491"/>
                </a:lnTo>
                <a:lnTo>
                  <a:pt x="1425" y="1457"/>
                </a:lnTo>
                <a:lnTo>
                  <a:pt x="1439" y="1424"/>
                </a:lnTo>
                <a:lnTo>
                  <a:pt x="1457" y="1395"/>
                </a:lnTo>
                <a:lnTo>
                  <a:pt x="1480" y="1368"/>
                </a:lnTo>
                <a:lnTo>
                  <a:pt x="1507" y="1346"/>
                </a:lnTo>
                <a:lnTo>
                  <a:pt x="1537" y="1327"/>
                </a:lnTo>
                <a:lnTo>
                  <a:pt x="1569" y="1314"/>
                </a:lnTo>
                <a:lnTo>
                  <a:pt x="1604" y="1305"/>
                </a:lnTo>
                <a:lnTo>
                  <a:pt x="1640" y="1302"/>
                </a:lnTo>
                <a:lnTo>
                  <a:pt x="1700" y="1297"/>
                </a:lnTo>
                <a:lnTo>
                  <a:pt x="1762" y="1292"/>
                </a:lnTo>
                <a:lnTo>
                  <a:pt x="1826" y="1286"/>
                </a:lnTo>
                <a:lnTo>
                  <a:pt x="1891" y="1281"/>
                </a:lnTo>
                <a:lnTo>
                  <a:pt x="1958" y="1274"/>
                </a:lnTo>
                <a:lnTo>
                  <a:pt x="2025" y="1268"/>
                </a:lnTo>
                <a:lnTo>
                  <a:pt x="2092" y="1263"/>
                </a:lnTo>
                <a:lnTo>
                  <a:pt x="2159" y="1257"/>
                </a:lnTo>
                <a:lnTo>
                  <a:pt x="2225" y="1251"/>
                </a:lnTo>
                <a:lnTo>
                  <a:pt x="2290" y="1246"/>
                </a:lnTo>
                <a:lnTo>
                  <a:pt x="2355" y="1239"/>
                </a:lnTo>
                <a:lnTo>
                  <a:pt x="2417" y="1234"/>
                </a:lnTo>
                <a:lnTo>
                  <a:pt x="2476" y="1228"/>
                </a:lnTo>
                <a:lnTo>
                  <a:pt x="2534" y="1223"/>
                </a:lnTo>
                <a:lnTo>
                  <a:pt x="2588" y="1219"/>
                </a:lnTo>
                <a:lnTo>
                  <a:pt x="2639" y="1214"/>
                </a:lnTo>
                <a:lnTo>
                  <a:pt x="2686" y="1209"/>
                </a:lnTo>
                <a:lnTo>
                  <a:pt x="2729" y="1205"/>
                </a:lnTo>
                <a:lnTo>
                  <a:pt x="2767" y="1201"/>
                </a:lnTo>
                <a:lnTo>
                  <a:pt x="2800" y="1198"/>
                </a:lnTo>
                <a:lnTo>
                  <a:pt x="2828" y="1195"/>
                </a:lnTo>
                <a:lnTo>
                  <a:pt x="2850" y="1193"/>
                </a:lnTo>
                <a:lnTo>
                  <a:pt x="2865" y="1191"/>
                </a:lnTo>
                <a:lnTo>
                  <a:pt x="2874" y="1190"/>
                </a:lnTo>
                <a:lnTo>
                  <a:pt x="2907" y="1181"/>
                </a:lnTo>
                <a:lnTo>
                  <a:pt x="2938" y="1165"/>
                </a:lnTo>
                <a:lnTo>
                  <a:pt x="2967" y="1146"/>
                </a:lnTo>
                <a:lnTo>
                  <a:pt x="2992" y="1123"/>
                </a:lnTo>
                <a:lnTo>
                  <a:pt x="3013" y="1095"/>
                </a:lnTo>
                <a:lnTo>
                  <a:pt x="3031" y="1065"/>
                </a:lnTo>
                <a:lnTo>
                  <a:pt x="3043" y="1033"/>
                </a:lnTo>
                <a:lnTo>
                  <a:pt x="3052" y="998"/>
                </a:lnTo>
                <a:lnTo>
                  <a:pt x="3055" y="963"/>
                </a:lnTo>
                <a:lnTo>
                  <a:pt x="3055" y="736"/>
                </a:lnTo>
                <a:lnTo>
                  <a:pt x="3052" y="702"/>
                </a:lnTo>
                <a:lnTo>
                  <a:pt x="3044" y="669"/>
                </a:lnTo>
                <a:lnTo>
                  <a:pt x="3032" y="638"/>
                </a:lnTo>
                <a:lnTo>
                  <a:pt x="3015" y="610"/>
                </a:lnTo>
                <a:lnTo>
                  <a:pt x="2996" y="585"/>
                </a:lnTo>
                <a:lnTo>
                  <a:pt x="2972" y="562"/>
                </a:lnTo>
                <a:lnTo>
                  <a:pt x="2945" y="543"/>
                </a:lnTo>
                <a:lnTo>
                  <a:pt x="2917" y="529"/>
                </a:lnTo>
                <a:lnTo>
                  <a:pt x="2885" y="518"/>
                </a:lnTo>
                <a:lnTo>
                  <a:pt x="2885" y="736"/>
                </a:lnTo>
                <a:lnTo>
                  <a:pt x="2881" y="767"/>
                </a:lnTo>
                <a:lnTo>
                  <a:pt x="2874" y="795"/>
                </a:lnTo>
                <a:lnTo>
                  <a:pt x="2862" y="822"/>
                </a:lnTo>
                <a:lnTo>
                  <a:pt x="2844" y="846"/>
                </a:lnTo>
                <a:lnTo>
                  <a:pt x="2824" y="866"/>
                </a:lnTo>
                <a:lnTo>
                  <a:pt x="2800" y="883"/>
                </a:lnTo>
                <a:lnTo>
                  <a:pt x="2774" y="895"/>
                </a:lnTo>
                <a:lnTo>
                  <a:pt x="2745" y="903"/>
                </a:lnTo>
                <a:lnTo>
                  <a:pt x="2715" y="906"/>
                </a:lnTo>
                <a:lnTo>
                  <a:pt x="1301" y="906"/>
                </a:lnTo>
                <a:lnTo>
                  <a:pt x="1301" y="1104"/>
                </a:lnTo>
                <a:lnTo>
                  <a:pt x="1297" y="1139"/>
                </a:lnTo>
                <a:lnTo>
                  <a:pt x="1288" y="1173"/>
                </a:lnTo>
                <a:lnTo>
                  <a:pt x="1274" y="1204"/>
                </a:lnTo>
                <a:lnTo>
                  <a:pt x="1254" y="1232"/>
                </a:lnTo>
                <a:lnTo>
                  <a:pt x="1231" y="1256"/>
                </a:lnTo>
                <a:lnTo>
                  <a:pt x="1203" y="1275"/>
                </a:lnTo>
                <a:lnTo>
                  <a:pt x="1172" y="1290"/>
                </a:lnTo>
                <a:lnTo>
                  <a:pt x="1138" y="1299"/>
                </a:lnTo>
                <a:lnTo>
                  <a:pt x="1103" y="1302"/>
                </a:lnTo>
                <a:lnTo>
                  <a:pt x="1073" y="1300"/>
                </a:lnTo>
                <a:lnTo>
                  <a:pt x="1045" y="1294"/>
                </a:lnTo>
                <a:lnTo>
                  <a:pt x="1018" y="1283"/>
                </a:lnTo>
                <a:lnTo>
                  <a:pt x="1018" y="1698"/>
                </a:lnTo>
                <a:lnTo>
                  <a:pt x="1015" y="1735"/>
                </a:lnTo>
                <a:lnTo>
                  <a:pt x="1006" y="1770"/>
                </a:lnTo>
                <a:lnTo>
                  <a:pt x="992" y="1802"/>
                </a:lnTo>
                <a:lnTo>
                  <a:pt x="974" y="1832"/>
                </a:lnTo>
                <a:lnTo>
                  <a:pt x="951" y="1858"/>
                </a:lnTo>
                <a:lnTo>
                  <a:pt x="925" y="1881"/>
                </a:lnTo>
                <a:lnTo>
                  <a:pt x="896" y="1899"/>
                </a:lnTo>
                <a:lnTo>
                  <a:pt x="863" y="1914"/>
                </a:lnTo>
                <a:lnTo>
                  <a:pt x="829" y="1922"/>
                </a:lnTo>
                <a:lnTo>
                  <a:pt x="791" y="1925"/>
                </a:lnTo>
                <a:lnTo>
                  <a:pt x="754" y="1922"/>
                </a:lnTo>
                <a:lnTo>
                  <a:pt x="720" y="1914"/>
                </a:lnTo>
                <a:lnTo>
                  <a:pt x="687" y="1899"/>
                </a:lnTo>
                <a:lnTo>
                  <a:pt x="658" y="1881"/>
                </a:lnTo>
                <a:lnTo>
                  <a:pt x="632" y="1858"/>
                </a:lnTo>
                <a:lnTo>
                  <a:pt x="609" y="1832"/>
                </a:lnTo>
                <a:lnTo>
                  <a:pt x="591" y="1802"/>
                </a:lnTo>
                <a:lnTo>
                  <a:pt x="577" y="1770"/>
                </a:lnTo>
                <a:lnTo>
                  <a:pt x="568" y="1735"/>
                </a:lnTo>
                <a:lnTo>
                  <a:pt x="566" y="1698"/>
                </a:lnTo>
                <a:lnTo>
                  <a:pt x="566" y="1441"/>
                </a:lnTo>
                <a:lnTo>
                  <a:pt x="539" y="1455"/>
                </a:lnTo>
                <a:lnTo>
                  <a:pt x="511" y="1464"/>
                </a:lnTo>
                <a:lnTo>
                  <a:pt x="482" y="1470"/>
                </a:lnTo>
                <a:lnTo>
                  <a:pt x="452" y="1472"/>
                </a:lnTo>
                <a:lnTo>
                  <a:pt x="415" y="1469"/>
                </a:lnTo>
                <a:lnTo>
                  <a:pt x="380" y="1460"/>
                </a:lnTo>
                <a:lnTo>
                  <a:pt x="348" y="1447"/>
                </a:lnTo>
                <a:lnTo>
                  <a:pt x="318" y="1428"/>
                </a:lnTo>
                <a:lnTo>
                  <a:pt x="293" y="1405"/>
                </a:lnTo>
                <a:lnTo>
                  <a:pt x="270" y="1380"/>
                </a:lnTo>
                <a:lnTo>
                  <a:pt x="251" y="1350"/>
                </a:lnTo>
                <a:lnTo>
                  <a:pt x="237" y="1317"/>
                </a:lnTo>
                <a:lnTo>
                  <a:pt x="229" y="1283"/>
                </a:lnTo>
                <a:lnTo>
                  <a:pt x="226" y="1246"/>
                </a:lnTo>
                <a:lnTo>
                  <a:pt x="226" y="896"/>
                </a:lnTo>
                <a:lnTo>
                  <a:pt x="199" y="884"/>
                </a:lnTo>
                <a:lnTo>
                  <a:pt x="174" y="867"/>
                </a:lnTo>
                <a:lnTo>
                  <a:pt x="154" y="847"/>
                </a:lnTo>
                <a:lnTo>
                  <a:pt x="136" y="823"/>
                </a:lnTo>
                <a:lnTo>
                  <a:pt x="124" y="796"/>
                </a:lnTo>
                <a:lnTo>
                  <a:pt x="115" y="767"/>
                </a:lnTo>
                <a:lnTo>
                  <a:pt x="112" y="736"/>
                </a:lnTo>
                <a:lnTo>
                  <a:pt x="112" y="509"/>
                </a:lnTo>
                <a:lnTo>
                  <a:pt x="56" y="509"/>
                </a:lnTo>
                <a:lnTo>
                  <a:pt x="38" y="507"/>
                </a:lnTo>
                <a:lnTo>
                  <a:pt x="23" y="499"/>
                </a:lnTo>
                <a:lnTo>
                  <a:pt x="10" y="487"/>
                </a:lnTo>
                <a:lnTo>
                  <a:pt x="2" y="471"/>
                </a:lnTo>
                <a:lnTo>
                  <a:pt x="0" y="454"/>
                </a:lnTo>
                <a:lnTo>
                  <a:pt x="2" y="435"/>
                </a:lnTo>
                <a:lnTo>
                  <a:pt x="10" y="420"/>
                </a:lnTo>
                <a:lnTo>
                  <a:pt x="23" y="407"/>
                </a:lnTo>
                <a:lnTo>
                  <a:pt x="38" y="399"/>
                </a:lnTo>
                <a:lnTo>
                  <a:pt x="56" y="397"/>
                </a:lnTo>
                <a:lnTo>
                  <a:pt x="112" y="397"/>
                </a:lnTo>
                <a:lnTo>
                  <a:pt x="112" y="170"/>
                </a:lnTo>
                <a:lnTo>
                  <a:pt x="115" y="140"/>
                </a:lnTo>
                <a:lnTo>
                  <a:pt x="124" y="112"/>
                </a:lnTo>
                <a:lnTo>
                  <a:pt x="136" y="85"/>
                </a:lnTo>
                <a:lnTo>
                  <a:pt x="153" y="61"/>
                </a:lnTo>
                <a:lnTo>
                  <a:pt x="173" y="40"/>
                </a:lnTo>
                <a:lnTo>
                  <a:pt x="197" y="24"/>
                </a:lnTo>
                <a:lnTo>
                  <a:pt x="224" y="12"/>
                </a:lnTo>
                <a:lnTo>
                  <a:pt x="251" y="3"/>
                </a:lnTo>
                <a:lnTo>
                  <a:pt x="2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45"/>
          <p:cNvSpPr>
            <a:spLocks noEditPoints="1"/>
          </p:cNvSpPr>
          <p:nvPr/>
        </p:nvSpPr>
        <p:spPr bwMode="auto">
          <a:xfrm>
            <a:off x="2662364" y="4211638"/>
            <a:ext cx="309562" cy="598488"/>
          </a:xfrm>
          <a:custGeom>
            <a:avLst/>
            <a:gdLst>
              <a:gd name="T0" fmla="*/ 324 w 1752"/>
              <a:gd name="T1" fmla="*/ 994 h 3396"/>
              <a:gd name="T2" fmla="*/ 467 w 1752"/>
              <a:gd name="T3" fmla="*/ 994 h 3396"/>
              <a:gd name="T4" fmla="*/ 511 w 1752"/>
              <a:gd name="T5" fmla="*/ 662 h 3396"/>
              <a:gd name="T6" fmla="*/ 598 w 1752"/>
              <a:gd name="T7" fmla="*/ 634 h 3396"/>
              <a:gd name="T8" fmla="*/ 647 w 1752"/>
              <a:gd name="T9" fmla="*/ 751 h 3396"/>
              <a:gd name="T10" fmla="*/ 785 w 1752"/>
              <a:gd name="T11" fmla="*/ 782 h 3396"/>
              <a:gd name="T12" fmla="*/ 848 w 1752"/>
              <a:gd name="T13" fmla="*/ 566 h 3396"/>
              <a:gd name="T14" fmla="*/ 1091 w 1752"/>
              <a:gd name="T15" fmla="*/ 300 h 3396"/>
              <a:gd name="T16" fmla="*/ 1091 w 1752"/>
              <a:gd name="T17" fmla="*/ 381 h 3396"/>
              <a:gd name="T18" fmla="*/ 1170 w 1752"/>
              <a:gd name="T19" fmla="*/ 381 h 3396"/>
              <a:gd name="T20" fmla="*/ 1293 w 1752"/>
              <a:gd name="T21" fmla="*/ 199 h 3396"/>
              <a:gd name="T22" fmla="*/ 833 w 1752"/>
              <a:gd name="T23" fmla="*/ 172 h 3396"/>
              <a:gd name="T24" fmla="*/ 678 w 1752"/>
              <a:gd name="T25" fmla="*/ 340 h 3396"/>
              <a:gd name="T26" fmla="*/ 734 w 1752"/>
              <a:gd name="T27" fmla="*/ 397 h 3396"/>
              <a:gd name="T28" fmla="*/ 902 w 1752"/>
              <a:gd name="T29" fmla="*/ 241 h 3396"/>
              <a:gd name="T30" fmla="*/ 862 w 1752"/>
              <a:gd name="T31" fmla="*/ 172 h 3396"/>
              <a:gd name="T32" fmla="*/ 299 w 1752"/>
              <a:gd name="T33" fmla="*/ 300 h 3396"/>
              <a:gd name="T34" fmla="*/ 299 w 1752"/>
              <a:gd name="T35" fmla="*/ 381 h 3396"/>
              <a:gd name="T36" fmla="*/ 379 w 1752"/>
              <a:gd name="T37" fmla="*/ 381 h 3396"/>
              <a:gd name="T38" fmla="*/ 502 w 1752"/>
              <a:gd name="T39" fmla="*/ 199 h 3396"/>
              <a:gd name="T40" fmla="*/ 1413 w 1752"/>
              <a:gd name="T41" fmla="*/ 0 h 3396"/>
              <a:gd name="T42" fmla="*/ 1559 w 1752"/>
              <a:gd name="T43" fmla="*/ 85 h 3396"/>
              <a:gd name="T44" fmla="*/ 1644 w 1752"/>
              <a:gd name="T45" fmla="*/ 261 h 3396"/>
              <a:gd name="T46" fmla="*/ 1750 w 1752"/>
              <a:gd name="T47" fmla="*/ 419 h 3396"/>
              <a:gd name="T48" fmla="*/ 1719 w 1752"/>
              <a:gd name="T49" fmla="*/ 732 h 3396"/>
              <a:gd name="T50" fmla="*/ 1603 w 1752"/>
              <a:gd name="T51" fmla="*/ 823 h 3396"/>
              <a:gd name="T52" fmla="*/ 889 w 1752"/>
              <a:gd name="T53" fmla="*/ 1216 h 3396"/>
              <a:gd name="T54" fmla="*/ 1131 w 1752"/>
              <a:gd name="T55" fmla="*/ 2151 h 3396"/>
              <a:gd name="T56" fmla="*/ 1185 w 1752"/>
              <a:gd name="T57" fmla="*/ 2219 h 3396"/>
              <a:gd name="T58" fmla="*/ 1074 w 1752"/>
              <a:gd name="T59" fmla="*/ 2548 h 3396"/>
              <a:gd name="T60" fmla="*/ 973 w 1752"/>
              <a:gd name="T61" fmla="*/ 3303 h 3396"/>
              <a:gd name="T62" fmla="*/ 791 w 1752"/>
              <a:gd name="T63" fmla="*/ 3396 h 3396"/>
              <a:gd name="T64" fmla="*/ 609 w 1752"/>
              <a:gd name="T65" fmla="*/ 3303 h 3396"/>
              <a:gd name="T66" fmla="*/ 734 w 1752"/>
              <a:gd name="T67" fmla="*/ 3114 h 3396"/>
              <a:gd name="T68" fmla="*/ 788 w 1752"/>
              <a:gd name="T69" fmla="*/ 3038 h 3396"/>
              <a:gd name="T70" fmla="*/ 565 w 1752"/>
              <a:gd name="T71" fmla="*/ 2887 h 3396"/>
              <a:gd name="T72" fmla="*/ 791 w 1752"/>
              <a:gd name="T73" fmla="*/ 2830 h 3396"/>
              <a:gd name="T74" fmla="*/ 565 w 1752"/>
              <a:gd name="T75" fmla="*/ 2773 h 3396"/>
              <a:gd name="T76" fmla="*/ 458 w 1752"/>
              <a:gd name="T77" fmla="*/ 2517 h 3396"/>
              <a:gd name="T78" fmla="*/ 420 w 1752"/>
              <a:gd name="T79" fmla="*/ 2161 h 3396"/>
              <a:gd name="T80" fmla="*/ 745 w 1752"/>
              <a:gd name="T81" fmla="*/ 1239 h 3396"/>
              <a:gd name="T82" fmla="*/ 876 w 1752"/>
              <a:gd name="T83" fmla="*/ 1084 h 3396"/>
              <a:gd name="T84" fmla="*/ 1608 w 1752"/>
              <a:gd name="T85" fmla="*/ 689 h 3396"/>
              <a:gd name="T86" fmla="*/ 1640 w 1752"/>
              <a:gd name="T87" fmla="*/ 454 h 3396"/>
              <a:gd name="T88" fmla="*/ 1583 w 1752"/>
              <a:gd name="T89" fmla="*/ 397 h 3396"/>
              <a:gd name="T90" fmla="*/ 1499 w 1752"/>
              <a:gd name="T91" fmla="*/ 543 h 3396"/>
              <a:gd name="T92" fmla="*/ 958 w 1752"/>
              <a:gd name="T93" fmla="*/ 717 h 3396"/>
              <a:gd name="T94" fmla="*/ 838 w 1752"/>
              <a:gd name="T95" fmla="*/ 881 h 3396"/>
              <a:gd name="T96" fmla="*/ 648 w 1752"/>
              <a:gd name="T97" fmla="*/ 889 h 3396"/>
              <a:gd name="T98" fmla="*/ 578 w 1752"/>
              <a:gd name="T99" fmla="*/ 1039 h 3396"/>
              <a:gd name="T100" fmla="*/ 395 w 1752"/>
              <a:gd name="T101" fmla="*/ 1132 h 3396"/>
              <a:gd name="T102" fmla="*/ 213 w 1752"/>
              <a:gd name="T103" fmla="*/ 1039 h 3396"/>
              <a:gd name="T104" fmla="*/ 139 w 1752"/>
              <a:gd name="T105" fmla="*/ 564 h 3396"/>
              <a:gd name="T106" fmla="*/ 10 w 1752"/>
              <a:gd name="T107" fmla="*/ 456 h 3396"/>
              <a:gd name="T108" fmla="*/ 23 w 1752"/>
              <a:gd name="T109" fmla="*/ 85 h 3396"/>
              <a:gd name="T110" fmla="*/ 169 w 1752"/>
              <a:gd name="T111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52" h="3396">
                <a:moveTo>
                  <a:pt x="282" y="566"/>
                </a:moveTo>
                <a:lnTo>
                  <a:pt x="282" y="906"/>
                </a:lnTo>
                <a:lnTo>
                  <a:pt x="285" y="932"/>
                </a:lnTo>
                <a:lnTo>
                  <a:pt x="294" y="956"/>
                </a:lnTo>
                <a:lnTo>
                  <a:pt x="307" y="976"/>
                </a:lnTo>
                <a:lnTo>
                  <a:pt x="324" y="994"/>
                </a:lnTo>
                <a:lnTo>
                  <a:pt x="346" y="1007"/>
                </a:lnTo>
                <a:lnTo>
                  <a:pt x="370" y="1017"/>
                </a:lnTo>
                <a:lnTo>
                  <a:pt x="395" y="1020"/>
                </a:lnTo>
                <a:lnTo>
                  <a:pt x="421" y="1017"/>
                </a:lnTo>
                <a:lnTo>
                  <a:pt x="445" y="1007"/>
                </a:lnTo>
                <a:lnTo>
                  <a:pt x="467" y="994"/>
                </a:lnTo>
                <a:lnTo>
                  <a:pt x="484" y="976"/>
                </a:lnTo>
                <a:lnTo>
                  <a:pt x="497" y="956"/>
                </a:lnTo>
                <a:lnTo>
                  <a:pt x="506" y="932"/>
                </a:lnTo>
                <a:lnTo>
                  <a:pt x="509" y="906"/>
                </a:lnTo>
                <a:lnTo>
                  <a:pt x="509" y="680"/>
                </a:lnTo>
                <a:lnTo>
                  <a:pt x="511" y="662"/>
                </a:lnTo>
                <a:lnTo>
                  <a:pt x="519" y="647"/>
                </a:lnTo>
                <a:lnTo>
                  <a:pt x="531" y="634"/>
                </a:lnTo>
                <a:lnTo>
                  <a:pt x="547" y="626"/>
                </a:lnTo>
                <a:lnTo>
                  <a:pt x="565" y="623"/>
                </a:lnTo>
                <a:lnTo>
                  <a:pt x="583" y="626"/>
                </a:lnTo>
                <a:lnTo>
                  <a:pt x="598" y="634"/>
                </a:lnTo>
                <a:lnTo>
                  <a:pt x="611" y="647"/>
                </a:lnTo>
                <a:lnTo>
                  <a:pt x="619" y="662"/>
                </a:lnTo>
                <a:lnTo>
                  <a:pt x="621" y="680"/>
                </a:lnTo>
                <a:lnTo>
                  <a:pt x="624" y="705"/>
                </a:lnTo>
                <a:lnTo>
                  <a:pt x="633" y="729"/>
                </a:lnTo>
                <a:lnTo>
                  <a:pt x="647" y="751"/>
                </a:lnTo>
                <a:lnTo>
                  <a:pt x="664" y="768"/>
                </a:lnTo>
                <a:lnTo>
                  <a:pt x="685" y="782"/>
                </a:lnTo>
                <a:lnTo>
                  <a:pt x="709" y="790"/>
                </a:lnTo>
                <a:lnTo>
                  <a:pt x="734" y="793"/>
                </a:lnTo>
                <a:lnTo>
                  <a:pt x="760" y="790"/>
                </a:lnTo>
                <a:lnTo>
                  <a:pt x="785" y="782"/>
                </a:lnTo>
                <a:lnTo>
                  <a:pt x="805" y="768"/>
                </a:lnTo>
                <a:lnTo>
                  <a:pt x="823" y="751"/>
                </a:lnTo>
                <a:lnTo>
                  <a:pt x="836" y="729"/>
                </a:lnTo>
                <a:lnTo>
                  <a:pt x="845" y="705"/>
                </a:lnTo>
                <a:lnTo>
                  <a:pt x="848" y="680"/>
                </a:lnTo>
                <a:lnTo>
                  <a:pt x="848" y="566"/>
                </a:lnTo>
                <a:lnTo>
                  <a:pt x="282" y="566"/>
                </a:lnTo>
                <a:close/>
                <a:moveTo>
                  <a:pt x="1243" y="170"/>
                </a:moveTo>
                <a:lnTo>
                  <a:pt x="1229" y="172"/>
                </a:lnTo>
                <a:lnTo>
                  <a:pt x="1215" y="178"/>
                </a:lnTo>
                <a:lnTo>
                  <a:pt x="1203" y="187"/>
                </a:lnTo>
                <a:lnTo>
                  <a:pt x="1091" y="300"/>
                </a:lnTo>
                <a:lnTo>
                  <a:pt x="1081" y="313"/>
                </a:lnTo>
                <a:lnTo>
                  <a:pt x="1075" y="326"/>
                </a:lnTo>
                <a:lnTo>
                  <a:pt x="1074" y="340"/>
                </a:lnTo>
                <a:lnTo>
                  <a:pt x="1075" y="355"/>
                </a:lnTo>
                <a:lnTo>
                  <a:pt x="1081" y="368"/>
                </a:lnTo>
                <a:lnTo>
                  <a:pt x="1091" y="381"/>
                </a:lnTo>
                <a:lnTo>
                  <a:pt x="1102" y="390"/>
                </a:lnTo>
                <a:lnTo>
                  <a:pt x="1116" y="395"/>
                </a:lnTo>
                <a:lnTo>
                  <a:pt x="1131" y="397"/>
                </a:lnTo>
                <a:lnTo>
                  <a:pt x="1144" y="395"/>
                </a:lnTo>
                <a:lnTo>
                  <a:pt x="1159" y="390"/>
                </a:lnTo>
                <a:lnTo>
                  <a:pt x="1170" y="381"/>
                </a:lnTo>
                <a:lnTo>
                  <a:pt x="1283" y="267"/>
                </a:lnTo>
                <a:lnTo>
                  <a:pt x="1293" y="255"/>
                </a:lnTo>
                <a:lnTo>
                  <a:pt x="1298" y="241"/>
                </a:lnTo>
                <a:lnTo>
                  <a:pt x="1300" y="227"/>
                </a:lnTo>
                <a:lnTo>
                  <a:pt x="1298" y="213"/>
                </a:lnTo>
                <a:lnTo>
                  <a:pt x="1293" y="199"/>
                </a:lnTo>
                <a:lnTo>
                  <a:pt x="1283" y="187"/>
                </a:lnTo>
                <a:lnTo>
                  <a:pt x="1271" y="178"/>
                </a:lnTo>
                <a:lnTo>
                  <a:pt x="1258" y="172"/>
                </a:lnTo>
                <a:lnTo>
                  <a:pt x="1243" y="170"/>
                </a:lnTo>
                <a:close/>
                <a:moveTo>
                  <a:pt x="848" y="170"/>
                </a:moveTo>
                <a:lnTo>
                  <a:pt x="833" y="172"/>
                </a:lnTo>
                <a:lnTo>
                  <a:pt x="820" y="178"/>
                </a:lnTo>
                <a:lnTo>
                  <a:pt x="807" y="187"/>
                </a:lnTo>
                <a:lnTo>
                  <a:pt x="694" y="300"/>
                </a:lnTo>
                <a:lnTo>
                  <a:pt x="686" y="313"/>
                </a:lnTo>
                <a:lnTo>
                  <a:pt x="680" y="326"/>
                </a:lnTo>
                <a:lnTo>
                  <a:pt x="678" y="340"/>
                </a:lnTo>
                <a:lnTo>
                  <a:pt x="680" y="355"/>
                </a:lnTo>
                <a:lnTo>
                  <a:pt x="686" y="368"/>
                </a:lnTo>
                <a:lnTo>
                  <a:pt x="694" y="381"/>
                </a:lnTo>
                <a:lnTo>
                  <a:pt x="707" y="390"/>
                </a:lnTo>
                <a:lnTo>
                  <a:pt x="720" y="395"/>
                </a:lnTo>
                <a:lnTo>
                  <a:pt x="734" y="397"/>
                </a:lnTo>
                <a:lnTo>
                  <a:pt x="749" y="395"/>
                </a:lnTo>
                <a:lnTo>
                  <a:pt x="762" y="390"/>
                </a:lnTo>
                <a:lnTo>
                  <a:pt x="775" y="381"/>
                </a:lnTo>
                <a:lnTo>
                  <a:pt x="888" y="267"/>
                </a:lnTo>
                <a:lnTo>
                  <a:pt x="897" y="255"/>
                </a:lnTo>
                <a:lnTo>
                  <a:pt x="902" y="241"/>
                </a:lnTo>
                <a:lnTo>
                  <a:pt x="904" y="227"/>
                </a:lnTo>
                <a:lnTo>
                  <a:pt x="902" y="213"/>
                </a:lnTo>
                <a:lnTo>
                  <a:pt x="897" y="199"/>
                </a:lnTo>
                <a:lnTo>
                  <a:pt x="888" y="187"/>
                </a:lnTo>
                <a:lnTo>
                  <a:pt x="875" y="178"/>
                </a:lnTo>
                <a:lnTo>
                  <a:pt x="862" y="172"/>
                </a:lnTo>
                <a:lnTo>
                  <a:pt x="848" y="170"/>
                </a:lnTo>
                <a:close/>
                <a:moveTo>
                  <a:pt x="452" y="170"/>
                </a:moveTo>
                <a:lnTo>
                  <a:pt x="438" y="172"/>
                </a:lnTo>
                <a:lnTo>
                  <a:pt x="424" y="178"/>
                </a:lnTo>
                <a:lnTo>
                  <a:pt x="412" y="187"/>
                </a:lnTo>
                <a:lnTo>
                  <a:pt x="299" y="300"/>
                </a:lnTo>
                <a:lnTo>
                  <a:pt x="289" y="313"/>
                </a:lnTo>
                <a:lnTo>
                  <a:pt x="284" y="326"/>
                </a:lnTo>
                <a:lnTo>
                  <a:pt x="282" y="340"/>
                </a:lnTo>
                <a:lnTo>
                  <a:pt x="284" y="355"/>
                </a:lnTo>
                <a:lnTo>
                  <a:pt x="289" y="368"/>
                </a:lnTo>
                <a:lnTo>
                  <a:pt x="299" y="381"/>
                </a:lnTo>
                <a:lnTo>
                  <a:pt x="311" y="390"/>
                </a:lnTo>
                <a:lnTo>
                  <a:pt x="324" y="395"/>
                </a:lnTo>
                <a:lnTo>
                  <a:pt x="339" y="397"/>
                </a:lnTo>
                <a:lnTo>
                  <a:pt x="353" y="395"/>
                </a:lnTo>
                <a:lnTo>
                  <a:pt x="367" y="390"/>
                </a:lnTo>
                <a:lnTo>
                  <a:pt x="379" y="381"/>
                </a:lnTo>
                <a:lnTo>
                  <a:pt x="492" y="267"/>
                </a:lnTo>
                <a:lnTo>
                  <a:pt x="502" y="255"/>
                </a:lnTo>
                <a:lnTo>
                  <a:pt x="507" y="241"/>
                </a:lnTo>
                <a:lnTo>
                  <a:pt x="509" y="227"/>
                </a:lnTo>
                <a:lnTo>
                  <a:pt x="507" y="213"/>
                </a:lnTo>
                <a:lnTo>
                  <a:pt x="502" y="199"/>
                </a:lnTo>
                <a:lnTo>
                  <a:pt x="492" y="187"/>
                </a:lnTo>
                <a:lnTo>
                  <a:pt x="480" y="178"/>
                </a:lnTo>
                <a:lnTo>
                  <a:pt x="467" y="172"/>
                </a:lnTo>
                <a:lnTo>
                  <a:pt x="452" y="170"/>
                </a:lnTo>
                <a:close/>
                <a:moveTo>
                  <a:pt x="169" y="0"/>
                </a:moveTo>
                <a:lnTo>
                  <a:pt x="1413" y="0"/>
                </a:lnTo>
                <a:lnTo>
                  <a:pt x="1444" y="3"/>
                </a:lnTo>
                <a:lnTo>
                  <a:pt x="1472" y="12"/>
                </a:lnTo>
                <a:lnTo>
                  <a:pt x="1499" y="24"/>
                </a:lnTo>
                <a:lnTo>
                  <a:pt x="1522" y="40"/>
                </a:lnTo>
                <a:lnTo>
                  <a:pt x="1543" y="61"/>
                </a:lnTo>
                <a:lnTo>
                  <a:pt x="1559" y="85"/>
                </a:lnTo>
                <a:lnTo>
                  <a:pt x="1572" y="112"/>
                </a:lnTo>
                <a:lnTo>
                  <a:pt x="1580" y="140"/>
                </a:lnTo>
                <a:lnTo>
                  <a:pt x="1583" y="170"/>
                </a:lnTo>
                <a:lnTo>
                  <a:pt x="1583" y="235"/>
                </a:lnTo>
                <a:lnTo>
                  <a:pt x="1614" y="246"/>
                </a:lnTo>
                <a:lnTo>
                  <a:pt x="1644" y="261"/>
                </a:lnTo>
                <a:lnTo>
                  <a:pt x="1670" y="280"/>
                </a:lnTo>
                <a:lnTo>
                  <a:pt x="1693" y="302"/>
                </a:lnTo>
                <a:lnTo>
                  <a:pt x="1714" y="327"/>
                </a:lnTo>
                <a:lnTo>
                  <a:pt x="1730" y="356"/>
                </a:lnTo>
                <a:lnTo>
                  <a:pt x="1742" y="387"/>
                </a:lnTo>
                <a:lnTo>
                  <a:pt x="1750" y="419"/>
                </a:lnTo>
                <a:lnTo>
                  <a:pt x="1752" y="454"/>
                </a:lnTo>
                <a:lnTo>
                  <a:pt x="1752" y="623"/>
                </a:lnTo>
                <a:lnTo>
                  <a:pt x="1750" y="655"/>
                </a:lnTo>
                <a:lnTo>
                  <a:pt x="1744" y="684"/>
                </a:lnTo>
                <a:lnTo>
                  <a:pt x="1732" y="709"/>
                </a:lnTo>
                <a:lnTo>
                  <a:pt x="1719" y="732"/>
                </a:lnTo>
                <a:lnTo>
                  <a:pt x="1702" y="753"/>
                </a:lnTo>
                <a:lnTo>
                  <a:pt x="1685" y="771"/>
                </a:lnTo>
                <a:lnTo>
                  <a:pt x="1664" y="787"/>
                </a:lnTo>
                <a:lnTo>
                  <a:pt x="1645" y="801"/>
                </a:lnTo>
                <a:lnTo>
                  <a:pt x="1623" y="813"/>
                </a:lnTo>
                <a:lnTo>
                  <a:pt x="1603" y="823"/>
                </a:lnTo>
                <a:lnTo>
                  <a:pt x="1583" y="831"/>
                </a:lnTo>
                <a:lnTo>
                  <a:pt x="1565" y="838"/>
                </a:lnTo>
                <a:lnTo>
                  <a:pt x="1549" y="845"/>
                </a:lnTo>
                <a:lnTo>
                  <a:pt x="931" y="1182"/>
                </a:lnTo>
                <a:lnTo>
                  <a:pt x="908" y="1197"/>
                </a:lnTo>
                <a:lnTo>
                  <a:pt x="889" y="1216"/>
                </a:lnTo>
                <a:lnTo>
                  <a:pt x="871" y="1236"/>
                </a:lnTo>
                <a:lnTo>
                  <a:pt x="859" y="1259"/>
                </a:lnTo>
                <a:lnTo>
                  <a:pt x="851" y="1281"/>
                </a:lnTo>
                <a:lnTo>
                  <a:pt x="848" y="1302"/>
                </a:lnTo>
                <a:lnTo>
                  <a:pt x="848" y="2151"/>
                </a:lnTo>
                <a:lnTo>
                  <a:pt x="1131" y="2151"/>
                </a:lnTo>
                <a:lnTo>
                  <a:pt x="1147" y="2154"/>
                </a:lnTo>
                <a:lnTo>
                  <a:pt x="1162" y="2161"/>
                </a:lnTo>
                <a:lnTo>
                  <a:pt x="1174" y="2171"/>
                </a:lnTo>
                <a:lnTo>
                  <a:pt x="1182" y="2186"/>
                </a:lnTo>
                <a:lnTo>
                  <a:pt x="1186" y="2202"/>
                </a:lnTo>
                <a:lnTo>
                  <a:pt x="1185" y="2219"/>
                </a:lnTo>
                <a:lnTo>
                  <a:pt x="1129" y="2501"/>
                </a:lnTo>
                <a:lnTo>
                  <a:pt x="1124" y="2517"/>
                </a:lnTo>
                <a:lnTo>
                  <a:pt x="1115" y="2529"/>
                </a:lnTo>
                <a:lnTo>
                  <a:pt x="1103" y="2538"/>
                </a:lnTo>
                <a:lnTo>
                  <a:pt x="1090" y="2544"/>
                </a:lnTo>
                <a:lnTo>
                  <a:pt x="1074" y="2548"/>
                </a:lnTo>
                <a:lnTo>
                  <a:pt x="1018" y="2548"/>
                </a:lnTo>
                <a:lnTo>
                  <a:pt x="1018" y="3169"/>
                </a:lnTo>
                <a:lnTo>
                  <a:pt x="1014" y="3206"/>
                </a:lnTo>
                <a:lnTo>
                  <a:pt x="1006" y="3241"/>
                </a:lnTo>
                <a:lnTo>
                  <a:pt x="992" y="3273"/>
                </a:lnTo>
                <a:lnTo>
                  <a:pt x="973" y="3303"/>
                </a:lnTo>
                <a:lnTo>
                  <a:pt x="951" y="3330"/>
                </a:lnTo>
                <a:lnTo>
                  <a:pt x="925" y="3353"/>
                </a:lnTo>
                <a:lnTo>
                  <a:pt x="895" y="3370"/>
                </a:lnTo>
                <a:lnTo>
                  <a:pt x="862" y="3385"/>
                </a:lnTo>
                <a:lnTo>
                  <a:pt x="828" y="3393"/>
                </a:lnTo>
                <a:lnTo>
                  <a:pt x="791" y="3396"/>
                </a:lnTo>
                <a:lnTo>
                  <a:pt x="755" y="3393"/>
                </a:lnTo>
                <a:lnTo>
                  <a:pt x="720" y="3385"/>
                </a:lnTo>
                <a:lnTo>
                  <a:pt x="687" y="3370"/>
                </a:lnTo>
                <a:lnTo>
                  <a:pt x="658" y="3353"/>
                </a:lnTo>
                <a:lnTo>
                  <a:pt x="631" y="3330"/>
                </a:lnTo>
                <a:lnTo>
                  <a:pt x="609" y="3303"/>
                </a:lnTo>
                <a:lnTo>
                  <a:pt x="590" y="3273"/>
                </a:lnTo>
                <a:lnTo>
                  <a:pt x="577" y="3241"/>
                </a:lnTo>
                <a:lnTo>
                  <a:pt x="567" y="3206"/>
                </a:lnTo>
                <a:lnTo>
                  <a:pt x="565" y="3169"/>
                </a:lnTo>
                <a:lnTo>
                  <a:pt x="565" y="3114"/>
                </a:lnTo>
                <a:lnTo>
                  <a:pt x="734" y="3114"/>
                </a:lnTo>
                <a:lnTo>
                  <a:pt x="753" y="3110"/>
                </a:lnTo>
                <a:lnTo>
                  <a:pt x="768" y="3102"/>
                </a:lnTo>
                <a:lnTo>
                  <a:pt x="781" y="3090"/>
                </a:lnTo>
                <a:lnTo>
                  <a:pt x="788" y="3074"/>
                </a:lnTo>
                <a:lnTo>
                  <a:pt x="791" y="3057"/>
                </a:lnTo>
                <a:lnTo>
                  <a:pt x="788" y="3038"/>
                </a:lnTo>
                <a:lnTo>
                  <a:pt x="781" y="3023"/>
                </a:lnTo>
                <a:lnTo>
                  <a:pt x="768" y="3010"/>
                </a:lnTo>
                <a:lnTo>
                  <a:pt x="753" y="3003"/>
                </a:lnTo>
                <a:lnTo>
                  <a:pt x="734" y="3000"/>
                </a:lnTo>
                <a:lnTo>
                  <a:pt x="565" y="3000"/>
                </a:lnTo>
                <a:lnTo>
                  <a:pt x="565" y="2887"/>
                </a:lnTo>
                <a:lnTo>
                  <a:pt x="734" y="2887"/>
                </a:lnTo>
                <a:lnTo>
                  <a:pt x="753" y="2884"/>
                </a:lnTo>
                <a:lnTo>
                  <a:pt x="768" y="2875"/>
                </a:lnTo>
                <a:lnTo>
                  <a:pt x="781" y="2864"/>
                </a:lnTo>
                <a:lnTo>
                  <a:pt x="788" y="2848"/>
                </a:lnTo>
                <a:lnTo>
                  <a:pt x="791" y="2830"/>
                </a:lnTo>
                <a:lnTo>
                  <a:pt x="788" y="2813"/>
                </a:lnTo>
                <a:lnTo>
                  <a:pt x="781" y="2797"/>
                </a:lnTo>
                <a:lnTo>
                  <a:pt x="768" y="2785"/>
                </a:lnTo>
                <a:lnTo>
                  <a:pt x="753" y="2776"/>
                </a:lnTo>
                <a:lnTo>
                  <a:pt x="734" y="2773"/>
                </a:lnTo>
                <a:lnTo>
                  <a:pt x="565" y="2773"/>
                </a:lnTo>
                <a:lnTo>
                  <a:pt x="565" y="2548"/>
                </a:lnTo>
                <a:lnTo>
                  <a:pt x="509" y="2548"/>
                </a:lnTo>
                <a:lnTo>
                  <a:pt x="493" y="2544"/>
                </a:lnTo>
                <a:lnTo>
                  <a:pt x="479" y="2538"/>
                </a:lnTo>
                <a:lnTo>
                  <a:pt x="467" y="2529"/>
                </a:lnTo>
                <a:lnTo>
                  <a:pt x="458" y="2517"/>
                </a:lnTo>
                <a:lnTo>
                  <a:pt x="453" y="2501"/>
                </a:lnTo>
                <a:lnTo>
                  <a:pt x="397" y="2219"/>
                </a:lnTo>
                <a:lnTo>
                  <a:pt x="395" y="2202"/>
                </a:lnTo>
                <a:lnTo>
                  <a:pt x="400" y="2186"/>
                </a:lnTo>
                <a:lnTo>
                  <a:pt x="408" y="2171"/>
                </a:lnTo>
                <a:lnTo>
                  <a:pt x="420" y="2161"/>
                </a:lnTo>
                <a:lnTo>
                  <a:pt x="436" y="2154"/>
                </a:lnTo>
                <a:lnTo>
                  <a:pt x="452" y="2151"/>
                </a:lnTo>
                <a:lnTo>
                  <a:pt x="734" y="2151"/>
                </a:lnTo>
                <a:lnTo>
                  <a:pt x="734" y="1302"/>
                </a:lnTo>
                <a:lnTo>
                  <a:pt x="737" y="1271"/>
                </a:lnTo>
                <a:lnTo>
                  <a:pt x="745" y="1239"/>
                </a:lnTo>
                <a:lnTo>
                  <a:pt x="757" y="1209"/>
                </a:lnTo>
                <a:lnTo>
                  <a:pt x="773" y="1180"/>
                </a:lnTo>
                <a:lnTo>
                  <a:pt x="794" y="1152"/>
                </a:lnTo>
                <a:lnTo>
                  <a:pt x="819" y="1126"/>
                </a:lnTo>
                <a:lnTo>
                  <a:pt x="846" y="1103"/>
                </a:lnTo>
                <a:lnTo>
                  <a:pt x="876" y="1084"/>
                </a:lnTo>
                <a:lnTo>
                  <a:pt x="1499" y="743"/>
                </a:lnTo>
                <a:lnTo>
                  <a:pt x="1507" y="739"/>
                </a:lnTo>
                <a:lnTo>
                  <a:pt x="1541" y="727"/>
                </a:lnTo>
                <a:lnTo>
                  <a:pt x="1568" y="714"/>
                </a:lnTo>
                <a:lnTo>
                  <a:pt x="1590" y="701"/>
                </a:lnTo>
                <a:lnTo>
                  <a:pt x="1608" y="689"/>
                </a:lnTo>
                <a:lnTo>
                  <a:pt x="1620" y="676"/>
                </a:lnTo>
                <a:lnTo>
                  <a:pt x="1629" y="663"/>
                </a:lnTo>
                <a:lnTo>
                  <a:pt x="1636" y="651"/>
                </a:lnTo>
                <a:lnTo>
                  <a:pt x="1639" y="637"/>
                </a:lnTo>
                <a:lnTo>
                  <a:pt x="1640" y="623"/>
                </a:lnTo>
                <a:lnTo>
                  <a:pt x="1640" y="454"/>
                </a:lnTo>
                <a:lnTo>
                  <a:pt x="1637" y="429"/>
                </a:lnTo>
                <a:lnTo>
                  <a:pt x="1629" y="406"/>
                </a:lnTo>
                <a:lnTo>
                  <a:pt x="1617" y="387"/>
                </a:lnTo>
                <a:lnTo>
                  <a:pt x="1602" y="369"/>
                </a:lnTo>
                <a:lnTo>
                  <a:pt x="1583" y="356"/>
                </a:lnTo>
                <a:lnTo>
                  <a:pt x="1583" y="397"/>
                </a:lnTo>
                <a:lnTo>
                  <a:pt x="1580" y="427"/>
                </a:lnTo>
                <a:lnTo>
                  <a:pt x="1572" y="456"/>
                </a:lnTo>
                <a:lnTo>
                  <a:pt x="1559" y="483"/>
                </a:lnTo>
                <a:lnTo>
                  <a:pt x="1543" y="506"/>
                </a:lnTo>
                <a:lnTo>
                  <a:pt x="1522" y="527"/>
                </a:lnTo>
                <a:lnTo>
                  <a:pt x="1499" y="543"/>
                </a:lnTo>
                <a:lnTo>
                  <a:pt x="1472" y="556"/>
                </a:lnTo>
                <a:lnTo>
                  <a:pt x="1444" y="564"/>
                </a:lnTo>
                <a:lnTo>
                  <a:pt x="1413" y="566"/>
                </a:lnTo>
                <a:lnTo>
                  <a:pt x="961" y="566"/>
                </a:lnTo>
                <a:lnTo>
                  <a:pt x="961" y="680"/>
                </a:lnTo>
                <a:lnTo>
                  <a:pt x="958" y="717"/>
                </a:lnTo>
                <a:lnTo>
                  <a:pt x="950" y="751"/>
                </a:lnTo>
                <a:lnTo>
                  <a:pt x="935" y="784"/>
                </a:lnTo>
                <a:lnTo>
                  <a:pt x="917" y="814"/>
                </a:lnTo>
                <a:lnTo>
                  <a:pt x="894" y="839"/>
                </a:lnTo>
                <a:lnTo>
                  <a:pt x="868" y="862"/>
                </a:lnTo>
                <a:lnTo>
                  <a:pt x="838" y="881"/>
                </a:lnTo>
                <a:lnTo>
                  <a:pt x="806" y="895"/>
                </a:lnTo>
                <a:lnTo>
                  <a:pt x="771" y="903"/>
                </a:lnTo>
                <a:lnTo>
                  <a:pt x="734" y="906"/>
                </a:lnTo>
                <a:lnTo>
                  <a:pt x="704" y="904"/>
                </a:lnTo>
                <a:lnTo>
                  <a:pt x="676" y="898"/>
                </a:lnTo>
                <a:lnTo>
                  <a:pt x="648" y="889"/>
                </a:lnTo>
                <a:lnTo>
                  <a:pt x="621" y="875"/>
                </a:lnTo>
                <a:lnTo>
                  <a:pt x="621" y="906"/>
                </a:lnTo>
                <a:lnTo>
                  <a:pt x="619" y="942"/>
                </a:lnTo>
                <a:lnTo>
                  <a:pt x="610" y="977"/>
                </a:lnTo>
                <a:lnTo>
                  <a:pt x="596" y="1010"/>
                </a:lnTo>
                <a:lnTo>
                  <a:pt x="578" y="1039"/>
                </a:lnTo>
                <a:lnTo>
                  <a:pt x="555" y="1066"/>
                </a:lnTo>
                <a:lnTo>
                  <a:pt x="529" y="1089"/>
                </a:lnTo>
                <a:lnTo>
                  <a:pt x="500" y="1107"/>
                </a:lnTo>
                <a:lnTo>
                  <a:pt x="467" y="1121"/>
                </a:lnTo>
                <a:lnTo>
                  <a:pt x="432" y="1129"/>
                </a:lnTo>
                <a:lnTo>
                  <a:pt x="395" y="1132"/>
                </a:lnTo>
                <a:lnTo>
                  <a:pt x="358" y="1129"/>
                </a:lnTo>
                <a:lnTo>
                  <a:pt x="324" y="1121"/>
                </a:lnTo>
                <a:lnTo>
                  <a:pt x="291" y="1107"/>
                </a:lnTo>
                <a:lnTo>
                  <a:pt x="262" y="1089"/>
                </a:lnTo>
                <a:lnTo>
                  <a:pt x="236" y="1066"/>
                </a:lnTo>
                <a:lnTo>
                  <a:pt x="213" y="1039"/>
                </a:lnTo>
                <a:lnTo>
                  <a:pt x="195" y="1010"/>
                </a:lnTo>
                <a:lnTo>
                  <a:pt x="181" y="977"/>
                </a:lnTo>
                <a:lnTo>
                  <a:pt x="172" y="942"/>
                </a:lnTo>
                <a:lnTo>
                  <a:pt x="169" y="906"/>
                </a:lnTo>
                <a:lnTo>
                  <a:pt x="169" y="566"/>
                </a:lnTo>
                <a:lnTo>
                  <a:pt x="139" y="564"/>
                </a:lnTo>
                <a:lnTo>
                  <a:pt x="110" y="556"/>
                </a:lnTo>
                <a:lnTo>
                  <a:pt x="83" y="543"/>
                </a:lnTo>
                <a:lnTo>
                  <a:pt x="60" y="527"/>
                </a:lnTo>
                <a:lnTo>
                  <a:pt x="39" y="506"/>
                </a:lnTo>
                <a:lnTo>
                  <a:pt x="23" y="483"/>
                </a:lnTo>
                <a:lnTo>
                  <a:pt x="10" y="456"/>
                </a:lnTo>
                <a:lnTo>
                  <a:pt x="2" y="427"/>
                </a:lnTo>
                <a:lnTo>
                  <a:pt x="0" y="397"/>
                </a:lnTo>
                <a:lnTo>
                  <a:pt x="0" y="170"/>
                </a:lnTo>
                <a:lnTo>
                  <a:pt x="2" y="140"/>
                </a:lnTo>
                <a:lnTo>
                  <a:pt x="10" y="112"/>
                </a:lnTo>
                <a:lnTo>
                  <a:pt x="23" y="85"/>
                </a:lnTo>
                <a:lnTo>
                  <a:pt x="39" y="61"/>
                </a:lnTo>
                <a:lnTo>
                  <a:pt x="60" y="40"/>
                </a:lnTo>
                <a:lnTo>
                  <a:pt x="83" y="24"/>
                </a:lnTo>
                <a:lnTo>
                  <a:pt x="110" y="12"/>
                </a:lnTo>
                <a:lnTo>
                  <a:pt x="139" y="3"/>
                </a:lnTo>
                <a:lnTo>
                  <a:pt x="1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09" name="Group 808"/>
          <p:cNvGrpSpPr/>
          <p:nvPr/>
        </p:nvGrpSpPr>
        <p:grpSpPr>
          <a:xfrm>
            <a:off x="3458158" y="4216400"/>
            <a:ext cx="588962" cy="588963"/>
            <a:chOff x="3490913" y="4216400"/>
            <a:chExt cx="588962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Rectangle 150"/>
            <p:cNvSpPr>
              <a:spLocks noChangeArrowheads="1"/>
            </p:cNvSpPr>
            <p:nvPr/>
          </p:nvSpPr>
          <p:spPr bwMode="auto">
            <a:xfrm>
              <a:off x="3805238" y="4687888"/>
              <a:ext cx="58737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151"/>
            <p:cNvSpPr>
              <a:spLocks noChangeArrowheads="1"/>
            </p:cNvSpPr>
            <p:nvPr/>
          </p:nvSpPr>
          <p:spPr bwMode="auto">
            <a:xfrm>
              <a:off x="3676650" y="4687888"/>
              <a:ext cx="58737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52"/>
            <p:cNvSpPr>
              <a:spLocks/>
            </p:cNvSpPr>
            <p:nvPr/>
          </p:nvSpPr>
          <p:spPr bwMode="auto">
            <a:xfrm>
              <a:off x="3549650" y="4687888"/>
              <a:ext cx="58737" cy="58738"/>
            </a:xfrm>
            <a:custGeom>
              <a:avLst/>
              <a:gdLst>
                <a:gd name="T0" fmla="*/ 167 w 333"/>
                <a:gd name="T1" fmla="*/ 0 h 333"/>
                <a:gd name="T2" fmla="*/ 196 w 333"/>
                <a:gd name="T3" fmla="*/ 2 h 333"/>
                <a:gd name="T4" fmla="*/ 225 w 333"/>
                <a:gd name="T5" fmla="*/ 10 h 333"/>
                <a:gd name="T6" fmla="*/ 251 w 333"/>
                <a:gd name="T7" fmla="*/ 22 h 333"/>
                <a:gd name="T8" fmla="*/ 274 w 333"/>
                <a:gd name="T9" fmla="*/ 39 h 333"/>
                <a:gd name="T10" fmla="*/ 294 w 333"/>
                <a:gd name="T11" fmla="*/ 59 h 333"/>
                <a:gd name="T12" fmla="*/ 311 w 333"/>
                <a:gd name="T13" fmla="*/ 82 h 333"/>
                <a:gd name="T14" fmla="*/ 323 w 333"/>
                <a:gd name="T15" fmla="*/ 108 h 333"/>
                <a:gd name="T16" fmla="*/ 331 w 333"/>
                <a:gd name="T17" fmla="*/ 137 h 333"/>
                <a:gd name="T18" fmla="*/ 333 w 333"/>
                <a:gd name="T19" fmla="*/ 166 h 333"/>
                <a:gd name="T20" fmla="*/ 331 w 333"/>
                <a:gd name="T21" fmla="*/ 197 h 333"/>
                <a:gd name="T22" fmla="*/ 323 w 333"/>
                <a:gd name="T23" fmla="*/ 225 h 333"/>
                <a:gd name="T24" fmla="*/ 311 w 333"/>
                <a:gd name="T25" fmla="*/ 251 h 333"/>
                <a:gd name="T26" fmla="*/ 294 w 333"/>
                <a:gd name="T27" fmla="*/ 274 h 333"/>
                <a:gd name="T28" fmla="*/ 274 w 333"/>
                <a:gd name="T29" fmla="*/ 294 h 333"/>
                <a:gd name="T30" fmla="*/ 251 w 333"/>
                <a:gd name="T31" fmla="*/ 311 h 333"/>
                <a:gd name="T32" fmla="*/ 225 w 333"/>
                <a:gd name="T33" fmla="*/ 323 h 333"/>
                <a:gd name="T34" fmla="*/ 196 w 333"/>
                <a:gd name="T35" fmla="*/ 331 h 333"/>
                <a:gd name="T36" fmla="*/ 167 w 333"/>
                <a:gd name="T37" fmla="*/ 333 h 333"/>
                <a:gd name="T38" fmla="*/ 136 w 333"/>
                <a:gd name="T39" fmla="*/ 331 h 333"/>
                <a:gd name="T40" fmla="*/ 108 w 333"/>
                <a:gd name="T41" fmla="*/ 323 h 333"/>
                <a:gd name="T42" fmla="*/ 82 w 333"/>
                <a:gd name="T43" fmla="*/ 311 h 333"/>
                <a:gd name="T44" fmla="*/ 59 w 333"/>
                <a:gd name="T45" fmla="*/ 294 h 333"/>
                <a:gd name="T46" fmla="*/ 39 w 333"/>
                <a:gd name="T47" fmla="*/ 274 h 333"/>
                <a:gd name="T48" fmla="*/ 22 w 333"/>
                <a:gd name="T49" fmla="*/ 251 h 333"/>
                <a:gd name="T50" fmla="*/ 10 w 333"/>
                <a:gd name="T51" fmla="*/ 225 h 333"/>
                <a:gd name="T52" fmla="*/ 2 w 333"/>
                <a:gd name="T53" fmla="*/ 197 h 333"/>
                <a:gd name="T54" fmla="*/ 0 w 333"/>
                <a:gd name="T55" fmla="*/ 166 h 333"/>
                <a:gd name="T56" fmla="*/ 2 w 333"/>
                <a:gd name="T57" fmla="*/ 137 h 333"/>
                <a:gd name="T58" fmla="*/ 10 w 333"/>
                <a:gd name="T59" fmla="*/ 108 h 333"/>
                <a:gd name="T60" fmla="*/ 22 w 333"/>
                <a:gd name="T61" fmla="*/ 82 h 333"/>
                <a:gd name="T62" fmla="*/ 39 w 333"/>
                <a:gd name="T63" fmla="*/ 59 h 333"/>
                <a:gd name="T64" fmla="*/ 59 w 333"/>
                <a:gd name="T65" fmla="*/ 39 h 333"/>
                <a:gd name="T66" fmla="*/ 82 w 333"/>
                <a:gd name="T67" fmla="*/ 22 h 333"/>
                <a:gd name="T68" fmla="*/ 108 w 333"/>
                <a:gd name="T69" fmla="*/ 10 h 333"/>
                <a:gd name="T70" fmla="*/ 136 w 333"/>
                <a:gd name="T71" fmla="*/ 2 h 333"/>
                <a:gd name="T72" fmla="*/ 167 w 333"/>
                <a:gd name="T73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196" y="2"/>
                  </a:lnTo>
                  <a:lnTo>
                    <a:pt x="225" y="10"/>
                  </a:lnTo>
                  <a:lnTo>
                    <a:pt x="251" y="22"/>
                  </a:lnTo>
                  <a:lnTo>
                    <a:pt x="274" y="39"/>
                  </a:lnTo>
                  <a:lnTo>
                    <a:pt x="294" y="59"/>
                  </a:lnTo>
                  <a:lnTo>
                    <a:pt x="311" y="82"/>
                  </a:lnTo>
                  <a:lnTo>
                    <a:pt x="323" y="108"/>
                  </a:lnTo>
                  <a:lnTo>
                    <a:pt x="331" y="137"/>
                  </a:lnTo>
                  <a:lnTo>
                    <a:pt x="333" y="166"/>
                  </a:lnTo>
                  <a:lnTo>
                    <a:pt x="331" y="197"/>
                  </a:lnTo>
                  <a:lnTo>
                    <a:pt x="323" y="225"/>
                  </a:lnTo>
                  <a:lnTo>
                    <a:pt x="311" y="251"/>
                  </a:lnTo>
                  <a:lnTo>
                    <a:pt x="294" y="274"/>
                  </a:lnTo>
                  <a:lnTo>
                    <a:pt x="274" y="294"/>
                  </a:lnTo>
                  <a:lnTo>
                    <a:pt x="251" y="311"/>
                  </a:lnTo>
                  <a:lnTo>
                    <a:pt x="225" y="323"/>
                  </a:lnTo>
                  <a:lnTo>
                    <a:pt x="196" y="331"/>
                  </a:lnTo>
                  <a:lnTo>
                    <a:pt x="167" y="333"/>
                  </a:lnTo>
                  <a:lnTo>
                    <a:pt x="136" y="331"/>
                  </a:lnTo>
                  <a:lnTo>
                    <a:pt x="108" y="323"/>
                  </a:lnTo>
                  <a:lnTo>
                    <a:pt x="82" y="311"/>
                  </a:lnTo>
                  <a:lnTo>
                    <a:pt x="59" y="294"/>
                  </a:lnTo>
                  <a:lnTo>
                    <a:pt x="39" y="274"/>
                  </a:lnTo>
                  <a:lnTo>
                    <a:pt x="22" y="251"/>
                  </a:lnTo>
                  <a:lnTo>
                    <a:pt x="10" y="225"/>
                  </a:lnTo>
                  <a:lnTo>
                    <a:pt x="2" y="197"/>
                  </a:lnTo>
                  <a:lnTo>
                    <a:pt x="0" y="166"/>
                  </a:lnTo>
                  <a:lnTo>
                    <a:pt x="2" y="137"/>
                  </a:lnTo>
                  <a:lnTo>
                    <a:pt x="10" y="108"/>
                  </a:lnTo>
                  <a:lnTo>
                    <a:pt x="22" y="82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2" y="22"/>
                  </a:lnTo>
                  <a:lnTo>
                    <a:pt x="108" y="10"/>
                  </a:lnTo>
                  <a:lnTo>
                    <a:pt x="136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53"/>
            <p:cNvSpPr>
              <a:spLocks noEditPoints="1"/>
            </p:cNvSpPr>
            <p:nvPr/>
          </p:nvSpPr>
          <p:spPr bwMode="auto">
            <a:xfrm>
              <a:off x="3490913" y="4216400"/>
              <a:ext cx="588962" cy="588963"/>
            </a:xfrm>
            <a:custGeom>
              <a:avLst/>
              <a:gdLst>
                <a:gd name="T0" fmla="*/ 2394 w 3336"/>
                <a:gd name="T1" fmla="*/ 2595 h 3336"/>
                <a:gd name="T2" fmla="*/ 2414 w 3336"/>
                <a:gd name="T3" fmla="*/ 3103 h 3336"/>
                <a:gd name="T4" fmla="*/ 2924 w 3336"/>
                <a:gd name="T5" fmla="*/ 3103 h 3336"/>
                <a:gd name="T6" fmla="*/ 2944 w 3336"/>
                <a:gd name="T7" fmla="*/ 2595 h 3336"/>
                <a:gd name="T8" fmla="*/ 2447 w 3336"/>
                <a:gd name="T9" fmla="*/ 2558 h 3336"/>
                <a:gd name="T10" fmla="*/ 1672 w 3336"/>
                <a:gd name="T11" fmla="*/ 2595 h 3336"/>
                <a:gd name="T12" fmla="*/ 1691 w 3336"/>
                <a:gd name="T13" fmla="*/ 3103 h 3336"/>
                <a:gd name="T14" fmla="*/ 2202 w 3336"/>
                <a:gd name="T15" fmla="*/ 3103 h 3336"/>
                <a:gd name="T16" fmla="*/ 2221 w 3336"/>
                <a:gd name="T17" fmla="*/ 2595 h 3336"/>
                <a:gd name="T18" fmla="*/ 1724 w 3336"/>
                <a:gd name="T19" fmla="*/ 2558 h 3336"/>
                <a:gd name="T20" fmla="*/ 948 w 3336"/>
                <a:gd name="T21" fmla="*/ 2595 h 3336"/>
                <a:gd name="T22" fmla="*/ 968 w 3336"/>
                <a:gd name="T23" fmla="*/ 3103 h 3336"/>
                <a:gd name="T24" fmla="*/ 1478 w 3336"/>
                <a:gd name="T25" fmla="*/ 3103 h 3336"/>
                <a:gd name="T26" fmla="*/ 1499 w 3336"/>
                <a:gd name="T27" fmla="*/ 2595 h 3336"/>
                <a:gd name="T28" fmla="*/ 1001 w 3336"/>
                <a:gd name="T29" fmla="*/ 2558 h 3336"/>
                <a:gd name="T30" fmla="*/ 349 w 3336"/>
                <a:gd name="T31" fmla="*/ 2602 h 3336"/>
                <a:gd name="T32" fmla="*/ 234 w 3336"/>
                <a:gd name="T33" fmla="*/ 2755 h 3336"/>
                <a:gd name="T34" fmla="*/ 248 w 3336"/>
                <a:gd name="T35" fmla="*/ 2953 h 3336"/>
                <a:gd name="T36" fmla="*/ 383 w 3336"/>
                <a:gd name="T37" fmla="*/ 3088 h 3336"/>
                <a:gd name="T38" fmla="*/ 581 w 3336"/>
                <a:gd name="T39" fmla="*/ 3102 h 3336"/>
                <a:gd name="T40" fmla="*/ 734 w 3336"/>
                <a:gd name="T41" fmla="*/ 2987 h 3336"/>
                <a:gd name="T42" fmla="*/ 775 w 3336"/>
                <a:gd name="T43" fmla="*/ 2795 h 3336"/>
                <a:gd name="T44" fmla="*/ 683 w 3336"/>
                <a:gd name="T45" fmla="*/ 2626 h 3336"/>
                <a:gd name="T46" fmla="*/ 501 w 3336"/>
                <a:gd name="T47" fmla="*/ 2558 h 3336"/>
                <a:gd name="T48" fmla="*/ 1863 w 3336"/>
                <a:gd name="T49" fmla="*/ 1616 h 3336"/>
                <a:gd name="T50" fmla="*/ 3008 w 3336"/>
                <a:gd name="T51" fmla="*/ 1860 h 3336"/>
                <a:gd name="T52" fmla="*/ 3058 w 3336"/>
                <a:gd name="T53" fmla="*/ 1768 h 3336"/>
                <a:gd name="T54" fmla="*/ 2734 w 3336"/>
                <a:gd name="T55" fmla="*/ 1187 h 3336"/>
                <a:gd name="T56" fmla="*/ 260 w 3336"/>
                <a:gd name="T57" fmla="*/ 112 h 3336"/>
                <a:gd name="T58" fmla="*/ 223 w 3336"/>
                <a:gd name="T59" fmla="*/ 166 h 3336"/>
                <a:gd name="T60" fmla="*/ 996 w 3336"/>
                <a:gd name="T61" fmla="*/ 135 h 3336"/>
                <a:gd name="T62" fmla="*/ 278 w 3336"/>
                <a:gd name="T63" fmla="*/ 110 h 3336"/>
                <a:gd name="T64" fmla="*/ 1033 w 3336"/>
                <a:gd name="T65" fmla="*/ 20 h 3336"/>
                <a:gd name="T66" fmla="*/ 1110 w 3336"/>
                <a:gd name="T67" fmla="*/ 135 h 3336"/>
                <a:gd name="T68" fmla="*/ 1558 w 3336"/>
                <a:gd name="T69" fmla="*/ 275 h 3336"/>
                <a:gd name="T70" fmla="*/ 1724 w 3336"/>
                <a:gd name="T71" fmla="*/ 225 h 3336"/>
                <a:gd name="T72" fmla="*/ 2320 w 3336"/>
                <a:gd name="T73" fmla="*/ 581 h 3336"/>
                <a:gd name="T74" fmla="*/ 2391 w 3336"/>
                <a:gd name="T75" fmla="*/ 728 h 3336"/>
                <a:gd name="T76" fmla="*/ 2001 w 3336"/>
                <a:gd name="T77" fmla="*/ 1409 h 3336"/>
                <a:gd name="T78" fmla="*/ 2703 w 3336"/>
                <a:gd name="T79" fmla="*/ 1058 h 3336"/>
                <a:gd name="T80" fmla="*/ 2836 w 3336"/>
                <a:gd name="T81" fmla="*/ 1132 h 3336"/>
                <a:gd name="T82" fmla="*/ 3169 w 3336"/>
                <a:gd name="T83" fmla="*/ 1758 h 3336"/>
                <a:gd name="T84" fmla="*/ 3130 w 3336"/>
                <a:gd name="T85" fmla="*/ 1896 h 3336"/>
                <a:gd name="T86" fmla="*/ 3170 w 3336"/>
                <a:gd name="T87" fmla="*/ 2335 h 3336"/>
                <a:gd name="T88" fmla="*/ 3298 w 3336"/>
                <a:gd name="T89" fmla="*/ 2395 h 3336"/>
                <a:gd name="T90" fmla="*/ 3336 w 3336"/>
                <a:gd name="T91" fmla="*/ 3169 h 3336"/>
                <a:gd name="T92" fmla="*/ 3277 w 3336"/>
                <a:gd name="T93" fmla="*/ 3297 h 3336"/>
                <a:gd name="T94" fmla="*/ 167 w 3336"/>
                <a:gd name="T95" fmla="*/ 3336 h 3336"/>
                <a:gd name="T96" fmla="*/ 39 w 3336"/>
                <a:gd name="T97" fmla="*/ 3276 h 3336"/>
                <a:gd name="T98" fmla="*/ 0 w 3336"/>
                <a:gd name="T99" fmla="*/ 2502 h 3336"/>
                <a:gd name="T100" fmla="*/ 61 w 3336"/>
                <a:gd name="T101" fmla="*/ 2374 h 3336"/>
                <a:gd name="T102" fmla="*/ 120 w 3336"/>
                <a:gd name="T103" fmla="*/ 105 h 3336"/>
                <a:gd name="T104" fmla="*/ 217 w 3336"/>
                <a:gd name="T105" fmla="*/ 9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6" h="3336">
                  <a:moveTo>
                    <a:pt x="2447" y="2558"/>
                  </a:moveTo>
                  <a:lnTo>
                    <a:pt x="2429" y="2560"/>
                  </a:lnTo>
                  <a:lnTo>
                    <a:pt x="2414" y="2568"/>
                  </a:lnTo>
                  <a:lnTo>
                    <a:pt x="2402" y="2580"/>
                  </a:lnTo>
                  <a:lnTo>
                    <a:pt x="2394" y="2595"/>
                  </a:lnTo>
                  <a:lnTo>
                    <a:pt x="2391" y="2614"/>
                  </a:lnTo>
                  <a:lnTo>
                    <a:pt x="2391" y="3058"/>
                  </a:lnTo>
                  <a:lnTo>
                    <a:pt x="2394" y="3076"/>
                  </a:lnTo>
                  <a:lnTo>
                    <a:pt x="2402" y="3091"/>
                  </a:lnTo>
                  <a:lnTo>
                    <a:pt x="2414" y="3103"/>
                  </a:lnTo>
                  <a:lnTo>
                    <a:pt x="2429" y="3110"/>
                  </a:lnTo>
                  <a:lnTo>
                    <a:pt x="2447" y="3113"/>
                  </a:lnTo>
                  <a:lnTo>
                    <a:pt x="2892" y="3113"/>
                  </a:lnTo>
                  <a:lnTo>
                    <a:pt x="2909" y="3110"/>
                  </a:lnTo>
                  <a:lnTo>
                    <a:pt x="2924" y="3103"/>
                  </a:lnTo>
                  <a:lnTo>
                    <a:pt x="2936" y="3091"/>
                  </a:lnTo>
                  <a:lnTo>
                    <a:pt x="2944" y="3076"/>
                  </a:lnTo>
                  <a:lnTo>
                    <a:pt x="2947" y="3058"/>
                  </a:lnTo>
                  <a:lnTo>
                    <a:pt x="2947" y="2614"/>
                  </a:lnTo>
                  <a:lnTo>
                    <a:pt x="2944" y="2595"/>
                  </a:lnTo>
                  <a:lnTo>
                    <a:pt x="2936" y="2580"/>
                  </a:lnTo>
                  <a:lnTo>
                    <a:pt x="2924" y="2568"/>
                  </a:lnTo>
                  <a:lnTo>
                    <a:pt x="2909" y="2560"/>
                  </a:lnTo>
                  <a:lnTo>
                    <a:pt x="2892" y="2558"/>
                  </a:lnTo>
                  <a:lnTo>
                    <a:pt x="2447" y="2558"/>
                  </a:lnTo>
                  <a:close/>
                  <a:moveTo>
                    <a:pt x="1724" y="2558"/>
                  </a:moveTo>
                  <a:lnTo>
                    <a:pt x="1706" y="2560"/>
                  </a:lnTo>
                  <a:lnTo>
                    <a:pt x="1691" y="2568"/>
                  </a:lnTo>
                  <a:lnTo>
                    <a:pt x="1679" y="2580"/>
                  </a:lnTo>
                  <a:lnTo>
                    <a:pt x="1672" y="2595"/>
                  </a:lnTo>
                  <a:lnTo>
                    <a:pt x="1668" y="2614"/>
                  </a:lnTo>
                  <a:lnTo>
                    <a:pt x="1668" y="3058"/>
                  </a:lnTo>
                  <a:lnTo>
                    <a:pt x="1672" y="3076"/>
                  </a:lnTo>
                  <a:lnTo>
                    <a:pt x="1679" y="3091"/>
                  </a:lnTo>
                  <a:lnTo>
                    <a:pt x="1691" y="3103"/>
                  </a:lnTo>
                  <a:lnTo>
                    <a:pt x="1706" y="3110"/>
                  </a:lnTo>
                  <a:lnTo>
                    <a:pt x="1724" y="3113"/>
                  </a:lnTo>
                  <a:lnTo>
                    <a:pt x="2168" y="3113"/>
                  </a:lnTo>
                  <a:lnTo>
                    <a:pt x="2187" y="3110"/>
                  </a:lnTo>
                  <a:lnTo>
                    <a:pt x="2202" y="3103"/>
                  </a:lnTo>
                  <a:lnTo>
                    <a:pt x="2214" y="3091"/>
                  </a:lnTo>
                  <a:lnTo>
                    <a:pt x="2221" y="3076"/>
                  </a:lnTo>
                  <a:lnTo>
                    <a:pt x="2224" y="3058"/>
                  </a:lnTo>
                  <a:lnTo>
                    <a:pt x="2224" y="2614"/>
                  </a:lnTo>
                  <a:lnTo>
                    <a:pt x="2221" y="2595"/>
                  </a:lnTo>
                  <a:lnTo>
                    <a:pt x="2214" y="2580"/>
                  </a:lnTo>
                  <a:lnTo>
                    <a:pt x="2202" y="2568"/>
                  </a:lnTo>
                  <a:lnTo>
                    <a:pt x="2187" y="2560"/>
                  </a:lnTo>
                  <a:lnTo>
                    <a:pt x="2168" y="2558"/>
                  </a:lnTo>
                  <a:lnTo>
                    <a:pt x="1724" y="2558"/>
                  </a:lnTo>
                  <a:close/>
                  <a:moveTo>
                    <a:pt x="1001" y="2558"/>
                  </a:moveTo>
                  <a:lnTo>
                    <a:pt x="983" y="2560"/>
                  </a:lnTo>
                  <a:lnTo>
                    <a:pt x="968" y="2568"/>
                  </a:lnTo>
                  <a:lnTo>
                    <a:pt x="956" y="2580"/>
                  </a:lnTo>
                  <a:lnTo>
                    <a:pt x="948" y="2595"/>
                  </a:lnTo>
                  <a:lnTo>
                    <a:pt x="945" y="2614"/>
                  </a:lnTo>
                  <a:lnTo>
                    <a:pt x="945" y="3058"/>
                  </a:lnTo>
                  <a:lnTo>
                    <a:pt x="948" y="3076"/>
                  </a:lnTo>
                  <a:lnTo>
                    <a:pt x="956" y="3091"/>
                  </a:lnTo>
                  <a:lnTo>
                    <a:pt x="968" y="3103"/>
                  </a:lnTo>
                  <a:lnTo>
                    <a:pt x="983" y="3110"/>
                  </a:lnTo>
                  <a:lnTo>
                    <a:pt x="1001" y="3113"/>
                  </a:lnTo>
                  <a:lnTo>
                    <a:pt x="1446" y="3113"/>
                  </a:lnTo>
                  <a:lnTo>
                    <a:pt x="1463" y="3110"/>
                  </a:lnTo>
                  <a:lnTo>
                    <a:pt x="1478" y="3103"/>
                  </a:lnTo>
                  <a:lnTo>
                    <a:pt x="1490" y="3091"/>
                  </a:lnTo>
                  <a:lnTo>
                    <a:pt x="1499" y="3076"/>
                  </a:lnTo>
                  <a:lnTo>
                    <a:pt x="1502" y="3058"/>
                  </a:lnTo>
                  <a:lnTo>
                    <a:pt x="1502" y="2614"/>
                  </a:lnTo>
                  <a:lnTo>
                    <a:pt x="1499" y="2595"/>
                  </a:lnTo>
                  <a:lnTo>
                    <a:pt x="1490" y="2580"/>
                  </a:lnTo>
                  <a:lnTo>
                    <a:pt x="1478" y="2568"/>
                  </a:lnTo>
                  <a:lnTo>
                    <a:pt x="1463" y="2560"/>
                  </a:lnTo>
                  <a:lnTo>
                    <a:pt x="1446" y="2558"/>
                  </a:lnTo>
                  <a:lnTo>
                    <a:pt x="1001" y="2558"/>
                  </a:lnTo>
                  <a:close/>
                  <a:moveTo>
                    <a:pt x="501" y="2558"/>
                  </a:moveTo>
                  <a:lnTo>
                    <a:pt x="459" y="2561"/>
                  </a:lnTo>
                  <a:lnTo>
                    <a:pt x="420" y="2569"/>
                  </a:lnTo>
                  <a:lnTo>
                    <a:pt x="383" y="2583"/>
                  </a:lnTo>
                  <a:lnTo>
                    <a:pt x="349" y="2602"/>
                  </a:lnTo>
                  <a:lnTo>
                    <a:pt x="318" y="2626"/>
                  </a:lnTo>
                  <a:lnTo>
                    <a:pt x="290" y="2653"/>
                  </a:lnTo>
                  <a:lnTo>
                    <a:pt x="267" y="2684"/>
                  </a:lnTo>
                  <a:lnTo>
                    <a:pt x="248" y="2719"/>
                  </a:lnTo>
                  <a:lnTo>
                    <a:pt x="234" y="2755"/>
                  </a:lnTo>
                  <a:lnTo>
                    <a:pt x="226" y="2795"/>
                  </a:lnTo>
                  <a:lnTo>
                    <a:pt x="223" y="2835"/>
                  </a:lnTo>
                  <a:lnTo>
                    <a:pt x="226" y="2877"/>
                  </a:lnTo>
                  <a:lnTo>
                    <a:pt x="234" y="2916"/>
                  </a:lnTo>
                  <a:lnTo>
                    <a:pt x="248" y="2953"/>
                  </a:lnTo>
                  <a:lnTo>
                    <a:pt x="267" y="2987"/>
                  </a:lnTo>
                  <a:lnTo>
                    <a:pt x="290" y="3018"/>
                  </a:lnTo>
                  <a:lnTo>
                    <a:pt x="318" y="3046"/>
                  </a:lnTo>
                  <a:lnTo>
                    <a:pt x="349" y="3069"/>
                  </a:lnTo>
                  <a:lnTo>
                    <a:pt x="383" y="3088"/>
                  </a:lnTo>
                  <a:lnTo>
                    <a:pt x="420" y="3102"/>
                  </a:lnTo>
                  <a:lnTo>
                    <a:pt x="459" y="3110"/>
                  </a:lnTo>
                  <a:lnTo>
                    <a:pt x="501" y="3113"/>
                  </a:lnTo>
                  <a:lnTo>
                    <a:pt x="541" y="3110"/>
                  </a:lnTo>
                  <a:lnTo>
                    <a:pt x="581" y="3102"/>
                  </a:lnTo>
                  <a:lnTo>
                    <a:pt x="617" y="3088"/>
                  </a:lnTo>
                  <a:lnTo>
                    <a:pt x="652" y="3069"/>
                  </a:lnTo>
                  <a:lnTo>
                    <a:pt x="683" y="3046"/>
                  </a:lnTo>
                  <a:lnTo>
                    <a:pt x="710" y="3018"/>
                  </a:lnTo>
                  <a:lnTo>
                    <a:pt x="734" y="2987"/>
                  </a:lnTo>
                  <a:lnTo>
                    <a:pt x="753" y="2953"/>
                  </a:lnTo>
                  <a:lnTo>
                    <a:pt x="767" y="2916"/>
                  </a:lnTo>
                  <a:lnTo>
                    <a:pt x="775" y="2877"/>
                  </a:lnTo>
                  <a:lnTo>
                    <a:pt x="778" y="2835"/>
                  </a:lnTo>
                  <a:lnTo>
                    <a:pt x="775" y="2795"/>
                  </a:lnTo>
                  <a:lnTo>
                    <a:pt x="767" y="2755"/>
                  </a:lnTo>
                  <a:lnTo>
                    <a:pt x="753" y="2719"/>
                  </a:lnTo>
                  <a:lnTo>
                    <a:pt x="734" y="2684"/>
                  </a:lnTo>
                  <a:lnTo>
                    <a:pt x="710" y="2653"/>
                  </a:lnTo>
                  <a:lnTo>
                    <a:pt x="683" y="2626"/>
                  </a:lnTo>
                  <a:lnTo>
                    <a:pt x="652" y="2602"/>
                  </a:lnTo>
                  <a:lnTo>
                    <a:pt x="617" y="2583"/>
                  </a:lnTo>
                  <a:lnTo>
                    <a:pt x="581" y="2569"/>
                  </a:lnTo>
                  <a:lnTo>
                    <a:pt x="541" y="2561"/>
                  </a:lnTo>
                  <a:lnTo>
                    <a:pt x="501" y="2558"/>
                  </a:lnTo>
                  <a:close/>
                  <a:moveTo>
                    <a:pt x="2681" y="1169"/>
                  </a:moveTo>
                  <a:lnTo>
                    <a:pt x="2658" y="1172"/>
                  </a:lnTo>
                  <a:lnTo>
                    <a:pt x="2637" y="1180"/>
                  </a:lnTo>
                  <a:lnTo>
                    <a:pt x="1864" y="1615"/>
                  </a:lnTo>
                  <a:lnTo>
                    <a:pt x="1863" y="1616"/>
                  </a:lnTo>
                  <a:lnTo>
                    <a:pt x="1861" y="1617"/>
                  </a:lnTo>
                  <a:lnTo>
                    <a:pt x="1860" y="1618"/>
                  </a:lnTo>
                  <a:lnTo>
                    <a:pt x="582" y="2335"/>
                  </a:lnTo>
                  <a:lnTo>
                    <a:pt x="2157" y="2335"/>
                  </a:lnTo>
                  <a:lnTo>
                    <a:pt x="3008" y="1860"/>
                  </a:lnTo>
                  <a:lnTo>
                    <a:pt x="3026" y="1846"/>
                  </a:lnTo>
                  <a:lnTo>
                    <a:pt x="3041" y="1829"/>
                  </a:lnTo>
                  <a:lnTo>
                    <a:pt x="3051" y="1810"/>
                  </a:lnTo>
                  <a:lnTo>
                    <a:pt x="3057" y="1790"/>
                  </a:lnTo>
                  <a:lnTo>
                    <a:pt x="3058" y="1768"/>
                  </a:lnTo>
                  <a:lnTo>
                    <a:pt x="3054" y="1746"/>
                  </a:lnTo>
                  <a:lnTo>
                    <a:pt x="3046" y="1725"/>
                  </a:lnTo>
                  <a:lnTo>
                    <a:pt x="2756" y="1213"/>
                  </a:lnTo>
                  <a:lnTo>
                    <a:pt x="2747" y="1199"/>
                  </a:lnTo>
                  <a:lnTo>
                    <a:pt x="2734" y="1187"/>
                  </a:lnTo>
                  <a:lnTo>
                    <a:pt x="2720" y="1178"/>
                  </a:lnTo>
                  <a:lnTo>
                    <a:pt x="2704" y="1172"/>
                  </a:lnTo>
                  <a:lnTo>
                    <a:pt x="2681" y="1169"/>
                  </a:lnTo>
                  <a:close/>
                  <a:moveTo>
                    <a:pt x="278" y="110"/>
                  </a:moveTo>
                  <a:lnTo>
                    <a:pt x="260" y="112"/>
                  </a:lnTo>
                  <a:lnTo>
                    <a:pt x="246" y="116"/>
                  </a:lnTo>
                  <a:lnTo>
                    <a:pt x="236" y="124"/>
                  </a:lnTo>
                  <a:lnTo>
                    <a:pt x="229" y="135"/>
                  </a:lnTo>
                  <a:lnTo>
                    <a:pt x="224" y="149"/>
                  </a:lnTo>
                  <a:lnTo>
                    <a:pt x="223" y="166"/>
                  </a:lnTo>
                  <a:lnTo>
                    <a:pt x="223" y="2333"/>
                  </a:lnTo>
                  <a:lnTo>
                    <a:pt x="1001" y="1122"/>
                  </a:lnTo>
                  <a:lnTo>
                    <a:pt x="1001" y="166"/>
                  </a:lnTo>
                  <a:lnTo>
                    <a:pt x="1000" y="149"/>
                  </a:lnTo>
                  <a:lnTo>
                    <a:pt x="996" y="135"/>
                  </a:lnTo>
                  <a:lnTo>
                    <a:pt x="988" y="124"/>
                  </a:lnTo>
                  <a:lnTo>
                    <a:pt x="977" y="116"/>
                  </a:lnTo>
                  <a:lnTo>
                    <a:pt x="963" y="112"/>
                  </a:lnTo>
                  <a:lnTo>
                    <a:pt x="945" y="110"/>
                  </a:lnTo>
                  <a:lnTo>
                    <a:pt x="278" y="110"/>
                  </a:lnTo>
                  <a:close/>
                  <a:moveTo>
                    <a:pt x="278" y="0"/>
                  </a:moveTo>
                  <a:lnTo>
                    <a:pt x="945" y="0"/>
                  </a:lnTo>
                  <a:lnTo>
                    <a:pt x="977" y="2"/>
                  </a:lnTo>
                  <a:lnTo>
                    <a:pt x="1007" y="9"/>
                  </a:lnTo>
                  <a:lnTo>
                    <a:pt x="1033" y="20"/>
                  </a:lnTo>
                  <a:lnTo>
                    <a:pt x="1056" y="36"/>
                  </a:lnTo>
                  <a:lnTo>
                    <a:pt x="1076" y="56"/>
                  </a:lnTo>
                  <a:lnTo>
                    <a:pt x="1091" y="79"/>
                  </a:lnTo>
                  <a:lnTo>
                    <a:pt x="1103" y="105"/>
                  </a:lnTo>
                  <a:lnTo>
                    <a:pt x="1110" y="135"/>
                  </a:lnTo>
                  <a:lnTo>
                    <a:pt x="1112" y="166"/>
                  </a:lnTo>
                  <a:lnTo>
                    <a:pt x="1112" y="949"/>
                  </a:lnTo>
                  <a:lnTo>
                    <a:pt x="1511" y="328"/>
                  </a:lnTo>
                  <a:lnTo>
                    <a:pt x="1533" y="300"/>
                  </a:lnTo>
                  <a:lnTo>
                    <a:pt x="1558" y="275"/>
                  </a:lnTo>
                  <a:lnTo>
                    <a:pt x="1588" y="255"/>
                  </a:lnTo>
                  <a:lnTo>
                    <a:pt x="1619" y="240"/>
                  </a:lnTo>
                  <a:lnTo>
                    <a:pt x="1653" y="229"/>
                  </a:lnTo>
                  <a:lnTo>
                    <a:pt x="1689" y="224"/>
                  </a:lnTo>
                  <a:lnTo>
                    <a:pt x="1724" y="225"/>
                  </a:lnTo>
                  <a:lnTo>
                    <a:pt x="1760" y="231"/>
                  </a:lnTo>
                  <a:lnTo>
                    <a:pt x="1793" y="243"/>
                  </a:lnTo>
                  <a:lnTo>
                    <a:pt x="1824" y="260"/>
                  </a:lnTo>
                  <a:lnTo>
                    <a:pt x="2293" y="561"/>
                  </a:lnTo>
                  <a:lnTo>
                    <a:pt x="2320" y="581"/>
                  </a:lnTo>
                  <a:lnTo>
                    <a:pt x="2343" y="605"/>
                  </a:lnTo>
                  <a:lnTo>
                    <a:pt x="2362" y="631"/>
                  </a:lnTo>
                  <a:lnTo>
                    <a:pt x="2377" y="662"/>
                  </a:lnTo>
                  <a:lnTo>
                    <a:pt x="2386" y="694"/>
                  </a:lnTo>
                  <a:lnTo>
                    <a:pt x="2391" y="728"/>
                  </a:lnTo>
                  <a:lnTo>
                    <a:pt x="2390" y="761"/>
                  </a:lnTo>
                  <a:lnTo>
                    <a:pt x="2384" y="793"/>
                  </a:lnTo>
                  <a:lnTo>
                    <a:pt x="2374" y="825"/>
                  </a:lnTo>
                  <a:lnTo>
                    <a:pt x="2358" y="854"/>
                  </a:lnTo>
                  <a:lnTo>
                    <a:pt x="2001" y="1409"/>
                  </a:lnTo>
                  <a:lnTo>
                    <a:pt x="2582" y="1083"/>
                  </a:lnTo>
                  <a:lnTo>
                    <a:pt x="2610" y="1070"/>
                  </a:lnTo>
                  <a:lnTo>
                    <a:pt x="2641" y="1061"/>
                  </a:lnTo>
                  <a:lnTo>
                    <a:pt x="2671" y="1057"/>
                  </a:lnTo>
                  <a:lnTo>
                    <a:pt x="2703" y="1058"/>
                  </a:lnTo>
                  <a:lnTo>
                    <a:pt x="2734" y="1064"/>
                  </a:lnTo>
                  <a:lnTo>
                    <a:pt x="2763" y="1076"/>
                  </a:lnTo>
                  <a:lnTo>
                    <a:pt x="2791" y="1091"/>
                  </a:lnTo>
                  <a:lnTo>
                    <a:pt x="2815" y="1110"/>
                  </a:lnTo>
                  <a:lnTo>
                    <a:pt x="2836" y="1132"/>
                  </a:lnTo>
                  <a:lnTo>
                    <a:pt x="2853" y="1159"/>
                  </a:lnTo>
                  <a:lnTo>
                    <a:pt x="3143" y="1671"/>
                  </a:lnTo>
                  <a:lnTo>
                    <a:pt x="3156" y="1699"/>
                  </a:lnTo>
                  <a:lnTo>
                    <a:pt x="3164" y="1728"/>
                  </a:lnTo>
                  <a:lnTo>
                    <a:pt x="3169" y="1758"/>
                  </a:lnTo>
                  <a:lnTo>
                    <a:pt x="3169" y="1787"/>
                  </a:lnTo>
                  <a:lnTo>
                    <a:pt x="3165" y="1816"/>
                  </a:lnTo>
                  <a:lnTo>
                    <a:pt x="3157" y="1844"/>
                  </a:lnTo>
                  <a:lnTo>
                    <a:pt x="3146" y="1871"/>
                  </a:lnTo>
                  <a:lnTo>
                    <a:pt x="3130" y="1896"/>
                  </a:lnTo>
                  <a:lnTo>
                    <a:pt x="3110" y="1918"/>
                  </a:lnTo>
                  <a:lnTo>
                    <a:pt x="3088" y="1939"/>
                  </a:lnTo>
                  <a:lnTo>
                    <a:pt x="3063" y="1956"/>
                  </a:lnTo>
                  <a:lnTo>
                    <a:pt x="2384" y="2335"/>
                  </a:lnTo>
                  <a:lnTo>
                    <a:pt x="3170" y="2335"/>
                  </a:lnTo>
                  <a:lnTo>
                    <a:pt x="3199" y="2338"/>
                  </a:lnTo>
                  <a:lnTo>
                    <a:pt x="3228" y="2345"/>
                  </a:lnTo>
                  <a:lnTo>
                    <a:pt x="3254" y="2359"/>
                  </a:lnTo>
                  <a:lnTo>
                    <a:pt x="3277" y="2375"/>
                  </a:lnTo>
                  <a:lnTo>
                    <a:pt x="3298" y="2395"/>
                  </a:lnTo>
                  <a:lnTo>
                    <a:pt x="3314" y="2418"/>
                  </a:lnTo>
                  <a:lnTo>
                    <a:pt x="3326" y="2444"/>
                  </a:lnTo>
                  <a:lnTo>
                    <a:pt x="3334" y="2472"/>
                  </a:lnTo>
                  <a:lnTo>
                    <a:pt x="3336" y="2502"/>
                  </a:lnTo>
                  <a:lnTo>
                    <a:pt x="3336" y="3169"/>
                  </a:lnTo>
                  <a:lnTo>
                    <a:pt x="3334" y="3199"/>
                  </a:lnTo>
                  <a:lnTo>
                    <a:pt x="3326" y="3228"/>
                  </a:lnTo>
                  <a:lnTo>
                    <a:pt x="3314" y="3253"/>
                  </a:lnTo>
                  <a:lnTo>
                    <a:pt x="3298" y="3276"/>
                  </a:lnTo>
                  <a:lnTo>
                    <a:pt x="3277" y="3297"/>
                  </a:lnTo>
                  <a:lnTo>
                    <a:pt x="3254" y="3313"/>
                  </a:lnTo>
                  <a:lnTo>
                    <a:pt x="3228" y="3326"/>
                  </a:lnTo>
                  <a:lnTo>
                    <a:pt x="3199" y="3333"/>
                  </a:lnTo>
                  <a:lnTo>
                    <a:pt x="3170" y="3336"/>
                  </a:lnTo>
                  <a:lnTo>
                    <a:pt x="167" y="3336"/>
                  </a:lnTo>
                  <a:lnTo>
                    <a:pt x="137" y="3333"/>
                  </a:lnTo>
                  <a:lnTo>
                    <a:pt x="108" y="3326"/>
                  </a:lnTo>
                  <a:lnTo>
                    <a:pt x="83" y="3313"/>
                  </a:lnTo>
                  <a:lnTo>
                    <a:pt x="60" y="3297"/>
                  </a:lnTo>
                  <a:lnTo>
                    <a:pt x="39" y="3276"/>
                  </a:lnTo>
                  <a:lnTo>
                    <a:pt x="23" y="3253"/>
                  </a:lnTo>
                  <a:lnTo>
                    <a:pt x="10" y="3228"/>
                  </a:lnTo>
                  <a:lnTo>
                    <a:pt x="3" y="3199"/>
                  </a:lnTo>
                  <a:lnTo>
                    <a:pt x="0" y="3169"/>
                  </a:lnTo>
                  <a:lnTo>
                    <a:pt x="0" y="2502"/>
                  </a:lnTo>
                  <a:lnTo>
                    <a:pt x="3" y="2472"/>
                  </a:lnTo>
                  <a:lnTo>
                    <a:pt x="11" y="2444"/>
                  </a:lnTo>
                  <a:lnTo>
                    <a:pt x="23" y="2417"/>
                  </a:lnTo>
                  <a:lnTo>
                    <a:pt x="40" y="2394"/>
                  </a:lnTo>
                  <a:lnTo>
                    <a:pt x="61" y="2374"/>
                  </a:lnTo>
                  <a:lnTo>
                    <a:pt x="85" y="2358"/>
                  </a:lnTo>
                  <a:lnTo>
                    <a:pt x="111" y="2345"/>
                  </a:lnTo>
                  <a:lnTo>
                    <a:pt x="111" y="166"/>
                  </a:lnTo>
                  <a:lnTo>
                    <a:pt x="113" y="135"/>
                  </a:lnTo>
                  <a:lnTo>
                    <a:pt x="120" y="105"/>
                  </a:lnTo>
                  <a:lnTo>
                    <a:pt x="133" y="79"/>
                  </a:lnTo>
                  <a:lnTo>
                    <a:pt x="148" y="56"/>
                  </a:lnTo>
                  <a:lnTo>
                    <a:pt x="167" y="36"/>
                  </a:lnTo>
                  <a:lnTo>
                    <a:pt x="190" y="20"/>
                  </a:lnTo>
                  <a:lnTo>
                    <a:pt x="217" y="9"/>
                  </a:lnTo>
                  <a:lnTo>
                    <a:pt x="246" y="2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154"/>
            <p:cNvSpPr>
              <a:spLocks noChangeArrowheads="1"/>
            </p:cNvSpPr>
            <p:nvPr/>
          </p:nvSpPr>
          <p:spPr bwMode="auto">
            <a:xfrm>
              <a:off x="3932238" y="4687888"/>
              <a:ext cx="58737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4428577" y="4211638"/>
            <a:ext cx="519113" cy="598488"/>
            <a:chOff x="4375150" y="4211638"/>
            <a:chExt cx="519113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59"/>
            <p:cNvSpPr>
              <a:spLocks noEditPoints="1"/>
            </p:cNvSpPr>
            <p:nvPr/>
          </p:nvSpPr>
          <p:spPr bwMode="auto">
            <a:xfrm>
              <a:off x="4594225" y="4410075"/>
              <a:ext cx="80963" cy="400050"/>
            </a:xfrm>
            <a:custGeom>
              <a:avLst/>
              <a:gdLst>
                <a:gd name="T0" fmla="*/ 339 w 452"/>
                <a:gd name="T1" fmla="*/ 57 h 2264"/>
                <a:gd name="T2" fmla="*/ 321 w 452"/>
                <a:gd name="T3" fmla="*/ 60 h 2264"/>
                <a:gd name="T4" fmla="*/ 306 w 452"/>
                <a:gd name="T5" fmla="*/ 68 h 2264"/>
                <a:gd name="T6" fmla="*/ 293 w 452"/>
                <a:gd name="T7" fmla="*/ 81 h 2264"/>
                <a:gd name="T8" fmla="*/ 285 w 452"/>
                <a:gd name="T9" fmla="*/ 96 h 2264"/>
                <a:gd name="T10" fmla="*/ 282 w 452"/>
                <a:gd name="T11" fmla="*/ 114 h 2264"/>
                <a:gd name="T12" fmla="*/ 285 w 452"/>
                <a:gd name="T13" fmla="*/ 131 h 2264"/>
                <a:gd name="T14" fmla="*/ 293 w 452"/>
                <a:gd name="T15" fmla="*/ 147 h 2264"/>
                <a:gd name="T16" fmla="*/ 306 w 452"/>
                <a:gd name="T17" fmla="*/ 159 h 2264"/>
                <a:gd name="T18" fmla="*/ 321 w 452"/>
                <a:gd name="T19" fmla="*/ 167 h 2264"/>
                <a:gd name="T20" fmla="*/ 339 w 452"/>
                <a:gd name="T21" fmla="*/ 170 h 2264"/>
                <a:gd name="T22" fmla="*/ 356 w 452"/>
                <a:gd name="T23" fmla="*/ 167 h 2264"/>
                <a:gd name="T24" fmla="*/ 372 w 452"/>
                <a:gd name="T25" fmla="*/ 159 h 2264"/>
                <a:gd name="T26" fmla="*/ 384 w 452"/>
                <a:gd name="T27" fmla="*/ 147 h 2264"/>
                <a:gd name="T28" fmla="*/ 392 w 452"/>
                <a:gd name="T29" fmla="*/ 131 h 2264"/>
                <a:gd name="T30" fmla="*/ 395 w 452"/>
                <a:gd name="T31" fmla="*/ 114 h 2264"/>
                <a:gd name="T32" fmla="*/ 392 w 452"/>
                <a:gd name="T33" fmla="*/ 96 h 2264"/>
                <a:gd name="T34" fmla="*/ 384 w 452"/>
                <a:gd name="T35" fmla="*/ 81 h 2264"/>
                <a:gd name="T36" fmla="*/ 372 w 452"/>
                <a:gd name="T37" fmla="*/ 68 h 2264"/>
                <a:gd name="T38" fmla="*/ 356 w 452"/>
                <a:gd name="T39" fmla="*/ 60 h 2264"/>
                <a:gd name="T40" fmla="*/ 339 w 452"/>
                <a:gd name="T41" fmla="*/ 57 h 2264"/>
                <a:gd name="T42" fmla="*/ 112 w 452"/>
                <a:gd name="T43" fmla="*/ 57 h 2264"/>
                <a:gd name="T44" fmla="*/ 95 w 452"/>
                <a:gd name="T45" fmla="*/ 60 h 2264"/>
                <a:gd name="T46" fmla="*/ 79 w 452"/>
                <a:gd name="T47" fmla="*/ 68 h 2264"/>
                <a:gd name="T48" fmla="*/ 67 w 452"/>
                <a:gd name="T49" fmla="*/ 81 h 2264"/>
                <a:gd name="T50" fmla="*/ 59 w 452"/>
                <a:gd name="T51" fmla="*/ 96 h 2264"/>
                <a:gd name="T52" fmla="*/ 55 w 452"/>
                <a:gd name="T53" fmla="*/ 114 h 2264"/>
                <a:gd name="T54" fmla="*/ 59 w 452"/>
                <a:gd name="T55" fmla="*/ 131 h 2264"/>
                <a:gd name="T56" fmla="*/ 67 w 452"/>
                <a:gd name="T57" fmla="*/ 147 h 2264"/>
                <a:gd name="T58" fmla="*/ 79 w 452"/>
                <a:gd name="T59" fmla="*/ 159 h 2264"/>
                <a:gd name="T60" fmla="*/ 95 w 452"/>
                <a:gd name="T61" fmla="*/ 167 h 2264"/>
                <a:gd name="T62" fmla="*/ 112 w 452"/>
                <a:gd name="T63" fmla="*/ 170 h 2264"/>
                <a:gd name="T64" fmla="*/ 131 w 452"/>
                <a:gd name="T65" fmla="*/ 167 h 2264"/>
                <a:gd name="T66" fmla="*/ 146 w 452"/>
                <a:gd name="T67" fmla="*/ 159 h 2264"/>
                <a:gd name="T68" fmla="*/ 158 w 452"/>
                <a:gd name="T69" fmla="*/ 147 h 2264"/>
                <a:gd name="T70" fmla="*/ 166 w 452"/>
                <a:gd name="T71" fmla="*/ 131 h 2264"/>
                <a:gd name="T72" fmla="*/ 169 w 452"/>
                <a:gd name="T73" fmla="*/ 114 h 2264"/>
                <a:gd name="T74" fmla="*/ 166 w 452"/>
                <a:gd name="T75" fmla="*/ 96 h 2264"/>
                <a:gd name="T76" fmla="*/ 158 w 452"/>
                <a:gd name="T77" fmla="*/ 81 h 2264"/>
                <a:gd name="T78" fmla="*/ 146 w 452"/>
                <a:gd name="T79" fmla="*/ 68 h 2264"/>
                <a:gd name="T80" fmla="*/ 131 w 452"/>
                <a:gd name="T81" fmla="*/ 60 h 2264"/>
                <a:gd name="T82" fmla="*/ 112 w 452"/>
                <a:gd name="T83" fmla="*/ 57 h 2264"/>
                <a:gd name="T84" fmla="*/ 0 w 452"/>
                <a:gd name="T85" fmla="*/ 0 h 2264"/>
                <a:gd name="T86" fmla="*/ 452 w 452"/>
                <a:gd name="T87" fmla="*/ 0 h 2264"/>
                <a:gd name="T88" fmla="*/ 452 w 452"/>
                <a:gd name="T89" fmla="*/ 2264 h 2264"/>
                <a:gd name="T90" fmla="*/ 0 w 452"/>
                <a:gd name="T91" fmla="*/ 2264 h 2264"/>
                <a:gd name="T92" fmla="*/ 0 w 452"/>
                <a:gd name="T93" fmla="*/ 0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2264">
                  <a:moveTo>
                    <a:pt x="339" y="57"/>
                  </a:moveTo>
                  <a:lnTo>
                    <a:pt x="321" y="60"/>
                  </a:lnTo>
                  <a:lnTo>
                    <a:pt x="306" y="68"/>
                  </a:lnTo>
                  <a:lnTo>
                    <a:pt x="293" y="81"/>
                  </a:lnTo>
                  <a:lnTo>
                    <a:pt x="285" y="96"/>
                  </a:lnTo>
                  <a:lnTo>
                    <a:pt x="282" y="114"/>
                  </a:lnTo>
                  <a:lnTo>
                    <a:pt x="285" y="131"/>
                  </a:lnTo>
                  <a:lnTo>
                    <a:pt x="293" y="147"/>
                  </a:lnTo>
                  <a:lnTo>
                    <a:pt x="306" y="159"/>
                  </a:lnTo>
                  <a:lnTo>
                    <a:pt x="321" y="167"/>
                  </a:lnTo>
                  <a:lnTo>
                    <a:pt x="339" y="170"/>
                  </a:lnTo>
                  <a:lnTo>
                    <a:pt x="356" y="167"/>
                  </a:lnTo>
                  <a:lnTo>
                    <a:pt x="372" y="159"/>
                  </a:lnTo>
                  <a:lnTo>
                    <a:pt x="384" y="147"/>
                  </a:lnTo>
                  <a:lnTo>
                    <a:pt x="392" y="131"/>
                  </a:lnTo>
                  <a:lnTo>
                    <a:pt x="395" y="114"/>
                  </a:lnTo>
                  <a:lnTo>
                    <a:pt x="392" y="96"/>
                  </a:lnTo>
                  <a:lnTo>
                    <a:pt x="384" y="81"/>
                  </a:lnTo>
                  <a:lnTo>
                    <a:pt x="372" y="68"/>
                  </a:lnTo>
                  <a:lnTo>
                    <a:pt x="356" y="60"/>
                  </a:lnTo>
                  <a:lnTo>
                    <a:pt x="339" y="57"/>
                  </a:lnTo>
                  <a:close/>
                  <a:moveTo>
                    <a:pt x="112" y="57"/>
                  </a:moveTo>
                  <a:lnTo>
                    <a:pt x="95" y="60"/>
                  </a:lnTo>
                  <a:lnTo>
                    <a:pt x="79" y="68"/>
                  </a:lnTo>
                  <a:lnTo>
                    <a:pt x="67" y="81"/>
                  </a:lnTo>
                  <a:lnTo>
                    <a:pt x="59" y="96"/>
                  </a:lnTo>
                  <a:lnTo>
                    <a:pt x="55" y="114"/>
                  </a:lnTo>
                  <a:lnTo>
                    <a:pt x="59" y="131"/>
                  </a:lnTo>
                  <a:lnTo>
                    <a:pt x="67" y="147"/>
                  </a:lnTo>
                  <a:lnTo>
                    <a:pt x="79" y="159"/>
                  </a:lnTo>
                  <a:lnTo>
                    <a:pt x="95" y="167"/>
                  </a:lnTo>
                  <a:lnTo>
                    <a:pt x="112" y="170"/>
                  </a:lnTo>
                  <a:lnTo>
                    <a:pt x="131" y="167"/>
                  </a:lnTo>
                  <a:lnTo>
                    <a:pt x="146" y="159"/>
                  </a:lnTo>
                  <a:lnTo>
                    <a:pt x="158" y="147"/>
                  </a:lnTo>
                  <a:lnTo>
                    <a:pt x="166" y="131"/>
                  </a:lnTo>
                  <a:lnTo>
                    <a:pt x="169" y="114"/>
                  </a:lnTo>
                  <a:lnTo>
                    <a:pt x="166" y="96"/>
                  </a:lnTo>
                  <a:lnTo>
                    <a:pt x="158" y="81"/>
                  </a:lnTo>
                  <a:lnTo>
                    <a:pt x="146" y="68"/>
                  </a:lnTo>
                  <a:lnTo>
                    <a:pt x="131" y="60"/>
                  </a:lnTo>
                  <a:lnTo>
                    <a:pt x="112" y="57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2264"/>
                  </a:lnTo>
                  <a:lnTo>
                    <a:pt x="0" y="22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0"/>
            <p:cNvSpPr>
              <a:spLocks noEditPoints="1"/>
            </p:cNvSpPr>
            <p:nvPr/>
          </p:nvSpPr>
          <p:spPr bwMode="auto">
            <a:xfrm>
              <a:off x="4694238" y="4211638"/>
              <a:ext cx="79375" cy="598488"/>
            </a:xfrm>
            <a:custGeom>
              <a:avLst/>
              <a:gdLst>
                <a:gd name="T0" fmla="*/ 321 w 452"/>
                <a:gd name="T1" fmla="*/ 3116 h 3396"/>
                <a:gd name="T2" fmla="*/ 293 w 452"/>
                <a:gd name="T3" fmla="*/ 3136 h 3396"/>
                <a:gd name="T4" fmla="*/ 282 w 452"/>
                <a:gd name="T5" fmla="*/ 3169 h 3396"/>
                <a:gd name="T6" fmla="*/ 293 w 452"/>
                <a:gd name="T7" fmla="*/ 3203 h 3396"/>
                <a:gd name="T8" fmla="*/ 321 w 452"/>
                <a:gd name="T9" fmla="*/ 3224 h 3396"/>
                <a:gd name="T10" fmla="*/ 356 w 452"/>
                <a:gd name="T11" fmla="*/ 3224 h 3396"/>
                <a:gd name="T12" fmla="*/ 384 w 452"/>
                <a:gd name="T13" fmla="*/ 3203 h 3396"/>
                <a:gd name="T14" fmla="*/ 395 w 452"/>
                <a:gd name="T15" fmla="*/ 3169 h 3396"/>
                <a:gd name="T16" fmla="*/ 384 w 452"/>
                <a:gd name="T17" fmla="*/ 3136 h 3396"/>
                <a:gd name="T18" fmla="*/ 356 w 452"/>
                <a:gd name="T19" fmla="*/ 3116 h 3396"/>
                <a:gd name="T20" fmla="*/ 112 w 452"/>
                <a:gd name="T21" fmla="*/ 3114 h 3396"/>
                <a:gd name="T22" fmla="*/ 79 w 452"/>
                <a:gd name="T23" fmla="*/ 3124 h 3396"/>
                <a:gd name="T24" fmla="*/ 58 w 452"/>
                <a:gd name="T25" fmla="*/ 3152 h 3396"/>
                <a:gd name="T26" fmla="*/ 58 w 452"/>
                <a:gd name="T27" fmla="*/ 3188 h 3396"/>
                <a:gd name="T28" fmla="*/ 79 w 452"/>
                <a:gd name="T29" fmla="*/ 3216 h 3396"/>
                <a:gd name="T30" fmla="*/ 112 w 452"/>
                <a:gd name="T31" fmla="*/ 3226 h 3396"/>
                <a:gd name="T32" fmla="*/ 146 w 452"/>
                <a:gd name="T33" fmla="*/ 3216 h 3396"/>
                <a:gd name="T34" fmla="*/ 165 w 452"/>
                <a:gd name="T35" fmla="*/ 3188 h 3396"/>
                <a:gd name="T36" fmla="*/ 165 w 452"/>
                <a:gd name="T37" fmla="*/ 3152 h 3396"/>
                <a:gd name="T38" fmla="*/ 146 w 452"/>
                <a:gd name="T39" fmla="*/ 3124 h 3396"/>
                <a:gd name="T40" fmla="*/ 112 w 452"/>
                <a:gd name="T41" fmla="*/ 3114 h 3396"/>
                <a:gd name="T42" fmla="*/ 321 w 452"/>
                <a:gd name="T43" fmla="*/ 173 h 3396"/>
                <a:gd name="T44" fmla="*/ 293 w 452"/>
                <a:gd name="T45" fmla="*/ 194 h 3396"/>
                <a:gd name="T46" fmla="*/ 282 w 452"/>
                <a:gd name="T47" fmla="*/ 227 h 3396"/>
                <a:gd name="T48" fmla="*/ 293 w 452"/>
                <a:gd name="T49" fmla="*/ 260 h 3396"/>
                <a:gd name="T50" fmla="*/ 321 w 452"/>
                <a:gd name="T51" fmla="*/ 281 h 3396"/>
                <a:gd name="T52" fmla="*/ 356 w 452"/>
                <a:gd name="T53" fmla="*/ 281 h 3396"/>
                <a:gd name="T54" fmla="*/ 384 w 452"/>
                <a:gd name="T55" fmla="*/ 260 h 3396"/>
                <a:gd name="T56" fmla="*/ 395 w 452"/>
                <a:gd name="T57" fmla="*/ 227 h 3396"/>
                <a:gd name="T58" fmla="*/ 384 w 452"/>
                <a:gd name="T59" fmla="*/ 194 h 3396"/>
                <a:gd name="T60" fmla="*/ 356 w 452"/>
                <a:gd name="T61" fmla="*/ 173 h 3396"/>
                <a:gd name="T62" fmla="*/ 112 w 452"/>
                <a:gd name="T63" fmla="*/ 170 h 3396"/>
                <a:gd name="T64" fmla="*/ 79 w 452"/>
                <a:gd name="T65" fmla="*/ 182 h 3396"/>
                <a:gd name="T66" fmla="*/ 58 w 452"/>
                <a:gd name="T67" fmla="*/ 209 h 3396"/>
                <a:gd name="T68" fmla="*/ 58 w 452"/>
                <a:gd name="T69" fmla="*/ 245 h 3396"/>
                <a:gd name="T70" fmla="*/ 79 w 452"/>
                <a:gd name="T71" fmla="*/ 272 h 3396"/>
                <a:gd name="T72" fmla="*/ 112 w 452"/>
                <a:gd name="T73" fmla="*/ 284 h 3396"/>
                <a:gd name="T74" fmla="*/ 146 w 452"/>
                <a:gd name="T75" fmla="*/ 272 h 3396"/>
                <a:gd name="T76" fmla="*/ 165 w 452"/>
                <a:gd name="T77" fmla="*/ 245 h 3396"/>
                <a:gd name="T78" fmla="*/ 165 w 452"/>
                <a:gd name="T79" fmla="*/ 209 h 3396"/>
                <a:gd name="T80" fmla="*/ 146 w 452"/>
                <a:gd name="T81" fmla="*/ 182 h 3396"/>
                <a:gd name="T82" fmla="*/ 112 w 452"/>
                <a:gd name="T83" fmla="*/ 170 h 3396"/>
                <a:gd name="T84" fmla="*/ 452 w 452"/>
                <a:gd name="T85" fmla="*/ 0 h 3396"/>
                <a:gd name="T86" fmla="*/ 0 w 452"/>
                <a:gd name="T87" fmla="*/ 3396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2" h="3396">
                  <a:moveTo>
                    <a:pt x="339" y="3114"/>
                  </a:moveTo>
                  <a:lnTo>
                    <a:pt x="321" y="3116"/>
                  </a:lnTo>
                  <a:lnTo>
                    <a:pt x="305" y="3124"/>
                  </a:lnTo>
                  <a:lnTo>
                    <a:pt x="293" y="3136"/>
                  </a:lnTo>
                  <a:lnTo>
                    <a:pt x="285" y="3152"/>
                  </a:lnTo>
                  <a:lnTo>
                    <a:pt x="282" y="3169"/>
                  </a:lnTo>
                  <a:lnTo>
                    <a:pt x="285" y="3188"/>
                  </a:lnTo>
                  <a:lnTo>
                    <a:pt x="293" y="3203"/>
                  </a:lnTo>
                  <a:lnTo>
                    <a:pt x="305" y="3216"/>
                  </a:lnTo>
                  <a:lnTo>
                    <a:pt x="321" y="3224"/>
                  </a:lnTo>
                  <a:lnTo>
                    <a:pt x="339" y="3226"/>
                  </a:lnTo>
                  <a:lnTo>
                    <a:pt x="356" y="3224"/>
                  </a:lnTo>
                  <a:lnTo>
                    <a:pt x="372" y="3216"/>
                  </a:lnTo>
                  <a:lnTo>
                    <a:pt x="384" y="3203"/>
                  </a:lnTo>
                  <a:lnTo>
                    <a:pt x="392" y="3188"/>
                  </a:lnTo>
                  <a:lnTo>
                    <a:pt x="395" y="3169"/>
                  </a:lnTo>
                  <a:lnTo>
                    <a:pt x="392" y="3152"/>
                  </a:lnTo>
                  <a:lnTo>
                    <a:pt x="384" y="3136"/>
                  </a:lnTo>
                  <a:lnTo>
                    <a:pt x="372" y="3124"/>
                  </a:lnTo>
                  <a:lnTo>
                    <a:pt x="356" y="3116"/>
                  </a:lnTo>
                  <a:lnTo>
                    <a:pt x="339" y="3114"/>
                  </a:lnTo>
                  <a:close/>
                  <a:moveTo>
                    <a:pt x="112" y="3114"/>
                  </a:moveTo>
                  <a:lnTo>
                    <a:pt x="94" y="3116"/>
                  </a:lnTo>
                  <a:lnTo>
                    <a:pt x="79" y="3124"/>
                  </a:lnTo>
                  <a:lnTo>
                    <a:pt x="67" y="3136"/>
                  </a:lnTo>
                  <a:lnTo>
                    <a:pt x="58" y="3152"/>
                  </a:lnTo>
                  <a:lnTo>
                    <a:pt x="55" y="3169"/>
                  </a:lnTo>
                  <a:lnTo>
                    <a:pt x="58" y="3188"/>
                  </a:lnTo>
                  <a:lnTo>
                    <a:pt x="67" y="3203"/>
                  </a:lnTo>
                  <a:lnTo>
                    <a:pt x="79" y="3216"/>
                  </a:lnTo>
                  <a:lnTo>
                    <a:pt x="94" y="3224"/>
                  </a:lnTo>
                  <a:lnTo>
                    <a:pt x="112" y="3226"/>
                  </a:lnTo>
                  <a:lnTo>
                    <a:pt x="130" y="3224"/>
                  </a:lnTo>
                  <a:lnTo>
                    <a:pt x="146" y="3216"/>
                  </a:lnTo>
                  <a:lnTo>
                    <a:pt x="158" y="3203"/>
                  </a:lnTo>
                  <a:lnTo>
                    <a:pt x="165" y="3188"/>
                  </a:lnTo>
                  <a:lnTo>
                    <a:pt x="169" y="3169"/>
                  </a:lnTo>
                  <a:lnTo>
                    <a:pt x="165" y="3152"/>
                  </a:lnTo>
                  <a:lnTo>
                    <a:pt x="158" y="3136"/>
                  </a:lnTo>
                  <a:lnTo>
                    <a:pt x="146" y="3124"/>
                  </a:lnTo>
                  <a:lnTo>
                    <a:pt x="130" y="3116"/>
                  </a:lnTo>
                  <a:lnTo>
                    <a:pt x="112" y="3114"/>
                  </a:lnTo>
                  <a:close/>
                  <a:moveTo>
                    <a:pt x="339" y="170"/>
                  </a:moveTo>
                  <a:lnTo>
                    <a:pt x="321" y="173"/>
                  </a:lnTo>
                  <a:lnTo>
                    <a:pt x="305" y="182"/>
                  </a:lnTo>
                  <a:lnTo>
                    <a:pt x="293" y="194"/>
                  </a:lnTo>
                  <a:lnTo>
                    <a:pt x="285" y="209"/>
                  </a:lnTo>
                  <a:lnTo>
                    <a:pt x="282" y="227"/>
                  </a:lnTo>
                  <a:lnTo>
                    <a:pt x="285" y="245"/>
                  </a:lnTo>
                  <a:lnTo>
                    <a:pt x="293" y="260"/>
                  </a:lnTo>
                  <a:lnTo>
                    <a:pt x="305" y="272"/>
                  </a:lnTo>
                  <a:lnTo>
                    <a:pt x="321" y="281"/>
                  </a:lnTo>
                  <a:lnTo>
                    <a:pt x="339" y="284"/>
                  </a:lnTo>
                  <a:lnTo>
                    <a:pt x="356" y="281"/>
                  </a:lnTo>
                  <a:lnTo>
                    <a:pt x="372" y="272"/>
                  </a:lnTo>
                  <a:lnTo>
                    <a:pt x="384" y="260"/>
                  </a:lnTo>
                  <a:lnTo>
                    <a:pt x="392" y="245"/>
                  </a:lnTo>
                  <a:lnTo>
                    <a:pt x="395" y="227"/>
                  </a:lnTo>
                  <a:lnTo>
                    <a:pt x="392" y="209"/>
                  </a:lnTo>
                  <a:lnTo>
                    <a:pt x="384" y="194"/>
                  </a:lnTo>
                  <a:lnTo>
                    <a:pt x="372" y="182"/>
                  </a:lnTo>
                  <a:lnTo>
                    <a:pt x="356" y="173"/>
                  </a:lnTo>
                  <a:lnTo>
                    <a:pt x="339" y="170"/>
                  </a:lnTo>
                  <a:close/>
                  <a:moveTo>
                    <a:pt x="112" y="170"/>
                  </a:moveTo>
                  <a:lnTo>
                    <a:pt x="94" y="173"/>
                  </a:lnTo>
                  <a:lnTo>
                    <a:pt x="79" y="182"/>
                  </a:lnTo>
                  <a:lnTo>
                    <a:pt x="67" y="194"/>
                  </a:lnTo>
                  <a:lnTo>
                    <a:pt x="58" y="209"/>
                  </a:lnTo>
                  <a:lnTo>
                    <a:pt x="55" y="227"/>
                  </a:lnTo>
                  <a:lnTo>
                    <a:pt x="58" y="245"/>
                  </a:lnTo>
                  <a:lnTo>
                    <a:pt x="67" y="260"/>
                  </a:lnTo>
                  <a:lnTo>
                    <a:pt x="79" y="272"/>
                  </a:lnTo>
                  <a:lnTo>
                    <a:pt x="94" y="281"/>
                  </a:lnTo>
                  <a:lnTo>
                    <a:pt x="112" y="284"/>
                  </a:lnTo>
                  <a:lnTo>
                    <a:pt x="130" y="281"/>
                  </a:lnTo>
                  <a:lnTo>
                    <a:pt x="146" y="272"/>
                  </a:lnTo>
                  <a:lnTo>
                    <a:pt x="158" y="260"/>
                  </a:lnTo>
                  <a:lnTo>
                    <a:pt x="165" y="245"/>
                  </a:lnTo>
                  <a:lnTo>
                    <a:pt x="169" y="227"/>
                  </a:lnTo>
                  <a:lnTo>
                    <a:pt x="165" y="209"/>
                  </a:lnTo>
                  <a:lnTo>
                    <a:pt x="158" y="194"/>
                  </a:lnTo>
                  <a:lnTo>
                    <a:pt x="146" y="182"/>
                  </a:lnTo>
                  <a:lnTo>
                    <a:pt x="130" y="173"/>
                  </a:lnTo>
                  <a:lnTo>
                    <a:pt x="112" y="170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396"/>
                  </a:lnTo>
                  <a:lnTo>
                    <a:pt x="0" y="33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1"/>
            <p:cNvSpPr>
              <a:spLocks noEditPoints="1"/>
            </p:cNvSpPr>
            <p:nvPr/>
          </p:nvSpPr>
          <p:spPr bwMode="auto">
            <a:xfrm>
              <a:off x="4494213" y="4211638"/>
              <a:ext cx="80963" cy="388938"/>
            </a:xfrm>
            <a:custGeom>
              <a:avLst/>
              <a:gdLst>
                <a:gd name="T0" fmla="*/ 339 w 452"/>
                <a:gd name="T1" fmla="*/ 2038 h 2207"/>
                <a:gd name="T2" fmla="*/ 322 w 452"/>
                <a:gd name="T3" fmla="*/ 2040 h 2207"/>
                <a:gd name="T4" fmla="*/ 306 w 452"/>
                <a:gd name="T5" fmla="*/ 2049 h 2207"/>
                <a:gd name="T6" fmla="*/ 294 w 452"/>
                <a:gd name="T7" fmla="*/ 2061 h 2207"/>
                <a:gd name="T8" fmla="*/ 286 w 452"/>
                <a:gd name="T9" fmla="*/ 2076 h 2207"/>
                <a:gd name="T10" fmla="*/ 282 w 452"/>
                <a:gd name="T11" fmla="*/ 2094 h 2207"/>
                <a:gd name="T12" fmla="*/ 286 w 452"/>
                <a:gd name="T13" fmla="*/ 2113 h 2207"/>
                <a:gd name="T14" fmla="*/ 294 w 452"/>
                <a:gd name="T15" fmla="*/ 2128 h 2207"/>
                <a:gd name="T16" fmla="*/ 306 w 452"/>
                <a:gd name="T17" fmla="*/ 2140 h 2207"/>
                <a:gd name="T18" fmla="*/ 322 w 452"/>
                <a:gd name="T19" fmla="*/ 2149 h 2207"/>
                <a:gd name="T20" fmla="*/ 339 w 452"/>
                <a:gd name="T21" fmla="*/ 2151 h 2207"/>
                <a:gd name="T22" fmla="*/ 357 w 452"/>
                <a:gd name="T23" fmla="*/ 2149 h 2207"/>
                <a:gd name="T24" fmla="*/ 372 w 452"/>
                <a:gd name="T25" fmla="*/ 2140 h 2207"/>
                <a:gd name="T26" fmla="*/ 384 w 452"/>
                <a:gd name="T27" fmla="*/ 2128 h 2207"/>
                <a:gd name="T28" fmla="*/ 393 w 452"/>
                <a:gd name="T29" fmla="*/ 2113 h 2207"/>
                <a:gd name="T30" fmla="*/ 396 w 452"/>
                <a:gd name="T31" fmla="*/ 2094 h 2207"/>
                <a:gd name="T32" fmla="*/ 393 w 452"/>
                <a:gd name="T33" fmla="*/ 2076 h 2207"/>
                <a:gd name="T34" fmla="*/ 384 w 452"/>
                <a:gd name="T35" fmla="*/ 2061 h 2207"/>
                <a:gd name="T36" fmla="*/ 372 w 452"/>
                <a:gd name="T37" fmla="*/ 2049 h 2207"/>
                <a:gd name="T38" fmla="*/ 357 w 452"/>
                <a:gd name="T39" fmla="*/ 2040 h 2207"/>
                <a:gd name="T40" fmla="*/ 339 w 452"/>
                <a:gd name="T41" fmla="*/ 2038 h 2207"/>
                <a:gd name="T42" fmla="*/ 112 w 452"/>
                <a:gd name="T43" fmla="*/ 2038 h 2207"/>
                <a:gd name="T44" fmla="*/ 95 w 452"/>
                <a:gd name="T45" fmla="*/ 2040 h 2207"/>
                <a:gd name="T46" fmla="*/ 79 w 452"/>
                <a:gd name="T47" fmla="*/ 2049 h 2207"/>
                <a:gd name="T48" fmla="*/ 67 w 452"/>
                <a:gd name="T49" fmla="*/ 2061 h 2207"/>
                <a:gd name="T50" fmla="*/ 59 w 452"/>
                <a:gd name="T51" fmla="*/ 2076 h 2207"/>
                <a:gd name="T52" fmla="*/ 57 w 452"/>
                <a:gd name="T53" fmla="*/ 2094 h 2207"/>
                <a:gd name="T54" fmla="*/ 59 w 452"/>
                <a:gd name="T55" fmla="*/ 2113 h 2207"/>
                <a:gd name="T56" fmla="*/ 67 w 452"/>
                <a:gd name="T57" fmla="*/ 2128 h 2207"/>
                <a:gd name="T58" fmla="*/ 79 w 452"/>
                <a:gd name="T59" fmla="*/ 2140 h 2207"/>
                <a:gd name="T60" fmla="*/ 95 w 452"/>
                <a:gd name="T61" fmla="*/ 2149 h 2207"/>
                <a:gd name="T62" fmla="*/ 112 w 452"/>
                <a:gd name="T63" fmla="*/ 2151 h 2207"/>
                <a:gd name="T64" fmla="*/ 131 w 452"/>
                <a:gd name="T65" fmla="*/ 2149 h 2207"/>
                <a:gd name="T66" fmla="*/ 146 w 452"/>
                <a:gd name="T67" fmla="*/ 2140 h 2207"/>
                <a:gd name="T68" fmla="*/ 159 w 452"/>
                <a:gd name="T69" fmla="*/ 2128 h 2207"/>
                <a:gd name="T70" fmla="*/ 167 w 452"/>
                <a:gd name="T71" fmla="*/ 2113 h 2207"/>
                <a:gd name="T72" fmla="*/ 169 w 452"/>
                <a:gd name="T73" fmla="*/ 2094 h 2207"/>
                <a:gd name="T74" fmla="*/ 167 w 452"/>
                <a:gd name="T75" fmla="*/ 2076 h 2207"/>
                <a:gd name="T76" fmla="*/ 159 w 452"/>
                <a:gd name="T77" fmla="*/ 2061 h 2207"/>
                <a:gd name="T78" fmla="*/ 146 w 452"/>
                <a:gd name="T79" fmla="*/ 2049 h 2207"/>
                <a:gd name="T80" fmla="*/ 131 w 452"/>
                <a:gd name="T81" fmla="*/ 2040 h 2207"/>
                <a:gd name="T82" fmla="*/ 112 w 452"/>
                <a:gd name="T83" fmla="*/ 2038 h 2207"/>
                <a:gd name="T84" fmla="*/ 0 w 452"/>
                <a:gd name="T85" fmla="*/ 0 h 2207"/>
                <a:gd name="T86" fmla="*/ 452 w 452"/>
                <a:gd name="T87" fmla="*/ 0 h 2207"/>
                <a:gd name="T88" fmla="*/ 452 w 452"/>
                <a:gd name="T89" fmla="*/ 2207 h 2207"/>
                <a:gd name="T90" fmla="*/ 0 w 452"/>
                <a:gd name="T91" fmla="*/ 2207 h 2207"/>
                <a:gd name="T92" fmla="*/ 0 w 452"/>
                <a:gd name="T93" fmla="*/ 0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2207">
                  <a:moveTo>
                    <a:pt x="339" y="2038"/>
                  </a:moveTo>
                  <a:lnTo>
                    <a:pt x="322" y="2040"/>
                  </a:lnTo>
                  <a:lnTo>
                    <a:pt x="306" y="2049"/>
                  </a:lnTo>
                  <a:lnTo>
                    <a:pt x="294" y="2061"/>
                  </a:lnTo>
                  <a:lnTo>
                    <a:pt x="286" y="2076"/>
                  </a:lnTo>
                  <a:lnTo>
                    <a:pt x="282" y="2094"/>
                  </a:lnTo>
                  <a:lnTo>
                    <a:pt x="286" y="2113"/>
                  </a:lnTo>
                  <a:lnTo>
                    <a:pt x="294" y="2128"/>
                  </a:lnTo>
                  <a:lnTo>
                    <a:pt x="306" y="2140"/>
                  </a:lnTo>
                  <a:lnTo>
                    <a:pt x="322" y="2149"/>
                  </a:lnTo>
                  <a:lnTo>
                    <a:pt x="339" y="2151"/>
                  </a:lnTo>
                  <a:lnTo>
                    <a:pt x="357" y="2149"/>
                  </a:lnTo>
                  <a:lnTo>
                    <a:pt x="372" y="2140"/>
                  </a:lnTo>
                  <a:lnTo>
                    <a:pt x="384" y="2128"/>
                  </a:lnTo>
                  <a:lnTo>
                    <a:pt x="393" y="2113"/>
                  </a:lnTo>
                  <a:lnTo>
                    <a:pt x="396" y="2094"/>
                  </a:lnTo>
                  <a:lnTo>
                    <a:pt x="393" y="2076"/>
                  </a:lnTo>
                  <a:lnTo>
                    <a:pt x="384" y="2061"/>
                  </a:lnTo>
                  <a:lnTo>
                    <a:pt x="372" y="2049"/>
                  </a:lnTo>
                  <a:lnTo>
                    <a:pt x="357" y="2040"/>
                  </a:lnTo>
                  <a:lnTo>
                    <a:pt x="339" y="2038"/>
                  </a:lnTo>
                  <a:close/>
                  <a:moveTo>
                    <a:pt x="112" y="2038"/>
                  </a:moveTo>
                  <a:lnTo>
                    <a:pt x="95" y="2040"/>
                  </a:lnTo>
                  <a:lnTo>
                    <a:pt x="79" y="2049"/>
                  </a:lnTo>
                  <a:lnTo>
                    <a:pt x="67" y="2061"/>
                  </a:lnTo>
                  <a:lnTo>
                    <a:pt x="59" y="2076"/>
                  </a:lnTo>
                  <a:lnTo>
                    <a:pt x="57" y="2094"/>
                  </a:lnTo>
                  <a:lnTo>
                    <a:pt x="59" y="2113"/>
                  </a:lnTo>
                  <a:lnTo>
                    <a:pt x="67" y="2128"/>
                  </a:lnTo>
                  <a:lnTo>
                    <a:pt x="79" y="2140"/>
                  </a:lnTo>
                  <a:lnTo>
                    <a:pt x="95" y="2149"/>
                  </a:lnTo>
                  <a:lnTo>
                    <a:pt x="112" y="2151"/>
                  </a:lnTo>
                  <a:lnTo>
                    <a:pt x="131" y="2149"/>
                  </a:lnTo>
                  <a:lnTo>
                    <a:pt x="146" y="2140"/>
                  </a:lnTo>
                  <a:lnTo>
                    <a:pt x="159" y="2128"/>
                  </a:lnTo>
                  <a:lnTo>
                    <a:pt x="167" y="2113"/>
                  </a:lnTo>
                  <a:lnTo>
                    <a:pt x="169" y="2094"/>
                  </a:lnTo>
                  <a:lnTo>
                    <a:pt x="167" y="2076"/>
                  </a:lnTo>
                  <a:lnTo>
                    <a:pt x="159" y="2061"/>
                  </a:lnTo>
                  <a:lnTo>
                    <a:pt x="146" y="2049"/>
                  </a:lnTo>
                  <a:lnTo>
                    <a:pt x="131" y="2040"/>
                  </a:lnTo>
                  <a:lnTo>
                    <a:pt x="112" y="2038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2207"/>
                  </a:lnTo>
                  <a:lnTo>
                    <a:pt x="0" y="22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62"/>
            <p:cNvSpPr>
              <a:spLocks noEditPoints="1"/>
            </p:cNvSpPr>
            <p:nvPr/>
          </p:nvSpPr>
          <p:spPr bwMode="auto">
            <a:xfrm>
              <a:off x="4494213" y="4621213"/>
              <a:ext cx="80963" cy="188913"/>
            </a:xfrm>
            <a:custGeom>
              <a:avLst/>
              <a:gdLst>
                <a:gd name="T0" fmla="*/ 339 w 452"/>
                <a:gd name="T1" fmla="*/ 56 h 1075"/>
                <a:gd name="T2" fmla="*/ 322 w 452"/>
                <a:gd name="T3" fmla="*/ 60 h 1075"/>
                <a:gd name="T4" fmla="*/ 306 w 452"/>
                <a:gd name="T5" fmla="*/ 68 h 1075"/>
                <a:gd name="T6" fmla="*/ 294 w 452"/>
                <a:gd name="T7" fmla="*/ 79 h 1075"/>
                <a:gd name="T8" fmla="*/ 286 w 452"/>
                <a:gd name="T9" fmla="*/ 95 h 1075"/>
                <a:gd name="T10" fmla="*/ 282 w 452"/>
                <a:gd name="T11" fmla="*/ 113 h 1075"/>
                <a:gd name="T12" fmla="*/ 286 w 452"/>
                <a:gd name="T13" fmla="*/ 131 h 1075"/>
                <a:gd name="T14" fmla="*/ 294 w 452"/>
                <a:gd name="T15" fmla="*/ 146 h 1075"/>
                <a:gd name="T16" fmla="*/ 306 w 452"/>
                <a:gd name="T17" fmla="*/ 159 h 1075"/>
                <a:gd name="T18" fmla="*/ 322 w 452"/>
                <a:gd name="T19" fmla="*/ 167 h 1075"/>
                <a:gd name="T20" fmla="*/ 339 w 452"/>
                <a:gd name="T21" fmla="*/ 170 h 1075"/>
                <a:gd name="T22" fmla="*/ 357 w 452"/>
                <a:gd name="T23" fmla="*/ 167 h 1075"/>
                <a:gd name="T24" fmla="*/ 372 w 452"/>
                <a:gd name="T25" fmla="*/ 159 h 1075"/>
                <a:gd name="T26" fmla="*/ 384 w 452"/>
                <a:gd name="T27" fmla="*/ 146 h 1075"/>
                <a:gd name="T28" fmla="*/ 393 w 452"/>
                <a:gd name="T29" fmla="*/ 131 h 1075"/>
                <a:gd name="T30" fmla="*/ 396 w 452"/>
                <a:gd name="T31" fmla="*/ 113 h 1075"/>
                <a:gd name="T32" fmla="*/ 393 w 452"/>
                <a:gd name="T33" fmla="*/ 95 h 1075"/>
                <a:gd name="T34" fmla="*/ 384 w 452"/>
                <a:gd name="T35" fmla="*/ 79 h 1075"/>
                <a:gd name="T36" fmla="*/ 372 w 452"/>
                <a:gd name="T37" fmla="*/ 68 h 1075"/>
                <a:gd name="T38" fmla="*/ 357 w 452"/>
                <a:gd name="T39" fmla="*/ 60 h 1075"/>
                <a:gd name="T40" fmla="*/ 339 w 452"/>
                <a:gd name="T41" fmla="*/ 56 h 1075"/>
                <a:gd name="T42" fmla="*/ 112 w 452"/>
                <a:gd name="T43" fmla="*/ 56 h 1075"/>
                <a:gd name="T44" fmla="*/ 95 w 452"/>
                <a:gd name="T45" fmla="*/ 60 h 1075"/>
                <a:gd name="T46" fmla="*/ 79 w 452"/>
                <a:gd name="T47" fmla="*/ 68 h 1075"/>
                <a:gd name="T48" fmla="*/ 67 w 452"/>
                <a:gd name="T49" fmla="*/ 79 h 1075"/>
                <a:gd name="T50" fmla="*/ 59 w 452"/>
                <a:gd name="T51" fmla="*/ 95 h 1075"/>
                <a:gd name="T52" fmla="*/ 57 w 452"/>
                <a:gd name="T53" fmla="*/ 113 h 1075"/>
                <a:gd name="T54" fmla="*/ 59 w 452"/>
                <a:gd name="T55" fmla="*/ 131 h 1075"/>
                <a:gd name="T56" fmla="*/ 67 w 452"/>
                <a:gd name="T57" fmla="*/ 146 h 1075"/>
                <a:gd name="T58" fmla="*/ 79 w 452"/>
                <a:gd name="T59" fmla="*/ 159 h 1075"/>
                <a:gd name="T60" fmla="*/ 95 w 452"/>
                <a:gd name="T61" fmla="*/ 167 h 1075"/>
                <a:gd name="T62" fmla="*/ 112 w 452"/>
                <a:gd name="T63" fmla="*/ 170 h 1075"/>
                <a:gd name="T64" fmla="*/ 131 w 452"/>
                <a:gd name="T65" fmla="*/ 167 h 1075"/>
                <a:gd name="T66" fmla="*/ 146 w 452"/>
                <a:gd name="T67" fmla="*/ 159 h 1075"/>
                <a:gd name="T68" fmla="*/ 159 w 452"/>
                <a:gd name="T69" fmla="*/ 146 h 1075"/>
                <a:gd name="T70" fmla="*/ 167 w 452"/>
                <a:gd name="T71" fmla="*/ 131 h 1075"/>
                <a:gd name="T72" fmla="*/ 169 w 452"/>
                <a:gd name="T73" fmla="*/ 113 h 1075"/>
                <a:gd name="T74" fmla="*/ 167 w 452"/>
                <a:gd name="T75" fmla="*/ 95 h 1075"/>
                <a:gd name="T76" fmla="*/ 159 w 452"/>
                <a:gd name="T77" fmla="*/ 79 h 1075"/>
                <a:gd name="T78" fmla="*/ 146 w 452"/>
                <a:gd name="T79" fmla="*/ 68 h 1075"/>
                <a:gd name="T80" fmla="*/ 131 w 452"/>
                <a:gd name="T81" fmla="*/ 60 h 1075"/>
                <a:gd name="T82" fmla="*/ 112 w 452"/>
                <a:gd name="T83" fmla="*/ 56 h 1075"/>
                <a:gd name="T84" fmla="*/ 0 w 452"/>
                <a:gd name="T85" fmla="*/ 0 h 1075"/>
                <a:gd name="T86" fmla="*/ 452 w 452"/>
                <a:gd name="T87" fmla="*/ 0 h 1075"/>
                <a:gd name="T88" fmla="*/ 452 w 452"/>
                <a:gd name="T89" fmla="*/ 1075 h 1075"/>
                <a:gd name="T90" fmla="*/ 0 w 452"/>
                <a:gd name="T91" fmla="*/ 1075 h 1075"/>
                <a:gd name="T92" fmla="*/ 0 w 452"/>
                <a:gd name="T93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1075">
                  <a:moveTo>
                    <a:pt x="339" y="56"/>
                  </a:moveTo>
                  <a:lnTo>
                    <a:pt x="322" y="60"/>
                  </a:lnTo>
                  <a:lnTo>
                    <a:pt x="306" y="68"/>
                  </a:lnTo>
                  <a:lnTo>
                    <a:pt x="294" y="79"/>
                  </a:lnTo>
                  <a:lnTo>
                    <a:pt x="286" y="95"/>
                  </a:lnTo>
                  <a:lnTo>
                    <a:pt x="282" y="113"/>
                  </a:lnTo>
                  <a:lnTo>
                    <a:pt x="286" y="131"/>
                  </a:lnTo>
                  <a:lnTo>
                    <a:pt x="294" y="146"/>
                  </a:lnTo>
                  <a:lnTo>
                    <a:pt x="306" y="159"/>
                  </a:lnTo>
                  <a:lnTo>
                    <a:pt x="322" y="167"/>
                  </a:lnTo>
                  <a:lnTo>
                    <a:pt x="339" y="170"/>
                  </a:lnTo>
                  <a:lnTo>
                    <a:pt x="357" y="167"/>
                  </a:lnTo>
                  <a:lnTo>
                    <a:pt x="372" y="159"/>
                  </a:lnTo>
                  <a:lnTo>
                    <a:pt x="384" y="146"/>
                  </a:lnTo>
                  <a:lnTo>
                    <a:pt x="393" y="131"/>
                  </a:lnTo>
                  <a:lnTo>
                    <a:pt x="396" y="113"/>
                  </a:lnTo>
                  <a:lnTo>
                    <a:pt x="393" y="95"/>
                  </a:lnTo>
                  <a:lnTo>
                    <a:pt x="384" y="79"/>
                  </a:lnTo>
                  <a:lnTo>
                    <a:pt x="372" y="68"/>
                  </a:lnTo>
                  <a:lnTo>
                    <a:pt x="357" y="60"/>
                  </a:lnTo>
                  <a:lnTo>
                    <a:pt x="339" y="56"/>
                  </a:lnTo>
                  <a:close/>
                  <a:moveTo>
                    <a:pt x="112" y="56"/>
                  </a:moveTo>
                  <a:lnTo>
                    <a:pt x="95" y="60"/>
                  </a:lnTo>
                  <a:lnTo>
                    <a:pt x="79" y="68"/>
                  </a:lnTo>
                  <a:lnTo>
                    <a:pt x="67" y="79"/>
                  </a:lnTo>
                  <a:lnTo>
                    <a:pt x="59" y="95"/>
                  </a:lnTo>
                  <a:lnTo>
                    <a:pt x="57" y="113"/>
                  </a:lnTo>
                  <a:lnTo>
                    <a:pt x="59" y="131"/>
                  </a:lnTo>
                  <a:lnTo>
                    <a:pt x="67" y="146"/>
                  </a:lnTo>
                  <a:lnTo>
                    <a:pt x="79" y="159"/>
                  </a:lnTo>
                  <a:lnTo>
                    <a:pt x="95" y="167"/>
                  </a:lnTo>
                  <a:lnTo>
                    <a:pt x="112" y="170"/>
                  </a:lnTo>
                  <a:lnTo>
                    <a:pt x="131" y="167"/>
                  </a:lnTo>
                  <a:lnTo>
                    <a:pt x="146" y="159"/>
                  </a:lnTo>
                  <a:lnTo>
                    <a:pt x="159" y="146"/>
                  </a:lnTo>
                  <a:lnTo>
                    <a:pt x="167" y="131"/>
                  </a:lnTo>
                  <a:lnTo>
                    <a:pt x="169" y="113"/>
                  </a:lnTo>
                  <a:lnTo>
                    <a:pt x="167" y="95"/>
                  </a:lnTo>
                  <a:lnTo>
                    <a:pt x="159" y="79"/>
                  </a:lnTo>
                  <a:lnTo>
                    <a:pt x="146" y="68"/>
                  </a:lnTo>
                  <a:lnTo>
                    <a:pt x="131" y="60"/>
                  </a:lnTo>
                  <a:lnTo>
                    <a:pt x="112" y="56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1075"/>
                  </a:lnTo>
                  <a:lnTo>
                    <a:pt x="0" y="10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63"/>
            <p:cNvSpPr>
              <a:spLocks noEditPoints="1"/>
            </p:cNvSpPr>
            <p:nvPr/>
          </p:nvSpPr>
          <p:spPr bwMode="auto">
            <a:xfrm>
              <a:off x="4794250" y="4211638"/>
              <a:ext cx="100013" cy="279400"/>
            </a:xfrm>
            <a:custGeom>
              <a:avLst/>
              <a:gdLst>
                <a:gd name="T0" fmla="*/ 340 w 566"/>
                <a:gd name="T1" fmla="*/ 1416 h 1585"/>
                <a:gd name="T2" fmla="*/ 322 w 566"/>
                <a:gd name="T3" fmla="*/ 1419 h 1585"/>
                <a:gd name="T4" fmla="*/ 306 w 566"/>
                <a:gd name="T5" fmla="*/ 1426 h 1585"/>
                <a:gd name="T6" fmla="*/ 294 w 566"/>
                <a:gd name="T7" fmla="*/ 1438 h 1585"/>
                <a:gd name="T8" fmla="*/ 287 w 566"/>
                <a:gd name="T9" fmla="*/ 1454 h 1585"/>
                <a:gd name="T10" fmla="*/ 284 w 566"/>
                <a:gd name="T11" fmla="*/ 1472 h 1585"/>
                <a:gd name="T12" fmla="*/ 287 w 566"/>
                <a:gd name="T13" fmla="*/ 1490 h 1585"/>
                <a:gd name="T14" fmla="*/ 294 w 566"/>
                <a:gd name="T15" fmla="*/ 1505 h 1585"/>
                <a:gd name="T16" fmla="*/ 306 w 566"/>
                <a:gd name="T17" fmla="*/ 1518 h 1585"/>
                <a:gd name="T18" fmla="*/ 322 w 566"/>
                <a:gd name="T19" fmla="*/ 1526 h 1585"/>
                <a:gd name="T20" fmla="*/ 340 w 566"/>
                <a:gd name="T21" fmla="*/ 1529 h 1585"/>
                <a:gd name="T22" fmla="*/ 358 w 566"/>
                <a:gd name="T23" fmla="*/ 1526 h 1585"/>
                <a:gd name="T24" fmla="*/ 373 w 566"/>
                <a:gd name="T25" fmla="*/ 1518 h 1585"/>
                <a:gd name="T26" fmla="*/ 386 w 566"/>
                <a:gd name="T27" fmla="*/ 1505 h 1585"/>
                <a:gd name="T28" fmla="*/ 394 w 566"/>
                <a:gd name="T29" fmla="*/ 1490 h 1585"/>
                <a:gd name="T30" fmla="*/ 397 w 566"/>
                <a:gd name="T31" fmla="*/ 1472 h 1585"/>
                <a:gd name="T32" fmla="*/ 394 w 566"/>
                <a:gd name="T33" fmla="*/ 1454 h 1585"/>
                <a:gd name="T34" fmla="*/ 386 w 566"/>
                <a:gd name="T35" fmla="*/ 1438 h 1585"/>
                <a:gd name="T36" fmla="*/ 373 w 566"/>
                <a:gd name="T37" fmla="*/ 1426 h 1585"/>
                <a:gd name="T38" fmla="*/ 358 w 566"/>
                <a:gd name="T39" fmla="*/ 1419 h 1585"/>
                <a:gd name="T40" fmla="*/ 340 w 566"/>
                <a:gd name="T41" fmla="*/ 1416 h 1585"/>
                <a:gd name="T42" fmla="*/ 114 w 566"/>
                <a:gd name="T43" fmla="*/ 1416 h 1585"/>
                <a:gd name="T44" fmla="*/ 96 w 566"/>
                <a:gd name="T45" fmla="*/ 1419 h 1585"/>
                <a:gd name="T46" fmla="*/ 81 w 566"/>
                <a:gd name="T47" fmla="*/ 1426 h 1585"/>
                <a:gd name="T48" fmla="*/ 68 w 566"/>
                <a:gd name="T49" fmla="*/ 1438 h 1585"/>
                <a:gd name="T50" fmla="*/ 60 w 566"/>
                <a:gd name="T51" fmla="*/ 1454 h 1585"/>
                <a:gd name="T52" fmla="*/ 57 w 566"/>
                <a:gd name="T53" fmla="*/ 1472 h 1585"/>
                <a:gd name="T54" fmla="*/ 60 w 566"/>
                <a:gd name="T55" fmla="*/ 1490 h 1585"/>
                <a:gd name="T56" fmla="*/ 68 w 566"/>
                <a:gd name="T57" fmla="*/ 1505 h 1585"/>
                <a:gd name="T58" fmla="*/ 81 w 566"/>
                <a:gd name="T59" fmla="*/ 1518 h 1585"/>
                <a:gd name="T60" fmla="*/ 96 w 566"/>
                <a:gd name="T61" fmla="*/ 1526 h 1585"/>
                <a:gd name="T62" fmla="*/ 114 w 566"/>
                <a:gd name="T63" fmla="*/ 1529 h 1585"/>
                <a:gd name="T64" fmla="*/ 132 w 566"/>
                <a:gd name="T65" fmla="*/ 1526 h 1585"/>
                <a:gd name="T66" fmla="*/ 148 w 566"/>
                <a:gd name="T67" fmla="*/ 1518 h 1585"/>
                <a:gd name="T68" fmla="*/ 160 w 566"/>
                <a:gd name="T69" fmla="*/ 1505 h 1585"/>
                <a:gd name="T70" fmla="*/ 167 w 566"/>
                <a:gd name="T71" fmla="*/ 1490 h 1585"/>
                <a:gd name="T72" fmla="*/ 170 w 566"/>
                <a:gd name="T73" fmla="*/ 1472 h 1585"/>
                <a:gd name="T74" fmla="*/ 167 w 566"/>
                <a:gd name="T75" fmla="*/ 1454 h 1585"/>
                <a:gd name="T76" fmla="*/ 160 w 566"/>
                <a:gd name="T77" fmla="*/ 1438 h 1585"/>
                <a:gd name="T78" fmla="*/ 148 w 566"/>
                <a:gd name="T79" fmla="*/ 1426 h 1585"/>
                <a:gd name="T80" fmla="*/ 132 w 566"/>
                <a:gd name="T81" fmla="*/ 1419 h 1585"/>
                <a:gd name="T82" fmla="*/ 114 w 566"/>
                <a:gd name="T83" fmla="*/ 1416 h 1585"/>
                <a:gd name="T84" fmla="*/ 0 w 566"/>
                <a:gd name="T85" fmla="*/ 0 h 1585"/>
                <a:gd name="T86" fmla="*/ 509 w 566"/>
                <a:gd name="T87" fmla="*/ 0 h 1585"/>
                <a:gd name="T88" fmla="*/ 528 w 566"/>
                <a:gd name="T89" fmla="*/ 3 h 1585"/>
                <a:gd name="T90" fmla="*/ 543 w 566"/>
                <a:gd name="T91" fmla="*/ 12 h 1585"/>
                <a:gd name="T92" fmla="*/ 556 w 566"/>
                <a:gd name="T93" fmla="*/ 24 h 1585"/>
                <a:gd name="T94" fmla="*/ 564 w 566"/>
                <a:gd name="T95" fmla="*/ 39 h 1585"/>
                <a:gd name="T96" fmla="*/ 566 w 566"/>
                <a:gd name="T97" fmla="*/ 57 h 1585"/>
                <a:gd name="T98" fmla="*/ 566 w 566"/>
                <a:gd name="T99" fmla="*/ 1585 h 1585"/>
                <a:gd name="T100" fmla="*/ 0 w 566"/>
                <a:gd name="T101" fmla="*/ 1585 h 1585"/>
                <a:gd name="T102" fmla="*/ 0 w 566"/>
                <a:gd name="T103" fmla="*/ 0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6" h="1585">
                  <a:moveTo>
                    <a:pt x="340" y="1416"/>
                  </a:moveTo>
                  <a:lnTo>
                    <a:pt x="322" y="1419"/>
                  </a:lnTo>
                  <a:lnTo>
                    <a:pt x="306" y="1426"/>
                  </a:lnTo>
                  <a:lnTo>
                    <a:pt x="294" y="1438"/>
                  </a:lnTo>
                  <a:lnTo>
                    <a:pt x="287" y="1454"/>
                  </a:lnTo>
                  <a:lnTo>
                    <a:pt x="284" y="1472"/>
                  </a:lnTo>
                  <a:lnTo>
                    <a:pt x="287" y="1490"/>
                  </a:lnTo>
                  <a:lnTo>
                    <a:pt x="294" y="1505"/>
                  </a:lnTo>
                  <a:lnTo>
                    <a:pt x="306" y="1518"/>
                  </a:lnTo>
                  <a:lnTo>
                    <a:pt x="322" y="1526"/>
                  </a:lnTo>
                  <a:lnTo>
                    <a:pt x="340" y="1529"/>
                  </a:lnTo>
                  <a:lnTo>
                    <a:pt x="358" y="1526"/>
                  </a:lnTo>
                  <a:lnTo>
                    <a:pt x="373" y="1518"/>
                  </a:lnTo>
                  <a:lnTo>
                    <a:pt x="386" y="1505"/>
                  </a:lnTo>
                  <a:lnTo>
                    <a:pt x="394" y="1490"/>
                  </a:lnTo>
                  <a:lnTo>
                    <a:pt x="397" y="1472"/>
                  </a:lnTo>
                  <a:lnTo>
                    <a:pt x="394" y="1454"/>
                  </a:lnTo>
                  <a:lnTo>
                    <a:pt x="386" y="1438"/>
                  </a:lnTo>
                  <a:lnTo>
                    <a:pt x="373" y="1426"/>
                  </a:lnTo>
                  <a:lnTo>
                    <a:pt x="358" y="1419"/>
                  </a:lnTo>
                  <a:lnTo>
                    <a:pt x="340" y="1416"/>
                  </a:lnTo>
                  <a:close/>
                  <a:moveTo>
                    <a:pt x="114" y="1416"/>
                  </a:moveTo>
                  <a:lnTo>
                    <a:pt x="96" y="1419"/>
                  </a:lnTo>
                  <a:lnTo>
                    <a:pt x="81" y="1426"/>
                  </a:lnTo>
                  <a:lnTo>
                    <a:pt x="68" y="1438"/>
                  </a:lnTo>
                  <a:lnTo>
                    <a:pt x="60" y="1454"/>
                  </a:lnTo>
                  <a:lnTo>
                    <a:pt x="57" y="1472"/>
                  </a:lnTo>
                  <a:lnTo>
                    <a:pt x="60" y="1490"/>
                  </a:lnTo>
                  <a:lnTo>
                    <a:pt x="68" y="1505"/>
                  </a:lnTo>
                  <a:lnTo>
                    <a:pt x="81" y="1518"/>
                  </a:lnTo>
                  <a:lnTo>
                    <a:pt x="96" y="1526"/>
                  </a:lnTo>
                  <a:lnTo>
                    <a:pt x="114" y="1529"/>
                  </a:lnTo>
                  <a:lnTo>
                    <a:pt x="132" y="1526"/>
                  </a:lnTo>
                  <a:lnTo>
                    <a:pt x="148" y="1518"/>
                  </a:lnTo>
                  <a:lnTo>
                    <a:pt x="160" y="1505"/>
                  </a:lnTo>
                  <a:lnTo>
                    <a:pt x="167" y="1490"/>
                  </a:lnTo>
                  <a:lnTo>
                    <a:pt x="170" y="1472"/>
                  </a:lnTo>
                  <a:lnTo>
                    <a:pt x="167" y="1454"/>
                  </a:lnTo>
                  <a:lnTo>
                    <a:pt x="160" y="1438"/>
                  </a:lnTo>
                  <a:lnTo>
                    <a:pt x="148" y="1426"/>
                  </a:lnTo>
                  <a:lnTo>
                    <a:pt x="132" y="1419"/>
                  </a:lnTo>
                  <a:lnTo>
                    <a:pt x="114" y="1416"/>
                  </a:lnTo>
                  <a:close/>
                  <a:moveTo>
                    <a:pt x="0" y="0"/>
                  </a:moveTo>
                  <a:lnTo>
                    <a:pt x="509" y="0"/>
                  </a:lnTo>
                  <a:lnTo>
                    <a:pt x="528" y="3"/>
                  </a:lnTo>
                  <a:lnTo>
                    <a:pt x="543" y="12"/>
                  </a:lnTo>
                  <a:lnTo>
                    <a:pt x="556" y="24"/>
                  </a:lnTo>
                  <a:lnTo>
                    <a:pt x="564" y="39"/>
                  </a:lnTo>
                  <a:lnTo>
                    <a:pt x="566" y="57"/>
                  </a:lnTo>
                  <a:lnTo>
                    <a:pt x="566" y="1585"/>
                  </a:lnTo>
                  <a:lnTo>
                    <a:pt x="0" y="15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64"/>
            <p:cNvSpPr>
              <a:spLocks noEditPoints="1"/>
            </p:cNvSpPr>
            <p:nvPr/>
          </p:nvSpPr>
          <p:spPr bwMode="auto">
            <a:xfrm>
              <a:off x="4375150" y="4211638"/>
              <a:ext cx="100013" cy="598488"/>
            </a:xfrm>
            <a:custGeom>
              <a:avLst/>
              <a:gdLst>
                <a:gd name="T0" fmla="*/ 435 w 566"/>
                <a:gd name="T1" fmla="*/ 3116 h 3396"/>
                <a:gd name="T2" fmla="*/ 407 w 566"/>
                <a:gd name="T3" fmla="*/ 3136 h 3396"/>
                <a:gd name="T4" fmla="*/ 396 w 566"/>
                <a:gd name="T5" fmla="*/ 3169 h 3396"/>
                <a:gd name="T6" fmla="*/ 407 w 566"/>
                <a:gd name="T7" fmla="*/ 3203 h 3396"/>
                <a:gd name="T8" fmla="*/ 435 w 566"/>
                <a:gd name="T9" fmla="*/ 3224 h 3396"/>
                <a:gd name="T10" fmla="*/ 470 w 566"/>
                <a:gd name="T11" fmla="*/ 3224 h 3396"/>
                <a:gd name="T12" fmla="*/ 498 w 566"/>
                <a:gd name="T13" fmla="*/ 3203 h 3396"/>
                <a:gd name="T14" fmla="*/ 509 w 566"/>
                <a:gd name="T15" fmla="*/ 3169 h 3396"/>
                <a:gd name="T16" fmla="*/ 498 w 566"/>
                <a:gd name="T17" fmla="*/ 3136 h 3396"/>
                <a:gd name="T18" fmla="*/ 470 w 566"/>
                <a:gd name="T19" fmla="*/ 3116 h 3396"/>
                <a:gd name="T20" fmla="*/ 227 w 566"/>
                <a:gd name="T21" fmla="*/ 3114 h 3396"/>
                <a:gd name="T22" fmla="*/ 193 w 566"/>
                <a:gd name="T23" fmla="*/ 3124 h 3396"/>
                <a:gd name="T24" fmla="*/ 172 w 566"/>
                <a:gd name="T25" fmla="*/ 3152 h 3396"/>
                <a:gd name="T26" fmla="*/ 172 w 566"/>
                <a:gd name="T27" fmla="*/ 3188 h 3396"/>
                <a:gd name="T28" fmla="*/ 193 w 566"/>
                <a:gd name="T29" fmla="*/ 3216 h 3396"/>
                <a:gd name="T30" fmla="*/ 227 w 566"/>
                <a:gd name="T31" fmla="*/ 3226 h 3396"/>
                <a:gd name="T32" fmla="*/ 260 w 566"/>
                <a:gd name="T33" fmla="*/ 3216 h 3396"/>
                <a:gd name="T34" fmla="*/ 280 w 566"/>
                <a:gd name="T35" fmla="*/ 3188 h 3396"/>
                <a:gd name="T36" fmla="*/ 280 w 566"/>
                <a:gd name="T37" fmla="*/ 3152 h 3396"/>
                <a:gd name="T38" fmla="*/ 260 w 566"/>
                <a:gd name="T39" fmla="*/ 3124 h 3396"/>
                <a:gd name="T40" fmla="*/ 227 w 566"/>
                <a:gd name="T41" fmla="*/ 3114 h 3396"/>
                <a:gd name="T42" fmla="*/ 435 w 566"/>
                <a:gd name="T43" fmla="*/ 173 h 3396"/>
                <a:gd name="T44" fmla="*/ 407 w 566"/>
                <a:gd name="T45" fmla="*/ 194 h 3396"/>
                <a:gd name="T46" fmla="*/ 396 w 566"/>
                <a:gd name="T47" fmla="*/ 227 h 3396"/>
                <a:gd name="T48" fmla="*/ 407 w 566"/>
                <a:gd name="T49" fmla="*/ 260 h 3396"/>
                <a:gd name="T50" fmla="*/ 435 w 566"/>
                <a:gd name="T51" fmla="*/ 281 h 3396"/>
                <a:gd name="T52" fmla="*/ 470 w 566"/>
                <a:gd name="T53" fmla="*/ 281 h 3396"/>
                <a:gd name="T54" fmla="*/ 498 w 566"/>
                <a:gd name="T55" fmla="*/ 260 h 3396"/>
                <a:gd name="T56" fmla="*/ 509 w 566"/>
                <a:gd name="T57" fmla="*/ 227 h 3396"/>
                <a:gd name="T58" fmla="*/ 498 w 566"/>
                <a:gd name="T59" fmla="*/ 194 h 3396"/>
                <a:gd name="T60" fmla="*/ 470 w 566"/>
                <a:gd name="T61" fmla="*/ 173 h 3396"/>
                <a:gd name="T62" fmla="*/ 227 w 566"/>
                <a:gd name="T63" fmla="*/ 170 h 3396"/>
                <a:gd name="T64" fmla="*/ 193 w 566"/>
                <a:gd name="T65" fmla="*/ 182 h 3396"/>
                <a:gd name="T66" fmla="*/ 172 w 566"/>
                <a:gd name="T67" fmla="*/ 209 h 3396"/>
                <a:gd name="T68" fmla="*/ 172 w 566"/>
                <a:gd name="T69" fmla="*/ 245 h 3396"/>
                <a:gd name="T70" fmla="*/ 193 w 566"/>
                <a:gd name="T71" fmla="*/ 272 h 3396"/>
                <a:gd name="T72" fmla="*/ 227 w 566"/>
                <a:gd name="T73" fmla="*/ 284 h 3396"/>
                <a:gd name="T74" fmla="*/ 260 w 566"/>
                <a:gd name="T75" fmla="*/ 272 h 3396"/>
                <a:gd name="T76" fmla="*/ 280 w 566"/>
                <a:gd name="T77" fmla="*/ 245 h 3396"/>
                <a:gd name="T78" fmla="*/ 280 w 566"/>
                <a:gd name="T79" fmla="*/ 209 h 3396"/>
                <a:gd name="T80" fmla="*/ 260 w 566"/>
                <a:gd name="T81" fmla="*/ 182 h 3396"/>
                <a:gd name="T82" fmla="*/ 227 w 566"/>
                <a:gd name="T83" fmla="*/ 170 h 3396"/>
                <a:gd name="T84" fmla="*/ 566 w 566"/>
                <a:gd name="T85" fmla="*/ 0 h 3396"/>
                <a:gd name="T86" fmla="*/ 57 w 566"/>
                <a:gd name="T87" fmla="*/ 3396 h 3396"/>
                <a:gd name="T88" fmla="*/ 23 w 566"/>
                <a:gd name="T89" fmla="*/ 3385 h 3396"/>
                <a:gd name="T90" fmla="*/ 3 w 566"/>
                <a:gd name="T91" fmla="*/ 3357 h 3396"/>
                <a:gd name="T92" fmla="*/ 0 w 566"/>
                <a:gd name="T93" fmla="*/ 57 h 3396"/>
                <a:gd name="T94" fmla="*/ 11 w 566"/>
                <a:gd name="T95" fmla="*/ 24 h 3396"/>
                <a:gd name="T96" fmla="*/ 38 w 566"/>
                <a:gd name="T97" fmla="*/ 3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6" h="3396">
                  <a:moveTo>
                    <a:pt x="452" y="3114"/>
                  </a:moveTo>
                  <a:lnTo>
                    <a:pt x="435" y="3116"/>
                  </a:lnTo>
                  <a:lnTo>
                    <a:pt x="419" y="3124"/>
                  </a:lnTo>
                  <a:lnTo>
                    <a:pt x="407" y="3136"/>
                  </a:lnTo>
                  <a:lnTo>
                    <a:pt x="399" y="3152"/>
                  </a:lnTo>
                  <a:lnTo>
                    <a:pt x="396" y="3169"/>
                  </a:lnTo>
                  <a:lnTo>
                    <a:pt x="399" y="3188"/>
                  </a:lnTo>
                  <a:lnTo>
                    <a:pt x="407" y="3203"/>
                  </a:lnTo>
                  <a:lnTo>
                    <a:pt x="419" y="3216"/>
                  </a:lnTo>
                  <a:lnTo>
                    <a:pt x="435" y="3224"/>
                  </a:lnTo>
                  <a:lnTo>
                    <a:pt x="452" y="3226"/>
                  </a:lnTo>
                  <a:lnTo>
                    <a:pt x="470" y="3224"/>
                  </a:lnTo>
                  <a:lnTo>
                    <a:pt x="485" y="3216"/>
                  </a:lnTo>
                  <a:lnTo>
                    <a:pt x="498" y="3203"/>
                  </a:lnTo>
                  <a:lnTo>
                    <a:pt x="506" y="3188"/>
                  </a:lnTo>
                  <a:lnTo>
                    <a:pt x="509" y="3169"/>
                  </a:lnTo>
                  <a:lnTo>
                    <a:pt x="506" y="3152"/>
                  </a:lnTo>
                  <a:lnTo>
                    <a:pt x="498" y="3136"/>
                  </a:lnTo>
                  <a:lnTo>
                    <a:pt x="485" y="3124"/>
                  </a:lnTo>
                  <a:lnTo>
                    <a:pt x="470" y="3116"/>
                  </a:lnTo>
                  <a:lnTo>
                    <a:pt x="452" y="3114"/>
                  </a:lnTo>
                  <a:close/>
                  <a:moveTo>
                    <a:pt x="227" y="3114"/>
                  </a:moveTo>
                  <a:lnTo>
                    <a:pt x="208" y="3116"/>
                  </a:lnTo>
                  <a:lnTo>
                    <a:pt x="193" y="3124"/>
                  </a:lnTo>
                  <a:lnTo>
                    <a:pt x="180" y="3136"/>
                  </a:lnTo>
                  <a:lnTo>
                    <a:pt x="172" y="3152"/>
                  </a:lnTo>
                  <a:lnTo>
                    <a:pt x="170" y="3169"/>
                  </a:lnTo>
                  <a:lnTo>
                    <a:pt x="172" y="3188"/>
                  </a:lnTo>
                  <a:lnTo>
                    <a:pt x="180" y="3203"/>
                  </a:lnTo>
                  <a:lnTo>
                    <a:pt x="193" y="3216"/>
                  </a:lnTo>
                  <a:lnTo>
                    <a:pt x="208" y="3224"/>
                  </a:lnTo>
                  <a:lnTo>
                    <a:pt x="227" y="3226"/>
                  </a:lnTo>
                  <a:lnTo>
                    <a:pt x="244" y="3224"/>
                  </a:lnTo>
                  <a:lnTo>
                    <a:pt x="260" y="3216"/>
                  </a:lnTo>
                  <a:lnTo>
                    <a:pt x="272" y="3203"/>
                  </a:lnTo>
                  <a:lnTo>
                    <a:pt x="280" y="3188"/>
                  </a:lnTo>
                  <a:lnTo>
                    <a:pt x="282" y="3169"/>
                  </a:lnTo>
                  <a:lnTo>
                    <a:pt x="280" y="3152"/>
                  </a:lnTo>
                  <a:lnTo>
                    <a:pt x="272" y="3136"/>
                  </a:lnTo>
                  <a:lnTo>
                    <a:pt x="260" y="3124"/>
                  </a:lnTo>
                  <a:lnTo>
                    <a:pt x="244" y="3116"/>
                  </a:lnTo>
                  <a:lnTo>
                    <a:pt x="227" y="3114"/>
                  </a:lnTo>
                  <a:close/>
                  <a:moveTo>
                    <a:pt x="452" y="170"/>
                  </a:moveTo>
                  <a:lnTo>
                    <a:pt x="435" y="173"/>
                  </a:lnTo>
                  <a:lnTo>
                    <a:pt x="419" y="182"/>
                  </a:lnTo>
                  <a:lnTo>
                    <a:pt x="407" y="194"/>
                  </a:lnTo>
                  <a:lnTo>
                    <a:pt x="399" y="209"/>
                  </a:lnTo>
                  <a:lnTo>
                    <a:pt x="396" y="227"/>
                  </a:lnTo>
                  <a:lnTo>
                    <a:pt x="399" y="245"/>
                  </a:lnTo>
                  <a:lnTo>
                    <a:pt x="407" y="260"/>
                  </a:lnTo>
                  <a:lnTo>
                    <a:pt x="419" y="272"/>
                  </a:lnTo>
                  <a:lnTo>
                    <a:pt x="435" y="281"/>
                  </a:lnTo>
                  <a:lnTo>
                    <a:pt x="452" y="284"/>
                  </a:lnTo>
                  <a:lnTo>
                    <a:pt x="470" y="281"/>
                  </a:lnTo>
                  <a:lnTo>
                    <a:pt x="485" y="272"/>
                  </a:lnTo>
                  <a:lnTo>
                    <a:pt x="498" y="260"/>
                  </a:lnTo>
                  <a:lnTo>
                    <a:pt x="506" y="245"/>
                  </a:lnTo>
                  <a:lnTo>
                    <a:pt x="509" y="227"/>
                  </a:lnTo>
                  <a:lnTo>
                    <a:pt x="506" y="209"/>
                  </a:lnTo>
                  <a:lnTo>
                    <a:pt x="498" y="194"/>
                  </a:lnTo>
                  <a:lnTo>
                    <a:pt x="485" y="182"/>
                  </a:lnTo>
                  <a:lnTo>
                    <a:pt x="470" y="173"/>
                  </a:lnTo>
                  <a:lnTo>
                    <a:pt x="452" y="170"/>
                  </a:lnTo>
                  <a:close/>
                  <a:moveTo>
                    <a:pt x="227" y="170"/>
                  </a:moveTo>
                  <a:lnTo>
                    <a:pt x="208" y="173"/>
                  </a:lnTo>
                  <a:lnTo>
                    <a:pt x="193" y="182"/>
                  </a:lnTo>
                  <a:lnTo>
                    <a:pt x="180" y="194"/>
                  </a:lnTo>
                  <a:lnTo>
                    <a:pt x="172" y="209"/>
                  </a:lnTo>
                  <a:lnTo>
                    <a:pt x="170" y="227"/>
                  </a:lnTo>
                  <a:lnTo>
                    <a:pt x="172" y="245"/>
                  </a:lnTo>
                  <a:lnTo>
                    <a:pt x="180" y="260"/>
                  </a:lnTo>
                  <a:lnTo>
                    <a:pt x="193" y="272"/>
                  </a:lnTo>
                  <a:lnTo>
                    <a:pt x="208" y="281"/>
                  </a:lnTo>
                  <a:lnTo>
                    <a:pt x="227" y="284"/>
                  </a:lnTo>
                  <a:lnTo>
                    <a:pt x="244" y="281"/>
                  </a:lnTo>
                  <a:lnTo>
                    <a:pt x="260" y="272"/>
                  </a:lnTo>
                  <a:lnTo>
                    <a:pt x="272" y="260"/>
                  </a:lnTo>
                  <a:lnTo>
                    <a:pt x="280" y="245"/>
                  </a:lnTo>
                  <a:lnTo>
                    <a:pt x="282" y="227"/>
                  </a:lnTo>
                  <a:lnTo>
                    <a:pt x="280" y="209"/>
                  </a:lnTo>
                  <a:lnTo>
                    <a:pt x="272" y="194"/>
                  </a:lnTo>
                  <a:lnTo>
                    <a:pt x="260" y="182"/>
                  </a:lnTo>
                  <a:lnTo>
                    <a:pt x="244" y="173"/>
                  </a:lnTo>
                  <a:lnTo>
                    <a:pt x="227" y="170"/>
                  </a:lnTo>
                  <a:close/>
                  <a:moveTo>
                    <a:pt x="57" y="0"/>
                  </a:moveTo>
                  <a:lnTo>
                    <a:pt x="566" y="0"/>
                  </a:lnTo>
                  <a:lnTo>
                    <a:pt x="566" y="3396"/>
                  </a:lnTo>
                  <a:lnTo>
                    <a:pt x="57" y="3396"/>
                  </a:lnTo>
                  <a:lnTo>
                    <a:pt x="38" y="3393"/>
                  </a:lnTo>
                  <a:lnTo>
                    <a:pt x="23" y="3385"/>
                  </a:lnTo>
                  <a:lnTo>
                    <a:pt x="11" y="3373"/>
                  </a:lnTo>
                  <a:lnTo>
                    <a:pt x="3" y="3357"/>
                  </a:lnTo>
                  <a:lnTo>
                    <a:pt x="0" y="333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65"/>
            <p:cNvSpPr>
              <a:spLocks noEditPoints="1"/>
            </p:cNvSpPr>
            <p:nvPr/>
          </p:nvSpPr>
          <p:spPr bwMode="auto">
            <a:xfrm>
              <a:off x="4794250" y="4510088"/>
              <a:ext cx="100013" cy="300038"/>
            </a:xfrm>
            <a:custGeom>
              <a:avLst/>
              <a:gdLst>
                <a:gd name="T0" fmla="*/ 340 w 566"/>
                <a:gd name="T1" fmla="*/ 57 h 1698"/>
                <a:gd name="T2" fmla="*/ 322 w 566"/>
                <a:gd name="T3" fmla="*/ 60 h 1698"/>
                <a:gd name="T4" fmla="*/ 306 w 566"/>
                <a:gd name="T5" fmla="*/ 68 h 1698"/>
                <a:gd name="T6" fmla="*/ 294 w 566"/>
                <a:gd name="T7" fmla="*/ 81 h 1698"/>
                <a:gd name="T8" fmla="*/ 287 w 566"/>
                <a:gd name="T9" fmla="*/ 96 h 1698"/>
                <a:gd name="T10" fmla="*/ 284 w 566"/>
                <a:gd name="T11" fmla="*/ 113 h 1698"/>
                <a:gd name="T12" fmla="*/ 287 w 566"/>
                <a:gd name="T13" fmla="*/ 131 h 1698"/>
                <a:gd name="T14" fmla="*/ 294 w 566"/>
                <a:gd name="T15" fmla="*/ 146 h 1698"/>
                <a:gd name="T16" fmla="*/ 306 w 566"/>
                <a:gd name="T17" fmla="*/ 159 h 1698"/>
                <a:gd name="T18" fmla="*/ 322 w 566"/>
                <a:gd name="T19" fmla="*/ 167 h 1698"/>
                <a:gd name="T20" fmla="*/ 340 w 566"/>
                <a:gd name="T21" fmla="*/ 170 h 1698"/>
                <a:gd name="T22" fmla="*/ 358 w 566"/>
                <a:gd name="T23" fmla="*/ 167 h 1698"/>
                <a:gd name="T24" fmla="*/ 373 w 566"/>
                <a:gd name="T25" fmla="*/ 159 h 1698"/>
                <a:gd name="T26" fmla="*/ 386 w 566"/>
                <a:gd name="T27" fmla="*/ 146 h 1698"/>
                <a:gd name="T28" fmla="*/ 394 w 566"/>
                <a:gd name="T29" fmla="*/ 131 h 1698"/>
                <a:gd name="T30" fmla="*/ 397 w 566"/>
                <a:gd name="T31" fmla="*/ 113 h 1698"/>
                <a:gd name="T32" fmla="*/ 394 w 566"/>
                <a:gd name="T33" fmla="*/ 96 h 1698"/>
                <a:gd name="T34" fmla="*/ 386 w 566"/>
                <a:gd name="T35" fmla="*/ 81 h 1698"/>
                <a:gd name="T36" fmla="*/ 373 w 566"/>
                <a:gd name="T37" fmla="*/ 68 h 1698"/>
                <a:gd name="T38" fmla="*/ 358 w 566"/>
                <a:gd name="T39" fmla="*/ 60 h 1698"/>
                <a:gd name="T40" fmla="*/ 340 w 566"/>
                <a:gd name="T41" fmla="*/ 57 h 1698"/>
                <a:gd name="T42" fmla="*/ 114 w 566"/>
                <a:gd name="T43" fmla="*/ 57 h 1698"/>
                <a:gd name="T44" fmla="*/ 96 w 566"/>
                <a:gd name="T45" fmla="*/ 60 h 1698"/>
                <a:gd name="T46" fmla="*/ 81 w 566"/>
                <a:gd name="T47" fmla="*/ 68 h 1698"/>
                <a:gd name="T48" fmla="*/ 68 w 566"/>
                <a:gd name="T49" fmla="*/ 81 h 1698"/>
                <a:gd name="T50" fmla="*/ 60 w 566"/>
                <a:gd name="T51" fmla="*/ 96 h 1698"/>
                <a:gd name="T52" fmla="*/ 57 w 566"/>
                <a:gd name="T53" fmla="*/ 113 h 1698"/>
                <a:gd name="T54" fmla="*/ 60 w 566"/>
                <a:gd name="T55" fmla="*/ 131 h 1698"/>
                <a:gd name="T56" fmla="*/ 68 w 566"/>
                <a:gd name="T57" fmla="*/ 146 h 1698"/>
                <a:gd name="T58" fmla="*/ 81 w 566"/>
                <a:gd name="T59" fmla="*/ 159 h 1698"/>
                <a:gd name="T60" fmla="*/ 96 w 566"/>
                <a:gd name="T61" fmla="*/ 167 h 1698"/>
                <a:gd name="T62" fmla="*/ 114 w 566"/>
                <a:gd name="T63" fmla="*/ 170 h 1698"/>
                <a:gd name="T64" fmla="*/ 132 w 566"/>
                <a:gd name="T65" fmla="*/ 167 h 1698"/>
                <a:gd name="T66" fmla="*/ 148 w 566"/>
                <a:gd name="T67" fmla="*/ 159 h 1698"/>
                <a:gd name="T68" fmla="*/ 160 w 566"/>
                <a:gd name="T69" fmla="*/ 146 h 1698"/>
                <a:gd name="T70" fmla="*/ 167 w 566"/>
                <a:gd name="T71" fmla="*/ 131 h 1698"/>
                <a:gd name="T72" fmla="*/ 170 w 566"/>
                <a:gd name="T73" fmla="*/ 113 h 1698"/>
                <a:gd name="T74" fmla="*/ 167 w 566"/>
                <a:gd name="T75" fmla="*/ 96 h 1698"/>
                <a:gd name="T76" fmla="*/ 160 w 566"/>
                <a:gd name="T77" fmla="*/ 81 h 1698"/>
                <a:gd name="T78" fmla="*/ 148 w 566"/>
                <a:gd name="T79" fmla="*/ 68 h 1698"/>
                <a:gd name="T80" fmla="*/ 132 w 566"/>
                <a:gd name="T81" fmla="*/ 60 h 1698"/>
                <a:gd name="T82" fmla="*/ 114 w 566"/>
                <a:gd name="T83" fmla="*/ 57 h 1698"/>
                <a:gd name="T84" fmla="*/ 0 w 566"/>
                <a:gd name="T85" fmla="*/ 0 h 1698"/>
                <a:gd name="T86" fmla="*/ 566 w 566"/>
                <a:gd name="T87" fmla="*/ 0 h 1698"/>
                <a:gd name="T88" fmla="*/ 566 w 566"/>
                <a:gd name="T89" fmla="*/ 1641 h 1698"/>
                <a:gd name="T90" fmla="*/ 564 w 566"/>
                <a:gd name="T91" fmla="*/ 1659 h 1698"/>
                <a:gd name="T92" fmla="*/ 556 w 566"/>
                <a:gd name="T93" fmla="*/ 1675 h 1698"/>
                <a:gd name="T94" fmla="*/ 543 w 566"/>
                <a:gd name="T95" fmla="*/ 1687 h 1698"/>
                <a:gd name="T96" fmla="*/ 528 w 566"/>
                <a:gd name="T97" fmla="*/ 1695 h 1698"/>
                <a:gd name="T98" fmla="*/ 509 w 566"/>
                <a:gd name="T99" fmla="*/ 1698 h 1698"/>
                <a:gd name="T100" fmla="*/ 0 w 566"/>
                <a:gd name="T101" fmla="*/ 1698 h 1698"/>
                <a:gd name="T102" fmla="*/ 0 w 566"/>
                <a:gd name="T103" fmla="*/ 0 h 1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6" h="1698">
                  <a:moveTo>
                    <a:pt x="340" y="57"/>
                  </a:moveTo>
                  <a:lnTo>
                    <a:pt x="322" y="60"/>
                  </a:lnTo>
                  <a:lnTo>
                    <a:pt x="306" y="68"/>
                  </a:lnTo>
                  <a:lnTo>
                    <a:pt x="294" y="81"/>
                  </a:lnTo>
                  <a:lnTo>
                    <a:pt x="287" y="96"/>
                  </a:lnTo>
                  <a:lnTo>
                    <a:pt x="284" y="113"/>
                  </a:lnTo>
                  <a:lnTo>
                    <a:pt x="287" y="131"/>
                  </a:lnTo>
                  <a:lnTo>
                    <a:pt x="294" y="146"/>
                  </a:lnTo>
                  <a:lnTo>
                    <a:pt x="306" y="159"/>
                  </a:lnTo>
                  <a:lnTo>
                    <a:pt x="322" y="167"/>
                  </a:lnTo>
                  <a:lnTo>
                    <a:pt x="340" y="170"/>
                  </a:lnTo>
                  <a:lnTo>
                    <a:pt x="358" y="167"/>
                  </a:lnTo>
                  <a:lnTo>
                    <a:pt x="373" y="159"/>
                  </a:lnTo>
                  <a:lnTo>
                    <a:pt x="386" y="146"/>
                  </a:lnTo>
                  <a:lnTo>
                    <a:pt x="394" y="131"/>
                  </a:lnTo>
                  <a:lnTo>
                    <a:pt x="397" y="113"/>
                  </a:lnTo>
                  <a:lnTo>
                    <a:pt x="394" y="96"/>
                  </a:lnTo>
                  <a:lnTo>
                    <a:pt x="386" y="81"/>
                  </a:lnTo>
                  <a:lnTo>
                    <a:pt x="373" y="68"/>
                  </a:lnTo>
                  <a:lnTo>
                    <a:pt x="358" y="60"/>
                  </a:lnTo>
                  <a:lnTo>
                    <a:pt x="340" y="57"/>
                  </a:lnTo>
                  <a:close/>
                  <a:moveTo>
                    <a:pt x="114" y="57"/>
                  </a:moveTo>
                  <a:lnTo>
                    <a:pt x="96" y="60"/>
                  </a:lnTo>
                  <a:lnTo>
                    <a:pt x="81" y="68"/>
                  </a:lnTo>
                  <a:lnTo>
                    <a:pt x="68" y="81"/>
                  </a:lnTo>
                  <a:lnTo>
                    <a:pt x="60" y="96"/>
                  </a:lnTo>
                  <a:lnTo>
                    <a:pt x="57" y="113"/>
                  </a:lnTo>
                  <a:lnTo>
                    <a:pt x="60" y="131"/>
                  </a:lnTo>
                  <a:lnTo>
                    <a:pt x="68" y="146"/>
                  </a:lnTo>
                  <a:lnTo>
                    <a:pt x="81" y="159"/>
                  </a:lnTo>
                  <a:lnTo>
                    <a:pt x="96" y="167"/>
                  </a:lnTo>
                  <a:lnTo>
                    <a:pt x="114" y="170"/>
                  </a:lnTo>
                  <a:lnTo>
                    <a:pt x="132" y="167"/>
                  </a:lnTo>
                  <a:lnTo>
                    <a:pt x="148" y="159"/>
                  </a:lnTo>
                  <a:lnTo>
                    <a:pt x="160" y="146"/>
                  </a:lnTo>
                  <a:lnTo>
                    <a:pt x="167" y="131"/>
                  </a:lnTo>
                  <a:lnTo>
                    <a:pt x="170" y="113"/>
                  </a:lnTo>
                  <a:lnTo>
                    <a:pt x="167" y="96"/>
                  </a:lnTo>
                  <a:lnTo>
                    <a:pt x="160" y="81"/>
                  </a:lnTo>
                  <a:lnTo>
                    <a:pt x="148" y="68"/>
                  </a:lnTo>
                  <a:lnTo>
                    <a:pt x="132" y="60"/>
                  </a:lnTo>
                  <a:lnTo>
                    <a:pt x="114" y="57"/>
                  </a:lnTo>
                  <a:close/>
                  <a:moveTo>
                    <a:pt x="0" y="0"/>
                  </a:moveTo>
                  <a:lnTo>
                    <a:pt x="566" y="0"/>
                  </a:lnTo>
                  <a:lnTo>
                    <a:pt x="566" y="1641"/>
                  </a:lnTo>
                  <a:lnTo>
                    <a:pt x="564" y="1659"/>
                  </a:lnTo>
                  <a:lnTo>
                    <a:pt x="556" y="1675"/>
                  </a:lnTo>
                  <a:lnTo>
                    <a:pt x="543" y="1687"/>
                  </a:lnTo>
                  <a:lnTo>
                    <a:pt x="528" y="1695"/>
                  </a:lnTo>
                  <a:lnTo>
                    <a:pt x="509" y="1698"/>
                  </a:lnTo>
                  <a:lnTo>
                    <a:pt x="0" y="1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66"/>
            <p:cNvSpPr>
              <a:spLocks noEditPoints="1"/>
            </p:cNvSpPr>
            <p:nvPr/>
          </p:nvSpPr>
          <p:spPr bwMode="auto">
            <a:xfrm>
              <a:off x="4594225" y="4211638"/>
              <a:ext cx="80963" cy="179388"/>
            </a:xfrm>
            <a:custGeom>
              <a:avLst/>
              <a:gdLst>
                <a:gd name="T0" fmla="*/ 339 w 452"/>
                <a:gd name="T1" fmla="*/ 850 h 1020"/>
                <a:gd name="T2" fmla="*/ 321 w 452"/>
                <a:gd name="T3" fmla="*/ 853 h 1020"/>
                <a:gd name="T4" fmla="*/ 306 w 452"/>
                <a:gd name="T5" fmla="*/ 860 h 1020"/>
                <a:gd name="T6" fmla="*/ 293 w 452"/>
                <a:gd name="T7" fmla="*/ 872 h 1020"/>
                <a:gd name="T8" fmla="*/ 285 w 452"/>
                <a:gd name="T9" fmla="*/ 888 h 1020"/>
                <a:gd name="T10" fmla="*/ 282 w 452"/>
                <a:gd name="T11" fmla="*/ 906 h 1020"/>
                <a:gd name="T12" fmla="*/ 285 w 452"/>
                <a:gd name="T13" fmla="*/ 924 h 1020"/>
                <a:gd name="T14" fmla="*/ 293 w 452"/>
                <a:gd name="T15" fmla="*/ 939 h 1020"/>
                <a:gd name="T16" fmla="*/ 306 w 452"/>
                <a:gd name="T17" fmla="*/ 952 h 1020"/>
                <a:gd name="T18" fmla="*/ 321 w 452"/>
                <a:gd name="T19" fmla="*/ 960 h 1020"/>
                <a:gd name="T20" fmla="*/ 339 w 452"/>
                <a:gd name="T21" fmla="*/ 963 h 1020"/>
                <a:gd name="T22" fmla="*/ 356 w 452"/>
                <a:gd name="T23" fmla="*/ 960 h 1020"/>
                <a:gd name="T24" fmla="*/ 372 w 452"/>
                <a:gd name="T25" fmla="*/ 952 h 1020"/>
                <a:gd name="T26" fmla="*/ 384 w 452"/>
                <a:gd name="T27" fmla="*/ 939 h 1020"/>
                <a:gd name="T28" fmla="*/ 392 w 452"/>
                <a:gd name="T29" fmla="*/ 924 h 1020"/>
                <a:gd name="T30" fmla="*/ 395 w 452"/>
                <a:gd name="T31" fmla="*/ 906 h 1020"/>
                <a:gd name="T32" fmla="*/ 392 w 452"/>
                <a:gd name="T33" fmla="*/ 888 h 1020"/>
                <a:gd name="T34" fmla="*/ 384 w 452"/>
                <a:gd name="T35" fmla="*/ 872 h 1020"/>
                <a:gd name="T36" fmla="*/ 372 w 452"/>
                <a:gd name="T37" fmla="*/ 860 h 1020"/>
                <a:gd name="T38" fmla="*/ 356 w 452"/>
                <a:gd name="T39" fmla="*/ 853 h 1020"/>
                <a:gd name="T40" fmla="*/ 339 w 452"/>
                <a:gd name="T41" fmla="*/ 850 h 1020"/>
                <a:gd name="T42" fmla="*/ 112 w 452"/>
                <a:gd name="T43" fmla="*/ 850 h 1020"/>
                <a:gd name="T44" fmla="*/ 95 w 452"/>
                <a:gd name="T45" fmla="*/ 853 h 1020"/>
                <a:gd name="T46" fmla="*/ 79 w 452"/>
                <a:gd name="T47" fmla="*/ 860 h 1020"/>
                <a:gd name="T48" fmla="*/ 67 w 452"/>
                <a:gd name="T49" fmla="*/ 872 h 1020"/>
                <a:gd name="T50" fmla="*/ 59 w 452"/>
                <a:gd name="T51" fmla="*/ 888 h 1020"/>
                <a:gd name="T52" fmla="*/ 55 w 452"/>
                <a:gd name="T53" fmla="*/ 906 h 1020"/>
                <a:gd name="T54" fmla="*/ 59 w 452"/>
                <a:gd name="T55" fmla="*/ 924 h 1020"/>
                <a:gd name="T56" fmla="*/ 67 w 452"/>
                <a:gd name="T57" fmla="*/ 939 h 1020"/>
                <a:gd name="T58" fmla="*/ 79 w 452"/>
                <a:gd name="T59" fmla="*/ 952 h 1020"/>
                <a:gd name="T60" fmla="*/ 95 w 452"/>
                <a:gd name="T61" fmla="*/ 960 h 1020"/>
                <a:gd name="T62" fmla="*/ 112 w 452"/>
                <a:gd name="T63" fmla="*/ 963 h 1020"/>
                <a:gd name="T64" fmla="*/ 131 w 452"/>
                <a:gd name="T65" fmla="*/ 960 h 1020"/>
                <a:gd name="T66" fmla="*/ 146 w 452"/>
                <a:gd name="T67" fmla="*/ 952 h 1020"/>
                <a:gd name="T68" fmla="*/ 158 w 452"/>
                <a:gd name="T69" fmla="*/ 939 h 1020"/>
                <a:gd name="T70" fmla="*/ 166 w 452"/>
                <a:gd name="T71" fmla="*/ 924 h 1020"/>
                <a:gd name="T72" fmla="*/ 169 w 452"/>
                <a:gd name="T73" fmla="*/ 906 h 1020"/>
                <a:gd name="T74" fmla="*/ 166 w 452"/>
                <a:gd name="T75" fmla="*/ 888 h 1020"/>
                <a:gd name="T76" fmla="*/ 158 w 452"/>
                <a:gd name="T77" fmla="*/ 872 h 1020"/>
                <a:gd name="T78" fmla="*/ 146 w 452"/>
                <a:gd name="T79" fmla="*/ 860 h 1020"/>
                <a:gd name="T80" fmla="*/ 131 w 452"/>
                <a:gd name="T81" fmla="*/ 853 h 1020"/>
                <a:gd name="T82" fmla="*/ 112 w 452"/>
                <a:gd name="T83" fmla="*/ 850 h 1020"/>
                <a:gd name="T84" fmla="*/ 0 w 452"/>
                <a:gd name="T85" fmla="*/ 0 h 1020"/>
                <a:gd name="T86" fmla="*/ 452 w 452"/>
                <a:gd name="T87" fmla="*/ 0 h 1020"/>
                <a:gd name="T88" fmla="*/ 452 w 452"/>
                <a:gd name="T89" fmla="*/ 1020 h 1020"/>
                <a:gd name="T90" fmla="*/ 0 w 452"/>
                <a:gd name="T91" fmla="*/ 1020 h 1020"/>
                <a:gd name="T92" fmla="*/ 0 w 452"/>
                <a:gd name="T93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1020">
                  <a:moveTo>
                    <a:pt x="339" y="850"/>
                  </a:moveTo>
                  <a:lnTo>
                    <a:pt x="321" y="853"/>
                  </a:lnTo>
                  <a:lnTo>
                    <a:pt x="306" y="860"/>
                  </a:lnTo>
                  <a:lnTo>
                    <a:pt x="293" y="872"/>
                  </a:lnTo>
                  <a:lnTo>
                    <a:pt x="285" y="888"/>
                  </a:lnTo>
                  <a:lnTo>
                    <a:pt x="282" y="906"/>
                  </a:lnTo>
                  <a:lnTo>
                    <a:pt x="285" y="924"/>
                  </a:lnTo>
                  <a:lnTo>
                    <a:pt x="293" y="939"/>
                  </a:lnTo>
                  <a:lnTo>
                    <a:pt x="306" y="952"/>
                  </a:lnTo>
                  <a:lnTo>
                    <a:pt x="321" y="960"/>
                  </a:lnTo>
                  <a:lnTo>
                    <a:pt x="339" y="963"/>
                  </a:lnTo>
                  <a:lnTo>
                    <a:pt x="356" y="960"/>
                  </a:lnTo>
                  <a:lnTo>
                    <a:pt x="372" y="952"/>
                  </a:lnTo>
                  <a:lnTo>
                    <a:pt x="384" y="939"/>
                  </a:lnTo>
                  <a:lnTo>
                    <a:pt x="392" y="924"/>
                  </a:lnTo>
                  <a:lnTo>
                    <a:pt x="395" y="906"/>
                  </a:lnTo>
                  <a:lnTo>
                    <a:pt x="392" y="888"/>
                  </a:lnTo>
                  <a:lnTo>
                    <a:pt x="384" y="872"/>
                  </a:lnTo>
                  <a:lnTo>
                    <a:pt x="372" y="860"/>
                  </a:lnTo>
                  <a:lnTo>
                    <a:pt x="356" y="853"/>
                  </a:lnTo>
                  <a:lnTo>
                    <a:pt x="339" y="850"/>
                  </a:lnTo>
                  <a:close/>
                  <a:moveTo>
                    <a:pt x="112" y="850"/>
                  </a:moveTo>
                  <a:lnTo>
                    <a:pt x="95" y="853"/>
                  </a:lnTo>
                  <a:lnTo>
                    <a:pt x="79" y="860"/>
                  </a:lnTo>
                  <a:lnTo>
                    <a:pt x="67" y="872"/>
                  </a:lnTo>
                  <a:lnTo>
                    <a:pt x="59" y="888"/>
                  </a:lnTo>
                  <a:lnTo>
                    <a:pt x="55" y="906"/>
                  </a:lnTo>
                  <a:lnTo>
                    <a:pt x="59" y="924"/>
                  </a:lnTo>
                  <a:lnTo>
                    <a:pt x="67" y="939"/>
                  </a:lnTo>
                  <a:lnTo>
                    <a:pt x="79" y="952"/>
                  </a:lnTo>
                  <a:lnTo>
                    <a:pt x="95" y="960"/>
                  </a:lnTo>
                  <a:lnTo>
                    <a:pt x="112" y="963"/>
                  </a:lnTo>
                  <a:lnTo>
                    <a:pt x="131" y="960"/>
                  </a:lnTo>
                  <a:lnTo>
                    <a:pt x="146" y="952"/>
                  </a:lnTo>
                  <a:lnTo>
                    <a:pt x="158" y="939"/>
                  </a:lnTo>
                  <a:lnTo>
                    <a:pt x="166" y="924"/>
                  </a:lnTo>
                  <a:lnTo>
                    <a:pt x="169" y="906"/>
                  </a:lnTo>
                  <a:lnTo>
                    <a:pt x="166" y="888"/>
                  </a:lnTo>
                  <a:lnTo>
                    <a:pt x="158" y="872"/>
                  </a:lnTo>
                  <a:lnTo>
                    <a:pt x="146" y="860"/>
                  </a:lnTo>
                  <a:lnTo>
                    <a:pt x="131" y="853"/>
                  </a:lnTo>
                  <a:lnTo>
                    <a:pt x="112" y="850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1020"/>
                  </a:lnTo>
                  <a:lnTo>
                    <a:pt x="0" y="10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5329146" y="4216400"/>
            <a:ext cx="588962" cy="588963"/>
            <a:chOff x="5303838" y="4216400"/>
            <a:chExt cx="588962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" name="Freeform 171"/>
            <p:cNvSpPr>
              <a:spLocks/>
            </p:cNvSpPr>
            <p:nvPr/>
          </p:nvSpPr>
          <p:spPr bwMode="auto">
            <a:xfrm>
              <a:off x="5738813" y="4429125"/>
              <a:ext cx="153987" cy="195263"/>
            </a:xfrm>
            <a:custGeom>
              <a:avLst/>
              <a:gdLst>
                <a:gd name="T0" fmla="*/ 236 w 868"/>
                <a:gd name="T1" fmla="*/ 0 h 1105"/>
                <a:gd name="T2" fmla="*/ 868 w 868"/>
                <a:gd name="T3" fmla="*/ 633 h 1105"/>
                <a:gd name="T4" fmla="*/ 868 w 868"/>
                <a:gd name="T5" fmla="*/ 1105 h 1105"/>
                <a:gd name="T6" fmla="*/ 275 w 868"/>
                <a:gd name="T7" fmla="*/ 511 h 1105"/>
                <a:gd name="T8" fmla="*/ 275 w 868"/>
                <a:gd name="T9" fmla="*/ 511 h 1105"/>
                <a:gd name="T10" fmla="*/ 0 w 868"/>
                <a:gd name="T11" fmla="*/ 236 h 1105"/>
                <a:gd name="T12" fmla="*/ 236 w 868"/>
                <a:gd name="T13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105">
                  <a:moveTo>
                    <a:pt x="236" y="0"/>
                  </a:moveTo>
                  <a:lnTo>
                    <a:pt x="868" y="633"/>
                  </a:lnTo>
                  <a:lnTo>
                    <a:pt x="868" y="1105"/>
                  </a:lnTo>
                  <a:lnTo>
                    <a:pt x="275" y="511"/>
                  </a:lnTo>
                  <a:lnTo>
                    <a:pt x="275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72"/>
            <p:cNvSpPr>
              <a:spLocks/>
            </p:cNvSpPr>
            <p:nvPr/>
          </p:nvSpPr>
          <p:spPr bwMode="auto">
            <a:xfrm>
              <a:off x="5378450" y="4651375"/>
              <a:ext cx="195262" cy="153988"/>
            </a:xfrm>
            <a:custGeom>
              <a:avLst/>
              <a:gdLst>
                <a:gd name="T0" fmla="*/ 236 w 1108"/>
                <a:gd name="T1" fmla="*/ 0 h 871"/>
                <a:gd name="T2" fmla="*/ 905 w 1108"/>
                <a:gd name="T3" fmla="*/ 668 h 871"/>
                <a:gd name="T4" fmla="*/ 905 w 1108"/>
                <a:gd name="T5" fmla="*/ 668 h 871"/>
                <a:gd name="T6" fmla="*/ 1108 w 1108"/>
                <a:gd name="T7" fmla="*/ 871 h 871"/>
                <a:gd name="T8" fmla="*/ 635 w 1108"/>
                <a:gd name="T9" fmla="*/ 871 h 871"/>
                <a:gd name="T10" fmla="*/ 541 w 1108"/>
                <a:gd name="T11" fmla="*/ 776 h 871"/>
                <a:gd name="T12" fmla="*/ 275 w 1108"/>
                <a:gd name="T13" fmla="*/ 511 h 871"/>
                <a:gd name="T14" fmla="*/ 0 w 1108"/>
                <a:gd name="T15" fmla="*/ 236 h 871"/>
                <a:gd name="T16" fmla="*/ 236 w 1108"/>
                <a:gd name="T17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8" h="871">
                  <a:moveTo>
                    <a:pt x="236" y="0"/>
                  </a:moveTo>
                  <a:lnTo>
                    <a:pt x="905" y="668"/>
                  </a:lnTo>
                  <a:lnTo>
                    <a:pt x="905" y="668"/>
                  </a:lnTo>
                  <a:lnTo>
                    <a:pt x="1108" y="871"/>
                  </a:lnTo>
                  <a:lnTo>
                    <a:pt x="635" y="871"/>
                  </a:lnTo>
                  <a:lnTo>
                    <a:pt x="541" y="776"/>
                  </a:lnTo>
                  <a:lnTo>
                    <a:pt x="275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73"/>
            <p:cNvSpPr>
              <a:spLocks/>
            </p:cNvSpPr>
            <p:nvPr/>
          </p:nvSpPr>
          <p:spPr bwMode="auto">
            <a:xfrm>
              <a:off x="5559425" y="4216400"/>
              <a:ext cx="184150" cy="144463"/>
            </a:xfrm>
            <a:custGeom>
              <a:avLst/>
              <a:gdLst>
                <a:gd name="T0" fmla="*/ 578 w 1050"/>
                <a:gd name="T1" fmla="*/ 0 h 813"/>
                <a:gd name="T2" fmla="*/ 1050 w 1050"/>
                <a:gd name="T3" fmla="*/ 0 h 813"/>
                <a:gd name="T4" fmla="*/ 905 w 1050"/>
                <a:gd name="T5" fmla="*/ 144 h 813"/>
                <a:gd name="T6" fmla="*/ 905 w 1050"/>
                <a:gd name="T7" fmla="*/ 144 h 813"/>
                <a:gd name="T8" fmla="*/ 904 w 1050"/>
                <a:gd name="T9" fmla="*/ 145 h 813"/>
                <a:gd name="T10" fmla="*/ 904 w 1050"/>
                <a:gd name="T11" fmla="*/ 145 h 813"/>
                <a:gd name="T12" fmla="*/ 903 w 1050"/>
                <a:gd name="T13" fmla="*/ 146 h 813"/>
                <a:gd name="T14" fmla="*/ 237 w 1050"/>
                <a:gd name="T15" fmla="*/ 813 h 813"/>
                <a:gd name="T16" fmla="*/ 0 w 1050"/>
                <a:gd name="T17" fmla="*/ 577 h 813"/>
                <a:gd name="T18" fmla="*/ 578 w 1050"/>
                <a:gd name="T19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813">
                  <a:moveTo>
                    <a:pt x="578" y="0"/>
                  </a:moveTo>
                  <a:lnTo>
                    <a:pt x="1050" y="0"/>
                  </a:lnTo>
                  <a:lnTo>
                    <a:pt x="905" y="144"/>
                  </a:lnTo>
                  <a:lnTo>
                    <a:pt x="905" y="144"/>
                  </a:lnTo>
                  <a:lnTo>
                    <a:pt x="904" y="145"/>
                  </a:lnTo>
                  <a:lnTo>
                    <a:pt x="904" y="145"/>
                  </a:lnTo>
                  <a:lnTo>
                    <a:pt x="903" y="146"/>
                  </a:lnTo>
                  <a:lnTo>
                    <a:pt x="237" y="813"/>
                  </a:lnTo>
                  <a:lnTo>
                    <a:pt x="0" y="577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74"/>
            <p:cNvSpPr>
              <a:spLocks/>
            </p:cNvSpPr>
            <p:nvPr/>
          </p:nvSpPr>
          <p:spPr bwMode="auto">
            <a:xfrm>
              <a:off x="5378450" y="4318000"/>
              <a:ext cx="207962" cy="209550"/>
            </a:xfrm>
            <a:custGeom>
              <a:avLst/>
              <a:gdLst>
                <a:gd name="T0" fmla="*/ 236 w 1180"/>
                <a:gd name="T1" fmla="*/ 0 h 1180"/>
                <a:gd name="T2" fmla="*/ 905 w 1180"/>
                <a:gd name="T3" fmla="*/ 669 h 1180"/>
                <a:gd name="T4" fmla="*/ 1180 w 1180"/>
                <a:gd name="T5" fmla="*/ 944 h 1180"/>
                <a:gd name="T6" fmla="*/ 944 w 1180"/>
                <a:gd name="T7" fmla="*/ 1180 h 1180"/>
                <a:gd name="T8" fmla="*/ 275 w 1180"/>
                <a:gd name="T9" fmla="*/ 511 h 1180"/>
                <a:gd name="T10" fmla="*/ 0 w 1180"/>
                <a:gd name="T11" fmla="*/ 236 h 1180"/>
                <a:gd name="T12" fmla="*/ 236 w 1180"/>
                <a:gd name="T13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0" h="1180">
                  <a:moveTo>
                    <a:pt x="236" y="0"/>
                  </a:moveTo>
                  <a:lnTo>
                    <a:pt x="905" y="669"/>
                  </a:lnTo>
                  <a:lnTo>
                    <a:pt x="1180" y="944"/>
                  </a:lnTo>
                  <a:lnTo>
                    <a:pt x="944" y="1180"/>
                  </a:lnTo>
                  <a:lnTo>
                    <a:pt x="275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75"/>
            <p:cNvSpPr>
              <a:spLocks/>
            </p:cNvSpPr>
            <p:nvPr/>
          </p:nvSpPr>
          <p:spPr bwMode="auto">
            <a:xfrm>
              <a:off x="5397500" y="4762500"/>
              <a:ext cx="46037" cy="23813"/>
            </a:xfrm>
            <a:custGeom>
              <a:avLst/>
              <a:gdLst>
                <a:gd name="T0" fmla="*/ 131 w 262"/>
                <a:gd name="T1" fmla="*/ 0 h 132"/>
                <a:gd name="T2" fmla="*/ 262 w 262"/>
                <a:gd name="T3" fmla="*/ 132 h 132"/>
                <a:gd name="T4" fmla="*/ 0 w 262"/>
                <a:gd name="T5" fmla="*/ 132 h 132"/>
                <a:gd name="T6" fmla="*/ 131 w 26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132">
                  <a:moveTo>
                    <a:pt x="131" y="0"/>
                  </a:moveTo>
                  <a:lnTo>
                    <a:pt x="262" y="132"/>
                  </a:lnTo>
                  <a:lnTo>
                    <a:pt x="0" y="13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76"/>
            <p:cNvSpPr>
              <a:spLocks/>
            </p:cNvSpPr>
            <p:nvPr/>
          </p:nvSpPr>
          <p:spPr bwMode="auto">
            <a:xfrm>
              <a:off x="5738813" y="4216400"/>
              <a:ext cx="153987" cy="185738"/>
            </a:xfrm>
            <a:custGeom>
              <a:avLst/>
              <a:gdLst>
                <a:gd name="T0" fmla="*/ 184 w 868"/>
                <a:gd name="T1" fmla="*/ 0 h 1052"/>
                <a:gd name="T2" fmla="*/ 287 w 868"/>
                <a:gd name="T3" fmla="*/ 0 h 1052"/>
                <a:gd name="T4" fmla="*/ 868 w 868"/>
                <a:gd name="T5" fmla="*/ 581 h 1052"/>
                <a:gd name="T6" fmla="*/ 868 w 868"/>
                <a:gd name="T7" fmla="*/ 1052 h 1052"/>
                <a:gd name="T8" fmla="*/ 275 w 868"/>
                <a:gd name="T9" fmla="*/ 459 h 1052"/>
                <a:gd name="T10" fmla="*/ 275 w 868"/>
                <a:gd name="T11" fmla="*/ 459 h 1052"/>
                <a:gd name="T12" fmla="*/ 0 w 868"/>
                <a:gd name="T13" fmla="*/ 184 h 1052"/>
                <a:gd name="T14" fmla="*/ 184 w 868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8" h="1052">
                  <a:moveTo>
                    <a:pt x="184" y="0"/>
                  </a:moveTo>
                  <a:lnTo>
                    <a:pt x="287" y="0"/>
                  </a:lnTo>
                  <a:lnTo>
                    <a:pt x="868" y="581"/>
                  </a:lnTo>
                  <a:lnTo>
                    <a:pt x="868" y="1052"/>
                  </a:lnTo>
                  <a:lnTo>
                    <a:pt x="275" y="459"/>
                  </a:lnTo>
                  <a:lnTo>
                    <a:pt x="275" y="459"/>
                  </a:lnTo>
                  <a:lnTo>
                    <a:pt x="0" y="18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77"/>
            <p:cNvSpPr>
              <a:spLocks/>
            </p:cNvSpPr>
            <p:nvPr/>
          </p:nvSpPr>
          <p:spPr bwMode="auto">
            <a:xfrm>
              <a:off x="5378450" y="4429125"/>
              <a:ext cx="207962" cy="207963"/>
            </a:xfrm>
            <a:custGeom>
              <a:avLst/>
              <a:gdLst>
                <a:gd name="T0" fmla="*/ 236 w 1180"/>
                <a:gd name="T1" fmla="*/ 0 h 1180"/>
                <a:gd name="T2" fmla="*/ 905 w 1180"/>
                <a:gd name="T3" fmla="*/ 669 h 1180"/>
                <a:gd name="T4" fmla="*/ 1180 w 1180"/>
                <a:gd name="T5" fmla="*/ 944 h 1180"/>
                <a:gd name="T6" fmla="*/ 944 w 1180"/>
                <a:gd name="T7" fmla="*/ 1180 h 1180"/>
                <a:gd name="T8" fmla="*/ 275 w 1180"/>
                <a:gd name="T9" fmla="*/ 511 h 1180"/>
                <a:gd name="T10" fmla="*/ 0 w 1180"/>
                <a:gd name="T11" fmla="*/ 236 h 1180"/>
                <a:gd name="T12" fmla="*/ 236 w 1180"/>
                <a:gd name="T13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0" h="1180">
                  <a:moveTo>
                    <a:pt x="236" y="0"/>
                  </a:moveTo>
                  <a:lnTo>
                    <a:pt x="905" y="669"/>
                  </a:lnTo>
                  <a:lnTo>
                    <a:pt x="1180" y="944"/>
                  </a:lnTo>
                  <a:lnTo>
                    <a:pt x="944" y="1180"/>
                  </a:lnTo>
                  <a:lnTo>
                    <a:pt x="275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78"/>
            <p:cNvSpPr>
              <a:spLocks/>
            </p:cNvSpPr>
            <p:nvPr/>
          </p:nvSpPr>
          <p:spPr bwMode="auto">
            <a:xfrm>
              <a:off x="5738813" y="4651375"/>
              <a:ext cx="153987" cy="153988"/>
            </a:xfrm>
            <a:custGeom>
              <a:avLst/>
              <a:gdLst>
                <a:gd name="T0" fmla="*/ 236 w 868"/>
                <a:gd name="T1" fmla="*/ 0 h 872"/>
                <a:gd name="T2" fmla="*/ 868 w 868"/>
                <a:gd name="T3" fmla="*/ 633 h 872"/>
                <a:gd name="T4" fmla="*/ 868 w 868"/>
                <a:gd name="T5" fmla="*/ 816 h 872"/>
                <a:gd name="T6" fmla="*/ 866 w 868"/>
                <a:gd name="T7" fmla="*/ 834 h 872"/>
                <a:gd name="T8" fmla="*/ 858 w 868"/>
                <a:gd name="T9" fmla="*/ 849 h 872"/>
                <a:gd name="T10" fmla="*/ 846 w 868"/>
                <a:gd name="T11" fmla="*/ 861 h 872"/>
                <a:gd name="T12" fmla="*/ 831 w 868"/>
                <a:gd name="T13" fmla="*/ 869 h 872"/>
                <a:gd name="T14" fmla="*/ 812 w 868"/>
                <a:gd name="T15" fmla="*/ 872 h 872"/>
                <a:gd name="T16" fmla="*/ 635 w 868"/>
                <a:gd name="T17" fmla="*/ 872 h 872"/>
                <a:gd name="T18" fmla="*/ 275 w 868"/>
                <a:gd name="T19" fmla="*/ 512 h 872"/>
                <a:gd name="T20" fmla="*/ 0 w 868"/>
                <a:gd name="T21" fmla="*/ 237 h 872"/>
                <a:gd name="T22" fmla="*/ 236 w 868"/>
                <a:gd name="T23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872">
                  <a:moveTo>
                    <a:pt x="236" y="0"/>
                  </a:moveTo>
                  <a:lnTo>
                    <a:pt x="868" y="633"/>
                  </a:lnTo>
                  <a:lnTo>
                    <a:pt x="868" y="816"/>
                  </a:lnTo>
                  <a:lnTo>
                    <a:pt x="866" y="834"/>
                  </a:lnTo>
                  <a:lnTo>
                    <a:pt x="858" y="849"/>
                  </a:lnTo>
                  <a:lnTo>
                    <a:pt x="846" y="861"/>
                  </a:lnTo>
                  <a:lnTo>
                    <a:pt x="831" y="869"/>
                  </a:lnTo>
                  <a:lnTo>
                    <a:pt x="812" y="872"/>
                  </a:lnTo>
                  <a:lnTo>
                    <a:pt x="635" y="872"/>
                  </a:lnTo>
                  <a:lnTo>
                    <a:pt x="275" y="512"/>
                  </a:lnTo>
                  <a:lnTo>
                    <a:pt x="0" y="237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79"/>
            <p:cNvSpPr>
              <a:spLocks/>
            </p:cNvSpPr>
            <p:nvPr/>
          </p:nvSpPr>
          <p:spPr bwMode="auto">
            <a:xfrm>
              <a:off x="5303838" y="4706938"/>
              <a:ext cx="103187" cy="98425"/>
            </a:xfrm>
            <a:custGeom>
              <a:avLst/>
              <a:gdLst>
                <a:gd name="T0" fmla="*/ 344 w 581"/>
                <a:gd name="T1" fmla="*/ 0 h 558"/>
                <a:gd name="T2" fmla="*/ 581 w 581"/>
                <a:gd name="T3" fmla="*/ 237 h 558"/>
                <a:gd name="T4" fmla="*/ 354 w 581"/>
                <a:gd name="T5" fmla="*/ 463 h 558"/>
                <a:gd name="T6" fmla="*/ 259 w 581"/>
                <a:gd name="T7" fmla="*/ 558 h 558"/>
                <a:gd name="T8" fmla="*/ 56 w 581"/>
                <a:gd name="T9" fmla="*/ 558 h 558"/>
                <a:gd name="T10" fmla="*/ 38 w 581"/>
                <a:gd name="T11" fmla="*/ 555 h 558"/>
                <a:gd name="T12" fmla="*/ 23 w 581"/>
                <a:gd name="T13" fmla="*/ 547 h 558"/>
                <a:gd name="T14" fmla="*/ 11 w 581"/>
                <a:gd name="T15" fmla="*/ 535 h 558"/>
                <a:gd name="T16" fmla="*/ 3 w 581"/>
                <a:gd name="T17" fmla="*/ 520 h 558"/>
                <a:gd name="T18" fmla="*/ 0 w 581"/>
                <a:gd name="T19" fmla="*/ 502 h 558"/>
                <a:gd name="T20" fmla="*/ 0 w 581"/>
                <a:gd name="T21" fmla="*/ 346 h 558"/>
                <a:gd name="T22" fmla="*/ 344 w 581"/>
                <a:gd name="T23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1" h="558">
                  <a:moveTo>
                    <a:pt x="344" y="0"/>
                  </a:moveTo>
                  <a:lnTo>
                    <a:pt x="581" y="237"/>
                  </a:lnTo>
                  <a:lnTo>
                    <a:pt x="354" y="463"/>
                  </a:lnTo>
                  <a:lnTo>
                    <a:pt x="259" y="558"/>
                  </a:lnTo>
                  <a:lnTo>
                    <a:pt x="56" y="558"/>
                  </a:lnTo>
                  <a:lnTo>
                    <a:pt x="38" y="555"/>
                  </a:lnTo>
                  <a:lnTo>
                    <a:pt x="23" y="547"/>
                  </a:lnTo>
                  <a:lnTo>
                    <a:pt x="11" y="535"/>
                  </a:lnTo>
                  <a:lnTo>
                    <a:pt x="3" y="520"/>
                  </a:lnTo>
                  <a:lnTo>
                    <a:pt x="0" y="502"/>
                  </a:lnTo>
                  <a:lnTo>
                    <a:pt x="0" y="346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80"/>
            <p:cNvSpPr>
              <a:spLocks/>
            </p:cNvSpPr>
            <p:nvPr/>
          </p:nvSpPr>
          <p:spPr bwMode="auto">
            <a:xfrm>
              <a:off x="5303838" y="4484688"/>
              <a:ext cx="103187" cy="144463"/>
            </a:xfrm>
            <a:custGeom>
              <a:avLst/>
              <a:gdLst>
                <a:gd name="T0" fmla="*/ 344 w 581"/>
                <a:gd name="T1" fmla="*/ 0 h 816"/>
                <a:gd name="T2" fmla="*/ 581 w 581"/>
                <a:gd name="T3" fmla="*/ 236 h 816"/>
                <a:gd name="T4" fmla="*/ 306 w 581"/>
                <a:gd name="T5" fmla="*/ 511 h 816"/>
                <a:gd name="T6" fmla="*/ 0 w 581"/>
                <a:gd name="T7" fmla="*/ 816 h 816"/>
                <a:gd name="T8" fmla="*/ 0 w 581"/>
                <a:gd name="T9" fmla="*/ 344 h 816"/>
                <a:gd name="T10" fmla="*/ 344 w 581"/>
                <a:gd name="T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816">
                  <a:moveTo>
                    <a:pt x="344" y="0"/>
                  </a:moveTo>
                  <a:lnTo>
                    <a:pt x="581" y="236"/>
                  </a:lnTo>
                  <a:lnTo>
                    <a:pt x="306" y="511"/>
                  </a:lnTo>
                  <a:lnTo>
                    <a:pt x="0" y="816"/>
                  </a:lnTo>
                  <a:lnTo>
                    <a:pt x="0" y="344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81"/>
            <p:cNvSpPr>
              <a:spLocks/>
            </p:cNvSpPr>
            <p:nvPr/>
          </p:nvSpPr>
          <p:spPr bwMode="auto">
            <a:xfrm>
              <a:off x="5303838" y="4595813"/>
              <a:ext cx="103187" cy="144463"/>
            </a:xfrm>
            <a:custGeom>
              <a:avLst/>
              <a:gdLst>
                <a:gd name="T0" fmla="*/ 344 w 581"/>
                <a:gd name="T1" fmla="*/ 0 h 816"/>
                <a:gd name="T2" fmla="*/ 581 w 581"/>
                <a:gd name="T3" fmla="*/ 236 h 816"/>
                <a:gd name="T4" fmla="*/ 306 w 581"/>
                <a:gd name="T5" fmla="*/ 511 h 816"/>
                <a:gd name="T6" fmla="*/ 0 w 581"/>
                <a:gd name="T7" fmla="*/ 816 h 816"/>
                <a:gd name="T8" fmla="*/ 0 w 581"/>
                <a:gd name="T9" fmla="*/ 344 h 816"/>
                <a:gd name="T10" fmla="*/ 344 w 581"/>
                <a:gd name="T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816">
                  <a:moveTo>
                    <a:pt x="344" y="0"/>
                  </a:moveTo>
                  <a:lnTo>
                    <a:pt x="581" y="236"/>
                  </a:lnTo>
                  <a:lnTo>
                    <a:pt x="306" y="511"/>
                  </a:lnTo>
                  <a:lnTo>
                    <a:pt x="0" y="816"/>
                  </a:lnTo>
                  <a:lnTo>
                    <a:pt x="0" y="344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82"/>
            <p:cNvSpPr>
              <a:spLocks/>
            </p:cNvSpPr>
            <p:nvPr/>
          </p:nvSpPr>
          <p:spPr bwMode="auto">
            <a:xfrm>
              <a:off x="5346700" y="4216400"/>
              <a:ext cx="239712" cy="200025"/>
            </a:xfrm>
            <a:custGeom>
              <a:avLst/>
              <a:gdLst>
                <a:gd name="T0" fmla="*/ 0 w 1364"/>
                <a:gd name="T1" fmla="*/ 0 h 1127"/>
                <a:gd name="T2" fmla="*/ 471 w 1364"/>
                <a:gd name="T3" fmla="*/ 0 h 1127"/>
                <a:gd name="T4" fmla="*/ 1067 w 1364"/>
                <a:gd name="T5" fmla="*/ 595 h 1127"/>
                <a:gd name="T6" fmla="*/ 1071 w 1364"/>
                <a:gd name="T7" fmla="*/ 598 h 1127"/>
                <a:gd name="T8" fmla="*/ 1075 w 1364"/>
                <a:gd name="T9" fmla="*/ 601 h 1127"/>
                <a:gd name="T10" fmla="*/ 1080 w 1364"/>
                <a:gd name="T11" fmla="*/ 604 h 1127"/>
                <a:gd name="T12" fmla="*/ 1082 w 1364"/>
                <a:gd name="T13" fmla="*/ 608 h 1127"/>
                <a:gd name="T14" fmla="*/ 1085 w 1364"/>
                <a:gd name="T15" fmla="*/ 612 h 1127"/>
                <a:gd name="T16" fmla="*/ 1089 w 1364"/>
                <a:gd name="T17" fmla="*/ 616 h 1127"/>
                <a:gd name="T18" fmla="*/ 1364 w 1364"/>
                <a:gd name="T19" fmla="*/ 891 h 1127"/>
                <a:gd name="T20" fmla="*/ 1128 w 1364"/>
                <a:gd name="T21" fmla="*/ 1127 h 1127"/>
                <a:gd name="T22" fmla="*/ 0 w 1364"/>
                <a:gd name="T23" fmla="*/ 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4" h="1127">
                  <a:moveTo>
                    <a:pt x="0" y="0"/>
                  </a:moveTo>
                  <a:lnTo>
                    <a:pt x="471" y="0"/>
                  </a:lnTo>
                  <a:lnTo>
                    <a:pt x="1067" y="595"/>
                  </a:lnTo>
                  <a:lnTo>
                    <a:pt x="1071" y="598"/>
                  </a:lnTo>
                  <a:lnTo>
                    <a:pt x="1075" y="601"/>
                  </a:lnTo>
                  <a:lnTo>
                    <a:pt x="1080" y="604"/>
                  </a:lnTo>
                  <a:lnTo>
                    <a:pt x="1082" y="608"/>
                  </a:lnTo>
                  <a:lnTo>
                    <a:pt x="1085" y="612"/>
                  </a:lnTo>
                  <a:lnTo>
                    <a:pt x="1089" y="616"/>
                  </a:lnTo>
                  <a:lnTo>
                    <a:pt x="1364" y="891"/>
                  </a:lnTo>
                  <a:lnTo>
                    <a:pt x="1128" y="11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83"/>
            <p:cNvSpPr>
              <a:spLocks/>
            </p:cNvSpPr>
            <p:nvPr/>
          </p:nvSpPr>
          <p:spPr bwMode="auto">
            <a:xfrm>
              <a:off x="5303838" y="4216400"/>
              <a:ext cx="47625" cy="79375"/>
            </a:xfrm>
            <a:custGeom>
              <a:avLst/>
              <a:gdLst>
                <a:gd name="T0" fmla="*/ 56 w 266"/>
                <a:gd name="T1" fmla="*/ 0 h 449"/>
                <a:gd name="T2" fmla="*/ 82 w 266"/>
                <a:gd name="T3" fmla="*/ 0 h 449"/>
                <a:gd name="T4" fmla="*/ 266 w 266"/>
                <a:gd name="T5" fmla="*/ 184 h 449"/>
                <a:gd name="T6" fmla="*/ 0 w 266"/>
                <a:gd name="T7" fmla="*/ 449 h 449"/>
                <a:gd name="T8" fmla="*/ 0 w 266"/>
                <a:gd name="T9" fmla="*/ 56 h 449"/>
                <a:gd name="T10" fmla="*/ 3 w 266"/>
                <a:gd name="T11" fmla="*/ 37 h 449"/>
                <a:gd name="T12" fmla="*/ 11 w 266"/>
                <a:gd name="T13" fmla="*/ 22 h 449"/>
                <a:gd name="T14" fmla="*/ 23 w 266"/>
                <a:gd name="T15" fmla="*/ 10 h 449"/>
                <a:gd name="T16" fmla="*/ 38 w 266"/>
                <a:gd name="T17" fmla="*/ 2 h 449"/>
                <a:gd name="T18" fmla="*/ 56 w 266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449">
                  <a:moveTo>
                    <a:pt x="56" y="0"/>
                  </a:moveTo>
                  <a:lnTo>
                    <a:pt x="82" y="0"/>
                  </a:lnTo>
                  <a:lnTo>
                    <a:pt x="266" y="184"/>
                  </a:lnTo>
                  <a:lnTo>
                    <a:pt x="0" y="449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84"/>
            <p:cNvSpPr>
              <a:spLocks/>
            </p:cNvSpPr>
            <p:nvPr/>
          </p:nvSpPr>
          <p:spPr bwMode="auto">
            <a:xfrm>
              <a:off x="5303838" y="4262438"/>
              <a:ext cx="103187" cy="144463"/>
            </a:xfrm>
            <a:custGeom>
              <a:avLst/>
              <a:gdLst>
                <a:gd name="T0" fmla="*/ 344 w 581"/>
                <a:gd name="T1" fmla="*/ 0 h 817"/>
                <a:gd name="T2" fmla="*/ 581 w 581"/>
                <a:gd name="T3" fmla="*/ 237 h 817"/>
                <a:gd name="T4" fmla="*/ 306 w 581"/>
                <a:gd name="T5" fmla="*/ 512 h 817"/>
                <a:gd name="T6" fmla="*/ 0 w 581"/>
                <a:gd name="T7" fmla="*/ 817 h 817"/>
                <a:gd name="T8" fmla="*/ 0 w 581"/>
                <a:gd name="T9" fmla="*/ 345 h 817"/>
                <a:gd name="T10" fmla="*/ 344 w 581"/>
                <a:gd name="T11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817">
                  <a:moveTo>
                    <a:pt x="344" y="0"/>
                  </a:moveTo>
                  <a:lnTo>
                    <a:pt x="581" y="237"/>
                  </a:lnTo>
                  <a:lnTo>
                    <a:pt x="306" y="512"/>
                  </a:lnTo>
                  <a:lnTo>
                    <a:pt x="0" y="817"/>
                  </a:lnTo>
                  <a:lnTo>
                    <a:pt x="0" y="345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85"/>
            <p:cNvSpPr>
              <a:spLocks/>
            </p:cNvSpPr>
            <p:nvPr/>
          </p:nvSpPr>
          <p:spPr bwMode="auto">
            <a:xfrm>
              <a:off x="5303838" y="4373563"/>
              <a:ext cx="103187" cy="144463"/>
            </a:xfrm>
            <a:custGeom>
              <a:avLst/>
              <a:gdLst>
                <a:gd name="T0" fmla="*/ 344 w 581"/>
                <a:gd name="T1" fmla="*/ 0 h 817"/>
                <a:gd name="T2" fmla="*/ 581 w 581"/>
                <a:gd name="T3" fmla="*/ 236 h 817"/>
                <a:gd name="T4" fmla="*/ 306 w 581"/>
                <a:gd name="T5" fmla="*/ 511 h 817"/>
                <a:gd name="T6" fmla="*/ 0 w 581"/>
                <a:gd name="T7" fmla="*/ 817 h 817"/>
                <a:gd name="T8" fmla="*/ 0 w 581"/>
                <a:gd name="T9" fmla="*/ 344 h 817"/>
                <a:gd name="T10" fmla="*/ 344 w 581"/>
                <a:gd name="T11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817">
                  <a:moveTo>
                    <a:pt x="344" y="0"/>
                  </a:moveTo>
                  <a:lnTo>
                    <a:pt x="581" y="236"/>
                  </a:lnTo>
                  <a:lnTo>
                    <a:pt x="306" y="511"/>
                  </a:lnTo>
                  <a:lnTo>
                    <a:pt x="0" y="817"/>
                  </a:lnTo>
                  <a:lnTo>
                    <a:pt x="0" y="344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86"/>
            <p:cNvSpPr>
              <a:spLocks/>
            </p:cNvSpPr>
            <p:nvPr/>
          </p:nvSpPr>
          <p:spPr bwMode="auto">
            <a:xfrm>
              <a:off x="5738813" y="4540250"/>
              <a:ext cx="153987" cy="195263"/>
            </a:xfrm>
            <a:custGeom>
              <a:avLst/>
              <a:gdLst>
                <a:gd name="T0" fmla="*/ 236 w 868"/>
                <a:gd name="T1" fmla="*/ 0 h 1105"/>
                <a:gd name="T2" fmla="*/ 868 w 868"/>
                <a:gd name="T3" fmla="*/ 633 h 1105"/>
                <a:gd name="T4" fmla="*/ 868 w 868"/>
                <a:gd name="T5" fmla="*/ 1105 h 1105"/>
                <a:gd name="T6" fmla="*/ 274 w 868"/>
                <a:gd name="T7" fmla="*/ 510 h 1105"/>
                <a:gd name="T8" fmla="*/ 274 w 868"/>
                <a:gd name="T9" fmla="*/ 510 h 1105"/>
                <a:gd name="T10" fmla="*/ 0 w 868"/>
                <a:gd name="T11" fmla="*/ 236 h 1105"/>
                <a:gd name="T12" fmla="*/ 236 w 868"/>
                <a:gd name="T13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105">
                  <a:moveTo>
                    <a:pt x="236" y="0"/>
                  </a:moveTo>
                  <a:lnTo>
                    <a:pt x="868" y="633"/>
                  </a:lnTo>
                  <a:lnTo>
                    <a:pt x="868" y="1105"/>
                  </a:lnTo>
                  <a:lnTo>
                    <a:pt x="274" y="510"/>
                  </a:lnTo>
                  <a:lnTo>
                    <a:pt x="274" y="510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87"/>
            <p:cNvSpPr>
              <a:spLocks/>
            </p:cNvSpPr>
            <p:nvPr/>
          </p:nvSpPr>
          <p:spPr bwMode="auto">
            <a:xfrm>
              <a:off x="5737225" y="4762500"/>
              <a:ext cx="85725" cy="42863"/>
            </a:xfrm>
            <a:custGeom>
              <a:avLst/>
              <a:gdLst>
                <a:gd name="T0" fmla="*/ 243 w 485"/>
                <a:gd name="T1" fmla="*/ 0 h 243"/>
                <a:gd name="T2" fmla="*/ 485 w 485"/>
                <a:gd name="T3" fmla="*/ 243 h 243"/>
                <a:gd name="T4" fmla="*/ 0 w 485"/>
                <a:gd name="T5" fmla="*/ 243 h 243"/>
                <a:gd name="T6" fmla="*/ 243 w 485"/>
                <a:gd name="T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5" h="243">
                  <a:moveTo>
                    <a:pt x="243" y="0"/>
                  </a:moveTo>
                  <a:lnTo>
                    <a:pt x="485" y="243"/>
                  </a:lnTo>
                  <a:lnTo>
                    <a:pt x="0" y="24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88"/>
            <p:cNvSpPr>
              <a:spLocks/>
            </p:cNvSpPr>
            <p:nvPr/>
          </p:nvSpPr>
          <p:spPr bwMode="auto">
            <a:xfrm>
              <a:off x="5378450" y="4540250"/>
              <a:ext cx="207962" cy="207963"/>
            </a:xfrm>
            <a:custGeom>
              <a:avLst/>
              <a:gdLst>
                <a:gd name="T0" fmla="*/ 236 w 1180"/>
                <a:gd name="T1" fmla="*/ 0 h 1180"/>
                <a:gd name="T2" fmla="*/ 905 w 1180"/>
                <a:gd name="T3" fmla="*/ 668 h 1180"/>
                <a:gd name="T4" fmla="*/ 1180 w 1180"/>
                <a:gd name="T5" fmla="*/ 943 h 1180"/>
                <a:gd name="T6" fmla="*/ 944 w 1180"/>
                <a:gd name="T7" fmla="*/ 1180 h 1180"/>
                <a:gd name="T8" fmla="*/ 275 w 1180"/>
                <a:gd name="T9" fmla="*/ 511 h 1180"/>
                <a:gd name="T10" fmla="*/ 0 w 1180"/>
                <a:gd name="T11" fmla="*/ 236 h 1180"/>
                <a:gd name="T12" fmla="*/ 236 w 1180"/>
                <a:gd name="T13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0" h="1180">
                  <a:moveTo>
                    <a:pt x="236" y="0"/>
                  </a:moveTo>
                  <a:lnTo>
                    <a:pt x="905" y="668"/>
                  </a:lnTo>
                  <a:lnTo>
                    <a:pt x="1180" y="943"/>
                  </a:lnTo>
                  <a:lnTo>
                    <a:pt x="944" y="1180"/>
                  </a:lnTo>
                  <a:lnTo>
                    <a:pt x="275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89"/>
            <p:cNvSpPr>
              <a:spLocks/>
            </p:cNvSpPr>
            <p:nvPr/>
          </p:nvSpPr>
          <p:spPr bwMode="auto">
            <a:xfrm>
              <a:off x="5818188" y="4216400"/>
              <a:ext cx="74612" cy="74613"/>
            </a:xfrm>
            <a:custGeom>
              <a:avLst/>
              <a:gdLst>
                <a:gd name="T0" fmla="*/ 0 w 424"/>
                <a:gd name="T1" fmla="*/ 0 h 424"/>
                <a:gd name="T2" fmla="*/ 368 w 424"/>
                <a:gd name="T3" fmla="*/ 0 h 424"/>
                <a:gd name="T4" fmla="*/ 387 w 424"/>
                <a:gd name="T5" fmla="*/ 2 h 424"/>
                <a:gd name="T6" fmla="*/ 402 w 424"/>
                <a:gd name="T7" fmla="*/ 10 h 424"/>
                <a:gd name="T8" fmla="*/ 414 w 424"/>
                <a:gd name="T9" fmla="*/ 22 h 424"/>
                <a:gd name="T10" fmla="*/ 422 w 424"/>
                <a:gd name="T11" fmla="*/ 37 h 424"/>
                <a:gd name="T12" fmla="*/ 424 w 424"/>
                <a:gd name="T13" fmla="*/ 56 h 424"/>
                <a:gd name="T14" fmla="*/ 424 w 424"/>
                <a:gd name="T15" fmla="*/ 424 h 424"/>
                <a:gd name="T16" fmla="*/ 0 w 424"/>
                <a:gd name="T1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424">
                  <a:moveTo>
                    <a:pt x="0" y="0"/>
                  </a:moveTo>
                  <a:lnTo>
                    <a:pt x="368" y="0"/>
                  </a:lnTo>
                  <a:lnTo>
                    <a:pt x="387" y="2"/>
                  </a:lnTo>
                  <a:lnTo>
                    <a:pt x="402" y="10"/>
                  </a:lnTo>
                  <a:lnTo>
                    <a:pt x="414" y="22"/>
                  </a:lnTo>
                  <a:lnTo>
                    <a:pt x="422" y="37"/>
                  </a:lnTo>
                  <a:lnTo>
                    <a:pt x="424" y="56"/>
                  </a:lnTo>
                  <a:lnTo>
                    <a:pt x="424" y="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90"/>
            <p:cNvSpPr>
              <a:spLocks/>
            </p:cNvSpPr>
            <p:nvPr/>
          </p:nvSpPr>
          <p:spPr bwMode="auto">
            <a:xfrm>
              <a:off x="5738813" y="4318000"/>
              <a:ext cx="153987" cy="195263"/>
            </a:xfrm>
            <a:custGeom>
              <a:avLst/>
              <a:gdLst>
                <a:gd name="T0" fmla="*/ 236 w 868"/>
                <a:gd name="T1" fmla="*/ 0 h 1105"/>
                <a:gd name="T2" fmla="*/ 868 w 868"/>
                <a:gd name="T3" fmla="*/ 633 h 1105"/>
                <a:gd name="T4" fmla="*/ 868 w 868"/>
                <a:gd name="T5" fmla="*/ 1105 h 1105"/>
                <a:gd name="T6" fmla="*/ 275 w 868"/>
                <a:gd name="T7" fmla="*/ 511 h 1105"/>
                <a:gd name="T8" fmla="*/ 274 w 868"/>
                <a:gd name="T9" fmla="*/ 511 h 1105"/>
                <a:gd name="T10" fmla="*/ 0 w 868"/>
                <a:gd name="T11" fmla="*/ 236 h 1105"/>
                <a:gd name="T12" fmla="*/ 236 w 868"/>
                <a:gd name="T13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105">
                  <a:moveTo>
                    <a:pt x="236" y="0"/>
                  </a:moveTo>
                  <a:lnTo>
                    <a:pt x="868" y="633"/>
                  </a:lnTo>
                  <a:lnTo>
                    <a:pt x="868" y="1105"/>
                  </a:lnTo>
                  <a:lnTo>
                    <a:pt x="275" y="511"/>
                  </a:lnTo>
                  <a:lnTo>
                    <a:pt x="274" y="511"/>
                  </a:lnTo>
                  <a:lnTo>
                    <a:pt x="0" y="23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91"/>
            <p:cNvSpPr>
              <a:spLocks/>
            </p:cNvSpPr>
            <p:nvPr/>
          </p:nvSpPr>
          <p:spPr bwMode="auto">
            <a:xfrm>
              <a:off x="5559425" y="4595813"/>
              <a:ext cx="207962" cy="207963"/>
            </a:xfrm>
            <a:custGeom>
              <a:avLst/>
              <a:gdLst>
                <a:gd name="T0" fmla="*/ 943 w 1179"/>
                <a:gd name="T1" fmla="*/ 0 h 1179"/>
                <a:gd name="T2" fmla="*/ 1179 w 1179"/>
                <a:gd name="T3" fmla="*/ 235 h 1179"/>
                <a:gd name="T4" fmla="*/ 903 w 1179"/>
                <a:gd name="T5" fmla="*/ 511 h 1179"/>
                <a:gd name="T6" fmla="*/ 236 w 1179"/>
                <a:gd name="T7" fmla="*/ 1179 h 1179"/>
                <a:gd name="T8" fmla="*/ 0 w 1179"/>
                <a:gd name="T9" fmla="*/ 943 h 1179"/>
                <a:gd name="T10" fmla="*/ 275 w 1179"/>
                <a:gd name="T11" fmla="*/ 668 h 1179"/>
                <a:gd name="T12" fmla="*/ 943 w 1179"/>
                <a:gd name="T13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9" h="1179">
                  <a:moveTo>
                    <a:pt x="943" y="0"/>
                  </a:moveTo>
                  <a:lnTo>
                    <a:pt x="1179" y="235"/>
                  </a:lnTo>
                  <a:lnTo>
                    <a:pt x="903" y="511"/>
                  </a:lnTo>
                  <a:lnTo>
                    <a:pt x="236" y="1179"/>
                  </a:lnTo>
                  <a:lnTo>
                    <a:pt x="0" y="943"/>
                  </a:lnTo>
                  <a:lnTo>
                    <a:pt x="275" y="668"/>
                  </a:lnTo>
                  <a:lnTo>
                    <a:pt x="9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92"/>
            <p:cNvSpPr>
              <a:spLocks/>
            </p:cNvSpPr>
            <p:nvPr/>
          </p:nvSpPr>
          <p:spPr bwMode="auto">
            <a:xfrm>
              <a:off x="5627688" y="4706938"/>
              <a:ext cx="139700" cy="98425"/>
            </a:xfrm>
            <a:custGeom>
              <a:avLst/>
              <a:gdLst>
                <a:gd name="T0" fmla="*/ 557 w 793"/>
                <a:gd name="T1" fmla="*/ 0 h 558"/>
                <a:gd name="T2" fmla="*/ 793 w 793"/>
                <a:gd name="T3" fmla="*/ 237 h 558"/>
                <a:gd name="T4" fmla="*/ 472 w 793"/>
                <a:gd name="T5" fmla="*/ 558 h 558"/>
                <a:gd name="T6" fmla="*/ 0 w 793"/>
                <a:gd name="T7" fmla="*/ 558 h 558"/>
                <a:gd name="T8" fmla="*/ 557 w 793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558">
                  <a:moveTo>
                    <a:pt x="557" y="0"/>
                  </a:moveTo>
                  <a:lnTo>
                    <a:pt x="793" y="237"/>
                  </a:lnTo>
                  <a:lnTo>
                    <a:pt x="472" y="558"/>
                  </a:lnTo>
                  <a:lnTo>
                    <a:pt x="0" y="558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93"/>
            <p:cNvSpPr>
              <a:spLocks/>
            </p:cNvSpPr>
            <p:nvPr/>
          </p:nvSpPr>
          <p:spPr bwMode="auto">
            <a:xfrm>
              <a:off x="5456238" y="4216400"/>
              <a:ext cx="176212" cy="88900"/>
            </a:xfrm>
            <a:custGeom>
              <a:avLst/>
              <a:gdLst>
                <a:gd name="T0" fmla="*/ 0 w 998"/>
                <a:gd name="T1" fmla="*/ 0 h 499"/>
                <a:gd name="T2" fmla="*/ 998 w 998"/>
                <a:gd name="T3" fmla="*/ 0 h 499"/>
                <a:gd name="T4" fmla="*/ 499 w 998"/>
                <a:gd name="T5" fmla="*/ 499 h 499"/>
                <a:gd name="T6" fmla="*/ 0 w 998"/>
                <a:gd name="T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8" h="499">
                  <a:moveTo>
                    <a:pt x="0" y="0"/>
                  </a:moveTo>
                  <a:lnTo>
                    <a:pt x="998" y="0"/>
                  </a:lnTo>
                  <a:lnTo>
                    <a:pt x="499" y="4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94"/>
            <p:cNvSpPr>
              <a:spLocks/>
            </p:cNvSpPr>
            <p:nvPr/>
          </p:nvSpPr>
          <p:spPr bwMode="auto">
            <a:xfrm>
              <a:off x="5559425" y="4484688"/>
              <a:ext cx="207962" cy="207963"/>
            </a:xfrm>
            <a:custGeom>
              <a:avLst/>
              <a:gdLst>
                <a:gd name="T0" fmla="*/ 943 w 1179"/>
                <a:gd name="T1" fmla="*/ 0 h 1180"/>
                <a:gd name="T2" fmla="*/ 1179 w 1179"/>
                <a:gd name="T3" fmla="*/ 236 h 1180"/>
                <a:gd name="T4" fmla="*/ 236 w 1179"/>
                <a:gd name="T5" fmla="*/ 1180 h 1180"/>
                <a:gd name="T6" fmla="*/ 0 w 1179"/>
                <a:gd name="T7" fmla="*/ 944 h 1180"/>
                <a:gd name="T8" fmla="*/ 943 w 1179"/>
                <a:gd name="T9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1180">
                  <a:moveTo>
                    <a:pt x="943" y="0"/>
                  </a:moveTo>
                  <a:lnTo>
                    <a:pt x="1179" y="236"/>
                  </a:lnTo>
                  <a:lnTo>
                    <a:pt x="236" y="1180"/>
                  </a:lnTo>
                  <a:lnTo>
                    <a:pt x="0" y="944"/>
                  </a:lnTo>
                  <a:lnTo>
                    <a:pt x="9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95"/>
            <p:cNvSpPr>
              <a:spLocks/>
            </p:cNvSpPr>
            <p:nvPr/>
          </p:nvSpPr>
          <p:spPr bwMode="auto">
            <a:xfrm>
              <a:off x="5559425" y="4373563"/>
              <a:ext cx="207962" cy="207963"/>
            </a:xfrm>
            <a:custGeom>
              <a:avLst/>
              <a:gdLst>
                <a:gd name="T0" fmla="*/ 944 w 1180"/>
                <a:gd name="T1" fmla="*/ 0 h 1180"/>
                <a:gd name="T2" fmla="*/ 1180 w 1180"/>
                <a:gd name="T3" fmla="*/ 236 h 1180"/>
                <a:gd name="T4" fmla="*/ 904 w 1180"/>
                <a:gd name="T5" fmla="*/ 511 h 1180"/>
                <a:gd name="T6" fmla="*/ 237 w 1180"/>
                <a:gd name="T7" fmla="*/ 1180 h 1180"/>
                <a:gd name="T8" fmla="*/ 0 w 1180"/>
                <a:gd name="T9" fmla="*/ 944 h 1180"/>
                <a:gd name="T10" fmla="*/ 276 w 1180"/>
                <a:gd name="T11" fmla="*/ 669 h 1180"/>
                <a:gd name="T12" fmla="*/ 944 w 1180"/>
                <a:gd name="T13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0" h="1180">
                  <a:moveTo>
                    <a:pt x="944" y="0"/>
                  </a:moveTo>
                  <a:lnTo>
                    <a:pt x="1180" y="236"/>
                  </a:lnTo>
                  <a:lnTo>
                    <a:pt x="904" y="511"/>
                  </a:lnTo>
                  <a:lnTo>
                    <a:pt x="237" y="1180"/>
                  </a:lnTo>
                  <a:lnTo>
                    <a:pt x="0" y="944"/>
                  </a:lnTo>
                  <a:lnTo>
                    <a:pt x="276" y="669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96"/>
            <p:cNvSpPr>
              <a:spLocks/>
            </p:cNvSpPr>
            <p:nvPr/>
          </p:nvSpPr>
          <p:spPr bwMode="auto">
            <a:xfrm>
              <a:off x="5559425" y="4262438"/>
              <a:ext cx="207962" cy="209550"/>
            </a:xfrm>
            <a:custGeom>
              <a:avLst/>
              <a:gdLst>
                <a:gd name="T0" fmla="*/ 944 w 1180"/>
                <a:gd name="T1" fmla="*/ 0 h 1180"/>
                <a:gd name="T2" fmla="*/ 1180 w 1180"/>
                <a:gd name="T3" fmla="*/ 237 h 1180"/>
                <a:gd name="T4" fmla="*/ 904 w 1180"/>
                <a:gd name="T5" fmla="*/ 511 h 1180"/>
                <a:gd name="T6" fmla="*/ 904 w 1180"/>
                <a:gd name="T7" fmla="*/ 512 h 1180"/>
                <a:gd name="T8" fmla="*/ 237 w 1180"/>
                <a:gd name="T9" fmla="*/ 1180 h 1180"/>
                <a:gd name="T10" fmla="*/ 0 w 1180"/>
                <a:gd name="T11" fmla="*/ 944 h 1180"/>
                <a:gd name="T12" fmla="*/ 276 w 1180"/>
                <a:gd name="T13" fmla="*/ 669 h 1180"/>
                <a:gd name="T14" fmla="*/ 944 w 1180"/>
                <a:gd name="T15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0" h="1180">
                  <a:moveTo>
                    <a:pt x="944" y="0"/>
                  </a:moveTo>
                  <a:lnTo>
                    <a:pt x="1180" y="237"/>
                  </a:lnTo>
                  <a:lnTo>
                    <a:pt x="904" y="511"/>
                  </a:lnTo>
                  <a:lnTo>
                    <a:pt x="904" y="512"/>
                  </a:lnTo>
                  <a:lnTo>
                    <a:pt x="237" y="1180"/>
                  </a:lnTo>
                  <a:lnTo>
                    <a:pt x="0" y="944"/>
                  </a:lnTo>
                  <a:lnTo>
                    <a:pt x="276" y="669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5" name="Freeform 201"/>
          <p:cNvSpPr>
            <a:spLocks noEditPoints="1"/>
          </p:cNvSpPr>
          <p:nvPr/>
        </p:nvSpPr>
        <p:spPr bwMode="auto">
          <a:xfrm>
            <a:off x="6263846" y="4402138"/>
            <a:ext cx="590550" cy="217487"/>
          </a:xfrm>
          <a:custGeom>
            <a:avLst/>
            <a:gdLst>
              <a:gd name="T0" fmla="*/ 2643 w 3345"/>
              <a:gd name="T1" fmla="*/ 402 h 1231"/>
              <a:gd name="T2" fmla="*/ 2621 w 3345"/>
              <a:gd name="T3" fmla="*/ 447 h 1231"/>
              <a:gd name="T4" fmla="*/ 2643 w 3345"/>
              <a:gd name="T5" fmla="*/ 493 h 1231"/>
              <a:gd name="T6" fmla="*/ 2900 w 3345"/>
              <a:gd name="T7" fmla="*/ 503 h 1231"/>
              <a:gd name="T8" fmla="*/ 1785 w 3345"/>
              <a:gd name="T9" fmla="*/ 391 h 1231"/>
              <a:gd name="T10" fmla="*/ 1739 w 3345"/>
              <a:gd name="T11" fmla="*/ 414 h 1231"/>
              <a:gd name="T12" fmla="*/ 1731 w 3345"/>
              <a:gd name="T13" fmla="*/ 465 h 1231"/>
              <a:gd name="T14" fmla="*/ 1766 w 3345"/>
              <a:gd name="T15" fmla="*/ 500 h 1231"/>
              <a:gd name="T16" fmla="*/ 2360 w 3345"/>
              <a:gd name="T17" fmla="*/ 500 h 1231"/>
              <a:gd name="T18" fmla="*/ 2394 w 3345"/>
              <a:gd name="T19" fmla="*/ 465 h 1231"/>
              <a:gd name="T20" fmla="*/ 2387 w 3345"/>
              <a:gd name="T21" fmla="*/ 414 h 1231"/>
              <a:gd name="T22" fmla="*/ 2342 w 3345"/>
              <a:gd name="T23" fmla="*/ 391 h 1231"/>
              <a:gd name="T24" fmla="*/ 1042 w 3345"/>
              <a:gd name="T25" fmla="*/ 394 h 1231"/>
              <a:gd name="T26" fmla="*/ 1006 w 3345"/>
              <a:gd name="T27" fmla="*/ 430 h 1231"/>
              <a:gd name="T28" fmla="*/ 1015 w 3345"/>
              <a:gd name="T29" fmla="*/ 481 h 1231"/>
              <a:gd name="T30" fmla="*/ 1059 w 3345"/>
              <a:gd name="T31" fmla="*/ 503 h 1231"/>
              <a:gd name="T32" fmla="*/ 1538 w 3345"/>
              <a:gd name="T33" fmla="*/ 493 h 1231"/>
              <a:gd name="T34" fmla="*/ 1561 w 3345"/>
              <a:gd name="T35" fmla="*/ 447 h 1231"/>
              <a:gd name="T36" fmla="*/ 1538 w 3345"/>
              <a:gd name="T37" fmla="*/ 402 h 1231"/>
              <a:gd name="T38" fmla="*/ 1059 w 3345"/>
              <a:gd name="T39" fmla="*/ 391 h 1231"/>
              <a:gd name="T40" fmla="*/ 804 w 3345"/>
              <a:gd name="T41" fmla="*/ 402 h 1231"/>
              <a:gd name="T42" fmla="*/ 780 w 3345"/>
              <a:gd name="T43" fmla="*/ 447 h 1231"/>
              <a:gd name="T44" fmla="*/ 804 w 3345"/>
              <a:gd name="T45" fmla="*/ 493 h 1231"/>
              <a:gd name="T46" fmla="*/ 854 w 3345"/>
              <a:gd name="T47" fmla="*/ 500 h 1231"/>
              <a:gd name="T48" fmla="*/ 890 w 3345"/>
              <a:gd name="T49" fmla="*/ 465 h 1231"/>
              <a:gd name="T50" fmla="*/ 882 w 3345"/>
              <a:gd name="T51" fmla="*/ 414 h 1231"/>
              <a:gd name="T52" fmla="*/ 836 w 3345"/>
              <a:gd name="T53" fmla="*/ 391 h 1231"/>
              <a:gd name="T54" fmla="*/ 614 w 3345"/>
              <a:gd name="T55" fmla="*/ 503 h 1231"/>
              <a:gd name="T56" fmla="*/ 658 w 3345"/>
              <a:gd name="T57" fmla="*/ 481 h 1231"/>
              <a:gd name="T58" fmla="*/ 667 w 3345"/>
              <a:gd name="T59" fmla="*/ 430 h 1231"/>
              <a:gd name="T60" fmla="*/ 631 w 3345"/>
              <a:gd name="T61" fmla="*/ 394 h 1231"/>
              <a:gd name="T62" fmla="*/ 3011 w 3345"/>
              <a:gd name="T63" fmla="*/ 112 h 1231"/>
              <a:gd name="T64" fmla="*/ 3234 w 3345"/>
              <a:gd name="T65" fmla="*/ 112 h 1231"/>
              <a:gd name="T66" fmla="*/ 112 w 3345"/>
              <a:gd name="T67" fmla="*/ 1119 h 1231"/>
              <a:gd name="T68" fmla="*/ 335 w 3345"/>
              <a:gd name="T69" fmla="*/ 1007 h 1231"/>
              <a:gd name="T70" fmla="*/ 112 w 3345"/>
              <a:gd name="T71" fmla="*/ 0 h 1231"/>
              <a:gd name="T72" fmla="*/ 383 w 3345"/>
              <a:gd name="T73" fmla="*/ 11 h 1231"/>
              <a:gd name="T74" fmla="*/ 434 w 3345"/>
              <a:gd name="T75" fmla="*/ 62 h 1231"/>
              <a:gd name="T76" fmla="*/ 446 w 3345"/>
              <a:gd name="T77" fmla="*/ 167 h 1231"/>
              <a:gd name="T78" fmla="*/ 2903 w 3345"/>
              <a:gd name="T79" fmla="*/ 86 h 1231"/>
              <a:gd name="T80" fmla="*/ 2941 w 3345"/>
              <a:gd name="T81" fmla="*/ 24 h 1231"/>
              <a:gd name="T82" fmla="*/ 3011 w 3345"/>
              <a:gd name="T83" fmla="*/ 0 h 1231"/>
              <a:gd name="T84" fmla="*/ 3283 w 3345"/>
              <a:gd name="T85" fmla="*/ 11 h 1231"/>
              <a:gd name="T86" fmla="*/ 3334 w 3345"/>
              <a:gd name="T87" fmla="*/ 62 h 1231"/>
              <a:gd name="T88" fmla="*/ 3345 w 3345"/>
              <a:gd name="T89" fmla="*/ 1119 h 1231"/>
              <a:gd name="T90" fmla="*/ 3321 w 3345"/>
              <a:gd name="T91" fmla="*/ 1188 h 1231"/>
              <a:gd name="T92" fmla="*/ 3260 w 3345"/>
              <a:gd name="T93" fmla="*/ 1228 h 1231"/>
              <a:gd name="T94" fmla="*/ 2986 w 3345"/>
              <a:gd name="T95" fmla="*/ 1228 h 1231"/>
              <a:gd name="T96" fmla="*/ 2924 w 3345"/>
              <a:gd name="T97" fmla="*/ 1188 h 1231"/>
              <a:gd name="T98" fmla="*/ 2900 w 3345"/>
              <a:gd name="T99" fmla="*/ 1119 h 1231"/>
              <a:gd name="T100" fmla="*/ 446 w 3345"/>
              <a:gd name="T101" fmla="*/ 1119 h 1231"/>
              <a:gd name="T102" fmla="*/ 421 w 3345"/>
              <a:gd name="T103" fmla="*/ 1188 h 1231"/>
              <a:gd name="T104" fmla="*/ 360 w 3345"/>
              <a:gd name="T105" fmla="*/ 1228 h 1231"/>
              <a:gd name="T106" fmla="*/ 86 w 3345"/>
              <a:gd name="T107" fmla="*/ 1228 h 1231"/>
              <a:gd name="T108" fmla="*/ 24 w 3345"/>
              <a:gd name="T109" fmla="*/ 1188 h 1231"/>
              <a:gd name="T110" fmla="*/ 0 w 3345"/>
              <a:gd name="T111" fmla="*/ 1119 h 1231"/>
              <a:gd name="T112" fmla="*/ 11 w 3345"/>
              <a:gd name="T113" fmla="*/ 62 h 1231"/>
              <a:gd name="T114" fmla="*/ 63 w 3345"/>
              <a:gd name="T115" fmla="*/ 11 h 1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5" h="1231">
                <a:moveTo>
                  <a:pt x="2676" y="391"/>
                </a:moveTo>
                <a:lnTo>
                  <a:pt x="2659" y="394"/>
                </a:lnTo>
                <a:lnTo>
                  <a:pt x="2643" y="402"/>
                </a:lnTo>
                <a:lnTo>
                  <a:pt x="2632" y="414"/>
                </a:lnTo>
                <a:lnTo>
                  <a:pt x="2624" y="430"/>
                </a:lnTo>
                <a:lnTo>
                  <a:pt x="2621" y="447"/>
                </a:lnTo>
                <a:lnTo>
                  <a:pt x="2624" y="465"/>
                </a:lnTo>
                <a:lnTo>
                  <a:pt x="2632" y="481"/>
                </a:lnTo>
                <a:lnTo>
                  <a:pt x="2643" y="493"/>
                </a:lnTo>
                <a:lnTo>
                  <a:pt x="2659" y="500"/>
                </a:lnTo>
                <a:lnTo>
                  <a:pt x="2676" y="503"/>
                </a:lnTo>
                <a:lnTo>
                  <a:pt x="2900" y="503"/>
                </a:lnTo>
                <a:lnTo>
                  <a:pt x="2900" y="391"/>
                </a:lnTo>
                <a:lnTo>
                  <a:pt x="2676" y="391"/>
                </a:lnTo>
                <a:close/>
                <a:moveTo>
                  <a:pt x="1785" y="391"/>
                </a:moveTo>
                <a:lnTo>
                  <a:pt x="1766" y="394"/>
                </a:lnTo>
                <a:lnTo>
                  <a:pt x="1751" y="402"/>
                </a:lnTo>
                <a:lnTo>
                  <a:pt x="1739" y="414"/>
                </a:lnTo>
                <a:lnTo>
                  <a:pt x="1731" y="430"/>
                </a:lnTo>
                <a:lnTo>
                  <a:pt x="1729" y="447"/>
                </a:lnTo>
                <a:lnTo>
                  <a:pt x="1731" y="465"/>
                </a:lnTo>
                <a:lnTo>
                  <a:pt x="1739" y="481"/>
                </a:lnTo>
                <a:lnTo>
                  <a:pt x="1751" y="493"/>
                </a:lnTo>
                <a:lnTo>
                  <a:pt x="1766" y="500"/>
                </a:lnTo>
                <a:lnTo>
                  <a:pt x="1785" y="503"/>
                </a:lnTo>
                <a:lnTo>
                  <a:pt x="2342" y="503"/>
                </a:lnTo>
                <a:lnTo>
                  <a:pt x="2360" y="500"/>
                </a:lnTo>
                <a:lnTo>
                  <a:pt x="2375" y="493"/>
                </a:lnTo>
                <a:lnTo>
                  <a:pt x="2387" y="481"/>
                </a:lnTo>
                <a:lnTo>
                  <a:pt x="2394" y="465"/>
                </a:lnTo>
                <a:lnTo>
                  <a:pt x="2397" y="447"/>
                </a:lnTo>
                <a:lnTo>
                  <a:pt x="2394" y="430"/>
                </a:lnTo>
                <a:lnTo>
                  <a:pt x="2387" y="414"/>
                </a:lnTo>
                <a:lnTo>
                  <a:pt x="2375" y="402"/>
                </a:lnTo>
                <a:lnTo>
                  <a:pt x="2360" y="394"/>
                </a:lnTo>
                <a:lnTo>
                  <a:pt x="2342" y="391"/>
                </a:lnTo>
                <a:lnTo>
                  <a:pt x="1785" y="391"/>
                </a:lnTo>
                <a:close/>
                <a:moveTo>
                  <a:pt x="1059" y="391"/>
                </a:moveTo>
                <a:lnTo>
                  <a:pt x="1042" y="394"/>
                </a:lnTo>
                <a:lnTo>
                  <a:pt x="1027" y="402"/>
                </a:lnTo>
                <a:lnTo>
                  <a:pt x="1015" y="414"/>
                </a:lnTo>
                <a:lnTo>
                  <a:pt x="1006" y="430"/>
                </a:lnTo>
                <a:lnTo>
                  <a:pt x="1003" y="447"/>
                </a:lnTo>
                <a:lnTo>
                  <a:pt x="1006" y="465"/>
                </a:lnTo>
                <a:lnTo>
                  <a:pt x="1015" y="481"/>
                </a:lnTo>
                <a:lnTo>
                  <a:pt x="1027" y="493"/>
                </a:lnTo>
                <a:lnTo>
                  <a:pt x="1042" y="500"/>
                </a:lnTo>
                <a:lnTo>
                  <a:pt x="1059" y="503"/>
                </a:lnTo>
                <a:lnTo>
                  <a:pt x="1506" y="503"/>
                </a:lnTo>
                <a:lnTo>
                  <a:pt x="1523" y="500"/>
                </a:lnTo>
                <a:lnTo>
                  <a:pt x="1538" y="493"/>
                </a:lnTo>
                <a:lnTo>
                  <a:pt x="1550" y="481"/>
                </a:lnTo>
                <a:lnTo>
                  <a:pt x="1558" y="465"/>
                </a:lnTo>
                <a:lnTo>
                  <a:pt x="1561" y="447"/>
                </a:lnTo>
                <a:lnTo>
                  <a:pt x="1558" y="430"/>
                </a:lnTo>
                <a:lnTo>
                  <a:pt x="1550" y="414"/>
                </a:lnTo>
                <a:lnTo>
                  <a:pt x="1538" y="402"/>
                </a:lnTo>
                <a:lnTo>
                  <a:pt x="1523" y="394"/>
                </a:lnTo>
                <a:lnTo>
                  <a:pt x="1506" y="391"/>
                </a:lnTo>
                <a:lnTo>
                  <a:pt x="1059" y="391"/>
                </a:lnTo>
                <a:close/>
                <a:moveTo>
                  <a:pt x="836" y="391"/>
                </a:moveTo>
                <a:lnTo>
                  <a:pt x="819" y="394"/>
                </a:lnTo>
                <a:lnTo>
                  <a:pt x="804" y="402"/>
                </a:lnTo>
                <a:lnTo>
                  <a:pt x="791" y="414"/>
                </a:lnTo>
                <a:lnTo>
                  <a:pt x="783" y="430"/>
                </a:lnTo>
                <a:lnTo>
                  <a:pt x="780" y="447"/>
                </a:lnTo>
                <a:lnTo>
                  <a:pt x="783" y="465"/>
                </a:lnTo>
                <a:lnTo>
                  <a:pt x="791" y="481"/>
                </a:lnTo>
                <a:lnTo>
                  <a:pt x="804" y="493"/>
                </a:lnTo>
                <a:lnTo>
                  <a:pt x="819" y="500"/>
                </a:lnTo>
                <a:lnTo>
                  <a:pt x="836" y="503"/>
                </a:lnTo>
                <a:lnTo>
                  <a:pt x="854" y="500"/>
                </a:lnTo>
                <a:lnTo>
                  <a:pt x="869" y="493"/>
                </a:lnTo>
                <a:lnTo>
                  <a:pt x="882" y="481"/>
                </a:lnTo>
                <a:lnTo>
                  <a:pt x="890" y="465"/>
                </a:lnTo>
                <a:lnTo>
                  <a:pt x="892" y="447"/>
                </a:lnTo>
                <a:lnTo>
                  <a:pt x="890" y="430"/>
                </a:lnTo>
                <a:lnTo>
                  <a:pt x="882" y="414"/>
                </a:lnTo>
                <a:lnTo>
                  <a:pt x="869" y="402"/>
                </a:lnTo>
                <a:lnTo>
                  <a:pt x="854" y="394"/>
                </a:lnTo>
                <a:lnTo>
                  <a:pt x="836" y="391"/>
                </a:lnTo>
                <a:close/>
                <a:moveTo>
                  <a:pt x="446" y="391"/>
                </a:moveTo>
                <a:lnTo>
                  <a:pt x="446" y="503"/>
                </a:lnTo>
                <a:lnTo>
                  <a:pt x="614" y="503"/>
                </a:lnTo>
                <a:lnTo>
                  <a:pt x="631" y="500"/>
                </a:lnTo>
                <a:lnTo>
                  <a:pt x="646" y="493"/>
                </a:lnTo>
                <a:lnTo>
                  <a:pt x="658" y="481"/>
                </a:lnTo>
                <a:lnTo>
                  <a:pt x="667" y="465"/>
                </a:lnTo>
                <a:lnTo>
                  <a:pt x="669" y="447"/>
                </a:lnTo>
                <a:lnTo>
                  <a:pt x="667" y="430"/>
                </a:lnTo>
                <a:lnTo>
                  <a:pt x="658" y="414"/>
                </a:lnTo>
                <a:lnTo>
                  <a:pt x="646" y="402"/>
                </a:lnTo>
                <a:lnTo>
                  <a:pt x="631" y="394"/>
                </a:lnTo>
                <a:lnTo>
                  <a:pt x="614" y="391"/>
                </a:lnTo>
                <a:lnTo>
                  <a:pt x="446" y="391"/>
                </a:lnTo>
                <a:close/>
                <a:moveTo>
                  <a:pt x="3011" y="112"/>
                </a:moveTo>
                <a:lnTo>
                  <a:pt x="3011" y="1119"/>
                </a:lnTo>
                <a:lnTo>
                  <a:pt x="3234" y="1119"/>
                </a:lnTo>
                <a:lnTo>
                  <a:pt x="3234" y="112"/>
                </a:lnTo>
                <a:lnTo>
                  <a:pt x="3011" y="112"/>
                </a:lnTo>
                <a:close/>
                <a:moveTo>
                  <a:pt x="112" y="112"/>
                </a:moveTo>
                <a:lnTo>
                  <a:pt x="112" y="1119"/>
                </a:lnTo>
                <a:lnTo>
                  <a:pt x="335" y="1119"/>
                </a:lnTo>
                <a:lnTo>
                  <a:pt x="335" y="1007"/>
                </a:lnTo>
                <a:lnTo>
                  <a:pt x="335" y="1007"/>
                </a:lnTo>
                <a:lnTo>
                  <a:pt x="335" y="112"/>
                </a:lnTo>
                <a:lnTo>
                  <a:pt x="112" y="112"/>
                </a:lnTo>
                <a:close/>
                <a:moveTo>
                  <a:pt x="112" y="0"/>
                </a:moveTo>
                <a:lnTo>
                  <a:pt x="335" y="0"/>
                </a:lnTo>
                <a:lnTo>
                  <a:pt x="360" y="3"/>
                </a:lnTo>
                <a:lnTo>
                  <a:pt x="383" y="11"/>
                </a:lnTo>
                <a:lnTo>
                  <a:pt x="404" y="24"/>
                </a:lnTo>
                <a:lnTo>
                  <a:pt x="421" y="42"/>
                </a:lnTo>
                <a:lnTo>
                  <a:pt x="434" y="62"/>
                </a:lnTo>
                <a:lnTo>
                  <a:pt x="443" y="86"/>
                </a:lnTo>
                <a:lnTo>
                  <a:pt x="446" y="112"/>
                </a:lnTo>
                <a:lnTo>
                  <a:pt x="446" y="167"/>
                </a:lnTo>
                <a:lnTo>
                  <a:pt x="2900" y="167"/>
                </a:lnTo>
                <a:lnTo>
                  <a:pt x="2900" y="112"/>
                </a:lnTo>
                <a:lnTo>
                  <a:pt x="2903" y="86"/>
                </a:lnTo>
                <a:lnTo>
                  <a:pt x="2911" y="62"/>
                </a:lnTo>
                <a:lnTo>
                  <a:pt x="2924" y="42"/>
                </a:lnTo>
                <a:lnTo>
                  <a:pt x="2941" y="24"/>
                </a:lnTo>
                <a:lnTo>
                  <a:pt x="2961" y="11"/>
                </a:lnTo>
                <a:lnTo>
                  <a:pt x="2986" y="3"/>
                </a:lnTo>
                <a:lnTo>
                  <a:pt x="3011" y="0"/>
                </a:lnTo>
                <a:lnTo>
                  <a:pt x="3234" y="0"/>
                </a:lnTo>
                <a:lnTo>
                  <a:pt x="3260" y="3"/>
                </a:lnTo>
                <a:lnTo>
                  <a:pt x="3283" y="11"/>
                </a:lnTo>
                <a:lnTo>
                  <a:pt x="3303" y="24"/>
                </a:lnTo>
                <a:lnTo>
                  <a:pt x="3321" y="42"/>
                </a:lnTo>
                <a:lnTo>
                  <a:pt x="3334" y="62"/>
                </a:lnTo>
                <a:lnTo>
                  <a:pt x="3343" y="86"/>
                </a:lnTo>
                <a:lnTo>
                  <a:pt x="3345" y="112"/>
                </a:lnTo>
                <a:lnTo>
                  <a:pt x="3345" y="1119"/>
                </a:lnTo>
                <a:lnTo>
                  <a:pt x="3343" y="1144"/>
                </a:lnTo>
                <a:lnTo>
                  <a:pt x="3334" y="1168"/>
                </a:lnTo>
                <a:lnTo>
                  <a:pt x="3321" y="1188"/>
                </a:lnTo>
                <a:lnTo>
                  <a:pt x="3303" y="1206"/>
                </a:lnTo>
                <a:lnTo>
                  <a:pt x="3283" y="1219"/>
                </a:lnTo>
                <a:lnTo>
                  <a:pt x="3260" y="1228"/>
                </a:lnTo>
                <a:lnTo>
                  <a:pt x="3234" y="1231"/>
                </a:lnTo>
                <a:lnTo>
                  <a:pt x="3011" y="1231"/>
                </a:lnTo>
                <a:lnTo>
                  <a:pt x="2986" y="1228"/>
                </a:lnTo>
                <a:lnTo>
                  <a:pt x="2961" y="1219"/>
                </a:lnTo>
                <a:lnTo>
                  <a:pt x="2941" y="1206"/>
                </a:lnTo>
                <a:lnTo>
                  <a:pt x="2924" y="1188"/>
                </a:lnTo>
                <a:lnTo>
                  <a:pt x="2911" y="1168"/>
                </a:lnTo>
                <a:lnTo>
                  <a:pt x="2903" y="1144"/>
                </a:lnTo>
                <a:lnTo>
                  <a:pt x="2900" y="1119"/>
                </a:lnTo>
                <a:lnTo>
                  <a:pt x="2900" y="1063"/>
                </a:lnTo>
                <a:lnTo>
                  <a:pt x="446" y="1063"/>
                </a:lnTo>
                <a:lnTo>
                  <a:pt x="446" y="1119"/>
                </a:lnTo>
                <a:lnTo>
                  <a:pt x="443" y="1144"/>
                </a:lnTo>
                <a:lnTo>
                  <a:pt x="434" y="1168"/>
                </a:lnTo>
                <a:lnTo>
                  <a:pt x="421" y="1188"/>
                </a:lnTo>
                <a:lnTo>
                  <a:pt x="404" y="1206"/>
                </a:lnTo>
                <a:lnTo>
                  <a:pt x="383" y="1219"/>
                </a:lnTo>
                <a:lnTo>
                  <a:pt x="360" y="1228"/>
                </a:lnTo>
                <a:lnTo>
                  <a:pt x="335" y="1231"/>
                </a:lnTo>
                <a:lnTo>
                  <a:pt x="112" y="1231"/>
                </a:lnTo>
                <a:lnTo>
                  <a:pt x="86" y="1228"/>
                </a:lnTo>
                <a:lnTo>
                  <a:pt x="63" y="1219"/>
                </a:lnTo>
                <a:lnTo>
                  <a:pt x="42" y="1206"/>
                </a:lnTo>
                <a:lnTo>
                  <a:pt x="24" y="1188"/>
                </a:lnTo>
                <a:lnTo>
                  <a:pt x="11" y="1168"/>
                </a:lnTo>
                <a:lnTo>
                  <a:pt x="3" y="1144"/>
                </a:lnTo>
                <a:lnTo>
                  <a:pt x="0" y="1119"/>
                </a:lnTo>
                <a:lnTo>
                  <a:pt x="0" y="112"/>
                </a:lnTo>
                <a:lnTo>
                  <a:pt x="3" y="86"/>
                </a:lnTo>
                <a:lnTo>
                  <a:pt x="11" y="62"/>
                </a:lnTo>
                <a:lnTo>
                  <a:pt x="24" y="42"/>
                </a:lnTo>
                <a:lnTo>
                  <a:pt x="42" y="24"/>
                </a:lnTo>
                <a:lnTo>
                  <a:pt x="63" y="11"/>
                </a:lnTo>
                <a:lnTo>
                  <a:pt x="86" y="3"/>
                </a:lnTo>
                <a:lnTo>
                  <a:pt x="1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2" name="Group 811"/>
          <p:cNvGrpSpPr/>
          <p:nvPr/>
        </p:nvGrpSpPr>
        <p:grpSpPr>
          <a:xfrm>
            <a:off x="7200134" y="4314825"/>
            <a:ext cx="588962" cy="392113"/>
            <a:chOff x="7173913" y="4314825"/>
            <a:chExt cx="588962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9" name="Freeform 206"/>
            <p:cNvSpPr>
              <a:spLocks noEditPoints="1"/>
            </p:cNvSpPr>
            <p:nvPr/>
          </p:nvSpPr>
          <p:spPr bwMode="auto">
            <a:xfrm>
              <a:off x="7173913" y="4403725"/>
              <a:ext cx="588962" cy="214313"/>
            </a:xfrm>
            <a:custGeom>
              <a:avLst/>
              <a:gdLst>
                <a:gd name="T0" fmla="*/ 2617 w 3336"/>
                <a:gd name="T1" fmla="*/ 428 h 1222"/>
                <a:gd name="T2" fmla="*/ 2652 w 3336"/>
                <a:gd name="T3" fmla="*/ 497 h 1222"/>
                <a:gd name="T4" fmla="*/ 2285 w 3336"/>
                <a:gd name="T5" fmla="*/ 385 h 1222"/>
                <a:gd name="T6" fmla="*/ 2224 w 3336"/>
                <a:gd name="T7" fmla="*/ 436 h 1222"/>
                <a:gd name="T8" fmla="*/ 2276 w 3336"/>
                <a:gd name="T9" fmla="*/ 495 h 1222"/>
                <a:gd name="T10" fmla="*/ 2536 w 3336"/>
                <a:gd name="T11" fmla="*/ 489 h 1222"/>
                <a:gd name="T12" fmla="*/ 2547 w 3336"/>
                <a:gd name="T13" fmla="*/ 412 h 1222"/>
                <a:gd name="T14" fmla="*/ 2338 w 3336"/>
                <a:gd name="T15" fmla="*/ 388 h 1222"/>
                <a:gd name="T16" fmla="*/ 612 w 3336"/>
                <a:gd name="T17" fmla="*/ 389 h 1222"/>
                <a:gd name="T18" fmla="*/ 557 w 3336"/>
                <a:gd name="T19" fmla="*/ 445 h 1222"/>
                <a:gd name="T20" fmla="*/ 612 w 3336"/>
                <a:gd name="T21" fmla="*/ 500 h 1222"/>
                <a:gd name="T22" fmla="*/ 1093 w 3336"/>
                <a:gd name="T23" fmla="*/ 482 h 1222"/>
                <a:gd name="T24" fmla="*/ 1099 w 3336"/>
                <a:gd name="T25" fmla="*/ 403 h 1222"/>
                <a:gd name="T26" fmla="*/ 1623 w 3336"/>
                <a:gd name="T27" fmla="*/ 226 h 1222"/>
                <a:gd name="T28" fmla="*/ 1383 w 3336"/>
                <a:gd name="T29" fmla="*/ 312 h 1222"/>
                <a:gd name="T30" fmla="*/ 1231 w 3336"/>
                <a:gd name="T31" fmla="*/ 375 h 1222"/>
                <a:gd name="T32" fmla="*/ 1239 w 3336"/>
                <a:gd name="T33" fmla="*/ 442 h 1222"/>
                <a:gd name="T34" fmla="*/ 1293 w 3336"/>
                <a:gd name="T35" fmla="*/ 457 h 1222"/>
                <a:gd name="T36" fmla="*/ 1578 w 3336"/>
                <a:gd name="T37" fmla="*/ 349 h 1222"/>
                <a:gd name="T38" fmla="*/ 1759 w 3336"/>
                <a:gd name="T39" fmla="*/ 349 h 1222"/>
                <a:gd name="T40" fmla="*/ 2043 w 3336"/>
                <a:gd name="T41" fmla="*/ 457 h 1222"/>
                <a:gd name="T42" fmla="*/ 2106 w 3336"/>
                <a:gd name="T43" fmla="*/ 431 h 1222"/>
                <a:gd name="T44" fmla="*/ 2096 w 3336"/>
                <a:gd name="T45" fmla="*/ 363 h 1222"/>
                <a:gd name="T46" fmla="*/ 1897 w 3336"/>
                <a:gd name="T47" fmla="*/ 289 h 1222"/>
                <a:gd name="T48" fmla="*/ 1668 w 3336"/>
                <a:gd name="T49" fmla="*/ 222 h 1222"/>
                <a:gd name="T50" fmla="*/ 3003 w 3336"/>
                <a:gd name="T51" fmla="*/ 111 h 1222"/>
                <a:gd name="T52" fmla="*/ 334 w 3336"/>
                <a:gd name="T53" fmla="*/ 1001 h 1222"/>
                <a:gd name="T54" fmla="*/ 359 w 3336"/>
                <a:gd name="T55" fmla="*/ 3 h 1222"/>
                <a:gd name="T56" fmla="*/ 442 w 3336"/>
                <a:gd name="T57" fmla="*/ 86 h 1222"/>
                <a:gd name="T58" fmla="*/ 1081 w 3336"/>
                <a:gd name="T59" fmla="*/ 159 h 1222"/>
                <a:gd name="T60" fmla="*/ 1394 w 3336"/>
                <a:gd name="T61" fmla="*/ 65 h 1222"/>
                <a:gd name="T62" fmla="*/ 1668 w 3336"/>
                <a:gd name="T63" fmla="*/ 1 h 1222"/>
                <a:gd name="T64" fmla="*/ 1943 w 3336"/>
                <a:gd name="T65" fmla="*/ 65 h 1222"/>
                <a:gd name="T66" fmla="*/ 2255 w 3336"/>
                <a:gd name="T67" fmla="*/ 159 h 1222"/>
                <a:gd name="T68" fmla="*/ 2895 w 3336"/>
                <a:gd name="T69" fmla="*/ 86 h 1222"/>
                <a:gd name="T70" fmla="*/ 2978 w 3336"/>
                <a:gd name="T71" fmla="*/ 3 h 1222"/>
                <a:gd name="T72" fmla="*/ 3294 w 3336"/>
                <a:gd name="T73" fmla="*/ 25 h 1222"/>
                <a:gd name="T74" fmla="*/ 3336 w 3336"/>
                <a:gd name="T75" fmla="*/ 1111 h 1222"/>
                <a:gd name="T76" fmla="*/ 3274 w 3336"/>
                <a:gd name="T77" fmla="*/ 1211 h 1222"/>
                <a:gd name="T78" fmla="*/ 2953 w 3336"/>
                <a:gd name="T79" fmla="*/ 1211 h 1222"/>
                <a:gd name="T80" fmla="*/ 2892 w 3336"/>
                <a:gd name="T81" fmla="*/ 1111 h 1222"/>
                <a:gd name="T82" fmla="*/ 2189 w 3336"/>
                <a:gd name="T83" fmla="*/ 1074 h 1222"/>
                <a:gd name="T84" fmla="*/ 1890 w 3336"/>
                <a:gd name="T85" fmla="*/ 1180 h 1222"/>
                <a:gd name="T86" fmla="*/ 1611 w 3336"/>
                <a:gd name="T87" fmla="*/ 1220 h 1222"/>
                <a:gd name="T88" fmla="*/ 1336 w 3336"/>
                <a:gd name="T89" fmla="*/ 1131 h 1222"/>
                <a:gd name="T90" fmla="*/ 1013 w 3336"/>
                <a:gd name="T91" fmla="*/ 1058 h 1222"/>
                <a:gd name="T92" fmla="*/ 433 w 3336"/>
                <a:gd name="T93" fmla="*/ 1160 h 1222"/>
                <a:gd name="T94" fmla="*/ 334 w 3336"/>
                <a:gd name="T95" fmla="*/ 1222 h 1222"/>
                <a:gd name="T96" fmla="*/ 24 w 3336"/>
                <a:gd name="T97" fmla="*/ 1180 h 1222"/>
                <a:gd name="T98" fmla="*/ 3 w 3336"/>
                <a:gd name="T99" fmla="*/ 86 h 1222"/>
                <a:gd name="T100" fmla="*/ 86 w 3336"/>
                <a:gd name="T101" fmla="*/ 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6" h="1222">
                  <a:moveTo>
                    <a:pt x="2669" y="389"/>
                  </a:moveTo>
                  <a:lnTo>
                    <a:pt x="2652" y="392"/>
                  </a:lnTo>
                  <a:lnTo>
                    <a:pt x="2636" y="400"/>
                  </a:lnTo>
                  <a:lnTo>
                    <a:pt x="2625" y="412"/>
                  </a:lnTo>
                  <a:lnTo>
                    <a:pt x="2617" y="428"/>
                  </a:lnTo>
                  <a:lnTo>
                    <a:pt x="2614" y="445"/>
                  </a:lnTo>
                  <a:lnTo>
                    <a:pt x="2617" y="462"/>
                  </a:lnTo>
                  <a:lnTo>
                    <a:pt x="2625" y="477"/>
                  </a:lnTo>
                  <a:lnTo>
                    <a:pt x="2636" y="489"/>
                  </a:lnTo>
                  <a:lnTo>
                    <a:pt x="2652" y="497"/>
                  </a:lnTo>
                  <a:lnTo>
                    <a:pt x="2669" y="500"/>
                  </a:lnTo>
                  <a:lnTo>
                    <a:pt x="2892" y="500"/>
                  </a:lnTo>
                  <a:lnTo>
                    <a:pt x="2892" y="389"/>
                  </a:lnTo>
                  <a:lnTo>
                    <a:pt x="2669" y="389"/>
                  </a:lnTo>
                  <a:close/>
                  <a:moveTo>
                    <a:pt x="2285" y="385"/>
                  </a:moveTo>
                  <a:lnTo>
                    <a:pt x="2266" y="386"/>
                  </a:lnTo>
                  <a:lnTo>
                    <a:pt x="2250" y="392"/>
                  </a:lnTo>
                  <a:lnTo>
                    <a:pt x="2238" y="403"/>
                  </a:lnTo>
                  <a:lnTo>
                    <a:pt x="2229" y="419"/>
                  </a:lnTo>
                  <a:lnTo>
                    <a:pt x="2224" y="436"/>
                  </a:lnTo>
                  <a:lnTo>
                    <a:pt x="2226" y="453"/>
                  </a:lnTo>
                  <a:lnTo>
                    <a:pt x="2232" y="469"/>
                  </a:lnTo>
                  <a:lnTo>
                    <a:pt x="2243" y="482"/>
                  </a:lnTo>
                  <a:lnTo>
                    <a:pt x="2258" y="491"/>
                  </a:lnTo>
                  <a:lnTo>
                    <a:pt x="2276" y="495"/>
                  </a:lnTo>
                  <a:lnTo>
                    <a:pt x="2333" y="499"/>
                  </a:lnTo>
                  <a:lnTo>
                    <a:pt x="2392" y="500"/>
                  </a:lnTo>
                  <a:lnTo>
                    <a:pt x="2502" y="500"/>
                  </a:lnTo>
                  <a:lnTo>
                    <a:pt x="2519" y="497"/>
                  </a:lnTo>
                  <a:lnTo>
                    <a:pt x="2536" y="489"/>
                  </a:lnTo>
                  <a:lnTo>
                    <a:pt x="2547" y="477"/>
                  </a:lnTo>
                  <a:lnTo>
                    <a:pt x="2555" y="462"/>
                  </a:lnTo>
                  <a:lnTo>
                    <a:pt x="2558" y="445"/>
                  </a:lnTo>
                  <a:lnTo>
                    <a:pt x="2555" y="428"/>
                  </a:lnTo>
                  <a:lnTo>
                    <a:pt x="2547" y="412"/>
                  </a:lnTo>
                  <a:lnTo>
                    <a:pt x="2536" y="400"/>
                  </a:lnTo>
                  <a:lnTo>
                    <a:pt x="2519" y="392"/>
                  </a:lnTo>
                  <a:lnTo>
                    <a:pt x="2502" y="389"/>
                  </a:lnTo>
                  <a:lnTo>
                    <a:pt x="2392" y="389"/>
                  </a:lnTo>
                  <a:lnTo>
                    <a:pt x="2338" y="388"/>
                  </a:lnTo>
                  <a:lnTo>
                    <a:pt x="2285" y="385"/>
                  </a:lnTo>
                  <a:close/>
                  <a:moveTo>
                    <a:pt x="1052" y="385"/>
                  </a:moveTo>
                  <a:lnTo>
                    <a:pt x="999" y="388"/>
                  </a:lnTo>
                  <a:lnTo>
                    <a:pt x="944" y="389"/>
                  </a:lnTo>
                  <a:lnTo>
                    <a:pt x="612" y="389"/>
                  </a:lnTo>
                  <a:lnTo>
                    <a:pt x="594" y="392"/>
                  </a:lnTo>
                  <a:lnTo>
                    <a:pt x="579" y="400"/>
                  </a:lnTo>
                  <a:lnTo>
                    <a:pt x="567" y="412"/>
                  </a:lnTo>
                  <a:lnTo>
                    <a:pt x="559" y="428"/>
                  </a:lnTo>
                  <a:lnTo>
                    <a:pt x="557" y="445"/>
                  </a:lnTo>
                  <a:lnTo>
                    <a:pt x="559" y="462"/>
                  </a:lnTo>
                  <a:lnTo>
                    <a:pt x="567" y="477"/>
                  </a:lnTo>
                  <a:lnTo>
                    <a:pt x="579" y="489"/>
                  </a:lnTo>
                  <a:lnTo>
                    <a:pt x="594" y="497"/>
                  </a:lnTo>
                  <a:lnTo>
                    <a:pt x="612" y="500"/>
                  </a:lnTo>
                  <a:lnTo>
                    <a:pt x="944" y="500"/>
                  </a:lnTo>
                  <a:lnTo>
                    <a:pt x="1003" y="499"/>
                  </a:lnTo>
                  <a:lnTo>
                    <a:pt x="1061" y="495"/>
                  </a:lnTo>
                  <a:lnTo>
                    <a:pt x="1079" y="491"/>
                  </a:lnTo>
                  <a:lnTo>
                    <a:pt x="1093" y="482"/>
                  </a:lnTo>
                  <a:lnTo>
                    <a:pt x="1104" y="469"/>
                  </a:lnTo>
                  <a:lnTo>
                    <a:pt x="1111" y="453"/>
                  </a:lnTo>
                  <a:lnTo>
                    <a:pt x="1112" y="436"/>
                  </a:lnTo>
                  <a:lnTo>
                    <a:pt x="1108" y="419"/>
                  </a:lnTo>
                  <a:lnTo>
                    <a:pt x="1099" y="403"/>
                  </a:lnTo>
                  <a:lnTo>
                    <a:pt x="1086" y="392"/>
                  </a:lnTo>
                  <a:lnTo>
                    <a:pt x="1069" y="386"/>
                  </a:lnTo>
                  <a:lnTo>
                    <a:pt x="1052" y="385"/>
                  </a:lnTo>
                  <a:close/>
                  <a:moveTo>
                    <a:pt x="1668" y="222"/>
                  </a:moveTo>
                  <a:lnTo>
                    <a:pt x="1623" y="226"/>
                  </a:lnTo>
                  <a:lnTo>
                    <a:pt x="1578" y="233"/>
                  </a:lnTo>
                  <a:lnTo>
                    <a:pt x="1536" y="246"/>
                  </a:lnTo>
                  <a:lnTo>
                    <a:pt x="1494" y="264"/>
                  </a:lnTo>
                  <a:lnTo>
                    <a:pt x="1440" y="289"/>
                  </a:lnTo>
                  <a:lnTo>
                    <a:pt x="1383" y="312"/>
                  </a:lnTo>
                  <a:lnTo>
                    <a:pt x="1324" y="332"/>
                  </a:lnTo>
                  <a:lnTo>
                    <a:pt x="1265" y="349"/>
                  </a:lnTo>
                  <a:lnTo>
                    <a:pt x="1252" y="355"/>
                  </a:lnTo>
                  <a:lnTo>
                    <a:pt x="1239" y="363"/>
                  </a:lnTo>
                  <a:lnTo>
                    <a:pt x="1231" y="375"/>
                  </a:lnTo>
                  <a:lnTo>
                    <a:pt x="1225" y="387"/>
                  </a:lnTo>
                  <a:lnTo>
                    <a:pt x="1223" y="402"/>
                  </a:lnTo>
                  <a:lnTo>
                    <a:pt x="1225" y="416"/>
                  </a:lnTo>
                  <a:lnTo>
                    <a:pt x="1230" y="431"/>
                  </a:lnTo>
                  <a:lnTo>
                    <a:pt x="1239" y="442"/>
                  </a:lnTo>
                  <a:lnTo>
                    <a:pt x="1252" y="451"/>
                  </a:lnTo>
                  <a:lnTo>
                    <a:pt x="1265" y="457"/>
                  </a:lnTo>
                  <a:lnTo>
                    <a:pt x="1279" y="458"/>
                  </a:lnTo>
                  <a:lnTo>
                    <a:pt x="1286" y="458"/>
                  </a:lnTo>
                  <a:lnTo>
                    <a:pt x="1293" y="457"/>
                  </a:lnTo>
                  <a:lnTo>
                    <a:pt x="1358" y="438"/>
                  </a:lnTo>
                  <a:lnTo>
                    <a:pt x="1422" y="416"/>
                  </a:lnTo>
                  <a:lnTo>
                    <a:pt x="1484" y="391"/>
                  </a:lnTo>
                  <a:lnTo>
                    <a:pt x="1544" y="363"/>
                  </a:lnTo>
                  <a:lnTo>
                    <a:pt x="1578" y="349"/>
                  </a:lnTo>
                  <a:lnTo>
                    <a:pt x="1614" y="340"/>
                  </a:lnTo>
                  <a:lnTo>
                    <a:pt x="1650" y="335"/>
                  </a:lnTo>
                  <a:lnTo>
                    <a:pt x="1687" y="335"/>
                  </a:lnTo>
                  <a:lnTo>
                    <a:pt x="1723" y="340"/>
                  </a:lnTo>
                  <a:lnTo>
                    <a:pt x="1759" y="349"/>
                  </a:lnTo>
                  <a:lnTo>
                    <a:pt x="1792" y="363"/>
                  </a:lnTo>
                  <a:lnTo>
                    <a:pt x="1853" y="391"/>
                  </a:lnTo>
                  <a:lnTo>
                    <a:pt x="1914" y="415"/>
                  </a:lnTo>
                  <a:lnTo>
                    <a:pt x="1978" y="438"/>
                  </a:lnTo>
                  <a:lnTo>
                    <a:pt x="2043" y="457"/>
                  </a:lnTo>
                  <a:lnTo>
                    <a:pt x="2058" y="458"/>
                  </a:lnTo>
                  <a:lnTo>
                    <a:pt x="2072" y="456"/>
                  </a:lnTo>
                  <a:lnTo>
                    <a:pt x="2085" y="451"/>
                  </a:lnTo>
                  <a:lnTo>
                    <a:pt x="2096" y="442"/>
                  </a:lnTo>
                  <a:lnTo>
                    <a:pt x="2106" y="431"/>
                  </a:lnTo>
                  <a:lnTo>
                    <a:pt x="2111" y="416"/>
                  </a:lnTo>
                  <a:lnTo>
                    <a:pt x="2113" y="402"/>
                  </a:lnTo>
                  <a:lnTo>
                    <a:pt x="2111" y="387"/>
                  </a:lnTo>
                  <a:lnTo>
                    <a:pt x="2106" y="375"/>
                  </a:lnTo>
                  <a:lnTo>
                    <a:pt x="2096" y="363"/>
                  </a:lnTo>
                  <a:lnTo>
                    <a:pt x="2085" y="355"/>
                  </a:lnTo>
                  <a:lnTo>
                    <a:pt x="2071" y="349"/>
                  </a:lnTo>
                  <a:lnTo>
                    <a:pt x="2011" y="332"/>
                  </a:lnTo>
                  <a:lnTo>
                    <a:pt x="1953" y="312"/>
                  </a:lnTo>
                  <a:lnTo>
                    <a:pt x="1897" y="289"/>
                  </a:lnTo>
                  <a:lnTo>
                    <a:pt x="1843" y="264"/>
                  </a:lnTo>
                  <a:lnTo>
                    <a:pt x="1801" y="246"/>
                  </a:lnTo>
                  <a:lnTo>
                    <a:pt x="1758" y="233"/>
                  </a:lnTo>
                  <a:lnTo>
                    <a:pt x="1713" y="226"/>
                  </a:lnTo>
                  <a:lnTo>
                    <a:pt x="1668" y="222"/>
                  </a:lnTo>
                  <a:close/>
                  <a:moveTo>
                    <a:pt x="3003" y="111"/>
                  </a:moveTo>
                  <a:lnTo>
                    <a:pt x="3003" y="1111"/>
                  </a:lnTo>
                  <a:lnTo>
                    <a:pt x="3226" y="1111"/>
                  </a:lnTo>
                  <a:lnTo>
                    <a:pt x="3226" y="111"/>
                  </a:lnTo>
                  <a:lnTo>
                    <a:pt x="3003" y="111"/>
                  </a:lnTo>
                  <a:close/>
                  <a:moveTo>
                    <a:pt x="111" y="111"/>
                  </a:moveTo>
                  <a:lnTo>
                    <a:pt x="111" y="1111"/>
                  </a:lnTo>
                  <a:lnTo>
                    <a:pt x="334" y="1111"/>
                  </a:lnTo>
                  <a:lnTo>
                    <a:pt x="334" y="1001"/>
                  </a:lnTo>
                  <a:lnTo>
                    <a:pt x="334" y="1001"/>
                  </a:lnTo>
                  <a:lnTo>
                    <a:pt x="334" y="111"/>
                  </a:lnTo>
                  <a:lnTo>
                    <a:pt x="111" y="111"/>
                  </a:lnTo>
                  <a:close/>
                  <a:moveTo>
                    <a:pt x="111" y="0"/>
                  </a:moveTo>
                  <a:lnTo>
                    <a:pt x="334" y="0"/>
                  </a:lnTo>
                  <a:lnTo>
                    <a:pt x="359" y="3"/>
                  </a:lnTo>
                  <a:lnTo>
                    <a:pt x="382" y="12"/>
                  </a:lnTo>
                  <a:lnTo>
                    <a:pt x="403" y="25"/>
                  </a:lnTo>
                  <a:lnTo>
                    <a:pt x="420" y="43"/>
                  </a:lnTo>
                  <a:lnTo>
                    <a:pt x="433" y="63"/>
                  </a:lnTo>
                  <a:lnTo>
                    <a:pt x="442" y="86"/>
                  </a:lnTo>
                  <a:lnTo>
                    <a:pt x="445" y="111"/>
                  </a:lnTo>
                  <a:lnTo>
                    <a:pt x="445" y="167"/>
                  </a:lnTo>
                  <a:lnTo>
                    <a:pt x="944" y="167"/>
                  </a:lnTo>
                  <a:lnTo>
                    <a:pt x="1013" y="165"/>
                  </a:lnTo>
                  <a:lnTo>
                    <a:pt x="1081" y="159"/>
                  </a:lnTo>
                  <a:lnTo>
                    <a:pt x="1147" y="148"/>
                  </a:lnTo>
                  <a:lnTo>
                    <a:pt x="1212" y="134"/>
                  </a:lnTo>
                  <a:lnTo>
                    <a:pt x="1275" y="114"/>
                  </a:lnTo>
                  <a:lnTo>
                    <a:pt x="1336" y="92"/>
                  </a:lnTo>
                  <a:lnTo>
                    <a:pt x="1394" y="65"/>
                  </a:lnTo>
                  <a:lnTo>
                    <a:pt x="1446" y="42"/>
                  </a:lnTo>
                  <a:lnTo>
                    <a:pt x="1501" y="24"/>
                  </a:lnTo>
                  <a:lnTo>
                    <a:pt x="1555" y="11"/>
                  </a:lnTo>
                  <a:lnTo>
                    <a:pt x="1612" y="3"/>
                  </a:lnTo>
                  <a:lnTo>
                    <a:pt x="1668" y="1"/>
                  </a:lnTo>
                  <a:lnTo>
                    <a:pt x="1725" y="3"/>
                  </a:lnTo>
                  <a:lnTo>
                    <a:pt x="1781" y="11"/>
                  </a:lnTo>
                  <a:lnTo>
                    <a:pt x="1836" y="24"/>
                  </a:lnTo>
                  <a:lnTo>
                    <a:pt x="1890" y="42"/>
                  </a:lnTo>
                  <a:lnTo>
                    <a:pt x="1943" y="65"/>
                  </a:lnTo>
                  <a:lnTo>
                    <a:pt x="2000" y="92"/>
                  </a:lnTo>
                  <a:lnTo>
                    <a:pt x="2061" y="114"/>
                  </a:lnTo>
                  <a:lnTo>
                    <a:pt x="2124" y="134"/>
                  </a:lnTo>
                  <a:lnTo>
                    <a:pt x="2189" y="148"/>
                  </a:lnTo>
                  <a:lnTo>
                    <a:pt x="2255" y="159"/>
                  </a:lnTo>
                  <a:lnTo>
                    <a:pt x="2323" y="165"/>
                  </a:lnTo>
                  <a:lnTo>
                    <a:pt x="2392" y="167"/>
                  </a:lnTo>
                  <a:lnTo>
                    <a:pt x="2892" y="167"/>
                  </a:lnTo>
                  <a:lnTo>
                    <a:pt x="2892" y="111"/>
                  </a:lnTo>
                  <a:lnTo>
                    <a:pt x="2895" y="86"/>
                  </a:lnTo>
                  <a:lnTo>
                    <a:pt x="2903" y="63"/>
                  </a:lnTo>
                  <a:lnTo>
                    <a:pt x="2916" y="43"/>
                  </a:lnTo>
                  <a:lnTo>
                    <a:pt x="2933" y="25"/>
                  </a:lnTo>
                  <a:lnTo>
                    <a:pt x="2953" y="12"/>
                  </a:lnTo>
                  <a:lnTo>
                    <a:pt x="2978" y="3"/>
                  </a:lnTo>
                  <a:lnTo>
                    <a:pt x="3003" y="0"/>
                  </a:lnTo>
                  <a:lnTo>
                    <a:pt x="3226" y="0"/>
                  </a:lnTo>
                  <a:lnTo>
                    <a:pt x="3251" y="3"/>
                  </a:lnTo>
                  <a:lnTo>
                    <a:pt x="3274" y="12"/>
                  </a:lnTo>
                  <a:lnTo>
                    <a:pt x="3294" y="25"/>
                  </a:lnTo>
                  <a:lnTo>
                    <a:pt x="3312" y="43"/>
                  </a:lnTo>
                  <a:lnTo>
                    <a:pt x="3325" y="63"/>
                  </a:lnTo>
                  <a:lnTo>
                    <a:pt x="3334" y="86"/>
                  </a:lnTo>
                  <a:lnTo>
                    <a:pt x="3336" y="111"/>
                  </a:lnTo>
                  <a:lnTo>
                    <a:pt x="3336" y="1111"/>
                  </a:lnTo>
                  <a:lnTo>
                    <a:pt x="3334" y="1137"/>
                  </a:lnTo>
                  <a:lnTo>
                    <a:pt x="3325" y="1160"/>
                  </a:lnTo>
                  <a:lnTo>
                    <a:pt x="3312" y="1180"/>
                  </a:lnTo>
                  <a:lnTo>
                    <a:pt x="3294" y="1198"/>
                  </a:lnTo>
                  <a:lnTo>
                    <a:pt x="3274" y="1211"/>
                  </a:lnTo>
                  <a:lnTo>
                    <a:pt x="3251" y="1219"/>
                  </a:lnTo>
                  <a:lnTo>
                    <a:pt x="3226" y="1222"/>
                  </a:lnTo>
                  <a:lnTo>
                    <a:pt x="3003" y="1222"/>
                  </a:lnTo>
                  <a:lnTo>
                    <a:pt x="2978" y="1219"/>
                  </a:lnTo>
                  <a:lnTo>
                    <a:pt x="2953" y="1211"/>
                  </a:lnTo>
                  <a:lnTo>
                    <a:pt x="2933" y="1198"/>
                  </a:lnTo>
                  <a:lnTo>
                    <a:pt x="2916" y="1180"/>
                  </a:lnTo>
                  <a:lnTo>
                    <a:pt x="2903" y="1160"/>
                  </a:lnTo>
                  <a:lnTo>
                    <a:pt x="2895" y="1137"/>
                  </a:lnTo>
                  <a:lnTo>
                    <a:pt x="2892" y="1111"/>
                  </a:lnTo>
                  <a:lnTo>
                    <a:pt x="2892" y="1056"/>
                  </a:lnTo>
                  <a:lnTo>
                    <a:pt x="2392" y="1056"/>
                  </a:lnTo>
                  <a:lnTo>
                    <a:pt x="2323" y="1058"/>
                  </a:lnTo>
                  <a:lnTo>
                    <a:pt x="2255" y="1064"/>
                  </a:lnTo>
                  <a:lnTo>
                    <a:pt x="2189" y="1074"/>
                  </a:lnTo>
                  <a:lnTo>
                    <a:pt x="2124" y="1089"/>
                  </a:lnTo>
                  <a:lnTo>
                    <a:pt x="2061" y="1108"/>
                  </a:lnTo>
                  <a:lnTo>
                    <a:pt x="2000" y="1131"/>
                  </a:lnTo>
                  <a:lnTo>
                    <a:pt x="1943" y="1157"/>
                  </a:lnTo>
                  <a:lnTo>
                    <a:pt x="1890" y="1180"/>
                  </a:lnTo>
                  <a:lnTo>
                    <a:pt x="1836" y="1199"/>
                  </a:lnTo>
                  <a:lnTo>
                    <a:pt x="1782" y="1212"/>
                  </a:lnTo>
                  <a:lnTo>
                    <a:pt x="1725" y="1220"/>
                  </a:lnTo>
                  <a:lnTo>
                    <a:pt x="1668" y="1222"/>
                  </a:lnTo>
                  <a:lnTo>
                    <a:pt x="1611" y="1220"/>
                  </a:lnTo>
                  <a:lnTo>
                    <a:pt x="1555" y="1212"/>
                  </a:lnTo>
                  <a:lnTo>
                    <a:pt x="1500" y="1199"/>
                  </a:lnTo>
                  <a:lnTo>
                    <a:pt x="1446" y="1180"/>
                  </a:lnTo>
                  <a:lnTo>
                    <a:pt x="1394" y="1157"/>
                  </a:lnTo>
                  <a:lnTo>
                    <a:pt x="1336" y="1131"/>
                  </a:lnTo>
                  <a:lnTo>
                    <a:pt x="1275" y="1108"/>
                  </a:lnTo>
                  <a:lnTo>
                    <a:pt x="1212" y="1089"/>
                  </a:lnTo>
                  <a:lnTo>
                    <a:pt x="1147" y="1074"/>
                  </a:lnTo>
                  <a:lnTo>
                    <a:pt x="1081" y="1064"/>
                  </a:lnTo>
                  <a:lnTo>
                    <a:pt x="1013" y="1058"/>
                  </a:lnTo>
                  <a:lnTo>
                    <a:pt x="944" y="1056"/>
                  </a:lnTo>
                  <a:lnTo>
                    <a:pt x="445" y="1056"/>
                  </a:lnTo>
                  <a:lnTo>
                    <a:pt x="445" y="1111"/>
                  </a:lnTo>
                  <a:lnTo>
                    <a:pt x="442" y="1137"/>
                  </a:lnTo>
                  <a:lnTo>
                    <a:pt x="433" y="1160"/>
                  </a:lnTo>
                  <a:lnTo>
                    <a:pt x="420" y="1180"/>
                  </a:lnTo>
                  <a:lnTo>
                    <a:pt x="403" y="1198"/>
                  </a:lnTo>
                  <a:lnTo>
                    <a:pt x="382" y="1211"/>
                  </a:lnTo>
                  <a:lnTo>
                    <a:pt x="359" y="1219"/>
                  </a:lnTo>
                  <a:lnTo>
                    <a:pt x="334" y="1222"/>
                  </a:lnTo>
                  <a:lnTo>
                    <a:pt x="111" y="1222"/>
                  </a:lnTo>
                  <a:lnTo>
                    <a:pt x="86" y="1219"/>
                  </a:lnTo>
                  <a:lnTo>
                    <a:pt x="63" y="1211"/>
                  </a:lnTo>
                  <a:lnTo>
                    <a:pt x="41" y="1198"/>
                  </a:lnTo>
                  <a:lnTo>
                    <a:pt x="24" y="1180"/>
                  </a:lnTo>
                  <a:lnTo>
                    <a:pt x="11" y="1160"/>
                  </a:lnTo>
                  <a:lnTo>
                    <a:pt x="3" y="1137"/>
                  </a:lnTo>
                  <a:lnTo>
                    <a:pt x="0" y="1111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3"/>
                  </a:lnTo>
                  <a:lnTo>
                    <a:pt x="41" y="25"/>
                  </a:lnTo>
                  <a:lnTo>
                    <a:pt x="63" y="12"/>
                  </a:lnTo>
                  <a:lnTo>
                    <a:pt x="86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7458075" y="4314825"/>
              <a:ext cx="20637" cy="58738"/>
            </a:xfrm>
            <a:custGeom>
              <a:avLst/>
              <a:gdLst>
                <a:gd name="T0" fmla="*/ 55 w 111"/>
                <a:gd name="T1" fmla="*/ 0 h 332"/>
                <a:gd name="T2" fmla="*/ 73 w 111"/>
                <a:gd name="T3" fmla="*/ 3 h 332"/>
                <a:gd name="T4" fmla="*/ 88 w 111"/>
                <a:gd name="T5" fmla="*/ 10 h 332"/>
                <a:gd name="T6" fmla="*/ 100 w 111"/>
                <a:gd name="T7" fmla="*/ 22 h 332"/>
                <a:gd name="T8" fmla="*/ 108 w 111"/>
                <a:gd name="T9" fmla="*/ 37 h 332"/>
                <a:gd name="T10" fmla="*/ 111 w 111"/>
                <a:gd name="T11" fmla="*/ 56 h 332"/>
                <a:gd name="T12" fmla="*/ 111 w 111"/>
                <a:gd name="T13" fmla="*/ 278 h 332"/>
                <a:gd name="T14" fmla="*/ 108 w 111"/>
                <a:gd name="T15" fmla="*/ 295 h 332"/>
                <a:gd name="T16" fmla="*/ 100 w 111"/>
                <a:gd name="T17" fmla="*/ 310 h 332"/>
                <a:gd name="T18" fmla="*/ 88 w 111"/>
                <a:gd name="T19" fmla="*/ 322 h 332"/>
                <a:gd name="T20" fmla="*/ 73 w 111"/>
                <a:gd name="T21" fmla="*/ 330 h 332"/>
                <a:gd name="T22" fmla="*/ 55 w 111"/>
                <a:gd name="T23" fmla="*/ 332 h 332"/>
                <a:gd name="T24" fmla="*/ 37 w 111"/>
                <a:gd name="T25" fmla="*/ 330 h 332"/>
                <a:gd name="T26" fmla="*/ 22 w 111"/>
                <a:gd name="T27" fmla="*/ 322 h 332"/>
                <a:gd name="T28" fmla="*/ 10 w 111"/>
                <a:gd name="T29" fmla="*/ 310 h 332"/>
                <a:gd name="T30" fmla="*/ 3 w 111"/>
                <a:gd name="T31" fmla="*/ 295 h 332"/>
                <a:gd name="T32" fmla="*/ 0 w 111"/>
                <a:gd name="T33" fmla="*/ 278 h 332"/>
                <a:gd name="T34" fmla="*/ 0 w 111"/>
                <a:gd name="T35" fmla="*/ 56 h 332"/>
                <a:gd name="T36" fmla="*/ 3 w 111"/>
                <a:gd name="T37" fmla="*/ 37 h 332"/>
                <a:gd name="T38" fmla="*/ 10 w 111"/>
                <a:gd name="T39" fmla="*/ 22 h 332"/>
                <a:gd name="T40" fmla="*/ 22 w 111"/>
                <a:gd name="T41" fmla="*/ 10 h 332"/>
                <a:gd name="T42" fmla="*/ 37 w 111"/>
                <a:gd name="T43" fmla="*/ 3 h 332"/>
                <a:gd name="T44" fmla="*/ 55 w 111"/>
                <a:gd name="T4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332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6"/>
                  </a:lnTo>
                  <a:lnTo>
                    <a:pt x="111" y="278"/>
                  </a:lnTo>
                  <a:lnTo>
                    <a:pt x="108" y="295"/>
                  </a:lnTo>
                  <a:lnTo>
                    <a:pt x="100" y="310"/>
                  </a:lnTo>
                  <a:lnTo>
                    <a:pt x="88" y="322"/>
                  </a:lnTo>
                  <a:lnTo>
                    <a:pt x="73" y="330"/>
                  </a:lnTo>
                  <a:lnTo>
                    <a:pt x="55" y="332"/>
                  </a:lnTo>
                  <a:lnTo>
                    <a:pt x="37" y="330"/>
                  </a:lnTo>
                  <a:lnTo>
                    <a:pt x="22" y="322"/>
                  </a:lnTo>
                  <a:lnTo>
                    <a:pt x="10" y="310"/>
                  </a:lnTo>
                  <a:lnTo>
                    <a:pt x="3" y="295"/>
                  </a:lnTo>
                  <a:lnTo>
                    <a:pt x="0" y="278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08"/>
            <p:cNvSpPr>
              <a:spLocks/>
            </p:cNvSpPr>
            <p:nvPr/>
          </p:nvSpPr>
          <p:spPr bwMode="auto">
            <a:xfrm>
              <a:off x="7458075" y="4648200"/>
              <a:ext cx="20637" cy="58738"/>
            </a:xfrm>
            <a:custGeom>
              <a:avLst/>
              <a:gdLst>
                <a:gd name="T0" fmla="*/ 55 w 111"/>
                <a:gd name="T1" fmla="*/ 0 h 333"/>
                <a:gd name="T2" fmla="*/ 73 w 111"/>
                <a:gd name="T3" fmla="*/ 3 h 333"/>
                <a:gd name="T4" fmla="*/ 88 w 111"/>
                <a:gd name="T5" fmla="*/ 11 h 333"/>
                <a:gd name="T6" fmla="*/ 100 w 111"/>
                <a:gd name="T7" fmla="*/ 23 h 333"/>
                <a:gd name="T8" fmla="*/ 108 w 111"/>
                <a:gd name="T9" fmla="*/ 38 h 333"/>
                <a:gd name="T10" fmla="*/ 111 w 111"/>
                <a:gd name="T11" fmla="*/ 55 h 333"/>
                <a:gd name="T12" fmla="*/ 111 w 111"/>
                <a:gd name="T13" fmla="*/ 277 h 333"/>
                <a:gd name="T14" fmla="*/ 108 w 111"/>
                <a:gd name="T15" fmla="*/ 295 h 333"/>
                <a:gd name="T16" fmla="*/ 100 w 111"/>
                <a:gd name="T17" fmla="*/ 311 h 333"/>
                <a:gd name="T18" fmla="*/ 88 w 111"/>
                <a:gd name="T19" fmla="*/ 322 h 333"/>
                <a:gd name="T20" fmla="*/ 73 w 111"/>
                <a:gd name="T21" fmla="*/ 330 h 333"/>
                <a:gd name="T22" fmla="*/ 55 w 111"/>
                <a:gd name="T23" fmla="*/ 333 h 333"/>
                <a:gd name="T24" fmla="*/ 37 w 111"/>
                <a:gd name="T25" fmla="*/ 330 h 333"/>
                <a:gd name="T26" fmla="*/ 22 w 111"/>
                <a:gd name="T27" fmla="*/ 322 h 333"/>
                <a:gd name="T28" fmla="*/ 10 w 111"/>
                <a:gd name="T29" fmla="*/ 311 h 333"/>
                <a:gd name="T30" fmla="*/ 3 w 111"/>
                <a:gd name="T31" fmla="*/ 295 h 333"/>
                <a:gd name="T32" fmla="*/ 0 w 111"/>
                <a:gd name="T33" fmla="*/ 277 h 333"/>
                <a:gd name="T34" fmla="*/ 0 w 111"/>
                <a:gd name="T35" fmla="*/ 55 h 333"/>
                <a:gd name="T36" fmla="*/ 3 w 111"/>
                <a:gd name="T37" fmla="*/ 38 h 333"/>
                <a:gd name="T38" fmla="*/ 10 w 111"/>
                <a:gd name="T39" fmla="*/ 23 h 333"/>
                <a:gd name="T40" fmla="*/ 22 w 111"/>
                <a:gd name="T41" fmla="*/ 11 h 333"/>
                <a:gd name="T42" fmla="*/ 37 w 111"/>
                <a:gd name="T43" fmla="*/ 3 h 333"/>
                <a:gd name="T44" fmla="*/ 55 w 111"/>
                <a:gd name="T4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333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277"/>
                  </a:lnTo>
                  <a:lnTo>
                    <a:pt x="108" y="295"/>
                  </a:lnTo>
                  <a:lnTo>
                    <a:pt x="100" y="311"/>
                  </a:lnTo>
                  <a:lnTo>
                    <a:pt x="88" y="322"/>
                  </a:lnTo>
                  <a:lnTo>
                    <a:pt x="73" y="330"/>
                  </a:lnTo>
                  <a:lnTo>
                    <a:pt x="55" y="333"/>
                  </a:lnTo>
                  <a:lnTo>
                    <a:pt x="37" y="330"/>
                  </a:lnTo>
                  <a:lnTo>
                    <a:pt x="22" y="322"/>
                  </a:lnTo>
                  <a:lnTo>
                    <a:pt x="10" y="311"/>
                  </a:lnTo>
                  <a:lnTo>
                    <a:pt x="3" y="295"/>
                  </a:lnTo>
                  <a:lnTo>
                    <a:pt x="0" y="277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09"/>
            <p:cNvSpPr>
              <a:spLocks/>
            </p:cNvSpPr>
            <p:nvPr/>
          </p:nvSpPr>
          <p:spPr bwMode="auto">
            <a:xfrm>
              <a:off x="7566025" y="4364038"/>
              <a:ext cx="49212" cy="49213"/>
            </a:xfrm>
            <a:custGeom>
              <a:avLst/>
              <a:gdLst>
                <a:gd name="T0" fmla="*/ 220 w 275"/>
                <a:gd name="T1" fmla="*/ 0 h 274"/>
                <a:gd name="T2" fmla="*/ 233 w 275"/>
                <a:gd name="T3" fmla="*/ 2 h 274"/>
                <a:gd name="T4" fmla="*/ 247 w 275"/>
                <a:gd name="T5" fmla="*/ 7 h 274"/>
                <a:gd name="T6" fmla="*/ 258 w 275"/>
                <a:gd name="T7" fmla="*/ 16 h 274"/>
                <a:gd name="T8" fmla="*/ 267 w 275"/>
                <a:gd name="T9" fmla="*/ 28 h 274"/>
                <a:gd name="T10" fmla="*/ 273 w 275"/>
                <a:gd name="T11" fmla="*/ 41 h 274"/>
                <a:gd name="T12" fmla="*/ 275 w 275"/>
                <a:gd name="T13" fmla="*/ 56 h 274"/>
                <a:gd name="T14" fmla="*/ 273 w 275"/>
                <a:gd name="T15" fmla="*/ 70 h 274"/>
                <a:gd name="T16" fmla="*/ 267 w 275"/>
                <a:gd name="T17" fmla="*/ 83 h 274"/>
                <a:gd name="T18" fmla="*/ 258 w 275"/>
                <a:gd name="T19" fmla="*/ 95 h 274"/>
                <a:gd name="T20" fmla="*/ 95 w 275"/>
                <a:gd name="T21" fmla="*/ 258 h 274"/>
                <a:gd name="T22" fmla="*/ 83 w 275"/>
                <a:gd name="T23" fmla="*/ 267 h 274"/>
                <a:gd name="T24" fmla="*/ 70 w 275"/>
                <a:gd name="T25" fmla="*/ 272 h 274"/>
                <a:gd name="T26" fmla="*/ 56 w 275"/>
                <a:gd name="T27" fmla="*/ 274 h 274"/>
                <a:gd name="T28" fmla="*/ 41 w 275"/>
                <a:gd name="T29" fmla="*/ 272 h 274"/>
                <a:gd name="T30" fmla="*/ 28 w 275"/>
                <a:gd name="T31" fmla="*/ 267 h 274"/>
                <a:gd name="T32" fmla="*/ 16 w 275"/>
                <a:gd name="T33" fmla="*/ 258 h 274"/>
                <a:gd name="T34" fmla="*/ 7 w 275"/>
                <a:gd name="T35" fmla="*/ 245 h 274"/>
                <a:gd name="T36" fmla="*/ 2 w 275"/>
                <a:gd name="T37" fmla="*/ 232 h 274"/>
                <a:gd name="T38" fmla="*/ 0 w 275"/>
                <a:gd name="T39" fmla="*/ 218 h 274"/>
                <a:gd name="T40" fmla="*/ 2 w 275"/>
                <a:gd name="T41" fmla="*/ 204 h 274"/>
                <a:gd name="T42" fmla="*/ 7 w 275"/>
                <a:gd name="T43" fmla="*/ 191 h 274"/>
                <a:gd name="T44" fmla="*/ 16 w 275"/>
                <a:gd name="T45" fmla="*/ 179 h 274"/>
                <a:gd name="T46" fmla="*/ 180 w 275"/>
                <a:gd name="T47" fmla="*/ 16 h 274"/>
                <a:gd name="T48" fmla="*/ 191 w 275"/>
                <a:gd name="T49" fmla="*/ 7 h 274"/>
                <a:gd name="T50" fmla="*/ 205 w 275"/>
                <a:gd name="T51" fmla="*/ 2 h 274"/>
                <a:gd name="T52" fmla="*/ 220 w 275"/>
                <a:gd name="T5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5" h="274">
                  <a:moveTo>
                    <a:pt x="220" y="0"/>
                  </a:moveTo>
                  <a:lnTo>
                    <a:pt x="233" y="2"/>
                  </a:lnTo>
                  <a:lnTo>
                    <a:pt x="247" y="7"/>
                  </a:lnTo>
                  <a:lnTo>
                    <a:pt x="258" y="16"/>
                  </a:lnTo>
                  <a:lnTo>
                    <a:pt x="267" y="28"/>
                  </a:lnTo>
                  <a:lnTo>
                    <a:pt x="273" y="41"/>
                  </a:lnTo>
                  <a:lnTo>
                    <a:pt x="275" y="56"/>
                  </a:lnTo>
                  <a:lnTo>
                    <a:pt x="273" y="70"/>
                  </a:lnTo>
                  <a:lnTo>
                    <a:pt x="267" y="83"/>
                  </a:lnTo>
                  <a:lnTo>
                    <a:pt x="258" y="95"/>
                  </a:lnTo>
                  <a:lnTo>
                    <a:pt x="95" y="258"/>
                  </a:lnTo>
                  <a:lnTo>
                    <a:pt x="83" y="267"/>
                  </a:lnTo>
                  <a:lnTo>
                    <a:pt x="70" y="272"/>
                  </a:lnTo>
                  <a:lnTo>
                    <a:pt x="56" y="274"/>
                  </a:lnTo>
                  <a:lnTo>
                    <a:pt x="41" y="272"/>
                  </a:lnTo>
                  <a:lnTo>
                    <a:pt x="28" y="267"/>
                  </a:lnTo>
                  <a:lnTo>
                    <a:pt x="16" y="258"/>
                  </a:lnTo>
                  <a:lnTo>
                    <a:pt x="7" y="245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2" y="204"/>
                  </a:lnTo>
                  <a:lnTo>
                    <a:pt x="7" y="191"/>
                  </a:lnTo>
                  <a:lnTo>
                    <a:pt x="16" y="179"/>
                  </a:lnTo>
                  <a:lnTo>
                    <a:pt x="180" y="16"/>
                  </a:lnTo>
                  <a:lnTo>
                    <a:pt x="191" y="7"/>
                  </a:lnTo>
                  <a:lnTo>
                    <a:pt x="205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7323138" y="4608513"/>
              <a:ext cx="47625" cy="47625"/>
            </a:xfrm>
            <a:custGeom>
              <a:avLst/>
              <a:gdLst>
                <a:gd name="T0" fmla="*/ 212 w 268"/>
                <a:gd name="T1" fmla="*/ 0 h 269"/>
                <a:gd name="T2" fmla="*/ 227 w 268"/>
                <a:gd name="T3" fmla="*/ 2 h 269"/>
                <a:gd name="T4" fmla="*/ 240 w 268"/>
                <a:gd name="T5" fmla="*/ 8 h 269"/>
                <a:gd name="T6" fmla="*/ 252 w 268"/>
                <a:gd name="T7" fmla="*/ 17 h 269"/>
                <a:gd name="T8" fmla="*/ 261 w 268"/>
                <a:gd name="T9" fmla="*/ 29 h 269"/>
                <a:gd name="T10" fmla="*/ 266 w 268"/>
                <a:gd name="T11" fmla="*/ 42 h 269"/>
                <a:gd name="T12" fmla="*/ 268 w 268"/>
                <a:gd name="T13" fmla="*/ 56 h 269"/>
                <a:gd name="T14" fmla="*/ 266 w 268"/>
                <a:gd name="T15" fmla="*/ 70 h 269"/>
                <a:gd name="T16" fmla="*/ 261 w 268"/>
                <a:gd name="T17" fmla="*/ 84 h 269"/>
                <a:gd name="T18" fmla="*/ 252 w 268"/>
                <a:gd name="T19" fmla="*/ 95 h 269"/>
                <a:gd name="T20" fmla="*/ 95 w 268"/>
                <a:gd name="T21" fmla="*/ 253 h 269"/>
                <a:gd name="T22" fmla="*/ 83 w 268"/>
                <a:gd name="T23" fmla="*/ 262 h 269"/>
                <a:gd name="T24" fmla="*/ 70 w 268"/>
                <a:gd name="T25" fmla="*/ 267 h 269"/>
                <a:gd name="T26" fmla="*/ 56 w 268"/>
                <a:gd name="T27" fmla="*/ 269 h 269"/>
                <a:gd name="T28" fmla="*/ 41 w 268"/>
                <a:gd name="T29" fmla="*/ 267 h 269"/>
                <a:gd name="T30" fmla="*/ 28 w 268"/>
                <a:gd name="T31" fmla="*/ 262 h 269"/>
                <a:gd name="T32" fmla="*/ 16 w 268"/>
                <a:gd name="T33" fmla="*/ 253 h 269"/>
                <a:gd name="T34" fmla="*/ 7 w 268"/>
                <a:gd name="T35" fmla="*/ 241 h 269"/>
                <a:gd name="T36" fmla="*/ 2 w 268"/>
                <a:gd name="T37" fmla="*/ 228 h 269"/>
                <a:gd name="T38" fmla="*/ 0 w 268"/>
                <a:gd name="T39" fmla="*/ 213 h 269"/>
                <a:gd name="T40" fmla="*/ 2 w 268"/>
                <a:gd name="T41" fmla="*/ 199 h 269"/>
                <a:gd name="T42" fmla="*/ 7 w 268"/>
                <a:gd name="T43" fmla="*/ 186 h 269"/>
                <a:gd name="T44" fmla="*/ 16 w 268"/>
                <a:gd name="T45" fmla="*/ 174 h 269"/>
                <a:gd name="T46" fmla="*/ 173 w 268"/>
                <a:gd name="T47" fmla="*/ 17 h 269"/>
                <a:gd name="T48" fmla="*/ 185 w 268"/>
                <a:gd name="T49" fmla="*/ 8 h 269"/>
                <a:gd name="T50" fmla="*/ 198 w 268"/>
                <a:gd name="T51" fmla="*/ 2 h 269"/>
                <a:gd name="T52" fmla="*/ 212 w 268"/>
                <a:gd name="T5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8" h="269">
                  <a:moveTo>
                    <a:pt x="212" y="0"/>
                  </a:moveTo>
                  <a:lnTo>
                    <a:pt x="227" y="2"/>
                  </a:lnTo>
                  <a:lnTo>
                    <a:pt x="240" y="8"/>
                  </a:lnTo>
                  <a:lnTo>
                    <a:pt x="252" y="17"/>
                  </a:lnTo>
                  <a:lnTo>
                    <a:pt x="261" y="29"/>
                  </a:lnTo>
                  <a:lnTo>
                    <a:pt x="266" y="42"/>
                  </a:lnTo>
                  <a:lnTo>
                    <a:pt x="268" y="56"/>
                  </a:lnTo>
                  <a:lnTo>
                    <a:pt x="266" y="70"/>
                  </a:lnTo>
                  <a:lnTo>
                    <a:pt x="261" y="84"/>
                  </a:lnTo>
                  <a:lnTo>
                    <a:pt x="252" y="95"/>
                  </a:lnTo>
                  <a:lnTo>
                    <a:pt x="95" y="253"/>
                  </a:lnTo>
                  <a:lnTo>
                    <a:pt x="83" y="262"/>
                  </a:lnTo>
                  <a:lnTo>
                    <a:pt x="70" y="267"/>
                  </a:lnTo>
                  <a:lnTo>
                    <a:pt x="56" y="269"/>
                  </a:lnTo>
                  <a:lnTo>
                    <a:pt x="41" y="267"/>
                  </a:lnTo>
                  <a:lnTo>
                    <a:pt x="28" y="262"/>
                  </a:lnTo>
                  <a:lnTo>
                    <a:pt x="16" y="253"/>
                  </a:lnTo>
                  <a:lnTo>
                    <a:pt x="7" y="241"/>
                  </a:lnTo>
                  <a:lnTo>
                    <a:pt x="2" y="228"/>
                  </a:lnTo>
                  <a:lnTo>
                    <a:pt x="0" y="213"/>
                  </a:lnTo>
                  <a:lnTo>
                    <a:pt x="2" y="199"/>
                  </a:lnTo>
                  <a:lnTo>
                    <a:pt x="7" y="186"/>
                  </a:lnTo>
                  <a:lnTo>
                    <a:pt x="16" y="174"/>
                  </a:lnTo>
                  <a:lnTo>
                    <a:pt x="173" y="17"/>
                  </a:lnTo>
                  <a:lnTo>
                    <a:pt x="185" y="8"/>
                  </a:lnTo>
                  <a:lnTo>
                    <a:pt x="198" y="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11"/>
            <p:cNvSpPr>
              <a:spLocks/>
            </p:cNvSpPr>
            <p:nvPr/>
          </p:nvSpPr>
          <p:spPr bwMode="auto">
            <a:xfrm>
              <a:off x="7323138" y="4364038"/>
              <a:ext cx="47625" cy="49213"/>
            </a:xfrm>
            <a:custGeom>
              <a:avLst/>
              <a:gdLst>
                <a:gd name="T0" fmla="*/ 56 w 274"/>
                <a:gd name="T1" fmla="*/ 0 h 274"/>
                <a:gd name="T2" fmla="*/ 70 w 274"/>
                <a:gd name="T3" fmla="*/ 2 h 274"/>
                <a:gd name="T4" fmla="*/ 83 w 274"/>
                <a:gd name="T5" fmla="*/ 7 h 274"/>
                <a:gd name="T6" fmla="*/ 95 w 274"/>
                <a:gd name="T7" fmla="*/ 16 h 274"/>
                <a:gd name="T8" fmla="*/ 258 w 274"/>
                <a:gd name="T9" fmla="*/ 179 h 274"/>
                <a:gd name="T10" fmla="*/ 267 w 274"/>
                <a:gd name="T11" fmla="*/ 191 h 274"/>
                <a:gd name="T12" fmla="*/ 272 w 274"/>
                <a:gd name="T13" fmla="*/ 204 h 274"/>
                <a:gd name="T14" fmla="*/ 274 w 274"/>
                <a:gd name="T15" fmla="*/ 218 h 274"/>
                <a:gd name="T16" fmla="*/ 272 w 274"/>
                <a:gd name="T17" fmla="*/ 232 h 274"/>
                <a:gd name="T18" fmla="*/ 267 w 274"/>
                <a:gd name="T19" fmla="*/ 245 h 274"/>
                <a:gd name="T20" fmla="*/ 258 w 274"/>
                <a:gd name="T21" fmla="*/ 258 h 274"/>
                <a:gd name="T22" fmla="*/ 246 w 274"/>
                <a:gd name="T23" fmla="*/ 267 h 274"/>
                <a:gd name="T24" fmla="*/ 233 w 274"/>
                <a:gd name="T25" fmla="*/ 272 h 274"/>
                <a:gd name="T26" fmla="*/ 218 w 274"/>
                <a:gd name="T27" fmla="*/ 274 h 274"/>
                <a:gd name="T28" fmla="*/ 204 w 274"/>
                <a:gd name="T29" fmla="*/ 272 h 274"/>
                <a:gd name="T30" fmla="*/ 191 w 274"/>
                <a:gd name="T31" fmla="*/ 267 h 274"/>
                <a:gd name="T32" fmla="*/ 179 w 274"/>
                <a:gd name="T33" fmla="*/ 258 h 274"/>
                <a:gd name="T34" fmla="*/ 16 w 274"/>
                <a:gd name="T35" fmla="*/ 95 h 274"/>
                <a:gd name="T36" fmla="*/ 7 w 274"/>
                <a:gd name="T37" fmla="*/ 83 h 274"/>
                <a:gd name="T38" fmla="*/ 2 w 274"/>
                <a:gd name="T39" fmla="*/ 70 h 274"/>
                <a:gd name="T40" fmla="*/ 0 w 274"/>
                <a:gd name="T41" fmla="*/ 56 h 274"/>
                <a:gd name="T42" fmla="*/ 2 w 274"/>
                <a:gd name="T43" fmla="*/ 41 h 274"/>
                <a:gd name="T44" fmla="*/ 7 w 274"/>
                <a:gd name="T45" fmla="*/ 28 h 274"/>
                <a:gd name="T46" fmla="*/ 16 w 274"/>
                <a:gd name="T47" fmla="*/ 16 h 274"/>
                <a:gd name="T48" fmla="*/ 28 w 274"/>
                <a:gd name="T49" fmla="*/ 7 h 274"/>
                <a:gd name="T50" fmla="*/ 41 w 274"/>
                <a:gd name="T51" fmla="*/ 2 h 274"/>
                <a:gd name="T52" fmla="*/ 56 w 274"/>
                <a:gd name="T5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4" h="274">
                  <a:moveTo>
                    <a:pt x="56" y="0"/>
                  </a:moveTo>
                  <a:lnTo>
                    <a:pt x="70" y="2"/>
                  </a:lnTo>
                  <a:lnTo>
                    <a:pt x="83" y="7"/>
                  </a:lnTo>
                  <a:lnTo>
                    <a:pt x="95" y="16"/>
                  </a:lnTo>
                  <a:lnTo>
                    <a:pt x="258" y="179"/>
                  </a:lnTo>
                  <a:lnTo>
                    <a:pt x="267" y="191"/>
                  </a:lnTo>
                  <a:lnTo>
                    <a:pt x="272" y="204"/>
                  </a:lnTo>
                  <a:lnTo>
                    <a:pt x="274" y="218"/>
                  </a:lnTo>
                  <a:lnTo>
                    <a:pt x="272" y="232"/>
                  </a:lnTo>
                  <a:lnTo>
                    <a:pt x="267" y="245"/>
                  </a:lnTo>
                  <a:lnTo>
                    <a:pt x="258" y="258"/>
                  </a:lnTo>
                  <a:lnTo>
                    <a:pt x="246" y="267"/>
                  </a:lnTo>
                  <a:lnTo>
                    <a:pt x="233" y="272"/>
                  </a:lnTo>
                  <a:lnTo>
                    <a:pt x="218" y="274"/>
                  </a:lnTo>
                  <a:lnTo>
                    <a:pt x="204" y="272"/>
                  </a:lnTo>
                  <a:lnTo>
                    <a:pt x="191" y="267"/>
                  </a:lnTo>
                  <a:lnTo>
                    <a:pt x="179" y="258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7567613" y="4608513"/>
              <a:ext cx="47625" cy="47625"/>
            </a:xfrm>
            <a:custGeom>
              <a:avLst/>
              <a:gdLst>
                <a:gd name="T0" fmla="*/ 56 w 268"/>
                <a:gd name="T1" fmla="*/ 0 h 269"/>
                <a:gd name="T2" fmla="*/ 70 w 268"/>
                <a:gd name="T3" fmla="*/ 2 h 269"/>
                <a:gd name="T4" fmla="*/ 83 w 268"/>
                <a:gd name="T5" fmla="*/ 8 h 269"/>
                <a:gd name="T6" fmla="*/ 95 w 268"/>
                <a:gd name="T7" fmla="*/ 17 h 269"/>
                <a:gd name="T8" fmla="*/ 252 w 268"/>
                <a:gd name="T9" fmla="*/ 174 h 269"/>
                <a:gd name="T10" fmla="*/ 261 w 268"/>
                <a:gd name="T11" fmla="*/ 186 h 269"/>
                <a:gd name="T12" fmla="*/ 267 w 268"/>
                <a:gd name="T13" fmla="*/ 199 h 269"/>
                <a:gd name="T14" fmla="*/ 268 w 268"/>
                <a:gd name="T15" fmla="*/ 213 h 269"/>
                <a:gd name="T16" fmla="*/ 267 w 268"/>
                <a:gd name="T17" fmla="*/ 228 h 269"/>
                <a:gd name="T18" fmla="*/ 261 w 268"/>
                <a:gd name="T19" fmla="*/ 241 h 269"/>
                <a:gd name="T20" fmla="*/ 252 w 268"/>
                <a:gd name="T21" fmla="*/ 253 h 269"/>
                <a:gd name="T22" fmla="*/ 241 w 268"/>
                <a:gd name="T23" fmla="*/ 262 h 269"/>
                <a:gd name="T24" fmla="*/ 227 w 268"/>
                <a:gd name="T25" fmla="*/ 267 h 269"/>
                <a:gd name="T26" fmla="*/ 214 w 268"/>
                <a:gd name="T27" fmla="*/ 269 h 269"/>
                <a:gd name="T28" fmla="*/ 199 w 268"/>
                <a:gd name="T29" fmla="*/ 267 h 269"/>
                <a:gd name="T30" fmla="*/ 185 w 268"/>
                <a:gd name="T31" fmla="*/ 262 h 269"/>
                <a:gd name="T32" fmla="*/ 174 w 268"/>
                <a:gd name="T33" fmla="*/ 253 h 269"/>
                <a:gd name="T34" fmla="*/ 16 w 268"/>
                <a:gd name="T35" fmla="*/ 95 h 269"/>
                <a:gd name="T36" fmla="*/ 7 w 268"/>
                <a:gd name="T37" fmla="*/ 84 h 269"/>
                <a:gd name="T38" fmla="*/ 2 w 268"/>
                <a:gd name="T39" fmla="*/ 70 h 269"/>
                <a:gd name="T40" fmla="*/ 0 w 268"/>
                <a:gd name="T41" fmla="*/ 56 h 269"/>
                <a:gd name="T42" fmla="*/ 2 w 268"/>
                <a:gd name="T43" fmla="*/ 42 h 269"/>
                <a:gd name="T44" fmla="*/ 7 w 268"/>
                <a:gd name="T45" fmla="*/ 29 h 269"/>
                <a:gd name="T46" fmla="*/ 16 w 268"/>
                <a:gd name="T47" fmla="*/ 17 h 269"/>
                <a:gd name="T48" fmla="*/ 28 w 268"/>
                <a:gd name="T49" fmla="*/ 8 h 269"/>
                <a:gd name="T50" fmla="*/ 42 w 268"/>
                <a:gd name="T51" fmla="*/ 2 h 269"/>
                <a:gd name="T52" fmla="*/ 56 w 268"/>
                <a:gd name="T5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8" h="269">
                  <a:moveTo>
                    <a:pt x="56" y="0"/>
                  </a:moveTo>
                  <a:lnTo>
                    <a:pt x="70" y="2"/>
                  </a:lnTo>
                  <a:lnTo>
                    <a:pt x="83" y="8"/>
                  </a:lnTo>
                  <a:lnTo>
                    <a:pt x="95" y="17"/>
                  </a:lnTo>
                  <a:lnTo>
                    <a:pt x="252" y="174"/>
                  </a:lnTo>
                  <a:lnTo>
                    <a:pt x="261" y="186"/>
                  </a:lnTo>
                  <a:lnTo>
                    <a:pt x="267" y="199"/>
                  </a:lnTo>
                  <a:lnTo>
                    <a:pt x="268" y="213"/>
                  </a:lnTo>
                  <a:lnTo>
                    <a:pt x="267" y="228"/>
                  </a:lnTo>
                  <a:lnTo>
                    <a:pt x="261" y="241"/>
                  </a:lnTo>
                  <a:lnTo>
                    <a:pt x="252" y="253"/>
                  </a:lnTo>
                  <a:lnTo>
                    <a:pt x="241" y="262"/>
                  </a:lnTo>
                  <a:lnTo>
                    <a:pt x="227" y="267"/>
                  </a:lnTo>
                  <a:lnTo>
                    <a:pt x="214" y="269"/>
                  </a:lnTo>
                  <a:lnTo>
                    <a:pt x="199" y="267"/>
                  </a:lnTo>
                  <a:lnTo>
                    <a:pt x="185" y="262"/>
                  </a:lnTo>
                  <a:lnTo>
                    <a:pt x="174" y="253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3" name="Group 812"/>
          <p:cNvGrpSpPr/>
          <p:nvPr/>
        </p:nvGrpSpPr>
        <p:grpSpPr>
          <a:xfrm>
            <a:off x="8134834" y="4340225"/>
            <a:ext cx="590550" cy="341313"/>
            <a:chOff x="8166100" y="4340225"/>
            <a:chExt cx="590550" cy="341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217"/>
            <p:cNvSpPr>
              <a:spLocks noEditPoints="1"/>
            </p:cNvSpPr>
            <p:nvPr/>
          </p:nvSpPr>
          <p:spPr bwMode="auto">
            <a:xfrm>
              <a:off x="8166100" y="4340225"/>
              <a:ext cx="590550" cy="215900"/>
            </a:xfrm>
            <a:custGeom>
              <a:avLst/>
              <a:gdLst>
                <a:gd name="T0" fmla="*/ 2643 w 3345"/>
                <a:gd name="T1" fmla="*/ 401 h 1224"/>
                <a:gd name="T2" fmla="*/ 2621 w 3345"/>
                <a:gd name="T3" fmla="*/ 446 h 1224"/>
                <a:gd name="T4" fmla="*/ 2643 w 3345"/>
                <a:gd name="T5" fmla="*/ 490 h 1224"/>
                <a:gd name="T6" fmla="*/ 2900 w 3345"/>
                <a:gd name="T7" fmla="*/ 501 h 1224"/>
                <a:gd name="T8" fmla="*/ 2007 w 3345"/>
                <a:gd name="T9" fmla="*/ 390 h 1224"/>
                <a:gd name="T10" fmla="*/ 1962 w 3345"/>
                <a:gd name="T11" fmla="*/ 413 h 1224"/>
                <a:gd name="T12" fmla="*/ 1954 w 3345"/>
                <a:gd name="T13" fmla="*/ 463 h 1224"/>
                <a:gd name="T14" fmla="*/ 1990 w 3345"/>
                <a:gd name="T15" fmla="*/ 498 h 1224"/>
                <a:gd name="T16" fmla="*/ 2360 w 3345"/>
                <a:gd name="T17" fmla="*/ 498 h 1224"/>
                <a:gd name="T18" fmla="*/ 2394 w 3345"/>
                <a:gd name="T19" fmla="*/ 463 h 1224"/>
                <a:gd name="T20" fmla="*/ 2387 w 3345"/>
                <a:gd name="T21" fmla="*/ 413 h 1224"/>
                <a:gd name="T22" fmla="*/ 2342 w 3345"/>
                <a:gd name="T23" fmla="*/ 390 h 1224"/>
                <a:gd name="T24" fmla="*/ 819 w 3345"/>
                <a:gd name="T25" fmla="*/ 393 h 1224"/>
                <a:gd name="T26" fmla="*/ 783 w 3345"/>
                <a:gd name="T27" fmla="*/ 428 h 1224"/>
                <a:gd name="T28" fmla="*/ 791 w 3345"/>
                <a:gd name="T29" fmla="*/ 478 h 1224"/>
                <a:gd name="T30" fmla="*/ 836 w 3345"/>
                <a:gd name="T31" fmla="*/ 501 h 1224"/>
                <a:gd name="T32" fmla="*/ 882 w 3345"/>
                <a:gd name="T33" fmla="*/ 478 h 1224"/>
                <a:gd name="T34" fmla="*/ 890 w 3345"/>
                <a:gd name="T35" fmla="*/ 428 h 1224"/>
                <a:gd name="T36" fmla="*/ 854 w 3345"/>
                <a:gd name="T37" fmla="*/ 393 h 1224"/>
                <a:gd name="T38" fmla="*/ 446 w 3345"/>
                <a:gd name="T39" fmla="*/ 501 h 1224"/>
                <a:gd name="T40" fmla="*/ 646 w 3345"/>
                <a:gd name="T41" fmla="*/ 490 h 1224"/>
                <a:gd name="T42" fmla="*/ 669 w 3345"/>
                <a:gd name="T43" fmla="*/ 446 h 1224"/>
                <a:gd name="T44" fmla="*/ 646 w 3345"/>
                <a:gd name="T45" fmla="*/ 401 h 1224"/>
                <a:gd name="T46" fmla="*/ 446 w 3345"/>
                <a:gd name="T47" fmla="*/ 390 h 1224"/>
                <a:gd name="T48" fmla="*/ 3234 w 3345"/>
                <a:gd name="T49" fmla="*/ 1113 h 1224"/>
                <a:gd name="T50" fmla="*/ 112 w 3345"/>
                <a:gd name="T51" fmla="*/ 111 h 1224"/>
                <a:gd name="T52" fmla="*/ 335 w 3345"/>
                <a:gd name="T53" fmla="*/ 1002 h 1224"/>
                <a:gd name="T54" fmla="*/ 335 w 3345"/>
                <a:gd name="T55" fmla="*/ 446 h 1224"/>
                <a:gd name="T56" fmla="*/ 335 w 3345"/>
                <a:gd name="T57" fmla="*/ 111 h 1224"/>
                <a:gd name="T58" fmla="*/ 335 w 3345"/>
                <a:gd name="T59" fmla="*/ 0 h 1224"/>
                <a:gd name="T60" fmla="*/ 404 w 3345"/>
                <a:gd name="T61" fmla="*/ 24 h 1224"/>
                <a:gd name="T62" fmla="*/ 443 w 3345"/>
                <a:gd name="T63" fmla="*/ 86 h 1224"/>
                <a:gd name="T64" fmla="*/ 2900 w 3345"/>
                <a:gd name="T65" fmla="*/ 167 h 1224"/>
                <a:gd name="T66" fmla="*/ 2911 w 3345"/>
                <a:gd name="T67" fmla="*/ 63 h 1224"/>
                <a:gd name="T68" fmla="*/ 2961 w 3345"/>
                <a:gd name="T69" fmla="*/ 12 h 1224"/>
                <a:gd name="T70" fmla="*/ 3234 w 3345"/>
                <a:gd name="T71" fmla="*/ 0 h 1224"/>
                <a:gd name="T72" fmla="*/ 3303 w 3345"/>
                <a:gd name="T73" fmla="*/ 24 h 1224"/>
                <a:gd name="T74" fmla="*/ 3343 w 3345"/>
                <a:gd name="T75" fmla="*/ 86 h 1224"/>
                <a:gd name="T76" fmla="*/ 3343 w 3345"/>
                <a:gd name="T77" fmla="*/ 1139 h 1224"/>
                <a:gd name="T78" fmla="*/ 3303 w 3345"/>
                <a:gd name="T79" fmla="*/ 1200 h 1224"/>
                <a:gd name="T80" fmla="*/ 3234 w 3345"/>
                <a:gd name="T81" fmla="*/ 1224 h 1224"/>
                <a:gd name="T82" fmla="*/ 2961 w 3345"/>
                <a:gd name="T83" fmla="*/ 1213 h 1224"/>
                <a:gd name="T84" fmla="*/ 2911 w 3345"/>
                <a:gd name="T85" fmla="*/ 1162 h 1224"/>
                <a:gd name="T86" fmla="*/ 2900 w 3345"/>
                <a:gd name="T87" fmla="*/ 1058 h 1224"/>
                <a:gd name="T88" fmla="*/ 1394 w 3345"/>
                <a:gd name="T89" fmla="*/ 835 h 1224"/>
                <a:gd name="T90" fmla="*/ 1439 w 3345"/>
                <a:gd name="T91" fmla="*/ 812 h 1224"/>
                <a:gd name="T92" fmla="*/ 1450 w 3345"/>
                <a:gd name="T93" fmla="*/ 613 h 1224"/>
                <a:gd name="T94" fmla="*/ 1650 w 3345"/>
                <a:gd name="T95" fmla="*/ 601 h 1224"/>
                <a:gd name="T96" fmla="*/ 1673 w 3345"/>
                <a:gd name="T97" fmla="*/ 557 h 1224"/>
                <a:gd name="T98" fmla="*/ 1650 w 3345"/>
                <a:gd name="T99" fmla="*/ 512 h 1224"/>
                <a:gd name="T100" fmla="*/ 1394 w 3345"/>
                <a:gd name="T101" fmla="*/ 501 h 1224"/>
                <a:gd name="T102" fmla="*/ 1349 w 3345"/>
                <a:gd name="T103" fmla="*/ 523 h 1224"/>
                <a:gd name="T104" fmla="*/ 1338 w 3345"/>
                <a:gd name="T105" fmla="*/ 724 h 1224"/>
                <a:gd name="T106" fmla="*/ 1138 w 3345"/>
                <a:gd name="T107" fmla="*/ 734 h 1224"/>
                <a:gd name="T108" fmla="*/ 1115 w 3345"/>
                <a:gd name="T109" fmla="*/ 780 h 1224"/>
                <a:gd name="T110" fmla="*/ 446 w 3345"/>
                <a:gd name="T111" fmla="*/ 1113 h 1224"/>
                <a:gd name="T112" fmla="*/ 421 w 3345"/>
                <a:gd name="T113" fmla="*/ 1183 h 1224"/>
                <a:gd name="T114" fmla="*/ 360 w 3345"/>
                <a:gd name="T115" fmla="*/ 1221 h 1224"/>
                <a:gd name="T116" fmla="*/ 86 w 3345"/>
                <a:gd name="T117" fmla="*/ 1221 h 1224"/>
                <a:gd name="T118" fmla="*/ 24 w 3345"/>
                <a:gd name="T119" fmla="*/ 1183 h 1224"/>
                <a:gd name="T120" fmla="*/ 0 w 3345"/>
                <a:gd name="T121" fmla="*/ 1113 h 1224"/>
                <a:gd name="T122" fmla="*/ 11 w 3345"/>
                <a:gd name="T123" fmla="*/ 63 h 1224"/>
                <a:gd name="T124" fmla="*/ 63 w 3345"/>
                <a:gd name="T125" fmla="*/ 12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5" h="1224">
                  <a:moveTo>
                    <a:pt x="2676" y="390"/>
                  </a:moveTo>
                  <a:lnTo>
                    <a:pt x="2659" y="393"/>
                  </a:lnTo>
                  <a:lnTo>
                    <a:pt x="2643" y="401"/>
                  </a:lnTo>
                  <a:lnTo>
                    <a:pt x="2632" y="413"/>
                  </a:lnTo>
                  <a:lnTo>
                    <a:pt x="2624" y="428"/>
                  </a:lnTo>
                  <a:lnTo>
                    <a:pt x="2621" y="446"/>
                  </a:lnTo>
                  <a:lnTo>
                    <a:pt x="2624" y="463"/>
                  </a:lnTo>
                  <a:lnTo>
                    <a:pt x="2632" y="478"/>
                  </a:lnTo>
                  <a:lnTo>
                    <a:pt x="2643" y="490"/>
                  </a:lnTo>
                  <a:lnTo>
                    <a:pt x="2659" y="498"/>
                  </a:lnTo>
                  <a:lnTo>
                    <a:pt x="2676" y="501"/>
                  </a:lnTo>
                  <a:lnTo>
                    <a:pt x="2900" y="501"/>
                  </a:lnTo>
                  <a:lnTo>
                    <a:pt x="2900" y="390"/>
                  </a:lnTo>
                  <a:lnTo>
                    <a:pt x="2676" y="390"/>
                  </a:lnTo>
                  <a:close/>
                  <a:moveTo>
                    <a:pt x="2007" y="390"/>
                  </a:moveTo>
                  <a:lnTo>
                    <a:pt x="1990" y="393"/>
                  </a:lnTo>
                  <a:lnTo>
                    <a:pt x="1974" y="401"/>
                  </a:lnTo>
                  <a:lnTo>
                    <a:pt x="1962" y="413"/>
                  </a:lnTo>
                  <a:lnTo>
                    <a:pt x="1954" y="428"/>
                  </a:lnTo>
                  <a:lnTo>
                    <a:pt x="1951" y="446"/>
                  </a:lnTo>
                  <a:lnTo>
                    <a:pt x="1954" y="463"/>
                  </a:lnTo>
                  <a:lnTo>
                    <a:pt x="1962" y="478"/>
                  </a:lnTo>
                  <a:lnTo>
                    <a:pt x="1974" y="490"/>
                  </a:lnTo>
                  <a:lnTo>
                    <a:pt x="1990" y="498"/>
                  </a:lnTo>
                  <a:lnTo>
                    <a:pt x="2007" y="501"/>
                  </a:lnTo>
                  <a:lnTo>
                    <a:pt x="2342" y="501"/>
                  </a:lnTo>
                  <a:lnTo>
                    <a:pt x="2360" y="498"/>
                  </a:lnTo>
                  <a:lnTo>
                    <a:pt x="2375" y="490"/>
                  </a:lnTo>
                  <a:lnTo>
                    <a:pt x="2387" y="478"/>
                  </a:lnTo>
                  <a:lnTo>
                    <a:pt x="2394" y="463"/>
                  </a:lnTo>
                  <a:lnTo>
                    <a:pt x="2397" y="446"/>
                  </a:lnTo>
                  <a:lnTo>
                    <a:pt x="2394" y="428"/>
                  </a:lnTo>
                  <a:lnTo>
                    <a:pt x="2387" y="413"/>
                  </a:lnTo>
                  <a:lnTo>
                    <a:pt x="2375" y="401"/>
                  </a:lnTo>
                  <a:lnTo>
                    <a:pt x="2360" y="393"/>
                  </a:lnTo>
                  <a:lnTo>
                    <a:pt x="2342" y="390"/>
                  </a:lnTo>
                  <a:lnTo>
                    <a:pt x="2007" y="390"/>
                  </a:lnTo>
                  <a:close/>
                  <a:moveTo>
                    <a:pt x="836" y="390"/>
                  </a:moveTo>
                  <a:lnTo>
                    <a:pt x="819" y="393"/>
                  </a:lnTo>
                  <a:lnTo>
                    <a:pt x="804" y="401"/>
                  </a:lnTo>
                  <a:lnTo>
                    <a:pt x="791" y="413"/>
                  </a:lnTo>
                  <a:lnTo>
                    <a:pt x="783" y="428"/>
                  </a:lnTo>
                  <a:lnTo>
                    <a:pt x="780" y="446"/>
                  </a:lnTo>
                  <a:lnTo>
                    <a:pt x="783" y="463"/>
                  </a:lnTo>
                  <a:lnTo>
                    <a:pt x="791" y="478"/>
                  </a:lnTo>
                  <a:lnTo>
                    <a:pt x="804" y="490"/>
                  </a:lnTo>
                  <a:lnTo>
                    <a:pt x="819" y="498"/>
                  </a:lnTo>
                  <a:lnTo>
                    <a:pt x="836" y="501"/>
                  </a:lnTo>
                  <a:lnTo>
                    <a:pt x="854" y="498"/>
                  </a:lnTo>
                  <a:lnTo>
                    <a:pt x="869" y="490"/>
                  </a:lnTo>
                  <a:lnTo>
                    <a:pt x="882" y="478"/>
                  </a:lnTo>
                  <a:lnTo>
                    <a:pt x="890" y="463"/>
                  </a:lnTo>
                  <a:lnTo>
                    <a:pt x="892" y="446"/>
                  </a:lnTo>
                  <a:lnTo>
                    <a:pt x="890" y="428"/>
                  </a:lnTo>
                  <a:lnTo>
                    <a:pt x="882" y="413"/>
                  </a:lnTo>
                  <a:lnTo>
                    <a:pt x="869" y="401"/>
                  </a:lnTo>
                  <a:lnTo>
                    <a:pt x="854" y="393"/>
                  </a:lnTo>
                  <a:lnTo>
                    <a:pt x="836" y="390"/>
                  </a:lnTo>
                  <a:close/>
                  <a:moveTo>
                    <a:pt x="446" y="390"/>
                  </a:moveTo>
                  <a:lnTo>
                    <a:pt x="446" y="501"/>
                  </a:lnTo>
                  <a:lnTo>
                    <a:pt x="614" y="501"/>
                  </a:lnTo>
                  <a:lnTo>
                    <a:pt x="631" y="498"/>
                  </a:lnTo>
                  <a:lnTo>
                    <a:pt x="646" y="490"/>
                  </a:lnTo>
                  <a:lnTo>
                    <a:pt x="658" y="478"/>
                  </a:lnTo>
                  <a:lnTo>
                    <a:pt x="667" y="463"/>
                  </a:lnTo>
                  <a:lnTo>
                    <a:pt x="669" y="446"/>
                  </a:lnTo>
                  <a:lnTo>
                    <a:pt x="667" y="428"/>
                  </a:lnTo>
                  <a:lnTo>
                    <a:pt x="658" y="413"/>
                  </a:lnTo>
                  <a:lnTo>
                    <a:pt x="646" y="401"/>
                  </a:lnTo>
                  <a:lnTo>
                    <a:pt x="631" y="393"/>
                  </a:lnTo>
                  <a:lnTo>
                    <a:pt x="614" y="390"/>
                  </a:lnTo>
                  <a:lnTo>
                    <a:pt x="446" y="390"/>
                  </a:lnTo>
                  <a:close/>
                  <a:moveTo>
                    <a:pt x="3011" y="111"/>
                  </a:moveTo>
                  <a:lnTo>
                    <a:pt x="3011" y="1113"/>
                  </a:lnTo>
                  <a:lnTo>
                    <a:pt x="3234" y="1113"/>
                  </a:lnTo>
                  <a:lnTo>
                    <a:pt x="3234" y="111"/>
                  </a:lnTo>
                  <a:lnTo>
                    <a:pt x="3011" y="111"/>
                  </a:lnTo>
                  <a:close/>
                  <a:moveTo>
                    <a:pt x="112" y="111"/>
                  </a:moveTo>
                  <a:lnTo>
                    <a:pt x="112" y="1113"/>
                  </a:lnTo>
                  <a:lnTo>
                    <a:pt x="335" y="1113"/>
                  </a:lnTo>
                  <a:lnTo>
                    <a:pt x="335" y="1002"/>
                  </a:lnTo>
                  <a:lnTo>
                    <a:pt x="335" y="1002"/>
                  </a:lnTo>
                  <a:lnTo>
                    <a:pt x="335" y="446"/>
                  </a:lnTo>
                  <a:lnTo>
                    <a:pt x="335" y="446"/>
                  </a:lnTo>
                  <a:lnTo>
                    <a:pt x="335" y="446"/>
                  </a:lnTo>
                  <a:lnTo>
                    <a:pt x="335" y="446"/>
                  </a:lnTo>
                  <a:lnTo>
                    <a:pt x="335" y="111"/>
                  </a:lnTo>
                  <a:lnTo>
                    <a:pt x="112" y="111"/>
                  </a:lnTo>
                  <a:close/>
                  <a:moveTo>
                    <a:pt x="112" y="0"/>
                  </a:moveTo>
                  <a:lnTo>
                    <a:pt x="335" y="0"/>
                  </a:lnTo>
                  <a:lnTo>
                    <a:pt x="360" y="3"/>
                  </a:lnTo>
                  <a:lnTo>
                    <a:pt x="383" y="12"/>
                  </a:lnTo>
                  <a:lnTo>
                    <a:pt x="404" y="24"/>
                  </a:lnTo>
                  <a:lnTo>
                    <a:pt x="421" y="43"/>
                  </a:lnTo>
                  <a:lnTo>
                    <a:pt x="434" y="63"/>
                  </a:lnTo>
                  <a:lnTo>
                    <a:pt x="443" y="86"/>
                  </a:lnTo>
                  <a:lnTo>
                    <a:pt x="446" y="111"/>
                  </a:lnTo>
                  <a:lnTo>
                    <a:pt x="446" y="167"/>
                  </a:lnTo>
                  <a:lnTo>
                    <a:pt x="2900" y="167"/>
                  </a:lnTo>
                  <a:lnTo>
                    <a:pt x="2900" y="111"/>
                  </a:lnTo>
                  <a:lnTo>
                    <a:pt x="2903" y="86"/>
                  </a:lnTo>
                  <a:lnTo>
                    <a:pt x="2911" y="63"/>
                  </a:lnTo>
                  <a:lnTo>
                    <a:pt x="2924" y="43"/>
                  </a:lnTo>
                  <a:lnTo>
                    <a:pt x="2941" y="24"/>
                  </a:lnTo>
                  <a:lnTo>
                    <a:pt x="2961" y="12"/>
                  </a:lnTo>
                  <a:lnTo>
                    <a:pt x="2986" y="3"/>
                  </a:lnTo>
                  <a:lnTo>
                    <a:pt x="3011" y="0"/>
                  </a:lnTo>
                  <a:lnTo>
                    <a:pt x="3234" y="0"/>
                  </a:lnTo>
                  <a:lnTo>
                    <a:pt x="3260" y="3"/>
                  </a:lnTo>
                  <a:lnTo>
                    <a:pt x="3283" y="12"/>
                  </a:lnTo>
                  <a:lnTo>
                    <a:pt x="3303" y="24"/>
                  </a:lnTo>
                  <a:lnTo>
                    <a:pt x="3321" y="43"/>
                  </a:lnTo>
                  <a:lnTo>
                    <a:pt x="3334" y="63"/>
                  </a:lnTo>
                  <a:lnTo>
                    <a:pt x="3343" y="86"/>
                  </a:lnTo>
                  <a:lnTo>
                    <a:pt x="3345" y="111"/>
                  </a:lnTo>
                  <a:lnTo>
                    <a:pt x="3345" y="1113"/>
                  </a:lnTo>
                  <a:lnTo>
                    <a:pt x="3343" y="1139"/>
                  </a:lnTo>
                  <a:lnTo>
                    <a:pt x="3334" y="1162"/>
                  </a:lnTo>
                  <a:lnTo>
                    <a:pt x="3321" y="1183"/>
                  </a:lnTo>
                  <a:lnTo>
                    <a:pt x="3303" y="1200"/>
                  </a:lnTo>
                  <a:lnTo>
                    <a:pt x="3283" y="1213"/>
                  </a:lnTo>
                  <a:lnTo>
                    <a:pt x="3260" y="1221"/>
                  </a:lnTo>
                  <a:lnTo>
                    <a:pt x="3234" y="1224"/>
                  </a:lnTo>
                  <a:lnTo>
                    <a:pt x="3011" y="1224"/>
                  </a:lnTo>
                  <a:lnTo>
                    <a:pt x="2986" y="1221"/>
                  </a:lnTo>
                  <a:lnTo>
                    <a:pt x="2961" y="1213"/>
                  </a:lnTo>
                  <a:lnTo>
                    <a:pt x="2941" y="1200"/>
                  </a:lnTo>
                  <a:lnTo>
                    <a:pt x="2924" y="1183"/>
                  </a:lnTo>
                  <a:lnTo>
                    <a:pt x="2911" y="1162"/>
                  </a:lnTo>
                  <a:lnTo>
                    <a:pt x="2903" y="1139"/>
                  </a:lnTo>
                  <a:lnTo>
                    <a:pt x="2900" y="1113"/>
                  </a:lnTo>
                  <a:lnTo>
                    <a:pt x="2900" y="1058"/>
                  </a:lnTo>
                  <a:lnTo>
                    <a:pt x="1227" y="1058"/>
                  </a:lnTo>
                  <a:lnTo>
                    <a:pt x="1227" y="835"/>
                  </a:lnTo>
                  <a:lnTo>
                    <a:pt x="1394" y="835"/>
                  </a:lnTo>
                  <a:lnTo>
                    <a:pt x="1411" y="832"/>
                  </a:lnTo>
                  <a:lnTo>
                    <a:pt x="1426" y="824"/>
                  </a:lnTo>
                  <a:lnTo>
                    <a:pt x="1439" y="812"/>
                  </a:lnTo>
                  <a:lnTo>
                    <a:pt x="1447" y="797"/>
                  </a:lnTo>
                  <a:lnTo>
                    <a:pt x="1450" y="780"/>
                  </a:lnTo>
                  <a:lnTo>
                    <a:pt x="1450" y="613"/>
                  </a:lnTo>
                  <a:lnTo>
                    <a:pt x="1617" y="613"/>
                  </a:lnTo>
                  <a:lnTo>
                    <a:pt x="1634" y="610"/>
                  </a:lnTo>
                  <a:lnTo>
                    <a:pt x="1650" y="601"/>
                  </a:lnTo>
                  <a:lnTo>
                    <a:pt x="1662" y="589"/>
                  </a:lnTo>
                  <a:lnTo>
                    <a:pt x="1670" y="574"/>
                  </a:lnTo>
                  <a:lnTo>
                    <a:pt x="1673" y="557"/>
                  </a:lnTo>
                  <a:lnTo>
                    <a:pt x="1670" y="540"/>
                  </a:lnTo>
                  <a:lnTo>
                    <a:pt x="1662" y="523"/>
                  </a:lnTo>
                  <a:lnTo>
                    <a:pt x="1650" y="512"/>
                  </a:lnTo>
                  <a:lnTo>
                    <a:pt x="1634" y="504"/>
                  </a:lnTo>
                  <a:lnTo>
                    <a:pt x="1617" y="501"/>
                  </a:lnTo>
                  <a:lnTo>
                    <a:pt x="1394" y="501"/>
                  </a:lnTo>
                  <a:lnTo>
                    <a:pt x="1377" y="504"/>
                  </a:lnTo>
                  <a:lnTo>
                    <a:pt x="1361" y="512"/>
                  </a:lnTo>
                  <a:lnTo>
                    <a:pt x="1349" y="523"/>
                  </a:lnTo>
                  <a:lnTo>
                    <a:pt x="1341" y="540"/>
                  </a:lnTo>
                  <a:lnTo>
                    <a:pt x="1338" y="557"/>
                  </a:lnTo>
                  <a:lnTo>
                    <a:pt x="1338" y="724"/>
                  </a:lnTo>
                  <a:lnTo>
                    <a:pt x="1171" y="724"/>
                  </a:lnTo>
                  <a:lnTo>
                    <a:pt x="1154" y="727"/>
                  </a:lnTo>
                  <a:lnTo>
                    <a:pt x="1138" y="734"/>
                  </a:lnTo>
                  <a:lnTo>
                    <a:pt x="1126" y="746"/>
                  </a:lnTo>
                  <a:lnTo>
                    <a:pt x="1118" y="761"/>
                  </a:lnTo>
                  <a:lnTo>
                    <a:pt x="1115" y="780"/>
                  </a:lnTo>
                  <a:lnTo>
                    <a:pt x="1115" y="1058"/>
                  </a:lnTo>
                  <a:lnTo>
                    <a:pt x="446" y="1058"/>
                  </a:lnTo>
                  <a:lnTo>
                    <a:pt x="446" y="1113"/>
                  </a:lnTo>
                  <a:lnTo>
                    <a:pt x="443" y="1139"/>
                  </a:lnTo>
                  <a:lnTo>
                    <a:pt x="434" y="1162"/>
                  </a:lnTo>
                  <a:lnTo>
                    <a:pt x="421" y="1183"/>
                  </a:lnTo>
                  <a:lnTo>
                    <a:pt x="404" y="1200"/>
                  </a:lnTo>
                  <a:lnTo>
                    <a:pt x="383" y="1213"/>
                  </a:lnTo>
                  <a:lnTo>
                    <a:pt x="360" y="1221"/>
                  </a:lnTo>
                  <a:lnTo>
                    <a:pt x="335" y="1224"/>
                  </a:lnTo>
                  <a:lnTo>
                    <a:pt x="112" y="1224"/>
                  </a:lnTo>
                  <a:lnTo>
                    <a:pt x="86" y="1221"/>
                  </a:lnTo>
                  <a:lnTo>
                    <a:pt x="63" y="1213"/>
                  </a:lnTo>
                  <a:lnTo>
                    <a:pt x="42" y="1200"/>
                  </a:lnTo>
                  <a:lnTo>
                    <a:pt x="24" y="1183"/>
                  </a:lnTo>
                  <a:lnTo>
                    <a:pt x="11" y="1162"/>
                  </a:lnTo>
                  <a:lnTo>
                    <a:pt x="3" y="1139"/>
                  </a:lnTo>
                  <a:lnTo>
                    <a:pt x="0" y="1113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3"/>
                  </a:lnTo>
                  <a:lnTo>
                    <a:pt x="42" y="24"/>
                  </a:lnTo>
                  <a:lnTo>
                    <a:pt x="63" y="12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18"/>
            <p:cNvSpPr>
              <a:spLocks/>
            </p:cNvSpPr>
            <p:nvPr/>
          </p:nvSpPr>
          <p:spPr bwMode="auto">
            <a:xfrm>
              <a:off x="8321675" y="4546600"/>
              <a:ext cx="101600" cy="134938"/>
            </a:xfrm>
            <a:custGeom>
              <a:avLst/>
              <a:gdLst>
                <a:gd name="T0" fmla="*/ 280 w 574"/>
                <a:gd name="T1" fmla="*/ 0 h 764"/>
                <a:gd name="T2" fmla="*/ 294 w 574"/>
                <a:gd name="T3" fmla="*/ 0 h 764"/>
                <a:gd name="T4" fmla="*/ 309 w 574"/>
                <a:gd name="T5" fmla="*/ 4 h 764"/>
                <a:gd name="T6" fmla="*/ 322 w 574"/>
                <a:gd name="T7" fmla="*/ 11 h 764"/>
                <a:gd name="T8" fmla="*/ 332 w 574"/>
                <a:gd name="T9" fmla="*/ 22 h 764"/>
                <a:gd name="T10" fmla="*/ 496 w 574"/>
                <a:gd name="T11" fmla="*/ 253 h 764"/>
                <a:gd name="T12" fmla="*/ 520 w 574"/>
                <a:gd name="T13" fmla="*/ 294 h 764"/>
                <a:gd name="T14" fmla="*/ 539 w 574"/>
                <a:gd name="T15" fmla="*/ 335 h 764"/>
                <a:gd name="T16" fmla="*/ 555 w 574"/>
                <a:gd name="T17" fmla="*/ 372 h 764"/>
                <a:gd name="T18" fmla="*/ 565 w 574"/>
                <a:gd name="T19" fmla="*/ 408 h 764"/>
                <a:gd name="T20" fmla="*/ 571 w 574"/>
                <a:gd name="T21" fmla="*/ 442 h 764"/>
                <a:gd name="T22" fmla="*/ 574 w 574"/>
                <a:gd name="T23" fmla="*/ 473 h 764"/>
                <a:gd name="T24" fmla="*/ 574 w 574"/>
                <a:gd name="T25" fmla="*/ 504 h 764"/>
                <a:gd name="T26" fmla="*/ 570 w 574"/>
                <a:gd name="T27" fmla="*/ 532 h 764"/>
                <a:gd name="T28" fmla="*/ 564 w 574"/>
                <a:gd name="T29" fmla="*/ 558 h 764"/>
                <a:gd name="T30" fmla="*/ 556 w 574"/>
                <a:gd name="T31" fmla="*/ 583 h 764"/>
                <a:gd name="T32" fmla="*/ 545 w 574"/>
                <a:gd name="T33" fmla="*/ 606 h 764"/>
                <a:gd name="T34" fmla="*/ 533 w 574"/>
                <a:gd name="T35" fmla="*/ 626 h 764"/>
                <a:gd name="T36" fmla="*/ 519 w 574"/>
                <a:gd name="T37" fmla="*/ 647 h 764"/>
                <a:gd name="T38" fmla="*/ 505 w 574"/>
                <a:gd name="T39" fmla="*/ 664 h 764"/>
                <a:gd name="T40" fmla="*/ 490 w 574"/>
                <a:gd name="T41" fmla="*/ 680 h 764"/>
                <a:gd name="T42" fmla="*/ 461 w 574"/>
                <a:gd name="T43" fmla="*/ 705 h 764"/>
                <a:gd name="T44" fmla="*/ 430 w 574"/>
                <a:gd name="T45" fmla="*/ 726 h 764"/>
                <a:gd name="T46" fmla="*/ 397 w 574"/>
                <a:gd name="T47" fmla="*/ 743 h 764"/>
                <a:gd name="T48" fmla="*/ 362 w 574"/>
                <a:gd name="T49" fmla="*/ 754 h 764"/>
                <a:gd name="T50" fmla="*/ 324 w 574"/>
                <a:gd name="T51" fmla="*/ 762 h 764"/>
                <a:gd name="T52" fmla="*/ 287 w 574"/>
                <a:gd name="T53" fmla="*/ 764 h 764"/>
                <a:gd name="T54" fmla="*/ 249 w 574"/>
                <a:gd name="T55" fmla="*/ 762 h 764"/>
                <a:gd name="T56" fmla="*/ 212 w 574"/>
                <a:gd name="T57" fmla="*/ 754 h 764"/>
                <a:gd name="T58" fmla="*/ 177 w 574"/>
                <a:gd name="T59" fmla="*/ 743 h 764"/>
                <a:gd name="T60" fmla="*/ 144 w 574"/>
                <a:gd name="T61" fmla="*/ 726 h 764"/>
                <a:gd name="T62" fmla="*/ 112 w 574"/>
                <a:gd name="T63" fmla="*/ 705 h 764"/>
                <a:gd name="T64" fmla="*/ 84 w 574"/>
                <a:gd name="T65" fmla="*/ 680 h 764"/>
                <a:gd name="T66" fmla="*/ 59 w 574"/>
                <a:gd name="T67" fmla="*/ 652 h 764"/>
                <a:gd name="T68" fmla="*/ 38 w 574"/>
                <a:gd name="T69" fmla="*/ 620 h 764"/>
                <a:gd name="T70" fmla="*/ 22 w 574"/>
                <a:gd name="T71" fmla="*/ 588 h 764"/>
                <a:gd name="T72" fmla="*/ 10 w 574"/>
                <a:gd name="T73" fmla="*/ 553 h 764"/>
                <a:gd name="T74" fmla="*/ 3 w 574"/>
                <a:gd name="T75" fmla="*/ 517 h 764"/>
                <a:gd name="T76" fmla="*/ 0 w 574"/>
                <a:gd name="T77" fmla="*/ 480 h 764"/>
                <a:gd name="T78" fmla="*/ 2 w 574"/>
                <a:gd name="T79" fmla="*/ 442 h 764"/>
                <a:gd name="T80" fmla="*/ 8 w 574"/>
                <a:gd name="T81" fmla="*/ 404 h 764"/>
                <a:gd name="T82" fmla="*/ 19 w 574"/>
                <a:gd name="T83" fmla="*/ 365 h 764"/>
                <a:gd name="T84" fmla="*/ 34 w 574"/>
                <a:gd name="T85" fmla="*/ 328 h 764"/>
                <a:gd name="T86" fmla="*/ 53 w 574"/>
                <a:gd name="T87" fmla="*/ 289 h 764"/>
                <a:gd name="T88" fmla="*/ 78 w 574"/>
                <a:gd name="T89" fmla="*/ 252 h 764"/>
                <a:gd name="T90" fmla="*/ 241 w 574"/>
                <a:gd name="T91" fmla="*/ 22 h 764"/>
                <a:gd name="T92" fmla="*/ 252 w 574"/>
                <a:gd name="T93" fmla="*/ 11 h 764"/>
                <a:gd name="T94" fmla="*/ 264 w 574"/>
                <a:gd name="T95" fmla="*/ 4 h 764"/>
                <a:gd name="T96" fmla="*/ 280 w 574"/>
                <a:gd name="T97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4" h="764">
                  <a:moveTo>
                    <a:pt x="280" y="0"/>
                  </a:moveTo>
                  <a:lnTo>
                    <a:pt x="294" y="0"/>
                  </a:lnTo>
                  <a:lnTo>
                    <a:pt x="309" y="4"/>
                  </a:lnTo>
                  <a:lnTo>
                    <a:pt x="322" y="11"/>
                  </a:lnTo>
                  <a:lnTo>
                    <a:pt x="332" y="22"/>
                  </a:lnTo>
                  <a:lnTo>
                    <a:pt x="496" y="253"/>
                  </a:lnTo>
                  <a:lnTo>
                    <a:pt x="520" y="294"/>
                  </a:lnTo>
                  <a:lnTo>
                    <a:pt x="539" y="335"/>
                  </a:lnTo>
                  <a:lnTo>
                    <a:pt x="555" y="372"/>
                  </a:lnTo>
                  <a:lnTo>
                    <a:pt x="565" y="408"/>
                  </a:lnTo>
                  <a:lnTo>
                    <a:pt x="571" y="442"/>
                  </a:lnTo>
                  <a:lnTo>
                    <a:pt x="574" y="473"/>
                  </a:lnTo>
                  <a:lnTo>
                    <a:pt x="574" y="504"/>
                  </a:lnTo>
                  <a:lnTo>
                    <a:pt x="570" y="532"/>
                  </a:lnTo>
                  <a:lnTo>
                    <a:pt x="564" y="558"/>
                  </a:lnTo>
                  <a:lnTo>
                    <a:pt x="556" y="583"/>
                  </a:lnTo>
                  <a:lnTo>
                    <a:pt x="545" y="606"/>
                  </a:lnTo>
                  <a:lnTo>
                    <a:pt x="533" y="626"/>
                  </a:lnTo>
                  <a:lnTo>
                    <a:pt x="519" y="647"/>
                  </a:lnTo>
                  <a:lnTo>
                    <a:pt x="505" y="664"/>
                  </a:lnTo>
                  <a:lnTo>
                    <a:pt x="490" y="680"/>
                  </a:lnTo>
                  <a:lnTo>
                    <a:pt x="461" y="705"/>
                  </a:lnTo>
                  <a:lnTo>
                    <a:pt x="430" y="726"/>
                  </a:lnTo>
                  <a:lnTo>
                    <a:pt x="397" y="743"/>
                  </a:lnTo>
                  <a:lnTo>
                    <a:pt x="362" y="754"/>
                  </a:lnTo>
                  <a:lnTo>
                    <a:pt x="324" y="762"/>
                  </a:lnTo>
                  <a:lnTo>
                    <a:pt x="287" y="764"/>
                  </a:lnTo>
                  <a:lnTo>
                    <a:pt x="249" y="762"/>
                  </a:lnTo>
                  <a:lnTo>
                    <a:pt x="212" y="754"/>
                  </a:lnTo>
                  <a:lnTo>
                    <a:pt x="177" y="743"/>
                  </a:lnTo>
                  <a:lnTo>
                    <a:pt x="144" y="726"/>
                  </a:lnTo>
                  <a:lnTo>
                    <a:pt x="112" y="705"/>
                  </a:lnTo>
                  <a:lnTo>
                    <a:pt x="84" y="680"/>
                  </a:lnTo>
                  <a:lnTo>
                    <a:pt x="59" y="652"/>
                  </a:lnTo>
                  <a:lnTo>
                    <a:pt x="38" y="620"/>
                  </a:lnTo>
                  <a:lnTo>
                    <a:pt x="22" y="588"/>
                  </a:lnTo>
                  <a:lnTo>
                    <a:pt x="10" y="553"/>
                  </a:lnTo>
                  <a:lnTo>
                    <a:pt x="3" y="517"/>
                  </a:lnTo>
                  <a:lnTo>
                    <a:pt x="0" y="480"/>
                  </a:lnTo>
                  <a:lnTo>
                    <a:pt x="2" y="442"/>
                  </a:lnTo>
                  <a:lnTo>
                    <a:pt x="8" y="404"/>
                  </a:lnTo>
                  <a:lnTo>
                    <a:pt x="19" y="365"/>
                  </a:lnTo>
                  <a:lnTo>
                    <a:pt x="34" y="328"/>
                  </a:lnTo>
                  <a:lnTo>
                    <a:pt x="53" y="289"/>
                  </a:lnTo>
                  <a:lnTo>
                    <a:pt x="78" y="252"/>
                  </a:lnTo>
                  <a:lnTo>
                    <a:pt x="241" y="22"/>
                  </a:lnTo>
                  <a:lnTo>
                    <a:pt x="252" y="11"/>
                  </a:lnTo>
                  <a:lnTo>
                    <a:pt x="264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4" name="Freeform 223"/>
          <p:cNvSpPr>
            <a:spLocks noEditPoints="1"/>
          </p:cNvSpPr>
          <p:nvPr/>
        </p:nvSpPr>
        <p:spPr bwMode="auto">
          <a:xfrm>
            <a:off x="9070328" y="4230688"/>
            <a:ext cx="590550" cy="560387"/>
          </a:xfrm>
          <a:custGeom>
            <a:avLst/>
            <a:gdLst>
              <a:gd name="T0" fmla="*/ 1105 w 3345"/>
              <a:gd name="T1" fmla="*/ 2761 h 3173"/>
              <a:gd name="T2" fmla="*/ 1077 w 3345"/>
              <a:gd name="T3" fmla="*/ 2675 h 3173"/>
              <a:gd name="T4" fmla="*/ 1506 w 3345"/>
              <a:gd name="T5" fmla="*/ 2673 h 3173"/>
              <a:gd name="T6" fmla="*/ 1282 w 3345"/>
              <a:gd name="T7" fmla="*/ 2728 h 3173"/>
              <a:gd name="T8" fmla="*/ 1506 w 3345"/>
              <a:gd name="T9" fmla="*/ 2783 h 3173"/>
              <a:gd name="T10" fmla="*/ 1778 w 3345"/>
              <a:gd name="T11" fmla="*/ 2735 h 3173"/>
              <a:gd name="T12" fmla="*/ 1738 w 3345"/>
              <a:gd name="T13" fmla="*/ 2655 h 3173"/>
              <a:gd name="T14" fmla="*/ 2357 w 3345"/>
              <a:gd name="T15" fmla="*/ 2367 h 3173"/>
              <a:gd name="T16" fmla="*/ 2073 w 3345"/>
              <a:gd name="T17" fmla="*/ 2555 h 3173"/>
              <a:gd name="T18" fmla="*/ 2090 w 3345"/>
              <a:gd name="T19" fmla="*/ 2633 h 3173"/>
              <a:gd name="T20" fmla="*/ 2291 w 3345"/>
              <a:gd name="T21" fmla="*/ 2552 h 3173"/>
              <a:gd name="T22" fmla="*/ 2509 w 3345"/>
              <a:gd name="T23" fmla="*/ 2357 h 3173"/>
              <a:gd name="T24" fmla="*/ 2455 w 3345"/>
              <a:gd name="T25" fmla="*/ 2300 h 3173"/>
              <a:gd name="T26" fmla="*/ 335 w 3345"/>
              <a:gd name="T27" fmla="*/ 2728 h 3173"/>
              <a:gd name="T28" fmla="*/ 2811 w 3345"/>
              <a:gd name="T29" fmla="*/ 1781 h 3173"/>
              <a:gd name="T30" fmla="*/ 2720 w 3345"/>
              <a:gd name="T31" fmla="*/ 1898 h 3173"/>
              <a:gd name="T32" fmla="*/ 2521 w 3345"/>
              <a:gd name="T33" fmla="*/ 2218 h 3173"/>
              <a:gd name="T34" fmla="*/ 2563 w 3345"/>
              <a:gd name="T35" fmla="*/ 2280 h 3173"/>
              <a:gd name="T36" fmla="*/ 2713 w 3345"/>
              <a:gd name="T37" fmla="*/ 2136 h 3173"/>
              <a:gd name="T38" fmla="*/ 2861 w 3345"/>
              <a:gd name="T39" fmla="*/ 1828 h 3173"/>
              <a:gd name="T40" fmla="*/ 2900 w 3345"/>
              <a:gd name="T41" fmla="*/ 1169 h 3173"/>
              <a:gd name="T42" fmla="*/ 2844 w 3345"/>
              <a:gd name="T43" fmla="*/ 1336 h 3173"/>
              <a:gd name="T44" fmla="*/ 2865 w 3345"/>
              <a:gd name="T45" fmla="*/ 1553 h 3173"/>
              <a:gd name="T46" fmla="*/ 2940 w 3345"/>
              <a:gd name="T47" fmla="*/ 1526 h 3173"/>
              <a:gd name="T48" fmla="*/ 2944 w 3345"/>
              <a:gd name="T49" fmla="*/ 1191 h 3173"/>
              <a:gd name="T50" fmla="*/ 2866 w 3345"/>
              <a:gd name="T51" fmla="*/ 956 h 3173"/>
              <a:gd name="T52" fmla="*/ 2866 w 3345"/>
              <a:gd name="T53" fmla="*/ 1047 h 3173"/>
              <a:gd name="T54" fmla="*/ 2952 w 3345"/>
              <a:gd name="T55" fmla="*/ 1019 h 3173"/>
              <a:gd name="T56" fmla="*/ 2900 w 3345"/>
              <a:gd name="T57" fmla="*/ 946 h 3173"/>
              <a:gd name="T58" fmla="*/ 2844 w 3345"/>
              <a:gd name="T59" fmla="*/ 612 h 3173"/>
              <a:gd name="T60" fmla="*/ 2900 w 3345"/>
              <a:gd name="T61" fmla="*/ 835 h 3173"/>
              <a:gd name="T62" fmla="*/ 2955 w 3345"/>
              <a:gd name="T63" fmla="*/ 612 h 3173"/>
              <a:gd name="T64" fmla="*/ 2230 w 3345"/>
              <a:gd name="T65" fmla="*/ 111 h 3173"/>
              <a:gd name="T66" fmla="*/ 2230 w 3345"/>
              <a:gd name="T67" fmla="*/ 111 h 3173"/>
              <a:gd name="T68" fmla="*/ 3321 w 3345"/>
              <a:gd name="T69" fmla="*/ 42 h 3173"/>
              <a:gd name="T70" fmla="*/ 3334 w 3345"/>
              <a:gd name="T71" fmla="*/ 383 h 3173"/>
              <a:gd name="T72" fmla="*/ 3179 w 3345"/>
              <a:gd name="T73" fmla="*/ 445 h 3173"/>
              <a:gd name="T74" fmla="*/ 3105 w 3345"/>
              <a:gd name="T75" fmla="*/ 1827 h 3173"/>
              <a:gd name="T76" fmla="*/ 2844 w 3345"/>
              <a:gd name="T77" fmla="*/ 2337 h 3173"/>
              <a:gd name="T78" fmla="*/ 2430 w 3345"/>
              <a:gd name="T79" fmla="*/ 2727 h 3173"/>
              <a:gd name="T80" fmla="*/ 1902 w 3345"/>
              <a:gd name="T81" fmla="*/ 2958 h 3173"/>
              <a:gd name="T82" fmla="*/ 446 w 3345"/>
              <a:gd name="T83" fmla="*/ 3062 h 3173"/>
              <a:gd name="T84" fmla="*/ 360 w 3345"/>
              <a:gd name="T85" fmla="*/ 3170 h 3173"/>
              <a:gd name="T86" fmla="*/ 24 w 3345"/>
              <a:gd name="T87" fmla="*/ 3131 h 3173"/>
              <a:gd name="T88" fmla="*/ 11 w 3345"/>
              <a:gd name="T89" fmla="*/ 2011 h 3173"/>
              <a:gd name="T90" fmla="*/ 335 w 3345"/>
              <a:gd name="T91" fmla="*/ 1948 h 3173"/>
              <a:gd name="T92" fmla="*/ 443 w 3345"/>
              <a:gd name="T93" fmla="*/ 2034 h 3173"/>
              <a:gd name="T94" fmla="*/ 1713 w 3345"/>
              <a:gd name="T95" fmla="*/ 2087 h 3173"/>
              <a:gd name="T96" fmla="*/ 2057 w 3345"/>
              <a:gd name="T97" fmla="*/ 1886 h 3173"/>
              <a:gd name="T98" fmla="*/ 2258 w 3345"/>
              <a:gd name="T99" fmla="*/ 1543 h 3173"/>
              <a:gd name="T100" fmla="*/ 2205 w 3345"/>
              <a:gd name="T101" fmla="*/ 442 h 3173"/>
              <a:gd name="T102" fmla="*/ 2118 w 3345"/>
              <a:gd name="T103" fmla="*/ 333 h 3173"/>
              <a:gd name="T104" fmla="*/ 2181 w 3345"/>
              <a:gd name="T105" fmla="*/ 11 h 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45" h="3173">
                <a:moveTo>
                  <a:pt x="446" y="2673"/>
                </a:moveTo>
                <a:lnTo>
                  <a:pt x="446" y="2783"/>
                </a:lnTo>
                <a:lnTo>
                  <a:pt x="1059" y="2783"/>
                </a:lnTo>
                <a:lnTo>
                  <a:pt x="1077" y="2781"/>
                </a:lnTo>
                <a:lnTo>
                  <a:pt x="1093" y="2773"/>
                </a:lnTo>
                <a:lnTo>
                  <a:pt x="1105" y="2761"/>
                </a:lnTo>
                <a:lnTo>
                  <a:pt x="1112" y="2745"/>
                </a:lnTo>
                <a:lnTo>
                  <a:pt x="1115" y="2728"/>
                </a:lnTo>
                <a:lnTo>
                  <a:pt x="1112" y="2710"/>
                </a:lnTo>
                <a:lnTo>
                  <a:pt x="1105" y="2695"/>
                </a:lnTo>
                <a:lnTo>
                  <a:pt x="1093" y="2683"/>
                </a:lnTo>
                <a:lnTo>
                  <a:pt x="1077" y="2675"/>
                </a:lnTo>
                <a:lnTo>
                  <a:pt x="1059" y="2673"/>
                </a:lnTo>
                <a:lnTo>
                  <a:pt x="446" y="2673"/>
                </a:lnTo>
                <a:close/>
                <a:moveTo>
                  <a:pt x="1720" y="2655"/>
                </a:moveTo>
                <a:lnTo>
                  <a:pt x="1649" y="2664"/>
                </a:lnTo>
                <a:lnTo>
                  <a:pt x="1578" y="2671"/>
                </a:lnTo>
                <a:lnTo>
                  <a:pt x="1506" y="2673"/>
                </a:lnTo>
                <a:lnTo>
                  <a:pt x="1338" y="2673"/>
                </a:lnTo>
                <a:lnTo>
                  <a:pt x="1321" y="2675"/>
                </a:lnTo>
                <a:lnTo>
                  <a:pt x="1305" y="2683"/>
                </a:lnTo>
                <a:lnTo>
                  <a:pt x="1294" y="2695"/>
                </a:lnTo>
                <a:lnTo>
                  <a:pt x="1285" y="2710"/>
                </a:lnTo>
                <a:lnTo>
                  <a:pt x="1282" y="2728"/>
                </a:lnTo>
                <a:lnTo>
                  <a:pt x="1285" y="2745"/>
                </a:lnTo>
                <a:lnTo>
                  <a:pt x="1294" y="2761"/>
                </a:lnTo>
                <a:lnTo>
                  <a:pt x="1305" y="2773"/>
                </a:lnTo>
                <a:lnTo>
                  <a:pt x="1321" y="2781"/>
                </a:lnTo>
                <a:lnTo>
                  <a:pt x="1338" y="2783"/>
                </a:lnTo>
                <a:lnTo>
                  <a:pt x="1506" y="2783"/>
                </a:lnTo>
                <a:lnTo>
                  <a:pt x="1583" y="2781"/>
                </a:lnTo>
                <a:lnTo>
                  <a:pt x="1661" y="2775"/>
                </a:lnTo>
                <a:lnTo>
                  <a:pt x="1737" y="2765"/>
                </a:lnTo>
                <a:lnTo>
                  <a:pt x="1754" y="2760"/>
                </a:lnTo>
                <a:lnTo>
                  <a:pt x="1768" y="2750"/>
                </a:lnTo>
                <a:lnTo>
                  <a:pt x="1778" y="2735"/>
                </a:lnTo>
                <a:lnTo>
                  <a:pt x="1784" y="2719"/>
                </a:lnTo>
                <a:lnTo>
                  <a:pt x="1784" y="2701"/>
                </a:lnTo>
                <a:lnTo>
                  <a:pt x="1777" y="2685"/>
                </a:lnTo>
                <a:lnTo>
                  <a:pt x="1767" y="2671"/>
                </a:lnTo>
                <a:lnTo>
                  <a:pt x="1754" y="2660"/>
                </a:lnTo>
                <a:lnTo>
                  <a:pt x="1738" y="2655"/>
                </a:lnTo>
                <a:lnTo>
                  <a:pt x="1720" y="2655"/>
                </a:lnTo>
                <a:close/>
                <a:moveTo>
                  <a:pt x="2455" y="2300"/>
                </a:moveTo>
                <a:lnTo>
                  <a:pt x="2441" y="2301"/>
                </a:lnTo>
                <a:lnTo>
                  <a:pt x="2428" y="2306"/>
                </a:lnTo>
                <a:lnTo>
                  <a:pt x="2416" y="2315"/>
                </a:lnTo>
                <a:lnTo>
                  <a:pt x="2357" y="2367"/>
                </a:lnTo>
                <a:lnTo>
                  <a:pt x="2295" y="2414"/>
                </a:lnTo>
                <a:lnTo>
                  <a:pt x="2230" y="2459"/>
                </a:lnTo>
                <a:lnTo>
                  <a:pt x="2163" y="2499"/>
                </a:lnTo>
                <a:lnTo>
                  <a:pt x="2094" y="2536"/>
                </a:lnTo>
                <a:lnTo>
                  <a:pt x="2082" y="2544"/>
                </a:lnTo>
                <a:lnTo>
                  <a:pt x="2073" y="2555"/>
                </a:lnTo>
                <a:lnTo>
                  <a:pt x="2066" y="2568"/>
                </a:lnTo>
                <a:lnTo>
                  <a:pt x="2064" y="2581"/>
                </a:lnTo>
                <a:lnTo>
                  <a:pt x="2064" y="2597"/>
                </a:lnTo>
                <a:lnTo>
                  <a:pt x="2069" y="2610"/>
                </a:lnTo>
                <a:lnTo>
                  <a:pt x="2078" y="2623"/>
                </a:lnTo>
                <a:lnTo>
                  <a:pt x="2090" y="2633"/>
                </a:lnTo>
                <a:lnTo>
                  <a:pt x="2104" y="2639"/>
                </a:lnTo>
                <a:lnTo>
                  <a:pt x="2118" y="2641"/>
                </a:lnTo>
                <a:lnTo>
                  <a:pt x="2132" y="2640"/>
                </a:lnTo>
                <a:lnTo>
                  <a:pt x="2144" y="2636"/>
                </a:lnTo>
                <a:lnTo>
                  <a:pt x="2218" y="2596"/>
                </a:lnTo>
                <a:lnTo>
                  <a:pt x="2291" y="2552"/>
                </a:lnTo>
                <a:lnTo>
                  <a:pt x="2361" y="2504"/>
                </a:lnTo>
                <a:lnTo>
                  <a:pt x="2428" y="2453"/>
                </a:lnTo>
                <a:lnTo>
                  <a:pt x="2492" y="2396"/>
                </a:lnTo>
                <a:lnTo>
                  <a:pt x="2501" y="2385"/>
                </a:lnTo>
                <a:lnTo>
                  <a:pt x="2507" y="2372"/>
                </a:lnTo>
                <a:lnTo>
                  <a:pt x="2509" y="2357"/>
                </a:lnTo>
                <a:lnTo>
                  <a:pt x="2508" y="2343"/>
                </a:lnTo>
                <a:lnTo>
                  <a:pt x="2503" y="2330"/>
                </a:lnTo>
                <a:lnTo>
                  <a:pt x="2494" y="2318"/>
                </a:lnTo>
                <a:lnTo>
                  <a:pt x="2483" y="2308"/>
                </a:lnTo>
                <a:lnTo>
                  <a:pt x="2469" y="2302"/>
                </a:lnTo>
                <a:lnTo>
                  <a:pt x="2455" y="2300"/>
                </a:lnTo>
                <a:close/>
                <a:moveTo>
                  <a:pt x="112" y="2060"/>
                </a:moveTo>
                <a:lnTo>
                  <a:pt x="112" y="3062"/>
                </a:lnTo>
                <a:lnTo>
                  <a:pt x="335" y="3062"/>
                </a:lnTo>
                <a:lnTo>
                  <a:pt x="335" y="2951"/>
                </a:lnTo>
                <a:lnTo>
                  <a:pt x="335" y="2950"/>
                </a:lnTo>
                <a:lnTo>
                  <a:pt x="335" y="2728"/>
                </a:lnTo>
                <a:lnTo>
                  <a:pt x="335" y="2728"/>
                </a:lnTo>
                <a:lnTo>
                  <a:pt x="335" y="2727"/>
                </a:lnTo>
                <a:lnTo>
                  <a:pt x="335" y="2728"/>
                </a:lnTo>
                <a:lnTo>
                  <a:pt x="335" y="2060"/>
                </a:lnTo>
                <a:lnTo>
                  <a:pt x="112" y="2060"/>
                </a:lnTo>
                <a:close/>
                <a:moveTo>
                  <a:pt x="2811" y="1781"/>
                </a:moveTo>
                <a:lnTo>
                  <a:pt x="2797" y="1782"/>
                </a:lnTo>
                <a:lnTo>
                  <a:pt x="2783" y="1786"/>
                </a:lnTo>
                <a:lnTo>
                  <a:pt x="2771" y="1793"/>
                </a:lnTo>
                <a:lnTo>
                  <a:pt x="2762" y="1803"/>
                </a:lnTo>
                <a:lnTo>
                  <a:pt x="2753" y="1816"/>
                </a:lnTo>
                <a:lnTo>
                  <a:pt x="2720" y="1898"/>
                </a:lnTo>
                <a:lnTo>
                  <a:pt x="2680" y="1975"/>
                </a:lnTo>
                <a:lnTo>
                  <a:pt x="2636" y="2050"/>
                </a:lnTo>
                <a:lnTo>
                  <a:pt x="2587" y="2122"/>
                </a:lnTo>
                <a:lnTo>
                  <a:pt x="2533" y="2191"/>
                </a:lnTo>
                <a:lnTo>
                  <a:pt x="2525" y="2203"/>
                </a:lnTo>
                <a:lnTo>
                  <a:pt x="2521" y="2218"/>
                </a:lnTo>
                <a:lnTo>
                  <a:pt x="2520" y="2232"/>
                </a:lnTo>
                <a:lnTo>
                  <a:pt x="2523" y="2246"/>
                </a:lnTo>
                <a:lnTo>
                  <a:pt x="2530" y="2258"/>
                </a:lnTo>
                <a:lnTo>
                  <a:pt x="2540" y="2269"/>
                </a:lnTo>
                <a:lnTo>
                  <a:pt x="2551" y="2276"/>
                </a:lnTo>
                <a:lnTo>
                  <a:pt x="2563" y="2280"/>
                </a:lnTo>
                <a:lnTo>
                  <a:pt x="2576" y="2283"/>
                </a:lnTo>
                <a:lnTo>
                  <a:pt x="2591" y="2280"/>
                </a:lnTo>
                <a:lnTo>
                  <a:pt x="2606" y="2273"/>
                </a:lnTo>
                <a:lnTo>
                  <a:pt x="2619" y="2262"/>
                </a:lnTo>
                <a:lnTo>
                  <a:pt x="2667" y="2200"/>
                </a:lnTo>
                <a:lnTo>
                  <a:pt x="2713" y="2136"/>
                </a:lnTo>
                <a:lnTo>
                  <a:pt x="2754" y="2069"/>
                </a:lnTo>
                <a:lnTo>
                  <a:pt x="2793" y="2001"/>
                </a:lnTo>
                <a:lnTo>
                  <a:pt x="2828" y="1930"/>
                </a:lnTo>
                <a:lnTo>
                  <a:pt x="2858" y="1857"/>
                </a:lnTo>
                <a:lnTo>
                  <a:pt x="2861" y="1843"/>
                </a:lnTo>
                <a:lnTo>
                  <a:pt x="2861" y="1828"/>
                </a:lnTo>
                <a:lnTo>
                  <a:pt x="2857" y="1814"/>
                </a:lnTo>
                <a:lnTo>
                  <a:pt x="2850" y="1802"/>
                </a:lnTo>
                <a:lnTo>
                  <a:pt x="2839" y="1792"/>
                </a:lnTo>
                <a:lnTo>
                  <a:pt x="2827" y="1785"/>
                </a:lnTo>
                <a:lnTo>
                  <a:pt x="2811" y="1781"/>
                </a:lnTo>
                <a:close/>
                <a:moveTo>
                  <a:pt x="2900" y="1169"/>
                </a:moveTo>
                <a:lnTo>
                  <a:pt x="2881" y="1171"/>
                </a:lnTo>
                <a:lnTo>
                  <a:pt x="2866" y="1179"/>
                </a:lnTo>
                <a:lnTo>
                  <a:pt x="2854" y="1191"/>
                </a:lnTo>
                <a:lnTo>
                  <a:pt x="2847" y="1207"/>
                </a:lnTo>
                <a:lnTo>
                  <a:pt x="2844" y="1225"/>
                </a:lnTo>
                <a:lnTo>
                  <a:pt x="2844" y="1336"/>
                </a:lnTo>
                <a:lnTo>
                  <a:pt x="2841" y="1416"/>
                </a:lnTo>
                <a:lnTo>
                  <a:pt x="2834" y="1496"/>
                </a:lnTo>
                <a:lnTo>
                  <a:pt x="2835" y="1514"/>
                </a:lnTo>
                <a:lnTo>
                  <a:pt x="2841" y="1530"/>
                </a:lnTo>
                <a:lnTo>
                  <a:pt x="2851" y="1544"/>
                </a:lnTo>
                <a:lnTo>
                  <a:pt x="2865" y="1553"/>
                </a:lnTo>
                <a:lnTo>
                  <a:pt x="2882" y="1558"/>
                </a:lnTo>
                <a:lnTo>
                  <a:pt x="2889" y="1558"/>
                </a:lnTo>
                <a:lnTo>
                  <a:pt x="2906" y="1556"/>
                </a:lnTo>
                <a:lnTo>
                  <a:pt x="2920" y="1549"/>
                </a:lnTo>
                <a:lnTo>
                  <a:pt x="2932" y="1539"/>
                </a:lnTo>
                <a:lnTo>
                  <a:pt x="2940" y="1526"/>
                </a:lnTo>
                <a:lnTo>
                  <a:pt x="2944" y="1510"/>
                </a:lnTo>
                <a:lnTo>
                  <a:pt x="2952" y="1423"/>
                </a:lnTo>
                <a:lnTo>
                  <a:pt x="2955" y="1336"/>
                </a:lnTo>
                <a:lnTo>
                  <a:pt x="2955" y="1225"/>
                </a:lnTo>
                <a:lnTo>
                  <a:pt x="2952" y="1207"/>
                </a:lnTo>
                <a:lnTo>
                  <a:pt x="2944" y="1191"/>
                </a:lnTo>
                <a:lnTo>
                  <a:pt x="2932" y="1179"/>
                </a:lnTo>
                <a:lnTo>
                  <a:pt x="2917" y="1171"/>
                </a:lnTo>
                <a:lnTo>
                  <a:pt x="2900" y="1169"/>
                </a:lnTo>
                <a:close/>
                <a:moveTo>
                  <a:pt x="2900" y="946"/>
                </a:moveTo>
                <a:lnTo>
                  <a:pt x="2881" y="949"/>
                </a:lnTo>
                <a:lnTo>
                  <a:pt x="2866" y="956"/>
                </a:lnTo>
                <a:lnTo>
                  <a:pt x="2854" y="969"/>
                </a:lnTo>
                <a:lnTo>
                  <a:pt x="2847" y="984"/>
                </a:lnTo>
                <a:lnTo>
                  <a:pt x="2844" y="1002"/>
                </a:lnTo>
                <a:lnTo>
                  <a:pt x="2847" y="1019"/>
                </a:lnTo>
                <a:lnTo>
                  <a:pt x="2854" y="1034"/>
                </a:lnTo>
                <a:lnTo>
                  <a:pt x="2866" y="1047"/>
                </a:lnTo>
                <a:lnTo>
                  <a:pt x="2881" y="1055"/>
                </a:lnTo>
                <a:lnTo>
                  <a:pt x="2900" y="1058"/>
                </a:lnTo>
                <a:lnTo>
                  <a:pt x="2917" y="1055"/>
                </a:lnTo>
                <a:lnTo>
                  <a:pt x="2932" y="1047"/>
                </a:lnTo>
                <a:lnTo>
                  <a:pt x="2944" y="1034"/>
                </a:lnTo>
                <a:lnTo>
                  <a:pt x="2952" y="1019"/>
                </a:lnTo>
                <a:lnTo>
                  <a:pt x="2955" y="1002"/>
                </a:lnTo>
                <a:lnTo>
                  <a:pt x="2952" y="984"/>
                </a:lnTo>
                <a:lnTo>
                  <a:pt x="2944" y="969"/>
                </a:lnTo>
                <a:lnTo>
                  <a:pt x="2932" y="956"/>
                </a:lnTo>
                <a:lnTo>
                  <a:pt x="2917" y="949"/>
                </a:lnTo>
                <a:lnTo>
                  <a:pt x="2900" y="946"/>
                </a:lnTo>
                <a:close/>
                <a:moveTo>
                  <a:pt x="2900" y="556"/>
                </a:moveTo>
                <a:lnTo>
                  <a:pt x="2881" y="559"/>
                </a:lnTo>
                <a:lnTo>
                  <a:pt x="2866" y="567"/>
                </a:lnTo>
                <a:lnTo>
                  <a:pt x="2854" y="580"/>
                </a:lnTo>
                <a:lnTo>
                  <a:pt x="2847" y="595"/>
                </a:lnTo>
                <a:lnTo>
                  <a:pt x="2844" y="612"/>
                </a:lnTo>
                <a:lnTo>
                  <a:pt x="2844" y="779"/>
                </a:lnTo>
                <a:lnTo>
                  <a:pt x="2847" y="796"/>
                </a:lnTo>
                <a:lnTo>
                  <a:pt x="2854" y="812"/>
                </a:lnTo>
                <a:lnTo>
                  <a:pt x="2866" y="824"/>
                </a:lnTo>
                <a:lnTo>
                  <a:pt x="2881" y="832"/>
                </a:lnTo>
                <a:lnTo>
                  <a:pt x="2900" y="835"/>
                </a:lnTo>
                <a:lnTo>
                  <a:pt x="2917" y="832"/>
                </a:lnTo>
                <a:lnTo>
                  <a:pt x="2932" y="824"/>
                </a:lnTo>
                <a:lnTo>
                  <a:pt x="2944" y="812"/>
                </a:lnTo>
                <a:lnTo>
                  <a:pt x="2952" y="796"/>
                </a:lnTo>
                <a:lnTo>
                  <a:pt x="2955" y="779"/>
                </a:lnTo>
                <a:lnTo>
                  <a:pt x="2955" y="612"/>
                </a:lnTo>
                <a:lnTo>
                  <a:pt x="2952" y="595"/>
                </a:lnTo>
                <a:lnTo>
                  <a:pt x="2944" y="580"/>
                </a:lnTo>
                <a:lnTo>
                  <a:pt x="2932" y="567"/>
                </a:lnTo>
                <a:lnTo>
                  <a:pt x="2917" y="559"/>
                </a:lnTo>
                <a:lnTo>
                  <a:pt x="2900" y="556"/>
                </a:lnTo>
                <a:close/>
                <a:moveTo>
                  <a:pt x="2230" y="111"/>
                </a:moveTo>
                <a:lnTo>
                  <a:pt x="2230" y="333"/>
                </a:lnTo>
                <a:lnTo>
                  <a:pt x="2342" y="333"/>
                </a:lnTo>
                <a:lnTo>
                  <a:pt x="2342" y="333"/>
                </a:lnTo>
                <a:lnTo>
                  <a:pt x="3234" y="333"/>
                </a:lnTo>
                <a:lnTo>
                  <a:pt x="3234" y="111"/>
                </a:lnTo>
                <a:lnTo>
                  <a:pt x="2230" y="111"/>
                </a:lnTo>
                <a:close/>
                <a:moveTo>
                  <a:pt x="2230" y="0"/>
                </a:moveTo>
                <a:lnTo>
                  <a:pt x="3234" y="0"/>
                </a:lnTo>
                <a:lnTo>
                  <a:pt x="3260" y="3"/>
                </a:lnTo>
                <a:lnTo>
                  <a:pt x="3283" y="11"/>
                </a:lnTo>
                <a:lnTo>
                  <a:pt x="3303" y="24"/>
                </a:lnTo>
                <a:lnTo>
                  <a:pt x="3321" y="42"/>
                </a:lnTo>
                <a:lnTo>
                  <a:pt x="3334" y="62"/>
                </a:lnTo>
                <a:lnTo>
                  <a:pt x="3343" y="85"/>
                </a:lnTo>
                <a:lnTo>
                  <a:pt x="3345" y="111"/>
                </a:lnTo>
                <a:lnTo>
                  <a:pt x="3345" y="333"/>
                </a:lnTo>
                <a:lnTo>
                  <a:pt x="3343" y="360"/>
                </a:lnTo>
                <a:lnTo>
                  <a:pt x="3334" y="383"/>
                </a:lnTo>
                <a:lnTo>
                  <a:pt x="3321" y="403"/>
                </a:lnTo>
                <a:lnTo>
                  <a:pt x="3303" y="420"/>
                </a:lnTo>
                <a:lnTo>
                  <a:pt x="3283" y="434"/>
                </a:lnTo>
                <a:lnTo>
                  <a:pt x="3260" y="442"/>
                </a:lnTo>
                <a:lnTo>
                  <a:pt x="3234" y="445"/>
                </a:lnTo>
                <a:lnTo>
                  <a:pt x="3179" y="445"/>
                </a:lnTo>
                <a:lnTo>
                  <a:pt x="3179" y="1336"/>
                </a:lnTo>
                <a:lnTo>
                  <a:pt x="3176" y="1438"/>
                </a:lnTo>
                <a:lnTo>
                  <a:pt x="3166" y="1538"/>
                </a:lnTo>
                <a:lnTo>
                  <a:pt x="3151" y="1636"/>
                </a:lnTo>
                <a:lnTo>
                  <a:pt x="3131" y="1732"/>
                </a:lnTo>
                <a:lnTo>
                  <a:pt x="3105" y="1827"/>
                </a:lnTo>
                <a:lnTo>
                  <a:pt x="3073" y="1918"/>
                </a:lnTo>
                <a:lnTo>
                  <a:pt x="3037" y="2008"/>
                </a:lnTo>
                <a:lnTo>
                  <a:pt x="2996" y="2094"/>
                </a:lnTo>
                <a:lnTo>
                  <a:pt x="2949" y="2178"/>
                </a:lnTo>
                <a:lnTo>
                  <a:pt x="2899" y="2259"/>
                </a:lnTo>
                <a:lnTo>
                  <a:pt x="2844" y="2337"/>
                </a:lnTo>
                <a:lnTo>
                  <a:pt x="2784" y="2411"/>
                </a:lnTo>
                <a:lnTo>
                  <a:pt x="2721" y="2482"/>
                </a:lnTo>
                <a:lnTo>
                  <a:pt x="2653" y="2550"/>
                </a:lnTo>
                <a:lnTo>
                  <a:pt x="2582" y="2613"/>
                </a:lnTo>
                <a:lnTo>
                  <a:pt x="2508" y="2673"/>
                </a:lnTo>
                <a:lnTo>
                  <a:pt x="2430" y="2727"/>
                </a:lnTo>
                <a:lnTo>
                  <a:pt x="2349" y="2778"/>
                </a:lnTo>
                <a:lnTo>
                  <a:pt x="2264" y="2823"/>
                </a:lnTo>
                <a:lnTo>
                  <a:pt x="2178" y="2865"/>
                </a:lnTo>
                <a:lnTo>
                  <a:pt x="2089" y="2901"/>
                </a:lnTo>
                <a:lnTo>
                  <a:pt x="1997" y="2933"/>
                </a:lnTo>
                <a:lnTo>
                  <a:pt x="1902" y="2958"/>
                </a:lnTo>
                <a:lnTo>
                  <a:pt x="1806" y="2980"/>
                </a:lnTo>
                <a:lnTo>
                  <a:pt x="1707" y="2994"/>
                </a:lnTo>
                <a:lnTo>
                  <a:pt x="1607" y="3003"/>
                </a:lnTo>
                <a:lnTo>
                  <a:pt x="1506" y="3006"/>
                </a:lnTo>
                <a:lnTo>
                  <a:pt x="446" y="3006"/>
                </a:lnTo>
                <a:lnTo>
                  <a:pt x="446" y="3062"/>
                </a:lnTo>
                <a:lnTo>
                  <a:pt x="443" y="3087"/>
                </a:lnTo>
                <a:lnTo>
                  <a:pt x="434" y="3111"/>
                </a:lnTo>
                <a:lnTo>
                  <a:pt x="421" y="3131"/>
                </a:lnTo>
                <a:lnTo>
                  <a:pt x="404" y="3149"/>
                </a:lnTo>
                <a:lnTo>
                  <a:pt x="383" y="3162"/>
                </a:lnTo>
                <a:lnTo>
                  <a:pt x="360" y="3170"/>
                </a:lnTo>
                <a:lnTo>
                  <a:pt x="335" y="3173"/>
                </a:lnTo>
                <a:lnTo>
                  <a:pt x="112" y="3173"/>
                </a:lnTo>
                <a:lnTo>
                  <a:pt x="86" y="3170"/>
                </a:lnTo>
                <a:lnTo>
                  <a:pt x="63" y="3162"/>
                </a:lnTo>
                <a:lnTo>
                  <a:pt x="42" y="3149"/>
                </a:lnTo>
                <a:lnTo>
                  <a:pt x="24" y="3131"/>
                </a:lnTo>
                <a:lnTo>
                  <a:pt x="11" y="3111"/>
                </a:lnTo>
                <a:lnTo>
                  <a:pt x="3" y="3087"/>
                </a:lnTo>
                <a:lnTo>
                  <a:pt x="0" y="3062"/>
                </a:lnTo>
                <a:lnTo>
                  <a:pt x="0" y="2060"/>
                </a:lnTo>
                <a:lnTo>
                  <a:pt x="3" y="2034"/>
                </a:lnTo>
                <a:lnTo>
                  <a:pt x="11" y="2011"/>
                </a:lnTo>
                <a:lnTo>
                  <a:pt x="24" y="1990"/>
                </a:lnTo>
                <a:lnTo>
                  <a:pt x="42" y="1973"/>
                </a:lnTo>
                <a:lnTo>
                  <a:pt x="63" y="1959"/>
                </a:lnTo>
                <a:lnTo>
                  <a:pt x="86" y="1951"/>
                </a:lnTo>
                <a:lnTo>
                  <a:pt x="112" y="1948"/>
                </a:lnTo>
                <a:lnTo>
                  <a:pt x="335" y="1948"/>
                </a:lnTo>
                <a:lnTo>
                  <a:pt x="360" y="1951"/>
                </a:lnTo>
                <a:lnTo>
                  <a:pt x="383" y="1959"/>
                </a:lnTo>
                <a:lnTo>
                  <a:pt x="404" y="1973"/>
                </a:lnTo>
                <a:lnTo>
                  <a:pt x="421" y="1990"/>
                </a:lnTo>
                <a:lnTo>
                  <a:pt x="434" y="2011"/>
                </a:lnTo>
                <a:lnTo>
                  <a:pt x="443" y="2034"/>
                </a:lnTo>
                <a:lnTo>
                  <a:pt x="446" y="2060"/>
                </a:lnTo>
                <a:lnTo>
                  <a:pt x="446" y="2115"/>
                </a:lnTo>
                <a:lnTo>
                  <a:pt x="1506" y="2115"/>
                </a:lnTo>
                <a:lnTo>
                  <a:pt x="1577" y="2112"/>
                </a:lnTo>
                <a:lnTo>
                  <a:pt x="1646" y="2103"/>
                </a:lnTo>
                <a:lnTo>
                  <a:pt x="1713" y="2087"/>
                </a:lnTo>
                <a:lnTo>
                  <a:pt x="1777" y="2067"/>
                </a:lnTo>
                <a:lnTo>
                  <a:pt x="1839" y="2040"/>
                </a:lnTo>
                <a:lnTo>
                  <a:pt x="1899" y="2009"/>
                </a:lnTo>
                <a:lnTo>
                  <a:pt x="1955" y="1973"/>
                </a:lnTo>
                <a:lnTo>
                  <a:pt x="2008" y="1932"/>
                </a:lnTo>
                <a:lnTo>
                  <a:pt x="2057" y="1886"/>
                </a:lnTo>
                <a:lnTo>
                  <a:pt x="2102" y="1838"/>
                </a:lnTo>
                <a:lnTo>
                  <a:pt x="2143" y="1785"/>
                </a:lnTo>
                <a:lnTo>
                  <a:pt x="2179" y="1729"/>
                </a:lnTo>
                <a:lnTo>
                  <a:pt x="2211" y="1670"/>
                </a:lnTo>
                <a:lnTo>
                  <a:pt x="2237" y="1608"/>
                </a:lnTo>
                <a:lnTo>
                  <a:pt x="2258" y="1543"/>
                </a:lnTo>
                <a:lnTo>
                  <a:pt x="2274" y="1476"/>
                </a:lnTo>
                <a:lnTo>
                  <a:pt x="2283" y="1407"/>
                </a:lnTo>
                <a:lnTo>
                  <a:pt x="2286" y="1336"/>
                </a:lnTo>
                <a:lnTo>
                  <a:pt x="2286" y="445"/>
                </a:lnTo>
                <a:lnTo>
                  <a:pt x="2230" y="445"/>
                </a:lnTo>
                <a:lnTo>
                  <a:pt x="2205" y="442"/>
                </a:lnTo>
                <a:lnTo>
                  <a:pt x="2181" y="434"/>
                </a:lnTo>
                <a:lnTo>
                  <a:pt x="2161" y="420"/>
                </a:lnTo>
                <a:lnTo>
                  <a:pt x="2144" y="403"/>
                </a:lnTo>
                <a:lnTo>
                  <a:pt x="2131" y="383"/>
                </a:lnTo>
                <a:lnTo>
                  <a:pt x="2121" y="360"/>
                </a:lnTo>
                <a:lnTo>
                  <a:pt x="2118" y="333"/>
                </a:lnTo>
                <a:lnTo>
                  <a:pt x="2118" y="111"/>
                </a:lnTo>
                <a:lnTo>
                  <a:pt x="2121" y="85"/>
                </a:lnTo>
                <a:lnTo>
                  <a:pt x="2131" y="62"/>
                </a:lnTo>
                <a:lnTo>
                  <a:pt x="2144" y="42"/>
                </a:lnTo>
                <a:lnTo>
                  <a:pt x="2161" y="24"/>
                </a:lnTo>
                <a:lnTo>
                  <a:pt x="2181" y="11"/>
                </a:lnTo>
                <a:lnTo>
                  <a:pt x="2205" y="3"/>
                </a:lnTo>
                <a:lnTo>
                  <a:pt x="22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" name="Freeform 228"/>
          <p:cNvSpPr>
            <a:spLocks noEditPoints="1"/>
          </p:cNvSpPr>
          <p:nvPr/>
        </p:nvSpPr>
        <p:spPr bwMode="auto">
          <a:xfrm>
            <a:off x="10021697" y="4211638"/>
            <a:ext cx="558800" cy="598488"/>
          </a:xfrm>
          <a:custGeom>
            <a:avLst/>
            <a:gdLst>
              <a:gd name="T0" fmla="*/ 2715 w 3168"/>
              <a:gd name="T1" fmla="*/ 3057 h 3396"/>
              <a:gd name="T2" fmla="*/ 1414 w 3168"/>
              <a:gd name="T3" fmla="*/ 3057 h 3396"/>
              <a:gd name="T4" fmla="*/ 1414 w 3168"/>
              <a:gd name="T5" fmla="*/ 3057 h 3396"/>
              <a:gd name="T6" fmla="*/ 2659 w 3168"/>
              <a:gd name="T7" fmla="*/ 2321 h 3396"/>
              <a:gd name="T8" fmla="*/ 2749 w 3168"/>
              <a:gd name="T9" fmla="*/ 2275 h 3396"/>
              <a:gd name="T10" fmla="*/ 2657 w 3168"/>
              <a:gd name="T11" fmla="*/ 1602 h 3396"/>
              <a:gd name="T12" fmla="*/ 2659 w 3168"/>
              <a:gd name="T13" fmla="*/ 1868 h 3396"/>
              <a:gd name="T14" fmla="*/ 2715 w 3168"/>
              <a:gd name="T15" fmla="*/ 2094 h 3396"/>
              <a:gd name="T16" fmla="*/ 2771 w 3168"/>
              <a:gd name="T17" fmla="*/ 1868 h 3396"/>
              <a:gd name="T18" fmla="*/ 2723 w 3168"/>
              <a:gd name="T19" fmla="*/ 1591 h 3396"/>
              <a:gd name="T20" fmla="*/ 2289 w 3168"/>
              <a:gd name="T21" fmla="*/ 876 h 3396"/>
              <a:gd name="T22" fmla="*/ 2348 w 3168"/>
              <a:gd name="T23" fmla="*/ 1004 h 3396"/>
              <a:gd name="T24" fmla="*/ 2541 w 3168"/>
              <a:gd name="T25" fmla="*/ 1294 h 3396"/>
              <a:gd name="T26" fmla="*/ 2618 w 3168"/>
              <a:gd name="T27" fmla="*/ 1276 h 3396"/>
              <a:gd name="T28" fmla="*/ 2536 w 3168"/>
              <a:gd name="T29" fmla="*/ 1071 h 3396"/>
              <a:gd name="T30" fmla="*/ 2338 w 3168"/>
              <a:gd name="T31" fmla="*/ 850 h 3396"/>
              <a:gd name="T32" fmla="*/ 1757 w 3168"/>
              <a:gd name="T33" fmla="*/ 528 h 3396"/>
              <a:gd name="T34" fmla="*/ 1789 w 3168"/>
              <a:gd name="T35" fmla="*/ 601 h 3396"/>
              <a:gd name="T36" fmla="*/ 2181 w 3168"/>
              <a:gd name="T37" fmla="*/ 832 h 3396"/>
              <a:gd name="T38" fmla="*/ 2257 w 3168"/>
              <a:gd name="T39" fmla="*/ 805 h 3396"/>
              <a:gd name="T40" fmla="*/ 2179 w 3168"/>
              <a:gd name="T41" fmla="*/ 689 h 3396"/>
              <a:gd name="T42" fmla="*/ 1816 w 3168"/>
              <a:gd name="T43" fmla="*/ 492 h 3396"/>
              <a:gd name="T44" fmla="*/ 1131 w 3168"/>
              <a:gd name="T45" fmla="*/ 454 h 3396"/>
              <a:gd name="T46" fmla="*/ 1301 w 3168"/>
              <a:gd name="T47" fmla="*/ 509 h 3396"/>
              <a:gd name="T48" fmla="*/ 1514 w 3168"/>
              <a:gd name="T49" fmla="*/ 500 h 3396"/>
              <a:gd name="T50" fmla="*/ 1494 w 3168"/>
              <a:gd name="T51" fmla="*/ 413 h 3396"/>
              <a:gd name="T52" fmla="*/ 943 w 3168"/>
              <a:gd name="T53" fmla="*/ 399 h 3396"/>
              <a:gd name="T54" fmla="*/ 915 w 3168"/>
              <a:gd name="T55" fmla="*/ 487 h 3396"/>
              <a:gd name="T56" fmla="*/ 1007 w 3168"/>
              <a:gd name="T57" fmla="*/ 487 h 3396"/>
              <a:gd name="T58" fmla="*/ 979 w 3168"/>
              <a:gd name="T59" fmla="*/ 399 h 3396"/>
              <a:gd name="T60" fmla="*/ 511 w 3168"/>
              <a:gd name="T61" fmla="*/ 435 h 3396"/>
              <a:gd name="T62" fmla="*/ 566 w 3168"/>
              <a:gd name="T63" fmla="*/ 509 h 3396"/>
              <a:gd name="T64" fmla="*/ 791 w 3168"/>
              <a:gd name="T65" fmla="*/ 454 h 3396"/>
              <a:gd name="T66" fmla="*/ 566 w 3168"/>
              <a:gd name="T67" fmla="*/ 397 h 3396"/>
              <a:gd name="T68" fmla="*/ 339 w 3168"/>
              <a:gd name="T69" fmla="*/ 114 h 3396"/>
              <a:gd name="T70" fmla="*/ 410 w 3168"/>
              <a:gd name="T71" fmla="*/ 26 h 3396"/>
              <a:gd name="T72" fmla="*/ 1301 w 3168"/>
              <a:gd name="T73" fmla="*/ 170 h 3396"/>
              <a:gd name="T74" fmla="*/ 1892 w 3168"/>
              <a:gd name="T75" fmla="*/ 276 h 3396"/>
              <a:gd name="T76" fmla="*/ 2394 w 3168"/>
              <a:gd name="T77" fmla="*/ 570 h 3396"/>
              <a:gd name="T78" fmla="*/ 2766 w 3168"/>
              <a:gd name="T79" fmla="*/ 1012 h 3396"/>
              <a:gd name="T80" fmla="*/ 2970 w 3168"/>
              <a:gd name="T81" fmla="*/ 1563 h 3396"/>
              <a:gd name="T82" fmla="*/ 3080 w 3168"/>
              <a:gd name="T83" fmla="*/ 2947 h 3396"/>
              <a:gd name="T84" fmla="*/ 3168 w 3168"/>
              <a:gd name="T85" fmla="*/ 3057 h 3396"/>
              <a:gd name="T86" fmla="*/ 3104 w 3168"/>
              <a:gd name="T87" fmla="*/ 3385 h 3396"/>
              <a:gd name="T88" fmla="*/ 1965 w 3168"/>
              <a:gd name="T89" fmla="*/ 3371 h 3396"/>
              <a:gd name="T90" fmla="*/ 1926 w 3168"/>
              <a:gd name="T91" fmla="*/ 3030 h 3396"/>
              <a:gd name="T92" fmla="*/ 2036 w 3168"/>
              <a:gd name="T93" fmla="*/ 2943 h 3396"/>
              <a:gd name="T94" fmla="*/ 2046 w 3168"/>
              <a:gd name="T95" fmla="*/ 1598 h 3396"/>
              <a:gd name="T96" fmla="*/ 1825 w 3168"/>
              <a:gd name="T97" fmla="*/ 1269 h 3396"/>
              <a:gd name="T98" fmla="*/ 1471 w 3168"/>
              <a:gd name="T99" fmla="*/ 1087 h 3396"/>
              <a:gd name="T100" fmla="*/ 1615 w 3168"/>
              <a:gd name="T101" fmla="*/ 2986 h 3396"/>
              <a:gd name="T102" fmla="*/ 1628 w 3168"/>
              <a:gd name="T103" fmla="*/ 3332 h 3396"/>
              <a:gd name="T104" fmla="*/ 509 w 3168"/>
              <a:gd name="T105" fmla="*/ 3396 h 3396"/>
              <a:gd name="T106" fmla="*/ 399 w 3168"/>
              <a:gd name="T107" fmla="*/ 3308 h 3396"/>
              <a:gd name="T108" fmla="*/ 438 w 3168"/>
              <a:gd name="T109" fmla="*/ 2968 h 3396"/>
              <a:gd name="T110" fmla="*/ 452 w 3168"/>
              <a:gd name="T111" fmla="*/ 1075 h 3396"/>
              <a:gd name="T112" fmla="*/ 389 w 3168"/>
              <a:gd name="T113" fmla="*/ 1234 h 3396"/>
              <a:gd name="T114" fmla="*/ 42 w 3168"/>
              <a:gd name="T115" fmla="*/ 1221 h 3396"/>
              <a:gd name="T116" fmla="*/ 2 w 3168"/>
              <a:gd name="T117" fmla="*/ 88 h 3396"/>
              <a:gd name="T118" fmla="*/ 112 w 3168"/>
              <a:gd name="T119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68" h="3396">
                <a:moveTo>
                  <a:pt x="2941" y="3057"/>
                </a:moveTo>
                <a:lnTo>
                  <a:pt x="2941" y="3057"/>
                </a:lnTo>
                <a:lnTo>
                  <a:pt x="2715" y="3057"/>
                </a:lnTo>
                <a:lnTo>
                  <a:pt x="2716" y="3057"/>
                </a:lnTo>
                <a:lnTo>
                  <a:pt x="2715" y="3057"/>
                </a:lnTo>
                <a:lnTo>
                  <a:pt x="2715" y="3057"/>
                </a:lnTo>
                <a:lnTo>
                  <a:pt x="2036" y="3057"/>
                </a:lnTo>
                <a:lnTo>
                  <a:pt x="2036" y="3283"/>
                </a:lnTo>
                <a:lnTo>
                  <a:pt x="3055" y="3283"/>
                </a:lnTo>
                <a:lnTo>
                  <a:pt x="3055" y="3057"/>
                </a:lnTo>
                <a:lnTo>
                  <a:pt x="2941" y="3057"/>
                </a:lnTo>
                <a:close/>
                <a:moveTo>
                  <a:pt x="1414" y="3057"/>
                </a:moveTo>
                <a:lnTo>
                  <a:pt x="1414" y="3057"/>
                </a:lnTo>
                <a:lnTo>
                  <a:pt x="509" y="3057"/>
                </a:lnTo>
                <a:lnTo>
                  <a:pt x="509" y="3283"/>
                </a:lnTo>
                <a:lnTo>
                  <a:pt x="1527" y="3283"/>
                </a:lnTo>
                <a:lnTo>
                  <a:pt x="1527" y="3057"/>
                </a:lnTo>
                <a:lnTo>
                  <a:pt x="1414" y="3057"/>
                </a:lnTo>
                <a:close/>
                <a:moveTo>
                  <a:pt x="2715" y="2264"/>
                </a:moveTo>
                <a:lnTo>
                  <a:pt x="2697" y="2267"/>
                </a:lnTo>
                <a:lnTo>
                  <a:pt x="2682" y="2275"/>
                </a:lnTo>
                <a:lnTo>
                  <a:pt x="2669" y="2288"/>
                </a:lnTo>
                <a:lnTo>
                  <a:pt x="2661" y="2303"/>
                </a:lnTo>
                <a:lnTo>
                  <a:pt x="2659" y="2321"/>
                </a:lnTo>
                <a:lnTo>
                  <a:pt x="2659" y="2943"/>
                </a:lnTo>
                <a:lnTo>
                  <a:pt x="2771" y="2943"/>
                </a:lnTo>
                <a:lnTo>
                  <a:pt x="2771" y="2321"/>
                </a:lnTo>
                <a:lnTo>
                  <a:pt x="2769" y="2303"/>
                </a:lnTo>
                <a:lnTo>
                  <a:pt x="2761" y="2288"/>
                </a:lnTo>
                <a:lnTo>
                  <a:pt x="2749" y="2275"/>
                </a:lnTo>
                <a:lnTo>
                  <a:pt x="2733" y="2267"/>
                </a:lnTo>
                <a:lnTo>
                  <a:pt x="2715" y="2264"/>
                </a:lnTo>
                <a:close/>
                <a:moveTo>
                  <a:pt x="2706" y="1586"/>
                </a:moveTo>
                <a:lnTo>
                  <a:pt x="2688" y="1586"/>
                </a:lnTo>
                <a:lnTo>
                  <a:pt x="2670" y="1592"/>
                </a:lnTo>
                <a:lnTo>
                  <a:pt x="2657" y="1602"/>
                </a:lnTo>
                <a:lnTo>
                  <a:pt x="2647" y="1616"/>
                </a:lnTo>
                <a:lnTo>
                  <a:pt x="2641" y="1632"/>
                </a:lnTo>
                <a:lnTo>
                  <a:pt x="2641" y="1651"/>
                </a:lnTo>
                <a:lnTo>
                  <a:pt x="2651" y="1723"/>
                </a:lnTo>
                <a:lnTo>
                  <a:pt x="2657" y="1795"/>
                </a:lnTo>
                <a:lnTo>
                  <a:pt x="2659" y="1868"/>
                </a:lnTo>
                <a:lnTo>
                  <a:pt x="2659" y="2038"/>
                </a:lnTo>
                <a:lnTo>
                  <a:pt x="2661" y="2056"/>
                </a:lnTo>
                <a:lnTo>
                  <a:pt x="2669" y="2071"/>
                </a:lnTo>
                <a:lnTo>
                  <a:pt x="2682" y="2084"/>
                </a:lnTo>
                <a:lnTo>
                  <a:pt x="2697" y="2092"/>
                </a:lnTo>
                <a:lnTo>
                  <a:pt x="2715" y="2094"/>
                </a:lnTo>
                <a:lnTo>
                  <a:pt x="2733" y="2092"/>
                </a:lnTo>
                <a:lnTo>
                  <a:pt x="2749" y="2084"/>
                </a:lnTo>
                <a:lnTo>
                  <a:pt x="2761" y="2071"/>
                </a:lnTo>
                <a:lnTo>
                  <a:pt x="2769" y="2056"/>
                </a:lnTo>
                <a:lnTo>
                  <a:pt x="2771" y="2038"/>
                </a:lnTo>
                <a:lnTo>
                  <a:pt x="2771" y="1868"/>
                </a:lnTo>
                <a:lnTo>
                  <a:pt x="2769" y="1789"/>
                </a:lnTo>
                <a:lnTo>
                  <a:pt x="2763" y="1710"/>
                </a:lnTo>
                <a:lnTo>
                  <a:pt x="2753" y="1633"/>
                </a:lnTo>
                <a:lnTo>
                  <a:pt x="2748" y="1616"/>
                </a:lnTo>
                <a:lnTo>
                  <a:pt x="2736" y="1601"/>
                </a:lnTo>
                <a:lnTo>
                  <a:pt x="2723" y="1591"/>
                </a:lnTo>
                <a:lnTo>
                  <a:pt x="2706" y="1586"/>
                </a:lnTo>
                <a:close/>
                <a:moveTo>
                  <a:pt x="2338" y="850"/>
                </a:moveTo>
                <a:lnTo>
                  <a:pt x="2324" y="851"/>
                </a:lnTo>
                <a:lnTo>
                  <a:pt x="2311" y="856"/>
                </a:lnTo>
                <a:lnTo>
                  <a:pt x="2298" y="865"/>
                </a:lnTo>
                <a:lnTo>
                  <a:pt x="2289" y="876"/>
                </a:lnTo>
                <a:lnTo>
                  <a:pt x="2283" y="890"/>
                </a:lnTo>
                <a:lnTo>
                  <a:pt x="2281" y="904"/>
                </a:lnTo>
                <a:lnTo>
                  <a:pt x="2282" y="919"/>
                </a:lnTo>
                <a:lnTo>
                  <a:pt x="2287" y="932"/>
                </a:lnTo>
                <a:lnTo>
                  <a:pt x="2295" y="944"/>
                </a:lnTo>
                <a:lnTo>
                  <a:pt x="2348" y="1004"/>
                </a:lnTo>
                <a:lnTo>
                  <a:pt x="2396" y="1067"/>
                </a:lnTo>
                <a:lnTo>
                  <a:pt x="2441" y="1132"/>
                </a:lnTo>
                <a:lnTo>
                  <a:pt x="2483" y="1200"/>
                </a:lnTo>
                <a:lnTo>
                  <a:pt x="2520" y="1270"/>
                </a:lnTo>
                <a:lnTo>
                  <a:pt x="2529" y="1284"/>
                </a:lnTo>
                <a:lnTo>
                  <a:pt x="2541" y="1294"/>
                </a:lnTo>
                <a:lnTo>
                  <a:pt x="2555" y="1300"/>
                </a:lnTo>
                <a:lnTo>
                  <a:pt x="2570" y="1302"/>
                </a:lnTo>
                <a:lnTo>
                  <a:pt x="2584" y="1301"/>
                </a:lnTo>
                <a:lnTo>
                  <a:pt x="2596" y="1296"/>
                </a:lnTo>
                <a:lnTo>
                  <a:pt x="2608" y="1288"/>
                </a:lnTo>
                <a:lnTo>
                  <a:pt x="2618" y="1276"/>
                </a:lnTo>
                <a:lnTo>
                  <a:pt x="2624" y="1264"/>
                </a:lnTo>
                <a:lnTo>
                  <a:pt x="2627" y="1250"/>
                </a:lnTo>
                <a:lnTo>
                  <a:pt x="2626" y="1235"/>
                </a:lnTo>
                <a:lnTo>
                  <a:pt x="2622" y="1221"/>
                </a:lnTo>
                <a:lnTo>
                  <a:pt x="2582" y="1144"/>
                </a:lnTo>
                <a:lnTo>
                  <a:pt x="2536" y="1071"/>
                </a:lnTo>
                <a:lnTo>
                  <a:pt x="2488" y="1000"/>
                </a:lnTo>
                <a:lnTo>
                  <a:pt x="2435" y="932"/>
                </a:lnTo>
                <a:lnTo>
                  <a:pt x="2379" y="867"/>
                </a:lnTo>
                <a:lnTo>
                  <a:pt x="2366" y="858"/>
                </a:lnTo>
                <a:lnTo>
                  <a:pt x="2353" y="852"/>
                </a:lnTo>
                <a:lnTo>
                  <a:pt x="2338" y="850"/>
                </a:lnTo>
                <a:close/>
                <a:moveTo>
                  <a:pt x="1816" y="492"/>
                </a:moveTo>
                <a:lnTo>
                  <a:pt x="1800" y="492"/>
                </a:lnTo>
                <a:lnTo>
                  <a:pt x="1787" y="496"/>
                </a:lnTo>
                <a:lnTo>
                  <a:pt x="1775" y="504"/>
                </a:lnTo>
                <a:lnTo>
                  <a:pt x="1764" y="515"/>
                </a:lnTo>
                <a:lnTo>
                  <a:pt x="1757" y="528"/>
                </a:lnTo>
                <a:lnTo>
                  <a:pt x="1753" y="542"/>
                </a:lnTo>
                <a:lnTo>
                  <a:pt x="1754" y="557"/>
                </a:lnTo>
                <a:lnTo>
                  <a:pt x="1758" y="571"/>
                </a:lnTo>
                <a:lnTo>
                  <a:pt x="1765" y="584"/>
                </a:lnTo>
                <a:lnTo>
                  <a:pt x="1776" y="594"/>
                </a:lnTo>
                <a:lnTo>
                  <a:pt x="1789" y="601"/>
                </a:lnTo>
                <a:lnTo>
                  <a:pt x="1871" y="635"/>
                </a:lnTo>
                <a:lnTo>
                  <a:pt x="1950" y="675"/>
                </a:lnTo>
                <a:lnTo>
                  <a:pt x="2026" y="721"/>
                </a:lnTo>
                <a:lnTo>
                  <a:pt x="2099" y="770"/>
                </a:lnTo>
                <a:lnTo>
                  <a:pt x="2169" y="825"/>
                </a:lnTo>
                <a:lnTo>
                  <a:pt x="2181" y="832"/>
                </a:lnTo>
                <a:lnTo>
                  <a:pt x="2193" y="837"/>
                </a:lnTo>
                <a:lnTo>
                  <a:pt x="2205" y="838"/>
                </a:lnTo>
                <a:lnTo>
                  <a:pt x="2222" y="836"/>
                </a:lnTo>
                <a:lnTo>
                  <a:pt x="2236" y="829"/>
                </a:lnTo>
                <a:lnTo>
                  <a:pt x="2250" y="818"/>
                </a:lnTo>
                <a:lnTo>
                  <a:pt x="2257" y="805"/>
                </a:lnTo>
                <a:lnTo>
                  <a:pt x="2262" y="791"/>
                </a:lnTo>
                <a:lnTo>
                  <a:pt x="2262" y="776"/>
                </a:lnTo>
                <a:lnTo>
                  <a:pt x="2259" y="763"/>
                </a:lnTo>
                <a:lnTo>
                  <a:pt x="2253" y="750"/>
                </a:lnTo>
                <a:lnTo>
                  <a:pt x="2243" y="738"/>
                </a:lnTo>
                <a:lnTo>
                  <a:pt x="2179" y="689"/>
                </a:lnTo>
                <a:lnTo>
                  <a:pt x="2114" y="642"/>
                </a:lnTo>
                <a:lnTo>
                  <a:pt x="2046" y="600"/>
                </a:lnTo>
                <a:lnTo>
                  <a:pt x="1976" y="561"/>
                </a:lnTo>
                <a:lnTo>
                  <a:pt x="1905" y="526"/>
                </a:lnTo>
                <a:lnTo>
                  <a:pt x="1830" y="495"/>
                </a:lnTo>
                <a:lnTo>
                  <a:pt x="1816" y="492"/>
                </a:lnTo>
                <a:close/>
                <a:moveTo>
                  <a:pt x="1187" y="397"/>
                </a:moveTo>
                <a:lnTo>
                  <a:pt x="1170" y="399"/>
                </a:lnTo>
                <a:lnTo>
                  <a:pt x="1154" y="407"/>
                </a:lnTo>
                <a:lnTo>
                  <a:pt x="1142" y="420"/>
                </a:lnTo>
                <a:lnTo>
                  <a:pt x="1134" y="435"/>
                </a:lnTo>
                <a:lnTo>
                  <a:pt x="1131" y="454"/>
                </a:lnTo>
                <a:lnTo>
                  <a:pt x="1134" y="471"/>
                </a:lnTo>
                <a:lnTo>
                  <a:pt x="1142" y="487"/>
                </a:lnTo>
                <a:lnTo>
                  <a:pt x="1154" y="499"/>
                </a:lnTo>
                <a:lnTo>
                  <a:pt x="1170" y="507"/>
                </a:lnTo>
                <a:lnTo>
                  <a:pt x="1187" y="509"/>
                </a:lnTo>
                <a:lnTo>
                  <a:pt x="1301" y="509"/>
                </a:lnTo>
                <a:lnTo>
                  <a:pt x="1383" y="513"/>
                </a:lnTo>
                <a:lnTo>
                  <a:pt x="1463" y="520"/>
                </a:lnTo>
                <a:lnTo>
                  <a:pt x="1471" y="520"/>
                </a:lnTo>
                <a:lnTo>
                  <a:pt x="1487" y="518"/>
                </a:lnTo>
                <a:lnTo>
                  <a:pt x="1502" y="510"/>
                </a:lnTo>
                <a:lnTo>
                  <a:pt x="1514" y="500"/>
                </a:lnTo>
                <a:lnTo>
                  <a:pt x="1522" y="487"/>
                </a:lnTo>
                <a:lnTo>
                  <a:pt x="1526" y="470"/>
                </a:lnTo>
                <a:lnTo>
                  <a:pt x="1526" y="452"/>
                </a:lnTo>
                <a:lnTo>
                  <a:pt x="1520" y="435"/>
                </a:lnTo>
                <a:lnTo>
                  <a:pt x="1509" y="422"/>
                </a:lnTo>
                <a:lnTo>
                  <a:pt x="1494" y="413"/>
                </a:lnTo>
                <a:lnTo>
                  <a:pt x="1477" y="407"/>
                </a:lnTo>
                <a:lnTo>
                  <a:pt x="1389" y="399"/>
                </a:lnTo>
                <a:lnTo>
                  <a:pt x="1301" y="397"/>
                </a:lnTo>
                <a:lnTo>
                  <a:pt x="1187" y="397"/>
                </a:lnTo>
                <a:close/>
                <a:moveTo>
                  <a:pt x="962" y="397"/>
                </a:moveTo>
                <a:lnTo>
                  <a:pt x="943" y="399"/>
                </a:lnTo>
                <a:lnTo>
                  <a:pt x="928" y="407"/>
                </a:lnTo>
                <a:lnTo>
                  <a:pt x="915" y="420"/>
                </a:lnTo>
                <a:lnTo>
                  <a:pt x="908" y="435"/>
                </a:lnTo>
                <a:lnTo>
                  <a:pt x="905" y="454"/>
                </a:lnTo>
                <a:lnTo>
                  <a:pt x="908" y="471"/>
                </a:lnTo>
                <a:lnTo>
                  <a:pt x="915" y="487"/>
                </a:lnTo>
                <a:lnTo>
                  <a:pt x="928" y="499"/>
                </a:lnTo>
                <a:lnTo>
                  <a:pt x="943" y="507"/>
                </a:lnTo>
                <a:lnTo>
                  <a:pt x="962" y="509"/>
                </a:lnTo>
                <a:lnTo>
                  <a:pt x="979" y="507"/>
                </a:lnTo>
                <a:lnTo>
                  <a:pt x="995" y="499"/>
                </a:lnTo>
                <a:lnTo>
                  <a:pt x="1007" y="487"/>
                </a:lnTo>
                <a:lnTo>
                  <a:pt x="1015" y="471"/>
                </a:lnTo>
                <a:lnTo>
                  <a:pt x="1018" y="454"/>
                </a:lnTo>
                <a:lnTo>
                  <a:pt x="1015" y="435"/>
                </a:lnTo>
                <a:lnTo>
                  <a:pt x="1007" y="420"/>
                </a:lnTo>
                <a:lnTo>
                  <a:pt x="995" y="407"/>
                </a:lnTo>
                <a:lnTo>
                  <a:pt x="979" y="399"/>
                </a:lnTo>
                <a:lnTo>
                  <a:pt x="962" y="397"/>
                </a:lnTo>
                <a:close/>
                <a:moveTo>
                  <a:pt x="566" y="397"/>
                </a:moveTo>
                <a:lnTo>
                  <a:pt x="547" y="399"/>
                </a:lnTo>
                <a:lnTo>
                  <a:pt x="532" y="407"/>
                </a:lnTo>
                <a:lnTo>
                  <a:pt x="519" y="420"/>
                </a:lnTo>
                <a:lnTo>
                  <a:pt x="511" y="435"/>
                </a:lnTo>
                <a:lnTo>
                  <a:pt x="509" y="454"/>
                </a:lnTo>
                <a:lnTo>
                  <a:pt x="511" y="471"/>
                </a:lnTo>
                <a:lnTo>
                  <a:pt x="519" y="487"/>
                </a:lnTo>
                <a:lnTo>
                  <a:pt x="532" y="499"/>
                </a:lnTo>
                <a:lnTo>
                  <a:pt x="547" y="507"/>
                </a:lnTo>
                <a:lnTo>
                  <a:pt x="566" y="509"/>
                </a:lnTo>
                <a:lnTo>
                  <a:pt x="735" y="509"/>
                </a:lnTo>
                <a:lnTo>
                  <a:pt x="753" y="507"/>
                </a:lnTo>
                <a:lnTo>
                  <a:pt x="769" y="499"/>
                </a:lnTo>
                <a:lnTo>
                  <a:pt x="780" y="487"/>
                </a:lnTo>
                <a:lnTo>
                  <a:pt x="788" y="471"/>
                </a:lnTo>
                <a:lnTo>
                  <a:pt x="791" y="454"/>
                </a:lnTo>
                <a:lnTo>
                  <a:pt x="788" y="435"/>
                </a:lnTo>
                <a:lnTo>
                  <a:pt x="780" y="420"/>
                </a:lnTo>
                <a:lnTo>
                  <a:pt x="769" y="407"/>
                </a:lnTo>
                <a:lnTo>
                  <a:pt x="753" y="399"/>
                </a:lnTo>
                <a:lnTo>
                  <a:pt x="735" y="397"/>
                </a:lnTo>
                <a:lnTo>
                  <a:pt x="566" y="397"/>
                </a:lnTo>
                <a:close/>
                <a:moveTo>
                  <a:pt x="112" y="114"/>
                </a:moveTo>
                <a:lnTo>
                  <a:pt x="112" y="1132"/>
                </a:lnTo>
                <a:lnTo>
                  <a:pt x="339" y="1132"/>
                </a:lnTo>
                <a:lnTo>
                  <a:pt x="339" y="1020"/>
                </a:lnTo>
                <a:lnTo>
                  <a:pt x="339" y="1020"/>
                </a:lnTo>
                <a:lnTo>
                  <a:pt x="339" y="114"/>
                </a:lnTo>
                <a:lnTo>
                  <a:pt x="112" y="114"/>
                </a:lnTo>
                <a:close/>
                <a:moveTo>
                  <a:pt x="112" y="0"/>
                </a:moveTo>
                <a:lnTo>
                  <a:pt x="339" y="0"/>
                </a:lnTo>
                <a:lnTo>
                  <a:pt x="365" y="3"/>
                </a:lnTo>
                <a:lnTo>
                  <a:pt x="389" y="13"/>
                </a:lnTo>
                <a:lnTo>
                  <a:pt x="410" y="26"/>
                </a:lnTo>
                <a:lnTo>
                  <a:pt x="428" y="43"/>
                </a:lnTo>
                <a:lnTo>
                  <a:pt x="441" y="64"/>
                </a:lnTo>
                <a:lnTo>
                  <a:pt x="449" y="88"/>
                </a:lnTo>
                <a:lnTo>
                  <a:pt x="452" y="114"/>
                </a:lnTo>
                <a:lnTo>
                  <a:pt x="452" y="170"/>
                </a:lnTo>
                <a:lnTo>
                  <a:pt x="1301" y="170"/>
                </a:lnTo>
                <a:lnTo>
                  <a:pt x="1404" y="173"/>
                </a:lnTo>
                <a:lnTo>
                  <a:pt x="1506" y="183"/>
                </a:lnTo>
                <a:lnTo>
                  <a:pt x="1606" y="198"/>
                </a:lnTo>
                <a:lnTo>
                  <a:pt x="1704" y="219"/>
                </a:lnTo>
                <a:lnTo>
                  <a:pt x="1799" y="245"/>
                </a:lnTo>
                <a:lnTo>
                  <a:pt x="1892" y="276"/>
                </a:lnTo>
                <a:lnTo>
                  <a:pt x="1983" y="314"/>
                </a:lnTo>
                <a:lnTo>
                  <a:pt x="2071" y="356"/>
                </a:lnTo>
                <a:lnTo>
                  <a:pt x="2157" y="402"/>
                </a:lnTo>
                <a:lnTo>
                  <a:pt x="2238" y="454"/>
                </a:lnTo>
                <a:lnTo>
                  <a:pt x="2318" y="509"/>
                </a:lnTo>
                <a:lnTo>
                  <a:pt x="2394" y="570"/>
                </a:lnTo>
                <a:lnTo>
                  <a:pt x="2465" y="634"/>
                </a:lnTo>
                <a:lnTo>
                  <a:pt x="2534" y="703"/>
                </a:lnTo>
                <a:lnTo>
                  <a:pt x="2598" y="774"/>
                </a:lnTo>
                <a:lnTo>
                  <a:pt x="2659" y="851"/>
                </a:lnTo>
                <a:lnTo>
                  <a:pt x="2715" y="930"/>
                </a:lnTo>
                <a:lnTo>
                  <a:pt x="2766" y="1012"/>
                </a:lnTo>
                <a:lnTo>
                  <a:pt x="2812" y="1097"/>
                </a:lnTo>
                <a:lnTo>
                  <a:pt x="2855" y="1186"/>
                </a:lnTo>
                <a:lnTo>
                  <a:pt x="2892" y="1276"/>
                </a:lnTo>
                <a:lnTo>
                  <a:pt x="2924" y="1369"/>
                </a:lnTo>
                <a:lnTo>
                  <a:pt x="2950" y="1465"/>
                </a:lnTo>
                <a:lnTo>
                  <a:pt x="2970" y="1563"/>
                </a:lnTo>
                <a:lnTo>
                  <a:pt x="2986" y="1663"/>
                </a:lnTo>
                <a:lnTo>
                  <a:pt x="2995" y="1765"/>
                </a:lnTo>
                <a:lnTo>
                  <a:pt x="2998" y="1868"/>
                </a:lnTo>
                <a:lnTo>
                  <a:pt x="2998" y="2943"/>
                </a:lnTo>
                <a:lnTo>
                  <a:pt x="3055" y="2943"/>
                </a:lnTo>
                <a:lnTo>
                  <a:pt x="3080" y="2947"/>
                </a:lnTo>
                <a:lnTo>
                  <a:pt x="3104" y="2955"/>
                </a:lnTo>
                <a:lnTo>
                  <a:pt x="3125" y="2968"/>
                </a:lnTo>
                <a:lnTo>
                  <a:pt x="3142" y="2986"/>
                </a:lnTo>
                <a:lnTo>
                  <a:pt x="3156" y="3006"/>
                </a:lnTo>
                <a:lnTo>
                  <a:pt x="3165" y="3030"/>
                </a:lnTo>
                <a:lnTo>
                  <a:pt x="3168" y="3057"/>
                </a:lnTo>
                <a:lnTo>
                  <a:pt x="3168" y="3283"/>
                </a:lnTo>
                <a:lnTo>
                  <a:pt x="3165" y="3308"/>
                </a:lnTo>
                <a:lnTo>
                  <a:pt x="3156" y="3332"/>
                </a:lnTo>
                <a:lnTo>
                  <a:pt x="3142" y="3354"/>
                </a:lnTo>
                <a:lnTo>
                  <a:pt x="3125" y="3371"/>
                </a:lnTo>
                <a:lnTo>
                  <a:pt x="3104" y="3385"/>
                </a:lnTo>
                <a:lnTo>
                  <a:pt x="3080" y="3393"/>
                </a:lnTo>
                <a:lnTo>
                  <a:pt x="3055" y="3396"/>
                </a:lnTo>
                <a:lnTo>
                  <a:pt x="2036" y="3396"/>
                </a:lnTo>
                <a:lnTo>
                  <a:pt x="2011" y="3393"/>
                </a:lnTo>
                <a:lnTo>
                  <a:pt x="1986" y="3385"/>
                </a:lnTo>
                <a:lnTo>
                  <a:pt x="1965" y="3371"/>
                </a:lnTo>
                <a:lnTo>
                  <a:pt x="1948" y="3354"/>
                </a:lnTo>
                <a:lnTo>
                  <a:pt x="1934" y="3332"/>
                </a:lnTo>
                <a:lnTo>
                  <a:pt x="1926" y="3308"/>
                </a:lnTo>
                <a:lnTo>
                  <a:pt x="1923" y="3283"/>
                </a:lnTo>
                <a:lnTo>
                  <a:pt x="1923" y="3057"/>
                </a:lnTo>
                <a:lnTo>
                  <a:pt x="1926" y="3030"/>
                </a:lnTo>
                <a:lnTo>
                  <a:pt x="1934" y="3006"/>
                </a:lnTo>
                <a:lnTo>
                  <a:pt x="1948" y="2986"/>
                </a:lnTo>
                <a:lnTo>
                  <a:pt x="1965" y="2968"/>
                </a:lnTo>
                <a:lnTo>
                  <a:pt x="1986" y="2955"/>
                </a:lnTo>
                <a:lnTo>
                  <a:pt x="2011" y="2947"/>
                </a:lnTo>
                <a:lnTo>
                  <a:pt x="2036" y="2943"/>
                </a:lnTo>
                <a:lnTo>
                  <a:pt x="2093" y="2943"/>
                </a:lnTo>
                <a:lnTo>
                  <a:pt x="2093" y="1868"/>
                </a:lnTo>
                <a:lnTo>
                  <a:pt x="2090" y="1798"/>
                </a:lnTo>
                <a:lnTo>
                  <a:pt x="2081" y="1729"/>
                </a:lnTo>
                <a:lnTo>
                  <a:pt x="2066" y="1663"/>
                </a:lnTo>
                <a:lnTo>
                  <a:pt x="2046" y="1598"/>
                </a:lnTo>
                <a:lnTo>
                  <a:pt x="2021" y="1535"/>
                </a:lnTo>
                <a:lnTo>
                  <a:pt x="1990" y="1475"/>
                </a:lnTo>
                <a:lnTo>
                  <a:pt x="1956" y="1419"/>
                </a:lnTo>
                <a:lnTo>
                  <a:pt x="1916" y="1365"/>
                </a:lnTo>
                <a:lnTo>
                  <a:pt x="1873" y="1316"/>
                </a:lnTo>
                <a:lnTo>
                  <a:pt x="1825" y="1269"/>
                </a:lnTo>
                <a:lnTo>
                  <a:pt x="1774" y="1227"/>
                </a:lnTo>
                <a:lnTo>
                  <a:pt x="1719" y="1189"/>
                </a:lnTo>
                <a:lnTo>
                  <a:pt x="1661" y="1156"/>
                </a:lnTo>
                <a:lnTo>
                  <a:pt x="1600" y="1127"/>
                </a:lnTo>
                <a:lnTo>
                  <a:pt x="1537" y="1104"/>
                </a:lnTo>
                <a:lnTo>
                  <a:pt x="1471" y="1087"/>
                </a:lnTo>
                <a:lnTo>
                  <a:pt x="1471" y="2943"/>
                </a:lnTo>
                <a:lnTo>
                  <a:pt x="1527" y="2943"/>
                </a:lnTo>
                <a:lnTo>
                  <a:pt x="1553" y="2947"/>
                </a:lnTo>
                <a:lnTo>
                  <a:pt x="1577" y="2955"/>
                </a:lnTo>
                <a:lnTo>
                  <a:pt x="1597" y="2968"/>
                </a:lnTo>
                <a:lnTo>
                  <a:pt x="1615" y="2986"/>
                </a:lnTo>
                <a:lnTo>
                  <a:pt x="1628" y="3006"/>
                </a:lnTo>
                <a:lnTo>
                  <a:pt x="1638" y="3030"/>
                </a:lnTo>
                <a:lnTo>
                  <a:pt x="1640" y="3057"/>
                </a:lnTo>
                <a:lnTo>
                  <a:pt x="1640" y="3283"/>
                </a:lnTo>
                <a:lnTo>
                  <a:pt x="1638" y="3308"/>
                </a:lnTo>
                <a:lnTo>
                  <a:pt x="1628" y="3332"/>
                </a:lnTo>
                <a:lnTo>
                  <a:pt x="1615" y="3354"/>
                </a:lnTo>
                <a:lnTo>
                  <a:pt x="1597" y="3371"/>
                </a:lnTo>
                <a:lnTo>
                  <a:pt x="1577" y="3385"/>
                </a:lnTo>
                <a:lnTo>
                  <a:pt x="1553" y="3393"/>
                </a:lnTo>
                <a:lnTo>
                  <a:pt x="1527" y="3396"/>
                </a:lnTo>
                <a:lnTo>
                  <a:pt x="509" y="3396"/>
                </a:lnTo>
                <a:lnTo>
                  <a:pt x="482" y="3393"/>
                </a:lnTo>
                <a:lnTo>
                  <a:pt x="459" y="3385"/>
                </a:lnTo>
                <a:lnTo>
                  <a:pt x="438" y="3371"/>
                </a:lnTo>
                <a:lnTo>
                  <a:pt x="420" y="3354"/>
                </a:lnTo>
                <a:lnTo>
                  <a:pt x="407" y="3332"/>
                </a:lnTo>
                <a:lnTo>
                  <a:pt x="399" y="3308"/>
                </a:lnTo>
                <a:lnTo>
                  <a:pt x="396" y="3283"/>
                </a:lnTo>
                <a:lnTo>
                  <a:pt x="396" y="3057"/>
                </a:lnTo>
                <a:lnTo>
                  <a:pt x="399" y="3030"/>
                </a:lnTo>
                <a:lnTo>
                  <a:pt x="407" y="3006"/>
                </a:lnTo>
                <a:lnTo>
                  <a:pt x="420" y="2986"/>
                </a:lnTo>
                <a:lnTo>
                  <a:pt x="438" y="2968"/>
                </a:lnTo>
                <a:lnTo>
                  <a:pt x="459" y="2955"/>
                </a:lnTo>
                <a:lnTo>
                  <a:pt x="482" y="2947"/>
                </a:lnTo>
                <a:lnTo>
                  <a:pt x="509" y="2943"/>
                </a:lnTo>
                <a:lnTo>
                  <a:pt x="566" y="2943"/>
                </a:lnTo>
                <a:lnTo>
                  <a:pt x="566" y="1075"/>
                </a:lnTo>
                <a:lnTo>
                  <a:pt x="452" y="1075"/>
                </a:lnTo>
                <a:lnTo>
                  <a:pt x="452" y="1132"/>
                </a:lnTo>
                <a:lnTo>
                  <a:pt x="449" y="1158"/>
                </a:lnTo>
                <a:lnTo>
                  <a:pt x="441" y="1183"/>
                </a:lnTo>
                <a:lnTo>
                  <a:pt x="428" y="1203"/>
                </a:lnTo>
                <a:lnTo>
                  <a:pt x="410" y="1221"/>
                </a:lnTo>
                <a:lnTo>
                  <a:pt x="389" y="1234"/>
                </a:lnTo>
                <a:lnTo>
                  <a:pt x="365" y="1242"/>
                </a:lnTo>
                <a:lnTo>
                  <a:pt x="339" y="1246"/>
                </a:lnTo>
                <a:lnTo>
                  <a:pt x="112" y="1246"/>
                </a:lnTo>
                <a:lnTo>
                  <a:pt x="87" y="1242"/>
                </a:lnTo>
                <a:lnTo>
                  <a:pt x="63" y="1234"/>
                </a:lnTo>
                <a:lnTo>
                  <a:pt x="42" y="1221"/>
                </a:lnTo>
                <a:lnTo>
                  <a:pt x="25" y="1203"/>
                </a:lnTo>
                <a:lnTo>
                  <a:pt x="11" y="1183"/>
                </a:lnTo>
                <a:lnTo>
                  <a:pt x="2" y="1158"/>
                </a:lnTo>
                <a:lnTo>
                  <a:pt x="0" y="1132"/>
                </a:lnTo>
                <a:lnTo>
                  <a:pt x="0" y="114"/>
                </a:lnTo>
                <a:lnTo>
                  <a:pt x="2" y="88"/>
                </a:lnTo>
                <a:lnTo>
                  <a:pt x="11" y="64"/>
                </a:lnTo>
                <a:lnTo>
                  <a:pt x="25" y="43"/>
                </a:lnTo>
                <a:lnTo>
                  <a:pt x="42" y="26"/>
                </a:lnTo>
                <a:lnTo>
                  <a:pt x="63" y="13"/>
                </a:lnTo>
                <a:lnTo>
                  <a:pt x="87" y="3"/>
                </a:lnTo>
                <a:lnTo>
                  <a:pt x="1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8" name="Freeform 233"/>
          <p:cNvSpPr>
            <a:spLocks noEditPoints="1"/>
          </p:cNvSpPr>
          <p:nvPr/>
        </p:nvSpPr>
        <p:spPr bwMode="auto">
          <a:xfrm>
            <a:off x="10942115" y="4216400"/>
            <a:ext cx="588963" cy="588963"/>
          </a:xfrm>
          <a:custGeom>
            <a:avLst/>
            <a:gdLst>
              <a:gd name="T0" fmla="*/ 2168 w 3336"/>
              <a:gd name="T1" fmla="*/ 3002 h 3336"/>
              <a:gd name="T2" fmla="*/ 1802 w 3336"/>
              <a:gd name="T3" fmla="*/ 2624 h 3336"/>
              <a:gd name="T4" fmla="*/ 1780 w 3336"/>
              <a:gd name="T5" fmla="*/ 2891 h 3336"/>
              <a:gd name="T6" fmla="*/ 1880 w 3336"/>
              <a:gd name="T7" fmla="*/ 2636 h 3336"/>
              <a:gd name="T8" fmla="*/ 2725 w 3336"/>
              <a:gd name="T9" fmla="*/ 1723 h 3336"/>
              <a:gd name="T10" fmla="*/ 2672 w 3336"/>
              <a:gd name="T11" fmla="*/ 1762 h 3336"/>
              <a:gd name="T12" fmla="*/ 2691 w 3336"/>
              <a:gd name="T13" fmla="*/ 1824 h 3336"/>
              <a:gd name="T14" fmla="*/ 2892 w 3336"/>
              <a:gd name="T15" fmla="*/ 1723 h 3336"/>
              <a:gd name="T16" fmla="*/ 2470 w 3336"/>
              <a:gd name="T17" fmla="*/ 1734 h 3336"/>
              <a:gd name="T18" fmla="*/ 2450 w 3336"/>
              <a:gd name="T19" fmla="*/ 1797 h 3336"/>
              <a:gd name="T20" fmla="*/ 2502 w 3336"/>
              <a:gd name="T21" fmla="*/ 1834 h 3336"/>
              <a:gd name="T22" fmla="*/ 2555 w 3336"/>
              <a:gd name="T23" fmla="*/ 1797 h 3336"/>
              <a:gd name="T24" fmla="*/ 2536 w 3336"/>
              <a:gd name="T25" fmla="*/ 1734 h 3336"/>
              <a:gd name="T26" fmla="*/ 1817 w 3336"/>
              <a:gd name="T27" fmla="*/ 1726 h 3336"/>
              <a:gd name="T28" fmla="*/ 1780 w 3336"/>
              <a:gd name="T29" fmla="*/ 1779 h 3336"/>
              <a:gd name="T30" fmla="*/ 1802 w 3336"/>
              <a:gd name="T31" fmla="*/ 2380 h 3336"/>
              <a:gd name="T32" fmla="*/ 1868 w 3336"/>
              <a:gd name="T33" fmla="*/ 2380 h 3336"/>
              <a:gd name="T34" fmla="*/ 1891 w 3336"/>
              <a:gd name="T35" fmla="*/ 1834 h 3336"/>
              <a:gd name="T36" fmla="*/ 2325 w 3336"/>
              <a:gd name="T37" fmla="*/ 1812 h 3336"/>
              <a:gd name="T38" fmla="*/ 2325 w 3336"/>
              <a:gd name="T39" fmla="*/ 1746 h 3336"/>
              <a:gd name="T40" fmla="*/ 1835 w 3336"/>
              <a:gd name="T41" fmla="*/ 1723 h 3336"/>
              <a:gd name="T42" fmla="*/ 3226 w 3336"/>
              <a:gd name="T43" fmla="*/ 1168 h 3336"/>
              <a:gd name="T44" fmla="*/ 334 w 3336"/>
              <a:gd name="T45" fmla="*/ 2168 h 3336"/>
              <a:gd name="T46" fmla="*/ 111 w 3336"/>
              <a:gd name="T47" fmla="*/ 1168 h 3336"/>
              <a:gd name="T48" fmla="*/ 1279 w 3336"/>
              <a:gd name="T49" fmla="*/ 333 h 3336"/>
              <a:gd name="T50" fmla="*/ 1168 w 3336"/>
              <a:gd name="T51" fmla="*/ 0 h 3336"/>
              <a:gd name="T52" fmla="*/ 2238 w 3336"/>
              <a:gd name="T53" fmla="*/ 24 h 3336"/>
              <a:gd name="T54" fmla="*/ 2280 w 3336"/>
              <a:gd name="T55" fmla="*/ 110 h 3336"/>
              <a:gd name="T56" fmla="*/ 2255 w 3336"/>
              <a:gd name="T57" fmla="*/ 403 h 3336"/>
              <a:gd name="T58" fmla="*/ 2168 w 3336"/>
              <a:gd name="T59" fmla="*/ 444 h 3336"/>
              <a:gd name="T60" fmla="*/ 2892 w 3336"/>
              <a:gd name="T61" fmla="*/ 1168 h 3336"/>
              <a:gd name="T62" fmla="*/ 2933 w 3336"/>
              <a:gd name="T63" fmla="*/ 1081 h 3336"/>
              <a:gd name="T64" fmla="*/ 3226 w 3336"/>
              <a:gd name="T65" fmla="*/ 1056 h 3336"/>
              <a:gd name="T66" fmla="*/ 3312 w 3336"/>
              <a:gd name="T67" fmla="*/ 1098 h 3336"/>
              <a:gd name="T68" fmla="*/ 3336 w 3336"/>
              <a:gd name="T69" fmla="*/ 2168 h 3336"/>
              <a:gd name="T70" fmla="*/ 3294 w 3336"/>
              <a:gd name="T71" fmla="*/ 2255 h 3336"/>
              <a:gd name="T72" fmla="*/ 3003 w 3336"/>
              <a:gd name="T73" fmla="*/ 2280 h 3336"/>
              <a:gd name="T74" fmla="*/ 2916 w 3336"/>
              <a:gd name="T75" fmla="*/ 2238 h 3336"/>
              <a:gd name="T76" fmla="*/ 2892 w 3336"/>
              <a:gd name="T77" fmla="*/ 2113 h 3336"/>
              <a:gd name="T78" fmla="*/ 2194 w 3336"/>
              <a:gd name="T79" fmla="*/ 2894 h 3336"/>
              <a:gd name="T80" fmla="*/ 2268 w 3336"/>
              <a:gd name="T81" fmla="*/ 2954 h 3336"/>
              <a:gd name="T82" fmla="*/ 2277 w 3336"/>
              <a:gd name="T83" fmla="*/ 3250 h 3336"/>
              <a:gd name="T84" fmla="*/ 2218 w 3336"/>
              <a:gd name="T85" fmla="*/ 3325 h 3336"/>
              <a:gd name="T86" fmla="*/ 1142 w 3336"/>
              <a:gd name="T87" fmla="*/ 3333 h 3336"/>
              <a:gd name="T88" fmla="*/ 1067 w 3336"/>
              <a:gd name="T89" fmla="*/ 3273 h 3336"/>
              <a:gd name="T90" fmla="*/ 1059 w 3336"/>
              <a:gd name="T91" fmla="*/ 2977 h 3336"/>
              <a:gd name="T92" fmla="*/ 1119 w 3336"/>
              <a:gd name="T93" fmla="*/ 2903 h 3336"/>
              <a:gd name="T94" fmla="*/ 1223 w 3336"/>
              <a:gd name="T95" fmla="*/ 2113 h 3336"/>
              <a:gd name="T96" fmla="*/ 433 w 3336"/>
              <a:gd name="T97" fmla="*/ 2217 h 3336"/>
              <a:gd name="T98" fmla="*/ 359 w 3336"/>
              <a:gd name="T99" fmla="*/ 2277 h 3336"/>
              <a:gd name="T100" fmla="*/ 63 w 3336"/>
              <a:gd name="T101" fmla="*/ 2269 h 3336"/>
              <a:gd name="T102" fmla="*/ 3 w 3336"/>
              <a:gd name="T103" fmla="*/ 2194 h 3336"/>
              <a:gd name="T104" fmla="*/ 11 w 3336"/>
              <a:gd name="T105" fmla="*/ 1118 h 3336"/>
              <a:gd name="T106" fmla="*/ 86 w 3336"/>
              <a:gd name="T107" fmla="*/ 1059 h 3336"/>
              <a:gd name="T108" fmla="*/ 382 w 3336"/>
              <a:gd name="T109" fmla="*/ 1068 h 3336"/>
              <a:gd name="T110" fmla="*/ 442 w 3336"/>
              <a:gd name="T111" fmla="*/ 1141 h 3336"/>
              <a:gd name="T112" fmla="*/ 1223 w 3336"/>
              <a:gd name="T113" fmla="*/ 444 h 3336"/>
              <a:gd name="T114" fmla="*/ 1098 w 3336"/>
              <a:gd name="T115" fmla="*/ 420 h 3336"/>
              <a:gd name="T116" fmla="*/ 1056 w 3336"/>
              <a:gd name="T117" fmla="*/ 333 h 3336"/>
              <a:gd name="T118" fmla="*/ 1081 w 3336"/>
              <a:gd name="T119" fmla="*/ 42 h 3336"/>
              <a:gd name="T120" fmla="*/ 1168 w 3336"/>
              <a:gd name="T121" fmla="*/ 0 h 3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6" h="3336">
                <a:moveTo>
                  <a:pt x="1168" y="3002"/>
                </a:moveTo>
                <a:lnTo>
                  <a:pt x="1168" y="3225"/>
                </a:lnTo>
                <a:lnTo>
                  <a:pt x="2168" y="3225"/>
                </a:lnTo>
                <a:lnTo>
                  <a:pt x="2168" y="3002"/>
                </a:lnTo>
                <a:lnTo>
                  <a:pt x="1168" y="3002"/>
                </a:lnTo>
                <a:close/>
                <a:moveTo>
                  <a:pt x="1835" y="2614"/>
                </a:moveTo>
                <a:lnTo>
                  <a:pt x="1817" y="2616"/>
                </a:lnTo>
                <a:lnTo>
                  <a:pt x="1802" y="2624"/>
                </a:lnTo>
                <a:lnTo>
                  <a:pt x="1790" y="2636"/>
                </a:lnTo>
                <a:lnTo>
                  <a:pt x="1782" y="2651"/>
                </a:lnTo>
                <a:lnTo>
                  <a:pt x="1780" y="2669"/>
                </a:lnTo>
                <a:lnTo>
                  <a:pt x="1780" y="2891"/>
                </a:lnTo>
                <a:lnTo>
                  <a:pt x="1891" y="2891"/>
                </a:lnTo>
                <a:lnTo>
                  <a:pt x="1891" y="2669"/>
                </a:lnTo>
                <a:lnTo>
                  <a:pt x="1888" y="2651"/>
                </a:lnTo>
                <a:lnTo>
                  <a:pt x="1880" y="2636"/>
                </a:lnTo>
                <a:lnTo>
                  <a:pt x="1868" y="2624"/>
                </a:lnTo>
                <a:lnTo>
                  <a:pt x="1853" y="2616"/>
                </a:lnTo>
                <a:lnTo>
                  <a:pt x="1835" y="2614"/>
                </a:lnTo>
                <a:close/>
                <a:moveTo>
                  <a:pt x="2725" y="1723"/>
                </a:moveTo>
                <a:lnTo>
                  <a:pt x="2708" y="1726"/>
                </a:lnTo>
                <a:lnTo>
                  <a:pt x="2691" y="1734"/>
                </a:lnTo>
                <a:lnTo>
                  <a:pt x="2680" y="1746"/>
                </a:lnTo>
                <a:lnTo>
                  <a:pt x="2672" y="1762"/>
                </a:lnTo>
                <a:lnTo>
                  <a:pt x="2669" y="1779"/>
                </a:lnTo>
                <a:lnTo>
                  <a:pt x="2672" y="1797"/>
                </a:lnTo>
                <a:lnTo>
                  <a:pt x="2680" y="1812"/>
                </a:lnTo>
                <a:lnTo>
                  <a:pt x="2691" y="1824"/>
                </a:lnTo>
                <a:lnTo>
                  <a:pt x="2708" y="1831"/>
                </a:lnTo>
                <a:lnTo>
                  <a:pt x="2725" y="1834"/>
                </a:lnTo>
                <a:lnTo>
                  <a:pt x="2892" y="1834"/>
                </a:lnTo>
                <a:lnTo>
                  <a:pt x="2892" y="1723"/>
                </a:lnTo>
                <a:lnTo>
                  <a:pt x="2725" y="1723"/>
                </a:lnTo>
                <a:close/>
                <a:moveTo>
                  <a:pt x="2502" y="1723"/>
                </a:moveTo>
                <a:lnTo>
                  <a:pt x="2485" y="1726"/>
                </a:lnTo>
                <a:lnTo>
                  <a:pt x="2470" y="1734"/>
                </a:lnTo>
                <a:lnTo>
                  <a:pt x="2458" y="1746"/>
                </a:lnTo>
                <a:lnTo>
                  <a:pt x="2450" y="1762"/>
                </a:lnTo>
                <a:lnTo>
                  <a:pt x="2447" y="1779"/>
                </a:lnTo>
                <a:lnTo>
                  <a:pt x="2450" y="1797"/>
                </a:lnTo>
                <a:lnTo>
                  <a:pt x="2458" y="1812"/>
                </a:lnTo>
                <a:lnTo>
                  <a:pt x="2470" y="1824"/>
                </a:lnTo>
                <a:lnTo>
                  <a:pt x="2485" y="1831"/>
                </a:lnTo>
                <a:lnTo>
                  <a:pt x="2502" y="1834"/>
                </a:lnTo>
                <a:lnTo>
                  <a:pt x="2519" y="1831"/>
                </a:lnTo>
                <a:lnTo>
                  <a:pt x="2536" y="1824"/>
                </a:lnTo>
                <a:lnTo>
                  <a:pt x="2547" y="1812"/>
                </a:lnTo>
                <a:lnTo>
                  <a:pt x="2555" y="1797"/>
                </a:lnTo>
                <a:lnTo>
                  <a:pt x="2558" y="1779"/>
                </a:lnTo>
                <a:lnTo>
                  <a:pt x="2555" y="1762"/>
                </a:lnTo>
                <a:lnTo>
                  <a:pt x="2547" y="1746"/>
                </a:lnTo>
                <a:lnTo>
                  <a:pt x="2536" y="1734"/>
                </a:lnTo>
                <a:lnTo>
                  <a:pt x="2519" y="1726"/>
                </a:lnTo>
                <a:lnTo>
                  <a:pt x="2502" y="1723"/>
                </a:lnTo>
                <a:close/>
                <a:moveTo>
                  <a:pt x="1835" y="1723"/>
                </a:moveTo>
                <a:lnTo>
                  <a:pt x="1817" y="1726"/>
                </a:lnTo>
                <a:lnTo>
                  <a:pt x="1802" y="1734"/>
                </a:lnTo>
                <a:lnTo>
                  <a:pt x="1790" y="1746"/>
                </a:lnTo>
                <a:lnTo>
                  <a:pt x="1782" y="1762"/>
                </a:lnTo>
                <a:lnTo>
                  <a:pt x="1780" y="1779"/>
                </a:lnTo>
                <a:lnTo>
                  <a:pt x="1780" y="2335"/>
                </a:lnTo>
                <a:lnTo>
                  <a:pt x="1782" y="2353"/>
                </a:lnTo>
                <a:lnTo>
                  <a:pt x="1790" y="2368"/>
                </a:lnTo>
                <a:lnTo>
                  <a:pt x="1802" y="2380"/>
                </a:lnTo>
                <a:lnTo>
                  <a:pt x="1817" y="2388"/>
                </a:lnTo>
                <a:lnTo>
                  <a:pt x="1835" y="2391"/>
                </a:lnTo>
                <a:lnTo>
                  <a:pt x="1853" y="2388"/>
                </a:lnTo>
                <a:lnTo>
                  <a:pt x="1868" y="2380"/>
                </a:lnTo>
                <a:lnTo>
                  <a:pt x="1880" y="2368"/>
                </a:lnTo>
                <a:lnTo>
                  <a:pt x="1888" y="2353"/>
                </a:lnTo>
                <a:lnTo>
                  <a:pt x="1891" y="2335"/>
                </a:lnTo>
                <a:lnTo>
                  <a:pt x="1891" y="1834"/>
                </a:lnTo>
                <a:lnTo>
                  <a:pt x="2280" y="1834"/>
                </a:lnTo>
                <a:lnTo>
                  <a:pt x="2298" y="1831"/>
                </a:lnTo>
                <a:lnTo>
                  <a:pt x="2313" y="1824"/>
                </a:lnTo>
                <a:lnTo>
                  <a:pt x="2325" y="1812"/>
                </a:lnTo>
                <a:lnTo>
                  <a:pt x="2332" y="1797"/>
                </a:lnTo>
                <a:lnTo>
                  <a:pt x="2335" y="1779"/>
                </a:lnTo>
                <a:lnTo>
                  <a:pt x="2332" y="1762"/>
                </a:lnTo>
                <a:lnTo>
                  <a:pt x="2325" y="1746"/>
                </a:lnTo>
                <a:lnTo>
                  <a:pt x="2313" y="1734"/>
                </a:lnTo>
                <a:lnTo>
                  <a:pt x="2298" y="1726"/>
                </a:lnTo>
                <a:lnTo>
                  <a:pt x="2280" y="1723"/>
                </a:lnTo>
                <a:lnTo>
                  <a:pt x="1835" y="1723"/>
                </a:lnTo>
                <a:close/>
                <a:moveTo>
                  <a:pt x="3003" y="1168"/>
                </a:moveTo>
                <a:lnTo>
                  <a:pt x="3003" y="2168"/>
                </a:lnTo>
                <a:lnTo>
                  <a:pt x="3226" y="2168"/>
                </a:lnTo>
                <a:lnTo>
                  <a:pt x="3226" y="1168"/>
                </a:lnTo>
                <a:lnTo>
                  <a:pt x="3003" y="1168"/>
                </a:lnTo>
                <a:close/>
                <a:moveTo>
                  <a:pt x="111" y="1168"/>
                </a:moveTo>
                <a:lnTo>
                  <a:pt x="111" y="2168"/>
                </a:lnTo>
                <a:lnTo>
                  <a:pt x="334" y="2168"/>
                </a:lnTo>
                <a:lnTo>
                  <a:pt x="334" y="2057"/>
                </a:lnTo>
                <a:lnTo>
                  <a:pt x="334" y="2057"/>
                </a:lnTo>
                <a:lnTo>
                  <a:pt x="334" y="1168"/>
                </a:lnTo>
                <a:lnTo>
                  <a:pt x="111" y="1168"/>
                </a:lnTo>
                <a:close/>
                <a:moveTo>
                  <a:pt x="1168" y="110"/>
                </a:moveTo>
                <a:lnTo>
                  <a:pt x="1168" y="333"/>
                </a:lnTo>
                <a:lnTo>
                  <a:pt x="1279" y="333"/>
                </a:lnTo>
                <a:lnTo>
                  <a:pt x="1279" y="333"/>
                </a:lnTo>
                <a:lnTo>
                  <a:pt x="2168" y="333"/>
                </a:lnTo>
                <a:lnTo>
                  <a:pt x="2168" y="110"/>
                </a:lnTo>
                <a:lnTo>
                  <a:pt x="1168" y="110"/>
                </a:lnTo>
                <a:close/>
                <a:moveTo>
                  <a:pt x="1168" y="0"/>
                </a:moveTo>
                <a:lnTo>
                  <a:pt x="2168" y="0"/>
                </a:lnTo>
                <a:lnTo>
                  <a:pt x="2194" y="2"/>
                </a:lnTo>
                <a:lnTo>
                  <a:pt x="2218" y="11"/>
                </a:lnTo>
                <a:lnTo>
                  <a:pt x="2238" y="24"/>
                </a:lnTo>
                <a:lnTo>
                  <a:pt x="2255" y="42"/>
                </a:lnTo>
                <a:lnTo>
                  <a:pt x="2268" y="62"/>
                </a:lnTo>
                <a:lnTo>
                  <a:pt x="2277" y="85"/>
                </a:lnTo>
                <a:lnTo>
                  <a:pt x="2280" y="110"/>
                </a:lnTo>
                <a:lnTo>
                  <a:pt x="2280" y="333"/>
                </a:lnTo>
                <a:lnTo>
                  <a:pt x="2277" y="358"/>
                </a:lnTo>
                <a:lnTo>
                  <a:pt x="2268" y="383"/>
                </a:lnTo>
                <a:lnTo>
                  <a:pt x="2255" y="403"/>
                </a:lnTo>
                <a:lnTo>
                  <a:pt x="2238" y="420"/>
                </a:lnTo>
                <a:lnTo>
                  <a:pt x="2218" y="433"/>
                </a:lnTo>
                <a:lnTo>
                  <a:pt x="2194" y="441"/>
                </a:lnTo>
                <a:lnTo>
                  <a:pt x="2168" y="444"/>
                </a:lnTo>
                <a:lnTo>
                  <a:pt x="2113" y="444"/>
                </a:lnTo>
                <a:lnTo>
                  <a:pt x="2113" y="1223"/>
                </a:lnTo>
                <a:lnTo>
                  <a:pt x="2892" y="1223"/>
                </a:lnTo>
                <a:lnTo>
                  <a:pt x="2892" y="1168"/>
                </a:lnTo>
                <a:lnTo>
                  <a:pt x="2895" y="1141"/>
                </a:lnTo>
                <a:lnTo>
                  <a:pt x="2903" y="1118"/>
                </a:lnTo>
                <a:lnTo>
                  <a:pt x="2916" y="1098"/>
                </a:lnTo>
                <a:lnTo>
                  <a:pt x="2933" y="1081"/>
                </a:lnTo>
                <a:lnTo>
                  <a:pt x="2953" y="1068"/>
                </a:lnTo>
                <a:lnTo>
                  <a:pt x="2978" y="1059"/>
                </a:lnTo>
                <a:lnTo>
                  <a:pt x="3003" y="1056"/>
                </a:lnTo>
                <a:lnTo>
                  <a:pt x="3226" y="1056"/>
                </a:lnTo>
                <a:lnTo>
                  <a:pt x="3251" y="1059"/>
                </a:lnTo>
                <a:lnTo>
                  <a:pt x="3274" y="1068"/>
                </a:lnTo>
                <a:lnTo>
                  <a:pt x="3294" y="1081"/>
                </a:lnTo>
                <a:lnTo>
                  <a:pt x="3312" y="1098"/>
                </a:lnTo>
                <a:lnTo>
                  <a:pt x="3325" y="1118"/>
                </a:lnTo>
                <a:lnTo>
                  <a:pt x="3334" y="1141"/>
                </a:lnTo>
                <a:lnTo>
                  <a:pt x="3336" y="1168"/>
                </a:lnTo>
                <a:lnTo>
                  <a:pt x="3336" y="2168"/>
                </a:lnTo>
                <a:lnTo>
                  <a:pt x="3334" y="2194"/>
                </a:lnTo>
                <a:lnTo>
                  <a:pt x="3325" y="2217"/>
                </a:lnTo>
                <a:lnTo>
                  <a:pt x="3312" y="2238"/>
                </a:lnTo>
                <a:lnTo>
                  <a:pt x="3294" y="2255"/>
                </a:lnTo>
                <a:lnTo>
                  <a:pt x="3274" y="2269"/>
                </a:lnTo>
                <a:lnTo>
                  <a:pt x="3251" y="2277"/>
                </a:lnTo>
                <a:lnTo>
                  <a:pt x="3226" y="2280"/>
                </a:lnTo>
                <a:lnTo>
                  <a:pt x="3003" y="2280"/>
                </a:lnTo>
                <a:lnTo>
                  <a:pt x="2978" y="2277"/>
                </a:lnTo>
                <a:lnTo>
                  <a:pt x="2953" y="2269"/>
                </a:lnTo>
                <a:lnTo>
                  <a:pt x="2933" y="2255"/>
                </a:lnTo>
                <a:lnTo>
                  <a:pt x="2916" y="2238"/>
                </a:lnTo>
                <a:lnTo>
                  <a:pt x="2903" y="2217"/>
                </a:lnTo>
                <a:lnTo>
                  <a:pt x="2895" y="2194"/>
                </a:lnTo>
                <a:lnTo>
                  <a:pt x="2892" y="2168"/>
                </a:lnTo>
                <a:lnTo>
                  <a:pt x="2892" y="2113"/>
                </a:lnTo>
                <a:lnTo>
                  <a:pt x="2113" y="2113"/>
                </a:lnTo>
                <a:lnTo>
                  <a:pt x="2113" y="2891"/>
                </a:lnTo>
                <a:lnTo>
                  <a:pt x="2168" y="2891"/>
                </a:lnTo>
                <a:lnTo>
                  <a:pt x="2194" y="2894"/>
                </a:lnTo>
                <a:lnTo>
                  <a:pt x="2218" y="2903"/>
                </a:lnTo>
                <a:lnTo>
                  <a:pt x="2238" y="2916"/>
                </a:lnTo>
                <a:lnTo>
                  <a:pt x="2255" y="2933"/>
                </a:lnTo>
                <a:lnTo>
                  <a:pt x="2268" y="2954"/>
                </a:lnTo>
                <a:lnTo>
                  <a:pt x="2277" y="2977"/>
                </a:lnTo>
                <a:lnTo>
                  <a:pt x="2280" y="3002"/>
                </a:lnTo>
                <a:lnTo>
                  <a:pt x="2280" y="3225"/>
                </a:lnTo>
                <a:lnTo>
                  <a:pt x="2277" y="3250"/>
                </a:lnTo>
                <a:lnTo>
                  <a:pt x="2268" y="3273"/>
                </a:lnTo>
                <a:lnTo>
                  <a:pt x="2255" y="3295"/>
                </a:lnTo>
                <a:lnTo>
                  <a:pt x="2238" y="3312"/>
                </a:lnTo>
                <a:lnTo>
                  <a:pt x="2218" y="3325"/>
                </a:lnTo>
                <a:lnTo>
                  <a:pt x="2194" y="3333"/>
                </a:lnTo>
                <a:lnTo>
                  <a:pt x="2168" y="3336"/>
                </a:lnTo>
                <a:lnTo>
                  <a:pt x="1168" y="3336"/>
                </a:lnTo>
                <a:lnTo>
                  <a:pt x="1142" y="3333"/>
                </a:lnTo>
                <a:lnTo>
                  <a:pt x="1119" y="3325"/>
                </a:lnTo>
                <a:lnTo>
                  <a:pt x="1098" y="3312"/>
                </a:lnTo>
                <a:lnTo>
                  <a:pt x="1081" y="3295"/>
                </a:lnTo>
                <a:lnTo>
                  <a:pt x="1067" y="3273"/>
                </a:lnTo>
                <a:lnTo>
                  <a:pt x="1059" y="3250"/>
                </a:lnTo>
                <a:lnTo>
                  <a:pt x="1056" y="3225"/>
                </a:lnTo>
                <a:lnTo>
                  <a:pt x="1056" y="3002"/>
                </a:lnTo>
                <a:lnTo>
                  <a:pt x="1059" y="2977"/>
                </a:lnTo>
                <a:lnTo>
                  <a:pt x="1067" y="2954"/>
                </a:lnTo>
                <a:lnTo>
                  <a:pt x="1081" y="2933"/>
                </a:lnTo>
                <a:lnTo>
                  <a:pt x="1098" y="2916"/>
                </a:lnTo>
                <a:lnTo>
                  <a:pt x="1119" y="2903"/>
                </a:lnTo>
                <a:lnTo>
                  <a:pt x="1142" y="2894"/>
                </a:lnTo>
                <a:lnTo>
                  <a:pt x="1168" y="2891"/>
                </a:lnTo>
                <a:lnTo>
                  <a:pt x="1223" y="2891"/>
                </a:lnTo>
                <a:lnTo>
                  <a:pt x="1223" y="2113"/>
                </a:lnTo>
                <a:lnTo>
                  <a:pt x="445" y="2113"/>
                </a:lnTo>
                <a:lnTo>
                  <a:pt x="445" y="2168"/>
                </a:lnTo>
                <a:lnTo>
                  <a:pt x="442" y="2194"/>
                </a:lnTo>
                <a:lnTo>
                  <a:pt x="433" y="2217"/>
                </a:lnTo>
                <a:lnTo>
                  <a:pt x="420" y="2238"/>
                </a:lnTo>
                <a:lnTo>
                  <a:pt x="403" y="2255"/>
                </a:lnTo>
                <a:lnTo>
                  <a:pt x="382" y="2269"/>
                </a:lnTo>
                <a:lnTo>
                  <a:pt x="359" y="2277"/>
                </a:lnTo>
                <a:lnTo>
                  <a:pt x="334" y="2280"/>
                </a:lnTo>
                <a:lnTo>
                  <a:pt x="111" y="2280"/>
                </a:lnTo>
                <a:lnTo>
                  <a:pt x="86" y="2277"/>
                </a:lnTo>
                <a:lnTo>
                  <a:pt x="63" y="2269"/>
                </a:lnTo>
                <a:lnTo>
                  <a:pt x="41" y="2255"/>
                </a:lnTo>
                <a:lnTo>
                  <a:pt x="24" y="2238"/>
                </a:lnTo>
                <a:lnTo>
                  <a:pt x="11" y="2217"/>
                </a:lnTo>
                <a:lnTo>
                  <a:pt x="3" y="2194"/>
                </a:lnTo>
                <a:lnTo>
                  <a:pt x="0" y="2168"/>
                </a:lnTo>
                <a:lnTo>
                  <a:pt x="0" y="1168"/>
                </a:lnTo>
                <a:lnTo>
                  <a:pt x="3" y="1141"/>
                </a:lnTo>
                <a:lnTo>
                  <a:pt x="11" y="1118"/>
                </a:lnTo>
                <a:lnTo>
                  <a:pt x="24" y="1098"/>
                </a:lnTo>
                <a:lnTo>
                  <a:pt x="41" y="1081"/>
                </a:lnTo>
                <a:lnTo>
                  <a:pt x="63" y="1068"/>
                </a:lnTo>
                <a:lnTo>
                  <a:pt x="86" y="1059"/>
                </a:lnTo>
                <a:lnTo>
                  <a:pt x="111" y="1056"/>
                </a:lnTo>
                <a:lnTo>
                  <a:pt x="334" y="1056"/>
                </a:lnTo>
                <a:lnTo>
                  <a:pt x="359" y="1059"/>
                </a:lnTo>
                <a:lnTo>
                  <a:pt x="382" y="1068"/>
                </a:lnTo>
                <a:lnTo>
                  <a:pt x="403" y="1081"/>
                </a:lnTo>
                <a:lnTo>
                  <a:pt x="420" y="1098"/>
                </a:lnTo>
                <a:lnTo>
                  <a:pt x="433" y="1118"/>
                </a:lnTo>
                <a:lnTo>
                  <a:pt x="442" y="1141"/>
                </a:lnTo>
                <a:lnTo>
                  <a:pt x="445" y="1168"/>
                </a:lnTo>
                <a:lnTo>
                  <a:pt x="445" y="1223"/>
                </a:lnTo>
                <a:lnTo>
                  <a:pt x="1223" y="1223"/>
                </a:lnTo>
                <a:lnTo>
                  <a:pt x="1223" y="444"/>
                </a:lnTo>
                <a:lnTo>
                  <a:pt x="1168" y="444"/>
                </a:lnTo>
                <a:lnTo>
                  <a:pt x="1142" y="441"/>
                </a:lnTo>
                <a:lnTo>
                  <a:pt x="1119" y="433"/>
                </a:lnTo>
                <a:lnTo>
                  <a:pt x="1098" y="420"/>
                </a:lnTo>
                <a:lnTo>
                  <a:pt x="1081" y="403"/>
                </a:lnTo>
                <a:lnTo>
                  <a:pt x="1067" y="383"/>
                </a:lnTo>
                <a:lnTo>
                  <a:pt x="1059" y="358"/>
                </a:lnTo>
                <a:lnTo>
                  <a:pt x="1056" y="333"/>
                </a:lnTo>
                <a:lnTo>
                  <a:pt x="1056" y="110"/>
                </a:lnTo>
                <a:lnTo>
                  <a:pt x="1059" y="85"/>
                </a:lnTo>
                <a:lnTo>
                  <a:pt x="1067" y="62"/>
                </a:lnTo>
                <a:lnTo>
                  <a:pt x="1081" y="42"/>
                </a:lnTo>
                <a:lnTo>
                  <a:pt x="1098" y="24"/>
                </a:lnTo>
                <a:lnTo>
                  <a:pt x="1119" y="11"/>
                </a:lnTo>
                <a:lnTo>
                  <a:pt x="1142" y="2"/>
                </a:lnTo>
                <a:lnTo>
                  <a:pt x="11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4" name="Group 873"/>
          <p:cNvGrpSpPr/>
          <p:nvPr/>
        </p:nvGrpSpPr>
        <p:grpSpPr>
          <a:xfrm>
            <a:off x="739782" y="3443288"/>
            <a:ext cx="412750" cy="590550"/>
            <a:chOff x="822325" y="3443288"/>
            <a:chExt cx="4127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7" name="Freeform 238"/>
            <p:cNvSpPr>
              <a:spLocks noEditPoints="1"/>
            </p:cNvSpPr>
            <p:nvPr/>
          </p:nvSpPr>
          <p:spPr bwMode="auto">
            <a:xfrm>
              <a:off x="822325" y="3443288"/>
              <a:ext cx="412750" cy="590550"/>
            </a:xfrm>
            <a:custGeom>
              <a:avLst/>
              <a:gdLst>
                <a:gd name="T0" fmla="*/ 1038 w 2338"/>
                <a:gd name="T1" fmla="*/ 2607 h 3347"/>
                <a:gd name="T2" fmla="*/ 950 w 2338"/>
                <a:gd name="T3" fmla="*/ 2751 h 3347"/>
                <a:gd name="T4" fmla="*/ 989 w 2338"/>
                <a:gd name="T5" fmla="*/ 2919 h 3347"/>
                <a:gd name="T6" fmla="*/ 1133 w 2338"/>
                <a:gd name="T7" fmla="*/ 3007 h 3347"/>
                <a:gd name="T8" fmla="*/ 1300 w 2338"/>
                <a:gd name="T9" fmla="*/ 2968 h 3347"/>
                <a:gd name="T10" fmla="*/ 1388 w 2338"/>
                <a:gd name="T11" fmla="*/ 2823 h 3347"/>
                <a:gd name="T12" fmla="*/ 1349 w 2338"/>
                <a:gd name="T13" fmla="*/ 2656 h 3347"/>
                <a:gd name="T14" fmla="*/ 1205 w 2338"/>
                <a:gd name="T15" fmla="*/ 2568 h 3347"/>
                <a:gd name="T16" fmla="*/ 2227 w 2338"/>
                <a:gd name="T17" fmla="*/ 836 h 3347"/>
                <a:gd name="T18" fmla="*/ 1033 w 2338"/>
                <a:gd name="T19" fmla="*/ 994 h 3347"/>
                <a:gd name="T20" fmla="*/ 905 w 2338"/>
                <a:gd name="T21" fmla="*/ 1104 h 3347"/>
                <a:gd name="T22" fmla="*/ 733 w 2338"/>
                <a:gd name="T23" fmla="*/ 1090 h 3347"/>
                <a:gd name="T24" fmla="*/ 624 w 2338"/>
                <a:gd name="T25" fmla="*/ 962 h 3347"/>
                <a:gd name="T26" fmla="*/ 1336 w 2338"/>
                <a:gd name="T27" fmla="*/ 112 h 3347"/>
                <a:gd name="T28" fmla="*/ 1290 w 2338"/>
                <a:gd name="T29" fmla="*/ 432 h 3347"/>
                <a:gd name="T30" fmla="*/ 1141 w 2338"/>
                <a:gd name="T31" fmla="*/ 501 h 3347"/>
                <a:gd name="T32" fmla="*/ 2171 w 2338"/>
                <a:gd name="T33" fmla="*/ 724 h 3347"/>
                <a:gd name="T34" fmla="*/ 2132 w 2338"/>
                <a:gd name="T35" fmla="*/ 114 h 3347"/>
                <a:gd name="T36" fmla="*/ 190 w 2338"/>
                <a:gd name="T37" fmla="*/ 122 h 3347"/>
                <a:gd name="T38" fmla="*/ 613 w 2338"/>
                <a:gd name="T39" fmla="*/ 724 h 3347"/>
                <a:gd name="T40" fmla="*/ 501 w 2338"/>
                <a:gd name="T41" fmla="*/ 669 h 3347"/>
                <a:gd name="T42" fmla="*/ 344 w 2338"/>
                <a:gd name="T43" fmla="*/ 604 h 3347"/>
                <a:gd name="T44" fmla="*/ 278 w 2338"/>
                <a:gd name="T45" fmla="*/ 445 h 3347"/>
                <a:gd name="T46" fmla="*/ 2145 w 2338"/>
                <a:gd name="T47" fmla="*/ 2 h 3347"/>
                <a:gd name="T48" fmla="*/ 2259 w 2338"/>
                <a:gd name="T49" fmla="*/ 82 h 3347"/>
                <a:gd name="T50" fmla="*/ 2299 w 2338"/>
                <a:gd name="T51" fmla="*/ 727 h 3347"/>
                <a:gd name="T52" fmla="*/ 2338 w 2338"/>
                <a:gd name="T53" fmla="*/ 1282 h 3347"/>
                <a:gd name="T54" fmla="*/ 2282 w 2338"/>
                <a:gd name="T55" fmla="*/ 1338 h 3347"/>
                <a:gd name="T56" fmla="*/ 2237 w 2338"/>
                <a:gd name="T57" fmla="*/ 1880 h 3347"/>
                <a:gd name="T58" fmla="*/ 2084 w 2338"/>
                <a:gd name="T59" fmla="*/ 1995 h 3347"/>
                <a:gd name="T60" fmla="*/ 1829 w 2338"/>
                <a:gd name="T61" fmla="*/ 2016 h 3347"/>
                <a:gd name="T62" fmla="*/ 1701 w 2338"/>
                <a:gd name="T63" fmla="*/ 2113 h 3347"/>
                <a:gd name="T64" fmla="*/ 1669 w 2338"/>
                <a:gd name="T65" fmla="*/ 2274 h 3347"/>
                <a:gd name="T66" fmla="*/ 1718 w 2338"/>
                <a:gd name="T67" fmla="*/ 2878 h 3347"/>
                <a:gd name="T68" fmla="*/ 1596 w 2338"/>
                <a:gd name="T69" fmla="*/ 3134 h 3347"/>
                <a:gd name="T70" fmla="*/ 1375 w 2338"/>
                <a:gd name="T71" fmla="*/ 3305 h 3347"/>
                <a:gd name="T72" fmla="*/ 1117 w 2338"/>
                <a:gd name="T73" fmla="*/ 3344 h 3347"/>
                <a:gd name="T74" fmla="*/ 869 w 2338"/>
                <a:gd name="T75" fmla="*/ 3253 h 3347"/>
                <a:gd name="T76" fmla="*/ 679 w 2338"/>
                <a:gd name="T77" fmla="*/ 3039 h 3347"/>
                <a:gd name="T78" fmla="*/ 605 w 2338"/>
                <a:gd name="T79" fmla="*/ 2764 h 3347"/>
                <a:gd name="T80" fmla="*/ 670 w 2338"/>
                <a:gd name="T81" fmla="*/ 2207 h 3347"/>
                <a:gd name="T82" fmla="*/ 593 w 2338"/>
                <a:gd name="T83" fmla="*/ 2063 h 3347"/>
                <a:gd name="T84" fmla="*/ 444 w 2338"/>
                <a:gd name="T85" fmla="*/ 2007 h 3347"/>
                <a:gd name="T86" fmla="*/ 187 w 2338"/>
                <a:gd name="T87" fmla="*/ 1965 h 3347"/>
                <a:gd name="T88" fmla="*/ 72 w 2338"/>
                <a:gd name="T89" fmla="*/ 1821 h 3347"/>
                <a:gd name="T90" fmla="*/ 379 w 2338"/>
                <a:gd name="T91" fmla="*/ 1761 h 3347"/>
                <a:gd name="T92" fmla="*/ 368 w 2338"/>
                <a:gd name="T93" fmla="*/ 1683 h 3347"/>
                <a:gd name="T94" fmla="*/ 446 w 2338"/>
                <a:gd name="T95" fmla="*/ 1560 h 3347"/>
                <a:gd name="T96" fmla="*/ 501 w 2338"/>
                <a:gd name="T97" fmla="*/ 1505 h 3347"/>
                <a:gd name="T98" fmla="*/ 446 w 2338"/>
                <a:gd name="T99" fmla="*/ 1450 h 3347"/>
                <a:gd name="T100" fmla="*/ 11 w 2338"/>
                <a:gd name="T101" fmla="*/ 1315 h 3347"/>
                <a:gd name="T102" fmla="*/ 11 w 2338"/>
                <a:gd name="T103" fmla="*/ 748 h 3347"/>
                <a:gd name="T104" fmla="*/ 59 w 2338"/>
                <a:gd name="T105" fmla="*/ 137 h 3347"/>
                <a:gd name="T106" fmla="*/ 139 w 2338"/>
                <a:gd name="T107" fmla="*/ 22 h 3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38" h="3347">
                  <a:moveTo>
                    <a:pt x="1168" y="2565"/>
                  </a:moveTo>
                  <a:lnTo>
                    <a:pt x="1133" y="2568"/>
                  </a:lnTo>
                  <a:lnTo>
                    <a:pt x="1099" y="2576"/>
                  </a:lnTo>
                  <a:lnTo>
                    <a:pt x="1066" y="2589"/>
                  </a:lnTo>
                  <a:lnTo>
                    <a:pt x="1038" y="2607"/>
                  </a:lnTo>
                  <a:lnTo>
                    <a:pt x="1012" y="2630"/>
                  </a:lnTo>
                  <a:lnTo>
                    <a:pt x="989" y="2656"/>
                  </a:lnTo>
                  <a:lnTo>
                    <a:pt x="971" y="2686"/>
                  </a:lnTo>
                  <a:lnTo>
                    <a:pt x="958" y="2717"/>
                  </a:lnTo>
                  <a:lnTo>
                    <a:pt x="950" y="2751"/>
                  </a:lnTo>
                  <a:lnTo>
                    <a:pt x="947" y="2788"/>
                  </a:lnTo>
                  <a:lnTo>
                    <a:pt x="950" y="2823"/>
                  </a:lnTo>
                  <a:lnTo>
                    <a:pt x="958" y="2858"/>
                  </a:lnTo>
                  <a:lnTo>
                    <a:pt x="971" y="2889"/>
                  </a:lnTo>
                  <a:lnTo>
                    <a:pt x="989" y="2919"/>
                  </a:lnTo>
                  <a:lnTo>
                    <a:pt x="1012" y="2945"/>
                  </a:lnTo>
                  <a:lnTo>
                    <a:pt x="1038" y="2968"/>
                  </a:lnTo>
                  <a:lnTo>
                    <a:pt x="1066" y="2986"/>
                  </a:lnTo>
                  <a:lnTo>
                    <a:pt x="1099" y="2999"/>
                  </a:lnTo>
                  <a:lnTo>
                    <a:pt x="1133" y="3007"/>
                  </a:lnTo>
                  <a:lnTo>
                    <a:pt x="1168" y="3010"/>
                  </a:lnTo>
                  <a:lnTo>
                    <a:pt x="1205" y="3007"/>
                  </a:lnTo>
                  <a:lnTo>
                    <a:pt x="1239" y="2999"/>
                  </a:lnTo>
                  <a:lnTo>
                    <a:pt x="1271" y="2986"/>
                  </a:lnTo>
                  <a:lnTo>
                    <a:pt x="1300" y="2968"/>
                  </a:lnTo>
                  <a:lnTo>
                    <a:pt x="1326" y="2945"/>
                  </a:lnTo>
                  <a:lnTo>
                    <a:pt x="1349" y="2919"/>
                  </a:lnTo>
                  <a:lnTo>
                    <a:pt x="1367" y="2889"/>
                  </a:lnTo>
                  <a:lnTo>
                    <a:pt x="1380" y="2858"/>
                  </a:lnTo>
                  <a:lnTo>
                    <a:pt x="1388" y="2823"/>
                  </a:lnTo>
                  <a:lnTo>
                    <a:pt x="1391" y="2788"/>
                  </a:lnTo>
                  <a:lnTo>
                    <a:pt x="1388" y="2751"/>
                  </a:lnTo>
                  <a:lnTo>
                    <a:pt x="1380" y="2717"/>
                  </a:lnTo>
                  <a:lnTo>
                    <a:pt x="1367" y="2686"/>
                  </a:lnTo>
                  <a:lnTo>
                    <a:pt x="1349" y="2656"/>
                  </a:lnTo>
                  <a:lnTo>
                    <a:pt x="1326" y="2630"/>
                  </a:lnTo>
                  <a:lnTo>
                    <a:pt x="1300" y="2607"/>
                  </a:lnTo>
                  <a:lnTo>
                    <a:pt x="1271" y="2589"/>
                  </a:lnTo>
                  <a:lnTo>
                    <a:pt x="1239" y="2576"/>
                  </a:lnTo>
                  <a:lnTo>
                    <a:pt x="1205" y="2568"/>
                  </a:lnTo>
                  <a:lnTo>
                    <a:pt x="1168" y="2565"/>
                  </a:lnTo>
                  <a:close/>
                  <a:moveTo>
                    <a:pt x="111" y="836"/>
                  </a:moveTo>
                  <a:lnTo>
                    <a:pt x="111" y="1227"/>
                  </a:lnTo>
                  <a:lnTo>
                    <a:pt x="2227" y="1227"/>
                  </a:lnTo>
                  <a:lnTo>
                    <a:pt x="2227" y="836"/>
                  </a:lnTo>
                  <a:lnTo>
                    <a:pt x="1058" y="836"/>
                  </a:lnTo>
                  <a:lnTo>
                    <a:pt x="1058" y="892"/>
                  </a:lnTo>
                  <a:lnTo>
                    <a:pt x="1055" y="928"/>
                  </a:lnTo>
                  <a:lnTo>
                    <a:pt x="1046" y="962"/>
                  </a:lnTo>
                  <a:lnTo>
                    <a:pt x="1033" y="994"/>
                  </a:lnTo>
                  <a:lnTo>
                    <a:pt x="1015" y="1024"/>
                  </a:lnTo>
                  <a:lnTo>
                    <a:pt x="992" y="1049"/>
                  </a:lnTo>
                  <a:lnTo>
                    <a:pt x="966" y="1071"/>
                  </a:lnTo>
                  <a:lnTo>
                    <a:pt x="938" y="1090"/>
                  </a:lnTo>
                  <a:lnTo>
                    <a:pt x="905" y="1104"/>
                  </a:lnTo>
                  <a:lnTo>
                    <a:pt x="871" y="1112"/>
                  </a:lnTo>
                  <a:lnTo>
                    <a:pt x="835" y="1115"/>
                  </a:lnTo>
                  <a:lnTo>
                    <a:pt x="799" y="1112"/>
                  </a:lnTo>
                  <a:lnTo>
                    <a:pt x="764" y="1104"/>
                  </a:lnTo>
                  <a:lnTo>
                    <a:pt x="733" y="1090"/>
                  </a:lnTo>
                  <a:lnTo>
                    <a:pt x="704" y="1071"/>
                  </a:lnTo>
                  <a:lnTo>
                    <a:pt x="677" y="1049"/>
                  </a:lnTo>
                  <a:lnTo>
                    <a:pt x="655" y="1024"/>
                  </a:lnTo>
                  <a:lnTo>
                    <a:pt x="637" y="994"/>
                  </a:lnTo>
                  <a:lnTo>
                    <a:pt x="624" y="962"/>
                  </a:lnTo>
                  <a:lnTo>
                    <a:pt x="616" y="928"/>
                  </a:lnTo>
                  <a:lnTo>
                    <a:pt x="613" y="892"/>
                  </a:lnTo>
                  <a:lnTo>
                    <a:pt x="613" y="836"/>
                  </a:lnTo>
                  <a:lnTo>
                    <a:pt x="111" y="836"/>
                  </a:lnTo>
                  <a:close/>
                  <a:moveTo>
                    <a:pt x="1336" y="112"/>
                  </a:moveTo>
                  <a:lnTo>
                    <a:pt x="1336" y="306"/>
                  </a:lnTo>
                  <a:lnTo>
                    <a:pt x="1333" y="341"/>
                  </a:lnTo>
                  <a:lnTo>
                    <a:pt x="1323" y="374"/>
                  </a:lnTo>
                  <a:lnTo>
                    <a:pt x="1309" y="405"/>
                  </a:lnTo>
                  <a:lnTo>
                    <a:pt x="1290" y="432"/>
                  </a:lnTo>
                  <a:lnTo>
                    <a:pt x="1267" y="456"/>
                  </a:lnTo>
                  <a:lnTo>
                    <a:pt x="1239" y="475"/>
                  </a:lnTo>
                  <a:lnTo>
                    <a:pt x="1209" y="489"/>
                  </a:lnTo>
                  <a:lnTo>
                    <a:pt x="1176" y="498"/>
                  </a:lnTo>
                  <a:lnTo>
                    <a:pt x="1141" y="501"/>
                  </a:lnTo>
                  <a:lnTo>
                    <a:pt x="1112" y="499"/>
                  </a:lnTo>
                  <a:lnTo>
                    <a:pt x="1083" y="493"/>
                  </a:lnTo>
                  <a:lnTo>
                    <a:pt x="1058" y="483"/>
                  </a:lnTo>
                  <a:lnTo>
                    <a:pt x="1058" y="724"/>
                  </a:lnTo>
                  <a:lnTo>
                    <a:pt x="2171" y="724"/>
                  </a:lnTo>
                  <a:lnTo>
                    <a:pt x="2171" y="167"/>
                  </a:lnTo>
                  <a:lnTo>
                    <a:pt x="2168" y="149"/>
                  </a:lnTo>
                  <a:lnTo>
                    <a:pt x="2160" y="134"/>
                  </a:lnTo>
                  <a:lnTo>
                    <a:pt x="2148" y="122"/>
                  </a:lnTo>
                  <a:lnTo>
                    <a:pt x="2132" y="114"/>
                  </a:lnTo>
                  <a:lnTo>
                    <a:pt x="2115" y="112"/>
                  </a:lnTo>
                  <a:lnTo>
                    <a:pt x="1336" y="112"/>
                  </a:lnTo>
                  <a:close/>
                  <a:moveTo>
                    <a:pt x="223" y="112"/>
                  </a:moveTo>
                  <a:lnTo>
                    <a:pt x="206" y="114"/>
                  </a:lnTo>
                  <a:lnTo>
                    <a:pt x="190" y="122"/>
                  </a:lnTo>
                  <a:lnTo>
                    <a:pt x="178" y="134"/>
                  </a:lnTo>
                  <a:lnTo>
                    <a:pt x="170" y="149"/>
                  </a:lnTo>
                  <a:lnTo>
                    <a:pt x="167" y="167"/>
                  </a:lnTo>
                  <a:lnTo>
                    <a:pt x="167" y="724"/>
                  </a:lnTo>
                  <a:lnTo>
                    <a:pt x="613" y="724"/>
                  </a:lnTo>
                  <a:lnTo>
                    <a:pt x="613" y="639"/>
                  </a:lnTo>
                  <a:lnTo>
                    <a:pt x="587" y="651"/>
                  </a:lnTo>
                  <a:lnTo>
                    <a:pt x="560" y="660"/>
                  </a:lnTo>
                  <a:lnTo>
                    <a:pt x="531" y="667"/>
                  </a:lnTo>
                  <a:lnTo>
                    <a:pt x="501" y="669"/>
                  </a:lnTo>
                  <a:lnTo>
                    <a:pt x="465" y="666"/>
                  </a:lnTo>
                  <a:lnTo>
                    <a:pt x="431" y="657"/>
                  </a:lnTo>
                  <a:lnTo>
                    <a:pt x="399" y="644"/>
                  </a:lnTo>
                  <a:lnTo>
                    <a:pt x="370" y="626"/>
                  </a:lnTo>
                  <a:lnTo>
                    <a:pt x="344" y="604"/>
                  </a:lnTo>
                  <a:lnTo>
                    <a:pt x="322" y="577"/>
                  </a:lnTo>
                  <a:lnTo>
                    <a:pt x="304" y="548"/>
                  </a:lnTo>
                  <a:lnTo>
                    <a:pt x="290" y="516"/>
                  </a:lnTo>
                  <a:lnTo>
                    <a:pt x="281" y="482"/>
                  </a:lnTo>
                  <a:lnTo>
                    <a:pt x="278" y="445"/>
                  </a:lnTo>
                  <a:lnTo>
                    <a:pt x="278" y="112"/>
                  </a:lnTo>
                  <a:lnTo>
                    <a:pt x="223" y="112"/>
                  </a:lnTo>
                  <a:close/>
                  <a:moveTo>
                    <a:pt x="223" y="0"/>
                  </a:moveTo>
                  <a:lnTo>
                    <a:pt x="2115" y="0"/>
                  </a:lnTo>
                  <a:lnTo>
                    <a:pt x="2145" y="2"/>
                  </a:lnTo>
                  <a:lnTo>
                    <a:pt x="2173" y="10"/>
                  </a:lnTo>
                  <a:lnTo>
                    <a:pt x="2199" y="22"/>
                  </a:lnTo>
                  <a:lnTo>
                    <a:pt x="2223" y="39"/>
                  </a:lnTo>
                  <a:lnTo>
                    <a:pt x="2243" y="59"/>
                  </a:lnTo>
                  <a:lnTo>
                    <a:pt x="2259" y="82"/>
                  </a:lnTo>
                  <a:lnTo>
                    <a:pt x="2271" y="109"/>
                  </a:lnTo>
                  <a:lnTo>
                    <a:pt x="2279" y="137"/>
                  </a:lnTo>
                  <a:lnTo>
                    <a:pt x="2282" y="167"/>
                  </a:lnTo>
                  <a:lnTo>
                    <a:pt x="2282" y="724"/>
                  </a:lnTo>
                  <a:lnTo>
                    <a:pt x="2299" y="727"/>
                  </a:lnTo>
                  <a:lnTo>
                    <a:pt x="2315" y="736"/>
                  </a:lnTo>
                  <a:lnTo>
                    <a:pt x="2327" y="748"/>
                  </a:lnTo>
                  <a:lnTo>
                    <a:pt x="2335" y="763"/>
                  </a:lnTo>
                  <a:lnTo>
                    <a:pt x="2338" y="780"/>
                  </a:lnTo>
                  <a:lnTo>
                    <a:pt x="2338" y="1282"/>
                  </a:lnTo>
                  <a:lnTo>
                    <a:pt x="2335" y="1300"/>
                  </a:lnTo>
                  <a:lnTo>
                    <a:pt x="2327" y="1315"/>
                  </a:lnTo>
                  <a:lnTo>
                    <a:pt x="2315" y="1327"/>
                  </a:lnTo>
                  <a:lnTo>
                    <a:pt x="2299" y="1335"/>
                  </a:lnTo>
                  <a:lnTo>
                    <a:pt x="2282" y="1338"/>
                  </a:lnTo>
                  <a:lnTo>
                    <a:pt x="2282" y="1728"/>
                  </a:lnTo>
                  <a:lnTo>
                    <a:pt x="2279" y="1769"/>
                  </a:lnTo>
                  <a:lnTo>
                    <a:pt x="2270" y="1809"/>
                  </a:lnTo>
                  <a:lnTo>
                    <a:pt x="2256" y="1845"/>
                  </a:lnTo>
                  <a:lnTo>
                    <a:pt x="2237" y="1880"/>
                  </a:lnTo>
                  <a:lnTo>
                    <a:pt x="2213" y="1911"/>
                  </a:lnTo>
                  <a:lnTo>
                    <a:pt x="2186" y="1939"/>
                  </a:lnTo>
                  <a:lnTo>
                    <a:pt x="2155" y="1962"/>
                  </a:lnTo>
                  <a:lnTo>
                    <a:pt x="2121" y="1981"/>
                  </a:lnTo>
                  <a:lnTo>
                    <a:pt x="2084" y="1995"/>
                  </a:lnTo>
                  <a:lnTo>
                    <a:pt x="2044" y="2004"/>
                  </a:lnTo>
                  <a:lnTo>
                    <a:pt x="2004" y="2007"/>
                  </a:lnTo>
                  <a:lnTo>
                    <a:pt x="1893" y="2007"/>
                  </a:lnTo>
                  <a:lnTo>
                    <a:pt x="1860" y="2009"/>
                  </a:lnTo>
                  <a:lnTo>
                    <a:pt x="1829" y="2016"/>
                  </a:lnTo>
                  <a:lnTo>
                    <a:pt x="1798" y="2028"/>
                  </a:lnTo>
                  <a:lnTo>
                    <a:pt x="1770" y="2043"/>
                  </a:lnTo>
                  <a:lnTo>
                    <a:pt x="1744" y="2063"/>
                  </a:lnTo>
                  <a:lnTo>
                    <a:pt x="1721" y="2086"/>
                  </a:lnTo>
                  <a:lnTo>
                    <a:pt x="1701" y="2113"/>
                  </a:lnTo>
                  <a:lnTo>
                    <a:pt x="1686" y="2143"/>
                  </a:lnTo>
                  <a:lnTo>
                    <a:pt x="1675" y="2174"/>
                  </a:lnTo>
                  <a:lnTo>
                    <a:pt x="1668" y="2207"/>
                  </a:lnTo>
                  <a:lnTo>
                    <a:pt x="1666" y="2240"/>
                  </a:lnTo>
                  <a:lnTo>
                    <a:pt x="1669" y="2274"/>
                  </a:lnTo>
                  <a:lnTo>
                    <a:pt x="1725" y="2648"/>
                  </a:lnTo>
                  <a:lnTo>
                    <a:pt x="1731" y="2706"/>
                  </a:lnTo>
                  <a:lnTo>
                    <a:pt x="1732" y="2764"/>
                  </a:lnTo>
                  <a:lnTo>
                    <a:pt x="1728" y="2821"/>
                  </a:lnTo>
                  <a:lnTo>
                    <a:pt x="1718" y="2878"/>
                  </a:lnTo>
                  <a:lnTo>
                    <a:pt x="1703" y="2933"/>
                  </a:lnTo>
                  <a:lnTo>
                    <a:pt x="1683" y="2987"/>
                  </a:lnTo>
                  <a:lnTo>
                    <a:pt x="1659" y="3039"/>
                  </a:lnTo>
                  <a:lnTo>
                    <a:pt x="1629" y="3087"/>
                  </a:lnTo>
                  <a:lnTo>
                    <a:pt x="1596" y="3134"/>
                  </a:lnTo>
                  <a:lnTo>
                    <a:pt x="1557" y="3178"/>
                  </a:lnTo>
                  <a:lnTo>
                    <a:pt x="1515" y="3217"/>
                  </a:lnTo>
                  <a:lnTo>
                    <a:pt x="1469" y="3253"/>
                  </a:lnTo>
                  <a:lnTo>
                    <a:pt x="1423" y="3281"/>
                  </a:lnTo>
                  <a:lnTo>
                    <a:pt x="1375" y="3305"/>
                  </a:lnTo>
                  <a:lnTo>
                    <a:pt x="1324" y="3324"/>
                  </a:lnTo>
                  <a:lnTo>
                    <a:pt x="1274" y="3337"/>
                  </a:lnTo>
                  <a:lnTo>
                    <a:pt x="1221" y="3344"/>
                  </a:lnTo>
                  <a:lnTo>
                    <a:pt x="1168" y="3347"/>
                  </a:lnTo>
                  <a:lnTo>
                    <a:pt x="1117" y="3344"/>
                  </a:lnTo>
                  <a:lnTo>
                    <a:pt x="1064" y="3337"/>
                  </a:lnTo>
                  <a:lnTo>
                    <a:pt x="1014" y="3324"/>
                  </a:lnTo>
                  <a:lnTo>
                    <a:pt x="963" y="3305"/>
                  </a:lnTo>
                  <a:lnTo>
                    <a:pt x="915" y="3281"/>
                  </a:lnTo>
                  <a:lnTo>
                    <a:pt x="869" y="3253"/>
                  </a:lnTo>
                  <a:lnTo>
                    <a:pt x="823" y="3217"/>
                  </a:lnTo>
                  <a:lnTo>
                    <a:pt x="781" y="3178"/>
                  </a:lnTo>
                  <a:lnTo>
                    <a:pt x="742" y="3134"/>
                  </a:lnTo>
                  <a:lnTo>
                    <a:pt x="709" y="3087"/>
                  </a:lnTo>
                  <a:lnTo>
                    <a:pt x="679" y="3039"/>
                  </a:lnTo>
                  <a:lnTo>
                    <a:pt x="655" y="2987"/>
                  </a:lnTo>
                  <a:lnTo>
                    <a:pt x="635" y="2933"/>
                  </a:lnTo>
                  <a:lnTo>
                    <a:pt x="620" y="2878"/>
                  </a:lnTo>
                  <a:lnTo>
                    <a:pt x="610" y="2821"/>
                  </a:lnTo>
                  <a:lnTo>
                    <a:pt x="605" y="2764"/>
                  </a:lnTo>
                  <a:lnTo>
                    <a:pt x="607" y="2706"/>
                  </a:lnTo>
                  <a:lnTo>
                    <a:pt x="613" y="2648"/>
                  </a:lnTo>
                  <a:lnTo>
                    <a:pt x="668" y="2274"/>
                  </a:lnTo>
                  <a:lnTo>
                    <a:pt x="671" y="2240"/>
                  </a:lnTo>
                  <a:lnTo>
                    <a:pt x="670" y="2207"/>
                  </a:lnTo>
                  <a:lnTo>
                    <a:pt x="663" y="2174"/>
                  </a:lnTo>
                  <a:lnTo>
                    <a:pt x="652" y="2143"/>
                  </a:lnTo>
                  <a:lnTo>
                    <a:pt x="637" y="2113"/>
                  </a:lnTo>
                  <a:lnTo>
                    <a:pt x="617" y="2086"/>
                  </a:lnTo>
                  <a:lnTo>
                    <a:pt x="593" y="2063"/>
                  </a:lnTo>
                  <a:lnTo>
                    <a:pt x="568" y="2043"/>
                  </a:lnTo>
                  <a:lnTo>
                    <a:pt x="540" y="2028"/>
                  </a:lnTo>
                  <a:lnTo>
                    <a:pt x="509" y="2016"/>
                  </a:lnTo>
                  <a:lnTo>
                    <a:pt x="478" y="2009"/>
                  </a:lnTo>
                  <a:lnTo>
                    <a:pt x="444" y="2007"/>
                  </a:lnTo>
                  <a:lnTo>
                    <a:pt x="334" y="2007"/>
                  </a:lnTo>
                  <a:lnTo>
                    <a:pt x="295" y="2004"/>
                  </a:lnTo>
                  <a:lnTo>
                    <a:pt x="257" y="1996"/>
                  </a:lnTo>
                  <a:lnTo>
                    <a:pt x="221" y="1982"/>
                  </a:lnTo>
                  <a:lnTo>
                    <a:pt x="187" y="1965"/>
                  </a:lnTo>
                  <a:lnTo>
                    <a:pt x="157" y="1943"/>
                  </a:lnTo>
                  <a:lnTo>
                    <a:pt x="130" y="1918"/>
                  </a:lnTo>
                  <a:lnTo>
                    <a:pt x="106" y="1888"/>
                  </a:lnTo>
                  <a:lnTo>
                    <a:pt x="87" y="1856"/>
                  </a:lnTo>
                  <a:lnTo>
                    <a:pt x="72" y="1821"/>
                  </a:lnTo>
                  <a:lnTo>
                    <a:pt x="62" y="1784"/>
                  </a:lnTo>
                  <a:lnTo>
                    <a:pt x="334" y="1784"/>
                  </a:lnTo>
                  <a:lnTo>
                    <a:pt x="351" y="1781"/>
                  </a:lnTo>
                  <a:lnTo>
                    <a:pt x="368" y="1773"/>
                  </a:lnTo>
                  <a:lnTo>
                    <a:pt x="379" y="1761"/>
                  </a:lnTo>
                  <a:lnTo>
                    <a:pt x="387" y="1746"/>
                  </a:lnTo>
                  <a:lnTo>
                    <a:pt x="390" y="1728"/>
                  </a:lnTo>
                  <a:lnTo>
                    <a:pt x="387" y="1711"/>
                  </a:lnTo>
                  <a:lnTo>
                    <a:pt x="379" y="1695"/>
                  </a:lnTo>
                  <a:lnTo>
                    <a:pt x="368" y="1683"/>
                  </a:lnTo>
                  <a:lnTo>
                    <a:pt x="351" y="1675"/>
                  </a:lnTo>
                  <a:lnTo>
                    <a:pt x="334" y="1672"/>
                  </a:lnTo>
                  <a:lnTo>
                    <a:pt x="56" y="1672"/>
                  </a:lnTo>
                  <a:lnTo>
                    <a:pt x="56" y="1560"/>
                  </a:lnTo>
                  <a:lnTo>
                    <a:pt x="446" y="1560"/>
                  </a:lnTo>
                  <a:lnTo>
                    <a:pt x="463" y="1558"/>
                  </a:lnTo>
                  <a:lnTo>
                    <a:pt x="478" y="1550"/>
                  </a:lnTo>
                  <a:lnTo>
                    <a:pt x="490" y="1538"/>
                  </a:lnTo>
                  <a:lnTo>
                    <a:pt x="498" y="1523"/>
                  </a:lnTo>
                  <a:lnTo>
                    <a:pt x="501" y="1505"/>
                  </a:lnTo>
                  <a:lnTo>
                    <a:pt x="498" y="1487"/>
                  </a:lnTo>
                  <a:lnTo>
                    <a:pt x="490" y="1472"/>
                  </a:lnTo>
                  <a:lnTo>
                    <a:pt x="478" y="1460"/>
                  </a:lnTo>
                  <a:lnTo>
                    <a:pt x="463" y="1452"/>
                  </a:lnTo>
                  <a:lnTo>
                    <a:pt x="446" y="1450"/>
                  </a:lnTo>
                  <a:lnTo>
                    <a:pt x="56" y="1450"/>
                  </a:lnTo>
                  <a:lnTo>
                    <a:pt x="56" y="1338"/>
                  </a:lnTo>
                  <a:lnTo>
                    <a:pt x="38" y="1335"/>
                  </a:lnTo>
                  <a:lnTo>
                    <a:pt x="23" y="1327"/>
                  </a:lnTo>
                  <a:lnTo>
                    <a:pt x="11" y="1315"/>
                  </a:lnTo>
                  <a:lnTo>
                    <a:pt x="3" y="1300"/>
                  </a:lnTo>
                  <a:lnTo>
                    <a:pt x="0" y="1282"/>
                  </a:lnTo>
                  <a:lnTo>
                    <a:pt x="0" y="780"/>
                  </a:lnTo>
                  <a:lnTo>
                    <a:pt x="3" y="763"/>
                  </a:lnTo>
                  <a:lnTo>
                    <a:pt x="11" y="748"/>
                  </a:lnTo>
                  <a:lnTo>
                    <a:pt x="23" y="736"/>
                  </a:lnTo>
                  <a:lnTo>
                    <a:pt x="38" y="727"/>
                  </a:lnTo>
                  <a:lnTo>
                    <a:pt x="56" y="724"/>
                  </a:lnTo>
                  <a:lnTo>
                    <a:pt x="56" y="167"/>
                  </a:lnTo>
                  <a:lnTo>
                    <a:pt x="59" y="137"/>
                  </a:lnTo>
                  <a:lnTo>
                    <a:pt x="67" y="109"/>
                  </a:lnTo>
                  <a:lnTo>
                    <a:pt x="79" y="82"/>
                  </a:lnTo>
                  <a:lnTo>
                    <a:pt x="95" y="59"/>
                  </a:lnTo>
                  <a:lnTo>
                    <a:pt x="115" y="39"/>
                  </a:lnTo>
                  <a:lnTo>
                    <a:pt x="139" y="22"/>
                  </a:lnTo>
                  <a:lnTo>
                    <a:pt x="165" y="10"/>
                  </a:lnTo>
                  <a:lnTo>
                    <a:pt x="193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39"/>
            <p:cNvSpPr>
              <a:spLocks/>
            </p:cNvSpPr>
            <p:nvPr/>
          </p:nvSpPr>
          <p:spPr bwMode="auto">
            <a:xfrm>
              <a:off x="1008063" y="3914776"/>
              <a:ext cx="39688" cy="39688"/>
            </a:xfrm>
            <a:custGeom>
              <a:avLst/>
              <a:gdLst>
                <a:gd name="T0" fmla="*/ 110 w 222"/>
                <a:gd name="T1" fmla="*/ 0 h 223"/>
                <a:gd name="T2" fmla="*/ 137 w 222"/>
                <a:gd name="T3" fmla="*/ 2 h 223"/>
                <a:gd name="T4" fmla="*/ 160 w 222"/>
                <a:gd name="T5" fmla="*/ 12 h 223"/>
                <a:gd name="T6" fmla="*/ 180 w 222"/>
                <a:gd name="T7" fmla="*/ 25 h 223"/>
                <a:gd name="T8" fmla="*/ 198 w 222"/>
                <a:gd name="T9" fmla="*/ 42 h 223"/>
                <a:gd name="T10" fmla="*/ 211 w 222"/>
                <a:gd name="T11" fmla="*/ 62 h 223"/>
                <a:gd name="T12" fmla="*/ 219 w 222"/>
                <a:gd name="T13" fmla="*/ 86 h 223"/>
                <a:gd name="T14" fmla="*/ 222 w 222"/>
                <a:gd name="T15" fmla="*/ 112 h 223"/>
                <a:gd name="T16" fmla="*/ 219 w 222"/>
                <a:gd name="T17" fmla="*/ 137 h 223"/>
                <a:gd name="T18" fmla="*/ 211 w 222"/>
                <a:gd name="T19" fmla="*/ 161 h 223"/>
                <a:gd name="T20" fmla="*/ 198 w 222"/>
                <a:gd name="T21" fmla="*/ 181 h 223"/>
                <a:gd name="T22" fmla="*/ 180 w 222"/>
                <a:gd name="T23" fmla="*/ 198 h 223"/>
                <a:gd name="T24" fmla="*/ 160 w 222"/>
                <a:gd name="T25" fmla="*/ 211 h 223"/>
                <a:gd name="T26" fmla="*/ 137 w 222"/>
                <a:gd name="T27" fmla="*/ 221 h 223"/>
                <a:gd name="T28" fmla="*/ 110 w 222"/>
                <a:gd name="T29" fmla="*/ 223 h 223"/>
                <a:gd name="T30" fmla="*/ 85 w 222"/>
                <a:gd name="T31" fmla="*/ 221 h 223"/>
                <a:gd name="T32" fmla="*/ 62 w 222"/>
                <a:gd name="T33" fmla="*/ 211 h 223"/>
                <a:gd name="T34" fmla="*/ 42 w 222"/>
                <a:gd name="T35" fmla="*/ 198 h 223"/>
                <a:gd name="T36" fmla="*/ 24 w 222"/>
                <a:gd name="T37" fmla="*/ 181 h 223"/>
                <a:gd name="T38" fmla="*/ 11 w 222"/>
                <a:gd name="T39" fmla="*/ 161 h 223"/>
                <a:gd name="T40" fmla="*/ 2 w 222"/>
                <a:gd name="T41" fmla="*/ 137 h 223"/>
                <a:gd name="T42" fmla="*/ 0 w 222"/>
                <a:gd name="T43" fmla="*/ 112 h 223"/>
                <a:gd name="T44" fmla="*/ 2 w 222"/>
                <a:gd name="T45" fmla="*/ 86 h 223"/>
                <a:gd name="T46" fmla="*/ 11 w 222"/>
                <a:gd name="T47" fmla="*/ 62 h 223"/>
                <a:gd name="T48" fmla="*/ 24 w 222"/>
                <a:gd name="T49" fmla="*/ 42 h 223"/>
                <a:gd name="T50" fmla="*/ 42 w 222"/>
                <a:gd name="T51" fmla="*/ 25 h 223"/>
                <a:gd name="T52" fmla="*/ 62 w 222"/>
                <a:gd name="T53" fmla="*/ 12 h 223"/>
                <a:gd name="T54" fmla="*/ 85 w 222"/>
                <a:gd name="T55" fmla="*/ 2 h 223"/>
                <a:gd name="T56" fmla="*/ 110 w 222"/>
                <a:gd name="T5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223">
                  <a:moveTo>
                    <a:pt x="110" y="0"/>
                  </a:moveTo>
                  <a:lnTo>
                    <a:pt x="137" y="2"/>
                  </a:lnTo>
                  <a:lnTo>
                    <a:pt x="160" y="12"/>
                  </a:lnTo>
                  <a:lnTo>
                    <a:pt x="180" y="25"/>
                  </a:lnTo>
                  <a:lnTo>
                    <a:pt x="198" y="42"/>
                  </a:lnTo>
                  <a:lnTo>
                    <a:pt x="211" y="62"/>
                  </a:lnTo>
                  <a:lnTo>
                    <a:pt x="219" y="86"/>
                  </a:lnTo>
                  <a:lnTo>
                    <a:pt x="222" y="112"/>
                  </a:lnTo>
                  <a:lnTo>
                    <a:pt x="219" y="137"/>
                  </a:lnTo>
                  <a:lnTo>
                    <a:pt x="211" y="161"/>
                  </a:lnTo>
                  <a:lnTo>
                    <a:pt x="198" y="181"/>
                  </a:lnTo>
                  <a:lnTo>
                    <a:pt x="180" y="198"/>
                  </a:lnTo>
                  <a:lnTo>
                    <a:pt x="160" y="211"/>
                  </a:lnTo>
                  <a:lnTo>
                    <a:pt x="137" y="221"/>
                  </a:lnTo>
                  <a:lnTo>
                    <a:pt x="110" y="223"/>
                  </a:lnTo>
                  <a:lnTo>
                    <a:pt x="85" y="221"/>
                  </a:lnTo>
                  <a:lnTo>
                    <a:pt x="62" y="211"/>
                  </a:lnTo>
                  <a:lnTo>
                    <a:pt x="42" y="198"/>
                  </a:lnTo>
                  <a:lnTo>
                    <a:pt x="24" y="181"/>
                  </a:lnTo>
                  <a:lnTo>
                    <a:pt x="11" y="161"/>
                  </a:lnTo>
                  <a:lnTo>
                    <a:pt x="2" y="137"/>
                  </a:lnTo>
                  <a:lnTo>
                    <a:pt x="0" y="112"/>
                  </a:lnTo>
                  <a:lnTo>
                    <a:pt x="2" y="86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2" y="25"/>
                  </a:lnTo>
                  <a:lnTo>
                    <a:pt x="62" y="12"/>
                  </a:lnTo>
                  <a:lnTo>
                    <a:pt x="85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1731632" y="3440113"/>
            <a:ext cx="300038" cy="598488"/>
            <a:chOff x="1743075" y="3440113"/>
            <a:chExt cx="300038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244"/>
            <p:cNvSpPr>
              <a:spLocks noEditPoints="1"/>
            </p:cNvSpPr>
            <p:nvPr/>
          </p:nvSpPr>
          <p:spPr bwMode="auto">
            <a:xfrm>
              <a:off x="1743075" y="3440113"/>
              <a:ext cx="300038" cy="598488"/>
            </a:xfrm>
            <a:custGeom>
              <a:avLst/>
              <a:gdLst>
                <a:gd name="T0" fmla="*/ 716 w 1701"/>
                <a:gd name="T1" fmla="*/ 2648 h 3397"/>
                <a:gd name="T2" fmla="*/ 626 w 1701"/>
                <a:gd name="T3" fmla="*/ 2793 h 3397"/>
                <a:gd name="T4" fmla="*/ 668 w 1701"/>
                <a:gd name="T5" fmla="*/ 2963 h 3397"/>
                <a:gd name="T6" fmla="*/ 813 w 1701"/>
                <a:gd name="T7" fmla="*/ 3053 h 3397"/>
                <a:gd name="T8" fmla="*/ 985 w 1701"/>
                <a:gd name="T9" fmla="*/ 3012 h 3397"/>
                <a:gd name="T10" fmla="*/ 1075 w 1701"/>
                <a:gd name="T11" fmla="*/ 2866 h 3397"/>
                <a:gd name="T12" fmla="*/ 1033 w 1701"/>
                <a:gd name="T13" fmla="*/ 2696 h 3397"/>
                <a:gd name="T14" fmla="*/ 888 w 1701"/>
                <a:gd name="T15" fmla="*/ 2606 h 3397"/>
                <a:gd name="T16" fmla="*/ 1588 w 1701"/>
                <a:gd name="T17" fmla="*/ 850 h 3397"/>
                <a:gd name="T18" fmla="*/ 1052 w 1701"/>
                <a:gd name="T19" fmla="*/ 1009 h 3397"/>
                <a:gd name="T20" fmla="*/ 922 w 1701"/>
                <a:gd name="T21" fmla="*/ 1121 h 3397"/>
                <a:gd name="T22" fmla="*/ 746 w 1701"/>
                <a:gd name="T23" fmla="*/ 1106 h 3397"/>
                <a:gd name="T24" fmla="*/ 636 w 1701"/>
                <a:gd name="T25" fmla="*/ 977 h 3397"/>
                <a:gd name="T26" fmla="*/ 1078 w 1701"/>
                <a:gd name="T27" fmla="*/ 114 h 3397"/>
                <a:gd name="T28" fmla="*/ 1520 w 1701"/>
                <a:gd name="T29" fmla="*/ 136 h 3397"/>
                <a:gd name="T30" fmla="*/ 226 w 1701"/>
                <a:gd name="T31" fmla="*/ 114 h 3397"/>
                <a:gd name="T32" fmla="*/ 169 w 1701"/>
                <a:gd name="T33" fmla="*/ 170 h 3397"/>
                <a:gd name="T34" fmla="*/ 569 w 1701"/>
                <a:gd name="T35" fmla="*/ 671 h 3397"/>
                <a:gd name="T36" fmla="*/ 406 w 1701"/>
                <a:gd name="T37" fmla="*/ 654 h 3397"/>
                <a:gd name="T38" fmla="*/ 295 w 1701"/>
                <a:gd name="T39" fmla="*/ 525 h 3397"/>
                <a:gd name="T40" fmla="*/ 226 w 1701"/>
                <a:gd name="T41" fmla="*/ 0 h 3397"/>
                <a:gd name="T42" fmla="*/ 1584 w 1701"/>
                <a:gd name="T43" fmla="*/ 40 h 3397"/>
                <a:gd name="T44" fmla="*/ 1645 w 1701"/>
                <a:gd name="T45" fmla="*/ 170 h 3397"/>
                <a:gd name="T46" fmla="*/ 1699 w 1701"/>
                <a:gd name="T47" fmla="*/ 774 h 3397"/>
                <a:gd name="T48" fmla="*/ 1678 w 1701"/>
                <a:gd name="T49" fmla="*/ 1348 h 3397"/>
                <a:gd name="T50" fmla="*/ 1640 w 1701"/>
                <a:gd name="T51" fmla="*/ 1821 h 3397"/>
                <a:gd name="T52" fmla="*/ 1583 w 1701"/>
                <a:gd name="T53" fmla="*/ 1932 h 3397"/>
                <a:gd name="T54" fmla="*/ 1468 w 1701"/>
                <a:gd name="T55" fmla="*/ 2016 h 3397"/>
                <a:gd name="T56" fmla="*/ 1368 w 1701"/>
                <a:gd name="T57" fmla="*/ 2099 h 3397"/>
                <a:gd name="T58" fmla="*/ 1347 w 1701"/>
                <a:gd name="T59" fmla="*/ 2204 h 3397"/>
                <a:gd name="T60" fmla="*/ 1424 w 1701"/>
                <a:gd name="T61" fmla="*/ 2748 h 3397"/>
                <a:gd name="T62" fmla="*/ 1374 w 1701"/>
                <a:gd name="T63" fmla="*/ 3032 h 3397"/>
                <a:gd name="T64" fmla="*/ 1204 w 1701"/>
                <a:gd name="T65" fmla="*/ 3265 h 3397"/>
                <a:gd name="T66" fmla="*/ 959 w 1701"/>
                <a:gd name="T67" fmla="*/ 3386 h 3397"/>
                <a:gd name="T68" fmla="*/ 689 w 1701"/>
                <a:gd name="T69" fmla="*/ 3372 h 3397"/>
                <a:gd name="T70" fmla="*/ 455 w 1701"/>
                <a:gd name="T71" fmla="*/ 3225 h 3397"/>
                <a:gd name="T72" fmla="*/ 306 w 1701"/>
                <a:gd name="T73" fmla="*/ 2977 h 3397"/>
                <a:gd name="T74" fmla="*/ 283 w 1701"/>
                <a:gd name="T75" fmla="*/ 2688 h 3397"/>
                <a:gd name="T76" fmla="*/ 346 w 1701"/>
                <a:gd name="T77" fmla="*/ 2162 h 3397"/>
                <a:gd name="T78" fmla="*/ 277 w 1701"/>
                <a:gd name="T79" fmla="*/ 2047 h 3397"/>
                <a:gd name="T80" fmla="*/ 148 w 1701"/>
                <a:gd name="T81" fmla="*/ 1958 h 3397"/>
                <a:gd name="T82" fmla="*/ 67 w 1701"/>
                <a:gd name="T83" fmla="*/ 1843 h 3397"/>
                <a:gd name="T84" fmla="*/ 385 w 1701"/>
                <a:gd name="T85" fmla="*/ 1788 h 3397"/>
                <a:gd name="T86" fmla="*/ 373 w 1701"/>
                <a:gd name="T87" fmla="*/ 1708 h 3397"/>
                <a:gd name="T88" fmla="*/ 454 w 1701"/>
                <a:gd name="T89" fmla="*/ 1585 h 3397"/>
                <a:gd name="T90" fmla="*/ 511 w 1701"/>
                <a:gd name="T91" fmla="*/ 1528 h 3397"/>
                <a:gd name="T92" fmla="*/ 454 w 1701"/>
                <a:gd name="T93" fmla="*/ 1471 h 3397"/>
                <a:gd name="T94" fmla="*/ 10 w 1701"/>
                <a:gd name="T95" fmla="*/ 1335 h 3397"/>
                <a:gd name="T96" fmla="*/ 10 w 1701"/>
                <a:gd name="T97" fmla="*/ 759 h 3397"/>
                <a:gd name="T98" fmla="*/ 59 w 1701"/>
                <a:gd name="T99" fmla="*/ 139 h 3397"/>
                <a:gd name="T100" fmla="*/ 141 w 1701"/>
                <a:gd name="T101" fmla="*/ 24 h 3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01" h="3397">
                  <a:moveTo>
                    <a:pt x="851" y="2603"/>
                  </a:moveTo>
                  <a:lnTo>
                    <a:pt x="813" y="2606"/>
                  </a:lnTo>
                  <a:lnTo>
                    <a:pt x="779" y="2615"/>
                  </a:lnTo>
                  <a:lnTo>
                    <a:pt x="746" y="2629"/>
                  </a:lnTo>
                  <a:lnTo>
                    <a:pt x="716" y="2648"/>
                  </a:lnTo>
                  <a:lnTo>
                    <a:pt x="690" y="2670"/>
                  </a:lnTo>
                  <a:lnTo>
                    <a:pt x="668" y="2696"/>
                  </a:lnTo>
                  <a:lnTo>
                    <a:pt x="649" y="2726"/>
                  </a:lnTo>
                  <a:lnTo>
                    <a:pt x="636" y="2758"/>
                  </a:lnTo>
                  <a:lnTo>
                    <a:pt x="626" y="2793"/>
                  </a:lnTo>
                  <a:lnTo>
                    <a:pt x="623" y="2830"/>
                  </a:lnTo>
                  <a:lnTo>
                    <a:pt x="626" y="2866"/>
                  </a:lnTo>
                  <a:lnTo>
                    <a:pt x="636" y="2901"/>
                  </a:lnTo>
                  <a:lnTo>
                    <a:pt x="649" y="2934"/>
                  </a:lnTo>
                  <a:lnTo>
                    <a:pt x="668" y="2963"/>
                  </a:lnTo>
                  <a:lnTo>
                    <a:pt x="690" y="2990"/>
                  </a:lnTo>
                  <a:lnTo>
                    <a:pt x="716" y="3012"/>
                  </a:lnTo>
                  <a:lnTo>
                    <a:pt x="746" y="3031"/>
                  </a:lnTo>
                  <a:lnTo>
                    <a:pt x="779" y="3044"/>
                  </a:lnTo>
                  <a:lnTo>
                    <a:pt x="813" y="3053"/>
                  </a:lnTo>
                  <a:lnTo>
                    <a:pt x="851" y="3056"/>
                  </a:lnTo>
                  <a:lnTo>
                    <a:pt x="888" y="3053"/>
                  </a:lnTo>
                  <a:lnTo>
                    <a:pt x="922" y="3044"/>
                  </a:lnTo>
                  <a:lnTo>
                    <a:pt x="955" y="3031"/>
                  </a:lnTo>
                  <a:lnTo>
                    <a:pt x="985" y="3012"/>
                  </a:lnTo>
                  <a:lnTo>
                    <a:pt x="1011" y="2990"/>
                  </a:lnTo>
                  <a:lnTo>
                    <a:pt x="1033" y="2963"/>
                  </a:lnTo>
                  <a:lnTo>
                    <a:pt x="1052" y="2934"/>
                  </a:lnTo>
                  <a:lnTo>
                    <a:pt x="1065" y="2901"/>
                  </a:lnTo>
                  <a:lnTo>
                    <a:pt x="1075" y="2866"/>
                  </a:lnTo>
                  <a:lnTo>
                    <a:pt x="1078" y="2830"/>
                  </a:lnTo>
                  <a:lnTo>
                    <a:pt x="1075" y="2793"/>
                  </a:lnTo>
                  <a:lnTo>
                    <a:pt x="1065" y="2758"/>
                  </a:lnTo>
                  <a:lnTo>
                    <a:pt x="1052" y="2726"/>
                  </a:lnTo>
                  <a:lnTo>
                    <a:pt x="1033" y="2696"/>
                  </a:lnTo>
                  <a:lnTo>
                    <a:pt x="1011" y="2670"/>
                  </a:lnTo>
                  <a:lnTo>
                    <a:pt x="985" y="2648"/>
                  </a:lnTo>
                  <a:lnTo>
                    <a:pt x="955" y="2629"/>
                  </a:lnTo>
                  <a:lnTo>
                    <a:pt x="922" y="2615"/>
                  </a:lnTo>
                  <a:lnTo>
                    <a:pt x="888" y="2606"/>
                  </a:lnTo>
                  <a:lnTo>
                    <a:pt x="851" y="2603"/>
                  </a:lnTo>
                  <a:close/>
                  <a:moveTo>
                    <a:pt x="113" y="850"/>
                  </a:moveTo>
                  <a:lnTo>
                    <a:pt x="113" y="1245"/>
                  </a:lnTo>
                  <a:lnTo>
                    <a:pt x="1588" y="1245"/>
                  </a:lnTo>
                  <a:lnTo>
                    <a:pt x="1588" y="850"/>
                  </a:lnTo>
                  <a:lnTo>
                    <a:pt x="1078" y="850"/>
                  </a:lnTo>
                  <a:lnTo>
                    <a:pt x="1078" y="905"/>
                  </a:lnTo>
                  <a:lnTo>
                    <a:pt x="1075" y="942"/>
                  </a:lnTo>
                  <a:lnTo>
                    <a:pt x="1065" y="977"/>
                  </a:lnTo>
                  <a:lnTo>
                    <a:pt x="1052" y="1009"/>
                  </a:lnTo>
                  <a:lnTo>
                    <a:pt x="1033" y="1039"/>
                  </a:lnTo>
                  <a:lnTo>
                    <a:pt x="1011" y="1066"/>
                  </a:lnTo>
                  <a:lnTo>
                    <a:pt x="985" y="1089"/>
                  </a:lnTo>
                  <a:lnTo>
                    <a:pt x="955" y="1106"/>
                  </a:lnTo>
                  <a:lnTo>
                    <a:pt x="922" y="1121"/>
                  </a:lnTo>
                  <a:lnTo>
                    <a:pt x="888" y="1129"/>
                  </a:lnTo>
                  <a:lnTo>
                    <a:pt x="851" y="1132"/>
                  </a:lnTo>
                  <a:lnTo>
                    <a:pt x="813" y="1129"/>
                  </a:lnTo>
                  <a:lnTo>
                    <a:pt x="779" y="1121"/>
                  </a:lnTo>
                  <a:lnTo>
                    <a:pt x="746" y="1106"/>
                  </a:lnTo>
                  <a:lnTo>
                    <a:pt x="716" y="1089"/>
                  </a:lnTo>
                  <a:lnTo>
                    <a:pt x="690" y="1066"/>
                  </a:lnTo>
                  <a:lnTo>
                    <a:pt x="668" y="1039"/>
                  </a:lnTo>
                  <a:lnTo>
                    <a:pt x="649" y="1009"/>
                  </a:lnTo>
                  <a:lnTo>
                    <a:pt x="636" y="977"/>
                  </a:lnTo>
                  <a:lnTo>
                    <a:pt x="626" y="942"/>
                  </a:lnTo>
                  <a:lnTo>
                    <a:pt x="623" y="905"/>
                  </a:lnTo>
                  <a:lnTo>
                    <a:pt x="623" y="850"/>
                  </a:lnTo>
                  <a:lnTo>
                    <a:pt x="113" y="850"/>
                  </a:lnTo>
                  <a:close/>
                  <a:moveTo>
                    <a:pt x="1078" y="114"/>
                  </a:moveTo>
                  <a:lnTo>
                    <a:pt x="1078" y="736"/>
                  </a:lnTo>
                  <a:lnTo>
                    <a:pt x="1532" y="736"/>
                  </a:lnTo>
                  <a:lnTo>
                    <a:pt x="1532" y="170"/>
                  </a:lnTo>
                  <a:lnTo>
                    <a:pt x="1528" y="152"/>
                  </a:lnTo>
                  <a:lnTo>
                    <a:pt x="1520" y="136"/>
                  </a:lnTo>
                  <a:lnTo>
                    <a:pt x="1508" y="124"/>
                  </a:lnTo>
                  <a:lnTo>
                    <a:pt x="1492" y="117"/>
                  </a:lnTo>
                  <a:lnTo>
                    <a:pt x="1475" y="114"/>
                  </a:lnTo>
                  <a:lnTo>
                    <a:pt x="1078" y="114"/>
                  </a:lnTo>
                  <a:close/>
                  <a:moveTo>
                    <a:pt x="226" y="114"/>
                  </a:moveTo>
                  <a:lnTo>
                    <a:pt x="209" y="117"/>
                  </a:lnTo>
                  <a:lnTo>
                    <a:pt x="193" y="124"/>
                  </a:lnTo>
                  <a:lnTo>
                    <a:pt x="181" y="136"/>
                  </a:lnTo>
                  <a:lnTo>
                    <a:pt x="173" y="152"/>
                  </a:lnTo>
                  <a:lnTo>
                    <a:pt x="169" y="170"/>
                  </a:lnTo>
                  <a:lnTo>
                    <a:pt x="169" y="736"/>
                  </a:lnTo>
                  <a:lnTo>
                    <a:pt x="623" y="736"/>
                  </a:lnTo>
                  <a:lnTo>
                    <a:pt x="623" y="649"/>
                  </a:lnTo>
                  <a:lnTo>
                    <a:pt x="597" y="662"/>
                  </a:lnTo>
                  <a:lnTo>
                    <a:pt x="569" y="671"/>
                  </a:lnTo>
                  <a:lnTo>
                    <a:pt x="540" y="677"/>
                  </a:lnTo>
                  <a:lnTo>
                    <a:pt x="511" y="680"/>
                  </a:lnTo>
                  <a:lnTo>
                    <a:pt x="473" y="676"/>
                  </a:lnTo>
                  <a:lnTo>
                    <a:pt x="438" y="668"/>
                  </a:lnTo>
                  <a:lnTo>
                    <a:pt x="406" y="654"/>
                  </a:lnTo>
                  <a:lnTo>
                    <a:pt x="376" y="635"/>
                  </a:lnTo>
                  <a:lnTo>
                    <a:pt x="349" y="613"/>
                  </a:lnTo>
                  <a:lnTo>
                    <a:pt x="327" y="587"/>
                  </a:lnTo>
                  <a:lnTo>
                    <a:pt x="309" y="557"/>
                  </a:lnTo>
                  <a:lnTo>
                    <a:pt x="295" y="525"/>
                  </a:lnTo>
                  <a:lnTo>
                    <a:pt x="286" y="490"/>
                  </a:lnTo>
                  <a:lnTo>
                    <a:pt x="283" y="453"/>
                  </a:lnTo>
                  <a:lnTo>
                    <a:pt x="283" y="114"/>
                  </a:lnTo>
                  <a:lnTo>
                    <a:pt x="226" y="114"/>
                  </a:lnTo>
                  <a:close/>
                  <a:moveTo>
                    <a:pt x="226" y="0"/>
                  </a:moveTo>
                  <a:lnTo>
                    <a:pt x="1475" y="0"/>
                  </a:lnTo>
                  <a:lnTo>
                    <a:pt x="1505" y="3"/>
                  </a:lnTo>
                  <a:lnTo>
                    <a:pt x="1534" y="10"/>
                  </a:lnTo>
                  <a:lnTo>
                    <a:pt x="1560" y="24"/>
                  </a:lnTo>
                  <a:lnTo>
                    <a:pt x="1584" y="40"/>
                  </a:lnTo>
                  <a:lnTo>
                    <a:pt x="1605" y="61"/>
                  </a:lnTo>
                  <a:lnTo>
                    <a:pt x="1621" y="85"/>
                  </a:lnTo>
                  <a:lnTo>
                    <a:pt x="1634" y="110"/>
                  </a:lnTo>
                  <a:lnTo>
                    <a:pt x="1642" y="139"/>
                  </a:lnTo>
                  <a:lnTo>
                    <a:pt x="1645" y="170"/>
                  </a:lnTo>
                  <a:lnTo>
                    <a:pt x="1645" y="736"/>
                  </a:lnTo>
                  <a:lnTo>
                    <a:pt x="1663" y="739"/>
                  </a:lnTo>
                  <a:lnTo>
                    <a:pt x="1678" y="747"/>
                  </a:lnTo>
                  <a:lnTo>
                    <a:pt x="1691" y="759"/>
                  </a:lnTo>
                  <a:lnTo>
                    <a:pt x="1699" y="774"/>
                  </a:lnTo>
                  <a:lnTo>
                    <a:pt x="1701" y="793"/>
                  </a:lnTo>
                  <a:lnTo>
                    <a:pt x="1701" y="1302"/>
                  </a:lnTo>
                  <a:lnTo>
                    <a:pt x="1699" y="1320"/>
                  </a:lnTo>
                  <a:lnTo>
                    <a:pt x="1691" y="1335"/>
                  </a:lnTo>
                  <a:lnTo>
                    <a:pt x="1678" y="1348"/>
                  </a:lnTo>
                  <a:lnTo>
                    <a:pt x="1663" y="1356"/>
                  </a:lnTo>
                  <a:lnTo>
                    <a:pt x="1645" y="1359"/>
                  </a:lnTo>
                  <a:lnTo>
                    <a:pt x="1645" y="1755"/>
                  </a:lnTo>
                  <a:lnTo>
                    <a:pt x="1643" y="1790"/>
                  </a:lnTo>
                  <a:lnTo>
                    <a:pt x="1640" y="1821"/>
                  </a:lnTo>
                  <a:lnTo>
                    <a:pt x="1633" y="1849"/>
                  </a:lnTo>
                  <a:lnTo>
                    <a:pt x="1625" y="1872"/>
                  </a:lnTo>
                  <a:lnTo>
                    <a:pt x="1613" y="1894"/>
                  </a:lnTo>
                  <a:lnTo>
                    <a:pt x="1599" y="1914"/>
                  </a:lnTo>
                  <a:lnTo>
                    <a:pt x="1583" y="1932"/>
                  </a:lnTo>
                  <a:lnTo>
                    <a:pt x="1565" y="1949"/>
                  </a:lnTo>
                  <a:lnTo>
                    <a:pt x="1544" y="1965"/>
                  </a:lnTo>
                  <a:lnTo>
                    <a:pt x="1521" y="1982"/>
                  </a:lnTo>
                  <a:lnTo>
                    <a:pt x="1496" y="1998"/>
                  </a:lnTo>
                  <a:lnTo>
                    <a:pt x="1468" y="2016"/>
                  </a:lnTo>
                  <a:lnTo>
                    <a:pt x="1449" y="2029"/>
                  </a:lnTo>
                  <a:lnTo>
                    <a:pt x="1422" y="2048"/>
                  </a:lnTo>
                  <a:lnTo>
                    <a:pt x="1399" y="2066"/>
                  </a:lnTo>
                  <a:lnTo>
                    <a:pt x="1382" y="2083"/>
                  </a:lnTo>
                  <a:lnTo>
                    <a:pt x="1368" y="2099"/>
                  </a:lnTo>
                  <a:lnTo>
                    <a:pt x="1358" y="2117"/>
                  </a:lnTo>
                  <a:lnTo>
                    <a:pt x="1351" y="2135"/>
                  </a:lnTo>
                  <a:lnTo>
                    <a:pt x="1347" y="2156"/>
                  </a:lnTo>
                  <a:lnTo>
                    <a:pt x="1346" y="2178"/>
                  </a:lnTo>
                  <a:lnTo>
                    <a:pt x="1347" y="2204"/>
                  </a:lnTo>
                  <a:lnTo>
                    <a:pt x="1350" y="2234"/>
                  </a:lnTo>
                  <a:lnTo>
                    <a:pt x="1354" y="2269"/>
                  </a:lnTo>
                  <a:lnTo>
                    <a:pt x="1360" y="2308"/>
                  </a:lnTo>
                  <a:lnTo>
                    <a:pt x="1418" y="2689"/>
                  </a:lnTo>
                  <a:lnTo>
                    <a:pt x="1424" y="2748"/>
                  </a:lnTo>
                  <a:lnTo>
                    <a:pt x="1425" y="2806"/>
                  </a:lnTo>
                  <a:lnTo>
                    <a:pt x="1420" y="2864"/>
                  </a:lnTo>
                  <a:lnTo>
                    <a:pt x="1411" y="2922"/>
                  </a:lnTo>
                  <a:lnTo>
                    <a:pt x="1395" y="2977"/>
                  </a:lnTo>
                  <a:lnTo>
                    <a:pt x="1374" y="3032"/>
                  </a:lnTo>
                  <a:lnTo>
                    <a:pt x="1350" y="3085"/>
                  </a:lnTo>
                  <a:lnTo>
                    <a:pt x="1320" y="3134"/>
                  </a:lnTo>
                  <a:lnTo>
                    <a:pt x="1286" y="3182"/>
                  </a:lnTo>
                  <a:lnTo>
                    <a:pt x="1246" y="3225"/>
                  </a:lnTo>
                  <a:lnTo>
                    <a:pt x="1204" y="3265"/>
                  </a:lnTo>
                  <a:lnTo>
                    <a:pt x="1156" y="3302"/>
                  </a:lnTo>
                  <a:lnTo>
                    <a:pt x="1111" y="3330"/>
                  </a:lnTo>
                  <a:lnTo>
                    <a:pt x="1062" y="3354"/>
                  </a:lnTo>
                  <a:lnTo>
                    <a:pt x="1012" y="3372"/>
                  </a:lnTo>
                  <a:lnTo>
                    <a:pt x="959" y="3386"/>
                  </a:lnTo>
                  <a:lnTo>
                    <a:pt x="905" y="3394"/>
                  </a:lnTo>
                  <a:lnTo>
                    <a:pt x="851" y="3397"/>
                  </a:lnTo>
                  <a:lnTo>
                    <a:pt x="796" y="3394"/>
                  </a:lnTo>
                  <a:lnTo>
                    <a:pt x="742" y="3386"/>
                  </a:lnTo>
                  <a:lnTo>
                    <a:pt x="689" y="3372"/>
                  </a:lnTo>
                  <a:lnTo>
                    <a:pt x="639" y="3354"/>
                  </a:lnTo>
                  <a:lnTo>
                    <a:pt x="590" y="3330"/>
                  </a:lnTo>
                  <a:lnTo>
                    <a:pt x="545" y="3302"/>
                  </a:lnTo>
                  <a:lnTo>
                    <a:pt x="497" y="3265"/>
                  </a:lnTo>
                  <a:lnTo>
                    <a:pt x="455" y="3225"/>
                  </a:lnTo>
                  <a:lnTo>
                    <a:pt x="415" y="3182"/>
                  </a:lnTo>
                  <a:lnTo>
                    <a:pt x="381" y="3134"/>
                  </a:lnTo>
                  <a:lnTo>
                    <a:pt x="351" y="3085"/>
                  </a:lnTo>
                  <a:lnTo>
                    <a:pt x="327" y="3032"/>
                  </a:lnTo>
                  <a:lnTo>
                    <a:pt x="306" y="2977"/>
                  </a:lnTo>
                  <a:lnTo>
                    <a:pt x="290" y="2922"/>
                  </a:lnTo>
                  <a:lnTo>
                    <a:pt x="281" y="2864"/>
                  </a:lnTo>
                  <a:lnTo>
                    <a:pt x="276" y="2806"/>
                  </a:lnTo>
                  <a:lnTo>
                    <a:pt x="277" y="2746"/>
                  </a:lnTo>
                  <a:lnTo>
                    <a:pt x="283" y="2688"/>
                  </a:lnTo>
                  <a:lnTo>
                    <a:pt x="341" y="2308"/>
                  </a:lnTo>
                  <a:lnTo>
                    <a:pt x="346" y="2265"/>
                  </a:lnTo>
                  <a:lnTo>
                    <a:pt x="349" y="2227"/>
                  </a:lnTo>
                  <a:lnTo>
                    <a:pt x="349" y="2193"/>
                  </a:lnTo>
                  <a:lnTo>
                    <a:pt x="346" y="2162"/>
                  </a:lnTo>
                  <a:lnTo>
                    <a:pt x="340" y="2135"/>
                  </a:lnTo>
                  <a:lnTo>
                    <a:pt x="330" y="2110"/>
                  </a:lnTo>
                  <a:lnTo>
                    <a:pt x="316" y="2088"/>
                  </a:lnTo>
                  <a:lnTo>
                    <a:pt x="299" y="2067"/>
                  </a:lnTo>
                  <a:lnTo>
                    <a:pt x="277" y="2047"/>
                  </a:lnTo>
                  <a:lnTo>
                    <a:pt x="251" y="2027"/>
                  </a:lnTo>
                  <a:lnTo>
                    <a:pt x="233" y="2016"/>
                  </a:lnTo>
                  <a:lnTo>
                    <a:pt x="202" y="1996"/>
                  </a:lnTo>
                  <a:lnTo>
                    <a:pt x="173" y="1976"/>
                  </a:lnTo>
                  <a:lnTo>
                    <a:pt x="148" y="1958"/>
                  </a:lnTo>
                  <a:lnTo>
                    <a:pt x="125" y="1939"/>
                  </a:lnTo>
                  <a:lnTo>
                    <a:pt x="106" y="1919"/>
                  </a:lnTo>
                  <a:lnTo>
                    <a:pt x="90" y="1897"/>
                  </a:lnTo>
                  <a:lnTo>
                    <a:pt x="76" y="1871"/>
                  </a:lnTo>
                  <a:lnTo>
                    <a:pt x="67" y="1843"/>
                  </a:lnTo>
                  <a:lnTo>
                    <a:pt x="60" y="1811"/>
                  </a:lnTo>
                  <a:lnTo>
                    <a:pt x="340" y="1811"/>
                  </a:lnTo>
                  <a:lnTo>
                    <a:pt x="358" y="1808"/>
                  </a:lnTo>
                  <a:lnTo>
                    <a:pt x="373" y="1800"/>
                  </a:lnTo>
                  <a:lnTo>
                    <a:pt x="385" y="1788"/>
                  </a:lnTo>
                  <a:lnTo>
                    <a:pt x="394" y="1772"/>
                  </a:lnTo>
                  <a:lnTo>
                    <a:pt x="397" y="1755"/>
                  </a:lnTo>
                  <a:lnTo>
                    <a:pt x="394" y="1736"/>
                  </a:lnTo>
                  <a:lnTo>
                    <a:pt x="385" y="1721"/>
                  </a:lnTo>
                  <a:lnTo>
                    <a:pt x="373" y="1708"/>
                  </a:lnTo>
                  <a:lnTo>
                    <a:pt x="358" y="1701"/>
                  </a:lnTo>
                  <a:lnTo>
                    <a:pt x="340" y="1698"/>
                  </a:lnTo>
                  <a:lnTo>
                    <a:pt x="57" y="1698"/>
                  </a:lnTo>
                  <a:lnTo>
                    <a:pt x="57" y="1585"/>
                  </a:lnTo>
                  <a:lnTo>
                    <a:pt x="454" y="1585"/>
                  </a:lnTo>
                  <a:lnTo>
                    <a:pt x="471" y="1582"/>
                  </a:lnTo>
                  <a:lnTo>
                    <a:pt x="487" y="1574"/>
                  </a:lnTo>
                  <a:lnTo>
                    <a:pt x="499" y="1562"/>
                  </a:lnTo>
                  <a:lnTo>
                    <a:pt x="507" y="1547"/>
                  </a:lnTo>
                  <a:lnTo>
                    <a:pt x="511" y="1528"/>
                  </a:lnTo>
                  <a:lnTo>
                    <a:pt x="507" y="1510"/>
                  </a:lnTo>
                  <a:lnTo>
                    <a:pt x="499" y="1495"/>
                  </a:lnTo>
                  <a:lnTo>
                    <a:pt x="487" y="1483"/>
                  </a:lnTo>
                  <a:lnTo>
                    <a:pt x="471" y="1474"/>
                  </a:lnTo>
                  <a:lnTo>
                    <a:pt x="454" y="1471"/>
                  </a:lnTo>
                  <a:lnTo>
                    <a:pt x="57" y="1471"/>
                  </a:lnTo>
                  <a:lnTo>
                    <a:pt x="57" y="1359"/>
                  </a:lnTo>
                  <a:lnTo>
                    <a:pt x="38" y="1356"/>
                  </a:lnTo>
                  <a:lnTo>
                    <a:pt x="23" y="1348"/>
                  </a:lnTo>
                  <a:lnTo>
                    <a:pt x="10" y="1335"/>
                  </a:lnTo>
                  <a:lnTo>
                    <a:pt x="2" y="1320"/>
                  </a:lnTo>
                  <a:lnTo>
                    <a:pt x="0" y="1302"/>
                  </a:lnTo>
                  <a:lnTo>
                    <a:pt x="0" y="793"/>
                  </a:lnTo>
                  <a:lnTo>
                    <a:pt x="2" y="774"/>
                  </a:lnTo>
                  <a:lnTo>
                    <a:pt x="10" y="759"/>
                  </a:lnTo>
                  <a:lnTo>
                    <a:pt x="23" y="747"/>
                  </a:lnTo>
                  <a:lnTo>
                    <a:pt x="38" y="739"/>
                  </a:lnTo>
                  <a:lnTo>
                    <a:pt x="57" y="736"/>
                  </a:lnTo>
                  <a:lnTo>
                    <a:pt x="57" y="170"/>
                  </a:lnTo>
                  <a:lnTo>
                    <a:pt x="59" y="139"/>
                  </a:lnTo>
                  <a:lnTo>
                    <a:pt x="67" y="110"/>
                  </a:lnTo>
                  <a:lnTo>
                    <a:pt x="80" y="85"/>
                  </a:lnTo>
                  <a:lnTo>
                    <a:pt x="96" y="61"/>
                  </a:lnTo>
                  <a:lnTo>
                    <a:pt x="117" y="40"/>
                  </a:lnTo>
                  <a:lnTo>
                    <a:pt x="141" y="24"/>
                  </a:lnTo>
                  <a:lnTo>
                    <a:pt x="167" y="10"/>
                  </a:lnTo>
                  <a:lnTo>
                    <a:pt x="196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45"/>
            <p:cNvSpPr>
              <a:spLocks/>
            </p:cNvSpPr>
            <p:nvPr/>
          </p:nvSpPr>
          <p:spPr bwMode="auto">
            <a:xfrm>
              <a:off x="1873250" y="3917950"/>
              <a:ext cx="39688" cy="41275"/>
            </a:xfrm>
            <a:custGeom>
              <a:avLst/>
              <a:gdLst>
                <a:gd name="T0" fmla="*/ 114 w 227"/>
                <a:gd name="T1" fmla="*/ 0 h 226"/>
                <a:gd name="T2" fmla="*/ 139 w 227"/>
                <a:gd name="T3" fmla="*/ 3 h 226"/>
                <a:gd name="T4" fmla="*/ 163 w 227"/>
                <a:gd name="T5" fmla="*/ 11 h 226"/>
                <a:gd name="T6" fmla="*/ 185 w 227"/>
                <a:gd name="T7" fmla="*/ 24 h 226"/>
                <a:gd name="T8" fmla="*/ 202 w 227"/>
                <a:gd name="T9" fmla="*/ 42 h 226"/>
                <a:gd name="T10" fmla="*/ 216 w 227"/>
                <a:gd name="T11" fmla="*/ 64 h 226"/>
                <a:gd name="T12" fmla="*/ 224 w 227"/>
                <a:gd name="T13" fmla="*/ 87 h 226"/>
                <a:gd name="T14" fmla="*/ 227 w 227"/>
                <a:gd name="T15" fmla="*/ 113 h 226"/>
                <a:gd name="T16" fmla="*/ 224 w 227"/>
                <a:gd name="T17" fmla="*/ 139 h 226"/>
                <a:gd name="T18" fmla="*/ 216 w 227"/>
                <a:gd name="T19" fmla="*/ 162 h 226"/>
                <a:gd name="T20" fmla="*/ 202 w 227"/>
                <a:gd name="T21" fmla="*/ 183 h 226"/>
                <a:gd name="T22" fmla="*/ 185 w 227"/>
                <a:gd name="T23" fmla="*/ 201 h 226"/>
                <a:gd name="T24" fmla="*/ 163 w 227"/>
                <a:gd name="T25" fmla="*/ 214 h 226"/>
                <a:gd name="T26" fmla="*/ 139 w 227"/>
                <a:gd name="T27" fmla="*/ 223 h 226"/>
                <a:gd name="T28" fmla="*/ 114 w 227"/>
                <a:gd name="T29" fmla="*/ 226 h 226"/>
                <a:gd name="T30" fmla="*/ 88 w 227"/>
                <a:gd name="T31" fmla="*/ 223 h 226"/>
                <a:gd name="T32" fmla="*/ 64 w 227"/>
                <a:gd name="T33" fmla="*/ 214 h 226"/>
                <a:gd name="T34" fmla="*/ 42 w 227"/>
                <a:gd name="T35" fmla="*/ 201 h 226"/>
                <a:gd name="T36" fmla="*/ 25 w 227"/>
                <a:gd name="T37" fmla="*/ 183 h 226"/>
                <a:gd name="T38" fmla="*/ 11 w 227"/>
                <a:gd name="T39" fmla="*/ 162 h 226"/>
                <a:gd name="T40" fmla="*/ 3 w 227"/>
                <a:gd name="T41" fmla="*/ 139 h 226"/>
                <a:gd name="T42" fmla="*/ 0 w 227"/>
                <a:gd name="T43" fmla="*/ 113 h 226"/>
                <a:gd name="T44" fmla="*/ 3 w 227"/>
                <a:gd name="T45" fmla="*/ 87 h 226"/>
                <a:gd name="T46" fmla="*/ 11 w 227"/>
                <a:gd name="T47" fmla="*/ 64 h 226"/>
                <a:gd name="T48" fmla="*/ 25 w 227"/>
                <a:gd name="T49" fmla="*/ 42 h 226"/>
                <a:gd name="T50" fmla="*/ 42 w 227"/>
                <a:gd name="T51" fmla="*/ 24 h 226"/>
                <a:gd name="T52" fmla="*/ 64 w 227"/>
                <a:gd name="T53" fmla="*/ 11 h 226"/>
                <a:gd name="T54" fmla="*/ 88 w 227"/>
                <a:gd name="T55" fmla="*/ 3 h 226"/>
                <a:gd name="T56" fmla="*/ 114 w 227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5" y="24"/>
                  </a:lnTo>
                  <a:lnTo>
                    <a:pt x="202" y="42"/>
                  </a:lnTo>
                  <a:lnTo>
                    <a:pt x="216" y="64"/>
                  </a:lnTo>
                  <a:lnTo>
                    <a:pt x="224" y="87"/>
                  </a:lnTo>
                  <a:lnTo>
                    <a:pt x="227" y="113"/>
                  </a:lnTo>
                  <a:lnTo>
                    <a:pt x="224" y="139"/>
                  </a:lnTo>
                  <a:lnTo>
                    <a:pt x="216" y="162"/>
                  </a:lnTo>
                  <a:lnTo>
                    <a:pt x="202" y="183"/>
                  </a:lnTo>
                  <a:lnTo>
                    <a:pt x="185" y="201"/>
                  </a:lnTo>
                  <a:lnTo>
                    <a:pt x="163" y="214"/>
                  </a:lnTo>
                  <a:lnTo>
                    <a:pt x="139" y="223"/>
                  </a:lnTo>
                  <a:lnTo>
                    <a:pt x="114" y="226"/>
                  </a:lnTo>
                  <a:lnTo>
                    <a:pt x="88" y="223"/>
                  </a:lnTo>
                  <a:lnTo>
                    <a:pt x="64" y="214"/>
                  </a:lnTo>
                  <a:lnTo>
                    <a:pt x="42" y="201"/>
                  </a:lnTo>
                  <a:lnTo>
                    <a:pt x="25" y="183"/>
                  </a:lnTo>
                  <a:lnTo>
                    <a:pt x="11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2707608" y="3440113"/>
            <a:ext cx="219075" cy="598488"/>
            <a:chOff x="2609850" y="3440113"/>
            <a:chExt cx="21907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Freeform 250"/>
            <p:cNvSpPr>
              <a:spLocks noEditPoints="1"/>
            </p:cNvSpPr>
            <p:nvPr/>
          </p:nvSpPr>
          <p:spPr bwMode="auto">
            <a:xfrm>
              <a:off x="2609850" y="3440113"/>
              <a:ext cx="219075" cy="598488"/>
            </a:xfrm>
            <a:custGeom>
              <a:avLst/>
              <a:gdLst>
                <a:gd name="T0" fmla="*/ 488 w 1241"/>
                <a:gd name="T1" fmla="*/ 2704 h 3396"/>
                <a:gd name="T2" fmla="*/ 398 w 1241"/>
                <a:gd name="T3" fmla="*/ 2850 h 3396"/>
                <a:gd name="T4" fmla="*/ 439 w 1241"/>
                <a:gd name="T5" fmla="*/ 3021 h 3396"/>
                <a:gd name="T6" fmla="*/ 585 w 1241"/>
                <a:gd name="T7" fmla="*/ 3110 h 3396"/>
                <a:gd name="T8" fmla="*/ 754 w 1241"/>
                <a:gd name="T9" fmla="*/ 3069 h 3396"/>
                <a:gd name="T10" fmla="*/ 843 w 1241"/>
                <a:gd name="T11" fmla="*/ 2924 h 3396"/>
                <a:gd name="T12" fmla="*/ 802 w 1241"/>
                <a:gd name="T13" fmla="*/ 2753 h 3396"/>
                <a:gd name="T14" fmla="*/ 657 w 1241"/>
                <a:gd name="T15" fmla="*/ 2663 h 3396"/>
                <a:gd name="T16" fmla="*/ 1128 w 1241"/>
                <a:gd name="T17" fmla="*/ 850 h 3396"/>
                <a:gd name="T18" fmla="*/ 708 w 1241"/>
                <a:gd name="T19" fmla="*/ 1010 h 3396"/>
                <a:gd name="T20" fmla="*/ 579 w 1241"/>
                <a:gd name="T21" fmla="*/ 1121 h 3396"/>
                <a:gd name="T22" fmla="*/ 405 w 1241"/>
                <a:gd name="T23" fmla="*/ 1107 h 3396"/>
                <a:gd name="T24" fmla="*/ 294 w 1241"/>
                <a:gd name="T25" fmla="*/ 977 h 3396"/>
                <a:gd name="T26" fmla="*/ 959 w 1241"/>
                <a:gd name="T27" fmla="*/ 114 h 3396"/>
                <a:gd name="T28" fmla="*/ 919 w 1241"/>
                <a:gd name="T29" fmla="*/ 563 h 3396"/>
                <a:gd name="T30" fmla="*/ 790 w 1241"/>
                <a:gd name="T31" fmla="*/ 623 h 3396"/>
                <a:gd name="T32" fmla="*/ 1071 w 1241"/>
                <a:gd name="T33" fmla="*/ 170 h 3396"/>
                <a:gd name="T34" fmla="*/ 1015 w 1241"/>
                <a:gd name="T35" fmla="*/ 114 h 3396"/>
                <a:gd name="T36" fmla="*/ 181 w 1241"/>
                <a:gd name="T37" fmla="*/ 137 h 3396"/>
                <a:gd name="T38" fmla="*/ 282 w 1241"/>
                <a:gd name="T39" fmla="*/ 114 h 3396"/>
                <a:gd name="T40" fmla="*/ 1075 w 1241"/>
                <a:gd name="T41" fmla="*/ 12 h 3396"/>
                <a:gd name="T42" fmla="*/ 1174 w 1241"/>
                <a:gd name="T43" fmla="*/ 112 h 3396"/>
                <a:gd name="T44" fmla="*/ 1218 w 1241"/>
                <a:gd name="T45" fmla="*/ 748 h 3396"/>
                <a:gd name="T46" fmla="*/ 1238 w 1241"/>
                <a:gd name="T47" fmla="*/ 1320 h 3396"/>
                <a:gd name="T48" fmla="*/ 1184 w 1241"/>
                <a:gd name="T49" fmla="*/ 1755 h 3396"/>
                <a:gd name="T50" fmla="*/ 1141 w 1241"/>
                <a:gd name="T51" fmla="*/ 1965 h 3396"/>
                <a:gd name="T52" fmla="*/ 1064 w 1241"/>
                <a:gd name="T53" fmla="*/ 2151 h 3396"/>
                <a:gd name="T54" fmla="*/ 1013 w 1241"/>
                <a:gd name="T55" fmla="*/ 2356 h 3396"/>
                <a:gd name="T56" fmla="*/ 1034 w 1241"/>
                <a:gd name="T57" fmla="*/ 2569 h 3396"/>
                <a:gd name="T58" fmla="*/ 1056 w 1241"/>
                <a:gd name="T59" fmla="*/ 2772 h 3396"/>
                <a:gd name="T60" fmla="*/ 1065 w 1241"/>
                <a:gd name="T61" fmla="*/ 2878 h 3396"/>
                <a:gd name="T62" fmla="*/ 1045 w 1241"/>
                <a:gd name="T63" fmla="*/ 3055 h 3396"/>
                <a:gd name="T64" fmla="*/ 926 w 1241"/>
                <a:gd name="T65" fmla="*/ 3271 h 3396"/>
                <a:gd name="T66" fmla="*/ 721 w 1241"/>
                <a:gd name="T67" fmla="*/ 3385 h 3396"/>
                <a:gd name="T68" fmla="*/ 474 w 1241"/>
                <a:gd name="T69" fmla="*/ 3372 h 3396"/>
                <a:gd name="T70" fmla="*/ 285 w 1241"/>
                <a:gd name="T71" fmla="*/ 3235 h 3396"/>
                <a:gd name="T72" fmla="*/ 185 w 1241"/>
                <a:gd name="T73" fmla="*/ 3001 h 3396"/>
                <a:gd name="T74" fmla="*/ 178 w 1241"/>
                <a:gd name="T75" fmla="*/ 2854 h 3396"/>
                <a:gd name="T76" fmla="*/ 192 w 1241"/>
                <a:gd name="T77" fmla="*/ 2699 h 3396"/>
                <a:gd name="T78" fmla="*/ 220 w 1241"/>
                <a:gd name="T79" fmla="*/ 2476 h 3396"/>
                <a:gd name="T80" fmla="*/ 216 w 1241"/>
                <a:gd name="T81" fmla="*/ 2275 h 3396"/>
                <a:gd name="T82" fmla="*/ 146 w 1241"/>
                <a:gd name="T83" fmla="*/ 2070 h 3396"/>
                <a:gd name="T84" fmla="*/ 74 w 1241"/>
                <a:gd name="T85" fmla="*/ 1891 h 3396"/>
                <a:gd name="T86" fmla="*/ 372 w 1241"/>
                <a:gd name="T87" fmla="*/ 1800 h 3396"/>
                <a:gd name="T88" fmla="*/ 384 w 1241"/>
                <a:gd name="T89" fmla="*/ 1722 h 3396"/>
                <a:gd name="T90" fmla="*/ 56 w 1241"/>
                <a:gd name="T91" fmla="*/ 1585 h 3396"/>
                <a:gd name="T92" fmla="*/ 505 w 1241"/>
                <a:gd name="T93" fmla="*/ 1547 h 3396"/>
                <a:gd name="T94" fmla="*/ 469 w 1241"/>
                <a:gd name="T95" fmla="*/ 1474 h 3396"/>
                <a:gd name="T96" fmla="*/ 24 w 1241"/>
                <a:gd name="T97" fmla="*/ 1348 h 3396"/>
                <a:gd name="T98" fmla="*/ 3 w 1241"/>
                <a:gd name="T99" fmla="*/ 775 h 3396"/>
                <a:gd name="T100" fmla="*/ 56 w 1241"/>
                <a:gd name="T101" fmla="*/ 170 h 3396"/>
                <a:gd name="T102" fmla="*/ 117 w 1241"/>
                <a:gd name="T103" fmla="*/ 40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1" h="3396">
                  <a:moveTo>
                    <a:pt x="620" y="2660"/>
                  </a:moveTo>
                  <a:lnTo>
                    <a:pt x="585" y="2663"/>
                  </a:lnTo>
                  <a:lnTo>
                    <a:pt x="550" y="2672"/>
                  </a:lnTo>
                  <a:lnTo>
                    <a:pt x="517" y="2686"/>
                  </a:lnTo>
                  <a:lnTo>
                    <a:pt x="488" y="2704"/>
                  </a:lnTo>
                  <a:lnTo>
                    <a:pt x="461" y="2727"/>
                  </a:lnTo>
                  <a:lnTo>
                    <a:pt x="439" y="2753"/>
                  </a:lnTo>
                  <a:lnTo>
                    <a:pt x="420" y="2783"/>
                  </a:lnTo>
                  <a:lnTo>
                    <a:pt x="407" y="2816"/>
                  </a:lnTo>
                  <a:lnTo>
                    <a:pt x="398" y="2850"/>
                  </a:lnTo>
                  <a:lnTo>
                    <a:pt x="395" y="2887"/>
                  </a:lnTo>
                  <a:lnTo>
                    <a:pt x="398" y="2924"/>
                  </a:lnTo>
                  <a:lnTo>
                    <a:pt x="407" y="2958"/>
                  </a:lnTo>
                  <a:lnTo>
                    <a:pt x="420" y="2991"/>
                  </a:lnTo>
                  <a:lnTo>
                    <a:pt x="439" y="3021"/>
                  </a:lnTo>
                  <a:lnTo>
                    <a:pt x="461" y="3047"/>
                  </a:lnTo>
                  <a:lnTo>
                    <a:pt x="488" y="3069"/>
                  </a:lnTo>
                  <a:lnTo>
                    <a:pt x="517" y="3088"/>
                  </a:lnTo>
                  <a:lnTo>
                    <a:pt x="550" y="3101"/>
                  </a:lnTo>
                  <a:lnTo>
                    <a:pt x="585" y="3110"/>
                  </a:lnTo>
                  <a:lnTo>
                    <a:pt x="620" y="3114"/>
                  </a:lnTo>
                  <a:lnTo>
                    <a:pt x="657" y="3110"/>
                  </a:lnTo>
                  <a:lnTo>
                    <a:pt x="691" y="3101"/>
                  </a:lnTo>
                  <a:lnTo>
                    <a:pt x="724" y="3088"/>
                  </a:lnTo>
                  <a:lnTo>
                    <a:pt x="754" y="3069"/>
                  </a:lnTo>
                  <a:lnTo>
                    <a:pt x="780" y="3047"/>
                  </a:lnTo>
                  <a:lnTo>
                    <a:pt x="802" y="3021"/>
                  </a:lnTo>
                  <a:lnTo>
                    <a:pt x="821" y="2991"/>
                  </a:lnTo>
                  <a:lnTo>
                    <a:pt x="835" y="2958"/>
                  </a:lnTo>
                  <a:lnTo>
                    <a:pt x="843" y="2924"/>
                  </a:lnTo>
                  <a:lnTo>
                    <a:pt x="846" y="2887"/>
                  </a:lnTo>
                  <a:lnTo>
                    <a:pt x="843" y="2850"/>
                  </a:lnTo>
                  <a:lnTo>
                    <a:pt x="835" y="2816"/>
                  </a:lnTo>
                  <a:lnTo>
                    <a:pt x="821" y="2783"/>
                  </a:lnTo>
                  <a:lnTo>
                    <a:pt x="802" y="2753"/>
                  </a:lnTo>
                  <a:lnTo>
                    <a:pt x="780" y="2727"/>
                  </a:lnTo>
                  <a:lnTo>
                    <a:pt x="754" y="2704"/>
                  </a:lnTo>
                  <a:lnTo>
                    <a:pt x="724" y="2686"/>
                  </a:lnTo>
                  <a:lnTo>
                    <a:pt x="691" y="2672"/>
                  </a:lnTo>
                  <a:lnTo>
                    <a:pt x="657" y="2663"/>
                  </a:lnTo>
                  <a:lnTo>
                    <a:pt x="620" y="2660"/>
                  </a:lnTo>
                  <a:close/>
                  <a:moveTo>
                    <a:pt x="113" y="850"/>
                  </a:moveTo>
                  <a:lnTo>
                    <a:pt x="113" y="1246"/>
                  </a:lnTo>
                  <a:lnTo>
                    <a:pt x="1128" y="1246"/>
                  </a:lnTo>
                  <a:lnTo>
                    <a:pt x="1128" y="850"/>
                  </a:lnTo>
                  <a:lnTo>
                    <a:pt x="733" y="850"/>
                  </a:lnTo>
                  <a:lnTo>
                    <a:pt x="733" y="906"/>
                  </a:lnTo>
                  <a:lnTo>
                    <a:pt x="730" y="942"/>
                  </a:lnTo>
                  <a:lnTo>
                    <a:pt x="722" y="977"/>
                  </a:lnTo>
                  <a:lnTo>
                    <a:pt x="708" y="1010"/>
                  </a:lnTo>
                  <a:lnTo>
                    <a:pt x="690" y="1039"/>
                  </a:lnTo>
                  <a:lnTo>
                    <a:pt x="668" y="1066"/>
                  </a:lnTo>
                  <a:lnTo>
                    <a:pt x="641" y="1089"/>
                  </a:lnTo>
                  <a:lnTo>
                    <a:pt x="611" y="1107"/>
                  </a:lnTo>
                  <a:lnTo>
                    <a:pt x="579" y="1121"/>
                  </a:lnTo>
                  <a:lnTo>
                    <a:pt x="544" y="1129"/>
                  </a:lnTo>
                  <a:lnTo>
                    <a:pt x="507" y="1132"/>
                  </a:lnTo>
                  <a:lnTo>
                    <a:pt x="472" y="1129"/>
                  </a:lnTo>
                  <a:lnTo>
                    <a:pt x="437" y="1121"/>
                  </a:lnTo>
                  <a:lnTo>
                    <a:pt x="405" y="1107"/>
                  </a:lnTo>
                  <a:lnTo>
                    <a:pt x="375" y="1089"/>
                  </a:lnTo>
                  <a:lnTo>
                    <a:pt x="348" y="1066"/>
                  </a:lnTo>
                  <a:lnTo>
                    <a:pt x="326" y="1039"/>
                  </a:lnTo>
                  <a:lnTo>
                    <a:pt x="307" y="1010"/>
                  </a:lnTo>
                  <a:lnTo>
                    <a:pt x="294" y="977"/>
                  </a:lnTo>
                  <a:lnTo>
                    <a:pt x="286" y="942"/>
                  </a:lnTo>
                  <a:lnTo>
                    <a:pt x="282" y="906"/>
                  </a:lnTo>
                  <a:lnTo>
                    <a:pt x="282" y="850"/>
                  </a:lnTo>
                  <a:lnTo>
                    <a:pt x="113" y="850"/>
                  </a:lnTo>
                  <a:close/>
                  <a:moveTo>
                    <a:pt x="959" y="114"/>
                  </a:moveTo>
                  <a:lnTo>
                    <a:pt x="959" y="454"/>
                  </a:lnTo>
                  <a:lnTo>
                    <a:pt x="956" y="484"/>
                  </a:lnTo>
                  <a:lnTo>
                    <a:pt x="948" y="513"/>
                  </a:lnTo>
                  <a:lnTo>
                    <a:pt x="936" y="539"/>
                  </a:lnTo>
                  <a:lnTo>
                    <a:pt x="919" y="563"/>
                  </a:lnTo>
                  <a:lnTo>
                    <a:pt x="899" y="583"/>
                  </a:lnTo>
                  <a:lnTo>
                    <a:pt x="875" y="600"/>
                  </a:lnTo>
                  <a:lnTo>
                    <a:pt x="849" y="613"/>
                  </a:lnTo>
                  <a:lnTo>
                    <a:pt x="820" y="621"/>
                  </a:lnTo>
                  <a:lnTo>
                    <a:pt x="790" y="623"/>
                  </a:lnTo>
                  <a:lnTo>
                    <a:pt x="761" y="621"/>
                  </a:lnTo>
                  <a:lnTo>
                    <a:pt x="733" y="614"/>
                  </a:lnTo>
                  <a:lnTo>
                    <a:pt x="733" y="736"/>
                  </a:lnTo>
                  <a:lnTo>
                    <a:pt x="1071" y="736"/>
                  </a:lnTo>
                  <a:lnTo>
                    <a:pt x="1071" y="170"/>
                  </a:lnTo>
                  <a:lnTo>
                    <a:pt x="1068" y="153"/>
                  </a:lnTo>
                  <a:lnTo>
                    <a:pt x="1061" y="137"/>
                  </a:lnTo>
                  <a:lnTo>
                    <a:pt x="1049" y="125"/>
                  </a:lnTo>
                  <a:lnTo>
                    <a:pt x="1033" y="117"/>
                  </a:lnTo>
                  <a:lnTo>
                    <a:pt x="1015" y="114"/>
                  </a:lnTo>
                  <a:lnTo>
                    <a:pt x="959" y="114"/>
                  </a:lnTo>
                  <a:close/>
                  <a:moveTo>
                    <a:pt x="226" y="114"/>
                  </a:moveTo>
                  <a:lnTo>
                    <a:pt x="209" y="117"/>
                  </a:lnTo>
                  <a:lnTo>
                    <a:pt x="192" y="125"/>
                  </a:lnTo>
                  <a:lnTo>
                    <a:pt x="181" y="137"/>
                  </a:lnTo>
                  <a:lnTo>
                    <a:pt x="173" y="153"/>
                  </a:lnTo>
                  <a:lnTo>
                    <a:pt x="169" y="170"/>
                  </a:lnTo>
                  <a:lnTo>
                    <a:pt x="169" y="736"/>
                  </a:lnTo>
                  <a:lnTo>
                    <a:pt x="282" y="736"/>
                  </a:lnTo>
                  <a:lnTo>
                    <a:pt x="282" y="114"/>
                  </a:lnTo>
                  <a:lnTo>
                    <a:pt x="226" y="114"/>
                  </a:lnTo>
                  <a:close/>
                  <a:moveTo>
                    <a:pt x="226" y="0"/>
                  </a:moveTo>
                  <a:lnTo>
                    <a:pt x="1015" y="0"/>
                  </a:lnTo>
                  <a:lnTo>
                    <a:pt x="1046" y="3"/>
                  </a:lnTo>
                  <a:lnTo>
                    <a:pt x="1075" y="12"/>
                  </a:lnTo>
                  <a:lnTo>
                    <a:pt x="1100" y="24"/>
                  </a:lnTo>
                  <a:lnTo>
                    <a:pt x="1124" y="40"/>
                  </a:lnTo>
                  <a:lnTo>
                    <a:pt x="1144" y="61"/>
                  </a:lnTo>
                  <a:lnTo>
                    <a:pt x="1162" y="85"/>
                  </a:lnTo>
                  <a:lnTo>
                    <a:pt x="1174" y="112"/>
                  </a:lnTo>
                  <a:lnTo>
                    <a:pt x="1181" y="140"/>
                  </a:lnTo>
                  <a:lnTo>
                    <a:pt x="1184" y="170"/>
                  </a:lnTo>
                  <a:lnTo>
                    <a:pt x="1184" y="736"/>
                  </a:lnTo>
                  <a:lnTo>
                    <a:pt x="1202" y="739"/>
                  </a:lnTo>
                  <a:lnTo>
                    <a:pt x="1218" y="748"/>
                  </a:lnTo>
                  <a:lnTo>
                    <a:pt x="1230" y="759"/>
                  </a:lnTo>
                  <a:lnTo>
                    <a:pt x="1238" y="775"/>
                  </a:lnTo>
                  <a:lnTo>
                    <a:pt x="1241" y="793"/>
                  </a:lnTo>
                  <a:lnTo>
                    <a:pt x="1241" y="1302"/>
                  </a:lnTo>
                  <a:lnTo>
                    <a:pt x="1238" y="1320"/>
                  </a:lnTo>
                  <a:lnTo>
                    <a:pt x="1230" y="1335"/>
                  </a:lnTo>
                  <a:lnTo>
                    <a:pt x="1218" y="1348"/>
                  </a:lnTo>
                  <a:lnTo>
                    <a:pt x="1202" y="1356"/>
                  </a:lnTo>
                  <a:lnTo>
                    <a:pt x="1184" y="1359"/>
                  </a:lnTo>
                  <a:lnTo>
                    <a:pt x="1184" y="1755"/>
                  </a:lnTo>
                  <a:lnTo>
                    <a:pt x="1182" y="1799"/>
                  </a:lnTo>
                  <a:lnTo>
                    <a:pt x="1177" y="1843"/>
                  </a:lnTo>
                  <a:lnTo>
                    <a:pt x="1169" y="1886"/>
                  </a:lnTo>
                  <a:lnTo>
                    <a:pt x="1157" y="1926"/>
                  </a:lnTo>
                  <a:lnTo>
                    <a:pt x="1141" y="1965"/>
                  </a:lnTo>
                  <a:lnTo>
                    <a:pt x="1127" y="1997"/>
                  </a:lnTo>
                  <a:lnTo>
                    <a:pt x="1112" y="2032"/>
                  </a:lnTo>
                  <a:lnTo>
                    <a:pt x="1095" y="2070"/>
                  </a:lnTo>
                  <a:lnTo>
                    <a:pt x="1080" y="2109"/>
                  </a:lnTo>
                  <a:lnTo>
                    <a:pt x="1064" y="2151"/>
                  </a:lnTo>
                  <a:lnTo>
                    <a:pt x="1050" y="2192"/>
                  </a:lnTo>
                  <a:lnTo>
                    <a:pt x="1037" y="2234"/>
                  </a:lnTo>
                  <a:lnTo>
                    <a:pt x="1026" y="2275"/>
                  </a:lnTo>
                  <a:lnTo>
                    <a:pt x="1018" y="2317"/>
                  </a:lnTo>
                  <a:lnTo>
                    <a:pt x="1013" y="2356"/>
                  </a:lnTo>
                  <a:lnTo>
                    <a:pt x="1012" y="2394"/>
                  </a:lnTo>
                  <a:lnTo>
                    <a:pt x="1015" y="2429"/>
                  </a:lnTo>
                  <a:lnTo>
                    <a:pt x="1022" y="2476"/>
                  </a:lnTo>
                  <a:lnTo>
                    <a:pt x="1028" y="2523"/>
                  </a:lnTo>
                  <a:lnTo>
                    <a:pt x="1034" y="2569"/>
                  </a:lnTo>
                  <a:lnTo>
                    <a:pt x="1040" y="2615"/>
                  </a:lnTo>
                  <a:lnTo>
                    <a:pt x="1045" y="2658"/>
                  </a:lnTo>
                  <a:lnTo>
                    <a:pt x="1049" y="2698"/>
                  </a:lnTo>
                  <a:lnTo>
                    <a:pt x="1053" y="2737"/>
                  </a:lnTo>
                  <a:lnTo>
                    <a:pt x="1056" y="2772"/>
                  </a:lnTo>
                  <a:lnTo>
                    <a:pt x="1059" y="2803"/>
                  </a:lnTo>
                  <a:lnTo>
                    <a:pt x="1061" y="2830"/>
                  </a:lnTo>
                  <a:lnTo>
                    <a:pt x="1063" y="2852"/>
                  </a:lnTo>
                  <a:lnTo>
                    <a:pt x="1065" y="2868"/>
                  </a:lnTo>
                  <a:lnTo>
                    <a:pt x="1065" y="2878"/>
                  </a:lnTo>
                  <a:lnTo>
                    <a:pt x="1066" y="2883"/>
                  </a:lnTo>
                  <a:lnTo>
                    <a:pt x="1066" y="2887"/>
                  </a:lnTo>
                  <a:lnTo>
                    <a:pt x="1063" y="2945"/>
                  </a:lnTo>
                  <a:lnTo>
                    <a:pt x="1056" y="3001"/>
                  </a:lnTo>
                  <a:lnTo>
                    <a:pt x="1045" y="3055"/>
                  </a:lnTo>
                  <a:lnTo>
                    <a:pt x="1029" y="3105"/>
                  </a:lnTo>
                  <a:lnTo>
                    <a:pt x="1009" y="3152"/>
                  </a:lnTo>
                  <a:lnTo>
                    <a:pt x="985" y="3196"/>
                  </a:lnTo>
                  <a:lnTo>
                    <a:pt x="957" y="3235"/>
                  </a:lnTo>
                  <a:lnTo>
                    <a:pt x="926" y="3271"/>
                  </a:lnTo>
                  <a:lnTo>
                    <a:pt x="891" y="3303"/>
                  </a:lnTo>
                  <a:lnTo>
                    <a:pt x="853" y="3331"/>
                  </a:lnTo>
                  <a:lnTo>
                    <a:pt x="812" y="3354"/>
                  </a:lnTo>
                  <a:lnTo>
                    <a:pt x="767" y="3372"/>
                  </a:lnTo>
                  <a:lnTo>
                    <a:pt x="721" y="3385"/>
                  </a:lnTo>
                  <a:lnTo>
                    <a:pt x="672" y="3393"/>
                  </a:lnTo>
                  <a:lnTo>
                    <a:pt x="620" y="3396"/>
                  </a:lnTo>
                  <a:lnTo>
                    <a:pt x="569" y="3393"/>
                  </a:lnTo>
                  <a:lnTo>
                    <a:pt x="520" y="3385"/>
                  </a:lnTo>
                  <a:lnTo>
                    <a:pt x="474" y="3372"/>
                  </a:lnTo>
                  <a:lnTo>
                    <a:pt x="429" y="3354"/>
                  </a:lnTo>
                  <a:lnTo>
                    <a:pt x="388" y="3331"/>
                  </a:lnTo>
                  <a:lnTo>
                    <a:pt x="350" y="3303"/>
                  </a:lnTo>
                  <a:lnTo>
                    <a:pt x="315" y="3271"/>
                  </a:lnTo>
                  <a:lnTo>
                    <a:pt x="285" y="3235"/>
                  </a:lnTo>
                  <a:lnTo>
                    <a:pt x="257" y="3196"/>
                  </a:lnTo>
                  <a:lnTo>
                    <a:pt x="232" y="3152"/>
                  </a:lnTo>
                  <a:lnTo>
                    <a:pt x="213" y="3105"/>
                  </a:lnTo>
                  <a:lnTo>
                    <a:pt x="196" y="3055"/>
                  </a:lnTo>
                  <a:lnTo>
                    <a:pt x="185" y="3001"/>
                  </a:lnTo>
                  <a:lnTo>
                    <a:pt x="178" y="2945"/>
                  </a:lnTo>
                  <a:lnTo>
                    <a:pt x="176" y="2887"/>
                  </a:lnTo>
                  <a:lnTo>
                    <a:pt x="176" y="2882"/>
                  </a:lnTo>
                  <a:lnTo>
                    <a:pt x="177" y="2871"/>
                  </a:lnTo>
                  <a:lnTo>
                    <a:pt x="178" y="2854"/>
                  </a:lnTo>
                  <a:lnTo>
                    <a:pt x="180" y="2831"/>
                  </a:lnTo>
                  <a:lnTo>
                    <a:pt x="182" y="2804"/>
                  </a:lnTo>
                  <a:lnTo>
                    <a:pt x="185" y="2772"/>
                  </a:lnTo>
                  <a:lnTo>
                    <a:pt x="188" y="2737"/>
                  </a:lnTo>
                  <a:lnTo>
                    <a:pt x="192" y="2699"/>
                  </a:lnTo>
                  <a:lnTo>
                    <a:pt x="197" y="2658"/>
                  </a:lnTo>
                  <a:lnTo>
                    <a:pt x="201" y="2615"/>
                  </a:lnTo>
                  <a:lnTo>
                    <a:pt x="207" y="2569"/>
                  </a:lnTo>
                  <a:lnTo>
                    <a:pt x="213" y="2523"/>
                  </a:lnTo>
                  <a:lnTo>
                    <a:pt x="220" y="2476"/>
                  </a:lnTo>
                  <a:lnTo>
                    <a:pt x="227" y="2429"/>
                  </a:lnTo>
                  <a:lnTo>
                    <a:pt x="229" y="2394"/>
                  </a:lnTo>
                  <a:lnTo>
                    <a:pt x="228" y="2356"/>
                  </a:lnTo>
                  <a:lnTo>
                    <a:pt x="223" y="2317"/>
                  </a:lnTo>
                  <a:lnTo>
                    <a:pt x="216" y="2275"/>
                  </a:lnTo>
                  <a:lnTo>
                    <a:pt x="204" y="2234"/>
                  </a:lnTo>
                  <a:lnTo>
                    <a:pt x="192" y="2192"/>
                  </a:lnTo>
                  <a:lnTo>
                    <a:pt x="178" y="2151"/>
                  </a:lnTo>
                  <a:lnTo>
                    <a:pt x="162" y="2109"/>
                  </a:lnTo>
                  <a:lnTo>
                    <a:pt x="146" y="2070"/>
                  </a:lnTo>
                  <a:lnTo>
                    <a:pt x="129" y="2032"/>
                  </a:lnTo>
                  <a:lnTo>
                    <a:pt x="114" y="1997"/>
                  </a:lnTo>
                  <a:lnTo>
                    <a:pt x="100" y="1965"/>
                  </a:lnTo>
                  <a:lnTo>
                    <a:pt x="85" y="1929"/>
                  </a:lnTo>
                  <a:lnTo>
                    <a:pt x="74" y="1891"/>
                  </a:lnTo>
                  <a:lnTo>
                    <a:pt x="66" y="1852"/>
                  </a:lnTo>
                  <a:lnTo>
                    <a:pt x="60" y="1811"/>
                  </a:lnTo>
                  <a:lnTo>
                    <a:pt x="339" y="1811"/>
                  </a:lnTo>
                  <a:lnTo>
                    <a:pt x="356" y="1808"/>
                  </a:lnTo>
                  <a:lnTo>
                    <a:pt x="372" y="1800"/>
                  </a:lnTo>
                  <a:lnTo>
                    <a:pt x="384" y="1789"/>
                  </a:lnTo>
                  <a:lnTo>
                    <a:pt x="392" y="1772"/>
                  </a:lnTo>
                  <a:lnTo>
                    <a:pt x="395" y="1755"/>
                  </a:lnTo>
                  <a:lnTo>
                    <a:pt x="392" y="1737"/>
                  </a:lnTo>
                  <a:lnTo>
                    <a:pt x="384" y="1722"/>
                  </a:lnTo>
                  <a:lnTo>
                    <a:pt x="372" y="1709"/>
                  </a:lnTo>
                  <a:lnTo>
                    <a:pt x="356" y="1701"/>
                  </a:lnTo>
                  <a:lnTo>
                    <a:pt x="339" y="1698"/>
                  </a:lnTo>
                  <a:lnTo>
                    <a:pt x="56" y="1698"/>
                  </a:lnTo>
                  <a:lnTo>
                    <a:pt x="56" y="1585"/>
                  </a:lnTo>
                  <a:lnTo>
                    <a:pt x="451" y="1585"/>
                  </a:lnTo>
                  <a:lnTo>
                    <a:pt x="469" y="1583"/>
                  </a:lnTo>
                  <a:lnTo>
                    <a:pt x="485" y="1574"/>
                  </a:lnTo>
                  <a:lnTo>
                    <a:pt x="497" y="1562"/>
                  </a:lnTo>
                  <a:lnTo>
                    <a:pt x="505" y="1547"/>
                  </a:lnTo>
                  <a:lnTo>
                    <a:pt x="507" y="1529"/>
                  </a:lnTo>
                  <a:lnTo>
                    <a:pt x="505" y="1510"/>
                  </a:lnTo>
                  <a:lnTo>
                    <a:pt x="497" y="1495"/>
                  </a:lnTo>
                  <a:lnTo>
                    <a:pt x="485" y="1483"/>
                  </a:lnTo>
                  <a:lnTo>
                    <a:pt x="469" y="1474"/>
                  </a:lnTo>
                  <a:lnTo>
                    <a:pt x="451" y="1472"/>
                  </a:lnTo>
                  <a:lnTo>
                    <a:pt x="56" y="1472"/>
                  </a:lnTo>
                  <a:lnTo>
                    <a:pt x="56" y="1359"/>
                  </a:lnTo>
                  <a:lnTo>
                    <a:pt x="39" y="1356"/>
                  </a:lnTo>
                  <a:lnTo>
                    <a:pt x="24" y="1348"/>
                  </a:lnTo>
                  <a:lnTo>
                    <a:pt x="11" y="1335"/>
                  </a:lnTo>
                  <a:lnTo>
                    <a:pt x="3" y="1320"/>
                  </a:lnTo>
                  <a:lnTo>
                    <a:pt x="0" y="1302"/>
                  </a:lnTo>
                  <a:lnTo>
                    <a:pt x="0" y="793"/>
                  </a:lnTo>
                  <a:lnTo>
                    <a:pt x="3" y="775"/>
                  </a:lnTo>
                  <a:lnTo>
                    <a:pt x="11" y="759"/>
                  </a:lnTo>
                  <a:lnTo>
                    <a:pt x="24" y="748"/>
                  </a:lnTo>
                  <a:lnTo>
                    <a:pt x="39" y="739"/>
                  </a:lnTo>
                  <a:lnTo>
                    <a:pt x="56" y="736"/>
                  </a:lnTo>
                  <a:lnTo>
                    <a:pt x="56" y="170"/>
                  </a:lnTo>
                  <a:lnTo>
                    <a:pt x="60" y="140"/>
                  </a:lnTo>
                  <a:lnTo>
                    <a:pt x="68" y="112"/>
                  </a:lnTo>
                  <a:lnTo>
                    <a:pt x="80" y="85"/>
                  </a:lnTo>
                  <a:lnTo>
                    <a:pt x="97" y="61"/>
                  </a:lnTo>
                  <a:lnTo>
                    <a:pt x="117" y="40"/>
                  </a:lnTo>
                  <a:lnTo>
                    <a:pt x="141" y="24"/>
                  </a:lnTo>
                  <a:lnTo>
                    <a:pt x="166" y="12"/>
                  </a:lnTo>
                  <a:lnTo>
                    <a:pt x="195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51"/>
            <p:cNvSpPr>
              <a:spLocks/>
            </p:cNvSpPr>
            <p:nvPr/>
          </p:nvSpPr>
          <p:spPr bwMode="auto">
            <a:xfrm>
              <a:off x="2698750" y="3929063"/>
              <a:ext cx="39688" cy="39688"/>
            </a:xfrm>
            <a:custGeom>
              <a:avLst/>
              <a:gdLst>
                <a:gd name="T0" fmla="*/ 113 w 226"/>
                <a:gd name="T1" fmla="*/ 0 h 227"/>
                <a:gd name="T2" fmla="*/ 139 w 226"/>
                <a:gd name="T3" fmla="*/ 3 h 227"/>
                <a:gd name="T4" fmla="*/ 163 w 226"/>
                <a:gd name="T5" fmla="*/ 12 h 227"/>
                <a:gd name="T6" fmla="*/ 184 w 226"/>
                <a:gd name="T7" fmla="*/ 25 h 227"/>
                <a:gd name="T8" fmla="*/ 202 w 226"/>
                <a:gd name="T9" fmla="*/ 43 h 227"/>
                <a:gd name="T10" fmla="*/ 215 w 226"/>
                <a:gd name="T11" fmla="*/ 64 h 227"/>
                <a:gd name="T12" fmla="*/ 223 w 226"/>
                <a:gd name="T13" fmla="*/ 88 h 227"/>
                <a:gd name="T14" fmla="*/ 226 w 226"/>
                <a:gd name="T15" fmla="*/ 114 h 227"/>
                <a:gd name="T16" fmla="*/ 223 w 226"/>
                <a:gd name="T17" fmla="*/ 140 h 227"/>
                <a:gd name="T18" fmla="*/ 215 w 226"/>
                <a:gd name="T19" fmla="*/ 163 h 227"/>
                <a:gd name="T20" fmla="*/ 202 w 226"/>
                <a:gd name="T21" fmla="*/ 185 h 227"/>
                <a:gd name="T22" fmla="*/ 184 w 226"/>
                <a:gd name="T23" fmla="*/ 202 h 227"/>
                <a:gd name="T24" fmla="*/ 163 w 226"/>
                <a:gd name="T25" fmla="*/ 216 h 227"/>
                <a:gd name="T26" fmla="*/ 139 w 226"/>
                <a:gd name="T27" fmla="*/ 224 h 227"/>
                <a:gd name="T28" fmla="*/ 113 w 226"/>
                <a:gd name="T29" fmla="*/ 227 h 227"/>
                <a:gd name="T30" fmla="*/ 88 w 226"/>
                <a:gd name="T31" fmla="*/ 224 h 227"/>
                <a:gd name="T32" fmla="*/ 64 w 226"/>
                <a:gd name="T33" fmla="*/ 216 h 227"/>
                <a:gd name="T34" fmla="*/ 44 w 226"/>
                <a:gd name="T35" fmla="*/ 202 h 227"/>
                <a:gd name="T36" fmla="*/ 26 w 226"/>
                <a:gd name="T37" fmla="*/ 185 h 227"/>
                <a:gd name="T38" fmla="*/ 13 w 226"/>
                <a:gd name="T39" fmla="*/ 163 h 227"/>
                <a:gd name="T40" fmla="*/ 4 w 226"/>
                <a:gd name="T41" fmla="*/ 140 h 227"/>
                <a:gd name="T42" fmla="*/ 0 w 226"/>
                <a:gd name="T43" fmla="*/ 114 h 227"/>
                <a:gd name="T44" fmla="*/ 4 w 226"/>
                <a:gd name="T45" fmla="*/ 88 h 227"/>
                <a:gd name="T46" fmla="*/ 13 w 226"/>
                <a:gd name="T47" fmla="*/ 64 h 227"/>
                <a:gd name="T48" fmla="*/ 26 w 226"/>
                <a:gd name="T49" fmla="*/ 43 h 227"/>
                <a:gd name="T50" fmla="*/ 44 w 226"/>
                <a:gd name="T51" fmla="*/ 25 h 227"/>
                <a:gd name="T52" fmla="*/ 64 w 226"/>
                <a:gd name="T53" fmla="*/ 12 h 227"/>
                <a:gd name="T54" fmla="*/ 88 w 226"/>
                <a:gd name="T55" fmla="*/ 3 h 227"/>
                <a:gd name="T56" fmla="*/ 113 w 226"/>
                <a:gd name="T5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lnTo>
                    <a:pt x="139" y="3"/>
                  </a:lnTo>
                  <a:lnTo>
                    <a:pt x="163" y="12"/>
                  </a:lnTo>
                  <a:lnTo>
                    <a:pt x="184" y="25"/>
                  </a:lnTo>
                  <a:lnTo>
                    <a:pt x="202" y="43"/>
                  </a:lnTo>
                  <a:lnTo>
                    <a:pt x="215" y="64"/>
                  </a:lnTo>
                  <a:lnTo>
                    <a:pt x="223" y="88"/>
                  </a:lnTo>
                  <a:lnTo>
                    <a:pt x="226" y="114"/>
                  </a:lnTo>
                  <a:lnTo>
                    <a:pt x="223" y="140"/>
                  </a:lnTo>
                  <a:lnTo>
                    <a:pt x="215" y="163"/>
                  </a:lnTo>
                  <a:lnTo>
                    <a:pt x="202" y="185"/>
                  </a:lnTo>
                  <a:lnTo>
                    <a:pt x="184" y="202"/>
                  </a:lnTo>
                  <a:lnTo>
                    <a:pt x="163" y="216"/>
                  </a:lnTo>
                  <a:lnTo>
                    <a:pt x="139" y="224"/>
                  </a:lnTo>
                  <a:lnTo>
                    <a:pt x="113" y="227"/>
                  </a:lnTo>
                  <a:lnTo>
                    <a:pt x="88" y="224"/>
                  </a:lnTo>
                  <a:lnTo>
                    <a:pt x="64" y="216"/>
                  </a:lnTo>
                  <a:lnTo>
                    <a:pt x="44" y="202"/>
                  </a:lnTo>
                  <a:lnTo>
                    <a:pt x="26" y="185"/>
                  </a:lnTo>
                  <a:lnTo>
                    <a:pt x="13" y="163"/>
                  </a:lnTo>
                  <a:lnTo>
                    <a:pt x="4" y="140"/>
                  </a:lnTo>
                  <a:lnTo>
                    <a:pt x="0" y="114"/>
                  </a:lnTo>
                  <a:lnTo>
                    <a:pt x="4" y="88"/>
                  </a:lnTo>
                  <a:lnTo>
                    <a:pt x="13" y="64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7" name="Group 876"/>
          <p:cNvGrpSpPr/>
          <p:nvPr/>
        </p:nvGrpSpPr>
        <p:grpSpPr>
          <a:xfrm>
            <a:off x="3463714" y="3438525"/>
            <a:ext cx="577850" cy="600075"/>
            <a:chOff x="3444875" y="3438525"/>
            <a:chExt cx="577850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2" name="Freeform 256"/>
            <p:cNvSpPr>
              <a:spLocks noEditPoints="1"/>
            </p:cNvSpPr>
            <p:nvPr/>
          </p:nvSpPr>
          <p:spPr bwMode="auto">
            <a:xfrm>
              <a:off x="3444875" y="3438525"/>
              <a:ext cx="577850" cy="600075"/>
            </a:xfrm>
            <a:custGeom>
              <a:avLst/>
              <a:gdLst>
                <a:gd name="T0" fmla="*/ 1478 w 3276"/>
                <a:gd name="T1" fmla="*/ 2675 h 3402"/>
                <a:gd name="T2" fmla="*/ 1415 w 3276"/>
                <a:gd name="T3" fmla="*/ 2872 h 3402"/>
                <a:gd name="T4" fmla="*/ 1534 w 3276"/>
                <a:gd name="T5" fmla="*/ 3036 h 3402"/>
                <a:gd name="T6" fmla="*/ 1742 w 3276"/>
                <a:gd name="T7" fmla="*/ 3036 h 3402"/>
                <a:gd name="T8" fmla="*/ 1861 w 3276"/>
                <a:gd name="T9" fmla="*/ 2872 h 3402"/>
                <a:gd name="T10" fmla="*/ 1797 w 3276"/>
                <a:gd name="T11" fmla="*/ 2675 h 3402"/>
                <a:gd name="T12" fmla="*/ 113 w 3276"/>
                <a:gd name="T13" fmla="*/ 1077 h 3402"/>
                <a:gd name="T14" fmla="*/ 339 w 3276"/>
                <a:gd name="T15" fmla="*/ 0 h 3402"/>
                <a:gd name="T16" fmla="*/ 395 w 3276"/>
                <a:gd name="T17" fmla="*/ 680 h 3402"/>
                <a:gd name="T18" fmla="*/ 452 w 3276"/>
                <a:gd name="T19" fmla="*/ 0 h 3402"/>
                <a:gd name="T20" fmla="*/ 602 w 3276"/>
                <a:gd name="T21" fmla="*/ 847 h 3402"/>
                <a:gd name="T22" fmla="*/ 678 w 3276"/>
                <a:gd name="T23" fmla="*/ 794 h 3402"/>
                <a:gd name="T24" fmla="*/ 812 w 3276"/>
                <a:gd name="T25" fmla="*/ 670 h 3402"/>
                <a:gd name="T26" fmla="*/ 901 w 3276"/>
                <a:gd name="T27" fmla="*/ 642 h 3402"/>
                <a:gd name="T28" fmla="*/ 1027 w 3276"/>
                <a:gd name="T29" fmla="*/ 829 h 3402"/>
                <a:gd name="T30" fmla="*/ 1119 w 3276"/>
                <a:gd name="T31" fmla="*/ 829 h 3402"/>
                <a:gd name="T32" fmla="*/ 1245 w 3276"/>
                <a:gd name="T33" fmla="*/ 642 h 3402"/>
                <a:gd name="T34" fmla="*/ 1333 w 3276"/>
                <a:gd name="T35" fmla="*/ 670 h 3402"/>
                <a:gd name="T36" fmla="*/ 1469 w 3276"/>
                <a:gd name="T37" fmla="*/ 794 h 3402"/>
                <a:gd name="T38" fmla="*/ 1544 w 3276"/>
                <a:gd name="T39" fmla="*/ 847 h 3402"/>
                <a:gd name="T40" fmla="*/ 1694 w 3276"/>
                <a:gd name="T41" fmla="*/ 0 h 3402"/>
                <a:gd name="T42" fmla="*/ 1751 w 3276"/>
                <a:gd name="T43" fmla="*/ 680 h 3402"/>
                <a:gd name="T44" fmla="*/ 1807 w 3276"/>
                <a:gd name="T45" fmla="*/ 0 h 3402"/>
                <a:gd name="T46" fmla="*/ 1957 w 3276"/>
                <a:gd name="T47" fmla="*/ 847 h 3402"/>
                <a:gd name="T48" fmla="*/ 2033 w 3276"/>
                <a:gd name="T49" fmla="*/ 794 h 3402"/>
                <a:gd name="T50" fmla="*/ 2168 w 3276"/>
                <a:gd name="T51" fmla="*/ 670 h 3402"/>
                <a:gd name="T52" fmla="*/ 2256 w 3276"/>
                <a:gd name="T53" fmla="*/ 642 h 3402"/>
                <a:gd name="T54" fmla="*/ 2383 w 3276"/>
                <a:gd name="T55" fmla="*/ 829 h 3402"/>
                <a:gd name="T56" fmla="*/ 2475 w 3276"/>
                <a:gd name="T57" fmla="*/ 829 h 3402"/>
                <a:gd name="T58" fmla="*/ 2600 w 3276"/>
                <a:gd name="T59" fmla="*/ 642 h 3402"/>
                <a:gd name="T60" fmla="*/ 2689 w 3276"/>
                <a:gd name="T61" fmla="*/ 670 h 3402"/>
                <a:gd name="T62" fmla="*/ 2824 w 3276"/>
                <a:gd name="T63" fmla="*/ 794 h 3402"/>
                <a:gd name="T64" fmla="*/ 2899 w 3276"/>
                <a:gd name="T65" fmla="*/ 847 h 3402"/>
                <a:gd name="T66" fmla="*/ 3050 w 3276"/>
                <a:gd name="T67" fmla="*/ 0 h 3402"/>
                <a:gd name="T68" fmla="*/ 3197 w 3276"/>
                <a:gd name="T69" fmla="*/ 84 h 3402"/>
                <a:gd name="T70" fmla="*/ 3249 w 3276"/>
                <a:gd name="T71" fmla="*/ 972 h 3402"/>
                <a:gd name="T72" fmla="*/ 3273 w 3276"/>
                <a:gd name="T73" fmla="*/ 1549 h 3402"/>
                <a:gd name="T74" fmla="*/ 3216 w 3276"/>
                <a:gd name="T75" fmla="*/ 1867 h 3402"/>
                <a:gd name="T76" fmla="*/ 3087 w 3276"/>
                <a:gd name="T77" fmla="*/ 2135 h 3402"/>
                <a:gd name="T78" fmla="*/ 2820 w 3276"/>
                <a:gd name="T79" fmla="*/ 2265 h 3402"/>
                <a:gd name="T80" fmla="*/ 2087 w 3276"/>
                <a:gd name="T81" fmla="*/ 2729 h 3402"/>
                <a:gd name="T82" fmla="*/ 2045 w 3276"/>
                <a:gd name="T83" fmla="*/ 3142 h 3402"/>
                <a:gd name="T84" fmla="*/ 1842 w 3276"/>
                <a:gd name="T85" fmla="*/ 3353 h 3402"/>
                <a:gd name="T86" fmla="*/ 1575 w 3276"/>
                <a:gd name="T87" fmla="*/ 3399 h 3402"/>
                <a:gd name="T88" fmla="*/ 1316 w 3276"/>
                <a:gd name="T89" fmla="*/ 3266 h 3402"/>
                <a:gd name="T90" fmla="*/ 1189 w 3276"/>
                <a:gd name="T91" fmla="*/ 2996 h 3402"/>
                <a:gd name="T92" fmla="*/ 1231 w 3276"/>
                <a:gd name="T93" fmla="*/ 2268 h 3402"/>
                <a:gd name="T94" fmla="*/ 281 w 3276"/>
                <a:gd name="T95" fmla="*/ 2205 h 3402"/>
                <a:gd name="T96" fmla="*/ 339 w 3276"/>
                <a:gd name="T97" fmla="*/ 2041 h 3402"/>
                <a:gd name="T98" fmla="*/ 392 w 3276"/>
                <a:gd name="T99" fmla="*/ 1966 h 3402"/>
                <a:gd name="T100" fmla="*/ 64 w 3276"/>
                <a:gd name="T101" fmla="*/ 1892 h 3402"/>
                <a:gd name="T102" fmla="*/ 498 w 3276"/>
                <a:gd name="T103" fmla="*/ 1793 h 3402"/>
                <a:gd name="T104" fmla="*/ 470 w 3276"/>
                <a:gd name="T105" fmla="*/ 1704 h 3402"/>
                <a:gd name="T106" fmla="*/ 10 w 3276"/>
                <a:gd name="T107" fmla="*/ 1566 h 3402"/>
                <a:gd name="T108" fmla="*/ 22 w 3276"/>
                <a:gd name="T109" fmla="*/ 974 h 3402"/>
                <a:gd name="T110" fmla="*/ 80 w 3276"/>
                <a:gd name="T111" fmla="*/ 84 h 3402"/>
                <a:gd name="T112" fmla="*/ 226 w 3276"/>
                <a:gd name="T113" fmla="*/ 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76" h="3402">
                  <a:moveTo>
                    <a:pt x="1637" y="2608"/>
                  </a:moveTo>
                  <a:lnTo>
                    <a:pt x="1601" y="2611"/>
                  </a:lnTo>
                  <a:lnTo>
                    <a:pt x="1566" y="2620"/>
                  </a:lnTo>
                  <a:lnTo>
                    <a:pt x="1534" y="2634"/>
                  </a:lnTo>
                  <a:lnTo>
                    <a:pt x="1504" y="2653"/>
                  </a:lnTo>
                  <a:lnTo>
                    <a:pt x="1478" y="2675"/>
                  </a:lnTo>
                  <a:lnTo>
                    <a:pt x="1455" y="2701"/>
                  </a:lnTo>
                  <a:lnTo>
                    <a:pt x="1437" y="2731"/>
                  </a:lnTo>
                  <a:lnTo>
                    <a:pt x="1423" y="2764"/>
                  </a:lnTo>
                  <a:lnTo>
                    <a:pt x="1415" y="2798"/>
                  </a:lnTo>
                  <a:lnTo>
                    <a:pt x="1412" y="2835"/>
                  </a:lnTo>
                  <a:lnTo>
                    <a:pt x="1415" y="2872"/>
                  </a:lnTo>
                  <a:lnTo>
                    <a:pt x="1423" y="2906"/>
                  </a:lnTo>
                  <a:lnTo>
                    <a:pt x="1437" y="2939"/>
                  </a:lnTo>
                  <a:lnTo>
                    <a:pt x="1455" y="2969"/>
                  </a:lnTo>
                  <a:lnTo>
                    <a:pt x="1478" y="2995"/>
                  </a:lnTo>
                  <a:lnTo>
                    <a:pt x="1504" y="3017"/>
                  </a:lnTo>
                  <a:lnTo>
                    <a:pt x="1534" y="3036"/>
                  </a:lnTo>
                  <a:lnTo>
                    <a:pt x="1566" y="3050"/>
                  </a:lnTo>
                  <a:lnTo>
                    <a:pt x="1601" y="3059"/>
                  </a:lnTo>
                  <a:lnTo>
                    <a:pt x="1637" y="3062"/>
                  </a:lnTo>
                  <a:lnTo>
                    <a:pt x="1674" y="3059"/>
                  </a:lnTo>
                  <a:lnTo>
                    <a:pt x="1709" y="3050"/>
                  </a:lnTo>
                  <a:lnTo>
                    <a:pt x="1742" y="3036"/>
                  </a:lnTo>
                  <a:lnTo>
                    <a:pt x="1770" y="3017"/>
                  </a:lnTo>
                  <a:lnTo>
                    <a:pt x="1797" y="2995"/>
                  </a:lnTo>
                  <a:lnTo>
                    <a:pt x="1820" y="2969"/>
                  </a:lnTo>
                  <a:lnTo>
                    <a:pt x="1838" y="2939"/>
                  </a:lnTo>
                  <a:lnTo>
                    <a:pt x="1853" y="2906"/>
                  </a:lnTo>
                  <a:lnTo>
                    <a:pt x="1861" y="2872"/>
                  </a:lnTo>
                  <a:lnTo>
                    <a:pt x="1864" y="2835"/>
                  </a:lnTo>
                  <a:lnTo>
                    <a:pt x="1861" y="2798"/>
                  </a:lnTo>
                  <a:lnTo>
                    <a:pt x="1853" y="2764"/>
                  </a:lnTo>
                  <a:lnTo>
                    <a:pt x="1838" y="2731"/>
                  </a:lnTo>
                  <a:lnTo>
                    <a:pt x="1820" y="2701"/>
                  </a:lnTo>
                  <a:lnTo>
                    <a:pt x="1797" y="2675"/>
                  </a:lnTo>
                  <a:lnTo>
                    <a:pt x="1770" y="2653"/>
                  </a:lnTo>
                  <a:lnTo>
                    <a:pt x="1742" y="2634"/>
                  </a:lnTo>
                  <a:lnTo>
                    <a:pt x="1709" y="2620"/>
                  </a:lnTo>
                  <a:lnTo>
                    <a:pt x="1674" y="2611"/>
                  </a:lnTo>
                  <a:lnTo>
                    <a:pt x="1637" y="2608"/>
                  </a:lnTo>
                  <a:close/>
                  <a:moveTo>
                    <a:pt x="113" y="1077"/>
                  </a:moveTo>
                  <a:lnTo>
                    <a:pt x="113" y="1474"/>
                  </a:lnTo>
                  <a:lnTo>
                    <a:pt x="3163" y="1474"/>
                  </a:lnTo>
                  <a:lnTo>
                    <a:pt x="3163" y="1077"/>
                  </a:lnTo>
                  <a:lnTo>
                    <a:pt x="113" y="1077"/>
                  </a:lnTo>
                  <a:close/>
                  <a:moveTo>
                    <a:pt x="226" y="0"/>
                  </a:moveTo>
                  <a:lnTo>
                    <a:pt x="339" y="0"/>
                  </a:lnTo>
                  <a:lnTo>
                    <a:pt x="339" y="624"/>
                  </a:lnTo>
                  <a:lnTo>
                    <a:pt x="341" y="642"/>
                  </a:lnTo>
                  <a:lnTo>
                    <a:pt x="349" y="659"/>
                  </a:lnTo>
                  <a:lnTo>
                    <a:pt x="360" y="670"/>
                  </a:lnTo>
                  <a:lnTo>
                    <a:pt x="376" y="677"/>
                  </a:lnTo>
                  <a:lnTo>
                    <a:pt x="395" y="680"/>
                  </a:lnTo>
                  <a:lnTo>
                    <a:pt x="414" y="677"/>
                  </a:lnTo>
                  <a:lnTo>
                    <a:pt x="429" y="670"/>
                  </a:lnTo>
                  <a:lnTo>
                    <a:pt x="442" y="659"/>
                  </a:lnTo>
                  <a:lnTo>
                    <a:pt x="449" y="642"/>
                  </a:lnTo>
                  <a:lnTo>
                    <a:pt x="452" y="624"/>
                  </a:lnTo>
                  <a:lnTo>
                    <a:pt x="452" y="0"/>
                  </a:lnTo>
                  <a:lnTo>
                    <a:pt x="565" y="0"/>
                  </a:lnTo>
                  <a:lnTo>
                    <a:pt x="565" y="794"/>
                  </a:lnTo>
                  <a:lnTo>
                    <a:pt x="567" y="812"/>
                  </a:lnTo>
                  <a:lnTo>
                    <a:pt x="575" y="829"/>
                  </a:lnTo>
                  <a:lnTo>
                    <a:pt x="586" y="840"/>
                  </a:lnTo>
                  <a:lnTo>
                    <a:pt x="602" y="847"/>
                  </a:lnTo>
                  <a:lnTo>
                    <a:pt x="621" y="851"/>
                  </a:lnTo>
                  <a:lnTo>
                    <a:pt x="640" y="847"/>
                  </a:lnTo>
                  <a:lnTo>
                    <a:pt x="655" y="840"/>
                  </a:lnTo>
                  <a:lnTo>
                    <a:pt x="668" y="829"/>
                  </a:lnTo>
                  <a:lnTo>
                    <a:pt x="675" y="812"/>
                  </a:lnTo>
                  <a:lnTo>
                    <a:pt x="678" y="794"/>
                  </a:lnTo>
                  <a:lnTo>
                    <a:pt x="678" y="0"/>
                  </a:lnTo>
                  <a:lnTo>
                    <a:pt x="791" y="0"/>
                  </a:lnTo>
                  <a:lnTo>
                    <a:pt x="791" y="624"/>
                  </a:lnTo>
                  <a:lnTo>
                    <a:pt x="793" y="642"/>
                  </a:lnTo>
                  <a:lnTo>
                    <a:pt x="801" y="659"/>
                  </a:lnTo>
                  <a:lnTo>
                    <a:pt x="812" y="670"/>
                  </a:lnTo>
                  <a:lnTo>
                    <a:pt x="828" y="677"/>
                  </a:lnTo>
                  <a:lnTo>
                    <a:pt x="847" y="680"/>
                  </a:lnTo>
                  <a:lnTo>
                    <a:pt x="866" y="677"/>
                  </a:lnTo>
                  <a:lnTo>
                    <a:pt x="881" y="670"/>
                  </a:lnTo>
                  <a:lnTo>
                    <a:pt x="893" y="659"/>
                  </a:lnTo>
                  <a:lnTo>
                    <a:pt x="901" y="642"/>
                  </a:lnTo>
                  <a:lnTo>
                    <a:pt x="904" y="624"/>
                  </a:lnTo>
                  <a:lnTo>
                    <a:pt x="904" y="0"/>
                  </a:lnTo>
                  <a:lnTo>
                    <a:pt x="1017" y="0"/>
                  </a:lnTo>
                  <a:lnTo>
                    <a:pt x="1017" y="794"/>
                  </a:lnTo>
                  <a:lnTo>
                    <a:pt x="1019" y="812"/>
                  </a:lnTo>
                  <a:lnTo>
                    <a:pt x="1027" y="829"/>
                  </a:lnTo>
                  <a:lnTo>
                    <a:pt x="1038" y="840"/>
                  </a:lnTo>
                  <a:lnTo>
                    <a:pt x="1054" y="847"/>
                  </a:lnTo>
                  <a:lnTo>
                    <a:pt x="1073" y="851"/>
                  </a:lnTo>
                  <a:lnTo>
                    <a:pt x="1092" y="847"/>
                  </a:lnTo>
                  <a:lnTo>
                    <a:pt x="1107" y="840"/>
                  </a:lnTo>
                  <a:lnTo>
                    <a:pt x="1119" y="829"/>
                  </a:lnTo>
                  <a:lnTo>
                    <a:pt x="1127" y="812"/>
                  </a:lnTo>
                  <a:lnTo>
                    <a:pt x="1130" y="794"/>
                  </a:lnTo>
                  <a:lnTo>
                    <a:pt x="1130" y="0"/>
                  </a:lnTo>
                  <a:lnTo>
                    <a:pt x="1243" y="0"/>
                  </a:lnTo>
                  <a:lnTo>
                    <a:pt x="1243" y="624"/>
                  </a:lnTo>
                  <a:lnTo>
                    <a:pt x="1245" y="642"/>
                  </a:lnTo>
                  <a:lnTo>
                    <a:pt x="1253" y="659"/>
                  </a:lnTo>
                  <a:lnTo>
                    <a:pt x="1264" y="670"/>
                  </a:lnTo>
                  <a:lnTo>
                    <a:pt x="1280" y="677"/>
                  </a:lnTo>
                  <a:lnTo>
                    <a:pt x="1299" y="680"/>
                  </a:lnTo>
                  <a:lnTo>
                    <a:pt x="1318" y="677"/>
                  </a:lnTo>
                  <a:lnTo>
                    <a:pt x="1333" y="670"/>
                  </a:lnTo>
                  <a:lnTo>
                    <a:pt x="1345" y="659"/>
                  </a:lnTo>
                  <a:lnTo>
                    <a:pt x="1353" y="642"/>
                  </a:lnTo>
                  <a:lnTo>
                    <a:pt x="1356" y="624"/>
                  </a:lnTo>
                  <a:lnTo>
                    <a:pt x="1356" y="0"/>
                  </a:lnTo>
                  <a:lnTo>
                    <a:pt x="1469" y="0"/>
                  </a:lnTo>
                  <a:lnTo>
                    <a:pt x="1469" y="794"/>
                  </a:lnTo>
                  <a:lnTo>
                    <a:pt x="1471" y="812"/>
                  </a:lnTo>
                  <a:lnTo>
                    <a:pt x="1479" y="829"/>
                  </a:lnTo>
                  <a:lnTo>
                    <a:pt x="1490" y="840"/>
                  </a:lnTo>
                  <a:lnTo>
                    <a:pt x="1506" y="847"/>
                  </a:lnTo>
                  <a:lnTo>
                    <a:pt x="1525" y="851"/>
                  </a:lnTo>
                  <a:lnTo>
                    <a:pt x="1544" y="847"/>
                  </a:lnTo>
                  <a:lnTo>
                    <a:pt x="1559" y="840"/>
                  </a:lnTo>
                  <a:lnTo>
                    <a:pt x="1571" y="829"/>
                  </a:lnTo>
                  <a:lnTo>
                    <a:pt x="1578" y="812"/>
                  </a:lnTo>
                  <a:lnTo>
                    <a:pt x="1582" y="794"/>
                  </a:lnTo>
                  <a:lnTo>
                    <a:pt x="1582" y="0"/>
                  </a:lnTo>
                  <a:lnTo>
                    <a:pt x="1694" y="0"/>
                  </a:lnTo>
                  <a:lnTo>
                    <a:pt x="1694" y="624"/>
                  </a:lnTo>
                  <a:lnTo>
                    <a:pt x="1697" y="642"/>
                  </a:lnTo>
                  <a:lnTo>
                    <a:pt x="1705" y="659"/>
                  </a:lnTo>
                  <a:lnTo>
                    <a:pt x="1716" y="670"/>
                  </a:lnTo>
                  <a:lnTo>
                    <a:pt x="1731" y="677"/>
                  </a:lnTo>
                  <a:lnTo>
                    <a:pt x="1751" y="680"/>
                  </a:lnTo>
                  <a:lnTo>
                    <a:pt x="1769" y="677"/>
                  </a:lnTo>
                  <a:lnTo>
                    <a:pt x="1785" y="670"/>
                  </a:lnTo>
                  <a:lnTo>
                    <a:pt x="1797" y="659"/>
                  </a:lnTo>
                  <a:lnTo>
                    <a:pt x="1804" y="642"/>
                  </a:lnTo>
                  <a:lnTo>
                    <a:pt x="1807" y="624"/>
                  </a:lnTo>
                  <a:lnTo>
                    <a:pt x="1807" y="0"/>
                  </a:lnTo>
                  <a:lnTo>
                    <a:pt x="1920" y="0"/>
                  </a:lnTo>
                  <a:lnTo>
                    <a:pt x="1920" y="794"/>
                  </a:lnTo>
                  <a:lnTo>
                    <a:pt x="1922" y="812"/>
                  </a:lnTo>
                  <a:lnTo>
                    <a:pt x="1931" y="829"/>
                  </a:lnTo>
                  <a:lnTo>
                    <a:pt x="1942" y="840"/>
                  </a:lnTo>
                  <a:lnTo>
                    <a:pt x="1957" y="847"/>
                  </a:lnTo>
                  <a:lnTo>
                    <a:pt x="1977" y="851"/>
                  </a:lnTo>
                  <a:lnTo>
                    <a:pt x="1995" y="847"/>
                  </a:lnTo>
                  <a:lnTo>
                    <a:pt x="2011" y="840"/>
                  </a:lnTo>
                  <a:lnTo>
                    <a:pt x="2023" y="829"/>
                  </a:lnTo>
                  <a:lnTo>
                    <a:pt x="2030" y="812"/>
                  </a:lnTo>
                  <a:lnTo>
                    <a:pt x="2033" y="794"/>
                  </a:lnTo>
                  <a:lnTo>
                    <a:pt x="2033" y="0"/>
                  </a:lnTo>
                  <a:lnTo>
                    <a:pt x="2146" y="0"/>
                  </a:lnTo>
                  <a:lnTo>
                    <a:pt x="2146" y="624"/>
                  </a:lnTo>
                  <a:lnTo>
                    <a:pt x="2148" y="642"/>
                  </a:lnTo>
                  <a:lnTo>
                    <a:pt x="2157" y="659"/>
                  </a:lnTo>
                  <a:lnTo>
                    <a:pt x="2168" y="670"/>
                  </a:lnTo>
                  <a:lnTo>
                    <a:pt x="2183" y="677"/>
                  </a:lnTo>
                  <a:lnTo>
                    <a:pt x="2203" y="680"/>
                  </a:lnTo>
                  <a:lnTo>
                    <a:pt x="2221" y="677"/>
                  </a:lnTo>
                  <a:lnTo>
                    <a:pt x="2237" y="670"/>
                  </a:lnTo>
                  <a:lnTo>
                    <a:pt x="2249" y="659"/>
                  </a:lnTo>
                  <a:lnTo>
                    <a:pt x="2256" y="642"/>
                  </a:lnTo>
                  <a:lnTo>
                    <a:pt x="2259" y="624"/>
                  </a:lnTo>
                  <a:lnTo>
                    <a:pt x="2259" y="0"/>
                  </a:lnTo>
                  <a:lnTo>
                    <a:pt x="2372" y="0"/>
                  </a:lnTo>
                  <a:lnTo>
                    <a:pt x="2372" y="794"/>
                  </a:lnTo>
                  <a:lnTo>
                    <a:pt x="2374" y="812"/>
                  </a:lnTo>
                  <a:lnTo>
                    <a:pt x="2383" y="829"/>
                  </a:lnTo>
                  <a:lnTo>
                    <a:pt x="2394" y="840"/>
                  </a:lnTo>
                  <a:lnTo>
                    <a:pt x="2409" y="847"/>
                  </a:lnTo>
                  <a:lnTo>
                    <a:pt x="2429" y="851"/>
                  </a:lnTo>
                  <a:lnTo>
                    <a:pt x="2447" y="847"/>
                  </a:lnTo>
                  <a:lnTo>
                    <a:pt x="2463" y="840"/>
                  </a:lnTo>
                  <a:lnTo>
                    <a:pt x="2475" y="829"/>
                  </a:lnTo>
                  <a:lnTo>
                    <a:pt x="2482" y="812"/>
                  </a:lnTo>
                  <a:lnTo>
                    <a:pt x="2485" y="794"/>
                  </a:lnTo>
                  <a:lnTo>
                    <a:pt x="2485" y="0"/>
                  </a:lnTo>
                  <a:lnTo>
                    <a:pt x="2598" y="0"/>
                  </a:lnTo>
                  <a:lnTo>
                    <a:pt x="2598" y="624"/>
                  </a:lnTo>
                  <a:lnTo>
                    <a:pt x="2600" y="642"/>
                  </a:lnTo>
                  <a:lnTo>
                    <a:pt x="2608" y="659"/>
                  </a:lnTo>
                  <a:lnTo>
                    <a:pt x="2620" y="670"/>
                  </a:lnTo>
                  <a:lnTo>
                    <a:pt x="2635" y="677"/>
                  </a:lnTo>
                  <a:lnTo>
                    <a:pt x="2655" y="680"/>
                  </a:lnTo>
                  <a:lnTo>
                    <a:pt x="2673" y="677"/>
                  </a:lnTo>
                  <a:lnTo>
                    <a:pt x="2689" y="670"/>
                  </a:lnTo>
                  <a:lnTo>
                    <a:pt x="2701" y="659"/>
                  </a:lnTo>
                  <a:lnTo>
                    <a:pt x="2708" y="642"/>
                  </a:lnTo>
                  <a:lnTo>
                    <a:pt x="2711" y="624"/>
                  </a:lnTo>
                  <a:lnTo>
                    <a:pt x="2711" y="0"/>
                  </a:lnTo>
                  <a:lnTo>
                    <a:pt x="2824" y="0"/>
                  </a:lnTo>
                  <a:lnTo>
                    <a:pt x="2824" y="794"/>
                  </a:lnTo>
                  <a:lnTo>
                    <a:pt x="2826" y="812"/>
                  </a:lnTo>
                  <a:lnTo>
                    <a:pt x="2834" y="829"/>
                  </a:lnTo>
                  <a:lnTo>
                    <a:pt x="2846" y="840"/>
                  </a:lnTo>
                  <a:lnTo>
                    <a:pt x="2861" y="847"/>
                  </a:lnTo>
                  <a:lnTo>
                    <a:pt x="2881" y="851"/>
                  </a:lnTo>
                  <a:lnTo>
                    <a:pt x="2899" y="847"/>
                  </a:lnTo>
                  <a:lnTo>
                    <a:pt x="2915" y="840"/>
                  </a:lnTo>
                  <a:lnTo>
                    <a:pt x="2927" y="829"/>
                  </a:lnTo>
                  <a:lnTo>
                    <a:pt x="2934" y="812"/>
                  </a:lnTo>
                  <a:lnTo>
                    <a:pt x="2937" y="794"/>
                  </a:lnTo>
                  <a:lnTo>
                    <a:pt x="2937" y="0"/>
                  </a:lnTo>
                  <a:lnTo>
                    <a:pt x="3050" y="0"/>
                  </a:lnTo>
                  <a:lnTo>
                    <a:pt x="3081" y="3"/>
                  </a:lnTo>
                  <a:lnTo>
                    <a:pt x="3110" y="10"/>
                  </a:lnTo>
                  <a:lnTo>
                    <a:pt x="3136" y="23"/>
                  </a:lnTo>
                  <a:lnTo>
                    <a:pt x="3160" y="39"/>
                  </a:lnTo>
                  <a:lnTo>
                    <a:pt x="3180" y="60"/>
                  </a:lnTo>
                  <a:lnTo>
                    <a:pt x="3197" y="84"/>
                  </a:lnTo>
                  <a:lnTo>
                    <a:pt x="3209" y="109"/>
                  </a:lnTo>
                  <a:lnTo>
                    <a:pt x="3216" y="139"/>
                  </a:lnTo>
                  <a:lnTo>
                    <a:pt x="3220" y="170"/>
                  </a:lnTo>
                  <a:lnTo>
                    <a:pt x="3220" y="964"/>
                  </a:lnTo>
                  <a:lnTo>
                    <a:pt x="3235" y="966"/>
                  </a:lnTo>
                  <a:lnTo>
                    <a:pt x="3249" y="972"/>
                  </a:lnTo>
                  <a:lnTo>
                    <a:pt x="3261" y="981"/>
                  </a:lnTo>
                  <a:lnTo>
                    <a:pt x="3269" y="994"/>
                  </a:lnTo>
                  <a:lnTo>
                    <a:pt x="3274" y="1006"/>
                  </a:lnTo>
                  <a:lnTo>
                    <a:pt x="3276" y="1021"/>
                  </a:lnTo>
                  <a:lnTo>
                    <a:pt x="3276" y="1531"/>
                  </a:lnTo>
                  <a:lnTo>
                    <a:pt x="3273" y="1549"/>
                  </a:lnTo>
                  <a:lnTo>
                    <a:pt x="3266" y="1566"/>
                  </a:lnTo>
                  <a:lnTo>
                    <a:pt x="3253" y="1577"/>
                  </a:lnTo>
                  <a:lnTo>
                    <a:pt x="3238" y="1585"/>
                  </a:lnTo>
                  <a:lnTo>
                    <a:pt x="3220" y="1588"/>
                  </a:lnTo>
                  <a:lnTo>
                    <a:pt x="3220" y="1814"/>
                  </a:lnTo>
                  <a:lnTo>
                    <a:pt x="3216" y="1867"/>
                  </a:lnTo>
                  <a:lnTo>
                    <a:pt x="3207" y="1919"/>
                  </a:lnTo>
                  <a:lnTo>
                    <a:pt x="3193" y="1967"/>
                  </a:lnTo>
                  <a:lnTo>
                    <a:pt x="3173" y="2013"/>
                  </a:lnTo>
                  <a:lnTo>
                    <a:pt x="3149" y="2057"/>
                  </a:lnTo>
                  <a:lnTo>
                    <a:pt x="3120" y="2098"/>
                  </a:lnTo>
                  <a:lnTo>
                    <a:pt x="3087" y="2135"/>
                  </a:lnTo>
                  <a:lnTo>
                    <a:pt x="3050" y="2168"/>
                  </a:lnTo>
                  <a:lnTo>
                    <a:pt x="3009" y="2197"/>
                  </a:lnTo>
                  <a:lnTo>
                    <a:pt x="2966" y="2222"/>
                  </a:lnTo>
                  <a:lnTo>
                    <a:pt x="2920" y="2241"/>
                  </a:lnTo>
                  <a:lnTo>
                    <a:pt x="2870" y="2256"/>
                  </a:lnTo>
                  <a:lnTo>
                    <a:pt x="2820" y="2265"/>
                  </a:lnTo>
                  <a:lnTo>
                    <a:pt x="2768" y="2268"/>
                  </a:lnTo>
                  <a:lnTo>
                    <a:pt x="2045" y="2268"/>
                  </a:lnTo>
                  <a:lnTo>
                    <a:pt x="2061" y="2384"/>
                  </a:lnTo>
                  <a:lnTo>
                    <a:pt x="2073" y="2501"/>
                  </a:lnTo>
                  <a:lnTo>
                    <a:pt x="2082" y="2616"/>
                  </a:lnTo>
                  <a:lnTo>
                    <a:pt x="2087" y="2729"/>
                  </a:lnTo>
                  <a:lnTo>
                    <a:pt x="2089" y="2838"/>
                  </a:lnTo>
                  <a:lnTo>
                    <a:pt x="2090" y="2943"/>
                  </a:lnTo>
                  <a:lnTo>
                    <a:pt x="2087" y="2996"/>
                  </a:lnTo>
                  <a:lnTo>
                    <a:pt x="2078" y="3046"/>
                  </a:lnTo>
                  <a:lnTo>
                    <a:pt x="2064" y="3096"/>
                  </a:lnTo>
                  <a:lnTo>
                    <a:pt x="2045" y="3142"/>
                  </a:lnTo>
                  <a:lnTo>
                    <a:pt x="2021" y="3186"/>
                  </a:lnTo>
                  <a:lnTo>
                    <a:pt x="1992" y="3227"/>
                  </a:lnTo>
                  <a:lnTo>
                    <a:pt x="1960" y="3264"/>
                  </a:lnTo>
                  <a:lnTo>
                    <a:pt x="1925" y="3298"/>
                  </a:lnTo>
                  <a:lnTo>
                    <a:pt x="1885" y="3327"/>
                  </a:lnTo>
                  <a:lnTo>
                    <a:pt x="1842" y="3353"/>
                  </a:lnTo>
                  <a:lnTo>
                    <a:pt x="1797" y="3372"/>
                  </a:lnTo>
                  <a:lnTo>
                    <a:pt x="1750" y="3388"/>
                  </a:lnTo>
                  <a:lnTo>
                    <a:pt x="1701" y="3398"/>
                  </a:lnTo>
                  <a:lnTo>
                    <a:pt x="1649" y="3402"/>
                  </a:lnTo>
                  <a:lnTo>
                    <a:pt x="1627" y="3402"/>
                  </a:lnTo>
                  <a:lnTo>
                    <a:pt x="1575" y="3399"/>
                  </a:lnTo>
                  <a:lnTo>
                    <a:pt x="1526" y="3390"/>
                  </a:lnTo>
                  <a:lnTo>
                    <a:pt x="1478" y="3375"/>
                  </a:lnTo>
                  <a:lnTo>
                    <a:pt x="1433" y="3355"/>
                  </a:lnTo>
                  <a:lnTo>
                    <a:pt x="1391" y="3330"/>
                  </a:lnTo>
                  <a:lnTo>
                    <a:pt x="1351" y="3300"/>
                  </a:lnTo>
                  <a:lnTo>
                    <a:pt x="1316" y="3266"/>
                  </a:lnTo>
                  <a:lnTo>
                    <a:pt x="1283" y="3228"/>
                  </a:lnTo>
                  <a:lnTo>
                    <a:pt x="1255" y="3188"/>
                  </a:lnTo>
                  <a:lnTo>
                    <a:pt x="1230" y="3143"/>
                  </a:lnTo>
                  <a:lnTo>
                    <a:pt x="1212" y="3096"/>
                  </a:lnTo>
                  <a:lnTo>
                    <a:pt x="1197" y="3046"/>
                  </a:lnTo>
                  <a:lnTo>
                    <a:pt x="1189" y="2996"/>
                  </a:lnTo>
                  <a:lnTo>
                    <a:pt x="1186" y="2943"/>
                  </a:lnTo>
                  <a:lnTo>
                    <a:pt x="1187" y="2814"/>
                  </a:lnTo>
                  <a:lnTo>
                    <a:pt x="1190" y="2681"/>
                  </a:lnTo>
                  <a:lnTo>
                    <a:pt x="1198" y="2545"/>
                  </a:lnTo>
                  <a:lnTo>
                    <a:pt x="1211" y="2407"/>
                  </a:lnTo>
                  <a:lnTo>
                    <a:pt x="1231" y="2268"/>
                  </a:lnTo>
                  <a:lnTo>
                    <a:pt x="508" y="2268"/>
                  </a:lnTo>
                  <a:lnTo>
                    <a:pt x="459" y="2265"/>
                  </a:lnTo>
                  <a:lnTo>
                    <a:pt x="412" y="2258"/>
                  </a:lnTo>
                  <a:lnTo>
                    <a:pt x="367" y="2244"/>
                  </a:lnTo>
                  <a:lnTo>
                    <a:pt x="322" y="2228"/>
                  </a:lnTo>
                  <a:lnTo>
                    <a:pt x="281" y="2205"/>
                  </a:lnTo>
                  <a:lnTo>
                    <a:pt x="242" y="2179"/>
                  </a:lnTo>
                  <a:lnTo>
                    <a:pt x="206" y="2150"/>
                  </a:lnTo>
                  <a:lnTo>
                    <a:pt x="174" y="2117"/>
                  </a:lnTo>
                  <a:lnTo>
                    <a:pt x="144" y="2080"/>
                  </a:lnTo>
                  <a:lnTo>
                    <a:pt x="118" y="2041"/>
                  </a:lnTo>
                  <a:lnTo>
                    <a:pt x="339" y="2041"/>
                  </a:lnTo>
                  <a:lnTo>
                    <a:pt x="357" y="2038"/>
                  </a:lnTo>
                  <a:lnTo>
                    <a:pt x="373" y="2031"/>
                  </a:lnTo>
                  <a:lnTo>
                    <a:pt x="385" y="2020"/>
                  </a:lnTo>
                  <a:lnTo>
                    <a:pt x="392" y="2003"/>
                  </a:lnTo>
                  <a:lnTo>
                    <a:pt x="395" y="1985"/>
                  </a:lnTo>
                  <a:lnTo>
                    <a:pt x="392" y="1966"/>
                  </a:lnTo>
                  <a:lnTo>
                    <a:pt x="385" y="1949"/>
                  </a:lnTo>
                  <a:lnTo>
                    <a:pt x="373" y="1938"/>
                  </a:lnTo>
                  <a:lnTo>
                    <a:pt x="357" y="1931"/>
                  </a:lnTo>
                  <a:lnTo>
                    <a:pt x="339" y="1928"/>
                  </a:lnTo>
                  <a:lnTo>
                    <a:pt x="73" y="1928"/>
                  </a:lnTo>
                  <a:lnTo>
                    <a:pt x="64" y="1892"/>
                  </a:lnTo>
                  <a:lnTo>
                    <a:pt x="59" y="1854"/>
                  </a:lnTo>
                  <a:lnTo>
                    <a:pt x="56" y="1814"/>
                  </a:lnTo>
                  <a:lnTo>
                    <a:pt x="452" y="1814"/>
                  </a:lnTo>
                  <a:lnTo>
                    <a:pt x="470" y="1811"/>
                  </a:lnTo>
                  <a:lnTo>
                    <a:pt x="486" y="1804"/>
                  </a:lnTo>
                  <a:lnTo>
                    <a:pt x="498" y="1793"/>
                  </a:lnTo>
                  <a:lnTo>
                    <a:pt x="505" y="1776"/>
                  </a:lnTo>
                  <a:lnTo>
                    <a:pt x="508" y="1758"/>
                  </a:lnTo>
                  <a:lnTo>
                    <a:pt x="505" y="1739"/>
                  </a:lnTo>
                  <a:lnTo>
                    <a:pt x="498" y="1723"/>
                  </a:lnTo>
                  <a:lnTo>
                    <a:pt x="486" y="1711"/>
                  </a:lnTo>
                  <a:lnTo>
                    <a:pt x="470" y="1704"/>
                  </a:lnTo>
                  <a:lnTo>
                    <a:pt x="452" y="1701"/>
                  </a:lnTo>
                  <a:lnTo>
                    <a:pt x="56" y="1701"/>
                  </a:lnTo>
                  <a:lnTo>
                    <a:pt x="56" y="1588"/>
                  </a:lnTo>
                  <a:lnTo>
                    <a:pt x="37" y="1585"/>
                  </a:lnTo>
                  <a:lnTo>
                    <a:pt x="22" y="1577"/>
                  </a:lnTo>
                  <a:lnTo>
                    <a:pt x="10" y="1566"/>
                  </a:lnTo>
                  <a:lnTo>
                    <a:pt x="2" y="1549"/>
                  </a:lnTo>
                  <a:lnTo>
                    <a:pt x="0" y="1531"/>
                  </a:lnTo>
                  <a:lnTo>
                    <a:pt x="0" y="1021"/>
                  </a:lnTo>
                  <a:lnTo>
                    <a:pt x="2" y="1002"/>
                  </a:lnTo>
                  <a:lnTo>
                    <a:pt x="10" y="986"/>
                  </a:lnTo>
                  <a:lnTo>
                    <a:pt x="22" y="974"/>
                  </a:lnTo>
                  <a:lnTo>
                    <a:pt x="37" y="967"/>
                  </a:lnTo>
                  <a:lnTo>
                    <a:pt x="56" y="964"/>
                  </a:lnTo>
                  <a:lnTo>
                    <a:pt x="56" y="170"/>
                  </a:lnTo>
                  <a:lnTo>
                    <a:pt x="60" y="139"/>
                  </a:lnTo>
                  <a:lnTo>
                    <a:pt x="67" y="109"/>
                  </a:lnTo>
                  <a:lnTo>
                    <a:pt x="80" y="84"/>
                  </a:lnTo>
                  <a:lnTo>
                    <a:pt x="98" y="60"/>
                  </a:lnTo>
                  <a:lnTo>
                    <a:pt x="118" y="39"/>
                  </a:lnTo>
                  <a:lnTo>
                    <a:pt x="142" y="23"/>
                  </a:lnTo>
                  <a:lnTo>
                    <a:pt x="167" y="10"/>
                  </a:lnTo>
                  <a:lnTo>
                    <a:pt x="196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57"/>
            <p:cNvSpPr>
              <a:spLocks/>
            </p:cNvSpPr>
            <p:nvPr/>
          </p:nvSpPr>
          <p:spPr bwMode="auto">
            <a:xfrm>
              <a:off x="3713163" y="3917950"/>
              <a:ext cx="41275" cy="41275"/>
            </a:xfrm>
            <a:custGeom>
              <a:avLst/>
              <a:gdLst>
                <a:gd name="T0" fmla="*/ 112 w 226"/>
                <a:gd name="T1" fmla="*/ 0 h 226"/>
                <a:gd name="T2" fmla="*/ 139 w 226"/>
                <a:gd name="T3" fmla="*/ 3 h 226"/>
                <a:gd name="T4" fmla="*/ 162 w 226"/>
                <a:gd name="T5" fmla="*/ 11 h 226"/>
                <a:gd name="T6" fmla="*/ 184 w 226"/>
                <a:gd name="T7" fmla="*/ 24 h 226"/>
                <a:gd name="T8" fmla="*/ 201 w 226"/>
                <a:gd name="T9" fmla="*/ 42 h 226"/>
                <a:gd name="T10" fmla="*/ 215 w 226"/>
                <a:gd name="T11" fmla="*/ 64 h 226"/>
                <a:gd name="T12" fmla="*/ 223 w 226"/>
                <a:gd name="T13" fmla="*/ 87 h 226"/>
                <a:gd name="T14" fmla="*/ 226 w 226"/>
                <a:gd name="T15" fmla="*/ 113 h 226"/>
                <a:gd name="T16" fmla="*/ 223 w 226"/>
                <a:gd name="T17" fmla="*/ 139 h 226"/>
                <a:gd name="T18" fmla="*/ 215 w 226"/>
                <a:gd name="T19" fmla="*/ 162 h 226"/>
                <a:gd name="T20" fmla="*/ 201 w 226"/>
                <a:gd name="T21" fmla="*/ 184 h 226"/>
                <a:gd name="T22" fmla="*/ 184 w 226"/>
                <a:gd name="T23" fmla="*/ 202 h 226"/>
                <a:gd name="T24" fmla="*/ 162 w 226"/>
                <a:gd name="T25" fmla="*/ 215 h 226"/>
                <a:gd name="T26" fmla="*/ 139 w 226"/>
                <a:gd name="T27" fmla="*/ 223 h 226"/>
                <a:gd name="T28" fmla="*/ 112 w 226"/>
                <a:gd name="T29" fmla="*/ 226 h 226"/>
                <a:gd name="T30" fmla="*/ 87 w 226"/>
                <a:gd name="T31" fmla="*/ 223 h 226"/>
                <a:gd name="T32" fmla="*/ 63 w 226"/>
                <a:gd name="T33" fmla="*/ 215 h 226"/>
                <a:gd name="T34" fmla="*/ 42 w 226"/>
                <a:gd name="T35" fmla="*/ 202 h 226"/>
                <a:gd name="T36" fmla="*/ 25 w 226"/>
                <a:gd name="T37" fmla="*/ 184 h 226"/>
                <a:gd name="T38" fmla="*/ 11 w 226"/>
                <a:gd name="T39" fmla="*/ 162 h 226"/>
                <a:gd name="T40" fmla="*/ 3 w 226"/>
                <a:gd name="T41" fmla="*/ 139 h 226"/>
                <a:gd name="T42" fmla="*/ 0 w 226"/>
                <a:gd name="T43" fmla="*/ 113 h 226"/>
                <a:gd name="T44" fmla="*/ 3 w 226"/>
                <a:gd name="T45" fmla="*/ 87 h 226"/>
                <a:gd name="T46" fmla="*/ 11 w 226"/>
                <a:gd name="T47" fmla="*/ 64 h 226"/>
                <a:gd name="T48" fmla="*/ 25 w 226"/>
                <a:gd name="T49" fmla="*/ 42 h 226"/>
                <a:gd name="T50" fmla="*/ 42 w 226"/>
                <a:gd name="T51" fmla="*/ 24 h 226"/>
                <a:gd name="T52" fmla="*/ 63 w 226"/>
                <a:gd name="T53" fmla="*/ 11 h 226"/>
                <a:gd name="T54" fmla="*/ 87 w 226"/>
                <a:gd name="T55" fmla="*/ 3 h 226"/>
                <a:gd name="T56" fmla="*/ 112 w 226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6" h="226">
                  <a:moveTo>
                    <a:pt x="112" y="0"/>
                  </a:moveTo>
                  <a:lnTo>
                    <a:pt x="139" y="3"/>
                  </a:lnTo>
                  <a:lnTo>
                    <a:pt x="162" y="11"/>
                  </a:lnTo>
                  <a:lnTo>
                    <a:pt x="184" y="24"/>
                  </a:lnTo>
                  <a:lnTo>
                    <a:pt x="201" y="42"/>
                  </a:lnTo>
                  <a:lnTo>
                    <a:pt x="215" y="64"/>
                  </a:lnTo>
                  <a:lnTo>
                    <a:pt x="223" y="87"/>
                  </a:lnTo>
                  <a:lnTo>
                    <a:pt x="226" y="113"/>
                  </a:lnTo>
                  <a:lnTo>
                    <a:pt x="223" y="139"/>
                  </a:lnTo>
                  <a:lnTo>
                    <a:pt x="215" y="162"/>
                  </a:lnTo>
                  <a:lnTo>
                    <a:pt x="201" y="184"/>
                  </a:lnTo>
                  <a:lnTo>
                    <a:pt x="184" y="202"/>
                  </a:lnTo>
                  <a:lnTo>
                    <a:pt x="162" y="215"/>
                  </a:lnTo>
                  <a:lnTo>
                    <a:pt x="139" y="223"/>
                  </a:lnTo>
                  <a:lnTo>
                    <a:pt x="112" y="226"/>
                  </a:lnTo>
                  <a:lnTo>
                    <a:pt x="87" y="223"/>
                  </a:lnTo>
                  <a:lnTo>
                    <a:pt x="63" y="215"/>
                  </a:lnTo>
                  <a:lnTo>
                    <a:pt x="42" y="202"/>
                  </a:lnTo>
                  <a:lnTo>
                    <a:pt x="25" y="184"/>
                  </a:lnTo>
                  <a:lnTo>
                    <a:pt x="11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4477790" y="3438525"/>
            <a:ext cx="420687" cy="600075"/>
            <a:chOff x="4500563" y="3438525"/>
            <a:chExt cx="420687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7" name="Freeform 262"/>
            <p:cNvSpPr>
              <a:spLocks noEditPoints="1"/>
            </p:cNvSpPr>
            <p:nvPr/>
          </p:nvSpPr>
          <p:spPr bwMode="auto">
            <a:xfrm>
              <a:off x="4500563" y="3438525"/>
              <a:ext cx="420687" cy="600075"/>
            </a:xfrm>
            <a:custGeom>
              <a:avLst/>
              <a:gdLst>
                <a:gd name="T0" fmla="*/ 1057 w 2382"/>
                <a:gd name="T1" fmla="*/ 2653 h 3402"/>
                <a:gd name="T2" fmla="*/ 967 w 2382"/>
                <a:gd name="T3" fmla="*/ 2798 h 3402"/>
                <a:gd name="T4" fmla="*/ 1008 w 2382"/>
                <a:gd name="T5" fmla="*/ 2969 h 3402"/>
                <a:gd name="T6" fmla="*/ 1155 w 2382"/>
                <a:gd name="T7" fmla="*/ 3059 h 3402"/>
                <a:gd name="T8" fmla="*/ 1325 w 2382"/>
                <a:gd name="T9" fmla="*/ 3017 h 3402"/>
                <a:gd name="T10" fmla="*/ 1415 w 2382"/>
                <a:gd name="T11" fmla="*/ 2872 h 3402"/>
                <a:gd name="T12" fmla="*/ 1373 w 2382"/>
                <a:gd name="T13" fmla="*/ 2701 h 3402"/>
                <a:gd name="T14" fmla="*/ 1228 w 2382"/>
                <a:gd name="T15" fmla="*/ 2611 h 3402"/>
                <a:gd name="T16" fmla="*/ 2268 w 2382"/>
                <a:gd name="T17" fmla="*/ 1077 h 3402"/>
                <a:gd name="T18" fmla="*/ 343 w 2382"/>
                <a:gd name="T19" fmla="*/ 642 h 3402"/>
                <a:gd name="T20" fmla="*/ 416 w 2382"/>
                <a:gd name="T21" fmla="*/ 677 h 3402"/>
                <a:gd name="T22" fmla="*/ 454 w 2382"/>
                <a:gd name="T23" fmla="*/ 0 h 3402"/>
                <a:gd name="T24" fmla="*/ 589 w 2382"/>
                <a:gd name="T25" fmla="*/ 840 h 3402"/>
                <a:gd name="T26" fmla="*/ 670 w 2382"/>
                <a:gd name="T27" fmla="*/ 829 h 3402"/>
                <a:gd name="T28" fmla="*/ 794 w 2382"/>
                <a:gd name="T29" fmla="*/ 624 h 3402"/>
                <a:gd name="T30" fmla="*/ 851 w 2382"/>
                <a:gd name="T31" fmla="*/ 680 h 3402"/>
                <a:gd name="T32" fmla="*/ 907 w 2382"/>
                <a:gd name="T33" fmla="*/ 624 h 3402"/>
                <a:gd name="T34" fmla="*/ 1031 w 2382"/>
                <a:gd name="T35" fmla="*/ 829 h 3402"/>
                <a:gd name="T36" fmla="*/ 1113 w 2382"/>
                <a:gd name="T37" fmla="*/ 840 h 3402"/>
                <a:gd name="T38" fmla="*/ 1248 w 2382"/>
                <a:gd name="T39" fmla="*/ 0 h 3402"/>
                <a:gd name="T40" fmla="*/ 1286 w 2382"/>
                <a:gd name="T41" fmla="*/ 677 h 3402"/>
                <a:gd name="T42" fmla="*/ 1359 w 2382"/>
                <a:gd name="T43" fmla="*/ 642 h 3402"/>
                <a:gd name="T44" fmla="*/ 1478 w 2382"/>
                <a:gd name="T45" fmla="*/ 812 h 3402"/>
                <a:gd name="T46" fmla="*/ 1550 w 2382"/>
                <a:gd name="T47" fmla="*/ 847 h 3402"/>
                <a:gd name="T48" fmla="*/ 1588 w 2382"/>
                <a:gd name="T49" fmla="*/ 0 h 3402"/>
                <a:gd name="T50" fmla="*/ 1723 w 2382"/>
                <a:gd name="T51" fmla="*/ 670 h 3402"/>
                <a:gd name="T52" fmla="*/ 1804 w 2382"/>
                <a:gd name="T53" fmla="*/ 659 h 3402"/>
                <a:gd name="T54" fmla="*/ 1928 w 2382"/>
                <a:gd name="T55" fmla="*/ 794 h 3402"/>
                <a:gd name="T56" fmla="*/ 1985 w 2382"/>
                <a:gd name="T57" fmla="*/ 851 h 3402"/>
                <a:gd name="T58" fmla="*/ 2042 w 2382"/>
                <a:gd name="T59" fmla="*/ 794 h 3402"/>
                <a:gd name="T60" fmla="*/ 2242 w 2382"/>
                <a:gd name="T61" fmla="*/ 23 h 3402"/>
                <a:gd name="T62" fmla="*/ 2322 w 2382"/>
                <a:gd name="T63" fmla="*/ 139 h 3402"/>
                <a:gd name="T64" fmla="*/ 2366 w 2382"/>
                <a:gd name="T65" fmla="*/ 981 h 3402"/>
                <a:gd name="T66" fmla="*/ 2380 w 2382"/>
                <a:gd name="T67" fmla="*/ 1549 h 3402"/>
                <a:gd name="T68" fmla="*/ 2325 w 2382"/>
                <a:gd name="T69" fmla="*/ 1814 h 3402"/>
                <a:gd name="T70" fmla="*/ 2254 w 2382"/>
                <a:gd name="T71" fmla="*/ 2057 h 3402"/>
                <a:gd name="T72" fmla="*/ 2070 w 2382"/>
                <a:gd name="T73" fmla="*/ 2222 h 3402"/>
                <a:gd name="T74" fmla="*/ 1599 w 2382"/>
                <a:gd name="T75" fmla="*/ 2268 h 3402"/>
                <a:gd name="T76" fmla="*/ 1644 w 2382"/>
                <a:gd name="T77" fmla="*/ 2838 h 3402"/>
                <a:gd name="T78" fmla="*/ 1599 w 2382"/>
                <a:gd name="T79" fmla="*/ 3142 h 3402"/>
                <a:gd name="T80" fmla="*/ 1439 w 2382"/>
                <a:gd name="T81" fmla="*/ 3327 h 3402"/>
                <a:gd name="T82" fmla="*/ 1202 w 2382"/>
                <a:gd name="T83" fmla="*/ 3402 h 3402"/>
                <a:gd name="T84" fmla="*/ 986 w 2382"/>
                <a:gd name="T85" fmla="*/ 3355 h 3402"/>
                <a:gd name="T86" fmla="*/ 806 w 2382"/>
                <a:gd name="T87" fmla="*/ 3188 h 3402"/>
                <a:gd name="T88" fmla="*/ 737 w 2382"/>
                <a:gd name="T89" fmla="*/ 2943 h 3402"/>
                <a:gd name="T90" fmla="*/ 783 w 2382"/>
                <a:gd name="T91" fmla="*/ 2268 h 3402"/>
                <a:gd name="T92" fmla="*/ 325 w 2382"/>
                <a:gd name="T93" fmla="*/ 2228 h 3402"/>
                <a:gd name="T94" fmla="*/ 145 w 2382"/>
                <a:gd name="T95" fmla="*/ 2080 h 3402"/>
                <a:gd name="T96" fmla="*/ 387 w 2382"/>
                <a:gd name="T97" fmla="*/ 2020 h 3402"/>
                <a:gd name="T98" fmla="*/ 375 w 2382"/>
                <a:gd name="T99" fmla="*/ 1938 h 3402"/>
                <a:gd name="T100" fmla="*/ 59 w 2382"/>
                <a:gd name="T101" fmla="*/ 1854 h 3402"/>
                <a:gd name="T102" fmla="*/ 500 w 2382"/>
                <a:gd name="T103" fmla="*/ 1793 h 3402"/>
                <a:gd name="T104" fmla="*/ 489 w 2382"/>
                <a:gd name="T105" fmla="*/ 1711 h 3402"/>
                <a:gd name="T106" fmla="*/ 38 w 2382"/>
                <a:gd name="T107" fmla="*/ 1585 h 3402"/>
                <a:gd name="T108" fmla="*/ 0 w 2382"/>
                <a:gd name="T109" fmla="*/ 1021 h 3402"/>
                <a:gd name="T110" fmla="*/ 57 w 2382"/>
                <a:gd name="T111" fmla="*/ 964 h 3402"/>
                <a:gd name="T112" fmla="*/ 98 w 2382"/>
                <a:gd name="T113" fmla="*/ 60 h 3402"/>
                <a:gd name="T114" fmla="*/ 227 w 2382"/>
                <a:gd name="T115" fmla="*/ 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2" h="3402">
                  <a:moveTo>
                    <a:pt x="1191" y="2608"/>
                  </a:moveTo>
                  <a:lnTo>
                    <a:pt x="1155" y="2611"/>
                  </a:lnTo>
                  <a:lnTo>
                    <a:pt x="1120" y="2620"/>
                  </a:lnTo>
                  <a:lnTo>
                    <a:pt x="1087" y="2634"/>
                  </a:lnTo>
                  <a:lnTo>
                    <a:pt x="1057" y="2653"/>
                  </a:lnTo>
                  <a:lnTo>
                    <a:pt x="1031" y="2675"/>
                  </a:lnTo>
                  <a:lnTo>
                    <a:pt x="1008" y="2701"/>
                  </a:lnTo>
                  <a:lnTo>
                    <a:pt x="990" y="2731"/>
                  </a:lnTo>
                  <a:lnTo>
                    <a:pt x="975" y="2764"/>
                  </a:lnTo>
                  <a:lnTo>
                    <a:pt x="967" y="2798"/>
                  </a:lnTo>
                  <a:lnTo>
                    <a:pt x="964" y="2835"/>
                  </a:lnTo>
                  <a:lnTo>
                    <a:pt x="967" y="2872"/>
                  </a:lnTo>
                  <a:lnTo>
                    <a:pt x="975" y="2906"/>
                  </a:lnTo>
                  <a:lnTo>
                    <a:pt x="990" y="2939"/>
                  </a:lnTo>
                  <a:lnTo>
                    <a:pt x="1008" y="2969"/>
                  </a:lnTo>
                  <a:lnTo>
                    <a:pt x="1031" y="2995"/>
                  </a:lnTo>
                  <a:lnTo>
                    <a:pt x="1057" y="3017"/>
                  </a:lnTo>
                  <a:lnTo>
                    <a:pt x="1087" y="3036"/>
                  </a:lnTo>
                  <a:lnTo>
                    <a:pt x="1120" y="3050"/>
                  </a:lnTo>
                  <a:lnTo>
                    <a:pt x="1155" y="3059"/>
                  </a:lnTo>
                  <a:lnTo>
                    <a:pt x="1191" y="3062"/>
                  </a:lnTo>
                  <a:lnTo>
                    <a:pt x="1228" y="3059"/>
                  </a:lnTo>
                  <a:lnTo>
                    <a:pt x="1262" y="3050"/>
                  </a:lnTo>
                  <a:lnTo>
                    <a:pt x="1295" y="3036"/>
                  </a:lnTo>
                  <a:lnTo>
                    <a:pt x="1325" y="3017"/>
                  </a:lnTo>
                  <a:lnTo>
                    <a:pt x="1351" y="2995"/>
                  </a:lnTo>
                  <a:lnTo>
                    <a:pt x="1373" y="2969"/>
                  </a:lnTo>
                  <a:lnTo>
                    <a:pt x="1392" y="2939"/>
                  </a:lnTo>
                  <a:lnTo>
                    <a:pt x="1406" y="2906"/>
                  </a:lnTo>
                  <a:lnTo>
                    <a:pt x="1415" y="2872"/>
                  </a:lnTo>
                  <a:lnTo>
                    <a:pt x="1418" y="2835"/>
                  </a:lnTo>
                  <a:lnTo>
                    <a:pt x="1415" y="2798"/>
                  </a:lnTo>
                  <a:lnTo>
                    <a:pt x="1406" y="2764"/>
                  </a:lnTo>
                  <a:lnTo>
                    <a:pt x="1392" y="2731"/>
                  </a:lnTo>
                  <a:lnTo>
                    <a:pt x="1373" y="2701"/>
                  </a:lnTo>
                  <a:lnTo>
                    <a:pt x="1351" y="2675"/>
                  </a:lnTo>
                  <a:lnTo>
                    <a:pt x="1325" y="2653"/>
                  </a:lnTo>
                  <a:lnTo>
                    <a:pt x="1295" y="2634"/>
                  </a:lnTo>
                  <a:lnTo>
                    <a:pt x="1262" y="2620"/>
                  </a:lnTo>
                  <a:lnTo>
                    <a:pt x="1228" y="2611"/>
                  </a:lnTo>
                  <a:lnTo>
                    <a:pt x="1191" y="2608"/>
                  </a:lnTo>
                  <a:close/>
                  <a:moveTo>
                    <a:pt x="113" y="1077"/>
                  </a:moveTo>
                  <a:lnTo>
                    <a:pt x="113" y="1474"/>
                  </a:lnTo>
                  <a:lnTo>
                    <a:pt x="2268" y="1474"/>
                  </a:lnTo>
                  <a:lnTo>
                    <a:pt x="2268" y="1077"/>
                  </a:lnTo>
                  <a:lnTo>
                    <a:pt x="113" y="1077"/>
                  </a:lnTo>
                  <a:close/>
                  <a:moveTo>
                    <a:pt x="227" y="0"/>
                  </a:moveTo>
                  <a:lnTo>
                    <a:pt x="340" y="0"/>
                  </a:lnTo>
                  <a:lnTo>
                    <a:pt x="340" y="624"/>
                  </a:lnTo>
                  <a:lnTo>
                    <a:pt x="343" y="642"/>
                  </a:lnTo>
                  <a:lnTo>
                    <a:pt x="351" y="659"/>
                  </a:lnTo>
                  <a:lnTo>
                    <a:pt x="362" y="670"/>
                  </a:lnTo>
                  <a:lnTo>
                    <a:pt x="378" y="677"/>
                  </a:lnTo>
                  <a:lnTo>
                    <a:pt x="397" y="680"/>
                  </a:lnTo>
                  <a:lnTo>
                    <a:pt x="416" y="677"/>
                  </a:lnTo>
                  <a:lnTo>
                    <a:pt x="432" y="670"/>
                  </a:lnTo>
                  <a:lnTo>
                    <a:pt x="443" y="659"/>
                  </a:lnTo>
                  <a:lnTo>
                    <a:pt x="452" y="642"/>
                  </a:lnTo>
                  <a:lnTo>
                    <a:pt x="454" y="624"/>
                  </a:lnTo>
                  <a:lnTo>
                    <a:pt x="454" y="0"/>
                  </a:lnTo>
                  <a:lnTo>
                    <a:pt x="567" y="0"/>
                  </a:lnTo>
                  <a:lnTo>
                    <a:pt x="567" y="794"/>
                  </a:lnTo>
                  <a:lnTo>
                    <a:pt x="570" y="812"/>
                  </a:lnTo>
                  <a:lnTo>
                    <a:pt x="577" y="829"/>
                  </a:lnTo>
                  <a:lnTo>
                    <a:pt x="589" y="840"/>
                  </a:lnTo>
                  <a:lnTo>
                    <a:pt x="605" y="847"/>
                  </a:lnTo>
                  <a:lnTo>
                    <a:pt x="624" y="851"/>
                  </a:lnTo>
                  <a:lnTo>
                    <a:pt x="642" y="847"/>
                  </a:lnTo>
                  <a:lnTo>
                    <a:pt x="659" y="840"/>
                  </a:lnTo>
                  <a:lnTo>
                    <a:pt x="670" y="829"/>
                  </a:lnTo>
                  <a:lnTo>
                    <a:pt x="678" y="812"/>
                  </a:lnTo>
                  <a:lnTo>
                    <a:pt x="681" y="794"/>
                  </a:lnTo>
                  <a:lnTo>
                    <a:pt x="681" y="0"/>
                  </a:lnTo>
                  <a:lnTo>
                    <a:pt x="794" y="0"/>
                  </a:lnTo>
                  <a:lnTo>
                    <a:pt x="794" y="624"/>
                  </a:lnTo>
                  <a:lnTo>
                    <a:pt x="797" y="642"/>
                  </a:lnTo>
                  <a:lnTo>
                    <a:pt x="804" y="659"/>
                  </a:lnTo>
                  <a:lnTo>
                    <a:pt x="816" y="670"/>
                  </a:lnTo>
                  <a:lnTo>
                    <a:pt x="832" y="677"/>
                  </a:lnTo>
                  <a:lnTo>
                    <a:pt x="851" y="680"/>
                  </a:lnTo>
                  <a:lnTo>
                    <a:pt x="869" y="677"/>
                  </a:lnTo>
                  <a:lnTo>
                    <a:pt x="886" y="670"/>
                  </a:lnTo>
                  <a:lnTo>
                    <a:pt x="897" y="659"/>
                  </a:lnTo>
                  <a:lnTo>
                    <a:pt x="905" y="642"/>
                  </a:lnTo>
                  <a:lnTo>
                    <a:pt x="907" y="624"/>
                  </a:lnTo>
                  <a:lnTo>
                    <a:pt x="907" y="0"/>
                  </a:lnTo>
                  <a:lnTo>
                    <a:pt x="1021" y="0"/>
                  </a:lnTo>
                  <a:lnTo>
                    <a:pt x="1021" y="794"/>
                  </a:lnTo>
                  <a:lnTo>
                    <a:pt x="1024" y="812"/>
                  </a:lnTo>
                  <a:lnTo>
                    <a:pt x="1031" y="829"/>
                  </a:lnTo>
                  <a:lnTo>
                    <a:pt x="1042" y="840"/>
                  </a:lnTo>
                  <a:lnTo>
                    <a:pt x="1059" y="847"/>
                  </a:lnTo>
                  <a:lnTo>
                    <a:pt x="1077" y="851"/>
                  </a:lnTo>
                  <a:lnTo>
                    <a:pt x="1096" y="847"/>
                  </a:lnTo>
                  <a:lnTo>
                    <a:pt x="1113" y="840"/>
                  </a:lnTo>
                  <a:lnTo>
                    <a:pt x="1124" y="829"/>
                  </a:lnTo>
                  <a:lnTo>
                    <a:pt x="1132" y="812"/>
                  </a:lnTo>
                  <a:lnTo>
                    <a:pt x="1134" y="794"/>
                  </a:lnTo>
                  <a:lnTo>
                    <a:pt x="1134" y="0"/>
                  </a:lnTo>
                  <a:lnTo>
                    <a:pt x="1248" y="0"/>
                  </a:lnTo>
                  <a:lnTo>
                    <a:pt x="1248" y="624"/>
                  </a:lnTo>
                  <a:lnTo>
                    <a:pt x="1251" y="642"/>
                  </a:lnTo>
                  <a:lnTo>
                    <a:pt x="1258" y="659"/>
                  </a:lnTo>
                  <a:lnTo>
                    <a:pt x="1269" y="670"/>
                  </a:lnTo>
                  <a:lnTo>
                    <a:pt x="1286" y="677"/>
                  </a:lnTo>
                  <a:lnTo>
                    <a:pt x="1304" y="680"/>
                  </a:lnTo>
                  <a:lnTo>
                    <a:pt x="1323" y="677"/>
                  </a:lnTo>
                  <a:lnTo>
                    <a:pt x="1339" y="670"/>
                  </a:lnTo>
                  <a:lnTo>
                    <a:pt x="1351" y="659"/>
                  </a:lnTo>
                  <a:lnTo>
                    <a:pt x="1359" y="642"/>
                  </a:lnTo>
                  <a:lnTo>
                    <a:pt x="1361" y="624"/>
                  </a:lnTo>
                  <a:lnTo>
                    <a:pt x="1361" y="0"/>
                  </a:lnTo>
                  <a:lnTo>
                    <a:pt x="1474" y="0"/>
                  </a:lnTo>
                  <a:lnTo>
                    <a:pt x="1474" y="794"/>
                  </a:lnTo>
                  <a:lnTo>
                    <a:pt x="1478" y="812"/>
                  </a:lnTo>
                  <a:lnTo>
                    <a:pt x="1485" y="829"/>
                  </a:lnTo>
                  <a:lnTo>
                    <a:pt x="1496" y="840"/>
                  </a:lnTo>
                  <a:lnTo>
                    <a:pt x="1513" y="847"/>
                  </a:lnTo>
                  <a:lnTo>
                    <a:pt x="1531" y="851"/>
                  </a:lnTo>
                  <a:lnTo>
                    <a:pt x="1550" y="847"/>
                  </a:lnTo>
                  <a:lnTo>
                    <a:pt x="1566" y="840"/>
                  </a:lnTo>
                  <a:lnTo>
                    <a:pt x="1578" y="829"/>
                  </a:lnTo>
                  <a:lnTo>
                    <a:pt x="1586" y="812"/>
                  </a:lnTo>
                  <a:lnTo>
                    <a:pt x="1588" y="794"/>
                  </a:lnTo>
                  <a:lnTo>
                    <a:pt x="1588" y="0"/>
                  </a:lnTo>
                  <a:lnTo>
                    <a:pt x="1701" y="0"/>
                  </a:lnTo>
                  <a:lnTo>
                    <a:pt x="1701" y="624"/>
                  </a:lnTo>
                  <a:lnTo>
                    <a:pt x="1704" y="642"/>
                  </a:lnTo>
                  <a:lnTo>
                    <a:pt x="1712" y="659"/>
                  </a:lnTo>
                  <a:lnTo>
                    <a:pt x="1723" y="670"/>
                  </a:lnTo>
                  <a:lnTo>
                    <a:pt x="1739" y="677"/>
                  </a:lnTo>
                  <a:lnTo>
                    <a:pt x="1758" y="680"/>
                  </a:lnTo>
                  <a:lnTo>
                    <a:pt x="1777" y="677"/>
                  </a:lnTo>
                  <a:lnTo>
                    <a:pt x="1793" y="670"/>
                  </a:lnTo>
                  <a:lnTo>
                    <a:pt x="1804" y="659"/>
                  </a:lnTo>
                  <a:lnTo>
                    <a:pt x="1813" y="642"/>
                  </a:lnTo>
                  <a:lnTo>
                    <a:pt x="1815" y="624"/>
                  </a:lnTo>
                  <a:lnTo>
                    <a:pt x="1815" y="0"/>
                  </a:lnTo>
                  <a:lnTo>
                    <a:pt x="1928" y="0"/>
                  </a:lnTo>
                  <a:lnTo>
                    <a:pt x="1928" y="794"/>
                  </a:lnTo>
                  <a:lnTo>
                    <a:pt x="1931" y="812"/>
                  </a:lnTo>
                  <a:lnTo>
                    <a:pt x="1938" y="829"/>
                  </a:lnTo>
                  <a:lnTo>
                    <a:pt x="1950" y="840"/>
                  </a:lnTo>
                  <a:lnTo>
                    <a:pt x="1966" y="847"/>
                  </a:lnTo>
                  <a:lnTo>
                    <a:pt x="1985" y="851"/>
                  </a:lnTo>
                  <a:lnTo>
                    <a:pt x="2003" y="847"/>
                  </a:lnTo>
                  <a:lnTo>
                    <a:pt x="2020" y="840"/>
                  </a:lnTo>
                  <a:lnTo>
                    <a:pt x="2031" y="829"/>
                  </a:lnTo>
                  <a:lnTo>
                    <a:pt x="2040" y="812"/>
                  </a:lnTo>
                  <a:lnTo>
                    <a:pt x="2042" y="794"/>
                  </a:lnTo>
                  <a:lnTo>
                    <a:pt x="2042" y="0"/>
                  </a:lnTo>
                  <a:lnTo>
                    <a:pt x="2155" y="0"/>
                  </a:lnTo>
                  <a:lnTo>
                    <a:pt x="2186" y="3"/>
                  </a:lnTo>
                  <a:lnTo>
                    <a:pt x="2216" y="10"/>
                  </a:lnTo>
                  <a:lnTo>
                    <a:pt x="2242" y="23"/>
                  </a:lnTo>
                  <a:lnTo>
                    <a:pt x="2265" y="39"/>
                  </a:lnTo>
                  <a:lnTo>
                    <a:pt x="2286" y="60"/>
                  </a:lnTo>
                  <a:lnTo>
                    <a:pt x="2302" y="84"/>
                  </a:lnTo>
                  <a:lnTo>
                    <a:pt x="2315" y="109"/>
                  </a:lnTo>
                  <a:lnTo>
                    <a:pt x="2322" y="139"/>
                  </a:lnTo>
                  <a:lnTo>
                    <a:pt x="2325" y="170"/>
                  </a:lnTo>
                  <a:lnTo>
                    <a:pt x="2325" y="964"/>
                  </a:lnTo>
                  <a:lnTo>
                    <a:pt x="2342" y="966"/>
                  </a:lnTo>
                  <a:lnTo>
                    <a:pt x="2355" y="972"/>
                  </a:lnTo>
                  <a:lnTo>
                    <a:pt x="2366" y="981"/>
                  </a:lnTo>
                  <a:lnTo>
                    <a:pt x="2375" y="994"/>
                  </a:lnTo>
                  <a:lnTo>
                    <a:pt x="2380" y="1006"/>
                  </a:lnTo>
                  <a:lnTo>
                    <a:pt x="2382" y="1021"/>
                  </a:lnTo>
                  <a:lnTo>
                    <a:pt x="2382" y="1531"/>
                  </a:lnTo>
                  <a:lnTo>
                    <a:pt x="2380" y="1549"/>
                  </a:lnTo>
                  <a:lnTo>
                    <a:pt x="2372" y="1566"/>
                  </a:lnTo>
                  <a:lnTo>
                    <a:pt x="2360" y="1577"/>
                  </a:lnTo>
                  <a:lnTo>
                    <a:pt x="2344" y="1585"/>
                  </a:lnTo>
                  <a:lnTo>
                    <a:pt x="2325" y="1588"/>
                  </a:lnTo>
                  <a:lnTo>
                    <a:pt x="2325" y="1814"/>
                  </a:lnTo>
                  <a:lnTo>
                    <a:pt x="2322" y="1867"/>
                  </a:lnTo>
                  <a:lnTo>
                    <a:pt x="2313" y="1919"/>
                  </a:lnTo>
                  <a:lnTo>
                    <a:pt x="2298" y="1967"/>
                  </a:lnTo>
                  <a:lnTo>
                    <a:pt x="2279" y="2013"/>
                  </a:lnTo>
                  <a:lnTo>
                    <a:pt x="2254" y="2057"/>
                  </a:lnTo>
                  <a:lnTo>
                    <a:pt x="2225" y="2098"/>
                  </a:lnTo>
                  <a:lnTo>
                    <a:pt x="2192" y="2135"/>
                  </a:lnTo>
                  <a:lnTo>
                    <a:pt x="2155" y="2168"/>
                  </a:lnTo>
                  <a:lnTo>
                    <a:pt x="2115" y="2197"/>
                  </a:lnTo>
                  <a:lnTo>
                    <a:pt x="2070" y="2222"/>
                  </a:lnTo>
                  <a:lnTo>
                    <a:pt x="2024" y="2241"/>
                  </a:lnTo>
                  <a:lnTo>
                    <a:pt x="1976" y="2256"/>
                  </a:lnTo>
                  <a:lnTo>
                    <a:pt x="1924" y="2265"/>
                  </a:lnTo>
                  <a:lnTo>
                    <a:pt x="1871" y="2268"/>
                  </a:lnTo>
                  <a:lnTo>
                    <a:pt x="1599" y="2268"/>
                  </a:lnTo>
                  <a:lnTo>
                    <a:pt x="1617" y="2384"/>
                  </a:lnTo>
                  <a:lnTo>
                    <a:pt x="1629" y="2501"/>
                  </a:lnTo>
                  <a:lnTo>
                    <a:pt x="1637" y="2616"/>
                  </a:lnTo>
                  <a:lnTo>
                    <a:pt x="1642" y="2729"/>
                  </a:lnTo>
                  <a:lnTo>
                    <a:pt x="1644" y="2838"/>
                  </a:lnTo>
                  <a:lnTo>
                    <a:pt x="1645" y="2943"/>
                  </a:lnTo>
                  <a:lnTo>
                    <a:pt x="1642" y="2996"/>
                  </a:lnTo>
                  <a:lnTo>
                    <a:pt x="1633" y="3046"/>
                  </a:lnTo>
                  <a:lnTo>
                    <a:pt x="1619" y="3096"/>
                  </a:lnTo>
                  <a:lnTo>
                    <a:pt x="1599" y="3142"/>
                  </a:lnTo>
                  <a:lnTo>
                    <a:pt x="1576" y="3186"/>
                  </a:lnTo>
                  <a:lnTo>
                    <a:pt x="1548" y="3227"/>
                  </a:lnTo>
                  <a:lnTo>
                    <a:pt x="1515" y="3264"/>
                  </a:lnTo>
                  <a:lnTo>
                    <a:pt x="1479" y="3298"/>
                  </a:lnTo>
                  <a:lnTo>
                    <a:pt x="1439" y="3327"/>
                  </a:lnTo>
                  <a:lnTo>
                    <a:pt x="1397" y="3353"/>
                  </a:lnTo>
                  <a:lnTo>
                    <a:pt x="1352" y="3372"/>
                  </a:lnTo>
                  <a:lnTo>
                    <a:pt x="1303" y="3388"/>
                  </a:lnTo>
                  <a:lnTo>
                    <a:pt x="1254" y="3398"/>
                  </a:lnTo>
                  <a:lnTo>
                    <a:pt x="1202" y="3402"/>
                  </a:lnTo>
                  <a:lnTo>
                    <a:pt x="1180" y="3402"/>
                  </a:lnTo>
                  <a:lnTo>
                    <a:pt x="1128" y="3399"/>
                  </a:lnTo>
                  <a:lnTo>
                    <a:pt x="1079" y="3390"/>
                  </a:lnTo>
                  <a:lnTo>
                    <a:pt x="1031" y="3375"/>
                  </a:lnTo>
                  <a:lnTo>
                    <a:pt x="986" y="3355"/>
                  </a:lnTo>
                  <a:lnTo>
                    <a:pt x="942" y="3330"/>
                  </a:lnTo>
                  <a:lnTo>
                    <a:pt x="903" y="3300"/>
                  </a:lnTo>
                  <a:lnTo>
                    <a:pt x="867" y="3266"/>
                  </a:lnTo>
                  <a:lnTo>
                    <a:pt x="834" y="3228"/>
                  </a:lnTo>
                  <a:lnTo>
                    <a:pt x="806" y="3188"/>
                  </a:lnTo>
                  <a:lnTo>
                    <a:pt x="783" y="3143"/>
                  </a:lnTo>
                  <a:lnTo>
                    <a:pt x="763" y="3096"/>
                  </a:lnTo>
                  <a:lnTo>
                    <a:pt x="749" y="3046"/>
                  </a:lnTo>
                  <a:lnTo>
                    <a:pt x="740" y="2996"/>
                  </a:lnTo>
                  <a:lnTo>
                    <a:pt x="737" y="2943"/>
                  </a:lnTo>
                  <a:lnTo>
                    <a:pt x="738" y="2814"/>
                  </a:lnTo>
                  <a:lnTo>
                    <a:pt x="741" y="2681"/>
                  </a:lnTo>
                  <a:lnTo>
                    <a:pt x="750" y="2545"/>
                  </a:lnTo>
                  <a:lnTo>
                    <a:pt x="763" y="2407"/>
                  </a:lnTo>
                  <a:lnTo>
                    <a:pt x="783" y="2268"/>
                  </a:lnTo>
                  <a:lnTo>
                    <a:pt x="510" y="2268"/>
                  </a:lnTo>
                  <a:lnTo>
                    <a:pt x="462" y="2265"/>
                  </a:lnTo>
                  <a:lnTo>
                    <a:pt x="414" y="2258"/>
                  </a:lnTo>
                  <a:lnTo>
                    <a:pt x="368" y="2244"/>
                  </a:lnTo>
                  <a:lnTo>
                    <a:pt x="325" y="2228"/>
                  </a:lnTo>
                  <a:lnTo>
                    <a:pt x="282" y="2205"/>
                  </a:lnTo>
                  <a:lnTo>
                    <a:pt x="243" y="2179"/>
                  </a:lnTo>
                  <a:lnTo>
                    <a:pt x="207" y="2150"/>
                  </a:lnTo>
                  <a:lnTo>
                    <a:pt x="174" y="2117"/>
                  </a:lnTo>
                  <a:lnTo>
                    <a:pt x="145" y="2080"/>
                  </a:lnTo>
                  <a:lnTo>
                    <a:pt x="120" y="2041"/>
                  </a:lnTo>
                  <a:lnTo>
                    <a:pt x="340" y="2041"/>
                  </a:lnTo>
                  <a:lnTo>
                    <a:pt x="359" y="2038"/>
                  </a:lnTo>
                  <a:lnTo>
                    <a:pt x="375" y="2031"/>
                  </a:lnTo>
                  <a:lnTo>
                    <a:pt x="387" y="2020"/>
                  </a:lnTo>
                  <a:lnTo>
                    <a:pt x="395" y="2003"/>
                  </a:lnTo>
                  <a:lnTo>
                    <a:pt x="397" y="1985"/>
                  </a:lnTo>
                  <a:lnTo>
                    <a:pt x="395" y="1966"/>
                  </a:lnTo>
                  <a:lnTo>
                    <a:pt x="387" y="1949"/>
                  </a:lnTo>
                  <a:lnTo>
                    <a:pt x="375" y="1938"/>
                  </a:lnTo>
                  <a:lnTo>
                    <a:pt x="359" y="1931"/>
                  </a:lnTo>
                  <a:lnTo>
                    <a:pt x="340" y="1928"/>
                  </a:lnTo>
                  <a:lnTo>
                    <a:pt x="74" y="1928"/>
                  </a:lnTo>
                  <a:lnTo>
                    <a:pt x="64" y="1892"/>
                  </a:lnTo>
                  <a:lnTo>
                    <a:pt x="59" y="1854"/>
                  </a:lnTo>
                  <a:lnTo>
                    <a:pt x="57" y="1814"/>
                  </a:lnTo>
                  <a:lnTo>
                    <a:pt x="454" y="1814"/>
                  </a:lnTo>
                  <a:lnTo>
                    <a:pt x="472" y="1811"/>
                  </a:lnTo>
                  <a:lnTo>
                    <a:pt x="489" y="1804"/>
                  </a:lnTo>
                  <a:lnTo>
                    <a:pt x="500" y="1793"/>
                  </a:lnTo>
                  <a:lnTo>
                    <a:pt x="508" y="1776"/>
                  </a:lnTo>
                  <a:lnTo>
                    <a:pt x="510" y="1758"/>
                  </a:lnTo>
                  <a:lnTo>
                    <a:pt x="508" y="1739"/>
                  </a:lnTo>
                  <a:lnTo>
                    <a:pt x="500" y="1723"/>
                  </a:lnTo>
                  <a:lnTo>
                    <a:pt x="489" y="1711"/>
                  </a:lnTo>
                  <a:lnTo>
                    <a:pt x="472" y="1704"/>
                  </a:lnTo>
                  <a:lnTo>
                    <a:pt x="454" y="1701"/>
                  </a:lnTo>
                  <a:lnTo>
                    <a:pt x="57" y="1701"/>
                  </a:lnTo>
                  <a:lnTo>
                    <a:pt x="57" y="1588"/>
                  </a:lnTo>
                  <a:lnTo>
                    <a:pt x="38" y="1585"/>
                  </a:lnTo>
                  <a:lnTo>
                    <a:pt x="22" y="1577"/>
                  </a:lnTo>
                  <a:lnTo>
                    <a:pt x="10" y="1566"/>
                  </a:lnTo>
                  <a:lnTo>
                    <a:pt x="3" y="1549"/>
                  </a:lnTo>
                  <a:lnTo>
                    <a:pt x="0" y="1531"/>
                  </a:lnTo>
                  <a:lnTo>
                    <a:pt x="0" y="1021"/>
                  </a:lnTo>
                  <a:lnTo>
                    <a:pt x="3" y="1002"/>
                  </a:lnTo>
                  <a:lnTo>
                    <a:pt x="10" y="986"/>
                  </a:lnTo>
                  <a:lnTo>
                    <a:pt x="22" y="974"/>
                  </a:lnTo>
                  <a:lnTo>
                    <a:pt x="38" y="967"/>
                  </a:lnTo>
                  <a:lnTo>
                    <a:pt x="57" y="964"/>
                  </a:lnTo>
                  <a:lnTo>
                    <a:pt x="57" y="170"/>
                  </a:lnTo>
                  <a:lnTo>
                    <a:pt x="60" y="139"/>
                  </a:lnTo>
                  <a:lnTo>
                    <a:pt x="68" y="109"/>
                  </a:lnTo>
                  <a:lnTo>
                    <a:pt x="80" y="84"/>
                  </a:lnTo>
                  <a:lnTo>
                    <a:pt x="98" y="60"/>
                  </a:lnTo>
                  <a:lnTo>
                    <a:pt x="119" y="39"/>
                  </a:lnTo>
                  <a:lnTo>
                    <a:pt x="142" y="23"/>
                  </a:lnTo>
                  <a:lnTo>
                    <a:pt x="169" y="10"/>
                  </a:lnTo>
                  <a:lnTo>
                    <a:pt x="197" y="3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63"/>
            <p:cNvSpPr>
              <a:spLocks/>
            </p:cNvSpPr>
            <p:nvPr/>
          </p:nvSpPr>
          <p:spPr bwMode="auto">
            <a:xfrm>
              <a:off x="4691063" y="3917950"/>
              <a:ext cx="39687" cy="41275"/>
            </a:xfrm>
            <a:custGeom>
              <a:avLst/>
              <a:gdLst>
                <a:gd name="T0" fmla="*/ 114 w 227"/>
                <a:gd name="T1" fmla="*/ 0 h 226"/>
                <a:gd name="T2" fmla="*/ 140 w 227"/>
                <a:gd name="T3" fmla="*/ 3 h 226"/>
                <a:gd name="T4" fmla="*/ 163 w 227"/>
                <a:gd name="T5" fmla="*/ 11 h 226"/>
                <a:gd name="T6" fmla="*/ 185 w 227"/>
                <a:gd name="T7" fmla="*/ 24 h 226"/>
                <a:gd name="T8" fmla="*/ 203 w 227"/>
                <a:gd name="T9" fmla="*/ 42 h 226"/>
                <a:gd name="T10" fmla="*/ 216 w 227"/>
                <a:gd name="T11" fmla="*/ 64 h 226"/>
                <a:gd name="T12" fmla="*/ 224 w 227"/>
                <a:gd name="T13" fmla="*/ 87 h 226"/>
                <a:gd name="T14" fmla="*/ 227 w 227"/>
                <a:gd name="T15" fmla="*/ 113 h 226"/>
                <a:gd name="T16" fmla="*/ 224 w 227"/>
                <a:gd name="T17" fmla="*/ 139 h 226"/>
                <a:gd name="T18" fmla="*/ 216 w 227"/>
                <a:gd name="T19" fmla="*/ 162 h 226"/>
                <a:gd name="T20" fmla="*/ 203 w 227"/>
                <a:gd name="T21" fmla="*/ 184 h 226"/>
                <a:gd name="T22" fmla="*/ 185 w 227"/>
                <a:gd name="T23" fmla="*/ 202 h 226"/>
                <a:gd name="T24" fmla="*/ 163 w 227"/>
                <a:gd name="T25" fmla="*/ 215 h 226"/>
                <a:gd name="T26" fmla="*/ 140 w 227"/>
                <a:gd name="T27" fmla="*/ 223 h 226"/>
                <a:gd name="T28" fmla="*/ 114 w 227"/>
                <a:gd name="T29" fmla="*/ 226 h 226"/>
                <a:gd name="T30" fmla="*/ 88 w 227"/>
                <a:gd name="T31" fmla="*/ 223 h 226"/>
                <a:gd name="T32" fmla="*/ 64 w 227"/>
                <a:gd name="T33" fmla="*/ 215 h 226"/>
                <a:gd name="T34" fmla="*/ 43 w 227"/>
                <a:gd name="T35" fmla="*/ 202 h 226"/>
                <a:gd name="T36" fmla="*/ 25 w 227"/>
                <a:gd name="T37" fmla="*/ 184 h 226"/>
                <a:gd name="T38" fmla="*/ 12 w 227"/>
                <a:gd name="T39" fmla="*/ 162 h 226"/>
                <a:gd name="T40" fmla="*/ 4 w 227"/>
                <a:gd name="T41" fmla="*/ 139 h 226"/>
                <a:gd name="T42" fmla="*/ 0 w 227"/>
                <a:gd name="T43" fmla="*/ 113 h 226"/>
                <a:gd name="T44" fmla="*/ 4 w 227"/>
                <a:gd name="T45" fmla="*/ 87 h 226"/>
                <a:gd name="T46" fmla="*/ 12 w 227"/>
                <a:gd name="T47" fmla="*/ 64 h 226"/>
                <a:gd name="T48" fmla="*/ 25 w 227"/>
                <a:gd name="T49" fmla="*/ 42 h 226"/>
                <a:gd name="T50" fmla="*/ 43 w 227"/>
                <a:gd name="T51" fmla="*/ 24 h 226"/>
                <a:gd name="T52" fmla="*/ 64 w 227"/>
                <a:gd name="T53" fmla="*/ 11 h 226"/>
                <a:gd name="T54" fmla="*/ 88 w 227"/>
                <a:gd name="T55" fmla="*/ 3 h 226"/>
                <a:gd name="T56" fmla="*/ 114 w 227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lnTo>
                    <a:pt x="140" y="3"/>
                  </a:lnTo>
                  <a:lnTo>
                    <a:pt x="163" y="11"/>
                  </a:lnTo>
                  <a:lnTo>
                    <a:pt x="185" y="24"/>
                  </a:lnTo>
                  <a:lnTo>
                    <a:pt x="203" y="42"/>
                  </a:lnTo>
                  <a:lnTo>
                    <a:pt x="216" y="64"/>
                  </a:lnTo>
                  <a:lnTo>
                    <a:pt x="224" y="87"/>
                  </a:lnTo>
                  <a:lnTo>
                    <a:pt x="227" y="113"/>
                  </a:lnTo>
                  <a:lnTo>
                    <a:pt x="224" y="139"/>
                  </a:lnTo>
                  <a:lnTo>
                    <a:pt x="216" y="162"/>
                  </a:lnTo>
                  <a:lnTo>
                    <a:pt x="203" y="184"/>
                  </a:lnTo>
                  <a:lnTo>
                    <a:pt x="185" y="202"/>
                  </a:lnTo>
                  <a:lnTo>
                    <a:pt x="163" y="215"/>
                  </a:lnTo>
                  <a:lnTo>
                    <a:pt x="140" y="223"/>
                  </a:lnTo>
                  <a:lnTo>
                    <a:pt x="114" y="226"/>
                  </a:lnTo>
                  <a:lnTo>
                    <a:pt x="88" y="223"/>
                  </a:lnTo>
                  <a:lnTo>
                    <a:pt x="64" y="215"/>
                  </a:lnTo>
                  <a:lnTo>
                    <a:pt x="43" y="202"/>
                  </a:lnTo>
                  <a:lnTo>
                    <a:pt x="25" y="184"/>
                  </a:lnTo>
                  <a:lnTo>
                    <a:pt x="12" y="162"/>
                  </a:lnTo>
                  <a:lnTo>
                    <a:pt x="4" y="139"/>
                  </a:lnTo>
                  <a:lnTo>
                    <a:pt x="0" y="113"/>
                  </a:lnTo>
                  <a:lnTo>
                    <a:pt x="4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3" y="24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5473609" y="3438525"/>
            <a:ext cx="300037" cy="600075"/>
            <a:chOff x="5513388" y="3438525"/>
            <a:chExt cx="300037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2" name="Freeform 268"/>
            <p:cNvSpPr>
              <a:spLocks noEditPoints="1"/>
            </p:cNvSpPr>
            <p:nvPr/>
          </p:nvSpPr>
          <p:spPr bwMode="auto">
            <a:xfrm>
              <a:off x="5513388" y="3438525"/>
              <a:ext cx="300037" cy="600075"/>
            </a:xfrm>
            <a:custGeom>
              <a:avLst/>
              <a:gdLst>
                <a:gd name="T0" fmla="*/ 746 w 1701"/>
                <a:gd name="T1" fmla="*/ 2634 h 3402"/>
                <a:gd name="T2" fmla="*/ 649 w 1701"/>
                <a:gd name="T3" fmla="*/ 2731 h 3402"/>
                <a:gd name="T4" fmla="*/ 627 w 1701"/>
                <a:gd name="T5" fmla="*/ 2872 h 3402"/>
                <a:gd name="T6" fmla="*/ 691 w 1701"/>
                <a:gd name="T7" fmla="*/ 2995 h 3402"/>
                <a:gd name="T8" fmla="*/ 813 w 1701"/>
                <a:gd name="T9" fmla="*/ 3059 h 3402"/>
                <a:gd name="T10" fmla="*/ 955 w 1701"/>
                <a:gd name="T11" fmla="*/ 3036 h 3402"/>
                <a:gd name="T12" fmla="*/ 1052 w 1701"/>
                <a:gd name="T13" fmla="*/ 2939 h 3402"/>
                <a:gd name="T14" fmla="*/ 1074 w 1701"/>
                <a:gd name="T15" fmla="*/ 2798 h 3402"/>
                <a:gd name="T16" fmla="*/ 1010 w 1701"/>
                <a:gd name="T17" fmla="*/ 2675 h 3402"/>
                <a:gd name="T18" fmla="*/ 888 w 1701"/>
                <a:gd name="T19" fmla="*/ 2611 h 3402"/>
                <a:gd name="T20" fmla="*/ 1588 w 1701"/>
                <a:gd name="T21" fmla="*/ 1474 h 3402"/>
                <a:gd name="T22" fmla="*/ 340 w 1701"/>
                <a:gd name="T23" fmla="*/ 0 h 3402"/>
                <a:gd name="T24" fmla="*/ 362 w 1701"/>
                <a:gd name="T25" fmla="*/ 670 h 3402"/>
                <a:gd name="T26" fmla="*/ 432 w 1701"/>
                <a:gd name="T27" fmla="*/ 670 h 3402"/>
                <a:gd name="T28" fmla="*/ 454 w 1701"/>
                <a:gd name="T29" fmla="*/ 0 h 3402"/>
                <a:gd name="T30" fmla="*/ 577 w 1701"/>
                <a:gd name="T31" fmla="*/ 829 h 3402"/>
                <a:gd name="T32" fmla="*/ 642 w 1701"/>
                <a:gd name="T33" fmla="*/ 847 h 3402"/>
                <a:gd name="T34" fmla="*/ 680 w 1701"/>
                <a:gd name="T35" fmla="*/ 794 h 3402"/>
                <a:gd name="T36" fmla="*/ 797 w 1701"/>
                <a:gd name="T37" fmla="*/ 642 h 3402"/>
                <a:gd name="T38" fmla="*/ 851 w 1701"/>
                <a:gd name="T39" fmla="*/ 680 h 3402"/>
                <a:gd name="T40" fmla="*/ 904 w 1701"/>
                <a:gd name="T41" fmla="*/ 642 h 3402"/>
                <a:gd name="T42" fmla="*/ 1021 w 1701"/>
                <a:gd name="T43" fmla="*/ 794 h 3402"/>
                <a:gd name="T44" fmla="*/ 1059 w 1701"/>
                <a:gd name="T45" fmla="*/ 847 h 3402"/>
                <a:gd name="T46" fmla="*/ 1124 w 1701"/>
                <a:gd name="T47" fmla="*/ 829 h 3402"/>
                <a:gd name="T48" fmla="*/ 1247 w 1701"/>
                <a:gd name="T49" fmla="*/ 0 h 3402"/>
                <a:gd name="T50" fmla="*/ 1269 w 1701"/>
                <a:gd name="T51" fmla="*/ 670 h 3402"/>
                <a:gd name="T52" fmla="*/ 1339 w 1701"/>
                <a:gd name="T53" fmla="*/ 670 h 3402"/>
                <a:gd name="T54" fmla="*/ 1361 w 1701"/>
                <a:gd name="T55" fmla="*/ 0 h 3402"/>
                <a:gd name="T56" fmla="*/ 1561 w 1701"/>
                <a:gd name="T57" fmla="*/ 23 h 3402"/>
                <a:gd name="T58" fmla="*/ 1634 w 1701"/>
                <a:gd name="T59" fmla="*/ 109 h 3402"/>
                <a:gd name="T60" fmla="*/ 1661 w 1701"/>
                <a:gd name="T61" fmla="*/ 966 h 3402"/>
                <a:gd name="T62" fmla="*/ 1699 w 1701"/>
                <a:gd name="T63" fmla="*/ 1006 h 3402"/>
                <a:gd name="T64" fmla="*/ 1691 w 1701"/>
                <a:gd name="T65" fmla="*/ 1566 h 3402"/>
                <a:gd name="T66" fmla="*/ 1644 w 1701"/>
                <a:gd name="T67" fmla="*/ 1701 h 3402"/>
                <a:gd name="T68" fmla="*/ 1600 w 1701"/>
                <a:gd name="T69" fmla="*/ 1897 h 3402"/>
                <a:gd name="T70" fmla="*/ 1480 w 1701"/>
                <a:gd name="T71" fmla="*/ 2050 h 3402"/>
                <a:gd name="T72" fmla="*/ 1307 w 1701"/>
                <a:gd name="T73" fmla="*/ 2139 h 3402"/>
                <a:gd name="T74" fmla="*/ 1283 w 1701"/>
                <a:gd name="T75" fmla="*/ 2362 h 3402"/>
                <a:gd name="T76" fmla="*/ 1302 w 1701"/>
                <a:gd name="T77" fmla="*/ 2727 h 3402"/>
                <a:gd name="T78" fmla="*/ 1293 w 1701"/>
                <a:gd name="T79" fmla="*/ 3046 h 3402"/>
                <a:gd name="T80" fmla="*/ 1207 w 1701"/>
                <a:gd name="T81" fmla="*/ 3227 h 3402"/>
                <a:gd name="T82" fmla="*/ 1056 w 1701"/>
                <a:gd name="T83" fmla="*/ 3353 h 3402"/>
                <a:gd name="T84" fmla="*/ 862 w 1701"/>
                <a:gd name="T85" fmla="*/ 3402 h 3402"/>
                <a:gd name="T86" fmla="*/ 690 w 1701"/>
                <a:gd name="T87" fmla="*/ 3375 h 3402"/>
                <a:gd name="T88" fmla="*/ 527 w 1701"/>
                <a:gd name="T89" fmla="*/ 3266 h 3402"/>
                <a:gd name="T90" fmla="*/ 423 w 1701"/>
                <a:gd name="T91" fmla="*/ 3096 h 3402"/>
                <a:gd name="T92" fmla="*/ 398 w 1701"/>
                <a:gd name="T93" fmla="*/ 2832 h 3402"/>
                <a:gd name="T94" fmla="*/ 411 w 1701"/>
                <a:gd name="T95" fmla="*/ 2445 h 3402"/>
                <a:gd name="T96" fmla="*/ 442 w 1701"/>
                <a:gd name="T97" fmla="*/ 2148 h 3402"/>
                <a:gd name="T98" fmla="*/ 266 w 1701"/>
                <a:gd name="T99" fmla="*/ 2083 h 3402"/>
                <a:gd name="T100" fmla="*/ 134 w 1701"/>
                <a:gd name="T101" fmla="*/ 1955 h 3402"/>
                <a:gd name="T102" fmla="*/ 529 w 1701"/>
                <a:gd name="T103" fmla="*/ 1868 h 3402"/>
                <a:gd name="T104" fmla="*/ 567 w 1701"/>
                <a:gd name="T105" fmla="*/ 1814 h 3402"/>
                <a:gd name="T106" fmla="*/ 529 w 1701"/>
                <a:gd name="T107" fmla="*/ 1761 h 3402"/>
                <a:gd name="T108" fmla="*/ 57 w 1701"/>
                <a:gd name="T109" fmla="*/ 1720 h 3402"/>
                <a:gd name="T110" fmla="*/ 22 w 1701"/>
                <a:gd name="T111" fmla="*/ 1577 h 3402"/>
                <a:gd name="T112" fmla="*/ 0 w 1701"/>
                <a:gd name="T113" fmla="*/ 1021 h 3402"/>
                <a:gd name="T114" fmla="*/ 38 w 1701"/>
                <a:gd name="T115" fmla="*/ 967 h 3402"/>
                <a:gd name="T116" fmla="*/ 68 w 1701"/>
                <a:gd name="T117" fmla="*/ 109 h 3402"/>
                <a:gd name="T118" fmla="*/ 142 w 1701"/>
                <a:gd name="T119" fmla="*/ 23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1" h="3402">
                  <a:moveTo>
                    <a:pt x="851" y="2608"/>
                  </a:moveTo>
                  <a:lnTo>
                    <a:pt x="813" y="2611"/>
                  </a:lnTo>
                  <a:lnTo>
                    <a:pt x="779" y="2620"/>
                  </a:lnTo>
                  <a:lnTo>
                    <a:pt x="746" y="2634"/>
                  </a:lnTo>
                  <a:lnTo>
                    <a:pt x="716" y="2653"/>
                  </a:lnTo>
                  <a:lnTo>
                    <a:pt x="691" y="2675"/>
                  </a:lnTo>
                  <a:lnTo>
                    <a:pt x="668" y="2701"/>
                  </a:lnTo>
                  <a:lnTo>
                    <a:pt x="649" y="2731"/>
                  </a:lnTo>
                  <a:lnTo>
                    <a:pt x="635" y="2764"/>
                  </a:lnTo>
                  <a:lnTo>
                    <a:pt x="627" y="2798"/>
                  </a:lnTo>
                  <a:lnTo>
                    <a:pt x="624" y="2835"/>
                  </a:lnTo>
                  <a:lnTo>
                    <a:pt x="627" y="2872"/>
                  </a:lnTo>
                  <a:lnTo>
                    <a:pt x="635" y="2906"/>
                  </a:lnTo>
                  <a:lnTo>
                    <a:pt x="649" y="2939"/>
                  </a:lnTo>
                  <a:lnTo>
                    <a:pt x="668" y="2969"/>
                  </a:lnTo>
                  <a:lnTo>
                    <a:pt x="691" y="2995"/>
                  </a:lnTo>
                  <a:lnTo>
                    <a:pt x="716" y="3017"/>
                  </a:lnTo>
                  <a:lnTo>
                    <a:pt x="746" y="3036"/>
                  </a:lnTo>
                  <a:lnTo>
                    <a:pt x="779" y="3050"/>
                  </a:lnTo>
                  <a:lnTo>
                    <a:pt x="813" y="3059"/>
                  </a:lnTo>
                  <a:lnTo>
                    <a:pt x="851" y="3062"/>
                  </a:lnTo>
                  <a:lnTo>
                    <a:pt x="888" y="3059"/>
                  </a:lnTo>
                  <a:lnTo>
                    <a:pt x="922" y="3050"/>
                  </a:lnTo>
                  <a:lnTo>
                    <a:pt x="955" y="3036"/>
                  </a:lnTo>
                  <a:lnTo>
                    <a:pt x="985" y="3017"/>
                  </a:lnTo>
                  <a:lnTo>
                    <a:pt x="1010" y="2995"/>
                  </a:lnTo>
                  <a:lnTo>
                    <a:pt x="1033" y="2969"/>
                  </a:lnTo>
                  <a:lnTo>
                    <a:pt x="1052" y="2939"/>
                  </a:lnTo>
                  <a:lnTo>
                    <a:pt x="1066" y="2906"/>
                  </a:lnTo>
                  <a:lnTo>
                    <a:pt x="1074" y="2872"/>
                  </a:lnTo>
                  <a:lnTo>
                    <a:pt x="1077" y="2835"/>
                  </a:lnTo>
                  <a:lnTo>
                    <a:pt x="1074" y="2798"/>
                  </a:lnTo>
                  <a:lnTo>
                    <a:pt x="1066" y="2764"/>
                  </a:lnTo>
                  <a:lnTo>
                    <a:pt x="1052" y="2731"/>
                  </a:lnTo>
                  <a:lnTo>
                    <a:pt x="1033" y="2701"/>
                  </a:lnTo>
                  <a:lnTo>
                    <a:pt x="1010" y="2675"/>
                  </a:lnTo>
                  <a:lnTo>
                    <a:pt x="985" y="2653"/>
                  </a:lnTo>
                  <a:lnTo>
                    <a:pt x="955" y="2634"/>
                  </a:lnTo>
                  <a:lnTo>
                    <a:pt x="922" y="2620"/>
                  </a:lnTo>
                  <a:lnTo>
                    <a:pt x="888" y="2611"/>
                  </a:lnTo>
                  <a:lnTo>
                    <a:pt x="851" y="2608"/>
                  </a:lnTo>
                  <a:close/>
                  <a:moveTo>
                    <a:pt x="113" y="1077"/>
                  </a:moveTo>
                  <a:lnTo>
                    <a:pt x="113" y="1474"/>
                  </a:lnTo>
                  <a:lnTo>
                    <a:pt x="1588" y="1474"/>
                  </a:lnTo>
                  <a:lnTo>
                    <a:pt x="1588" y="1077"/>
                  </a:lnTo>
                  <a:lnTo>
                    <a:pt x="113" y="1077"/>
                  </a:lnTo>
                  <a:close/>
                  <a:moveTo>
                    <a:pt x="227" y="0"/>
                  </a:moveTo>
                  <a:lnTo>
                    <a:pt x="340" y="0"/>
                  </a:lnTo>
                  <a:lnTo>
                    <a:pt x="340" y="624"/>
                  </a:lnTo>
                  <a:lnTo>
                    <a:pt x="343" y="642"/>
                  </a:lnTo>
                  <a:lnTo>
                    <a:pt x="351" y="659"/>
                  </a:lnTo>
                  <a:lnTo>
                    <a:pt x="362" y="670"/>
                  </a:lnTo>
                  <a:lnTo>
                    <a:pt x="378" y="677"/>
                  </a:lnTo>
                  <a:lnTo>
                    <a:pt x="397" y="680"/>
                  </a:lnTo>
                  <a:lnTo>
                    <a:pt x="415" y="677"/>
                  </a:lnTo>
                  <a:lnTo>
                    <a:pt x="432" y="670"/>
                  </a:lnTo>
                  <a:lnTo>
                    <a:pt x="443" y="659"/>
                  </a:lnTo>
                  <a:lnTo>
                    <a:pt x="451" y="642"/>
                  </a:lnTo>
                  <a:lnTo>
                    <a:pt x="454" y="624"/>
                  </a:lnTo>
                  <a:lnTo>
                    <a:pt x="454" y="0"/>
                  </a:lnTo>
                  <a:lnTo>
                    <a:pt x="567" y="0"/>
                  </a:lnTo>
                  <a:lnTo>
                    <a:pt x="567" y="794"/>
                  </a:lnTo>
                  <a:lnTo>
                    <a:pt x="570" y="812"/>
                  </a:lnTo>
                  <a:lnTo>
                    <a:pt x="577" y="829"/>
                  </a:lnTo>
                  <a:lnTo>
                    <a:pt x="589" y="840"/>
                  </a:lnTo>
                  <a:lnTo>
                    <a:pt x="605" y="847"/>
                  </a:lnTo>
                  <a:lnTo>
                    <a:pt x="624" y="851"/>
                  </a:lnTo>
                  <a:lnTo>
                    <a:pt x="642" y="847"/>
                  </a:lnTo>
                  <a:lnTo>
                    <a:pt x="659" y="840"/>
                  </a:lnTo>
                  <a:lnTo>
                    <a:pt x="670" y="829"/>
                  </a:lnTo>
                  <a:lnTo>
                    <a:pt x="677" y="812"/>
                  </a:lnTo>
                  <a:lnTo>
                    <a:pt x="680" y="794"/>
                  </a:lnTo>
                  <a:lnTo>
                    <a:pt x="680" y="0"/>
                  </a:lnTo>
                  <a:lnTo>
                    <a:pt x="794" y="0"/>
                  </a:lnTo>
                  <a:lnTo>
                    <a:pt x="794" y="624"/>
                  </a:lnTo>
                  <a:lnTo>
                    <a:pt x="797" y="642"/>
                  </a:lnTo>
                  <a:lnTo>
                    <a:pt x="804" y="659"/>
                  </a:lnTo>
                  <a:lnTo>
                    <a:pt x="815" y="670"/>
                  </a:lnTo>
                  <a:lnTo>
                    <a:pt x="832" y="677"/>
                  </a:lnTo>
                  <a:lnTo>
                    <a:pt x="851" y="680"/>
                  </a:lnTo>
                  <a:lnTo>
                    <a:pt x="869" y="677"/>
                  </a:lnTo>
                  <a:lnTo>
                    <a:pt x="886" y="670"/>
                  </a:lnTo>
                  <a:lnTo>
                    <a:pt x="897" y="659"/>
                  </a:lnTo>
                  <a:lnTo>
                    <a:pt x="904" y="642"/>
                  </a:lnTo>
                  <a:lnTo>
                    <a:pt x="907" y="624"/>
                  </a:lnTo>
                  <a:lnTo>
                    <a:pt x="907" y="0"/>
                  </a:lnTo>
                  <a:lnTo>
                    <a:pt x="1021" y="0"/>
                  </a:lnTo>
                  <a:lnTo>
                    <a:pt x="1021" y="794"/>
                  </a:lnTo>
                  <a:lnTo>
                    <a:pt x="1024" y="812"/>
                  </a:lnTo>
                  <a:lnTo>
                    <a:pt x="1031" y="829"/>
                  </a:lnTo>
                  <a:lnTo>
                    <a:pt x="1042" y="840"/>
                  </a:lnTo>
                  <a:lnTo>
                    <a:pt x="1059" y="847"/>
                  </a:lnTo>
                  <a:lnTo>
                    <a:pt x="1077" y="851"/>
                  </a:lnTo>
                  <a:lnTo>
                    <a:pt x="1096" y="847"/>
                  </a:lnTo>
                  <a:lnTo>
                    <a:pt x="1112" y="840"/>
                  </a:lnTo>
                  <a:lnTo>
                    <a:pt x="1124" y="829"/>
                  </a:lnTo>
                  <a:lnTo>
                    <a:pt x="1131" y="812"/>
                  </a:lnTo>
                  <a:lnTo>
                    <a:pt x="1134" y="794"/>
                  </a:lnTo>
                  <a:lnTo>
                    <a:pt x="1134" y="0"/>
                  </a:lnTo>
                  <a:lnTo>
                    <a:pt x="1247" y="0"/>
                  </a:lnTo>
                  <a:lnTo>
                    <a:pt x="1247" y="624"/>
                  </a:lnTo>
                  <a:lnTo>
                    <a:pt x="1250" y="642"/>
                  </a:lnTo>
                  <a:lnTo>
                    <a:pt x="1258" y="659"/>
                  </a:lnTo>
                  <a:lnTo>
                    <a:pt x="1269" y="670"/>
                  </a:lnTo>
                  <a:lnTo>
                    <a:pt x="1286" y="677"/>
                  </a:lnTo>
                  <a:lnTo>
                    <a:pt x="1304" y="680"/>
                  </a:lnTo>
                  <a:lnTo>
                    <a:pt x="1323" y="677"/>
                  </a:lnTo>
                  <a:lnTo>
                    <a:pt x="1339" y="670"/>
                  </a:lnTo>
                  <a:lnTo>
                    <a:pt x="1350" y="659"/>
                  </a:lnTo>
                  <a:lnTo>
                    <a:pt x="1358" y="642"/>
                  </a:lnTo>
                  <a:lnTo>
                    <a:pt x="1361" y="624"/>
                  </a:lnTo>
                  <a:lnTo>
                    <a:pt x="1361" y="0"/>
                  </a:lnTo>
                  <a:lnTo>
                    <a:pt x="1474" y="0"/>
                  </a:lnTo>
                  <a:lnTo>
                    <a:pt x="1505" y="3"/>
                  </a:lnTo>
                  <a:lnTo>
                    <a:pt x="1535" y="10"/>
                  </a:lnTo>
                  <a:lnTo>
                    <a:pt x="1561" y="23"/>
                  </a:lnTo>
                  <a:lnTo>
                    <a:pt x="1585" y="39"/>
                  </a:lnTo>
                  <a:lnTo>
                    <a:pt x="1605" y="60"/>
                  </a:lnTo>
                  <a:lnTo>
                    <a:pt x="1622" y="84"/>
                  </a:lnTo>
                  <a:lnTo>
                    <a:pt x="1634" y="109"/>
                  </a:lnTo>
                  <a:lnTo>
                    <a:pt x="1641" y="139"/>
                  </a:lnTo>
                  <a:lnTo>
                    <a:pt x="1644" y="170"/>
                  </a:lnTo>
                  <a:lnTo>
                    <a:pt x="1644" y="964"/>
                  </a:lnTo>
                  <a:lnTo>
                    <a:pt x="1661" y="966"/>
                  </a:lnTo>
                  <a:lnTo>
                    <a:pt x="1674" y="972"/>
                  </a:lnTo>
                  <a:lnTo>
                    <a:pt x="1686" y="981"/>
                  </a:lnTo>
                  <a:lnTo>
                    <a:pt x="1694" y="994"/>
                  </a:lnTo>
                  <a:lnTo>
                    <a:pt x="1699" y="1006"/>
                  </a:lnTo>
                  <a:lnTo>
                    <a:pt x="1701" y="1021"/>
                  </a:lnTo>
                  <a:lnTo>
                    <a:pt x="1701" y="1531"/>
                  </a:lnTo>
                  <a:lnTo>
                    <a:pt x="1698" y="1549"/>
                  </a:lnTo>
                  <a:lnTo>
                    <a:pt x="1691" y="1566"/>
                  </a:lnTo>
                  <a:lnTo>
                    <a:pt x="1679" y="1577"/>
                  </a:lnTo>
                  <a:lnTo>
                    <a:pt x="1663" y="1585"/>
                  </a:lnTo>
                  <a:lnTo>
                    <a:pt x="1644" y="1588"/>
                  </a:lnTo>
                  <a:lnTo>
                    <a:pt x="1644" y="1701"/>
                  </a:lnTo>
                  <a:lnTo>
                    <a:pt x="1641" y="1753"/>
                  </a:lnTo>
                  <a:lnTo>
                    <a:pt x="1633" y="1803"/>
                  </a:lnTo>
                  <a:lnTo>
                    <a:pt x="1619" y="1850"/>
                  </a:lnTo>
                  <a:lnTo>
                    <a:pt x="1600" y="1897"/>
                  </a:lnTo>
                  <a:lnTo>
                    <a:pt x="1576" y="1940"/>
                  </a:lnTo>
                  <a:lnTo>
                    <a:pt x="1547" y="1980"/>
                  </a:lnTo>
                  <a:lnTo>
                    <a:pt x="1515" y="2017"/>
                  </a:lnTo>
                  <a:lnTo>
                    <a:pt x="1480" y="2050"/>
                  </a:lnTo>
                  <a:lnTo>
                    <a:pt x="1441" y="2079"/>
                  </a:lnTo>
                  <a:lnTo>
                    <a:pt x="1399" y="2105"/>
                  </a:lnTo>
                  <a:lnTo>
                    <a:pt x="1355" y="2125"/>
                  </a:lnTo>
                  <a:lnTo>
                    <a:pt x="1307" y="2139"/>
                  </a:lnTo>
                  <a:lnTo>
                    <a:pt x="1259" y="2148"/>
                  </a:lnTo>
                  <a:lnTo>
                    <a:pt x="1268" y="2214"/>
                  </a:lnTo>
                  <a:lnTo>
                    <a:pt x="1276" y="2286"/>
                  </a:lnTo>
                  <a:lnTo>
                    <a:pt x="1283" y="2362"/>
                  </a:lnTo>
                  <a:lnTo>
                    <a:pt x="1290" y="2445"/>
                  </a:lnTo>
                  <a:lnTo>
                    <a:pt x="1295" y="2533"/>
                  </a:lnTo>
                  <a:lnTo>
                    <a:pt x="1299" y="2628"/>
                  </a:lnTo>
                  <a:lnTo>
                    <a:pt x="1302" y="2727"/>
                  </a:lnTo>
                  <a:lnTo>
                    <a:pt x="1303" y="2832"/>
                  </a:lnTo>
                  <a:lnTo>
                    <a:pt x="1304" y="2943"/>
                  </a:lnTo>
                  <a:lnTo>
                    <a:pt x="1301" y="2996"/>
                  </a:lnTo>
                  <a:lnTo>
                    <a:pt x="1293" y="3046"/>
                  </a:lnTo>
                  <a:lnTo>
                    <a:pt x="1278" y="3096"/>
                  </a:lnTo>
                  <a:lnTo>
                    <a:pt x="1259" y="3142"/>
                  </a:lnTo>
                  <a:lnTo>
                    <a:pt x="1235" y="3186"/>
                  </a:lnTo>
                  <a:lnTo>
                    <a:pt x="1207" y="3227"/>
                  </a:lnTo>
                  <a:lnTo>
                    <a:pt x="1174" y="3264"/>
                  </a:lnTo>
                  <a:lnTo>
                    <a:pt x="1138" y="3298"/>
                  </a:lnTo>
                  <a:lnTo>
                    <a:pt x="1099" y="3327"/>
                  </a:lnTo>
                  <a:lnTo>
                    <a:pt x="1056" y="3353"/>
                  </a:lnTo>
                  <a:lnTo>
                    <a:pt x="1011" y="3372"/>
                  </a:lnTo>
                  <a:lnTo>
                    <a:pt x="963" y="3388"/>
                  </a:lnTo>
                  <a:lnTo>
                    <a:pt x="913" y="3398"/>
                  </a:lnTo>
                  <a:lnTo>
                    <a:pt x="862" y="3402"/>
                  </a:lnTo>
                  <a:lnTo>
                    <a:pt x="839" y="3402"/>
                  </a:lnTo>
                  <a:lnTo>
                    <a:pt x="788" y="3399"/>
                  </a:lnTo>
                  <a:lnTo>
                    <a:pt x="738" y="3390"/>
                  </a:lnTo>
                  <a:lnTo>
                    <a:pt x="690" y="3375"/>
                  </a:lnTo>
                  <a:lnTo>
                    <a:pt x="645" y="3355"/>
                  </a:lnTo>
                  <a:lnTo>
                    <a:pt x="602" y="3330"/>
                  </a:lnTo>
                  <a:lnTo>
                    <a:pt x="563" y="3300"/>
                  </a:lnTo>
                  <a:lnTo>
                    <a:pt x="527" y="3266"/>
                  </a:lnTo>
                  <a:lnTo>
                    <a:pt x="494" y="3228"/>
                  </a:lnTo>
                  <a:lnTo>
                    <a:pt x="466" y="3188"/>
                  </a:lnTo>
                  <a:lnTo>
                    <a:pt x="442" y="3143"/>
                  </a:lnTo>
                  <a:lnTo>
                    <a:pt x="423" y="3096"/>
                  </a:lnTo>
                  <a:lnTo>
                    <a:pt x="408" y="3046"/>
                  </a:lnTo>
                  <a:lnTo>
                    <a:pt x="400" y="2996"/>
                  </a:lnTo>
                  <a:lnTo>
                    <a:pt x="397" y="2943"/>
                  </a:lnTo>
                  <a:lnTo>
                    <a:pt x="398" y="2832"/>
                  </a:lnTo>
                  <a:lnTo>
                    <a:pt x="399" y="2727"/>
                  </a:lnTo>
                  <a:lnTo>
                    <a:pt x="402" y="2628"/>
                  </a:lnTo>
                  <a:lnTo>
                    <a:pt x="406" y="2533"/>
                  </a:lnTo>
                  <a:lnTo>
                    <a:pt x="411" y="2445"/>
                  </a:lnTo>
                  <a:lnTo>
                    <a:pt x="418" y="2362"/>
                  </a:lnTo>
                  <a:lnTo>
                    <a:pt x="425" y="2286"/>
                  </a:lnTo>
                  <a:lnTo>
                    <a:pt x="433" y="2214"/>
                  </a:lnTo>
                  <a:lnTo>
                    <a:pt x="442" y="2148"/>
                  </a:lnTo>
                  <a:lnTo>
                    <a:pt x="396" y="2139"/>
                  </a:lnTo>
                  <a:lnTo>
                    <a:pt x="351" y="2126"/>
                  </a:lnTo>
                  <a:lnTo>
                    <a:pt x="307" y="2107"/>
                  </a:lnTo>
                  <a:lnTo>
                    <a:pt x="266" y="2083"/>
                  </a:lnTo>
                  <a:lnTo>
                    <a:pt x="228" y="2057"/>
                  </a:lnTo>
                  <a:lnTo>
                    <a:pt x="193" y="2026"/>
                  </a:lnTo>
                  <a:lnTo>
                    <a:pt x="162" y="1992"/>
                  </a:lnTo>
                  <a:lnTo>
                    <a:pt x="134" y="1955"/>
                  </a:lnTo>
                  <a:lnTo>
                    <a:pt x="110" y="1914"/>
                  </a:lnTo>
                  <a:lnTo>
                    <a:pt x="91" y="1871"/>
                  </a:lnTo>
                  <a:lnTo>
                    <a:pt x="510" y="1871"/>
                  </a:lnTo>
                  <a:lnTo>
                    <a:pt x="529" y="1868"/>
                  </a:lnTo>
                  <a:lnTo>
                    <a:pt x="545" y="1861"/>
                  </a:lnTo>
                  <a:lnTo>
                    <a:pt x="557" y="1849"/>
                  </a:lnTo>
                  <a:lnTo>
                    <a:pt x="564" y="1833"/>
                  </a:lnTo>
                  <a:lnTo>
                    <a:pt x="567" y="1814"/>
                  </a:lnTo>
                  <a:lnTo>
                    <a:pt x="564" y="1796"/>
                  </a:lnTo>
                  <a:lnTo>
                    <a:pt x="557" y="1779"/>
                  </a:lnTo>
                  <a:lnTo>
                    <a:pt x="545" y="1768"/>
                  </a:lnTo>
                  <a:lnTo>
                    <a:pt x="529" y="1761"/>
                  </a:lnTo>
                  <a:lnTo>
                    <a:pt x="510" y="1758"/>
                  </a:lnTo>
                  <a:lnTo>
                    <a:pt x="62" y="1758"/>
                  </a:lnTo>
                  <a:lnTo>
                    <a:pt x="59" y="1739"/>
                  </a:lnTo>
                  <a:lnTo>
                    <a:pt x="57" y="1720"/>
                  </a:lnTo>
                  <a:lnTo>
                    <a:pt x="57" y="1701"/>
                  </a:lnTo>
                  <a:lnTo>
                    <a:pt x="57" y="1588"/>
                  </a:lnTo>
                  <a:lnTo>
                    <a:pt x="38" y="1585"/>
                  </a:lnTo>
                  <a:lnTo>
                    <a:pt x="22" y="1577"/>
                  </a:lnTo>
                  <a:lnTo>
                    <a:pt x="10" y="1566"/>
                  </a:lnTo>
                  <a:lnTo>
                    <a:pt x="3" y="1549"/>
                  </a:lnTo>
                  <a:lnTo>
                    <a:pt x="0" y="1531"/>
                  </a:lnTo>
                  <a:lnTo>
                    <a:pt x="0" y="1021"/>
                  </a:lnTo>
                  <a:lnTo>
                    <a:pt x="3" y="1002"/>
                  </a:lnTo>
                  <a:lnTo>
                    <a:pt x="10" y="986"/>
                  </a:lnTo>
                  <a:lnTo>
                    <a:pt x="22" y="974"/>
                  </a:lnTo>
                  <a:lnTo>
                    <a:pt x="38" y="967"/>
                  </a:lnTo>
                  <a:lnTo>
                    <a:pt x="57" y="964"/>
                  </a:lnTo>
                  <a:lnTo>
                    <a:pt x="57" y="170"/>
                  </a:lnTo>
                  <a:lnTo>
                    <a:pt x="60" y="139"/>
                  </a:lnTo>
                  <a:lnTo>
                    <a:pt x="68" y="109"/>
                  </a:lnTo>
                  <a:lnTo>
                    <a:pt x="80" y="84"/>
                  </a:lnTo>
                  <a:lnTo>
                    <a:pt x="98" y="60"/>
                  </a:lnTo>
                  <a:lnTo>
                    <a:pt x="119" y="39"/>
                  </a:lnTo>
                  <a:lnTo>
                    <a:pt x="142" y="23"/>
                  </a:lnTo>
                  <a:lnTo>
                    <a:pt x="169" y="10"/>
                  </a:lnTo>
                  <a:lnTo>
                    <a:pt x="197" y="3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69"/>
            <p:cNvSpPr>
              <a:spLocks/>
            </p:cNvSpPr>
            <p:nvPr/>
          </p:nvSpPr>
          <p:spPr bwMode="auto">
            <a:xfrm>
              <a:off x="5643563" y="3917950"/>
              <a:ext cx="39687" cy="41275"/>
            </a:xfrm>
            <a:custGeom>
              <a:avLst/>
              <a:gdLst>
                <a:gd name="T0" fmla="*/ 114 w 227"/>
                <a:gd name="T1" fmla="*/ 0 h 226"/>
                <a:gd name="T2" fmla="*/ 139 w 227"/>
                <a:gd name="T3" fmla="*/ 3 h 226"/>
                <a:gd name="T4" fmla="*/ 163 w 227"/>
                <a:gd name="T5" fmla="*/ 11 h 226"/>
                <a:gd name="T6" fmla="*/ 185 w 227"/>
                <a:gd name="T7" fmla="*/ 24 h 226"/>
                <a:gd name="T8" fmla="*/ 202 w 227"/>
                <a:gd name="T9" fmla="*/ 42 h 226"/>
                <a:gd name="T10" fmla="*/ 216 w 227"/>
                <a:gd name="T11" fmla="*/ 64 h 226"/>
                <a:gd name="T12" fmla="*/ 224 w 227"/>
                <a:gd name="T13" fmla="*/ 87 h 226"/>
                <a:gd name="T14" fmla="*/ 227 w 227"/>
                <a:gd name="T15" fmla="*/ 113 h 226"/>
                <a:gd name="T16" fmla="*/ 224 w 227"/>
                <a:gd name="T17" fmla="*/ 139 h 226"/>
                <a:gd name="T18" fmla="*/ 216 w 227"/>
                <a:gd name="T19" fmla="*/ 162 h 226"/>
                <a:gd name="T20" fmla="*/ 202 w 227"/>
                <a:gd name="T21" fmla="*/ 184 h 226"/>
                <a:gd name="T22" fmla="*/ 185 w 227"/>
                <a:gd name="T23" fmla="*/ 202 h 226"/>
                <a:gd name="T24" fmla="*/ 163 w 227"/>
                <a:gd name="T25" fmla="*/ 215 h 226"/>
                <a:gd name="T26" fmla="*/ 139 w 227"/>
                <a:gd name="T27" fmla="*/ 223 h 226"/>
                <a:gd name="T28" fmla="*/ 114 w 227"/>
                <a:gd name="T29" fmla="*/ 226 h 226"/>
                <a:gd name="T30" fmla="*/ 88 w 227"/>
                <a:gd name="T31" fmla="*/ 223 h 226"/>
                <a:gd name="T32" fmla="*/ 64 w 227"/>
                <a:gd name="T33" fmla="*/ 215 h 226"/>
                <a:gd name="T34" fmla="*/ 42 w 227"/>
                <a:gd name="T35" fmla="*/ 202 h 226"/>
                <a:gd name="T36" fmla="*/ 25 w 227"/>
                <a:gd name="T37" fmla="*/ 184 h 226"/>
                <a:gd name="T38" fmla="*/ 11 w 227"/>
                <a:gd name="T39" fmla="*/ 162 h 226"/>
                <a:gd name="T40" fmla="*/ 3 w 227"/>
                <a:gd name="T41" fmla="*/ 139 h 226"/>
                <a:gd name="T42" fmla="*/ 0 w 227"/>
                <a:gd name="T43" fmla="*/ 113 h 226"/>
                <a:gd name="T44" fmla="*/ 3 w 227"/>
                <a:gd name="T45" fmla="*/ 87 h 226"/>
                <a:gd name="T46" fmla="*/ 11 w 227"/>
                <a:gd name="T47" fmla="*/ 64 h 226"/>
                <a:gd name="T48" fmla="*/ 25 w 227"/>
                <a:gd name="T49" fmla="*/ 42 h 226"/>
                <a:gd name="T50" fmla="*/ 42 w 227"/>
                <a:gd name="T51" fmla="*/ 24 h 226"/>
                <a:gd name="T52" fmla="*/ 64 w 227"/>
                <a:gd name="T53" fmla="*/ 11 h 226"/>
                <a:gd name="T54" fmla="*/ 88 w 227"/>
                <a:gd name="T55" fmla="*/ 3 h 226"/>
                <a:gd name="T56" fmla="*/ 114 w 227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5" y="24"/>
                  </a:lnTo>
                  <a:lnTo>
                    <a:pt x="202" y="42"/>
                  </a:lnTo>
                  <a:lnTo>
                    <a:pt x="216" y="64"/>
                  </a:lnTo>
                  <a:lnTo>
                    <a:pt x="224" y="87"/>
                  </a:lnTo>
                  <a:lnTo>
                    <a:pt x="227" y="113"/>
                  </a:lnTo>
                  <a:lnTo>
                    <a:pt x="224" y="139"/>
                  </a:lnTo>
                  <a:lnTo>
                    <a:pt x="216" y="162"/>
                  </a:lnTo>
                  <a:lnTo>
                    <a:pt x="202" y="184"/>
                  </a:lnTo>
                  <a:lnTo>
                    <a:pt x="185" y="202"/>
                  </a:lnTo>
                  <a:lnTo>
                    <a:pt x="163" y="215"/>
                  </a:lnTo>
                  <a:lnTo>
                    <a:pt x="139" y="223"/>
                  </a:lnTo>
                  <a:lnTo>
                    <a:pt x="114" y="226"/>
                  </a:lnTo>
                  <a:lnTo>
                    <a:pt x="88" y="223"/>
                  </a:lnTo>
                  <a:lnTo>
                    <a:pt x="64" y="215"/>
                  </a:lnTo>
                  <a:lnTo>
                    <a:pt x="42" y="202"/>
                  </a:lnTo>
                  <a:lnTo>
                    <a:pt x="25" y="184"/>
                  </a:lnTo>
                  <a:lnTo>
                    <a:pt x="11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6447996" y="3438525"/>
            <a:ext cx="222250" cy="600075"/>
            <a:chOff x="6405563" y="3438525"/>
            <a:chExt cx="222250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274"/>
            <p:cNvSpPr>
              <a:spLocks noEditPoints="1"/>
            </p:cNvSpPr>
            <p:nvPr/>
          </p:nvSpPr>
          <p:spPr bwMode="auto">
            <a:xfrm>
              <a:off x="6405563" y="3438525"/>
              <a:ext cx="222250" cy="600075"/>
            </a:xfrm>
            <a:custGeom>
              <a:avLst/>
              <a:gdLst>
                <a:gd name="T0" fmla="*/ 521 w 1257"/>
                <a:gd name="T1" fmla="*/ 2634 h 3402"/>
                <a:gd name="T2" fmla="*/ 424 w 1257"/>
                <a:gd name="T3" fmla="*/ 2731 h 3402"/>
                <a:gd name="T4" fmla="*/ 401 w 1257"/>
                <a:gd name="T5" fmla="*/ 2872 h 3402"/>
                <a:gd name="T6" fmla="*/ 466 w 1257"/>
                <a:gd name="T7" fmla="*/ 2995 h 3402"/>
                <a:gd name="T8" fmla="*/ 589 w 1257"/>
                <a:gd name="T9" fmla="*/ 3059 h 3402"/>
                <a:gd name="T10" fmla="*/ 730 w 1257"/>
                <a:gd name="T11" fmla="*/ 3036 h 3402"/>
                <a:gd name="T12" fmla="*/ 828 w 1257"/>
                <a:gd name="T13" fmla="*/ 2939 h 3402"/>
                <a:gd name="T14" fmla="*/ 850 w 1257"/>
                <a:gd name="T15" fmla="*/ 2798 h 3402"/>
                <a:gd name="T16" fmla="*/ 786 w 1257"/>
                <a:gd name="T17" fmla="*/ 2675 h 3402"/>
                <a:gd name="T18" fmla="*/ 662 w 1257"/>
                <a:gd name="T19" fmla="*/ 2611 h 3402"/>
                <a:gd name="T20" fmla="*/ 1138 w 1257"/>
                <a:gd name="T21" fmla="*/ 1474 h 3402"/>
                <a:gd name="T22" fmla="*/ 341 w 1257"/>
                <a:gd name="T23" fmla="*/ 0 h 3402"/>
                <a:gd name="T24" fmla="*/ 363 w 1257"/>
                <a:gd name="T25" fmla="*/ 670 h 3402"/>
                <a:gd name="T26" fmla="*/ 433 w 1257"/>
                <a:gd name="T27" fmla="*/ 670 h 3402"/>
                <a:gd name="T28" fmla="*/ 455 w 1257"/>
                <a:gd name="T29" fmla="*/ 0 h 3402"/>
                <a:gd name="T30" fmla="*/ 579 w 1257"/>
                <a:gd name="T31" fmla="*/ 829 h 3402"/>
                <a:gd name="T32" fmla="*/ 644 w 1257"/>
                <a:gd name="T33" fmla="*/ 847 h 3402"/>
                <a:gd name="T34" fmla="*/ 683 w 1257"/>
                <a:gd name="T35" fmla="*/ 794 h 3402"/>
                <a:gd name="T36" fmla="*/ 799 w 1257"/>
                <a:gd name="T37" fmla="*/ 642 h 3402"/>
                <a:gd name="T38" fmla="*/ 853 w 1257"/>
                <a:gd name="T39" fmla="*/ 680 h 3402"/>
                <a:gd name="T40" fmla="*/ 907 w 1257"/>
                <a:gd name="T41" fmla="*/ 642 h 3402"/>
                <a:gd name="T42" fmla="*/ 1055 w 1257"/>
                <a:gd name="T43" fmla="*/ 3 h 3402"/>
                <a:gd name="T44" fmla="*/ 1156 w 1257"/>
                <a:gd name="T45" fmla="*/ 60 h 3402"/>
                <a:gd name="T46" fmla="*/ 1195 w 1257"/>
                <a:gd name="T47" fmla="*/ 170 h 3402"/>
                <a:gd name="T48" fmla="*/ 1236 w 1257"/>
                <a:gd name="T49" fmla="*/ 982 h 3402"/>
                <a:gd name="T50" fmla="*/ 1257 w 1257"/>
                <a:gd name="T51" fmla="*/ 1536 h 3402"/>
                <a:gd name="T52" fmla="*/ 1220 w 1257"/>
                <a:gd name="T53" fmla="*/ 1591 h 3402"/>
                <a:gd name="T54" fmla="*/ 1190 w 1257"/>
                <a:gd name="T55" fmla="*/ 1886 h 3402"/>
                <a:gd name="T56" fmla="*/ 1118 w 1257"/>
                <a:gd name="T57" fmla="*/ 1990 h 3402"/>
                <a:gd name="T58" fmla="*/ 1044 w 1257"/>
                <a:gd name="T59" fmla="*/ 2101 h 3402"/>
                <a:gd name="T60" fmla="*/ 1068 w 1257"/>
                <a:gd name="T61" fmla="*/ 2410 h 3402"/>
                <a:gd name="T62" fmla="*/ 1079 w 1257"/>
                <a:gd name="T63" fmla="*/ 2736 h 3402"/>
                <a:gd name="T64" fmla="*/ 1078 w 1257"/>
                <a:gd name="T65" fmla="*/ 2996 h 3402"/>
                <a:gd name="T66" fmla="*/ 1012 w 1257"/>
                <a:gd name="T67" fmla="*/ 3186 h 3402"/>
                <a:gd name="T68" fmla="*/ 875 w 1257"/>
                <a:gd name="T69" fmla="*/ 3327 h 3402"/>
                <a:gd name="T70" fmla="*/ 689 w 1257"/>
                <a:gd name="T71" fmla="*/ 3398 h 3402"/>
                <a:gd name="T72" fmla="*/ 513 w 1257"/>
                <a:gd name="T73" fmla="*/ 3390 h 3402"/>
                <a:gd name="T74" fmla="*/ 337 w 1257"/>
                <a:gd name="T75" fmla="*/ 3300 h 3402"/>
                <a:gd name="T76" fmla="*/ 216 w 1257"/>
                <a:gd name="T77" fmla="*/ 3143 h 3402"/>
                <a:gd name="T78" fmla="*/ 171 w 1257"/>
                <a:gd name="T79" fmla="*/ 2943 h 3402"/>
                <a:gd name="T80" fmla="*/ 175 w 1257"/>
                <a:gd name="T81" fmla="*/ 2657 h 3402"/>
                <a:gd name="T82" fmla="*/ 189 w 1257"/>
                <a:gd name="T83" fmla="*/ 2327 h 3402"/>
                <a:gd name="T84" fmla="*/ 216 w 1257"/>
                <a:gd name="T85" fmla="*/ 2030 h 3402"/>
                <a:gd name="T86" fmla="*/ 102 w 1257"/>
                <a:gd name="T87" fmla="*/ 1949 h 3402"/>
                <a:gd name="T88" fmla="*/ 57 w 1257"/>
                <a:gd name="T89" fmla="*/ 1814 h 3402"/>
                <a:gd name="T90" fmla="*/ 502 w 1257"/>
                <a:gd name="T91" fmla="*/ 1793 h 3402"/>
                <a:gd name="T92" fmla="*/ 502 w 1257"/>
                <a:gd name="T93" fmla="*/ 1723 h 3402"/>
                <a:gd name="T94" fmla="*/ 57 w 1257"/>
                <a:gd name="T95" fmla="*/ 1701 h 3402"/>
                <a:gd name="T96" fmla="*/ 10 w 1257"/>
                <a:gd name="T97" fmla="*/ 1566 h 3402"/>
                <a:gd name="T98" fmla="*/ 2 w 1257"/>
                <a:gd name="T99" fmla="*/ 1002 h 3402"/>
                <a:gd name="T100" fmla="*/ 57 w 1257"/>
                <a:gd name="T101" fmla="*/ 964 h 3402"/>
                <a:gd name="T102" fmla="*/ 81 w 1257"/>
                <a:gd name="T103" fmla="*/ 84 h 3402"/>
                <a:gd name="T104" fmla="*/ 170 w 1257"/>
                <a:gd name="T105" fmla="*/ 1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7" h="3402">
                  <a:moveTo>
                    <a:pt x="626" y="2608"/>
                  </a:moveTo>
                  <a:lnTo>
                    <a:pt x="589" y="2611"/>
                  </a:lnTo>
                  <a:lnTo>
                    <a:pt x="554" y="2620"/>
                  </a:lnTo>
                  <a:lnTo>
                    <a:pt x="521" y="2634"/>
                  </a:lnTo>
                  <a:lnTo>
                    <a:pt x="491" y="2653"/>
                  </a:lnTo>
                  <a:lnTo>
                    <a:pt x="466" y="2675"/>
                  </a:lnTo>
                  <a:lnTo>
                    <a:pt x="443" y="2701"/>
                  </a:lnTo>
                  <a:lnTo>
                    <a:pt x="424" y="2731"/>
                  </a:lnTo>
                  <a:lnTo>
                    <a:pt x="410" y="2764"/>
                  </a:lnTo>
                  <a:lnTo>
                    <a:pt x="401" y="2798"/>
                  </a:lnTo>
                  <a:lnTo>
                    <a:pt x="398" y="2835"/>
                  </a:lnTo>
                  <a:lnTo>
                    <a:pt x="401" y="2872"/>
                  </a:lnTo>
                  <a:lnTo>
                    <a:pt x="410" y="2906"/>
                  </a:lnTo>
                  <a:lnTo>
                    <a:pt x="424" y="2939"/>
                  </a:lnTo>
                  <a:lnTo>
                    <a:pt x="443" y="2969"/>
                  </a:lnTo>
                  <a:lnTo>
                    <a:pt x="466" y="2995"/>
                  </a:lnTo>
                  <a:lnTo>
                    <a:pt x="491" y="3017"/>
                  </a:lnTo>
                  <a:lnTo>
                    <a:pt x="521" y="3036"/>
                  </a:lnTo>
                  <a:lnTo>
                    <a:pt x="554" y="3050"/>
                  </a:lnTo>
                  <a:lnTo>
                    <a:pt x="589" y="3059"/>
                  </a:lnTo>
                  <a:lnTo>
                    <a:pt x="626" y="3062"/>
                  </a:lnTo>
                  <a:lnTo>
                    <a:pt x="662" y="3059"/>
                  </a:lnTo>
                  <a:lnTo>
                    <a:pt x="697" y="3050"/>
                  </a:lnTo>
                  <a:lnTo>
                    <a:pt x="730" y="3036"/>
                  </a:lnTo>
                  <a:lnTo>
                    <a:pt x="760" y="3017"/>
                  </a:lnTo>
                  <a:lnTo>
                    <a:pt x="786" y="2995"/>
                  </a:lnTo>
                  <a:lnTo>
                    <a:pt x="809" y="2969"/>
                  </a:lnTo>
                  <a:lnTo>
                    <a:pt x="828" y="2939"/>
                  </a:lnTo>
                  <a:lnTo>
                    <a:pt x="842" y="2906"/>
                  </a:lnTo>
                  <a:lnTo>
                    <a:pt x="850" y="2872"/>
                  </a:lnTo>
                  <a:lnTo>
                    <a:pt x="853" y="2835"/>
                  </a:lnTo>
                  <a:lnTo>
                    <a:pt x="850" y="2798"/>
                  </a:lnTo>
                  <a:lnTo>
                    <a:pt x="842" y="2764"/>
                  </a:lnTo>
                  <a:lnTo>
                    <a:pt x="828" y="2731"/>
                  </a:lnTo>
                  <a:lnTo>
                    <a:pt x="809" y="2701"/>
                  </a:lnTo>
                  <a:lnTo>
                    <a:pt x="786" y="2675"/>
                  </a:lnTo>
                  <a:lnTo>
                    <a:pt x="760" y="2653"/>
                  </a:lnTo>
                  <a:lnTo>
                    <a:pt x="730" y="2634"/>
                  </a:lnTo>
                  <a:lnTo>
                    <a:pt x="697" y="2620"/>
                  </a:lnTo>
                  <a:lnTo>
                    <a:pt x="662" y="2611"/>
                  </a:lnTo>
                  <a:lnTo>
                    <a:pt x="626" y="2608"/>
                  </a:lnTo>
                  <a:close/>
                  <a:moveTo>
                    <a:pt x="114" y="1077"/>
                  </a:moveTo>
                  <a:lnTo>
                    <a:pt x="114" y="1474"/>
                  </a:lnTo>
                  <a:lnTo>
                    <a:pt x="1138" y="1474"/>
                  </a:lnTo>
                  <a:lnTo>
                    <a:pt x="1138" y="1077"/>
                  </a:lnTo>
                  <a:lnTo>
                    <a:pt x="114" y="1077"/>
                  </a:lnTo>
                  <a:close/>
                  <a:moveTo>
                    <a:pt x="228" y="0"/>
                  </a:moveTo>
                  <a:lnTo>
                    <a:pt x="341" y="0"/>
                  </a:lnTo>
                  <a:lnTo>
                    <a:pt x="341" y="624"/>
                  </a:lnTo>
                  <a:lnTo>
                    <a:pt x="343" y="642"/>
                  </a:lnTo>
                  <a:lnTo>
                    <a:pt x="352" y="659"/>
                  </a:lnTo>
                  <a:lnTo>
                    <a:pt x="363" y="670"/>
                  </a:lnTo>
                  <a:lnTo>
                    <a:pt x="380" y="677"/>
                  </a:lnTo>
                  <a:lnTo>
                    <a:pt x="398" y="680"/>
                  </a:lnTo>
                  <a:lnTo>
                    <a:pt x="417" y="677"/>
                  </a:lnTo>
                  <a:lnTo>
                    <a:pt x="433" y="670"/>
                  </a:lnTo>
                  <a:lnTo>
                    <a:pt x="445" y="659"/>
                  </a:lnTo>
                  <a:lnTo>
                    <a:pt x="452" y="642"/>
                  </a:lnTo>
                  <a:lnTo>
                    <a:pt x="455" y="624"/>
                  </a:lnTo>
                  <a:lnTo>
                    <a:pt x="455" y="0"/>
                  </a:lnTo>
                  <a:lnTo>
                    <a:pt x="569" y="0"/>
                  </a:lnTo>
                  <a:lnTo>
                    <a:pt x="569" y="794"/>
                  </a:lnTo>
                  <a:lnTo>
                    <a:pt x="571" y="812"/>
                  </a:lnTo>
                  <a:lnTo>
                    <a:pt x="579" y="829"/>
                  </a:lnTo>
                  <a:lnTo>
                    <a:pt x="591" y="840"/>
                  </a:lnTo>
                  <a:lnTo>
                    <a:pt x="607" y="847"/>
                  </a:lnTo>
                  <a:lnTo>
                    <a:pt x="626" y="851"/>
                  </a:lnTo>
                  <a:lnTo>
                    <a:pt x="644" y="847"/>
                  </a:lnTo>
                  <a:lnTo>
                    <a:pt x="661" y="840"/>
                  </a:lnTo>
                  <a:lnTo>
                    <a:pt x="672" y="829"/>
                  </a:lnTo>
                  <a:lnTo>
                    <a:pt x="680" y="812"/>
                  </a:lnTo>
                  <a:lnTo>
                    <a:pt x="683" y="794"/>
                  </a:lnTo>
                  <a:lnTo>
                    <a:pt x="683" y="0"/>
                  </a:lnTo>
                  <a:lnTo>
                    <a:pt x="797" y="0"/>
                  </a:lnTo>
                  <a:lnTo>
                    <a:pt x="797" y="624"/>
                  </a:lnTo>
                  <a:lnTo>
                    <a:pt x="799" y="642"/>
                  </a:lnTo>
                  <a:lnTo>
                    <a:pt x="807" y="659"/>
                  </a:lnTo>
                  <a:lnTo>
                    <a:pt x="818" y="670"/>
                  </a:lnTo>
                  <a:lnTo>
                    <a:pt x="835" y="677"/>
                  </a:lnTo>
                  <a:lnTo>
                    <a:pt x="853" y="680"/>
                  </a:lnTo>
                  <a:lnTo>
                    <a:pt x="872" y="677"/>
                  </a:lnTo>
                  <a:lnTo>
                    <a:pt x="889" y="670"/>
                  </a:lnTo>
                  <a:lnTo>
                    <a:pt x="900" y="659"/>
                  </a:lnTo>
                  <a:lnTo>
                    <a:pt x="907" y="642"/>
                  </a:lnTo>
                  <a:lnTo>
                    <a:pt x="910" y="624"/>
                  </a:lnTo>
                  <a:lnTo>
                    <a:pt x="910" y="0"/>
                  </a:lnTo>
                  <a:lnTo>
                    <a:pt x="1024" y="0"/>
                  </a:lnTo>
                  <a:lnTo>
                    <a:pt x="1055" y="3"/>
                  </a:lnTo>
                  <a:lnTo>
                    <a:pt x="1084" y="10"/>
                  </a:lnTo>
                  <a:lnTo>
                    <a:pt x="1111" y="23"/>
                  </a:lnTo>
                  <a:lnTo>
                    <a:pt x="1135" y="39"/>
                  </a:lnTo>
                  <a:lnTo>
                    <a:pt x="1156" y="60"/>
                  </a:lnTo>
                  <a:lnTo>
                    <a:pt x="1172" y="84"/>
                  </a:lnTo>
                  <a:lnTo>
                    <a:pt x="1184" y="109"/>
                  </a:lnTo>
                  <a:lnTo>
                    <a:pt x="1192" y="139"/>
                  </a:lnTo>
                  <a:lnTo>
                    <a:pt x="1195" y="170"/>
                  </a:lnTo>
                  <a:lnTo>
                    <a:pt x="1195" y="964"/>
                  </a:lnTo>
                  <a:lnTo>
                    <a:pt x="1210" y="966"/>
                  </a:lnTo>
                  <a:lnTo>
                    <a:pt x="1225" y="972"/>
                  </a:lnTo>
                  <a:lnTo>
                    <a:pt x="1236" y="982"/>
                  </a:lnTo>
                  <a:lnTo>
                    <a:pt x="1247" y="995"/>
                  </a:lnTo>
                  <a:lnTo>
                    <a:pt x="1253" y="1010"/>
                  </a:lnTo>
                  <a:lnTo>
                    <a:pt x="1257" y="1026"/>
                  </a:lnTo>
                  <a:lnTo>
                    <a:pt x="1257" y="1536"/>
                  </a:lnTo>
                  <a:lnTo>
                    <a:pt x="1255" y="1556"/>
                  </a:lnTo>
                  <a:lnTo>
                    <a:pt x="1248" y="1571"/>
                  </a:lnTo>
                  <a:lnTo>
                    <a:pt x="1235" y="1583"/>
                  </a:lnTo>
                  <a:lnTo>
                    <a:pt x="1220" y="1591"/>
                  </a:lnTo>
                  <a:lnTo>
                    <a:pt x="1200" y="1594"/>
                  </a:lnTo>
                  <a:lnTo>
                    <a:pt x="1200" y="1821"/>
                  </a:lnTo>
                  <a:lnTo>
                    <a:pt x="1198" y="1854"/>
                  </a:lnTo>
                  <a:lnTo>
                    <a:pt x="1190" y="1886"/>
                  </a:lnTo>
                  <a:lnTo>
                    <a:pt x="1178" y="1915"/>
                  </a:lnTo>
                  <a:lnTo>
                    <a:pt x="1162" y="1942"/>
                  </a:lnTo>
                  <a:lnTo>
                    <a:pt x="1142" y="1968"/>
                  </a:lnTo>
                  <a:lnTo>
                    <a:pt x="1118" y="1990"/>
                  </a:lnTo>
                  <a:lnTo>
                    <a:pt x="1093" y="2008"/>
                  </a:lnTo>
                  <a:lnTo>
                    <a:pt x="1066" y="2024"/>
                  </a:lnTo>
                  <a:lnTo>
                    <a:pt x="1036" y="2036"/>
                  </a:lnTo>
                  <a:lnTo>
                    <a:pt x="1044" y="2101"/>
                  </a:lnTo>
                  <a:lnTo>
                    <a:pt x="1051" y="2173"/>
                  </a:lnTo>
                  <a:lnTo>
                    <a:pt x="1057" y="2249"/>
                  </a:lnTo>
                  <a:lnTo>
                    <a:pt x="1062" y="2329"/>
                  </a:lnTo>
                  <a:lnTo>
                    <a:pt x="1068" y="2410"/>
                  </a:lnTo>
                  <a:lnTo>
                    <a:pt x="1071" y="2494"/>
                  </a:lnTo>
                  <a:lnTo>
                    <a:pt x="1074" y="2576"/>
                  </a:lnTo>
                  <a:lnTo>
                    <a:pt x="1077" y="2657"/>
                  </a:lnTo>
                  <a:lnTo>
                    <a:pt x="1079" y="2736"/>
                  </a:lnTo>
                  <a:lnTo>
                    <a:pt x="1080" y="2810"/>
                  </a:lnTo>
                  <a:lnTo>
                    <a:pt x="1081" y="2879"/>
                  </a:lnTo>
                  <a:lnTo>
                    <a:pt x="1081" y="2943"/>
                  </a:lnTo>
                  <a:lnTo>
                    <a:pt x="1078" y="2996"/>
                  </a:lnTo>
                  <a:lnTo>
                    <a:pt x="1070" y="3046"/>
                  </a:lnTo>
                  <a:lnTo>
                    <a:pt x="1055" y="3096"/>
                  </a:lnTo>
                  <a:lnTo>
                    <a:pt x="1036" y="3142"/>
                  </a:lnTo>
                  <a:lnTo>
                    <a:pt x="1012" y="3186"/>
                  </a:lnTo>
                  <a:lnTo>
                    <a:pt x="984" y="3227"/>
                  </a:lnTo>
                  <a:lnTo>
                    <a:pt x="951" y="3264"/>
                  </a:lnTo>
                  <a:lnTo>
                    <a:pt x="914" y="3298"/>
                  </a:lnTo>
                  <a:lnTo>
                    <a:pt x="875" y="3327"/>
                  </a:lnTo>
                  <a:lnTo>
                    <a:pt x="832" y="3353"/>
                  </a:lnTo>
                  <a:lnTo>
                    <a:pt x="786" y="3372"/>
                  </a:lnTo>
                  <a:lnTo>
                    <a:pt x="739" y="3388"/>
                  </a:lnTo>
                  <a:lnTo>
                    <a:pt x="689" y="3398"/>
                  </a:lnTo>
                  <a:lnTo>
                    <a:pt x="637" y="3402"/>
                  </a:lnTo>
                  <a:lnTo>
                    <a:pt x="614" y="3402"/>
                  </a:lnTo>
                  <a:lnTo>
                    <a:pt x="563" y="3399"/>
                  </a:lnTo>
                  <a:lnTo>
                    <a:pt x="513" y="3390"/>
                  </a:lnTo>
                  <a:lnTo>
                    <a:pt x="464" y="3375"/>
                  </a:lnTo>
                  <a:lnTo>
                    <a:pt x="419" y="3355"/>
                  </a:lnTo>
                  <a:lnTo>
                    <a:pt x="377" y="3330"/>
                  </a:lnTo>
                  <a:lnTo>
                    <a:pt x="337" y="3300"/>
                  </a:lnTo>
                  <a:lnTo>
                    <a:pt x="301" y="3266"/>
                  </a:lnTo>
                  <a:lnTo>
                    <a:pt x="268" y="3228"/>
                  </a:lnTo>
                  <a:lnTo>
                    <a:pt x="240" y="3188"/>
                  </a:lnTo>
                  <a:lnTo>
                    <a:pt x="216" y="3143"/>
                  </a:lnTo>
                  <a:lnTo>
                    <a:pt x="197" y="3096"/>
                  </a:lnTo>
                  <a:lnTo>
                    <a:pt x="182" y="3046"/>
                  </a:lnTo>
                  <a:lnTo>
                    <a:pt x="174" y="2996"/>
                  </a:lnTo>
                  <a:lnTo>
                    <a:pt x="171" y="2943"/>
                  </a:lnTo>
                  <a:lnTo>
                    <a:pt x="171" y="2879"/>
                  </a:lnTo>
                  <a:lnTo>
                    <a:pt x="172" y="2810"/>
                  </a:lnTo>
                  <a:lnTo>
                    <a:pt x="173" y="2735"/>
                  </a:lnTo>
                  <a:lnTo>
                    <a:pt x="175" y="2657"/>
                  </a:lnTo>
                  <a:lnTo>
                    <a:pt x="177" y="2575"/>
                  </a:lnTo>
                  <a:lnTo>
                    <a:pt x="181" y="2493"/>
                  </a:lnTo>
                  <a:lnTo>
                    <a:pt x="184" y="2409"/>
                  </a:lnTo>
                  <a:lnTo>
                    <a:pt x="189" y="2327"/>
                  </a:lnTo>
                  <a:lnTo>
                    <a:pt x="194" y="2246"/>
                  </a:lnTo>
                  <a:lnTo>
                    <a:pt x="201" y="2169"/>
                  </a:lnTo>
                  <a:lnTo>
                    <a:pt x="208" y="2097"/>
                  </a:lnTo>
                  <a:lnTo>
                    <a:pt x="216" y="2030"/>
                  </a:lnTo>
                  <a:lnTo>
                    <a:pt x="183" y="2016"/>
                  </a:lnTo>
                  <a:lnTo>
                    <a:pt x="153" y="1999"/>
                  </a:lnTo>
                  <a:lnTo>
                    <a:pt x="126" y="1976"/>
                  </a:lnTo>
                  <a:lnTo>
                    <a:pt x="102" y="1949"/>
                  </a:lnTo>
                  <a:lnTo>
                    <a:pt x="83" y="1920"/>
                  </a:lnTo>
                  <a:lnTo>
                    <a:pt x="69" y="1888"/>
                  </a:lnTo>
                  <a:lnTo>
                    <a:pt x="60" y="1852"/>
                  </a:lnTo>
                  <a:lnTo>
                    <a:pt x="57" y="1814"/>
                  </a:lnTo>
                  <a:lnTo>
                    <a:pt x="455" y="1814"/>
                  </a:lnTo>
                  <a:lnTo>
                    <a:pt x="474" y="1811"/>
                  </a:lnTo>
                  <a:lnTo>
                    <a:pt x="490" y="1804"/>
                  </a:lnTo>
                  <a:lnTo>
                    <a:pt x="502" y="1793"/>
                  </a:lnTo>
                  <a:lnTo>
                    <a:pt x="509" y="1776"/>
                  </a:lnTo>
                  <a:lnTo>
                    <a:pt x="512" y="1758"/>
                  </a:lnTo>
                  <a:lnTo>
                    <a:pt x="509" y="1739"/>
                  </a:lnTo>
                  <a:lnTo>
                    <a:pt x="502" y="1723"/>
                  </a:lnTo>
                  <a:lnTo>
                    <a:pt x="490" y="1711"/>
                  </a:lnTo>
                  <a:lnTo>
                    <a:pt x="474" y="1704"/>
                  </a:lnTo>
                  <a:lnTo>
                    <a:pt x="455" y="1701"/>
                  </a:lnTo>
                  <a:lnTo>
                    <a:pt x="57" y="1701"/>
                  </a:lnTo>
                  <a:lnTo>
                    <a:pt x="57" y="1588"/>
                  </a:lnTo>
                  <a:lnTo>
                    <a:pt x="38" y="1585"/>
                  </a:lnTo>
                  <a:lnTo>
                    <a:pt x="22" y="1577"/>
                  </a:lnTo>
                  <a:lnTo>
                    <a:pt x="10" y="1566"/>
                  </a:lnTo>
                  <a:lnTo>
                    <a:pt x="2" y="1549"/>
                  </a:lnTo>
                  <a:lnTo>
                    <a:pt x="0" y="1531"/>
                  </a:lnTo>
                  <a:lnTo>
                    <a:pt x="0" y="1021"/>
                  </a:lnTo>
                  <a:lnTo>
                    <a:pt x="2" y="1002"/>
                  </a:lnTo>
                  <a:lnTo>
                    <a:pt x="10" y="986"/>
                  </a:lnTo>
                  <a:lnTo>
                    <a:pt x="22" y="974"/>
                  </a:lnTo>
                  <a:lnTo>
                    <a:pt x="38" y="967"/>
                  </a:lnTo>
                  <a:lnTo>
                    <a:pt x="57" y="964"/>
                  </a:lnTo>
                  <a:lnTo>
                    <a:pt x="57" y="170"/>
                  </a:lnTo>
                  <a:lnTo>
                    <a:pt x="60" y="139"/>
                  </a:lnTo>
                  <a:lnTo>
                    <a:pt x="68" y="109"/>
                  </a:lnTo>
                  <a:lnTo>
                    <a:pt x="81" y="84"/>
                  </a:lnTo>
                  <a:lnTo>
                    <a:pt x="98" y="60"/>
                  </a:lnTo>
                  <a:lnTo>
                    <a:pt x="119" y="39"/>
                  </a:lnTo>
                  <a:lnTo>
                    <a:pt x="143" y="23"/>
                  </a:lnTo>
                  <a:lnTo>
                    <a:pt x="170" y="10"/>
                  </a:lnTo>
                  <a:lnTo>
                    <a:pt x="198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75"/>
            <p:cNvSpPr>
              <a:spLocks/>
            </p:cNvSpPr>
            <p:nvPr/>
          </p:nvSpPr>
          <p:spPr bwMode="auto">
            <a:xfrm>
              <a:off x="6496051" y="3917950"/>
              <a:ext cx="39688" cy="41275"/>
            </a:xfrm>
            <a:custGeom>
              <a:avLst/>
              <a:gdLst>
                <a:gd name="T0" fmla="*/ 114 w 228"/>
                <a:gd name="T1" fmla="*/ 0 h 226"/>
                <a:gd name="T2" fmla="*/ 140 w 228"/>
                <a:gd name="T3" fmla="*/ 3 h 226"/>
                <a:gd name="T4" fmla="*/ 164 w 228"/>
                <a:gd name="T5" fmla="*/ 11 h 226"/>
                <a:gd name="T6" fmla="*/ 185 w 228"/>
                <a:gd name="T7" fmla="*/ 24 h 226"/>
                <a:gd name="T8" fmla="*/ 203 w 228"/>
                <a:gd name="T9" fmla="*/ 42 h 226"/>
                <a:gd name="T10" fmla="*/ 216 w 228"/>
                <a:gd name="T11" fmla="*/ 64 h 226"/>
                <a:gd name="T12" fmla="*/ 225 w 228"/>
                <a:gd name="T13" fmla="*/ 87 h 226"/>
                <a:gd name="T14" fmla="*/ 228 w 228"/>
                <a:gd name="T15" fmla="*/ 113 h 226"/>
                <a:gd name="T16" fmla="*/ 225 w 228"/>
                <a:gd name="T17" fmla="*/ 139 h 226"/>
                <a:gd name="T18" fmla="*/ 216 w 228"/>
                <a:gd name="T19" fmla="*/ 162 h 226"/>
                <a:gd name="T20" fmla="*/ 203 w 228"/>
                <a:gd name="T21" fmla="*/ 184 h 226"/>
                <a:gd name="T22" fmla="*/ 185 w 228"/>
                <a:gd name="T23" fmla="*/ 202 h 226"/>
                <a:gd name="T24" fmla="*/ 164 w 228"/>
                <a:gd name="T25" fmla="*/ 215 h 226"/>
                <a:gd name="T26" fmla="*/ 140 w 228"/>
                <a:gd name="T27" fmla="*/ 223 h 226"/>
                <a:gd name="T28" fmla="*/ 114 w 228"/>
                <a:gd name="T29" fmla="*/ 226 h 226"/>
                <a:gd name="T30" fmla="*/ 88 w 228"/>
                <a:gd name="T31" fmla="*/ 223 h 226"/>
                <a:gd name="T32" fmla="*/ 64 w 228"/>
                <a:gd name="T33" fmla="*/ 215 h 226"/>
                <a:gd name="T34" fmla="*/ 42 w 228"/>
                <a:gd name="T35" fmla="*/ 202 h 226"/>
                <a:gd name="T36" fmla="*/ 25 w 228"/>
                <a:gd name="T37" fmla="*/ 184 h 226"/>
                <a:gd name="T38" fmla="*/ 11 w 228"/>
                <a:gd name="T39" fmla="*/ 162 h 226"/>
                <a:gd name="T40" fmla="*/ 3 w 228"/>
                <a:gd name="T41" fmla="*/ 139 h 226"/>
                <a:gd name="T42" fmla="*/ 0 w 228"/>
                <a:gd name="T43" fmla="*/ 113 h 226"/>
                <a:gd name="T44" fmla="*/ 3 w 228"/>
                <a:gd name="T45" fmla="*/ 87 h 226"/>
                <a:gd name="T46" fmla="*/ 11 w 228"/>
                <a:gd name="T47" fmla="*/ 64 h 226"/>
                <a:gd name="T48" fmla="*/ 25 w 228"/>
                <a:gd name="T49" fmla="*/ 42 h 226"/>
                <a:gd name="T50" fmla="*/ 42 w 228"/>
                <a:gd name="T51" fmla="*/ 24 h 226"/>
                <a:gd name="T52" fmla="*/ 64 w 228"/>
                <a:gd name="T53" fmla="*/ 11 h 226"/>
                <a:gd name="T54" fmla="*/ 88 w 228"/>
                <a:gd name="T55" fmla="*/ 3 h 226"/>
                <a:gd name="T56" fmla="*/ 114 w 228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6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4"/>
                  </a:lnTo>
                  <a:lnTo>
                    <a:pt x="203" y="42"/>
                  </a:lnTo>
                  <a:lnTo>
                    <a:pt x="216" y="64"/>
                  </a:lnTo>
                  <a:lnTo>
                    <a:pt x="225" y="87"/>
                  </a:lnTo>
                  <a:lnTo>
                    <a:pt x="228" y="113"/>
                  </a:lnTo>
                  <a:lnTo>
                    <a:pt x="225" y="139"/>
                  </a:lnTo>
                  <a:lnTo>
                    <a:pt x="216" y="162"/>
                  </a:lnTo>
                  <a:lnTo>
                    <a:pt x="203" y="184"/>
                  </a:lnTo>
                  <a:lnTo>
                    <a:pt x="185" y="202"/>
                  </a:lnTo>
                  <a:lnTo>
                    <a:pt x="164" y="215"/>
                  </a:lnTo>
                  <a:lnTo>
                    <a:pt x="140" y="223"/>
                  </a:lnTo>
                  <a:lnTo>
                    <a:pt x="114" y="226"/>
                  </a:lnTo>
                  <a:lnTo>
                    <a:pt x="88" y="223"/>
                  </a:lnTo>
                  <a:lnTo>
                    <a:pt x="64" y="215"/>
                  </a:lnTo>
                  <a:lnTo>
                    <a:pt x="42" y="202"/>
                  </a:lnTo>
                  <a:lnTo>
                    <a:pt x="25" y="184"/>
                  </a:lnTo>
                  <a:lnTo>
                    <a:pt x="11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1" name="Group 880"/>
          <p:cNvGrpSpPr/>
          <p:nvPr/>
        </p:nvGrpSpPr>
        <p:grpSpPr>
          <a:xfrm>
            <a:off x="7195371" y="3440113"/>
            <a:ext cx="598488" cy="598488"/>
            <a:chOff x="7219950" y="3440113"/>
            <a:chExt cx="598488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2" name="Freeform 280"/>
            <p:cNvSpPr>
              <a:spLocks noEditPoints="1"/>
            </p:cNvSpPr>
            <p:nvPr/>
          </p:nvSpPr>
          <p:spPr bwMode="auto">
            <a:xfrm>
              <a:off x="7219950" y="3440113"/>
              <a:ext cx="598488" cy="598488"/>
            </a:xfrm>
            <a:custGeom>
              <a:avLst/>
              <a:gdLst>
                <a:gd name="T0" fmla="*/ 1592 w 3392"/>
                <a:gd name="T1" fmla="*/ 2634 h 3397"/>
                <a:gd name="T2" fmla="*/ 1495 w 3392"/>
                <a:gd name="T3" fmla="*/ 2732 h 3397"/>
                <a:gd name="T4" fmla="*/ 1472 w 3392"/>
                <a:gd name="T5" fmla="*/ 2872 h 3397"/>
                <a:gd name="T6" fmla="*/ 1536 w 3392"/>
                <a:gd name="T7" fmla="*/ 2996 h 3397"/>
                <a:gd name="T8" fmla="*/ 1659 w 3392"/>
                <a:gd name="T9" fmla="*/ 3060 h 3397"/>
                <a:gd name="T10" fmla="*/ 1799 w 3392"/>
                <a:gd name="T11" fmla="*/ 3037 h 3397"/>
                <a:gd name="T12" fmla="*/ 1897 w 3392"/>
                <a:gd name="T13" fmla="*/ 2939 h 3397"/>
                <a:gd name="T14" fmla="*/ 1919 w 3392"/>
                <a:gd name="T15" fmla="*/ 2799 h 3397"/>
                <a:gd name="T16" fmla="*/ 1856 w 3392"/>
                <a:gd name="T17" fmla="*/ 2675 h 3397"/>
                <a:gd name="T18" fmla="*/ 1732 w 3392"/>
                <a:gd name="T19" fmla="*/ 2611 h 3397"/>
                <a:gd name="T20" fmla="*/ 3222 w 3392"/>
                <a:gd name="T21" fmla="*/ 1248 h 3397"/>
                <a:gd name="T22" fmla="*/ 2392 w 3392"/>
                <a:gd name="T23" fmla="*/ 0 h 3397"/>
                <a:gd name="T24" fmla="*/ 2532 w 3392"/>
                <a:gd name="T25" fmla="*/ 41 h 3397"/>
                <a:gd name="T26" fmla="*/ 2654 w 3392"/>
                <a:gd name="T27" fmla="*/ 177 h 3397"/>
                <a:gd name="T28" fmla="*/ 2731 w 3392"/>
                <a:gd name="T29" fmla="*/ 325 h 3397"/>
                <a:gd name="T30" fmla="*/ 2802 w 3392"/>
                <a:gd name="T31" fmla="*/ 221 h 3397"/>
                <a:gd name="T32" fmla="*/ 2969 w 3392"/>
                <a:gd name="T33" fmla="*/ 86 h 3397"/>
                <a:gd name="T34" fmla="*/ 3178 w 3392"/>
                <a:gd name="T35" fmla="*/ 10 h 3397"/>
                <a:gd name="T36" fmla="*/ 3349 w 3392"/>
                <a:gd name="T37" fmla="*/ 2 h 3397"/>
                <a:gd name="T38" fmla="*/ 3387 w 3392"/>
                <a:gd name="T39" fmla="*/ 34 h 3397"/>
                <a:gd name="T40" fmla="*/ 3376 w 3392"/>
                <a:gd name="T41" fmla="*/ 97 h 3397"/>
                <a:gd name="T42" fmla="*/ 3285 w 3392"/>
                <a:gd name="T43" fmla="*/ 248 h 3397"/>
                <a:gd name="T44" fmla="*/ 3234 w 3392"/>
                <a:gd name="T45" fmla="*/ 435 h 3397"/>
                <a:gd name="T46" fmla="*/ 3227 w 3392"/>
                <a:gd name="T47" fmla="*/ 622 h 3397"/>
                <a:gd name="T48" fmla="*/ 3279 w 3392"/>
                <a:gd name="T49" fmla="*/ 737 h 3397"/>
                <a:gd name="T50" fmla="*/ 3333 w 3392"/>
                <a:gd name="T51" fmla="*/ 775 h 3397"/>
                <a:gd name="T52" fmla="*/ 3326 w 3392"/>
                <a:gd name="T53" fmla="*/ 1339 h 3397"/>
                <a:gd name="T54" fmla="*/ 3279 w 3392"/>
                <a:gd name="T55" fmla="*/ 1758 h 3397"/>
                <a:gd name="T56" fmla="*/ 3235 w 3392"/>
                <a:gd name="T57" fmla="*/ 1914 h 3397"/>
                <a:gd name="T58" fmla="*/ 3116 w 3392"/>
                <a:gd name="T59" fmla="*/ 2016 h 3397"/>
                <a:gd name="T60" fmla="*/ 2385 w 3392"/>
                <a:gd name="T61" fmla="*/ 2041 h 3397"/>
                <a:gd name="T62" fmla="*/ 2251 w 3392"/>
                <a:gd name="T63" fmla="*/ 2086 h 3397"/>
                <a:gd name="T64" fmla="*/ 2174 w 3392"/>
                <a:gd name="T65" fmla="*/ 2186 h 3397"/>
                <a:gd name="T66" fmla="*/ 2199 w 3392"/>
                <a:gd name="T67" fmla="*/ 3221 h 3397"/>
                <a:gd name="T68" fmla="*/ 2173 w 3392"/>
                <a:gd name="T69" fmla="*/ 3324 h 3397"/>
                <a:gd name="T70" fmla="*/ 2083 w 3392"/>
                <a:gd name="T71" fmla="*/ 3389 h 3397"/>
                <a:gd name="T72" fmla="*/ 1333 w 3392"/>
                <a:gd name="T73" fmla="*/ 3395 h 3397"/>
                <a:gd name="T74" fmla="*/ 1238 w 3392"/>
                <a:gd name="T75" fmla="*/ 3346 h 3397"/>
                <a:gd name="T76" fmla="*/ 1195 w 3392"/>
                <a:gd name="T77" fmla="*/ 3249 h 3397"/>
                <a:gd name="T78" fmla="*/ 1226 w 3392"/>
                <a:gd name="T79" fmla="*/ 2202 h 3397"/>
                <a:gd name="T80" fmla="*/ 1141 w 3392"/>
                <a:gd name="T81" fmla="*/ 2086 h 3397"/>
                <a:gd name="T82" fmla="*/ 1006 w 3392"/>
                <a:gd name="T83" fmla="*/ 2041 h 3397"/>
                <a:gd name="T84" fmla="*/ 281 w 3392"/>
                <a:gd name="T85" fmla="*/ 2018 h 3397"/>
                <a:gd name="T86" fmla="*/ 165 w 3392"/>
                <a:gd name="T87" fmla="*/ 1922 h 3397"/>
                <a:gd name="T88" fmla="*/ 395 w 3392"/>
                <a:gd name="T89" fmla="*/ 1815 h 3397"/>
                <a:gd name="T90" fmla="*/ 449 w 3392"/>
                <a:gd name="T91" fmla="*/ 1777 h 3397"/>
                <a:gd name="T92" fmla="*/ 430 w 3392"/>
                <a:gd name="T93" fmla="*/ 1711 h 3397"/>
                <a:gd name="T94" fmla="*/ 112 w 3392"/>
                <a:gd name="T95" fmla="*/ 1588 h 3397"/>
                <a:gd name="T96" fmla="*/ 555 w 3392"/>
                <a:gd name="T97" fmla="*/ 1566 h 3397"/>
                <a:gd name="T98" fmla="*/ 555 w 3392"/>
                <a:gd name="T99" fmla="*/ 1497 h 3397"/>
                <a:gd name="T100" fmla="*/ 112 w 3392"/>
                <a:gd name="T101" fmla="*/ 1475 h 3397"/>
                <a:gd name="T102" fmla="*/ 66 w 3392"/>
                <a:gd name="T103" fmla="*/ 1339 h 3397"/>
                <a:gd name="T104" fmla="*/ 59 w 3392"/>
                <a:gd name="T105" fmla="*/ 777 h 3397"/>
                <a:gd name="T106" fmla="*/ 112 w 3392"/>
                <a:gd name="T107" fmla="*/ 737 h 3397"/>
                <a:gd name="T108" fmla="*/ 90 w 3392"/>
                <a:gd name="T109" fmla="*/ 460 h 3397"/>
                <a:gd name="T110" fmla="*/ 36 w 3392"/>
                <a:gd name="T111" fmla="*/ 256 h 3397"/>
                <a:gd name="T112" fmla="*/ 0 w 3392"/>
                <a:gd name="T113" fmla="*/ 142 h 3397"/>
                <a:gd name="T114" fmla="*/ 38 w 3392"/>
                <a:gd name="T115" fmla="*/ 47 h 3397"/>
                <a:gd name="T116" fmla="*/ 141 w 3392"/>
                <a:gd name="T117" fmla="*/ 0 h 3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92" h="3397">
                  <a:moveTo>
                    <a:pt x="1695" y="2608"/>
                  </a:moveTo>
                  <a:lnTo>
                    <a:pt x="1659" y="2611"/>
                  </a:lnTo>
                  <a:lnTo>
                    <a:pt x="1625" y="2621"/>
                  </a:lnTo>
                  <a:lnTo>
                    <a:pt x="1592" y="2634"/>
                  </a:lnTo>
                  <a:lnTo>
                    <a:pt x="1563" y="2653"/>
                  </a:lnTo>
                  <a:lnTo>
                    <a:pt x="1536" y="2675"/>
                  </a:lnTo>
                  <a:lnTo>
                    <a:pt x="1513" y="2702"/>
                  </a:lnTo>
                  <a:lnTo>
                    <a:pt x="1495" y="2732"/>
                  </a:lnTo>
                  <a:lnTo>
                    <a:pt x="1482" y="2764"/>
                  </a:lnTo>
                  <a:lnTo>
                    <a:pt x="1472" y="2799"/>
                  </a:lnTo>
                  <a:lnTo>
                    <a:pt x="1469" y="2836"/>
                  </a:lnTo>
                  <a:lnTo>
                    <a:pt x="1472" y="2872"/>
                  </a:lnTo>
                  <a:lnTo>
                    <a:pt x="1482" y="2907"/>
                  </a:lnTo>
                  <a:lnTo>
                    <a:pt x="1495" y="2939"/>
                  </a:lnTo>
                  <a:lnTo>
                    <a:pt x="1513" y="2969"/>
                  </a:lnTo>
                  <a:lnTo>
                    <a:pt x="1536" y="2996"/>
                  </a:lnTo>
                  <a:lnTo>
                    <a:pt x="1563" y="3019"/>
                  </a:lnTo>
                  <a:lnTo>
                    <a:pt x="1592" y="3037"/>
                  </a:lnTo>
                  <a:lnTo>
                    <a:pt x="1625" y="3051"/>
                  </a:lnTo>
                  <a:lnTo>
                    <a:pt x="1659" y="3060"/>
                  </a:lnTo>
                  <a:lnTo>
                    <a:pt x="1695" y="3062"/>
                  </a:lnTo>
                  <a:lnTo>
                    <a:pt x="1732" y="3060"/>
                  </a:lnTo>
                  <a:lnTo>
                    <a:pt x="1767" y="3051"/>
                  </a:lnTo>
                  <a:lnTo>
                    <a:pt x="1799" y="3037"/>
                  </a:lnTo>
                  <a:lnTo>
                    <a:pt x="1829" y="3019"/>
                  </a:lnTo>
                  <a:lnTo>
                    <a:pt x="1856" y="2996"/>
                  </a:lnTo>
                  <a:lnTo>
                    <a:pt x="1878" y="2969"/>
                  </a:lnTo>
                  <a:lnTo>
                    <a:pt x="1897" y="2939"/>
                  </a:lnTo>
                  <a:lnTo>
                    <a:pt x="1910" y="2907"/>
                  </a:lnTo>
                  <a:lnTo>
                    <a:pt x="1919" y="2872"/>
                  </a:lnTo>
                  <a:lnTo>
                    <a:pt x="1922" y="2836"/>
                  </a:lnTo>
                  <a:lnTo>
                    <a:pt x="1919" y="2799"/>
                  </a:lnTo>
                  <a:lnTo>
                    <a:pt x="1910" y="2764"/>
                  </a:lnTo>
                  <a:lnTo>
                    <a:pt x="1897" y="2732"/>
                  </a:lnTo>
                  <a:lnTo>
                    <a:pt x="1878" y="2702"/>
                  </a:lnTo>
                  <a:lnTo>
                    <a:pt x="1856" y="2675"/>
                  </a:lnTo>
                  <a:lnTo>
                    <a:pt x="1829" y="2653"/>
                  </a:lnTo>
                  <a:lnTo>
                    <a:pt x="1799" y="2634"/>
                  </a:lnTo>
                  <a:lnTo>
                    <a:pt x="1767" y="2621"/>
                  </a:lnTo>
                  <a:lnTo>
                    <a:pt x="1732" y="2611"/>
                  </a:lnTo>
                  <a:lnTo>
                    <a:pt x="1695" y="2608"/>
                  </a:lnTo>
                  <a:close/>
                  <a:moveTo>
                    <a:pt x="169" y="851"/>
                  </a:moveTo>
                  <a:lnTo>
                    <a:pt x="169" y="1248"/>
                  </a:lnTo>
                  <a:lnTo>
                    <a:pt x="3222" y="1248"/>
                  </a:lnTo>
                  <a:lnTo>
                    <a:pt x="3222" y="851"/>
                  </a:lnTo>
                  <a:lnTo>
                    <a:pt x="169" y="851"/>
                  </a:lnTo>
                  <a:close/>
                  <a:moveTo>
                    <a:pt x="141" y="0"/>
                  </a:moveTo>
                  <a:lnTo>
                    <a:pt x="2392" y="0"/>
                  </a:lnTo>
                  <a:lnTo>
                    <a:pt x="2429" y="3"/>
                  </a:lnTo>
                  <a:lnTo>
                    <a:pt x="2465" y="11"/>
                  </a:lnTo>
                  <a:lnTo>
                    <a:pt x="2500" y="24"/>
                  </a:lnTo>
                  <a:lnTo>
                    <a:pt x="2532" y="41"/>
                  </a:lnTo>
                  <a:lnTo>
                    <a:pt x="2561" y="63"/>
                  </a:lnTo>
                  <a:lnTo>
                    <a:pt x="2594" y="97"/>
                  </a:lnTo>
                  <a:lnTo>
                    <a:pt x="2625" y="135"/>
                  </a:lnTo>
                  <a:lnTo>
                    <a:pt x="2654" y="177"/>
                  </a:lnTo>
                  <a:lnTo>
                    <a:pt x="2680" y="226"/>
                  </a:lnTo>
                  <a:lnTo>
                    <a:pt x="2704" y="279"/>
                  </a:lnTo>
                  <a:lnTo>
                    <a:pt x="2725" y="335"/>
                  </a:lnTo>
                  <a:lnTo>
                    <a:pt x="2731" y="325"/>
                  </a:lnTo>
                  <a:lnTo>
                    <a:pt x="2736" y="317"/>
                  </a:lnTo>
                  <a:lnTo>
                    <a:pt x="2742" y="306"/>
                  </a:lnTo>
                  <a:lnTo>
                    <a:pt x="2770" y="263"/>
                  </a:lnTo>
                  <a:lnTo>
                    <a:pt x="2802" y="221"/>
                  </a:lnTo>
                  <a:lnTo>
                    <a:pt x="2839" y="183"/>
                  </a:lnTo>
                  <a:lnTo>
                    <a:pt x="2879" y="147"/>
                  </a:lnTo>
                  <a:lnTo>
                    <a:pt x="2923" y="115"/>
                  </a:lnTo>
                  <a:lnTo>
                    <a:pt x="2969" y="86"/>
                  </a:lnTo>
                  <a:lnTo>
                    <a:pt x="3019" y="61"/>
                  </a:lnTo>
                  <a:lnTo>
                    <a:pt x="3070" y="39"/>
                  </a:lnTo>
                  <a:lnTo>
                    <a:pt x="3124" y="23"/>
                  </a:lnTo>
                  <a:lnTo>
                    <a:pt x="3178" y="10"/>
                  </a:lnTo>
                  <a:lnTo>
                    <a:pt x="3235" y="3"/>
                  </a:lnTo>
                  <a:lnTo>
                    <a:pt x="3290" y="0"/>
                  </a:lnTo>
                  <a:lnTo>
                    <a:pt x="3335" y="0"/>
                  </a:lnTo>
                  <a:lnTo>
                    <a:pt x="3349" y="2"/>
                  </a:lnTo>
                  <a:lnTo>
                    <a:pt x="3362" y="6"/>
                  </a:lnTo>
                  <a:lnTo>
                    <a:pt x="3372" y="13"/>
                  </a:lnTo>
                  <a:lnTo>
                    <a:pt x="3382" y="23"/>
                  </a:lnTo>
                  <a:lnTo>
                    <a:pt x="3387" y="34"/>
                  </a:lnTo>
                  <a:lnTo>
                    <a:pt x="3392" y="52"/>
                  </a:lnTo>
                  <a:lnTo>
                    <a:pt x="3392" y="68"/>
                  </a:lnTo>
                  <a:lnTo>
                    <a:pt x="3386" y="84"/>
                  </a:lnTo>
                  <a:lnTo>
                    <a:pt x="3376" y="97"/>
                  </a:lnTo>
                  <a:lnTo>
                    <a:pt x="3350" y="129"/>
                  </a:lnTo>
                  <a:lnTo>
                    <a:pt x="3325" y="165"/>
                  </a:lnTo>
                  <a:lnTo>
                    <a:pt x="3304" y="204"/>
                  </a:lnTo>
                  <a:lnTo>
                    <a:pt x="3285" y="248"/>
                  </a:lnTo>
                  <a:lnTo>
                    <a:pt x="3268" y="292"/>
                  </a:lnTo>
                  <a:lnTo>
                    <a:pt x="3254" y="339"/>
                  </a:lnTo>
                  <a:lnTo>
                    <a:pt x="3242" y="387"/>
                  </a:lnTo>
                  <a:lnTo>
                    <a:pt x="3234" y="435"/>
                  </a:lnTo>
                  <a:lnTo>
                    <a:pt x="3227" y="484"/>
                  </a:lnTo>
                  <a:lnTo>
                    <a:pt x="3224" y="531"/>
                  </a:lnTo>
                  <a:lnTo>
                    <a:pt x="3224" y="577"/>
                  </a:lnTo>
                  <a:lnTo>
                    <a:pt x="3227" y="622"/>
                  </a:lnTo>
                  <a:lnTo>
                    <a:pt x="3234" y="664"/>
                  </a:lnTo>
                  <a:lnTo>
                    <a:pt x="3244" y="703"/>
                  </a:lnTo>
                  <a:lnTo>
                    <a:pt x="3256" y="737"/>
                  </a:lnTo>
                  <a:lnTo>
                    <a:pt x="3279" y="737"/>
                  </a:lnTo>
                  <a:lnTo>
                    <a:pt x="3298" y="740"/>
                  </a:lnTo>
                  <a:lnTo>
                    <a:pt x="3314" y="748"/>
                  </a:lnTo>
                  <a:lnTo>
                    <a:pt x="3326" y="760"/>
                  </a:lnTo>
                  <a:lnTo>
                    <a:pt x="3333" y="775"/>
                  </a:lnTo>
                  <a:lnTo>
                    <a:pt x="3335" y="795"/>
                  </a:lnTo>
                  <a:lnTo>
                    <a:pt x="3335" y="1305"/>
                  </a:lnTo>
                  <a:lnTo>
                    <a:pt x="3333" y="1324"/>
                  </a:lnTo>
                  <a:lnTo>
                    <a:pt x="3326" y="1339"/>
                  </a:lnTo>
                  <a:lnTo>
                    <a:pt x="3314" y="1352"/>
                  </a:lnTo>
                  <a:lnTo>
                    <a:pt x="3298" y="1359"/>
                  </a:lnTo>
                  <a:lnTo>
                    <a:pt x="3279" y="1361"/>
                  </a:lnTo>
                  <a:lnTo>
                    <a:pt x="3279" y="1758"/>
                  </a:lnTo>
                  <a:lnTo>
                    <a:pt x="3276" y="1801"/>
                  </a:lnTo>
                  <a:lnTo>
                    <a:pt x="3268" y="1841"/>
                  </a:lnTo>
                  <a:lnTo>
                    <a:pt x="3253" y="1878"/>
                  </a:lnTo>
                  <a:lnTo>
                    <a:pt x="3235" y="1914"/>
                  </a:lnTo>
                  <a:lnTo>
                    <a:pt x="3211" y="1945"/>
                  </a:lnTo>
                  <a:lnTo>
                    <a:pt x="3183" y="1973"/>
                  </a:lnTo>
                  <a:lnTo>
                    <a:pt x="3151" y="1997"/>
                  </a:lnTo>
                  <a:lnTo>
                    <a:pt x="3116" y="2016"/>
                  </a:lnTo>
                  <a:lnTo>
                    <a:pt x="3079" y="2030"/>
                  </a:lnTo>
                  <a:lnTo>
                    <a:pt x="3038" y="2039"/>
                  </a:lnTo>
                  <a:lnTo>
                    <a:pt x="2996" y="2041"/>
                  </a:lnTo>
                  <a:lnTo>
                    <a:pt x="2385" y="2041"/>
                  </a:lnTo>
                  <a:lnTo>
                    <a:pt x="2349" y="2044"/>
                  </a:lnTo>
                  <a:lnTo>
                    <a:pt x="2314" y="2053"/>
                  </a:lnTo>
                  <a:lnTo>
                    <a:pt x="2282" y="2066"/>
                  </a:lnTo>
                  <a:lnTo>
                    <a:pt x="2251" y="2086"/>
                  </a:lnTo>
                  <a:lnTo>
                    <a:pt x="2222" y="2109"/>
                  </a:lnTo>
                  <a:lnTo>
                    <a:pt x="2201" y="2133"/>
                  </a:lnTo>
                  <a:lnTo>
                    <a:pt x="2186" y="2159"/>
                  </a:lnTo>
                  <a:lnTo>
                    <a:pt x="2174" y="2186"/>
                  </a:lnTo>
                  <a:lnTo>
                    <a:pt x="2165" y="2215"/>
                  </a:lnTo>
                  <a:lnTo>
                    <a:pt x="2161" y="2243"/>
                  </a:lnTo>
                  <a:lnTo>
                    <a:pt x="2159" y="2274"/>
                  </a:lnTo>
                  <a:lnTo>
                    <a:pt x="2199" y="3221"/>
                  </a:lnTo>
                  <a:lnTo>
                    <a:pt x="2200" y="3249"/>
                  </a:lnTo>
                  <a:lnTo>
                    <a:pt x="2195" y="3275"/>
                  </a:lnTo>
                  <a:lnTo>
                    <a:pt x="2186" y="3300"/>
                  </a:lnTo>
                  <a:lnTo>
                    <a:pt x="2173" y="3324"/>
                  </a:lnTo>
                  <a:lnTo>
                    <a:pt x="2154" y="3346"/>
                  </a:lnTo>
                  <a:lnTo>
                    <a:pt x="2132" y="3364"/>
                  </a:lnTo>
                  <a:lnTo>
                    <a:pt x="2109" y="3378"/>
                  </a:lnTo>
                  <a:lnTo>
                    <a:pt x="2083" y="3389"/>
                  </a:lnTo>
                  <a:lnTo>
                    <a:pt x="2056" y="3395"/>
                  </a:lnTo>
                  <a:lnTo>
                    <a:pt x="2030" y="3397"/>
                  </a:lnTo>
                  <a:lnTo>
                    <a:pt x="1362" y="3397"/>
                  </a:lnTo>
                  <a:lnTo>
                    <a:pt x="1333" y="3395"/>
                  </a:lnTo>
                  <a:lnTo>
                    <a:pt x="1306" y="3389"/>
                  </a:lnTo>
                  <a:lnTo>
                    <a:pt x="1281" y="3378"/>
                  </a:lnTo>
                  <a:lnTo>
                    <a:pt x="1258" y="3364"/>
                  </a:lnTo>
                  <a:lnTo>
                    <a:pt x="1238" y="3346"/>
                  </a:lnTo>
                  <a:lnTo>
                    <a:pt x="1223" y="3324"/>
                  </a:lnTo>
                  <a:lnTo>
                    <a:pt x="1210" y="3300"/>
                  </a:lnTo>
                  <a:lnTo>
                    <a:pt x="1200" y="3275"/>
                  </a:lnTo>
                  <a:lnTo>
                    <a:pt x="1195" y="3249"/>
                  </a:lnTo>
                  <a:lnTo>
                    <a:pt x="1193" y="3221"/>
                  </a:lnTo>
                  <a:lnTo>
                    <a:pt x="1232" y="2274"/>
                  </a:lnTo>
                  <a:lnTo>
                    <a:pt x="1232" y="2237"/>
                  </a:lnTo>
                  <a:lnTo>
                    <a:pt x="1226" y="2202"/>
                  </a:lnTo>
                  <a:lnTo>
                    <a:pt x="1213" y="2169"/>
                  </a:lnTo>
                  <a:lnTo>
                    <a:pt x="1195" y="2138"/>
                  </a:lnTo>
                  <a:lnTo>
                    <a:pt x="1170" y="2109"/>
                  </a:lnTo>
                  <a:lnTo>
                    <a:pt x="1141" y="2086"/>
                  </a:lnTo>
                  <a:lnTo>
                    <a:pt x="1110" y="2066"/>
                  </a:lnTo>
                  <a:lnTo>
                    <a:pt x="1078" y="2053"/>
                  </a:lnTo>
                  <a:lnTo>
                    <a:pt x="1043" y="2044"/>
                  </a:lnTo>
                  <a:lnTo>
                    <a:pt x="1006" y="2041"/>
                  </a:lnTo>
                  <a:lnTo>
                    <a:pt x="395" y="2041"/>
                  </a:lnTo>
                  <a:lnTo>
                    <a:pt x="355" y="2039"/>
                  </a:lnTo>
                  <a:lnTo>
                    <a:pt x="317" y="2031"/>
                  </a:lnTo>
                  <a:lnTo>
                    <a:pt x="281" y="2018"/>
                  </a:lnTo>
                  <a:lnTo>
                    <a:pt x="247" y="1999"/>
                  </a:lnTo>
                  <a:lnTo>
                    <a:pt x="216" y="1977"/>
                  </a:lnTo>
                  <a:lnTo>
                    <a:pt x="189" y="1952"/>
                  </a:lnTo>
                  <a:lnTo>
                    <a:pt x="165" y="1922"/>
                  </a:lnTo>
                  <a:lnTo>
                    <a:pt x="145" y="1889"/>
                  </a:lnTo>
                  <a:lnTo>
                    <a:pt x="130" y="1853"/>
                  </a:lnTo>
                  <a:lnTo>
                    <a:pt x="118" y="1815"/>
                  </a:lnTo>
                  <a:lnTo>
                    <a:pt x="395" y="1815"/>
                  </a:lnTo>
                  <a:lnTo>
                    <a:pt x="414" y="1812"/>
                  </a:lnTo>
                  <a:lnTo>
                    <a:pt x="430" y="1805"/>
                  </a:lnTo>
                  <a:lnTo>
                    <a:pt x="442" y="1793"/>
                  </a:lnTo>
                  <a:lnTo>
                    <a:pt x="449" y="1777"/>
                  </a:lnTo>
                  <a:lnTo>
                    <a:pt x="451" y="1758"/>
                  </a:lnTo>
                  <a:lnTo>
                    <a:pt x="449" y="1739"/>
                  </a:lnTo>
                  <a:lnTo>
                    <a:pt x="442" y="1724"/>
                  </a:lnTo>
                  <a:lnTo>
                    <a:pt x="430" y="1711"/>
                  </a:lnTo>
                  <a:lnTo>
                    <a:pt x="414" y="1704"/>
                  </a:lnTo>
                  <a:lnTo>
                    <a:pt x="395" y="1701"/>
                  </a:lnTo>
                  <a:lnTo>
                    <a:pt x="112" y="1701"/>
                  </a:lnTo>
                  <a:lnTo>
                    <a:pt x="112" y="1588"/>
                  </a:lnTo>
                  <a:lnTo>
                    <a:pt x="508" y="1588"/>
                  </a:lnTo>
                  <a:lnTo>
                    <a:pt x="527" y="1586"/>
                  </a:lnTo>
                  <a:lnTo>
                    <a:pt x="543" y="1578"/>
                  </a:lnTo>
                  <a:lnTo>
                    <a:pt x="555" y="1566"/>
                  </a:lnTo>
                  <a:lnTo>
                    <a:pt x="562" y="1551"/>
                  </a:lnTo>
                  <a:lnTo>
                    <a:pt x="564" y="1531"/>
                  </a:lnTo>
                  <a:lnTo>
                    <a:pt x="562" y="1512"/>
                  </a:lnTo>
                  <a:lnTo>
                    <a:pt x="555" y="1497"/>
                  </a:lnTo>
                  <a:lnTo>
                    <a:pt x="543" y="1485"/>
                  </a:lnTo>
                  <a:lnTo>
                    <a:pt x="527" y="1477"/>
                  </a:lnTo>
                  <a:lnTo>
                    <a:pt x="508" y="1475"/>
                  </a:lnTo>
                  <a:lnTo>
                    <a:pt x="112" y="1475"/>
                  </a:lnTo>
                  <a:lnTo>
                    <a:pt x="112" y="1361"/>
                  </a:lnTo>
                  <a:lnTo>
                    <a:pt x="94" y="1359"/>
                  </a:lnTo>
                  <a:lnTo>
                    <a:pt x="78" y="1352"/>
                  </a:lnTo>
                  <a:lnTo>
                    <a:pt x="66" y="1339"/>
                  </a:lnTo>
                  <a:lnTo>
                    <a:pt x="59" y="1324"/>
                  </a:lnTo>
                  <a:lnTo>
                    <a:pt x="56" y="1305"/>
                  </a:lnTo>
                  <a:lnTo>
                    <a:pt x="56" y="795"/>
                  </a:lnTo>
                  <a:lnTo>
                    <a:pt x="59" y="777"/>
                  </a:lnTo>
                  <a:lnTo>
                    <a:pt x="68" y="762"/>
                  </a:lnTo>
                  <a:lnTo>
                    <a:pt x="80" y="750"/>
                  </a:lnTo>
                  <a:lnTo>
                    <a:pt x="96" y="741"/>
                  </a:lnTo>
                  <a:lnTo>
                    <a:pt x="112" y="737"/>
                  </a:lnTo>
                  <a:lnTo>
                    <a:pt x="110" y="661"/>
                  </a:lnTo>
                  <a:lnTo>
                    <a:pt x="105" y="589"/>
                  </a:lnTo>
                  <a:lnTo>
                    <a:pt x="99" y="522"/>
                  </a:lnTo>
                  <a:lnTo>
                    <a:pt x="90" y="460"/>
                  </a:lnTo>
                  <a:lnTo>
                    <a:pt x="80" y="402"/>
                  </a:lnTo>
                  <a:lnTo>
                    <a:pt x="68" y="349"/>
                  </a:lnTo>
                  <a:lnTo>
                    <a:pt x="52" y="300"/>
                  </a:lnTo>
                  <a:lnTo>
                    <a:pt x="36" y="256"/>
                  </a:lnTo>
                  <a:lnTo>
                    <a:pt x="16" y="216"/>
                  </a:lnTo>
                  <a:lnTo>
                    <a:pt x="7" y="193"/>
                  </a:lnTo>
                  <a:lnTo>
                    <a:pt x="1" y="168"/>
                  </a:lnTo>
                  <a:lnTo>
                    <a:pt x="0" y="142"/>
                  </a:lnTo>
                  <a:lnTo>
                    <a:pt x="3" y="117"/>
                  </a:lnTo>
                  <a:lnTo>
                    <a:pt x="10" y="92"/>
                  </a:lnTo>
                  <a:lnTo>
                    <a:pt x="22" y="68"/>
                  </a:lnTo>
                  <a:lnTo>
                    <a:pt x="38" y="47"/>
                  </a:lnTo>
                  <a:lnTo>
                    <a:pt x="59" y="28"/>
                  </a:lnTo>
                  <a:lnTo>
                    <a:pt x="83" y="14"/>
                  </a:lnTo>
                  <a:lnTo>
                    <a:pt x="111" y="4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81"/>
            <p:cNvSpPr>
              <a:spLocks/>
            </p:cNvSpPr>
            <p:nvPr/>
          </p:nvSpPr>
          <p:spPr bwMode="auto">
            <a:xfrm>
              <a:off x="7499350" y="3919538"/>
              <a:ext cx="39688" cy="39688"/>
            </a:xfrm>
            <a:custGeom>
              <a:avLst/>
              <a:gdLst>
                <a:gd name="T0" fmla="*/ 113 w 227"/>
                <a:gd name="T1" fmla="*/ 0 h 227"/>
                <a:gd name="T2" fmla="*/ 140 w 227"/>
                <a:gd name="T3" fmla="*/ 3 h 227"/>
                <a:gd name="T4" fmla="*/ 164 w 227"/>
                <a:gd name="T5" fmla="*/ 12 h 227"/>
                <a:gd name="T6" fmla="*/ 184 w 227"/>
                <a:gd name="T7" fmla="*/ 26 h 227"/>
                <a:gd name="T8" fmla="*/ 202 w 227"/>
                <a:gd name="T9" fmla="*/ 43 h 227"/>
                <a:gd name="T10" fmla="*/ 215 w 227"/>
                <a:gd name="T11" fmla="*/ 64 h 227"/>
                <a:gd name="T12" fmla="*/ 223 w 227"/>
                <a:gd name="T13" fmla="*/ 87 h 227"/>
                <a:gd name="T14" fmla="*/ 227 w 227"/>
                <a:gd name="T15" fmla="*/ 114 h 227"/>
                <a:gd name="T16" fmla="*/ 223 w 227"/>
                <a:gd name="T17" fmla="*/ 140 h 227"/>
                <a:gd name="T18" fmla="*/ 215 w 227"/>
                <a:gd name="T19" fmla="*/ 164 h 227"/>
                <a:gd name="T20" fmla="*/ 202 w 227"/>
                <a:gd name="T21" fmla="*/ 184 h 227"/>
                <a:gd name="T22" fmla="*/ 184 w 227"/>
                <a:gd name="T23" fmla="*/ 202 h 227"/>
                <a:gd name="T24" fmla="*/ 164 w 227"/>
                <a:gd name="T25" fmla="*/ 215 h 227"/>
                <a:gd name="T26" fmla="*/ 140 w 227"/>
                <a:gd name="T27" fmla="*/ 224 h 227"/>
                <a:gd name="T28" fmla="*/ 113 w 227"/>
                <a:gd name="T29" fmla="*/ 227 h 227"/>
                <a:gd name="T30" fmla="*/ 88 w 227"/>
                <a:gd name="T31" fmla="*/ 224 h 227"/>
                <a:gd name="T32" fmla="*/ 64 w 227"/>
                <a:gd name="T33" fmla="*/ 215 h 227"/>
                <a:gd name="T34" fmla="*/ 44 w 227"/>
                <a:gd name="T35" fmla="*/ 202 h 227"/>
                <a:gd name="T36" fmla="*/ 26 w 227"/>
                <a:gd name="T37" fmla="*/ 184 h 227"/>
                <a:gd name="T38" fmla="*/ 13 w 227"/>
                <a:gd name="T39" fmla="*/ 164 h 227"/>
                <a:gd name="T40" fmla="*/ 3 w 227"/>
                <a:gd name="T41" fmla="*/ 140 h 227"/>
                <a:gd name="T42" fmla="*/ 0 w 227"/>
                <a:gd name="T43" fmla="*/ 114 h 227"/>
                <a:gd name="T44" fmla="*/ 3 w 227"/>
                <a:gd name="T45" fmla="*/ 87 h 227"/>
                <a:gd name="T46" fmla="*/ 13 w 227"/>
                <a:gd name="T47" fmla="*/ 64 h 227"/>
                <a:gd name="T48" fmla="*/ 26 w 227"/>
                <a:gd name="T49" fmla="*/ 43 h 227"/>
                <a:gd name="T50" fmla="*/ 44 w 227"/>
                <a:gd name="T51" fmla="*/ 26 h 227"/>
                <a:gd name="T52" fmla="*/ 64 w 227"/>
                <a:gd name="T53" fmla="*/ 12 h 227"/>
                <a:gd name="T54" fmla="*/ 88 w 227"/>
                <a:gd name="T55" fmla="*/ 3 h 227"/>
                <a:gd name="T56" fmla="*/ 113 w 227"/>
                <a:gd name="T5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7">
                  <a:moveTo>
                    <a:pt x="113" y="0"/>
                  </a:moveTo>
                  <a:lnTo>
                    <a:pt x="140" y="3"/>
                  </a:lnTo>
                  <a:lnTo>
                    <a:pt x="164" y="12"/>
                  </a:lnTo>
                  <a:lnTo>
                    <a:pt x="184" y="26"/>
                  </a:lnTo>
                  <a:lnTo>
                    <a:pt x="202" y="43"/>
                  </a:lnTo>
                  <a:lnTo>
                    <a:pt x="215" y="64"/>
                  </a:lnTo>
                  <a:lnTo>
                    <a:pt x="223" y="87"/>
                  </a:lnTo>
                  <a:lnTo>
                    <a:pt x="227" y="114"/>
                  </a:lnTo>
                  <a:lnTo>
                    <a:pt x="223" y="140"/>
                  </a:lnTo>
                  <a:lnTo>
                    <a:pt x="215" y="164"/>
                  </a:lnTo>
                  <a:lnTo>
                    <a:pt x="202" y="184"/>
                  </a:lnTo>
                  <a:lnTo>
                    <a:pt x="184" y="202"/>
                  </a:lnTo>
                  <a:lnTo>
                    <a:pt x="164" y="215"/>
                  </a:lnTo>
                  <a:lnTo>
                    <a:pt x="140" y="224"/>
                  </a:lnTo>
                  <a:lnTo>
                    <a:pt x="113" y="227"/>
                  </a:lnTo>
                  <a:lnTo>
                    <a:pt x="88" y="224"/>
                  </a:lnTo>
                  <a:lnTo>
                    <a:pt x="64" y="215"/>
                  </a:lnTo>
                  <a:lnTo>
                    <a:pt x="44" y="202"/>
                  </a:lnTo>
                  <a:lnTo>
                    <a:pt x="26" y="184"/>
                  </a:lnTo>
                  <a:lnTo>
                    <a:pt x="13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3" y="64"/>
                  </a:lnTo>
                  <a:lnTo>
                    <a:pt x="26" y="43"/>
                  </a:lnTo>
                  <a:lnTo>
                    <a:pt x="44" y="26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8211034" y="3440113"/>
            <a:ext cx="438150" cy="598488"/>
            <a:chOff x="8169275" y="3440113"/>
            <a:chExt cx="43815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7" name="Freeform 286"/>
            <p:cNvSpPr>
              <a:spLocks noEditPoints="1"/>
            </p:cNvSpPr>
            <p:nvPr/>
          </p:nvSpPr>
          <p:spPr bwMode="auto">
            <a:xfrm>
              <a:off x="8169275" y="3440113"/>
              <a:ext cx="438150" cy="598488"/>
            </a:xfrm>
            <a:custGeom>
              <a:avLst/>
              <a:gdLst>
                <a:gd name="T0" fmla="*/ 1141 w 2489"/>
                <a:gd name="T1" fmla="*/ 2634 h 3397"/>
                <a:gd name="T2" fmla="*/ 1043 w 2489"/>
                <a:gd name="T3" fmla="*/ 2732 h 3397"/>
                <a:gd name="T4" fmla="*/ 1022 w 2489"/>
                <a:gd name="T5" fmla="*/ 2872 h 3397"/>
                <a:gd name="T6" fmla="*/ 1084 w 2489"/>
                <a:gd name="T7" fmla="*/ 2996 h 3397"/>
                <a:gd name="T8" fmla="*/ 1208 w 2489"/>
                <a:gd name="T9" fmla="*/ 3060 h 3397"/>
                <a:gd name="T10" fmla="*/ 1349 w 2489"/>
                <a:gd name="T11" fmla="*/ 3037 h 3397"/>
                <a:gd name="T12" fmla="*/ 1446 w 2489"/>
                <a:gd name="T13" fmla="*/ 2939 h 3397"/>
                <a:gd name="T14" fmla="*/ 1468 w 2489"/>
                <a:gd name="T15" fmla="*/ 2799 h 3397"/>
                <a:gd name="T16" fmla="*/ 1404 w 2489"/>
                <a:gd name="T17" fmla="*/ 2675 h 3397"/>
                <a:gd name="T18" fmla="*/ 1281 w 2489"/>
                <a:gd name="T19" fmla="*/ 2611 h 3397"/>
                <a:gd name="T20" fmla="*/ 2320 w 2489"/>
                <a:gd name="T21" fmla="*/ 1248 h 3397"/>
                <a:gd name="T22" fmla="*/ 1488 w 2489"/>
                <a:gd name="T23" fmla="*/ 0 h 3397"/>
                <a:gd name="T24" fmla="*/ 1629 w 2489"/>
                <a:gd name="T25" fmla="*/ 41 h 3397"/>
                <a:gd name="T26" fmla="*/ 1750 w 2489"/>
                <a:gd name="T27" fmla="*/ 177 h 3397"/>
                <a:gd name="T28" fmla="*/ 1827 w 2489"/>
                <a:gd name="T29" fmla="*/ 325 h 3397"/>
                <a:gd name="T30" fmla="*/ 1899 w 2489"/>
                <a:gd name="T31" fmla="*/ 221 h 3397"/>
                <a:gd name="T32" fmla="*/ 2067 w 2489"/>
                <a:gd name="T33" fmla="*/ 86 h 3397"/>
                <a:gd name="T34" fmla="*/ 2276 w 2489"/>
                <a:gd name="T35" fmla="*/ 10 h 3397"/>
                <a:gd name="T36" fmla="*/ 2447 w 2489"/>
                <a:gd name="T37" fmla="*/ 2 h 3397"/>
                <a:gd name="T38" fmla="*/ 2484 w 2489"/>
                <a:gd name="T39" fmla="*/ 34 h 3397"/>
                <a:gd name="T40" fmla="*/ 2472 w 2489"/>
                <a:gd name="T41" fmla="*/ 97 h 3397"/>
                <a:gd name="T42" fmla="*/ 2382 w 2489"/>
                <a:gd name="T43" fmla="*/ 247 h 3397"/>
                <a:gd name="T44" fmla="*/ 2330 w 2489"/>
                <a:gd name="T45" fmla="*/ 433 h 3397"/>
                <a:gd name="T46" fmla="*/ 2325 w 2489"/>
                <a:gd name="T47" fmla="*/ 620 h 3397"/>
                <a:gd name="T48" fmla="*/ 2377 w 2489"/>
                <a:gd name="T49" fmla="*/ 737 h 3397"/>
                <a:gd name="T50" fmla="*/ 2430 w 2489"/>
                <a:gd name="T51" fmla="*/ 775 h 3397"/>
                <a:gd name="T52" fmla="*/ 2423 w 2489"/>
                <a:gd name="T53" fmla="*/ 1339 h 3397"/>
                <a:gd name="T54" fmla="*/ 2377 w 2489"/>
                <a:gd name="T55" fmla="*/ 1815 h 3397"/>
                <a:gd name="T56" fmla="*/ 2331 w 2489"/>
                <a:gd name="T57" fmla="*/ 1970 h 3397"/>
                <a:gd name="T58" fmla="*/ 2214 w 2489"/>
                <a:gd name="T59" fmla="*/ 2072 h 3397"/>
                <a:gd name="T60" fmla="*/ 1935 w 2489"/>
                <a:gd name="T61" fmla="*/ 2098 h 3397"/>
                <a:gd name="T62" fmla="*/ 1799 w 2489"/>
                <a:gd name="T63" fmla="*/ 2142 h 3397"/>
                <a:gd name="T64" fmla="*/ 1722 w 2489"/>
                <a:gd name="T65" fmla="*/ 2242 h 3397"/>
                <a:gd name="T66" fmla="*/ 1748 w 2489"/>
                <a:gd name="T67" fmla="*/ 3221 h 3397"/>
                <a:gd name="T68" fmla="*/ 1721 w 2489"/>
                <a:gd name="T69" fmla="*/ 3324 h 3397"/>
                <a:gd name="T70" fmla="*/ 1632 w 2489"/>
                <a:gd name="T71" fmla="*/ 3389 h 3397"/>
                <a:gd name="T72" fmla="*/ 882 w 2489"/>
                <a:gd name="T73" fmla="*/ 3395 h 3397"/>
                <a:gd name="T74" fmla="*/ 786 w 2489"/>
                <a:gd name="T75" fmla="*/ 3346 h 3397"/>
                <a:gd name="T76" fmla="*/ 743 w 2489"/>
                <a:gd name="T77" fmla="*/ 3249 h 3397"/>
                <a:gd name="T78" fmla="*/ 774 w 2489"/>
                <a:gd name="T79" fmla="*/ 2259 h 3397"/>
                <a:gd name="T80" fmla="*/ 689 w 2489"/>
                <a:gd name="T81" fmla="*/ 2142 h 3397"/>
                <a:gd name="T82" fmla="*/ 555 w 2489"/>
                <a:gd name="T83" fmla="*/ 2098 h 3397"/>
                <a:gd name="T84" fmla="*/ 276 w 2489"/>
                <a:gd name="T85" fmla="*/ 2072 h 3397"/>
                <a:gd name="T86" fmla="*/ 157 w 2489"/>
                <a:gd name="T87" fmla="*/ 1970 h 3397"/>
                <a:gd name="T88" fmla="*/ 113 w 2489"/>
                <a:gd name="T89" fmla="*/ 1815 h 3397"/>
                <a:gd name="T90" fmla="*/ 442 w 2489"/>
                <a:gd name="T91" fmla="*/ 1793 h 3397"/>
                <a:gd name="T92" fmla="*/ 442 w 2489"/>
                <a:gd name="T93" fmla="*/ 1724 h 3397"/>
                <a:gd name="T94" fmla="*/ 113 w 2489"/>
                <a:gd name="T95" fmla="*/ 1701 h 3397"/>
                <a:gd name="T96" fmla="*/ 543 w 2489"/>
                <a:gd name="T97" fmla="*/ 1578 h 3397"/>
                <a:gd name="T98" fmla="*/ 563 w 2489"/>
                <a:gd name="T99" fmla="*/ 1512 h 3397"/>
                <a:gd name="T100" fmla="*/ 509 w 2489"/>
                <a:gd name="T101" fmla="*/ 1475 h 3397"/>
                <a:gd name="T102" fmla="*/ 78 w 2489"/>
                <a:gd name="T103" fmla="*/ 1352 h 3397"/>
                <a:gd name="T104" fmla="*/ 57 w 2489"/>
                <a:gd name="T105" fmla="*/ 795 h 3397"/>
                <a:gd name="T106" fmla="*/ 96 w 2489"/>
                <a:gd name="T107" fmla="*/ 741 h 3397"/>
                <a:gd name="T108" fmla="*/ 99 w 2489"/>
                <a:gd name="T109" fmla="*/ 520 h 3397"/>
                <a:gd name="T110" fmla="*/ 53 w 2489"/>
                <a:gd name="T111" fmla="*/ 299 h 3397"/>
                <a:gd name="T112" fmla="*/ 2 w 2489"/>
                <a:gd name="T113" fmla="*/ 168 h 3397"/>
                <a:gd name="T114" fmla="*/ 23 w 2489"/>
                <a:gd name="T115" fmla="*/ 68 h 3397"/>
                <a:gd name="T116" fmla="*/ 111 w 2489"/>
                <a:gd name="T117" fmla="*/ 4 h 3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89" h="3397">
                  <a:moveTo>
                    <a:pt x="1245" y="2608"/>
                  </a:moveTo>
                  <a:lnTo>
                    <a:pt x="1208" y="2611"/>
                  </a:lnTo>
                  <a:lnTo>
                    <a:pt x="1173" y="2621"/>
                  </a:lnTo>
                  <a:lnTo>
                    <a:pt x="1141" y="2634"/>
                  </a:lnTo>
                  <a:lnTo>
                    <a:pt x="1111" y="2653"/>
                  </a:lnTo>
                  <a:lnTo>
                    <a:pt x="1084" y="2675"/>
                  </a:lnTo>
                  <a:lnTo>
                    <a:pt x="1062" y="2702"/>
                  </a:lnTo>
                  <a:lnTo>
                    <a:pt x="1043" y="2732"/>
                  </a:lnTo>
                  <a:lnTo>
                    <a:pt x="1030" y="2764"/>
                  </a:lnTo>
                  <a:lnTo>
                    <a:pt x="1022" y="2799"/>
                  </a:lnTo>
                  <a:lnTo>
                    <a:pt x="1019" y="2836"/>
                  </a:lnTo>
                  <a:lnTo>
                    <a:pt x="1022" y="2872"/>
                  </a:lnTo>
                  <a:lnTo>
                    <a:pt x="1030" y="2907"/>
                  </a:lnTo>
                  <a:lnTo>
                    <a:pt x="1043" y="2939"/>
                  </a:lnTo>
                  <a:lnTo>
                    <a:pt x="1062" y="2969"/>
                  </a:lnTo>
                  <a:lnTo>
                    <a:pt x="1084" y="2996"/>
                  </a:lnTo>
                  <a:lnTo>
                    <a:pt x="1111" y="3019"/>
                  </a:lnTo>
                  <a:lnTo>
                    <a:pt x="1141" y="3037"/>
                  </a:lnTo>
                  <a:lnTo>
                    <a:pt x="1173" y="3051"/>
                  </a:lnTo>
                  <a:lnTo>
                    <a:pt x="1208" y="3060"/>
                  </a:lnTo>
                  <a:lnTo>
                    <a:pt x="1245" y="3062"/>
                  </a:lnTo>
                  <a:lnTo>
                    <a:pt x="1281" y="3060"/>
                  </a:lnTo>
                  <a:lnTo>
                    <a:pt x="1316" y="3051"/>
                  </a:lnTo>
                  <a:lnTo>
                    <a:pt x="1349" y="3037"/>
                  </a:lnTo>
                  <a:lnTo>
                    <a:pt x="1378" y="3019"/>
                  </a:lnTo>
                  <a:lnTo>
                    <a:pt x="1404" y="2996"/>
                  </a:lnTo>
                  <a:lnTo>
                    <a:pt x="1427" y="2969"/>
                  </a:lnTo>
                  <a:lnTo>
                    <a:pt x="1446" y="2939"/>
                  </a:lnTo>
                  <a:lnTo>
                    <a:pt x="1459" y="2907"/>
                  </a:lnTo>
                  <a:lnTo>
                    <a:pt x="1468" y="2872"/>
                  </a:lnTo>
                  <a:lnTo>
                    <a:pt x="1471" y="2836"/>
                  </a:lnTo>
                  <a:lnTo>
                    <a:pt x="1468" y="2799"/>
                  </a:lnTo>
                  <a:lnTo>
                    <a:pt x="1459" y="2764"/>
                  </a:lnTo>
                  <a:lnTo>
                    <a:pt x="1446" y="2732"/>
                  </a:lnTo>
                  <a:lnTo>
                    <a:pt x="1427" y="2702"/>
                  </a:lnTo>
                  <a:lnTo>
                    <a:pt x="1404" y="2675"/>
                  </a:lnTo>
                  <a:lnTo>
                    <a:pt x="1378" y="2653"/>
                  </a:lnTo>
                  <a:lnTo>
                    <a:pt x="1349" y="2634"/>
                  </a:lnTo>
                  <a:lnTo>
                    <a:pt x="1316" y="2621"/>
                  </a:lnTo>
                  <a:lnTo>
                    <a:pt x="1281" y="2611"/>
                  </a:lnTo>
                  <a:lnTo>
                    <a:pt x="1245" y="2608"/>
                  </a:lnTo>
                  <a:close/>
                  <a:moveTo>
                    <a:pt x="170" y="851"/>
                  </a:moveTo>
                  <a:lnTo>
                    <a:pt x="170" y="1248"/>
                  </a:lnTo>
                  <a:lnTo>
                    <a:pt x="2320" y="1248"/>
                  </a:lnTo>
                  <a:lnTo>
                    <a:pt x="2320" y="851"/>
                  </a:lnTo>
                  <a:lnTo>
                    <a:pt x="170" y="851"/>
                  </a:lnTo>
                  <a:close/>
                  <a:moveTo>
                    <a:pt x="141" y="0"/>
                  </a:moveTo>
                  <a:lnTo>
                    <a:pt x="1488" y="0"/>
                  </a:lnTo>
                  <a:lnTo>
                    <a:pt x="1525" y="3"/>
                  </a:lnTo>
                  <a:lnTo>
                    <a:pt x="1562" y="11"/>
                  </a:lnTo>
                  <a:lnTo>
                    <a:pt x="1596" y="24"/>
                  </a:lnTo>
                  <a:lnTo>
                    <a:pt x="1629" y="41"/>
                  </a:lnTo>
                  <a:lnTo>
                    <a:pt x="1658" y="63"/>
                  </a:lnTo>
                  <a:lnTo>
                    <a:pt x="1690" y="97"/>
                  </a:lnTo>
                  <a:lnTo>
                    <a:pt x="1721" y="135"/>
                  </a:lnTo>
                  <a:lnTo>
                    <a:pt x="1750" y="177"/>
                  </a:lnTo>
                  <a:lnTo>
                    <a:pt x="1777" y="226"/>
                  </a:lnTo>
                  <a:lnTo>
                    <a:pt x="1801" y="279"/>
                  </a:lnTo>
                  <a:lnTo>
                    <a:pt x="1822" y="335"/>
                  </a:lnTo>
                  <a:lnTo>
                    <a:pt x="1827" y="325"/>
                  </a:lnTo>
                  <a:lnTo>
                    <a:pt x="1833" y="317"/>
                  </a:lnTo>
                  <a:lnTo>
                    <a:pt x="1839" y="306"/>
                  </a:lnTo>
                  <a:lnTo>
                    <a:pt x="1866" y="263"/>
                  </a:lnTo>
                  <a:lnTo>
                    <a:pt x="1899" y="221"/>
                  </a:lnTo>
                  <a:lnTo>
                    <a:pt x="1935" y="183"/>
                  </a:lnTo>
                  <a:lnTo>
                    <a:pt x="1976" y="147"/>
                  </a:lnTo>
                  <a:lnTo>
                    <a:pt x="2020" y="115"/>
                  </a:lnTo>
                  <a:lnTo>
                    <a:pt x="2067" y="86"/>
                  </a:lnTo>
                  <a:lnTo>
                    <a:pt x="2115" y="61"/>
                  </a:lnTo>
                  <a:lnTo>
                    <a:pt x="2168" y="39"/>
                  </a:lnTo>
                  <a:lnTo>
                    <a:pt x="2220" y="23"/>
                  </a:lnTo>
                  <a:lnTo>
                    <a:pt x="2276" y="10"/>
                  </a:lnTo>
                  <a:lnTo>
                    <a:pt x="2331" y="3"/>
                  </a:lnTo>
                  <a:lnTo>
                    <a:pt x="2388" y="0"/>
                  </a:lnTo>
                  <a:lnTo>
                    <a:pt x="2433" y="0"/>
                  </a:lnTo>
                  <a:lnTo>
                    <a:pt x="2447" y="2"/>
                  </a:lnTo>
                  <a:lnTo>
                    <a:pt x="2459" y="6"/>
                  </a:lnTo>
                  <a:lnTo>
                    <a:pt x="2470" y="13"/>
                  </a:lnTo>
                  <a:lnTo>
                    <a:pt x="2479" y="23"/>
                  </a:lnTo>
                  <a:lnTo>
                    <a:pt x="2484" y="34"/>
                  </a:lnTo>
                  <a:lnTo>
                    <a:pt x="2489" y="52"/>
                  </a:lnTo>
                  <a:lnTo>
                    <a:pt x="2489" y="68"/>
                  </a:lnTo>
                  <a:lnTo>
                    <a:pt x="2483" y="84"/>
                  </a:lnTo>
                  <a:lnTo>
                    <a:pt x="2472" y="97"/>
                  </a:lnTo>
                  <a:lnTo>
                    <a:pt x="2447" y="129"/>
                  </a:lnTo>
                  <a:lnTo>
                    <a:pt x="2423" y="165"/>
                  </a:lnTo>
                  <a:lnTo>
                    <a:pt x="2401" y="204"/>
                  </a:lnTo>
                  <a:lnTo>
                    <a:pt x="2382" y="247"/>
                  </a:lnTo>
                  <a:lnTo>
                    <a:pt x="2365" y="291"/>
                  </a:lnTo>
                  <a:lnTo>
                    <a:pt x="2351" y="337"/>
                  </a:lnTo>
                  <a:lnTo>
                    <a:pt x="2340" y="385"/>
                  </a:lnTo>
                  <a:lnTo>
                    <a:pt x="2330" y="433"/>
                  </a:lnTo>
                  <a:lnTo>
                    <a:pt x="2324" y="482"/>
                  </a:lnTo>
                  <a:lnTo>
                    <a:pt x="2321" y="529"/>
                  </a:lnTo>
                  <a:lnTo>
                    <a:pt x="2322" y="575"/>
                  </a:lnTo>
                  <a:lnTo>
                    <a:pt x="2325" y="620"/>
                  </a:lnTo>
                  <a:lnTo>
                    <a:pt x="2331" y="662"/>
                  </a:lnTo>
                  <a:lnTo>
                    <a:pt x="2341" y="702"/>
                  </a:lnTo>
                  <a:lnTo>
                    <a:pt x="2354" y="737"/>
                  </a:lnTo>
                  <a:lnTo>
                    <a:pt x="2377" y="737"/>
                  </a:lnTo>
                  <a:lnTo>
                    <a:pt x="2395" y="740"/>
                  </a:lnTo>
                  <a:lnTo>
                    <a:pt x="2411" y="748"/>
                  </a:lnTo>
                  <a:lnTo>
                    <a:pt x="2423" y="760"/>
                  </a:lnTo>
                  <a:lnTo>
                    <a:pt x="2430" y="775"/>
                  </a:lnTo>
                  <a:lnTo>
                    <a:pt x="2433" y="795"/>
                  </a:lnTo>
                  <a:lnTo>
                    <a:pt x="2433" y="1305"/>
                  </a:lnTo>
                  <a:lnTo>
                    <a:pt x="2430" y="1324"/>
                  </a:lnTo>
                  <a:lnTo>
                    <a:pt x="2423" y="1339"/>
                  </a:lnTo>
                  <a:lnTo>
                    <a:pt x="2411" y="1352"/>
                  </a:lnTo>
                  <a:lnTo>
                    <a:pt x="2395" y="1359"/>
                  </a:lnTo>
                  <a:lnTo>
                    <a:pt x="2377" y="1361"/>
                  </a:lnTo>
                  <a:lnTo>
                    <a:pt x="2377" y="1815"/>
                  </a:lnTo>
                  <a:lnTo>
                    <a:pt x="2374" y="1858"/>
                  </a:lnTo>
                  <a:lnTo>
                    <a:pt x="2364" y="1898"/>
                  </a:lnTo>
                  <a:lnTo>
                    <a:pt x="2350" y="1935"/>
                  </a:lnTo>
                  <a:lnTo>
                    <a:pt x="2331" y="1970"/>
                  </a:lnTo>
                  <a:lnTo>
                    <a:pt x="2308" y="2002"/>
                  </a:lnTo>
                  <a:lnTo>
                    <a:pt x="2280" y="2030"/>
                  </a:lnTo>
                  <a:lnTo>
                    <a:pt x="2248" y="2054"/>
                  </a:lnTo>
                  <a:lnTo>
                    <a:pt x="2214" y="2072"/>
                  </a:lnTo>
                  <a:lnTo>
                    <a:pt x="2176" y="2087"/>
                  </a:lnTo>
                  <a:lnTo>
                    <a:pt x="2136" y="2096"/>
                  </a:lnTo>
                  <a:lnTo>
                    <a:pt x="2094" y="2098"/>
                  </a:lnTo>
                  <a:lnTo>
                    <a:pt x="1935" y="2098"/>
                  </a:lnTo>
                  <a:lnTo>
                    <a:pt x="1898" y="2101"/>
                  </a:lnTo>
                  <a:lnTo>
                    <a:pt x="1863" y="2109"/>
                  </a:lnTo>
                  <a:lnTo>
                    <a:pt x="1830" y="2123"/>
                  </a:lnTo>
                  <a:lnTo>
                    <a:pt x="1799" y="2142"/>
                  </a:lnTo>
                  <a:lnTo>
                    <a:pt x="1771" y="2166"/>
                  </a:lnTo>
                  <a:lnTo>
                    <a:pt x="1750" y="2190"/>
                  </a:lnTo>
                  <a:lnTo>
                    <a:pt x="1735" y="2216"/>
                  </a:lnTo>
                  <a:lnTo>
                    <a:pt x="1722" y="2242"/>
                  </a:lnTo>
                  <a:lnTo>
                    <a:pt x="1715" y="2271"/>
                  </a:lnTo>
                  <a:lnTo>
                    <a:pt x="1710" y="2300"/>
                  </a:lnTo>
                  <a:lnTo>
                    <a:pt x="1709" y="2331"/>
                  </a:lnTo>
                  <a:lnTo>
                    <a:pt x="1748" y="3221"/>
                  </a:lnTo>
                  <a:lnTo>
                    <a:pt x="1749" y="3249"/>
                  </a:lnTo>
                  <a:lnTo>
                    <a:pt x="1745" y="3275"/>
                  </a:lnTo>
                  <a:lnTo>
                    <a:pt x="1735" y="3300"/>
                  </a:lnTo>
                  <a:lnTo>
                    <a:pt x="1721" y="3324"/>
                  </a:lnTo>
                  <a:lnTo>
                    <a:pt x="1703" y="3346"/>
                  </a:lnTo>
                  <a:lnTo>
                    <a:pt x="1681" y="3364"/>
                  </a:lnTo>
                  <a:lnTo>
                    <a:pt x="1658" y="3378"/>
                  </a:lnTo>
                  <a:lnTo>
                    <a:pt x="1632" y="3389"/>
                  </a:lnTo>
                  <a:lnTo>
                    <a:pt x="1605" y="3395"/>
                  </a:lnTo>
                  <a:lnTo>
                    <a:pt x="1578" y="3397"/>
                  </a:lnTo>
                  <a:lnTo>
                    <a:pt x="911" y="3397"/>
                  </a:lnTo>
                  <a:lnTo>
                    <a:pt x="882" y="3395"/>
                  </a:lnTo>
                  <a:lnTo>
                    <a:pt x="855" y="3389"/>
                  </a:lnTo>
                  <a:lnTo>
                    <a:pt x="830" y="3378"/>
                  </a:lnTo>
                  <a:lnTo>
                    <a:pt x="808" y="3364"/>
                  </a:lnTo>
                  <a:lnTo>
                    <a:pt x="786" y="3346"/>
                  </a:lnTo>
                  <a:lnTo>
                    <a:pt x="771" y="3324"/>
                  </a:lnTo>
                  <a:lnTo>
                    <a:pt x="758" y="3300"/>
                  </a:lnTo>
                  <a:lnTo>
                    <a:pt x="749" y="3275"/>
                  </a:lnTo>
                  <a:lnTo>
                    <a:pt x="743" y="3249"/>
                  </a:lnTo>
                  <a:lnTo>
                    <a:pt x="741" y="3221"/>
                  </a:lnTo>
                  <a:lnTo>
                    <a:pt x="781" y="2331"/>
                  </a:lnTo>
                  <a:lnTo>
                    <a:pt x="781" y="2294"/>
                  </a:lnTo>
                  <a:lnTo>
                    <a:pt x="774" y="2259"/>
                  </a:lnTo>
                  <a:lnTo>
                    <a:pt x="761" y="2226"/>
                  </a:lnTo>
                  <a:lnTo>
                    <a:pt x="743" y="2195"/>
                  </a:lnTo>
                  <a:lnTo>
                    <a:pt x="718" y="2166"/>
                  </a:lnTo>
                  <a:lnTo>
                    <a:pt x="689" y="2142"/>
                  </a:lnTo>
                  <a:lnTo>
                    <a:pt x="658" y="2123"/>
                  </a:lnTo>
                  <a:lnTo>
                    <a:pt x="626" y="2109"/>
                  </a:lnTo>
                  <a:lnTo>
                    <a:pt x="591" y="2101"/>
                  </a:lnTo>
                  <a:lnTo>
                    <a:pt x="555" y="2098"/>
                  </a:lnTo>
                  <a:lnTo>
                    <a:pt x="396" y="2098"/>
                  </a:lnTo>
                  <a:lnTo>
                    <a:pt x="354" y="2096"/>
                  </a:lnTo>
                  <a:lnTo>
                    <a:pt x="313" y="2087"/>
                  </a:lnTo>
                  <a:lnTo>
                    <a:pt x="276" y="2072"/>
                  </a:lnTo>
                  <a:lnTo>
                    <a:pt x="241" y="2054"/>
                  </a:lnTo>
                  <a:lnTo>
                    <a:pt x="209" y="2030"/>
                  </a:lnTo>
                  <a:lnTo>
                    <a:pt x="181" y="2002"/>
                  </a:lnTo>
                  <a:lnTo>
                    <a:pt x="157" y="1970"/>
                  </a:lnTo>
                  <a:lnTo>
                    <a:pt x="139" y="1935"/>
                  </a:lnTo>
                  <a:lnTo>
                    <a:pt x="124" y="1898"/>
                  </a:lnTo>
                  <a:lnTo>
                    <a:pt x="116" y="1858"/>
                  </a:lnTo>
                  <a:lnTo>
                    <a:pt x="113" y="1815"/>
                  </a:lnTo>
                  <a:lnTo>
                    <a:pt x="396" y="1815"/>
                  </a:lnTo>
                  <a:lnTo>
                    <a:pt x="415" y="1812"/>
                  </a:lnTo>
                  <a:lnTo>
                    <a:pt x="430" y="1805"/>
                  </a:lnTo>
                  <a:lnTo>
                    <a:pt x="442" y="1793"/>
                  </a:lnTo>
                  <a:lnTo>
                    <a:pt x="450" y="1777"/>
                  </a:lnTo>
                  <a:lnTo>
                    <a:pt x="453" y="1758"/>
                  </a:lnTo>
                  <a:lnTo>
                    <a:pt x="450" y="1739"/>
                  </a:lnTo>
                  <a:lnTo>
                    <a:pt x="442" y="1724"/>
                  </a:lnTo>
                  <a:lnTo>
                    <a:pt x="430" y="1711"/>
                  </a:lnTo>
                  <a:lnTo>
                    <a:pt x="415" y="1704"/>
                  </a:lnTo>
                  <a:lnTo>
                    <a:pt x="396" y="1701"/>
                  </a:lnTo>
                  <a:lnTo>
                    <a:pt x="113" y="1701"/>
                  </a:lnTo>
                  <a:lnTo>
                    <a:pt x="113" y="1588"/>
                  </a:lnTo>
                  <a:lnTo>
                    <a:pt x="509" y="1588"/>
                  </a:lnTo>
                  <a:lnTo>
                    <a:pt x="528" y="1586"/>
                  </a:lnTo>
                  <a:lnTo>
                    <a:pt x="543" y="1578"/>
                  </a:lnTo>
                  <a:lnTo>
                    <a:pt x="556" y="1566"/>
                  </a:lnTo>
                  <a:lnTo>
                    <a:pt x="563" y="1551"/>
                  </a:lnTo>
                  <a:lnTo>
                    <a:pt x="566" y="1531"/>
                  </a:lnTo>
                  <a:lnTo>
                    <a:pt x="563" y="1512"/>
                  </a:lnTo>
                  <a:lnTo>
                    <a:pt x="556" y="1497"/>
                  </a:lnTo>
                  <a:lnTo>
                    <a:pt x="543" y="1485"/>
                  </a:lnTo>
                  <a:lnTo>
                    <a:pt x="528" y="1477"/>
                  </a:lnTo>
                  <a:lnTo>
                    <a:pt x="509" y="1475"/>
                  </a:lnTo>
                  <a:lnTo>
                    <a:pt x="113" y="1475"/>
                  </a:lnTo>
                  <a:lnTo>
                    <a:pt x="113" y="1361"/>
                  </a:lnTo>
                  <a:lnTo>
                    <a:pt x="94" y="1359"/>
                  </a:lnTo>
                  <a:lnTo>
                    <a:pt x="78" y="1352"/>
                  </a:lnTo>
                  <a:lnTo>
                    <a:pt x="67" y="1339"/>
                  </a:lnTo>
                  <a:lnTo>
                    <a:pt x="59" y="1324"/>
                  </a:lnTo>
                  <a:lnTo>
                    <a:pt x="57" y="1305"/>
                  </a:lnTo>
                  <a:lnTo>
                    <a:pt x="57" y="795"/>
                  </a:lnTo>
                  <a:lnTo>
                    <a:pt x="60" y="777"/>
                  </a:lnTo>
                  <a:lnTo>
                    <a:pt x="68" y="762"/>
                  </a:lnTo>
                  <a:lnTo>
                    <a:pt x="80" y="750"/>
                  </a:lnTo>
                  <a:lnTo>
                    <a:pt x="96" y="741"/>
                  </a:lnTo>
                  <a:lnTo>
                    <a:pt x="113" y="737"/>
                  </a:lnTo>
                  <a:lnTo>
                    <a:pt x="110" y="659"/>
                  </a:lnTo>
                  <a:lnTo>
                    <a:pt x="106" y="587"/>
                  </a:lnTo>
                  <a:lnTo>
                    <a:pt x="99" y="520"/>
                  </a:lnTo>
                  <a:lnTo>
                    <a:pt x="91" y="457"/>
                  </a:lnTo>
                  <a:lnTo>
                    <a:pt x="80" y="400"/>
                  </a:lnTo>
                  <a:lnTo>
                    <a:pt x="68" y="348"/>
                  </a:lnTo>
                  <a:lnTo>
                    <a:pt x="53" y="299"/>
                  </a:lnTo>
                  <a:lnTo>
                    <a:pt x="36" y="256"/>
                  </a:lnTo>
                  <a:lnTo>
                    <a:pt x="16" y="216"/>
                  </a:lnTo>
                  <a:lnTo>
                    <a:pt x="7" y="193"/>
                  </a:lnTo>
                  <a:lnTo>
                    <a:pt x="2" y="168"/>
                  </a:lnTo>
                  <a:lnTo>
                    <a:pt x="0" y="142"/>
                  </a:lnTo>
                  <a:lnTo>
                    <a:pt x="3" y="117"/>
                  </a:lnTo>
                  <a:lnTo>
                    <a:pt x="10" y="92"/>
                  </a:lnTo>
                  <a:lnTo>
                    <a:pt x="23" y="68"/>
                  </a:lnTo>
                  <a:lnTo>
                    <a:pt x="38" y="47"/>
                  </a:lnTo>
                  <a:lnTo>
                    <a:pt x="60" y="28"/>
                  </a:lnTo>
                  <a:lnTo>
                    <a:pt x="83" y="14"/>
                  </a:lnTo>
                  <a:lnTo>
                    <a:pt x="111" y="4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7"/>
            <p:cNvSpPr>
              <a:spLocks/>
            </p:cNvSpPr>
            <p:nvPr/>
          </p:nvSpPr>
          <p:spPr bwMode="auto">
            <a:xfrm>
              <a:off x="8369300" y="3919538"/>
              <a:ext cx="39688" cy="39688"/>
            </a:xfrm>
            <a:custGeom>
              <a:avLst/>
              <a:gdLst>
                <a:gd name="T0" fmla="*/ 113 w 226"/>
                <a:gd name="T1" fmla="*/ 0 h 227"/>
                <a:gd name="T2" fmla="*/ 139 w 226"/>
                <a:gd name="T3" fmla="*/ 3 h 227"/>
                <a:gd name="T4" fmla="*/ 162 w 226"/>
                <a:gd name="T5" fmla="*/ 12 h 227"/>
                <a:gd name="T6" fmla="*/ 183 w 226"/>
                <a:gd name="T7" fmla="*/ 26 h 227"/>
                <a:gd name="T8" fmla="*/ 200 w 226"/>
                <a:gd name="T9" fmla="*/ 43 h 227"/>
                <a:gd name="T10" fmla="*/ 214 w 226"/>
                <a:gd name="T11" fmla="*/ 64 h 227"/>
                <a:gd name="T12" fmla="*/ 223 w 226"/>
                <a:gd name="T13" fmla="*/ 87 h 227"/>
                <a:gd name="T14" fmla="*/ 226 w 226"/>
                <a:gd name="T15" fmla="*/ 114 h 227"/>
                <a:gd name="T16" fmla="*/ 223 w 226"/>
                <a:gd name="T17" fmla="*/ 140 h 227"/>
                <a:gd name="T18" fmla="*/ 214 w 226"/>
                <a:gd name="T19" fmla="*/ 164 h 227"/>
                <a:gd name="T20" fmla="*/ 200 w 226"/>
                <a:gd name="T21" fmla="*/ 184 h 227"/>
                <a:gd name="T22" fmla="*/ 183 w 226"/>
                <a:gd name="T23" fmla="*/ 202 h 227"/>
                <a:gd name="T24" fmla="*/ 162 w 226"/>
                <a:gd name="T25" fmla="*/ 215 h 227"/>
                <a:gd name="T26" fmla="*/ 139 w 226"/>
                <a:gd name="T27" fmla="*/ 224 h 227"/>
                <a:gd name="T28" fmla="*/ 113 w 226"/>
                <a:gd name="T29" fmla="*/ 227 h 227"/>
                <a:gd name="T30" fmla="*/ 86 w 226"/>
                <a:gd name="T31" fmla="*/ 224 h 227"/>
                <a:gd name="T32" fmla="*/ 63 w 226"/>
                <a:gd name="T33" fmla="*/ 215 h 227"/>
                <a:gd name="T34" fmla="*/ 42 w 226"/>
                <a:gd name="T35" fmla="*/ 202 h 227"/>
                <a:gd name="T36" fmla="*/ 24 w 226"/>
                <a:gd name="T37" fmla="*/ 184 h 227"/>
                <a:gd name="T38" fmla="*/ 11 w 226"/>
                <a:gd name="T39" fmla="*/ 164 h 227"/>
                <a:gd name="T40" fmla="*/ 3 w 226"/>
                <a:gd name="T41" fmla="*/ 140 h 227"/>
                <a:gd name="T42" fmla="*/ 0 w 226"/>
                <a:gd name="T43" fmla="*/ 114 h 227"/>
                <a:gd name="T44" fmla="*/ 3 w 226"/>
                <a:gd name="T45" fmla="*/ 87 h 227"/>
                <a:gd name="T46" fmla="*/ 11 w 226"/>
                <a:gd name="T47" fmla="*/ 64 h 227"/>
                <a:gd name="T48" fmla="*/ 24 w 226"/>
                <a:gd name="T49" fmla="*/ 43 h 227"/>
                <a:gd name="T50" fmla="*/ 42 w 226"/>
                <a:gd name="T51" fmla="*/ 26 h 227"/>
                <a:gd name="T52" fmla="*/ 63 w 226"/>
                <a:gd name="T53" fmla="*/ 12 h 227"/>
                <a:gd name="T54" fmla="*/ 86 w 226"/>
                <a:gd name="T55" fmla="*/ 3 h 227"/>
                <a:gd name="T56" fmla="*/ 113 w 226"/>
                <a:gd name="T5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lnTo>
                    <a:pt x="139" y="3"/>
                  </a:lnTo>
                  <a:lnTo>
                    <a:pt x="162" y="12"/>
                  </a:lnTo>
                  <a:lnTo>
                    <a:pt x="183" y="26"/>
                  </a:lnTo>
                  <a:lnTo>
                    <a:pt x="200" y="43"/>
                  </a:lnTo>
                  <a:lnTo>
                    <a:pt x="214" y="64"/>
                  </a:lnTo>
                  <a:lnTo>
                    <a:pt x="223" y="87"/>
                  </a:lnTo>
                  <a:lnTo>
                    <a:pt x="226" y="114"/>
                  </a:lnTo>
                  <a:lnTo>
                    <a:pt x="223" y="140"/>
                  </a:lnTo>
                  <a:lnTo>
                    <a:pt x="214" y="164"/>
                  </a:lnTo>
                  <a:lnTo>
                    <a:pt x="200" y="184"/>
                  </a:lnTo>
                  <a:lnTo>
                    <a:pt x="183" y="202"/>
                  </a:lnTo>
                  <a:lnTo>
                    <a:pt x="162" y="215"/>
                  </a:lnTo>
                  <a:lnTo>
                    <a:pt x="139" y="224"/>
                  </a:lnTo>
                  <a:lnTo>
                    <a:pt x="113" y="227"/>
                  </a:lnTo>
                  <a:lnTo>
                    <a:pt x="86" y="224"/>
                  </a:lnTo>
                  <a:lnTo>
                    <a:pt x="63" y="215"/>
                  </a:lnTo>
                  <a:lnTo>
                    <a:pt x="42" y="202"/>
                  </a:lnTo>
                  <a:lnTo>
                    <a:pt x="24" y="184"/>
                  </a:lnTo>
                  <a:lnTo>
                    <a:pt x="11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4" y="43"/>
                  </a:lnTo>
                  <a:lnTo>
                    <a:pt x="42" y="26"/>
                  </a:lnTo>
                  <a:lnTo>
                    <a:pt x="63" y="12"/>
                  </a:lnTo>
                  <a:lnTo>
                    <a:pt x="86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9240191" y="3440113"/>
            <a:ext cx="250825" cy="598488"/>
            <a:chOff x="9239250" y="3440113"/>
            <a:chExt cx="25082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2" name="Freeform 292"/>
            <p:cNvSpPr>
              <a:spLocks noEditPoints="1"/>
            </p:cNvSpPr>
            <p:nvPr/>
          </p:nvSpPr>
          <p:spPr bwMode="auto">
            <a:xfrm>
              <a:off x="9239250" y="3440113"/>
              <a:ext cx="250825" cy="598488"/>
            </a:xfrm>
            <a:custGeom>
              <a:avLst/>
              <a:gdLst>
                <a:gd name="T0" fmla="*/ 577 w 1418"/>
                <a:gd name="T1" fmla="*/ 2685 h 3396"/>
                <a:gd name="T2" fmla="*/ 478 w 1418"/>
                <a:gd name="T3" fmla="*/ 2782 h 3396"/>
                <a:gd name="T4" fmla="*/ 457 w 1418"/>
                <a:gd name="T5" fmla="*/ 2922 h 3396"/>
                <a:gd name="T6" fmla="*/ 520 w 1418"/>
                <a:gd name="T7" fmla="*/ 3045 h 3396"/>
                <a:gd name="T8" fmla="*/ 644 w 1418"/>
                <a:gd name="T9" fmla="*/ 3108 h 3396"/>
                <a:gd name="T10" fmla="*/ 784 w 1418"/>
                <a:gd name="T11" fmla="*/ 3087 h 3396"/>
                <a:gd name="T12" fmla="*/ 883 w 1418"/>
                <a:gd name="T13" fmla="*/ 2989 h 3396"/>
                <a:gd name="T14" fmla="*/ 904 w 1418"/>
                <a:gd name="T15" fmla="*/ 2849 h 3396"/>
                <a:gd name="T16" fmla="*/ 841 w 1418"/>
                <a:gd name="T17" fmla="*/ 2725 h 3396"/>
                <a:gd name="T18" fmla="*/ 717 w 1418"/>
                <a:gd name="T19" fmla="*/ 2662 h 3396"/>
                <a:gd name="T20" fmla="*/ 1192 w 1418"/>
                <a:gd name="T21" fmla="*/ 1244 h 3396"/>
                <a:gd name="T22" fmla="*/ 145 w 1418"/>
                <a:gd name="T23" fmla="*/ 0 h 3396"/>
                <a:gd name="T24" fmla="*/ 714 w 1418"/>
                <a:gd name="T25" fmla="*/ 20 h 3396"/>
                <a:gd name="T26" fmla="*/ 822 w 1418"/>
                <a:gd name="T27" fmla="*/ 100 h 3396"/>
                <a:gd name="T28" fmla="*/ 916 w 1418"/>
                <a:gd name="T29" fmla="*/ 257 h 3396"/>
                <a:gd name="T30" fmla="*/ 1047 w 1418"/>
                <a:gd name="T31" fmla="*/ 104 h 3396"/>
                <a:gd name="T32" fmla="*/ 1244 w 1418"/>
                <a:gd name="T33" fmla="*/ 19 h 3396"/>
                <a:gd name="T34" fmla="*/ 1370 w 1418"/>
                <a:gd name="T35" fmla="*/ 23 h 3396"/>
                <a:gd name="T36" fmla="*/ 1418 w 1418"/>
                <a:gd name="T37" fmla="*/ 100 h 3396"/>
                <a:gd name="T38" fmla="*/ 1368 w 1418"/>
                <a:gd name="T39" fmla="*/ 216 h 3396"/>
                <a:gd name="T40" fmla="*/ 1286 w 1418"/>
                <a:gd name="T41" fmla="*/ 427 h 3396"/>
                <a:gd name="T42" fmla="*/ 1253 w 1418"/>
                <a:gd name="T43" fmla="*/ 625 h 3396"/>
                <a:gd name="T44" fmla="*/ 1247 w 1418"/>
                <a:gd name="T45" fmla="*/ 735 h 3396"/>
                <a:gd name="T46" fmla="*/ 1302 w 1418"/>
                <a:gd name="T47" fmla="*/ 773 h 3396"/>
                <a:gd name="T48" fmla="*/ 1294 w 1418"/>
                <a:gd name="T49" fmla="*/ 1334 h 3396"/>
                <a:gd name="T50" fmla="*/ 1247 w 1418"/>
                <a:gd name="T51" fmla="*/ 1868 h 3396"/>
                <a:gd name="T52" fmla="*/ 1211 w 1418"/>
                <a:gd name="T53" fmla="*/ 1994 h 3396"/>
                <a:gd name="T54" fmla="*/ 1124 w 1418"/>
                <a:gd name="T55" fmla="*/ 2078 h 3396"/>
                <a:gd name="T56" fmla="*/ 1088 w 1418"/>
                <a:gd name="T57" fmla="*/ 2157 h 3396"/>
                <a:gd name="T58" fmla="*/ 1179 w 1418"/>
                <a:gd name="T59" fmla="*/ 3272 h 3396"/>
                <a:gd name="T60" fmla="*/ 1118 w 1418"/>
                <a:gd name="T61" fmla="*/ 3362 h 3396"/>
                <a:gd name="T62" fmla="*/ 1016 w 1418"/>
                <a:gd name="T63" fmla="*/ 3396 h 3396"/>
                <a:gd name="T64" fmla="*/ 266 w 1418"/>
                <a:gd name="T65" fmla="*/ 3376 h 3396"/>
                <a:gd name="T66" fmla="*/ 191 w 1418"/>
                <a:gd name="T67" fmla="*/ 3299 h 3396"/>
                <a:gd name="T68" fmla="*/ 273 w 1418"/>
                <a:gd name="T69" fmla="*/ 2180 h 3396"/>
                <a:gd name="T70" fmla="*/ 250 w 1418"/>
                <a:gd name="T71" fmla="*/ 2095 h 3396"/>
                <a:gd name="T72" fmla="*/ 168 w 1418"/>
                <a:gd name="T73" fmla="*/ 2021 h 3396"/>
                <a:gd name="T74" fmla="*/ 116 w 1418"/>
                <a:gd name="T75" fmla="*/ 1901 h 3396"/>
                <a:gd name="T76" fmla="*/ 414 w 1418"/>
                <a:gd name="T77" fmla="*/ 1807 h 3396"/>
                <a:gd name="T78" fmla="*/ 454 w 1418"/>
                <a:gd name="T79" fmla="*/ 1754 h 3396"/>
                <a:gd name="T80" fmla="*/ 414 w 1418"/>
                <a:gd name="T81" fmla="*/ 1700 h 3396"/>
                <a:gd name="T82" fmla="*/ 511 w 1418"/>
                <a:gd name="T83" fmla="*/ 1584 h 3396"/>
                <a:gd name="T84" fmla="*/ 564 w 1418"/>
                <a:gd name="T85" fmla="*/ 1546 h 3396"/>
                <a:gd name="T86" fmla="*/ 544 w 1418"/>
                <a:gd name="T87" fmla="*/ 1482 h 3396"/>
                <a:gd name="T88" fmla="*/ 114 w 1418"/>
                <a:gd name="T89" fmla="*/ 1358 h 3396"/>
                <a:gd name="T90" fmla="*/ 59 w 1418"/>
                <a:gd name="T91" fmla="*/ 1319 h 3396"/>
                <a:gd name="T92" fmla="*/ 67 w 1418"/>
                <a:gd name="T93" fmla="*/ 758 h 3396"/>
                <a:gd name="T94" fmla="*/ 114 w 1418"/>
                <a:gd name="T95" fmla="*/ 735 h 3396"/>
                <a:gd name="T96" fmla="*/ 92 w 1418"/>
                <a:gd name="T97" fmla="*/ 456 h 3396"/>
                <a:gd name="T98" fmla="*/ 37 w 1418"/>
                <a:gd name="T99" fmla="*/ 254 h 3396"/>
                <a:gd name="T100" fmla="*/ 0 w 1418"/>
                <a:gd name="T101" fmla="*/ 141 h 3396"/>
                <a:gd name="T102" fmla="*/ 35 w 1418"/>
                <a:gd name="T103" fmla="*/ 51 h 3396"/>
                <a:gd name="T104" fmla="*/ 119 w 1418"/>
                <a:gd name="T105" fmla="*/ 3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8" h="3396">
                  <a:moveTo>
                    <a:pt x="680" y="2659"/>
                  </a:moveTo>
                  <a:lnTo>
                    <a:pt x="644" y="2662"/>
                  </a:lnTo>
                  <a:lnTo>
                    <a:pt x="609" y="2670"/>
                  </a:lnTo>
                  <a:lnTo>
                    <a:pt x="577" y="2685"/>
                  </a:lnTo>
                  <a:lnTo>
                    <a:pt x="547" y="2702"/>
                  </a:lnTo>
                  <a:lnTo>
                    <a:pt x="520" y="2725"/>
                  </a:lnTo>
                  <a:lnTo>
                    <a:pt x="497" y="2752"/>
                  </a:lnTo>
                  <a:lnTo>
                    <a:pt x="478" y="2782"/>
                  </a:lnTo>
                  <a:lnTo>
                    <a:pt x="465" y="2814"/>
                  </a:lnTo>
                  <a:lnTo>
                    <a:pt x="457" y="2849"/>
                  </a:lnTo>
                  <a:lnTo>
                    <a:pt x="454" y="2886"/>
                  </a:lnTo>
                  <a:lnTo>
                    <a:pt x="457" y="2922"/>
                  </a:lnTo>
                  <a:lnTo>
                    <a:pt x="465" y="2957"/>
                  </a:lnTo>
                  <a:lnTo>
                    <a:pt x="478" y="2989"/>
                  </a:lnTo>
                  <a:lnTo>
                    <a:pt x="497" y="3019"/>
                  </a:lnTo>
                  <a:lnTo>
                    <a:pt x="520" y="3045"/>
                  </a:lnTo>
                  <a:lnTo>
                    <a:pt x="547" y="3068"/>
                  </a:lnTo>
                  <a:lnTo>
                    <a:pt x="577" y="3087"/>
                  </a:lnTo>
                  <a:lnTo>
                    <a:pt x="609" y="3100"/>
                  </a:lnTo>
                  <a:lnTo>
                    <a:pt x="644" y="3108"/>
                  </a:lnTo>
                  <a:lnTo>
                    <a:pt x="680" y="3111"/>
                  </a:lnTo>
                  <a:lnTo>
                    <a:pt x="717" y="3108"/>
                  </a:lnTo>
                  <a:lnTo>
                    <a:pt x="752" y="3100"/>
                  </a:lnTo>
                  <a:lnTo>
                    <a:pt x="784" y="3087"/>
                  </a:lnTo>
                  <a:lnTo>
                    <a:pt x="814" y="3068"/>
                  </a:lnTo>
                  <a:lnTo>
                    <a:pt x="841" y="3045"/>
                  </a:lnTo>
                  <a:lnTo>
                    <a:pt x="864" y="3019"/>
                  </a:lnTo>
                  <a:lnTo>
                    <a:pt x="883" y="2989"/>
                  </a:lnTo>
                  <a:lnTo>
                    <a:pt x="896" y="2957"/>
                  </a:lnTo>
                  <a:lnTo>
                    <a:pt x="904" y="2922"/>
                  </a:lnTo>
                  <a:lnTo>
                    <a:pt x="907" y="2886"/>
                  </a:lnTo>
                  <a:lnTo>
                    <a:pt x="904" y="2849"/>
                  </a:lnTo>
                  <a:lnTo>
                    <a:pt x="896" y="2814"/>
                  </a:lnTo>
                  <a:lnTo>
                    <a:pt x="883" y="2782"/>
                  </a:lnTo>
                  <a:lnTo>
                    <a:pt x="864" y="2752"/>
                  </a:lnTo>
                  <a:lnTo>
                    <a:pt x="841" y="2725"/>
                  </a:lnTo>
                  <a:lnTo>
                    <a:pt x="814" y="2702"/>
                  </a:lnTo>
                  <a:lnTo>
                    <a:pt x="784" y="2685"/>
                  </a:lnTo>
                  <a:lnTo>
                    <a:pt x="752" y="2670"/>
                  </a:lnTo>
                  <a:lnTo>
                    <a:pt x="717" y="2662"/>
                  </a:lnTo>
                  <a:lnTo>
                    <a:pt x="680" y="2659"/>
                  </a:lnTo>
                  <a:close/>
                  <a:moveTo>
                    <a:pt x="169" y="850"/>
                  </a:moveTo>
                  <a:lnTo>
                    <a:pt x="169" y="1244"/>
                  </a:lnTo>
                  <a:lnTo>
                    <a:pt x="1192" y="1244"/>
                  </a:lnTo>
                  <a:lnTo>
                    <a:pt x="1192" y="850"/>
                  </a:lnTo>
                  <a:lnTo>
                    <a:pt x="171" y="850"/>
                  </a:lnTo>
                  <a:lnTo>
                    <a:pt x="169" y="850"/>
                  </a:lnTo>
                  <a:close/>
                  <a:moveTo>
                    <a:pt x="145" y="0"/>
                  </a:moveTo>
                  <a:lnTo>
                    <a:pt x="624" y="0"/>
                  </a:lnTo>
                  <a:lnTo>
                    <a:pt x="653" y="3"/>
                  </a:lnTo>
                  <a:lnTo>
                    <a:pt x="684" y="9"/>
                  </a:lnTo>
                  <a:lnTo>
                    <a:pt x="714" y="20"/>
                  </a:lnTo>
                  <a:lnTo>
                    <a:pt x="744" y="33"/>
                  </a:lnTo>
                  <a:lnTo>
                    <a:pt x="770" y="50"/>
                  </a:lnTo>
                  <a:lnTo>
                    <a:pt x="792" y="68"/>
                  </a:lnTo>
                  <a:lnTo>
                    <a:pt x="822" y="100"/>
                  </a:lnTo>
                  <a:lnTo>
                    <a:pt x="849" y="135"/>
                  </a:lnTo>
                  <a:lnTo>
                    <a:pt x="874" y="173"/>
                  </a:lnTo>
                  <a:lnTo>
                    <a:pt x="896" y="214"/>
                  </a:lnTo>
                  <a:lnTo>
                    <a:pt x="916" y="257"/>
                  </a:lnTo>
                  <a:lnTo>
                    <a:pt x="941" y="213"/>
                  </a:lnTo>
                  <a:lnTo>
                    <a:pt x="972" y="172"/>
                  </a:lnTo>
                  <a:lnTo>
                    <a:pt x="1008" y="136"/>
                  </a:lnTo>
                  <a:lnTo>
                    <a:pt x="1047" y="104"/>
                  </a:lnTo>
                  <a:lnTo>
                    <a:pt x="1090" y="76"/>
                  </a:lnTo>
                  <a:lnTo>
                    <a:pt x="1138" y="54"/>
                  </a:lnTo>
                  <a:lnTo>
                    <a:pt x="1188" y="34"/>
                  </a:lnTo>
                  <a:lnTo>
                    <a:pt x="1244" y="19"/>
                  </a:lnTo>
                  <a:lnTo>
                    <a:pt x="1303" y="8"/>
                  </a:lnTo>
                  <a:lnTo>
                    <a:pt x="1326" y="7"/>
                  </a:lnTo>
                  <a:lnTo>
                    <a:pt x="1349" y="13"/>
                  </a:lnTo>
                  <a:lnTo>
                    <a:pt x="1370" y="23"/>
                  </a:lnTo>
                  <a:lnTo>
                    <a:pt x="1388" y="37"/>
                  </a:lnTo>
                  <a:lnTo>
                    <a:pt x="1402" y="56"/>
                  </a:lnTo>
                  <a:lnTo>
                    <a:pt x="1413" y="78"/>
                  </a:lnTo>
                  <a:lnTo>
                    <a:pt x="1418" y="100"/>
                  </a:lnTo>
                  <a:lnTo>
                    <a:pt x="1417" y="124"/>
                  </a:lnTo>
                  <a:lnTo>
                    <a:pt x="1411" y="147"/>
                  </a:lnTo>
                  <a:lnTo>
                    <a:pt x="1399" y="167"/>
                  </a:lnTo>
                  <a:lnTo>
                    <a:pt x="1368" y="216"/>
                  </a:lnTo>
                  <a:lnTo>
                    <a:pt x="1341" y="267"/>
                  </a:lnTo>
                  <a:lnTo>
                    <a:pt x="1320" y="320"/>
                  </a:lnTo>
                  <a:lnTo>
                    <a:pt x="1301" y="373"/>
                  </a:lnTo>
                  <a:lnTo>
                    <a:pt x="1286" y="427"/>
                  </a:lnTo>
                  <a:lnTo>
                    <a:pt x="1273" y="480"/>
                  </a:lnTo>
                  <a:lnTo>
                    <a:pt x="1264" y="531"/>
                  </a:lnTo>
                  <a:lnTo>
                    <a:pt x="1258" y="580"/>
                  </a:lnTo>
                  <a:lnTo>
                    <a:pt x="1253" y="625"/>
                  </a:lnTo>
                  <a:lnTo>
                    <a:pt x="1249" y="667"/>
                  </a:lnTo>
                  <a:lnTo>
                    <a:pt x="1247" y="703"/>
                  </a:lnTo>
                  <a:lnTo>
                    <a:pt x="1247" y="735"/>
                  </a:lnTo>
                  <a:lnTo>
                    <a:pt x="1247" y="735"/>
                  </a:lnTo>
                  <a:lnTo>
                    <a:pt x="1266" y="738"/>
                  </a:lnTo>
                  <a:lnTo>
                    <a:pt x="1281" y="746"/>
                  </a:lnTo>
                  <a:lnTo>
                    <a:pt x="1294" y="758"/>
                  </a:lnTo>
                  <a:lnTo>
                    <a:pt x="1302" y="773"/>
                  </a:lnTo>
                  <a:lnTo>
                    <a:pt x="1304" y="792"/>
                  </a:lnTo>
                  <a:lnTo>
                    <a:pt x="1304" y="1301"/>
                  </a:lnTo>
                  <a:lnTo>
                    <a:pt x="1302" y="1319"/>
                  </a:lnTo>
                  <a:lnTo>
                    <a:pt x="1294" y="1334"/>
                  </a:lnTo>
                  <a:lnTo>
                    <a:pt x="1281" y="1347"/>
                  </a:lnTo>
                  <a:lnTo>
                    <a:pt x="1266" y="1355"/>
                  </a:lnTo>
                  <a:lnTo>
                    <a:pt x="1247" y="1358"/>
                  </a:lnTo>
                  <a:lnTo>
                    <a:pt x="1247" y="1868"/>
                  </a:lnTo>
                  <a:lnTo>
                    <a:pt x="1245" y="1901"/>
                  </a:lnTo>
                  <a:lnTo>
                    <a:pt x="1238" y="1934"/>
                  </a:lnTo>
                  <a:lnTo>
                    <a:pt x="1227" y="1965"/>
                  </a:lnTo>
                  <a:lnTo>
                    <a:pt x="1211" y="1994"/>
                  </a:lnTo>
                  <a:lnTo>
                    <a:pt x="1193" y="2021"/>
                  </a:lnTo>
                  <a:lnTo>
                    <a:pt x="1169" y="2044"/>
                  </a:lnTo>
                  <a:lnTo>
                    <a:pt x="1142" y="2064"/>
                  </a:lnTo>
                  <a:lnTo>
                    <a:pt x="1124" y="2078"/>
                  </a:lnTo>
                  <a:lnTo>
                    <a:pt x="1111" y="2095"/>
                  </a:lnTo>
                  <a:lnTo>
                    <a:pt x="1100" y="2115"/>
                  </a:lnTo>
                  <a:lnTo>
                    <a:pt x="1091" y="2135"/>
                  </a:lnTo>
                  <a:lnTo>
                    <a:pt x="1088" y="2157"/>
                  </a:lnTo>
                  <a:lnTo>
                    <a:pt x="1088" y="2180"/>
                  </a:lnTo>
                  <a:lnTo>
                    <a:pt x="1185" y="3216"/>
                  </a:lnTo>
                  <a:lnTo>
                    <a:pt x="1184" y="3245"/>
                  </a:lnTo>
                  <a:lnTo>
                    <a:pt x="1179" y="3272"/>
                  </a:lnTo>
                  <a:lnTo>
                    <a:pt x="1170" y="3298"/>
                  </a:lnTo>
                  <a:lnTo>
                    <a:pt x="1156" y="3322"/>
                  </a:lnTo>
                  <a:lnTo>
                    <a:pt x="1139" y="3343"/>
                  </a:lnTo>
                  <a:lnTo>
                    <a:pt x="1118" y="3362"/>
                  </a:lnTo>
                  <a:lnTo>
                    <a:pt x="1095" y="3376"/>
                  </a:lnTo>
                  <a:lnTo>
                    <a:pt x="1070" y="3388"/>
                  </a:lnTo>
                  <a:lnTo>
                    <a:pt x="1044" y="3394"/>
                  </a:lnTo>
                  <a:lnTo>
                    <a:pt x="1016" y="3396"/>
                  </a:lnTo>
                  <a:lnTo>
                    <a:pt x="345" y="3396"/>
                  </a:lnTo>
                  <a:lnTo>
                    <a:pt x="317" y="3394"/>
                  </a:lnTo>
                  <a:lnTo>
                    <a:pt x="291" y="3388"/>
                  </a:lnTo>
                  <a:lnTo>
                    <a:pt x="266" y="3376"/>
                  </a:lnTo>
                  <a:lnTo>
                    <a:pt x="243" y="3362"/>
                  </a:lnTo>
                  <a:lnTo>
                    <a:pt x="222" y="3343"/>
                  </a:lnTo>
                  <a:lnTo>
                    <a:pt x="205" y="3322"/>
                  </a:lnTo>
                  <a:lnTo>
                    <a:pt x="191" y="3299"/>
                  </a:lnTo>
                  <a:lnTo>
                    <a:pt x="182" y="3273"/>
                  </a:lnTo>
                  <a:lnTo>
                    <a:pt x="176" y="3247"/>
                  </a:lnTo>
                  <a:lnTo>
                    <a:pt x="176" y="3219"/>
                  </a:lnTo>
                  <a:lnTo>
                    <a:pt x="273" y="2180"/>
                  </a:lnTo>
                  <a:lnTo>
                    <a:pt x="273" y="2157"/>
                  </a:lnTo>
                  <a:lnTo>
                    <a:pt x="270" y="2135"/>
                  </a:lnTo>
                  <a:lnTo>
                    <a:pt x="261" y="2115"/>
                  </a:lnTo>
                  <a:lnTo>
                    <a:pt x="250" y="2095"/>
                  </a:lnTo>
                  <a:lnTo>
                    <a:pt x="236" y="2078"/>
                  </a:lnTo>
                  <a:lnTo>
                    <a:pt x="218" y="2064"/>
                  </a:lnTo>
                  <a:lnTo>
                    <a:pt x="192" y="2044"/>
                  </a:lnTo>
                  <a:lnTo>
                    <a:pt x="168" y="2021"/>
                  </a:lnTo>
                  <a:lnTo>
                    <a:pt x="150" y="1994"/>
                  </a:lnTo>
                  <a:lnTo>
                    <a:pt x="134" y="1965"/>
                  </a:lnTo>
                  <a:lnTo>
                    <a:pt x="123" y="1934"/>
                  </a:lnTo>
                  <a:lnTo>
                    <a:pt x="116" y="1901"/>
                  </a:lnTo>
                  <a:lnTo>
                    <a:pt x="114" y="1868"/>
                  </a:lnTo>
                  <a:lnTo>
                    <a:pt x="114" y="1810"/>
                  </a:lnTo>
                  <a:lnTo>
                    <a:pt x="397" y="1810"/>
                  </a:lnTo>
                  <a:lnTo>
                    <a:pt x="414" y="1807"/>
                  </a:lnTo>
                  <a:lnTo>
                    <a:pt x="430" y="1799"/>
                  </a:lnTo>
                  <a:lnTo>
                    <a:pt x="442" y="1787"/>
                  </a:lnTo>
                  <a:lnTo>
                    <a:pt x="451" y="1771"/>
                  </a:lnTo>
                  <a:lnTo>
                    <a:pt x="454" y="1754"/>
                  </a:lnTo>
                  <a:lnTo>
                    <a:pt x="451" y="1735"/>
                  </a:lnTo>
                  <a:lnTo>
                    <a:pt x="442" y="1720"/>
                  </a:lnTo>
                  <a:lnTo>
                    <a:pt x="430" y="1707"/>
                  </a:lnTo>
                  <a:lnTo>
                    <a:pt x="414" y="1700"/>
                  </a:lnTo>
                  <a:lnTo>
                    <a:pt x="397" y="1697"/>
                  </a:lnTo>
                  <a:lnTo>
                    <a:pt x="114" y="1697"/>
                  </a:lnTo>
                  <a:lnTo>
                    <a:pt x="114" y="1584"/>
                  </a:lnTo>
                  <a:lnTo>
                    <a:pt x="511" y="1584"/>
                  </a:lnTo>
                  <a:lnTo>
                    <a:pt x="528" y="1581"/>
                  </a:lnTo>
                  <a:lnTo>
                    <a:pt x="544" y="1573"/>
                  </a:lnTo>
                  <a:lnTo>
                    <a:pt x="556" y="1561"/>
                  </a:lnTo>
                  <a:lnTo>
                    <a:pt x="564" y="1546"/>
                  </a:lnTo>
                  <a:lnTo>
                    <a:pt x="567" y="1527"/>
                  </a:lnTo>
                  <a:lnTo>
                    <a:pt x="564" y="1509"/>
                  </a:lnTo>
                  <a:lnTo>
                    <a:pt x="556" y="1494"/>
                  </a:lnTo>
                  <a:lnTo>
                    <a:pt x="544" y="1482"/>
                  </a:lnTo>
                  <a:lnTo>
                    <a:pt x="528" y="1473"/>
                  </a:lnTo>
                  <a:lnTo>
                    <a:pt x="511" y="1470"/>
                  </a:lnTo>
                  <a:lnTo>
                    <a:pt x="114" y="1470"/>
                  </a:lnTo>
                  <a:lnTo>
                    <a:pt x="114" y="1358"/>
                  </a:lnTo>
                  <a:lnTo>
                    <a:pt x="95" y="1355"/>
                  </a:lnTo>
                  <a:lnTo>
                    <a:pt x="80" y="1347"/>
                  </a:lnTo>
                  <a:lnTo>
                    <a:pt x="67" y="1334"/>
                  </a:lnTo>
                  <a:lnTo>
                    <a:pt x="59" y="1319"/>
                  </a:lnTo>
                  <a:lnTo>
                    <a:pt x="57" y="1301"/>
                  </a:lnTo>
                  <a:lnTo>
                    <a:pt x="57" y="792"/>
                  </a:lnTo>
                  <a:lnTo>
                    <a:pt x="59" y="773"/>
                  </a:lnTo>
                  <a:lnTo>
                    <a:pt x="67" y="758"/>
                  </a:lnTo>
                  <a:lnTo>
                    <a:pt x="80" y="746"/>
                  </a:lnTo>
                  <a:lnTo>
                    <a:pt x="95" y="738"/>
                  </a:lnTo>
                  <a:lnTo>
                    <a:pt x="114" y="735"/>
                  </a:lnTo>
                  <a:lnTo>
                    <a:pt x="114" y="735"/>
                  </a:lnTo>
                  <a:lnTo>
                    <a:pt x="111" y="657"/>
                  </a:lnTo>
                  <a:lnTo>
                    <a:pt x="106" y="585"/>
                  </a:lnTo>
                  <a:lnTo>
                    <a:pt x="100" y="518"/>
                  </a:lnTo>
                  <a:lnTo>
                    <a:pt x="92" y="456"/>
                  </a:lnTo>
                  <a:lnTo>
                    <a:pt x="82" y="398"/>
                  </a:lnTo>
                  <a:lnTo>
                    <a:pt x="68" y="346"/>
                  </a:lnTo>
                  <a:lnTo>
                    <a:pt x="54" y="297"/>
                  </a:lnTo>
                  <a:lnTo>
                    <a:pt x="37" y="254"/>
                  </a:lnTo>
                  <a:lnTo>
                    <a:pt x="18" y="214"/>
                  </a:lnTo>
                  <a:lnTo>
                    <a:pt x="7" y="191"/>
                  </a:lnTo>
                  <a:lnTo>
                    <a:pt x="1" y="166"/>
                  </a:lnTo>
                  <a:lnTo>
                    <a:pt x="0" y="141"/>
                  </a:lnTo>
                  <a:lnTo>
                    <a:pt x="2" y="118"/>
                  </a:lnTo>
                  <a:lnTo>
                    <a:pt x="9" y="94"/>
                  </a:lnTo>
                  <a:lnTo>
                    <a:pt x="21" y="70"/>
                  </a:lnTo>
                  <a:lnTo>
                    <a:pt x="35" y="51"/>
                  </a:lnTo>
                  <a:lnTo>
                    <a:pt x="53" y="33"/>
                  </a:lnTo>
                  <a:lnTo>
                    <a:pt x="72" y="19"/>
                  </a:lnTo>
                  <a:lnTo>
                    <a:pt x="95" y="9"/>
                  </a:lnTo>
                  <a:lnTo>
                    <a:pt x="119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93"/>
            <p:cNvSpPr>
              <a:spLocks/>
            </p:cNvSpPr>
            <p:nvPr/>
          </p:nvSpPr>
          <p:spPr bwMode="auto">
            <a:xfrm>
              <a:off x="9339263" y="3929063"/>
              <a:ext cx="39688" cy="39688"/>
            </a:xfrm>
            <a:custGeom>
              <a:avLst/>
              <a:gdLst>
                <a:gd name="T0" fmla="*/ 113 w 227"/>
                <a:gd name="T1" fmla="*/ 0 h 226"/>
                <a:gd name="T2" fmla="*/ 140 w 227"/>
                <a:gd name="T3" fmla="*/ 3 h 226"/>
                <a:gd name="T4" fmla="*/ 164 w 227"/>
                <a:gd name="T5" fmla="*/ 12 h 226"/>
                <a:gd name="T6" fmla="*/ 184 w 227"/>
                <a:gd name="T7" fmla="*/ 25 h 226"/>
                <a:gd name="T8" fmla="*/ 202 w 227"/>
                <a:gd name="T9" fmla="*/ 43 h 226"/>
                <a:gd name="T10" fmla="*/ 215 w 227"/>
                <a:gd name="T11" fmla="*/ 63 h 226"/>
                <a:gd name="T12" fmla="*/ 224 w 227"/>
                <a:gd name="T13" fmla="*/ 88 h 226"/>
                <a:gd name="T14" fmla="*/ 227 w 227"/>
                <a:gd name="T15" fmla="*/ 114 h 226"/>
                <a:gd name="T16" fmla="*/ 224 w 227"/>
                <a:gd name="T17" fmla="*/ 139 h 226"/>
                <a:gd name="T18" fmla="*/ 215 w 227"/>
                <a:gd name="T19" fmla="*/ 163 h 226"/>
                <a:gd name="T20" fmla="*/ 202 w 227"/>
                <a:gd name="T21" fmla="*/ 184 h 226"/>
                <a:gd name="T22" fmla="*/ 184 w 227"/>
                <a:gd name="T23" fmla="*/ 201 h 226"/>
                <a:gd name="T24" fmla="*/ 164 w 227"/>
                <a:gd name="T25" fmla="*/ 215 h 226"/>
                <a:gd name="T26" fmla="*/ 140 w 227"/>
                <a:gd name="T27" fmla="*/ 224 h 226"/>
                <a:gd name="T28" fmla="*/ 113 w 227"/>
                <a:gd name="T29" fmla="*/ 226 h 226"/>
                <a:gd name="T30" fmla="*/ 87 w 227"/>
                <a:gd name="T31" fmla="*/ 224 h 226"/>
                <a:gd name="T32" fmla="*/ 63 w 227"/>
                <a:gd name="T33" fmla="*/ 215 h 226"/>
                <a:gd name="T34" fmla="*/ 43 w 227"/>
                <a:gd name="T35" fmla="*/ 201 h 226"/>
                <a:gd name="T36" fmla="*/ 25 w 227"/>
                <a:gd name="T37" fmla="*/ 184 h 226"/>
                <a:gd name="T38" fmla="*/ 12 w 227"/>
                <a:gd name="T39" fmla="*/ 163 h 226"/>
                <a:gd name="T40" fmla="*/ 3 w 227"/>
                <a:gd name="T41" fmla="*/ 139 h 226"/>
                <a:gd name="T42" fmla="*/ 0 w 227"/>
                <a:gd name="T43" fmla="*/ 114 h 226"/>
                <a:gd name="T44" fmla="*/ 3 w 227"/>
                <a:gd name="T45" fmla="*/ 88 h 226"/>
                <a:gd name="T46" fmla="*/ 12 w 227"/>
                <a:gd name="T47" fmla="*/ 63 h 226"/>
                <a:gd name="T48" fmla="*/ 25 w 227"/>
                <a:gd name="T49" fmla="*/ 43 h 226"/>
                <a:gd name="T50" fmla="*/ 43 w 227"/>
                <a:gd name="T51" fmla="*/ 25 h 226"/>
                <a:gd name="T52" fmla="*/ 63 w 227"/>
                <a:gd name="T53" fmla="*/ 12 h 226"/>
                <a:gd name="T54" fmla="*/ 87 w 227"/>
                <a:gd name="T55" fmla="*/ 3 h 226"/>
                <a:gd name="T56" fmla="*/ 113 w 227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7" h="226">
                  <a:moveTo>
                    <a:pt x="113" y="0"/>
                  </a:moveTo>
                  <a:lnTo>
                    <a:pt x="140" y="3"/>
                  </a:lnTo>
                  <a:lnTo>
                    <a:pt x="164" y="12"/>
                  </a:lnTo>
                  <a:lnTo>
                    <a:pt x="184" y="25"/>
                  </a:lnTo>
                  <a:lnTo>
                    <a:pt x="202" y="43"/>
                  </a:lnTo>
                  <a:lnTo>
                    <a:pt x="215" y="63"/>
                  </a:lnTo>
                  <a:lnTo>
                    <a:pt x="224" y="88"/>
                  </a:lnTo>
                  <a:lnTo>
                    <a:pt x="227" y="114"/>
                  </a:lnTo>
                  <a:lnTo>
                    <a:pt x="224" y="139"/>
                  </a:lnTo>
                  <a:lnTo>
                    <a:pt x="215" y="163"/>
                  </a:lnTo>
                  <a:lnTo>
                    <a:pt x="202" y="184"/>
                  </a:lnTo>
                  <a:lnTo>
                    <a:pt x="184" y="201"/>
                  </a:lnTo>
                  <a:lnTo>
                    <a:pt x="164" y="215"/>
                  </a:lnTo>
                  <a:lnTo>
                    <a:pt x="140" y="224"/>
                  </a:lnTo>
                  <a:lnTo>
                    <a:pt x="113" y="226"/>
                  </a:lnTo>
                  <a:lnTo>
                    <a:pt x="87" y="224"/>
                  </a:lnTo>
                  <a:lnTo>
                    <a:pt x="63" y="215"/>
                  </a:lnTo>
                  <a:lnTo>
                    <a:pt x="43" y="201"/>
                  </a:lnTo>
                  <a:lnTo>
                    <a:pt x="25" y="184"/>
                  </a:lnTo>
                  <a:lnTo>
                    <a:pt x="12" y="163"/>
                  </a:lnTo>
                  <a:lnTo>
                    <a:pt x="3" y="139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3" y="12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4" name="Group 883"/>
          <p:cNvGrpSpPr/>
          <p:nvPr/>
        </p:nvGrpSpPr>
        <p:grpSpPr>
          <a:xfrm>
            <a:off x="10141553" y="3440113"/>
            <a:ext cx="319088" cy="598488"/>
            <a:chOff x="10139363" y="3440113"/>
            <a:chExt cx="319088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7" name="Freeform 298"/>
            <p:cNvSpPr>
              <a:spLocks noEditPoints="1"/>
            </p:cNvSpPr>
            <p:nvPr/>
          </p:nvSpPr>
          <p:spPr bwMode="auto">
            <a:xfrm>
              <a:off x="10139363" y="3440113"/>
              <a:ext cx="319088" cy="598488"/>
            </a:xfrm>
            <a:custGeom>
              <a:avLst/>
              <a:gdLst>
                <a:gd name="T0" fmla="*/ 802 w 1812"/>
                <a:gd name="T1" fmla="*/ 2629 h 3396"/>
                <a:gd name="T2" fmla="*/ 704 w 1812"/>
                <a:gd name="T3" fmla="*/ 2726 h 3396"/>
                <a:gd name="T4" fmla="*/ 682 w 1812"/>
                <a:gd name="T5" fmla="*/ 2867 h 3396"/>
                <a:gd name="T6" fmla="*/ 745 w 1812"/>
                <a:gd name="T7" fmla="*/ 2990 h 3396"/>
                <a:gd name="T8" fmla="*/ 869 w 1812"/>
                <a:gd name="T9" fmla="*/ 3054 h 3396"/>
                <a:gd name="T10" fmla="*/ 1009 w 1812"/>
                <a:gd name="T11" fmla="*/ 3031 h 3396"/>
                <a:gd name="T12" fmla="*/ 1106 w 1812"/>
                <a:gd name="T13" fmla="*/ 2934 h 3396"/>
                <a:gd name="T14" fmla="*/ 1129 w 1812"/>
                <a:gd name="T15" fmla="*/ 2794 h 3396"/>
                <a:gd name="T16" fmla="*/ 1065 w 1812"/>
                <a:gd name="T17" fmla="*/ 2670 h 3396"/>
                <a:gd name="T18" fmla="*/ 942 w 1812"/>
                <a:gd name="T19" fmla="*/ 2606 h 3396"/>
                <a:gd name="T20" fmla="*/ 1642 w 1812"/>
                <a:gd name="T21" fmla="*/ 1246 h 3396"/>
                <a:gd name="T22" fmla="*/ 809 w 1812"/>
                <a:gd name="T23" fmla="*/ 0 h 3396"/>
                <a:gd name="T24" fmla="*/ 950 w 1812"/>
                <a:gd name="T25" fmla="*/ 41 h 3396"/>
                <a:gd name="T26" fmla="*/ 1072 w 1812"/>
                <a:gd name="T27" fmla="*/ 178 h 3396"/>
                <a:gd name="T28" fmla="*/ 1148 w 1812"/>
                <a:gd name="T29" fmla="*/ 325 h 3396"/>
                <a:gd name="T30" fmla="*/ 1221 w 1812"/>
                <a:gd name="T31" fmla="*/ 221 h 3396"/>
                <a:gd name="T32" fmla="*/ 1388 w 1812"/>
                <a:gd name="T33" fmla="*/ 86 h 3396"/>
                <a:gd name="T34" fmla="*/ 1597 w 1812"/>
                <a:gd name="T35" fmla="*/ 10 h 3396"/>
                <a:gd name="T36" fmla="*/ 1768 w 1812"/>
                <a:gd name="T37" fmla="*/ 2 h 3396"/>
                <a:gd name="T38" fmla="*/ 1806 w 1812"/>
                <a:gd name="T39" fmla="*/ 34 h 3396"/>
                <a:gd name="T40" fmla="*/ 1800 w 1812"/>
                <a:gd name="T41" fmla="*/ 97 h 3396"/>
                <a:gd name="T42" fmla="*/ 1710 w 1812"/>
                <a:gd name="T43" fmla="*/ 246 h 3396"/>
                <a:gd name="T44" fmla="*/ 1658 w 1812"/>
                <a:gd name="T45" fmla="*/ 432 h 3396"/>
                <a:gd name="T46" fmla="*/ 1652 w 1812"/>
                <a:gd name="T47" fmla="*/ 619 h 3396"/>
                <a:gd name="T48" fmla="*/ 1703 w 1812"/>
                <a:gd name="T49" fmla="*/ 736 h 3396"/>
                <a:gd name="T50" fmla="*/ 1758 w 1812"/>
                <a:gd name="T51" fmla="*/ 774 h 3396"/>
                <a:gd name="T52" fmla="*/ 1750 w 1812"/>
                <a:gd name="T53" fmla="*/ 1337 h 3396"/>
                <a:gd name="T54" fmla="*/ 1703 w 1812"/>
                <a:gd name="T55" fmla="*/ 1811 h 3396"/>
                <a:gd name="T56" fmla="*/ 1659 w 1812"/>
                <a:gd name="T57" fmla="*/ 1966 h 3396"/>
                <a:gd name="T58" fmla="*/ 1541 w 1812"/>
                <a:gd name="T59" fmla="*/ 2068 h 3396"/>
                <a:gd name="T60" fmla="*/ 1405 w 1812"/>
                <a:gd name="T61" fmla="*/ 2096 h 3396"/>
                <a:gd name="T62" fmla="*/ 1366 w 1812"/>
                <a:gd name="T63" fmla="*/ 2136 h 3396"/>
                <a:gd name="T64" fmla="*/ 1405 w 1812"/>
                <a:gd name="T65" fmla="*/ 3274 h 3396"/>
                <a:gd name="T66" fmla="*/ 1342 w 1812"/>
                <a:gd name="T67" fmla="*/ 3363 h 3396"/>
                <a:gd name="T68" fmla="*/ 1239 w 1812"/>
                <a:gd name="T69" fmla="*/ 3396 h 3396"/>
                <a:gd name="T70" fmla="*/ 490 w 1812"/>
                <a:gd name="T71" fmla="*/ 3377 h 3396"/>
                <a:gd name="T72" fmla="*/ 418 w 1812"/>
                <a:gd name="T73" fmla="*/ 3300 h 3396"/>
                <a:gd name="T74" fmla="*/ 452 w 1812"/>
                <a:gd name="T75" fmla="*/ 2151 h 3396"/>
                <a:gd name="T76" fmla="*/ 424 w 1812"/>
                <a:gd name="T77" fmla="*/ 2102 h 3396"/>
                <a:gd name="T78" fmla="*/ 313 w 1812"/>
                <a:gd name="T79" fmla="*/ 2083 h 3396"/>
                <a:gd name="T80" fmla="*/ 181 w 1812"/>
                <a:gd name="T81" fmla="*/ 1998 h 3396"/>
                <a:gd name="T82" fmla="*/ 116 w 1812"/>
                <a:gd name="T83" fmla="*/ 1854 h 3396"/>
                <a:gd name="T84" fmla="*/ 430 w 1812"/>
                <a:gd name="T85" fmla="*/ 1801 h 3396"/>
                <a:gd name="T86" fmla="*/ 450 w 1812"/>
                <a:gd name="T87" fmla="*/ 1736 h 3396"/>
                <a:gd name="T88" fmla="*/ 395 w 1812"/>
                <a:gd name="T89" fmla="*/ 1698 h 3396"/>
                <a:gd name="T90" fmla="*/ 527 w 1812"/>
                <a:gd name="T91" fmla="*/ 1583 h 3396"/>
                <a:gd name="T92" fmla="*/ 565 w 1812"/>
                <a:gd name="T93" fmla="*/ 1529 h 3396"/>
                <a:gd name="T94" fmla="*/ 527 w 1812"/>
                <a:gd name="T95" fmla="*/ 1474 h 3396"/>
                <a:gd name="T96" fmla="*/ 94 w 1812"/>
                <a:gd name="T97" fmla="*/ 1356 h 3396"/>
                <a:gd name="T98" fmla="*/ 56 w 1812"/>
                <a:gd name="T99" fmla="*/ 1302 h 3396"/>
                <a:gd name="T100" fmla="*/ 80 w 1812"/>
                <a:gd name="T101" fmla="*/ 748 h 3396"/>
                <a:gd name="T102" fmla="*/ 105 w 1812"/>
                <a:gd name="T103" fmla="*/ 586 h 3396"/>
                <a:gd name="T104" fmla="*/ 67 w 1812"/>
                <a:gd name="T105" fmla="*/ 347 h 3396"/>
                <a:gd name="T106" fmla="*/ 6 w 1812"/>
                <a:gd name="T107" fmla="*/ 192 h 3396"/>
                <a:gd name="T108" fmla="*/ 10 w 1812"/>
                <a:gd name="T109" fmla="*/ 92 h 3396"/>
                <a:gd name="T110" fmla="*/ 84 w 1812"/>
                <a:gd name="T111" fmla="*/ 1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12" h="3396">
                  <a:moveTo>
                    <a:pt x="905" y="2603"/>
                  </a:moveTo>
                  <a:lnTo>
                    <a:pt x="869" y="2606"/>
                  </a:lnTo>
                  <a:lnTo>
                    <a:pt x="834" y="2616"/>
                  </a:lnTo>
                  <a:lnTo>
                    <a:pt x="802" y="2629"/>
                  </a:lnTo>
                  <a:lnTo>
                    <a:pt x="772" y="2648"/>
                  </a:lnTo>
                  <a:lnTo>
                    <a:pt x="745" y="2670"/>
                  </a:lnTo>
                  <a:lnTo>
                    <a:pt x="722" y="2697"/>
                  </a:lnTo>
                  <a:lnTo>
                    <a:pt x="704" y="2726"/>
                  </a:lnTo>
                  <a:lnTo>
                    <a:pt x="690" y="2759"/>
                  </a:lnTo>
                  <a:lnTo>
                    <a:pt x="682" y="2794"/>
                  </a:lnTo>
                  <a:lnTo>
                    <a:pt x="679" y="2830"/>
                  </a:lnTo>
                  <a:lnTo>
                    <a:pt x="682" y="2867"/>
                  </a:lnTo>
                  <a:lnTo>
                    <a:pt x="690" y="2901"/>
                  </a:lnTo>
                  <a:lnTo>
                    <a:pt x="704" y="2934"/>
                  </a:lnTo>
                  <a:lnTo>
                    <a:pt x="722" y="2964"/>
                  </a:lnTo>
                  <a:lnTo>
                    <a:pt x="745" y="2990"/>
                  </a:lnTo>
                  <a:lnTo>
                    <a:pt x="772" y="3013"/>
                  </a:lnTo>
                  <a:lnTo>
                    <a:pt x="802" y="3031"/>
                  </a:lnTo>
                  <a:lnTo>
                    <a:pt x="834" y="3044"/>
                  </a:lnTo>
                  <a:lnTo>
                    <a:pt x="869" y="3054"/>
                  </a:lnTo>
                  <a:lnTo>
                    <a:pt x="905" y="3057"/>
                  </a:lnTo>
                  <a:lnTo>
                    <a:pt x="942" y="3054"/>
                  </a:lnTo>
                  <a:lnTo>
                    <a:pt x="977" y="3044"/>
                  </a:lnTo>
                  <a:lnTo>
                    <a:pt x="1009" y="3031"/>
                  </a:lnTo>
                  <a:lnTo>
                    <a:pt x="1039" y="3013"/>
                  </a:lnTo>
                  <a:lnTo>
                    <a:pt x="1065" y="2990"/>
                  </a:lnTo>
                  <a:lnTo>
                    <a:pt x="1087" y="2964"/>
                  </a:lnTo>
                  <a:lnTo>
                    <a:pt x="1106" y="2934"/>
                  </a:lnTo>
                  <a:lnTo>
                    <a:pt x="1121" y="2901"/>
                  </a:lnTo>
                  <a:lnTo>
                    <a:pt x="1129" y="2867"/>
                  </a:lnTo>
                  <a:lnTo>
                    <a:pt x="1132" y="2830"/>
                  </a:lnTo>
                  <a:lnTo>
                    <a:pt x="1129" y="2794"/>
                  </a:lnTo>
                  <a:lnTo>
                    <a:pt x="1121" y="2759"/>
                  </a:lnTo>
                  <a:lnTo>
                    <a:pt x="1106" y="2726"/>
                  </a:lnTo>
                  <a:lnTo>
                    <a:pt x="1087" y="2697"/>
                  </a:lnTo>
                  <a:lnTo>
                    <a:pt x="1065" y="2670"/>
                  </a:lnTo>
                  <a:lnTo>
                    <a:pt x="1039" y="2648"/>
                  </a:lnTo>
                  <a:lnTo>
                    <a:pt x="1009" y="2629"/>
                  </a:lnTo>
                  <a:lnTo>
                    <a:pt x="977" y="2616"/>
                  </a:lnTo>
                  <a:lnTo>
                    <a:pt x="942" y="2606"/>
                  </a:lnTo>
                  <a:lnTo>
                    <a:pt x="905" y="2603"/>
                  </a:lnTo>
                  <a:close/>
                  <a:moveTo>
                    <a:pt x="169" y="850"/>
                  </a:moveTo>
                  <a:lnTo>
                    <a:pt x="169" y="1246"/>
                  </a:lnTo>
                  <a:lnTo>
                    <a:pt x="1642" y="1246"/>
                  </a:lnTo>
                  <a:lnTo>
                    <a:pt x="1642" y="850"/>
                  </a:lnTo>
                  <a:lnTo>
                    <a:pt x="169" y="850"/>
                  </a:lnTo>
                  <a:close/>
                  <a:moveTo>
                    <a:pt x="140" y="0"/>
                  </a:moveTo>
                  <a:lnTo>
                    <a:pt x="809" y="0"/>
                  </a:lnTo>
                  <a:lnTo>
                    <a:pt x="846" y="3"/>
                  </a:lnTo>
                  <a:lnTo>
                    <a:pt x="882" y="12"/>
                  </a:lnTo>
                  <a:lnTo>
                    <a:pt x="917" y="24"/>
                  </a:lnTo>
                  <a:lnTo>
                    <a:pt x="950" y="41"/>
                  </a:lnTo>
                  <a:lnTo>
                    <a:pt x="979" y="63"/>
                  </a:lnTo>
                  <a:lnTo>
                    <a:pt x="1012" y="96"/>
                  </a:lnTo>
                  <a:lnTo>
                    <a:pt x="1043" y="134"/>
                  </a:lnTo>
                  <a:lnTo>
                    <a:pt x="1072" y="178"/>
                  </a:lnTo>
                  <a:lnTo>
                    <a:pt x="1098" y="225"/>
                  </a:lnTo>
                  <a:lnTo>
                    <a:pt x="1122" y="278"/>
                  </a:lnTo>
                  <a:lnTo>
                    <a:pt x="1143" y="334"/>
                  </a:lnTo>
                  <a:lnTo>
                    <a:pt x="1148" y="325"/>
                  </a:lnTo>
                  <a:lnTo>
                    <a:pt x="1155" y="316"/>
                  </a:lnTo>
                  <a:lnTo>
                    <a:pt x="1160" y="306"/>
                  </a:lnTo>
                  <a:lnTo>
                    <a:pt x="1188" y="262"/>
                  </a:lnTo>
                  <a:lnTo>
                    <a:pt x="1221" y="221"/>
                  </a:lnTo>
                  <a:lnTo>
                    <a:pt x="1257" y="182"/>
                  </a:lnTo>
                  <a:lnTo>
                    <a:pt x="1298" y="147"/>
                  </a:lnTo>
                  <a:lnTo>
                    <a:pt x="1341" y="115"/>
                  </a:lnTo>
                  <a:lnTo>
                    <a:pt x="1388" y="86"/>
                  </a:lnTo>
                  <a:lnTo>
                    <a:pt x="1437" y="61"/>
                  </a:lnTo>
                  <a:lnTo>
                    <a:pt x="1489" y="39"/>
                  </a:lnTo>
                  <a:lnTo>
                    <a:pt x="1543" y="23"/>
                  </a:lnTo>
                  <a:lnTo>
                    <a:pt x="1597" y="10"/>
                  </a:lnTo>
                  <a:lnTo>
                    <a:pt x="1653" y="3"/>
                  </a:lnTo>
                  <a:lnTo>
                    <a:pt x="1710" y="0"/>
                  </a:lnTo>
                  <a:lnTo>
                    <a:pt x="1755" y="0"/>
                  </a:lnTo>
                  <a:lnTo>
                    <a:pt x="1768" y="2"/>
                  </a:lnTo>
                  <a:lnTo>
                    <a:pt x="1781" y="6"/>
                  </a:lnTo>
                  <a:lnTo>
                    <a:pt x="1792" y="13"/>
                  </a:lnTo>
                  <a:lnTo>
                    <a:pt x="1800" y="23"/>
                  </a:lnTo>
                  <a:lnTo>
                    <a:pt x="1806" y="34"/>
                  </a:lnTo>
                  <a:lnTo>
                    <a:pt x="1811" y="52"/>
                  </a:lnTo>
                  <a:lnTo>
                    <a:pt x="1812" y="68"/>
                  </a:lnTo>
                  <a:lnTo>
                    <a:pt x="1808" y="83"/>
                  </a:lnTo>
                  <a:lnTo>
                    <a:pt x="1800" y="97"/>
                  </a:lnTo>
                  <a:lnTo>
                    <a:pt x="1774" y="128"/>
                  </a:lnTo>
                  <a:lnTo>
                    <a:pt x="1750" y="164"/>
                  </a:lnTo>
                  <a:lnTo>
                    <a:pt x="1728" y="203"/>
                  </a:lnTo>
                  <a:lnTo>
                    <a:pt x="1710" y="246"/>
                  </a:lnTo>
                  <a:lnTo>
                    <a:pt x="1692" y="290"/>
                  </a:lnTo>
                  <a:lnTo>
                    <a:pt x="1679" y="336"/>
                  </a:lnTo>
                  <a:lnTo>
                    <a:pt x="1666" y="384"/>
                  </a:lnTo>
                  <a:lnTo>
                    <a:pt x="1658" y="432"/>
                  </a:lnTo>
                  <a:lnTo>
                    <a:pt x="1652" y="481"/>
                  </a:lnTo>
                  <a:lnTo>
                    <a:pt x="1649" y="528"/>
                  </a:lnTo>
                  <a:lnTo>
                    <a:pt x="1649" y="574"/>
                  </a:lnTo>
                  <a:lnTo>
                    <a:pt x="1652" y="619"/>
                  </a:lnTo>
                  <a:lnTo>
                    <a:pt x="1658" y="661"/>
                  </a:lnTo>
                  <a:lnTo>
                    <a:pt x="1668" y="700"/>
                  </a:lnTo>
                  <a:lnTo>
                    <a:pt x="1681" y="736"/>
                  </a:lnTo>
                  <a:lnTo>
                    <a:pt x="1703" y="736"/>
                  </a:lnTo>
                  <a:lnTo>
                    <a:pt x="1723" y="739"/>
                  </a:lnTo>
                  <a:lnTo>
                    <a:pt x="1739" y="747"/>
                  </a:lnTo>
                  <a:lnTo>
                    <a:pt x="1750" y="758"/>
                  </a:lnTo>
                  <a:lnTo>
                    <a:pt x="1758" y="774"/>
                  </a:lnTo>
                  <a:lnTo>
                    <a:pt x="1760" y="793"/>
                  </a:lnTo>
                  <a:lnTo>
                    <a:pt x="1760" y="1302"/>
                  </a:lnTo>
                  <a:lnTo>
                    <a:pt x="1758" y="1321"/>
                  </a:lnTo>
                  <a:lnTo>
                    <a:pt x="1750" y="1337"/>
                  </a:lnTo>
                  <a:lnTo>
                    <a:pt x="1739" y="1349"/>
                  </a:lnTo>
                  <a:lnTo>
                    <a:pt x="1723" y="1356"/>
                  </a:lnTo>
                  <a:lnTo>
                    <a:pt x="1703" y="1359"/>
                  </a:lnTo>
                  <a:lnTo>
                    <a:pt x="1703" y="1811"/>
                  </a:lnTo>
                  <a:lnTo>
                    <a:pt x="1700" y="1854"/>
                  </a:lnTo>
                  <a:lnTo>
                    <a:pt x="1692" y="1894"/>
                  </a:lnTo>
                  <a:lnTo>
                    <a:pt x="1678" y="1932"/>
                  </a:lnTo>
                  <a:lnTo>
                    <a:pt x="1659" y="1966"/>
                  </a:lnTo>
                  <a:lnTo>
                    <a:pt x="1635" y="1998"/>
                  </a:lnTo>
                  <a:lnTo>
                    <a:pt x="1608" y="2026"/>
                  </a:lnTo>
                  <a:lnTo>
                    <a:pt x="1576" y="2050"/>
                  </a:lnTo>
                  <a:lnTo>
                    <a:pt x="1541" y="2068"/>
                  </a:lnTo>
                  <a:lnTo>
                    <a:pt x="1503" y="2083"/>
                  </a:lnTo>
                  <a:lnTo>
                    <a:pt x="1463" y="2092"/>
                  </a:lnTo>
                  <a:lnTo>
                    <a:pt x="1421" y="2094"/>
                  </a:lnTo>
                  <a:lnTo>
                    <a:pt x="1405" y="2096"/>
                  </a:lnTo>
                  <a:lnTo>
                    <a:pt x="1393" y="2102"/>
                  </a:lnTo>
                  <a:lnTo>
                    <a:pt x="1381" y="2111"/>
                  </a:lnTo>
                  <a:lnTo>
                    <a:pt x="1371" y="2123"/>
                  </a:lnTo>
                  <a:lnTo>
                    <a:pt x="1366" y="2136"/>
                  </a:lnTo>
                  <a:lnTo>
                    <a:pt x="1364" y="2151"/>
                  </a:lnTo>
                  <a:lnTo>
                    <a:pt x="1409" y="3221"/>
                  </a:lnTo>
                  <a:lnTo>
                    <a:pt x="1410" y="3248"/>
                  </a:lnTo>
                  <a:lnTo>
                    <a:pt x="1405" y="3274"/>
                  </a:lnTo>
                  <a:lnTo>
                    <a:pt x="1396" y="3300"/>
                  </a:lnTo>
                  <a:lnTo>
                    <a:pt x="1383" y="3324"/>
                  </a:lnTo>
                  <a:lnTo>
                    <a:pt x="1364" y="3345"/>
                  </a:lnTo>
                  <a:lnTo>
                    <a:pt x="1342" y="3363"/>
                  </a:lnTo>
                  <a:lnTo>
                    <a:pt x="1319" y="3377"/>
                  </a:lnTo>
                  <a:lnTo>
                    <a:pt x="1293" y="3388"/>
                  </a:lnTo>
                  <a:lnTo>
                    <a:pt x="1266" y="3394"/>
                  </a:lnTo>
                  <a:lnTo>
                    <a:pt x="1239" y="3396"/>
                  </a:lnTo>
                  <a:lnTo>
                    <a:pt x="572" y="3396"/>
                  </a:lnTo>
                  <a:lnTo>
                    <a:pt x="542" y="3394"/>
                  </a:lnTo>
                  <a:lnTo>
                    <a:pt x="515" y="3388"/>
                  </a:lnTo>
                  <a:lnTo>
                    <a:pt x="490" y="3377"/>
                  </a:lnTo>
                  <a:lnTo>
                    <a:pt x="467" y="3363"/>
                  </a:lnTo>
                  <a:lnTo>
                    <a:pt x="447" y="3345"/>
                  </a:lnTo>
                  <a:lnTo>
                    <a:pt x="431" y="3324"/>
                  </a:lnTo>
                  <a:lnTo>
                    <a:pt x="418" y="3300"/>
                  </a:lnTo>
                  <a:lnTo>
                    <a:pt x="409" y="3274"/>
                  </a:lnTo>
                  <a:lnTo>
                    <a:pt x="403" y="3248"/>
                  </a:lnTo>
                  <a:lnTo>
                    <a:pt x="401" y="3221"/>
                  </a:lnTo>
                  <a:lnTo>
                    <a:pt x="452" y="2151"/>
                  </a:lnTo>
                  <a:lnTo>
                    <a:pt x="450" y="2136"/>
                  </a:lnTo>
                  <a:lnTo>
                    <a:pt x="445" y="2123"/>
                  </a:lnTo>
                  <a:lnTo>
                    <a:pt x="435" y="2111"/>
                  </a:lnTo>
                  <a:lnTo>
                    <a:pt x="424" y="2102"/>
                  </a:lnTo>
                  <a:lnTo>
                    <a:pt x="411" y="2096"/>
                  </a:lnTo>
                  <a:lnTo>
                    <a:pt x="395" y="2094"/>
                  </a:lnTo>
                  <a:lnTo>
                    <a:pt x="353" y="2092"/>
                  </a:lnTo>
                  <a:lnTo>
                    <a:pt x="313" y="2083"/>
                  </a:lnTo>
                  <a:lnTo>
                    <a:pt x="275" y="2068"/>
                  </a:lnTo>
                  <a:lnTo>
                    <a:pt x="240" y="2050"/>
                  </a:lnTo>
                  <a:lnTo>
                    <a:pt x="208" y="2026"/>
                  </a:lnTo>
                  <a:lnTo>
                    <a:pt x="181" y="1998"/>
                  </a:lnTo>
                  <a:lnTo>
                    <a:pt x="158" y="1966"/>
                  </a:lnTo>
                  <a:lnTo>
                    <a:pt x="138" y="1932"/>
                  </a:lnTo>
                  <a:lnTo>
                    <a:pt x="124" y="1894"/>
                  </a:lnTo>
                  <a:lnTo>
                    <a:pt x="116" y="1854"/>
                  </a:lnTo>
                  <a:lnTo>
                    <a:pt x="112" y="1811"/>
                  </a:lnTo>
                  <a:lnTo>
                    <a:pt x="395" y="1811"/>
                  </a:lnTo>
                  <a:lnTo>
                    <a:pt x="415" y="1808"/>
                  </a:lnTo>
                  <a:lnTo>
                    <a:pt x="430" y="1801"/>
                  </a:lnTo>
                  <a:lnTo>
                    <a:pt x="442" y="1790"/>
                  </a:lnTo>
                  <a:lnTo>
                    <a:pt x="450" y="1773"/>
                  </a:lnTo>
                  <a:lnTo>
                    <a:pt x="452" y="1755"/>
                  </a:lnTo>
                  <a:lnTo>
                    <a:pt x="450" y="1736"/>
                  </a:lnTo>
                  <a:lnTo>
                    <a:pt x="442" y="1721"/>
                  </a:lnTo>
                  <a:lnTo>
                    <a:pt x="430" y="1708"/>
                  </a:lnTo>
                  <a:lnTo>
                    <a:pt x="415" y="1701"/>
                  </a:lnTo>
                  <a:lnTo>
                    <a:pt x="395" y="1698"/>
                  </a:lnTo>
                  <a:lnTo>
                    <a:pt x="112" y="1698"/>
                  </a:lnTo>
                  <a:lnTo>
                    <a:pt x="112" y="1585"/>
                  </a:lnTo>
                  <a:lnTo>
                    <a:pt x="509" y="1585"/>
                  </a:lnTo>
                  <a:lnTo>
                    <a:pt x="527" y="1583"/>
                  </a:lnTo>
                  <a:lnTo>
                    <a:pt x="544" y="1575"/>
                  </a:lnTo>
                  <a:lnTo>
                    <a:pt x="555" y="1563"/>
                  </a:lnTo>
                  <a:lnTo>
                    <a:pt x="562" y="1548"/>
                  </a:lnTo>
                  <a:lnTo>
                    <a:pt x="565" y="1529"/>
                  </a:lnTo>
                  <a:lnTo>
                    <a:pt x="562" y="1509"/>
                  </a:lnTo>
                  <a:lnTo>
                    <a:pt x="555" y="1494"/>
                  </a:lnTo>
                  <a:lnTo>
                    <a:pt x="544" y="1482"/>
                  </a:lnTo>
                  <a:lnTo>
                    <a:pt x="527" y="1474"/>
                  </a:lnTo>
                  <a:lnTo>
                    <a:pt x="509" y="1472"/>
                  </a:lnTo>
                  <a:lnTo>
                    <a:pt x="112" y="1472"/>
                  </a:lnTo>
                  <a:lnTo>
                    <a:pt x="112" y="1359"/>
                  </a:lnTo>
                  <a:lnTo>
                    <a:pt x="94" y="1356"/>
                  </a:lnTo>
                  <a:lnTo>
                    <a:pt x="77" y="1349"/>
                  </a:lnTo>
                  <a:lnTo>
                    <a:pt x="66" y="1337"/>
                  </a:lnTo>
                  <a:lnTo>
                    <a:pt x="59" y="1321"/>
                  </a:lnTo>
                  <a:lnTo>
                    <a:pt x="56" y="1302"/>
                  </a:lnTo>
                  <a:lnTo>
                    <a:pt x="56" y="793"/>
                  </a:lnTo>
                  <a:lnTo>
                    <a:pt x="59" y="776"/>
                  </a:lnTo>
                  <a:lnTo>
                    <a:pt x="67" y="761"/>
                  </a:lnTo>
                  <a:lnTo>
                    <a:pt x="80" y="748"/>
                  </a:lnTo>
                  <a:lnTo>
                    <a:pt x="96" y="739"/>
                  </a:lnTo>
                  <a:lnTo>
                    <a:pt x="112" y="736"/>
                  </a:lnTo>
                  <a:lnTo>
                    <a:pt x="109" y="658"/>
                  </a:lnTo>
                  <a:lnTo>
                    <a:pt x="105" y="586"/>
                  </a:lnTo>
                  <a:lnTo>
                    <a:pt x="99" y="519"/>
                  </a:lnTo>
                  <a:lnTo>
                    <a:pt x="91" y="456"/>
                  </a:lnTo>
                  <a:lnTo>
                    <a:pt x="80" y="399"/>
                  </a:lnTo>
                  <a:lnTo>
                    <a:pt x="67" y="347"/>
                  </a:lnTo>
                  <a:lnTo>
                    <a:pt x="53" y="299"/>
                  </a:lnTo>
                  <a:lnTo>
                    <a:pt x="35" y="255"/>
                  </a:lnTo>
                  <a:lnTo>
                    <a:pt x="17" y="216"/>
                  </a:lnTo>
                  <a:lnTo>
                    <a:pt x="6" y="192"/>
                  </a:lnTo>
                  <a:lnTo>
                    <a:pt x="1" y="167"/>
                  </a:lnTo>
                  <a:lnTo>
                    <a:pt x="0" y="142"/>
                  </a:lnTo>
                  <a:lnTo>
                    <a:pt x="3" y="117"/>
                  </a:lnTo>
                  <a:lnTo>
                    <a:pt x="10" y="92"/>
                  </a:lnTo>
                  <a:lnTo>
                    <a:pt x="22" y="68"/>
                  </a:lnTo>
                  <a:lnTo>
                    <a:pt x="38" y="47"/>
                  </a:lnTo>
                  <a:lnTo>
                    <a:pt x="59" y="28"/>
                  </a:lnTo>
                  <a:lnTo>
                    <a:pt x="84" y="14"/>
                  </a:lnTo>
                  <a:lnTo>
                    <a:pt x="110" y="4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9"/>
            <p:cNvSpPr>
              <a:spLocks/>
            </p:cNvSpPr>
            <p:nvPr/>
          </p:nvSpPr>
          <p:spPr bwMode="auto">
            <a:xfrm>
              <a:off x="10279063" y="3919538"/>
              <a:ext cx="39688" cy="39688"/>
            </a:xfrm>
            <a:custGeom>
              <a:avLst/>
              <a:gdLst>
                <a:gd name="T0" fmla="*/ 113 w 226"/>
                <a:gd name="T1" fmla="*/ 0 h 226"/>
                <a:gd name="T2" fmla="*/ 140 w 226"/>
                <a:gd name="T3" fmla="*/ 3 h 226"/>
                <a:gd name="T4" fmla="*/ 163 w 226"/>
                <a:gd name="T5" fmla="*/ 11 h 226"/>
                <a:gd name="T6" fmla="*/ 184 w 226"/>
                <a:gd name="T7" fmla="*/ 24 h 226"/>
                <a:gd name="T8" fmla="*/ 202 w 226"/>
                <a:gd name="T9" fmla="*/ 42 h 226"/>
                <a:gd name="T10" fmla="*/ 215 w 226"/>
                <a:gd name="T11" fmla="*/ 64 h 226"/>
                <a:gd name="T12" fmla="*/ 223 w 226"/>
                <a:gd name="T13" fmla="*/ 87 h 226"/>
                <a:gd name="T14" fmla="*/ 226 w 226"/>
                <a:gd name="T15" fmla="*/ 113 h 226"/>
                <a:gd name="T16" fmla="*/ 223 w 226"/>
                <a:gd name="T17" fmla="*/ 139 h 226"/>
                <a:gd name="T18" fmla="*/ 215 w 226"/>
                <a:gd name="T19" fmla="*/ 163 h 226"/>
                <a:gd name="T20" fmla="*/ 202 w 226"/>
                <a:gd name="T21" fmla="*/ 184 h 226"/>
                <a:gd name="T22" fmla="*/ 184 w 226"/>
                <a:gd name="T23" fmla="*/ 202 h 226"/>
                <a:gd name="T24" fmla="*/ 163 w 226"/>
                <a:gd name="T25" fmla="*/ 215 h 226"/>
                <a:gd name="T26" fmla="*/ 140 w 226"/>
                <a:gd name="T27" fmla="*/ 223 h 226"/>
                <a:gd name="T28" fmla="*/ 113 w 226"/>
                <a:gd name="T29" fmla="*/ 226 h 226"/>
                <a:gd name="T30" fmla="*/ 87 w 226"/>
                <a:gd name="T31" fmla="*/ 223 h 226"/>
                <a:gd name="T32" fmla="*/ 63 w 226"/>
                <a:gd name="T33" fmla="*/ 215 h 226"/>
                <a:gd name="T34" fmla="*/ 43 w 226"/>
                <a:gd name="T35" fmla="*/ 202 h 226"/>
                <a:gd name="T36" fmla="*/ 25 w 226"/>
                <a:gd name="T37" fmla="*/ 184 h 226"/>
                <a:gd name="T38" fmla="*/ 12 w 226"/>
                <a:gd name="T39" fmla="*/ 163 h 226"/>
                <a:gd name="T40" fmla="*/ 2 w 226"/>
                <a:gd name="T41" fmla="*/ 139 h 226"/>
                <a:gd name="T42" fmla="*/ 0 w 226"/>
                <a:gd name="T43" fmla="*/ 113 h 226"/>
                <a:gd name="T44" fmla="*/ 2 w 226"/>
                <a:gd name="T45" fmla="*/ 87 h 226"/>
                <a:gd name="T46" fmla="*/ 12 w 226"/>
                <a:gd name="T47" fmla="*/ 64 h 226"/>
                <a:gd name="T48" fmla="*/ 25 w 226"/>
                <a:gd name="T49" fmla="*/ 42 h 226"/>
                <a:gd name="T50" fmla="*/ 43 w 226"/>
                <a:gd name="T51" fmla="*/ 24 h 226"/>
                <a:gd name="T52" fmla="*/ 63 w 226"/>
                <a:gd name="T53" fmla="*/ 11 h 226"/>
                <a:gd name="T54" fmla="*/ 87 w 226"/>
                <a:gd name="T55" fmla="*/ 3 h 226"/>
                <a:gd name="T56" fmla="*/ 113 w 226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6" h="226">
                  <a:moveTo>
                    <a:pt x="113" y="0"/>
                  </a:moveTo>
                  <a:lnTo>
                    <a:pt x="140" y="3"/>
                  </a:lnTo>
                  <a:lnTo>
                    <a:pt x="163" y="11"/>
                  </a:lnTo>
                  <a:lnTo>
                    <a:pt x="184" y="24"/>
                  </a:lnTo>
                  <a:lnTo>
                    <a:pt x="202" y="42"/>
                  </a:lnTo>
                  <a:lnTo>
                    <a:pt x="215" y="64"/>
                  </a:lnTo>
                  <a:lnTo>
                    <a:pt x="223" y="87"/>
                  </a:lnTo>
                  <a:lnTo>
                    <a:pt x="226" y="113"/>
                  </a:lnTo>
                  <a:lnTo>
                    <a:pt x="223" y="139"/>
                  </a:lnTo>
                  <a:lnTo>
                    <a:pt x="215" y="163"/>
                  </a:lnTo>
                  <a:lnTo>
                    <a:pt x="202" y="184"/>
                  </a:lnTo>
                  <a:lnTo>
                    <a:pt x="184" y="202"/>
                  </a:lnTo>
                  <a:lnTo>
                    <a:pt x="163" y="215"/>
                  </a:lnTo>
                  <a:lnTo>
                    <a:pt x="140" y="223"/>
                  </a:lnTo>
                  <a:lnTo>
                    <a:pt x="113" y="226"/>
                  </a:lnTo>
                  <a:lnTo>
                    <a:pt x="87" y="223"/>
                  </a:lnTo>
                  <a:lnTo>
                    <a:pt x="63" y="215"/>
                  </a:lnTo>
                  <a:lnTo>
                    <a:pt x="43" y="202"/>
                  </a:lnTo>
                  <a:lnTo>
                    <a:pt x="25" y="184"/>
                  </a:lnTo>
                  <a:lnTo>
                    <a:pt x="12" y="163"/>
                  </a:lnTo>
                  <a:lnTo>
                    <a:pt x="2" y="139"/>
                  </a:lnTo>
                  <a:lnTo>
                    <a:pt x="0" y="113"/>
                  </a:lnTo>
                  <a:lnTo>
                    <a:pt x="2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3" y="24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10936558" y="3468688"/>
            <a:ext cx="600076" cy="539750"/>
            <a:chOff x="10931525" y="3468688"/>
            <a:chExt cx="600076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304"/>
            <p:cNvSpPr>
              <a:spLocks/>
            </p:cNvSpPr>
            <p:nvPr/>
          </p:nvSpPr>
          <p:spPr bwMode="auto">
            <a:xfrm>
              <a:off x="10931525" y="3808413"/>
              <a:ext cx="250825" cy="200025"/>
            </a:xfrm>
            <a:custGeom>
              <a:avLst/>
              <a:gdLst>
                <a:gd name="T0" fmla="*/ 960 w 1423"/>
                <a:gd name="T1" fmla="*/ 3 h 1135"/>
                <a:gd name="T2" fmla="*/ 1064 w 1423"/>
                <a:gd name="T3" fmla="*/ 27 h 1135"/>
                <a:gd name="T4" fmla="*/ 1158 w 1423"/>
                <a:gd name="T5" fmla="*/ 70 h 1135"/>
                <a:gd name="T6" fmla="*/ 1243 w 1423"/>
                <a:gd name="T7" fmla="*/ 136 h 1135"/>
                <a:gd name="T8" fmla="*/ 1319 w 1423"/>
                <a:gd name="T9" fmla="*/ 220 h 1135"/>
                <a:gd name="T10" fmla="*/ 1372 w 1423"/>
                <a:gd name="T11" fmla="*/ 314 h 1135"/>
                <a:gd name="T12" fmla="*/ 1407 w 1423"/>
                <a:gd name="T13" fmla="*/ 414 h 1135"/>
                <a:gd name="T14" fmla="*/ 1423 w 1423"/>
                <a:gd name="T15" fmla="*/ 519 h 1135"/>
                <a:gd name="T16" fmla="*/ 1418 w 1423"/>
                <a:gd name="T17" fmla="*/ 624 h 1135"/>
                <a:gd name="T18" fmla="*/ 1394 w 1423"/>
                <a:gd name="T19" fmla="*/ 728 h 1135"/>
                <a:gd name="T20" fmla="*/ 1352 w 1423"/>
                <a:gd name="T21" fmla="*/ 828 h 1135"/>
                <a:gd name="T22" fmla="*/ 1289 w 1423"/>
                <a:gd name="T23" fmla="*/ 920 h 1135"/>
                <a:gd name="T24" fmla="*/ 1207 w 1423"/>
                <a:gd name="T25" fmla="*/ 1001 h 1135"/>
                <a:gd name="T26" fmla="*/ 1115 w 1423"/>
                <a:gd name="T27" fmla="*/ 1063 h 1135"/>
                <a:gd name="T28" fmla="*/ 1019 w 1423"/>
                <a:gd name="T29" fmla="*/ 1104 h 1135"/>
                <a:gd name="T30" fmla="*/ 918 w 1423"/>
                <a:gd name="T31" fmla="*/ 1128 h 1135"/>
                <a:gd name="T32" fmla="*/ 815 w 1423"/>
                <a:gd name="T33" fmla="*/ 1135 h 1135"/>
                <a:gd name="T34" fmla="*/ 711 w 1423"/>
                <a:gd name="T35" fmla="*/ 1128 h 1135"/>
                <a:gd name="T36" fmla="*/ 608 w 1423"/>
                <a:gd name="T37" fmla="*/ 1110 h 1135"/>
                <a:gd name="T38" fmla="*/ 509 w 1423"/>
                <a:gd name="T39" fmla="*/ 1084 h 1135"/>
                <a:gd name="T40" fmla="*/ 414 w 1423"/>
                <a:gd name="T41" fmla="*/ 1051 h 1135"/>
                <a:gd name="T42" fmla="*/ 326 w 1423"/>
                <a:gd name="T43" fmla="*/ 1012 h 1135"/>
                <a:gd name="T44" fmla="*/ 245 w 1423"/>
                <a:gd name="T45" fmla="*/ 974 h 1135"/>
                <a:gd name="T46" fmla="*/ 175 w 1423"/>
                <a:gd name="T47" fmla="*/ 935 h 1135"/>
                <a:gd name="T48" fmla="*/ 115 w 1423"/>
                <a:gd name="T49" fmla="*/ 901 h 1135"/>
                <a:gd name="T50" fmla="*/ 70 w 1423"/>
                <a:gd name="T51" fmla="*/ 871 h 1135"/>
                <a:gd name="T52" fmla="*/ 38 w 1423"/>
                <a:gd name="T53" fmla="*/ 851 h 1135"/>
                <a:gd name="T54" fmla="*/ 24 w 1423"/>
                <a:gd name="T55" fmla="*/ 839 h 1135"/>
                <a:gd name="T56" fmla="*/ 5 w 1423"/>
                <a:gd name="T57" fmla="*/ 818 h 1135"/>
                <a:gd name="T58" fmla="*/ 0 w 1423"/>
                <a:gd name="T59" fmla="*/ 790 h 1135"/>
                <a:gd name="T60" fmla="*/ 11 w 1423"/>
                <a:gd name="T61" fmla="*/ 760 h 1135"/>
                <a:gd name="T62" fmla="*/ 39 w 1423"/>
                <a:gd name="T63" fmla="*/ 741 h 1135"/>
                <a:gd name="T64" fmla="*/ 59 w 1423"/>
                <a:gd name="T65" fmla="*/ 737 h 1135"/>
                <a:gd name="T66" fmla="*/ 86 w 1423"/>
                <a:gd name="T67" fmla="*/ 736 h 1135"/>
                <a:gd name="T68" fmla="*/ 142 w 1423"/>
                <a:gd name="T69" fmla="*/ 728 h 1135"/>
                <a:gd name="T70" fmla="*/ 207 w 1423"/>
                <a:gd name="T71" fmla="*/ 707 h 1135"/>
                <a:gd name="T72" fmla="*/ 280 w 1423"/>
                <a:gd name="T73" fmla="*/ 670 h 1135"/>
                <a:gd name="T74" fmla="*/ 360 w 1423"/>
                <a:gd name="T75" fmla="*/ 616 h 1135"/>
                <a:gd name="T76" fmla="*/ 446 w 1423"/>
                <a:gd name="T77" fmla="*/ 540 h 1135"/>
                <a:gd name="T78" fmla="*/ 488 w 1423"/>
                <a:gd name="T79" fmla="*/ 483 h 1135"/>
                <a:gd name="T80" fmla="*/ 509 w 1423"/>
                <a:gd name="T81" fmla="*/ 418 h 1135"/>
                <a:gd name="T82" fmla="*/ 510 w 1423"/>
                <a:gd name="T83" fmla="*/ 348 h 1135"/>
                <a:gd name="T84" fmla="*/ 511 w 1423"/>
                <a:gd name="T85" fmla="*/ 274 h 1135"/>
                <a:gd name="T86" fmla="*/ 532 w 1423"/>
                <a:gd name="T87" fmla="*/ 203 h 1135"/>
                <a:gd name="T88" fmla="*/ 572 w 1423"/>
                <a:gd name="T89" fmla="*/ 137 h 1135"/>
                <a:gd name="T90" fmla="*/ 635 w 1423"/>
                <a:gd name="T91" fmla="*/ 77 h 1135"/>
                <a:gd name="T92" fmla="*/ 713 w 1423"/>
                <a:gd name="T93" fmla="*/ 33 h 1135"/>
                <a:gd name="T94" fmla="*/ 801 w 1423"/>
                <a:gd name="T95" fmla="*/ 7 h 1135"/>
                <a:gd name="T96" fmla="*/ 904 w 1423"/>
                <a:gd name="T97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3" h="1135">
                  <a:moveTo>
                    <a:pt x="904" y="0"/>
                  </a:moveTo>
                  <a:lnTo>
                    <a:pt x="960" y="3"/>
                  </a:lnTo>
                  <a:lnTo>
                    <a:pt x="1012" y="12"/>
                  </a:lnTo>
                  <a:lnTo>
                    <a:pt x="1064" y="27"/>
                  </a:lnTo>
                  <a:lnTo>
                    <a:pt x="1112" y="45"/>
                  </a:lnTo>
                  <a:lnTo>
                    <a:pt x="1158" y="70"/>
                  </a:lnTo>
                  <a:lnTo>
                    <a:pt x="1202" y="101"/>
                  </a:lnTo>
                  <a:lnTo>
                    <a:pt x="1243" y="136"/>
                  </a:lnTo>
                  <a:lnTo>
                    <a:pt x="1283" y="177"/>
                  </a:lnTo>
                  <a:lnTo>
                    <a:pt x="1319" y="220"/>
                  </a:lnTo>
                  <a:lnTo>
                    <a:pt x="1347" y="266"/>
                  </a:lnTo>
                  <a:lnTo>
                    <a:pt x="1372" y="314"/>
                  </a:lnTo>
                  <a:lnTo>
                    <a:pt x="1393" y="364"/>
                  </a:lnTo>
                  <a:lnTo>
                    <a:pt x="1407" y="414"/>
                  </a:lnTo>
                  <a:lnTo>
                    <a:pt x="1418" y="467"/>
                  </a:lnTo>
                  <a:lnTo>
                    <a:pt x="1423" y="519"/>
                  </a:lnTo>
                  <a:lnTo>
                    <a:pt x="1423" y="572"/>
                  </a:lnTo>
                  <a:lnTo>
                    <a:pt x="1418" y="624"/>
                  </a:lnTo>
                  <a:lnTo>
                    <a:pt x="1408" y="677"/>
                  </a:lnTo>
                  <a:lnTo>
                    <a:pt x="1394" y="728"/>
                  </a:lnTo>
                  <a:lnTo>
                    <a:pt x="1375" y="779"/>
                  </a:lnTo>
                  <a:lnTo>
                    <a:pt x="1352" y="828"/>
                  </a:lnTo>
                  <a:lnTo>
                    <a:pt x="1323" y="874"/>
                  </a:lnTo>
                  <a:lnTo>
                    <a:pt x="1289" y="920"/>
                  </a:lnTo>
                  <a:lnTo>
                    <a:pt x="1250" y="961"/>
                  </a:lnTo>
                  <a:lnTo>
                    <a:pt x="1207" y="1001"/>
                  </a:lnTo>
                  <a:lnTo>
                    <a:pt x="1162" y="1035"/>
                  </a:lnTo>
                  <a:lnTo>
                    <a:pt x="1115" y="1063"/>
                  </a:lnTo>
                  <a:lnTo>
                    <a:pt x="1067" y="1087"/>
                  </a:lnTo>
                  <a:lnTo>
                    <a:pt x="1019" y="1104"/>
                  </a:lnTo>
                  <a:lnTo>
                    <a:pt x="968" y="1119"/>
                  </a:lnTo>
                  <a:lnTo>
                    <a:pt x="918" y="1128"/>
                  </a:lnTo>
                  <a:lnTo>
                    <a:pt x="866" y="1133"/>
                  </a:lnTo>
                  <a:lnTo>
                    <a:pt x="815" y="1135"/>
                  </a:lnTo>
                  <a:lnTo>
                    <a:pt x="763" y="1133"/>
                  </a:lnTo>
                  <a:lnTo>
                    <a:pt x="711" y="1128"/>
                  </a:lnTo>
                  <a:lnTo>
                    <a:pt x="660" y="1121"/>
                  </a:lnTo>
                  <a:lnTo>
                    <a:pt x="608" y="1110"/>
                  </a:lnTo>
                  <a:lnTo>
                    <a:pt x="559" y="1098"/>
                  </a:lnTo>
                  <a:lnTo>
                    <a:pt x="509" y="1084"/>
                  </a:lnTo>
                  <a:lnTo>
                    <a:pt x="461" y="1067"/>
                  </a:lnTo>
                  <a:lnTo>
                    <a:pt x="414" y="1051"/>
                  </a:lnTo>
                  <a:lnTo>
                    <a:pt x="369" y="1032"/>
                  </a:lnTo>
                  <a:lnTo>
                    <a:pt x="326" y="1012"/>
                  </a:lnTo>
                  <a:lnTo>
                    <a:pt x="285" y="994"/>
                  </a:lnTo>
                  <a:lnTo>
                    <a:pt x="245" y="974"/>
                  </a:lnTo>
                  <a:lnTo>
                    <a:pt x="209" y="955"/>
                  </a:lnTo>
                  <a:lnTo>
                    <a:pt x="175" y="935"/>
                  </a:lnTo>
                  <a:lnTo>
                    <a:pt x="144" y="918"/>
                  </a:lnTo>
                  <a:lnTo>
                    <a:pt x="115" y="901"/>
                  </a:lnTo>
                  <a:lnTo>
                    <a:pt x="91" y="886"/>
                  </a:lnTo>
                  <a:lnTo>
                    <a:pt x="70" y="871"/>
                  </a:lnTo>
                  <a:lnTo>
                    <a:pt x="52" y="860"/>
                  </a:lnTo>
                  <a:lnTo>
                    <a:pt x="38" y="851"/>
                  </a:lnTo>
                  <a:lnTo>
                    <a:pt x="29" y="844"/>
                  </a:lnTo>
                  <a:lnTo>
                    <a:pt x="24" y="839"/>
                  </a:lnTo>
                  <a:lnTo>
                    <a:pt x="12" y="830"/>
                  </a:lnTo>
                  <a:lnTo>
                    <a:pt x="5" y="818"/>
                  </a:lnTo>
                  <a:lnTo>
                    <a:pt x="1" y="804"/>
                  </a:lnTo>
                  <a:lnTo>
                    <a:pt x="0" y="790"/>
                  </a:lnTo>
                  <a:lnTo>
                    <a:pt x="3" y="777"/>
                  </a:lnTo>
                  <a:lnTo>
                    <a:pt x="11" y="760"/>
                  </a:lnTo>
                  <a:lnTo>
                    <a:pt x="24" y="748"/>
                  </a:lnTo>
                  <a:lnTo>
                    <a:pt x="39" y="741"/>
                  </a:lnTo>
                  <a:lnTo>
                    <a:pt x="57" y="737"/>
                  </a:lnTo>
                  <a:lnTo>
                    <a:pt x="59" y="737"/>
                  </a:lnTo>
                  <a:lnTo>
                    <a:pt x="61" y="737"/>
                  </a:lnTo>
                  <a:lnTo>
                    <a:pt x="86" y="736"/>
                  </a:lnTo>
                  <a:lnTo>
                    <a:pt x="113" y="733"/>
                  </a:lnTo>
                  <a:lnTo>
                    <a:pt x="142" y="728"/>
                  </a:lnTo>
                  <a:lnTo>
                    <a:pt x="174" y="719"/>
                  </a:lnTo>
                  <a:lnTo>
                    <a:pt x="207" y="707"/>
                  </a:lnTo>
                  <a:lnTo>
                    <a:pt x="243" y="691"/>
                  </a:lnTo>
                  <a:lnTo>
                    <a:pt x="280" y="670"/>
                  </a:lnTo>
                  <a:lnTo>
                    <a:pt x="320" y="646"/>
                  </a:lnTo>
                  <a:lnTo>
                    <a:pt x="360" y="616"/>
                  </a:lnTo>
                  <a:lnTo>
                    <a:pt x="403" y="581"/>
                  </a:lnTo>
                  <a:lnTo>
                    <a:pt x="446" y="540"/>
                  </a:lnTo>
                  <a:lnTo>
                    <a:pt x="469" y="513"/>
                  </a:lnTo>
                  <a:lnTo>
                    <a:pt x="488" y="483"/>
                  </a:lnTo>
                  <a:lnTo>
                    <a:pt x="501" y="451"/>
                  </a:lnTo>
                  <a:lnTo>
                    <a:pt x="509" y="418"/>
                  </a:lnTo>
                  <a:lnTo>
                    <a:pt x="513" y="384"/>
                  </a:lnTo>
                  <a:lnTo>
                    <a:pt x="510" y="348"/>
                  </a:lnTo>
                  <a:lnTo>
                    <a:pt x="508" y="311"/>
                  </a:lnTo>
                  <a:lnTo>
                    <a:pt x="511" y="274"/>
                  </a:lnTo>
                  <a:lnTo>
                    <a:pt x="519" y="238"/>
                  </a:lnTo>
                  <a:lnTo>
                    <a:pt x="532" y="203"/>
                  </a:lnTo>
                  <a:lnTo>
                    <a:pt x="549" y="169"/>
                  </a:lnTo>
                  <a:lnTo>
                    <a:pt x="572" y="137"/>
                  </a:lnTo>
                  <a:lnTo>
                    <a:pt x="602" y="106"/>
                  </a:lnTo>
                  <a:lnTo>
                    <a:pt x="635" y="77"/>
                  </a:lnTo>
                  <a:lnTo>
                    <a:pt x="673" y="54"/>
                  </a:lnTo>
                  <a:lnTo>
                    <a:pt x="713" y="33"/>
                  </a:lnTo>
                  <a:lnTo>
                    <a:pt x="756" y="17"/>
                  </a:lnTo>
                  <a:lnTo>
                    <a:pt x="801" y="7"/>
                  </a:lnTo>
                  <a:lnTo>
                    <a:pt x="846" y="1"/>
                  </a:lnTo>
                  <a:lnTo>
                    <a:pt x="9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05"/>
            <p:cNvSpPr>
              <a:spLocks/>
            </p:cNvSpPr>
            <p:nvPr/>
          </p:nvSpPr>
          <p:spPr bwMode="auto">
            <a:xfrm>
              <a:off x="11107738" y="3468688"/>
              <a:ext cx="423863" cy="442913"/>
            </a:xfrm>
            <a:custGeom>
              <a:avLst/>
              <a:gdLst>
                <a:gd name="T0" fmla="*/ 2104 w 2404"/>
                <a:gd name="T1" fmla="*/ 2 h 2507"/>
                <a:gd name="T2" fmla="*/ 2181 w 2404"/>
                <a:gd name="T3" fmla="*/ 23 h 2507"/>
                <a:gd name="T4" fmla="*/ 2251 w 2404"/>
                <a:gd name="T5" fmla="*/ 63 h 2507"/>
                <a:gd name="T6" fmla="*/ 2300 w 2404"/>
                <a:gd name="T7" fmla="*/ 107 h 2507"/>
                <a:gd name="T8" fmla="*/ 2354 w 2404"/>
                <a:gd name="T9" fmla="*/ 176 h 2507"/>
                <a:gd name="T10" fmla="*/ 2389 w 2404"/>
                <a:gd name="T11" fmla="*/ 254 h 2507"/>
                <a:gd name="T12" fmla="*/ 2403 w 2404"/>
                <a:gd name="T13" fmla="*/ 337 h 2507"/>
                <a:gd name="T14" fmla="*/ 2399 w 2404"/>
                <a:gd name="T15" fmla="*/ 421 h 2507"/>
                <a:gd name="T16" fmla="*/ 2374 w 2404"/>
                <a:gd name="T17" fmla="*/ 504 h 2507"/>
                <a:gd name="T18" fmla="*/ 2331 w 2404"/>
                <a:gd name="T19" fmla="*/ 581 h 2507"/>
                <a:gd name="T20" fmla="*/ 538 w 2404"/>
                <a:gd name="T21" fmla="*/ 2507 h 2507"/>
                <a:gd name="T22" fmla="*/ 535 w 2404"/>
                <a:gd name="T23" fmla="*/ 2394 h 2507"/>
                <a:gd name="T24" fmla="*/ 512 w 2404"/>
                <a:gd name="T25" fmla="*/ 2281 h 2507"/>
                <a:gd name="T26" fmla="*/ 470 w 2404"/>
                <a:gd name="T27" fmla="*/ 2174 h 2507"/>
                <a:gd name="T28" fmla="*/ 409 w 2404"/>
                <a:gd name="T29" fmla="*/ 2073 h 2507"/>
                <a:gd name="T30" fmla="*/ 332 w 2404"/>
                <a:gd name="T31" fmla="*/ 1986 h 2507"/>
                <a:gd name="T32" fmla="*/ 246 w 2404"/>
                <a:gd name="T33" fmla="*/ 1917 h 2507"/>
                <a:gd name="T34" fmla="*/ 153 w 2404"/>
                <a:gd name="T35" fmla="*/ 1865 h 2507"/>
                <a:gd name="T36" fmla="*/ 53 w 2404"/>
                <a:gd name="T37" fmla="*/ 1830 h 2507"/>
                <a:gd name="T38" fmla="*/ 1516 w 2404"/>
                <a:gd name="T39" fmla="*/ 391 h 2507"/>
                <a:gd name="T40" fmla="*/ 1711 w 2404"/>
                <a:gd name="T41" fmla="*/ 583 h 2507"/>
                <a:gd name="T42" fmla="*/ 1739 w 2404"/>
                <a:gd name="T43" fmla="*/ 591 h 2507"/>
                <a:gd name="T44" fmla="*/ 1767 w 2404"/>
                <a:gd name="T45" fmla="*/ 583 h 2507"/>
                <a:gd name="T46" fmla="*/ 1789 w 2404"/>
                <a:gd name="T47" fmla="*/ 562 h 2507"/>
                <a:gd name="T48" fmla="*/ 1796 w 2404"/>
                <a:gd name="T49" fmla="*/ 535 h 2507"/>
                <a:gd name="T50" fmla="*/ 1789 w 2404"/>
                <a:gd name="T51" fmla="*/ 506 h 2507"/>
                <a:gd name="T52" fmla="*/ 1599 w 2404"/>
                <a:gd name="T53" fmla="*/ 314 h 2507"/>
                <a:gd name="T54" fmla="*/ 1860 w 2404"/>
                <a:gd name="T55" fmla="*/ 414 h 2507"/>
                <a:gd name="T56" fmla="*/ 1885 w 2404"/>
                <a:gd name="T57" fmla="*/ 428 h 2507"/>
                <a:gd name="T58" fmla="*/ 1914 w 2404"/>
                <a:gd name="T59" fmla="*/ 428 h 2507"/>
                <a:gd name="T60" fmla="*/ 1940 w 2404"/>
                <a:gd name="T61" fmla="*/ 414 h 2507"/>
                <a:gd name="T62" fmla="*/ 1954 w 2404"/>
                <a:gd name="T63" fmla="*/ 388 h 2507"/>
                <a:gd name="T64" fmla="*/ 1954 w 2404"/>
                <a:gd name="T65" fmla="*/ 359 h 2507"/>
                <a:gd name="T66" fmla="*/ 1940 w 2404"/>
                <a:gd name="T67" fmla="*/ 334 h 2507"/>
                <a:gd name="T68" fmla="*/ 1837 w 2404"/>
                <a:gd name="T69" fmla="*/ 90 h 2507"/>
                <a:gd name="T70" fmla="*/ 1907 w 2404"/>
                <a:gd name="T71" fmla="*/ 39 h 2507"/>
                <a:gd name="T72" fmla="*/ 1983 w 2404"/>
                <a:gd name="T73" fmla="*/ 9 h 2507"/>
                <a:gd name="T74" fmla="*/ 2064 w 2404"/>
                <a:gd name="T75" fmla="*/ 0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04" h="2507">
                  <a:moveTo>
                    <a:pt x="2064" y="0"/>
                  </a:moveTo>
                  <a:lnTo>
                    <a:pt x="2104" y="2"/>
                  </a:lnTo>
                  <a:lnTo>
                    <a:pt x="2143" y="9"/>
                  </a:lnTo>
                  <a:lnTo>
                    <a:pt x="2181" y="23"/>
                  </a:lnTo>
                  <a:lnTo>
                    <a:pt x="2217" y="40"/>
                  </a:lnTo>
                  <a:lnTo>
                    <a:pt x="2251" y="63"/>
                  </a:lnTo>
                  <a:lnTo>
                    <a:pt x="2283" y="91"/>
                  </a:lnTo>
                  <a:lnTo>
                    <a:pt x="2300" y="107"/>
                  </a:lnTo>
                  <a:lnTo>
                    <a:pt x="2330" y="140"/>
                  </a:lnTo>
                  <a:lnTo>
                    <a:pt x="2354" y="176"/>
                  </a:lnTo>
                  <a:lnTo>
                    <a:pt x="2374" y="214"/>
                  </a:lnTo>
                  <a:lnTo>
                    <a:pt x="2389" y="254"/>
                  </a:lnTo>
                  <a:lnTo>
                    <a:pt x="2399" y="295"/>
                  </a:lnTo>
                  <a:lnTo>
                    <a:pt x="2403" y="337"/>
                  </a:lnTo>
                  <a:lnTo>
                    <a:pt x="2404" y="379"/>
                  </a:lnTo>
                  <a:lnTo>
                    <a:pt x="2399" y="421"/>
                  </a:lnTo>
                  <a:lnTo>
                    <a:pt x="2390" y="462"/>
                  </a:lnTo>
                  <a:lnTo>
                    <a:pt x="2374" y="504"/>
                  </a:lnTo>
                  <a:lnTo>
                    <a:pt x="2354" y="543"/>
                  </a:lnTo>
                  <a:lnTo>
                    <a:pt x="2331" y="581"/>
                  </a:lnTo>
                  <a:lnTo>
                    <a:pt x="2302" y="616"/>
                  </a:lnTo>
                  <a:lnTo>
                    <a:pt x="538" y="2507"/>
                  </a:lnTo>
                  <a:lnTo>
                    <a:pt x="539" y="2450"/>
                  </a:lnTo>
                  <a:lnTo>
                    <a:pt x="535" y="2394"/>
                  </a:lnTo>
                  <a:lnTo>
                    <a:pt x="526" y="2337"/>
                  </a:lnTo>
                  <a:lnTo>
                    <a:pt x="512" y="2281"/>
                  </a:lnTo>
                  <a:lnTo>
                    <a:pt x="494" y="2227"/>
                  </a:lnTo>
                  <a:lnTo>
                    <a:pt x="470" y="2174"/>
                  </a:lnTo>
                  <a:lnTo>
                    <a:pt x="442" y="2123"/>
                  </a:lnTo>
                  <a:lnTo>
                    <a:pt x="409" y="2073"/>
                  </a:lnTo>
                  <a:lnTo>
                    <a:pt x="371" y="2027"/>
                  </a:lnTo>
                  <a:lnTo>
                    <a:pt x="332" y="1986"/>
                  </a:lnTo>
                  <a:lnTo>
                    <a:pt x="291" y="1949"/>
                  </a:lnTo>
                  <a:lnTo>
                    <a:pt x="246" y="1917"/>
                  </a:lnTo>
                  <a:lnTo>
                    <a:pt x="201" y="1889"/>
                  </a:lnTo>
                  <a:lnTo>
                    <a:pt x="153" y="1865"/>
                  </a:lnTo>
                  <a:lnTo>
                    <a:pt x="104" y="1846"/>
                  </a:lnTo>
                  <a:lnTo>
                    <a:pt x="53" y="1830"/>
                  </a:lnTo>
                  <a:lnTo>
                    <a:pt x="0" y="1820"/>
                  </a:lnTo>
                  <a:lnTo>
                    <a:pt x="1516" y="391"/>
                  </a:lnTo>
                  <a:lnTo>
                    <a:pt x="1699" y="574"/>
                  </a:lnTo>
                  <a:lnTo>
                    <a:pt x="1711" y="583"/>
                  </a:lnTo>
                  <a:lnTo>
                    <a:pt x="1725" y="589"/>
                  </a:lnTo>
                  <a:lnTo>
                    <a:pt x="1739" y="591"/>
                  </a:lnTo>
                  <a:lnTo>
                    <a:pt x="1753" y="589"/>
                  </a:lnTo>
                  <a:lnTo>
                    <a:pt x="1767" y="583"/>
                  </a:lnTo>
                  <a:lnTo>
                    <a:pt x="1779" y="574"/>
                  </a:lnTo>
                  <a:lnTo>
                    <a:pt x="1789" y="562"/>
                  </a:lnTo>
                  <a:lnTo>
                    <a:pt x="1794" y="549"/>
                  </a:lnTo>
                  <a:lnTo>
                    <a:pt x="1796" y="535"/>
                  </a:lnTo>
                  <a:lnTo>
                    <a:pt x="1794" y="520"/>
                  </a:lnTo>
                  <a:lnTo>
                    <a:pt x="1789" y="506"/>
                  </a:lnTo>
                  <a:lnTo>
                    <a:pt x="1779" y="494"/>
                  </a:lnTo>
                  <a:lnTo>
                    <a:pt x="1599" y="314"/>
                  </a:lnTo>
                  <a:lnTo>
                    <a:pt x="1681" y="236"/>
                  </a:lnTo>
                  <a:lnTo>
                    <a:pt x="1860" y="414"/>
                  </a:lnTo>
                  <a:lnTo>
                    <a:pt x="1871" y="423"/>
                  </a:lnTo>
                  <a:lnTo>
                    <a:pt x="1885" y="428"/>
                  </a:lnTo>
                  <a:lnTo>
                    <a:pt x="1900" y="431"/>
                  </a:lnTo>
                  <a:lnTo>
                    <a:pt x="1914" y="428"/>
                  </a:lnTo>
                  <a:lnTo>
                    <a:pt x="1928" y="423"/>
                  </a:lnTo>
                  <a:lnTo>
                    <a:pt x="1940" y="414"/>
                  </a:lnTo>
                  <a:lnTo>
                    <a:pt x="1948" y="402"/>
                  </a:lnTo>
                  <a:lnTo>
                    <a:pt x="1954" y="388"/>
                  </a:lnTo>
                  <a:lnTo>
                    <a:pt x="1957" y="374"/>
                  </a:lnTo>
                  <a:lnTo>
                    <a:pt x="1954" y="359"/>
                  </a:lnTo>
                  <a:lnTo>
                    <a:pt x="1948" y="346"/>
                  </a:lnTo>
                  <a:lnTo>
                    <a:pt x="1940" y="334"/>
                  </a:lnTo>
                  <a:lnTo>
                    <a:pt x="1764" y="159"/>
                  </a:lnTo>
                  <a:lnTo>
                    <a:pt x="1837" y="90"/>
                  </a:lnTo>
                  <a:lnTo>
                    <a:pt x="1871" y="62"/>
                  </a:lnTo>
                  <a:lnTo>
                    <a:pt x="1907" y="39"/>
                  </a:lnTo>
                  <a:lnTo>
                    <a:pt x="1945" y="22"/>
                  </a:lnTo>
                  <a:lnTo>
                    <a:pt x="1983" y="9"/>
                  </a:lnTo>
                  <a:lnTo>
                    <a:pt x="2024" y="2"/>
                  </a:lnTo>
                  <a:lnTo>
                    <a:pt x="20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0" name="Group 959"/>
          <p:cNvGrpSpPr/>
          <p:nvPr/>
        </p:nvGrpSpPr>
        <p:grpSpPr>
          <a:xfrm>
            <a:off x="746132" y="2667000"/>
            <a:ext cx="400050" cy="598488"/>
            <a:chOff x="765175" y="2667000"/>
            <a:chExt cx="40005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310"/>
            <p:cNvSpPr>
              <a:spLocks noEditPoints="1"/>
            </p:cNvSpPr>
            <p:nvPr/>
          </p:nvSpPr>
          <p:spPr bwMode="auto">
            <a:xfrm>
              <a:off x="855663" y="2757488"/>
              <a:ext cx="219075" cy="219075"/>
            </a:xfrm>
            <a:custGeom>
              <a:avLst/>
              <a:gdLst>
                <a:gd name="T0" fmla="*/ 609 w 1246"/>
                <a:gd name="T1" fmla="*/ 1020 h 1244"/>
                <a:gd name="T2" fmla="*/ 583 w 1246"/>
                <a:gd name="T3" fmla="*/ 1034 h 1244"/>
                <a:gd name="T4" fmla="*/ 568 w 1246"/>
                <a:gd name="T5" fmla="*/ 1060 h 1244"/>
                <a:gd name="T6" fmla="*/ 567 w 1246"/>
                <a:gd name="T7" fmla="*/ 1086 h 1244"/>
                <a:gd name="T8" fmla="*/ 576 w 1246"/>
                <a:gd name="T9" fmla="*/ 1105 h 1244"/>
                <a:gd name="T10" fmla="*/ 591 w 1246"/>
                <a:gd name="T11" fmla="*/ 1122 h 1244"/>
                <a:gd name="T12" fmla="*/ 612 w 1246"/>
                <a:gd name="T13" fmla="*/ 1130 h 1244"/>
                <a:gd name="T14" fmla="*/ 633 w 1246"/>
                <a:gd name="T15" fmla="*/ 1130 h 1244"/>
                <a:gd name="T16" fmla="*/ 654 w 1246"/>
                <a:gd name="T17" fmla="*/ 1122 h 1244"/>
                <a:gd name="T18" fmla="*/ 669 w 1246"/>
                <a:gd name="T19" fmla="*/ 1105 h 1244"/>
                <a:gd name="T20" fmla="*/ 679 w 1246"/>
                <a:gd name="T21" fmla="*/ 1086 h 1244"/>
                <a:gd name="T22" fmla="*/ 677 w 1246"/>
                <a:gd name="T23" fmla="*/ 1060 h 1244"/>
                <a:gd name="T24" fmla="*/ 663 w 1246"/>
                <a:gd name="T25" fmla="*/ 1034 h 1244"/>
                <a:gd name="T26" fmla="*/ 637 w 1246"/>
                <a:gd name="T27" fmla="*/ 1020 h 1244"/>
                <a:gd name="T28" fmla="*/ 623 w 1246"/>
                <a:gd name="T29" fmla="*/ 113 h 1244"/>
                <a:gd name="T30" fmla="*/ 589 w 1246"/>
                <a:gd name="T31" fmla="*/ 124 h 1244"/>
                <a:gd name="T32" fmla="*/ 569 w 1246"/>
                <a:gd name="T33" fmla="*/ 152 h 1244"/>
                <a:gd name="T34" fmla="*/ 566 w 1246"/>
                <a:gd name="T35" fmla="*/ 848 h 1244"/>
                <a:gd name="T36" fmla="*/ 577 w 1246"/>
                <a:gd name="T37" fmla="*/ 881 h 1244"/>
                <a:gd name="T38" fmla="*/ 604 w 1246"/>
                <a:gd name="T39" fmla="*/ 902 h 1244"/>
                <a:gd name="T40" fmla="*/ 640 w 1246"/>
                <a:gd name="T41" fmla="*/ 902 h 1244"/>
                <a:gd name="T42" fmla="*/ 668 w 1246"/>
                <a:gd name="T43" fmla="*/ 881 h 1244"/>
                <a:gd name="T44" fmla="*/ 680 w 1246"/>
                <a:gd name="T45" fmla="*/ 848 h 1244"/>
                <a:gd name="T46" fmla="*/ 676 w 1246"/>
                <a:gd name="T47" fmla="*/ 152 h 1244"/>
                <a:gd name="T48" fmla="*/ 656 w 1246"/>
                <a:gd name="T49" fmla="*/ 124 h 1244"/>
                <a:gd name="T50" fmla="*/ 623 w 1246"/>
                <a:gd name="T51" fmla="*/ 113 h 1244"/>
                <a:gd name="T52" fmla="*/ 687 w 1246"/>
                <a:gd name="T53" fmla="*/ 3 h 1244"/>
                <a:gd name="T54" fmla="*/ 808 w 1246"/>
                <a:gd name="T55" fmla="*/ 28 h 1244"/>
                <a:gd name="T56" fmla="*/ 919 w 1246"/>
                <a:gd name="T57" fmla="*/ 75 h 1244"/>
                <a:gd name="T58" fmla="*/ 1018 w 1246"/>
                <a:gd name="T59" fmla="*/ 142 h 1244"/>
                <a:gd name="T60" fmla="*/ 1104 w 1246"/>
                <a:gd name="T61" fmla="*/ 226 h 1244"/>
                <a:gd name="T62" fmla="*/ 1170 w 1246"/>
                <a:gd name="T63" fmla="*/ 326 h 1244"/>
                <a:gd name="T64" fmla="*/ 1218 w 1246"/>
                <a:gd name="T65" fmla="*/ 437 h 1244"/>
                <a:gd name="T66" fmla="*/ 1242 w 1246"/>
                <a:gd name="T67" fmla="*/ 558 h 1244"/>
                <a:gd name="T68" fmla="*/ 1242 w 1246"/>
                <a:gd name="T69" fmla="*/ 686 h 1244"/>
                <a:gd name="T70" fmla="*/ 1218 w 1246"/>
                <a:gd name="T71" fmla="*/ 807 h 1244"/>
                <a:gd name="T72" fmla="*/ 1170 w 1246"/>
                <a:gd name="T73" fmla="*/ 918 h 1244"/>
                <a:gd name="T74" fmla="*/ 1104 w 1246"/>
                <a:gd name="T75" fmla="*/ 1018 h 1244"/>
                <a:gd name="T76" fmla="*/ 1018 w 1246"/>
                <a:gd name="T77" fmla="*/ 1102 h 1244"/>
                <a:gd name="T78" fmla="*/ 919 w 1246"/>
                <a:gd name="T79" fmla="*/ 1169 h 1244"/>
                <a:gd name="T80" fmla="*/ 808 w 1246"/>
                <a:gd name="T81" fmla="*/ 1216 h 1244"/>
                <a:gd name="T82" fmla="*/ 687 w 1246"/>
                <a:gd name="T83" fmla="*/ 1241 h 1244"/>
                <a:gd name="T84" fmla="*/ 559 w 1246"/>
                <a:gd name="T85" fmla="*/ 1241 h 1244"/>
                <a:gd name="T86" fmla="*/ 438 w 1246"/>
                <a:gd name="T87" fmla="*/ 1216 h 1244"/>
                <a:gd name="T88" fmla="*/ 327 w 1246"/>
                <a:gd name="T89" fmla="*/ 1169 h 1244"/>
                <a:gd name="T90" fmla="*/ 227 w 1246"/>
                <a:gd name="T91" fmla="*/ 1102 h 1244"/>
                <a:gd name="T92" fmla="*/ 142 w 1246"/>
                <a:gd name="T93" fmla="*/ 1018 h 1244"/>
                <a:gd name="T94" fmla="*/ 75 w 1246"/>
                <a:gd name="T95" fmla="*/ 918 h 1244"/>
                <a:gd name="T96" fmla="*/ 28 w 1246"/>
                <a:gd name="T97" fmla="*/ 807 h 1244"/>
                <a:gd name="T98" fmla="*/ 3 w 1246"/>
                <a:gd name="T99" fmla="*/ 686 h 1244"/>
                <a:gd name="T100" fmla="*/ 3 w 1246"/>
                <a:gd name="T101" fmla="*/ 558 h 1244"/>
                <a:gd name="T102" fmla="*/ 28 w 1246"/>
                <a:gd name="T103" fmla="*/ 437 h 1244"/>
                <a:gd name="T104" fmla="*/ 75 w 1246"/>
                <a:gd name="T105" fmla="*/ 326 h 1244"/>
                <a:gd name="T106" fmla="*/ 142 w 1246"/>
                <a:gd name="T107" fmla="*/ 226 h 1244"/>
                <a:gd name="T108" fmla="*/ 227 w 1246"/>
                <a:gd name="T109" fmla="*/ 142 h 1244"/>
                <a:gd name="T110" fmla="*/ 327 w 1246"/>
                <a:gd name="T111" fmla="*/ 75 h 1244"/>
                <a:gd name="T112" fmla="*/ 438 w 1246"/>
                <a:gd name="T113" fmla="*/ 28 h 1244"/>
                <a:gd name="T114" fmla="*/ 559 w 1246"/>
                <a:gd name="T115" fmla="*/ 3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6" h="1244">
                  <a:moveTo>
                    <a:pt x="623" y="1019"/>
                  </a:moveTo>
                  <a:lnTo>
                    <a:pt x="609" y="1020"/>
                  </a:lnTo>
                  <a:lnTo>
                    <a:pt x="594" y="1025"/>
                  </a:lnTo>
                  <a:lnTo>
                    <a:pt x="583" y="1034"/>
                  </a:lnTo>
                  <a:lnTo>
                    <a:pt x="574" y="1047"/>
                  </a:lnTo>
                  <a:lnTo>
                    <a:pt x="568" y="1060"/>
                  </a:lnTo>
                  <a:lnTo>
                    <a:pt x="566" y="1074"/>
                  </a:lnTo>
                  <a:lnTo>
                    <a:pt x="567" y="1086"/>
                  </a:lnTo>
                  <a:lnTo>
                    <a:pt x="570" y="1096"/>
                  </a:lnTo>
                  <a:lnTo>
                    <a:pt x="576" y="1105"/>
                  </a:lnTo>
                  <a:lnTo>
                    <a:pt x="583" y="1114"/>
                  </a:lnTo>
                  <a:lnTo>
                    <a:pt x="591" y="1122"/>
                  </a:lnTo>
                  <a:lnTo>
                    <a:pt x="601" y="1127"/>
                  </a:lnTo>
                  <a:lnTo>
                    <a:pt x="612" y="1130"/>
                  </a:lnTo>
                  <a:lnTo>
                    <a:pt x="623" y="1131"/>
                  </a:lnTo>
                  <a:lnTo>
                    <a:pt x="633" y="1130"/>
                  </a:lnTo>
                  <a:lnTo>
                    <a:pt x="645" y="1127"/>
                  </a:lnTo>
                  <a:lnTo>
                    <a:pt x="654" y="1122"/>
                  </a:lnTo>
                  <a:lnTo>
                    <a:pt x="663" y="1114"/>
                  </a:lnTo>
                  <a:lnTo>
                    <a:pt x="669" y="1105"/>
                  </a:lnTo>
                  <a:lnTo>
                    <a:pt x="674" y="1096"/>
                  </a:lnTo>
                  <a:lnTo>
                    <a:pt x="679" y="1086"/>
                  </a:lnTo>
                  <a:lnTo>
                    <a:pt x="680" y="1074"/>
                  </a:lnTo>
                  <a:lnTo>
                    <a:pt x="677" y="1060"/>
                  </a:lnTo>
                  <a:lnTo>
                    <a:pt x="671" y="1047"/>
                  </a:lnTo>
                  <a:lnTo>
                    <a:pt x="663" y="1034"/>
                  </a:lnTo>
                  <a:lnTo>
                    <a:pt x="651" y="1025"/>
                  </a:lnTo>
                  <a:lnTo>
                    <a:pt x="637" y="1020"/>
                  </a:lnTo>
                  <a:lnTo>
                    <a:pt x="623" y="1019"/>
                  </a:lnTo>
                  <a:close/>
                  <a:moveTo>
                    <a:pt x="623" y="113"/>
                  </a:moveTo>
                  <a:lnTo>
                    <a:pt x="604" y="116"/>
                  </a:lnTo>
                  <a:lnTo>
                    <a:pt x="589" y="124"/>
                  </a:lnTo>
                  <a:lnTo>
                    <a:pt x="577" y="136"/>
                  </a:lnTo>
                  <a:lnTo>
                    <a:pt x="569" y="152"/>
                  </a:lnTo>
                  <a:lnTo>
                    <a:pt x="566" y="170"/>
                  </a:lnTo>
                  <a:lnTo>
                    <a:pt x="566" y="848"/>
                  </a:lnTo>
                  <a:lnTo>
                    <a:pt x="569" y="866"/>
                  </a:lnTo>
                  <a:lnTo>
                    <a:pt x="577" y="881"/>
                  </a:lnTo>
                  <a:lnTo>
                    <a:pt x="589" y="893"/>
                  </a:lnTo>
                  <a:lnTo>
                    <a:pt x="604" y="902"/>
                  </a:lnTo>
                  <a:lnTo>
                    <a:pt x="623" y="905"/>
                  </a:lnTo>
                  <a:lnTo>
                    <a:pt x="640" y="902"/>
                  </a:lnTo>
                  <a:lnTo>
                    <a:pt x="656" y="893"/>
                  </a:lnTo>
                  <a:lnTo>
                    <a:pt x="668" y="881"/>
                  </a:lnTo>
                  <a:lnTo>
                    <a:pt x="676" y="866"/>
                  </a:lnTo>
                  <a:lnTo>
                    <a:pt x="680" y="848"/>
                  </a:lnTo>
                  <a:lnTo>
                    <a:pt x="680" y="170"/>
                  </a:lnTo>
                  <a:lnTo>
                    <a:pt x="676" y="152"/>
                  </a:lnTo>
                  <a:lnTo>
                    <a:pt x="668" y="136"/>
                  </a:lnTo>
                  <a:lnTo>
                    <a:pt x="656" y="124"/>
                  </a:lnTo>
                  <a:lnTo>
                    <a:pt x="640" y="116"/>
                  </a:lnTo>
                  <a:lnTo>
                    <a:pt x="623" y="113"/>
                  </a:lnTo>
                  <a:close/>
                  <a:moveTo>
                    <a:pt x="623" y="0"/>
                  </a:moveTo>
                  <a:lnTo>
                    <a:pt x="687" y="3"/>
                  </a:lnTo>
                  <a:lnTo>
                    <a:pt x="748" y="12"/>
                  </a:lnTo>
                  <a:lnTo>
                    <a:pt x="808" y="28"/>
                  </a:lnTo>
                  <a:lnTo>
                    <a:pt x="865" y="49"/>
                  </a:lnTo>
                  <a:lnTo>
                    <a:pt x="919" y="75"/>
                  </a:lnTo>
                  <a:lnTo>
                    <a:pt x="971" y="106"/>
                  </a:lnTo>
                  <a:lnTo>
                    <a:pt x="1018" y="142"/>
                  </a:lnTo>
                  <a:lnTo>
                    <a:pt x="1062" y="182"/>
                  </a:lnTo>
                  <a:lnTo>
                    <a:pt x="1104" y="226"/>
                  </a:lnTo>
                  <a:lnTo>
                    <a:pt x="1138" y="274"/>
                  </a:lnTo>
                  <a:lnTo>
                    <a:pt x="1170" y="326"/>
                  </a:lnTo>
                  <a:lnTo>
                    <a:pt x="1196" y="380"/>
                  </a:lnTo>
                  <a:lnTo>
                    <a:pt x="1218" y="437"/>
                  </a:lnTo>
                  <a:lnTo>
                    <a:pt x="1233" y="497"/>
                  </a:lnTo>
                  <a:lnTo>
                    <a:pt x="1242" y="558"/>
                  </a:lnTo>
                  <a:lnTo>
                    <a:pt x="1246" y="622"/>
                  </a:lnTo>
                  <a:lnTo>
                    <a:pt x="1242" y="686"/>
                  </a:lnTo>
                  <a:lnTo>
                    <a:pt x="1233" y="747"/>
                  </a:lnTo>
                  <a:lnTo>
                    <a:pt x="1218" y="807"/>
                  </a:lnTo>
                  <a:lnTo>
                    <a:pt x="1196" y="864"/>
                  </a:lnTo>
                  <a:lnTo>
                    <a:pt x="1170" y="918"/>
                  </a:lnTo>
                  <a:lnTo>
                    <a:pt x="1138" y="970"/>
                  </a:lnTo>
                  <a:lnTo>
                    <a:pt x="1104" y="1018"/>
                  </a:lnTo>
                  <a:lnTo>
                    <a:pt x="1062" y="1062"/>
                  </a:lnTo>
                  <a:lnTo>
                    <a:pt x="1018" y="1102"/>
                  </a:lnTo>
                  <a:lnTo>
                    <a:pt x="971" y="1138"/>
                  </a:lnTo>
                  <a:lnTo>
                    <a:pt x="919" y="1169"/>
                  </a:lnTo>
                  <a:lnTo>
                    <a:pt x="865" y="1195"/>
                  </a:lnTo>
                  <a:lnTo>
                    <a:pt x="808" y="1216"/>
                  </a:lnTo>
                  <a:lnTo>
                    <a:pt x="748" y="1232"/>
                  </a:lnTo>
                  <a:lnTo>
                    <a:pt x="687" y="1241"/>
                  </a:lnTo>
                  <a:lnTo>
                    <a:pt x="623" y="1244"/>
                  </a:lnTo>
                  <a:lnTo>
                    <a:pt x="559" y="1241"/>
                  </a:lnTo>
                  <a:lnTo>
                    <a:pt x="497" y="1232"/>
                  </a:lnTo>
                  <a:lnTo>
                    <a:pt x="438" y="1216"/>
                  </a:lnTo>
                  <a:lnTo>
                    <a:pt x="381" y="1195"/>
                  </a:lnTo>
                  <a:lnTo>
                    <a:pt x="327" y="1169"/>
                  </a:lnTo>
                  <a:lnTo>
                    <a:pt x="275" y="1138"/>
                  </a:lnTo>
                  <a:lnTo>
                    <a:pt x="227" y="1102"/>
                  </a:lnTo>
                  <a:lnTo>
                    <a:pt x="183" y="1062"/>
                  </a:lnTo>
                  <a:lnTo>
                    <a:pt x="142" y="1018"/>
                  </a:lnTo>
                  <a:lnTo>
                    <a:pt x="106" y="970"/>
                  </a:lnTo>
                  <a:lnTo>
                    <a:pt x="75" y="918"/>
                  </a:lnTo>
                  <a:lnTo>
                    <a:pt x="49" y="864"/>
                  </a:lnTo>
                  <a:lnTo>
                    <a:pt x="28" y="807"/>
                  </a:lnTo>
                  <a:lnTo>
                    <a:pt x="13" y="747"/>
                  </a:lnTo>
                  <a:lnTo>
                    <a:pt x="3" y="686"/>
                  </a:lnTo>
                  <a:lnTo>
                    <a:pt x="0" y="622"/>
                  </a:lnTo>
                  <a:lnTo>
                    <a:pt x="3" y="558"/>
                  </a:lnTo>
                  <a:lnTo>
                    <a:pt x="13" y="497"/>
                  </a:lnTo>
                  <a:lnTo>
                    <a:pt x="28" y="437"/>
                  </a:lnTo>
                  <a:lnTo>
                    <a:pt x="49" y="380"/>
                  </a:lnTo>
                  <a:lnTo>
                    <a:pt x="75" y="326"/>
                  </a:lnTo>
                  <a:lnTo>
                    <a:pt x="106" y="274"/>
                  </a:lnTo>
                  <a:lnTo>
                    <a:pt x="142" y="226"/>
                  </a:lnTo>
                  <a:lnTo>
                    <a:pt x="183" y="182"/>
                  </a:lnTo>
                  <a:lnTo>
                    <a:pt x="227" y="142"/>
                  </a:lnTo>
                  <a:lnTo>
                    <a:pt x="275" y="106"/>
                  </a:lnTo>
                  <a:lnTo>
                    <a:pt x="327" y="75"/>
                  </a:lnTo>
                  <a:lnTo>
                    <a:pt x="381" y="49"/>
                  </a:lnTo>
                  <a:lnTo>
                    <a:pt x="438" y="28"/>
                  </a:lnTo>
                  <a:lnTo>
                    <a:pt x="497" y="12"/>
                  </a:lnTo>
                  <a:lnTo>
                    <a:pt x="559" y="3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11"/>
            <p:cNvSpPr>
              <a:spLocks noEditPoints="1"/>
            </p:cNvSpPr>
            <p:nvPr/>
          </p:nvSpPr>
          <p:spPr bwMode="auto">
            <a:xfrm>
              <a:off x="765175" y="2667000"/>
              <a:ext cx="400050" cy="419100"/>
            </a:xfrm>
            <a:custGeom>
              <a:avLst/>
              <a:gdLst>
                <a:gd name="T0" fmla="*/ 999 w 2264"/>
                <a:gd name="T1" fmla="*/ 407 h 2374"/>
                <a:gd name="T2" fmla="*/ 817 w 2264"/>
                <a:gd name="T3" fmla="*/ 466 h 2374"/>
                <a:gd name="T4" fmla="*/ 658 w 2264"/>
                <a:gd name="T5" fmla="*/ 568 h 2374"/>
                <a:gd name="T6" fmla="*/ 531 w 2264"/>
                <a:gd name="T7" fmla="*/ 706 h 2374"/>
                <a:gd name="T8" fmla="*/ 442 w 2264"/>
                <a:gd name="T9" fmla="*/ 874 h 2374"/>
                <a:gd name="T10" fmla="*/ 399 w 2264"/>
                <a:gd name="T11" fmla="*/ 1063 h 2374"/>
                <a:gd name="T12" fmla="*/ 407 w 2264"/>
                <a:gd name="T13" fmla="*/ 1262 h 2374"/>
                <a:gd name="T14" fmla="*/ 467 w 2264"/>
                <a:gd name="T15" fmla="*/ 1445 h 2374"/>
                <a:gd name="T16" fmla="*/ 569 w 2264"/>
                <a:gd name="T17" fmla="*/ 1603 h 2374"/>
                <a:gd name="T18" fmla="*/ 708 w 2264"/>
                <a:gd name="T19" fmla="*/ 1730 h 2374"/>
                <a:gd name="T20" fmla="*/ 876 w 2264"/>
                <a:gd name="T21" fmla="*/ 1819 h 2374"/>
                <a:gd name="T22" fmla="*/ 1065 w 2264"/>
                <a:gd name="T23" fmla="*/ 1862 h 2374"/>
                <a:gd name="T24" fmla="*/ 1264 w 2264"/>
                <a:gd name="T25" fmla="*/ 1853 h 2374"/>
                <a:gd name="T26" fmla="*/ 1447 w 2264"/>
                <a:gd name="T27" fmla="*/ 1794 h 2374"/>
                <a:gd name="T28" fmla="*/ 1605 w 2264"/>
                <a:gd name="T29" fmla="*/ 1692 h 2374"/>
                <a:gd name="T30" fmla="*/ 1733 w 2264"/>
                <a:gd name="T31" fmla="*/ 1554 h 2374"/>
                <a:gd name="T32" fmla="*/ 1821 w 2264"/>
                <a:gd name="T33" fmla="*/ 1386 h 2374"/>
                <a:gd name="T34" fmla="*/ 1865 w 2264"/>
                <a:gd name="T35" fmla="*/ 1197 h 2374"/>
                <a:gd name="T36" fmla="*/ 1855 w 2264"/>
                <a:gd name="T37" fmla="*/ 998 h 2374"/>
                <a:gd name="T38" fmla="*/ 1797 w 2264"/>
                <a:gd name="T39" fmla="*/ 815 h 2374"/>
                <a:gd name="T40" fmla="*/ 1694 w 2264"/>
                <a:gd name="T41" fmla="*/ 657 h 2374"/>
                <a:gd name="T42" fmla="*/ 1556 w 2264"/>
                <a:gd name="T43" fmla="*/ 530 h 2374"/>
                <a:gd name="T44" fmla="*/ 1388 w 2264"/>
                <a:gd name="T45" fmla="*/ 441 h 2374"/>
                <a:gd name="T46" fmla="*/ 1199 w 2264"/>
                <a:gd name="T47" fmla="*/ 398 h 2374"/>
                <a:gd name="T48" fmla="*/ 1168 w 2264"/>
                <a:gd name="T49" fmla="*/ 1 h 2374"/>
                <a:gd name="T50" fmla="*/ 1319 w 2264"/>
                <a:gd name="T51" fmla="*/ 19 h 2374"/>
                <a:gd name="T52" fmla="*/ 1556 w 2264"/>
                <a:gd name="T53" fmla="*/ 91 h 2374"/>
                <a:gd name="T54" fmla="*/ 1770 w 2264"/>
                <a:gd name="T55" fmla="*/ 209 h 2374"/>
                <a:gd name="T56" fmla="*/ 1952 w 2264"/>
                <a:gd name="T57" fmla="*/ 369 h 2374"/>
                <a:gd name="T58" fmla="*/ 2099 w 2264"/>
                <a:gd name="T59" fmla="*/ 562 h 2374"/>
                <a:gd name="T60" fmla="*/ 2202 w 2264"/>
                <a:gd name="T61" fmla="*/ 785 h 2374"/>
                <a:gd name="T62" fmla="*/ 2257 w 2264"/>
                <a:gd name="T63" fmla="*/ 1028 h 2374"/>
                <a:gd name="T64" fmla="*/ 2260 w 2264"/>
                <a:gd name="T65" fmla="*/ 1259 h 2374"/>
                <a:gd name="T66" fmla="*/ 2218 w 2264"/>
                <a:gd name="T67" fmla="*/ 1482 h 2374"/>
                <a:gd name="T68" fmla="*/ 2134 w 2264"/>
                <a:gd name="T69" fmla="*/ 1690 h 2374"/>
                <a:gd name="T70" fmla="*/ 2011 w 2264"/>
                <a:gd name="T71" fmla="*/ 1880 h 2374"/>
                <a:gd name="T72" fmla="*/ 1857 w 2264"/>
                <a:gd name="T73" fmla="*/ 2044 h 2374"/>
                <a:gd name="T74" fmla="*/ 1736 w 2264"/>
                <a:gd name="T75" fmla="*/ 2204 h 2374"/>
                <a:gd name="T76" fmla="*/ 1658 w 2264"/>
                <a:gd name="T77" fmla="*/ 2374 h 2374"/>
                <a:gd name="T78" fmla="*/ 559 w 2264"/>
                <a:gd name="T79" fmla="*/ 2261 h 2374"/>
                <a:gd name="T80" fmla="*/ 451 w 2264"/>
                <a:gd name="T81" fmla="*/ 2095 h 2374"/>
                <a:gd name="T82" fmla="*/ 303 w 2264"/>
                <a:gd name="T83" fmla="*/ 1938 h 2374"/>
                <a:gd name="T84" fmla="*/ 166 w 2264"/>
                <a:gd name="T85" fmla="*/ 1755 h 2374"/>
                <a:gd name="T86" fmla="*/ 69 w 2264"/>
                <a:gd name="T87" fmla="*/ 1553 h 2374"/>
                <a:gd name="T88" fmla="*/ 13 w 2264"/>
                <a:gd name="T89" fmla="*/ 1335 h 2374"/>
                <a:gd name="T90" fmla="*/ 1 w 2264"/>
                <a:gd name="T91" fmla="*/ 1105 h 2374"/>
                <a:gd name="T92" fmla="*/ 37 w 2264"/>
                <a:gd name="T93" fmla="*/ 864 h 2374"/>
                <a:gd name="T94" fmla="*/ 126 w 2264"/>
                <a:gd name="T95" fmla="*/ 633 h 2374"/>
                <a:gd name="T96" fmla="*/ 258 w 2264"/>
                <a:gd name="T97" fmla="*/ 430 h 2374"/>
                <a:gd name="T98" fmla="*/ 429 w 2264"/>
                <a:gd name="T99" fmla="*/ 258 h 2374"/>
                <a:gd name="T100" fmla="*/ 633 w 2264"/>
                <a:gd name="T101" fmla="*/ 125 h 2374"/>
                <a:gd name="T102" fmla="*/ 863 w 2264"/>
                <a:gd name="T103" fmla="*/ 37 h 2374"/>
                <a:gd name="T104" fmla="*/ 1077 w 2264"/>
                <a:gd name="T105" fmla="*/ 2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4" h="2374">
                  <a:moveTo>
                    <a:pt x="1132" y="395"/>
                  </a:moveTo>
                  <a:lnTo>
                    <a:pt x="1065" y="398"/>
                  </a:lnTo>
                  <a:lnTo>
                    <a:pt x="999" y="407"/>
                  </a:lnTo>
                  <a:lnTo>
                    <a:pt x="936" y="422"/>
                  </a:lnTo>
                  <a:lnTo>
                    <a:pt x="876" y="441"/>
                  </a:lnTo>
                  <a:lnTo>
                    <a:pt x="817" y="466"/>
                  </a:lnTo>
                  <a:lnTo>
                    <a:pt x="760" y="496"/>
                  </a:lnTo>
                  <a:lnTo>
                    <a:pt x="708" y="530"/>
                  </a:lnTo>
                  <a:lnTo>
                    <a:pt x="658" y="568"/>
                  </a:lnTo>
                  <a:lnTo>
                    <a:pt x="612" y="611"/>
                  </a:lnTo>
                  <a:lnTo>
                    <a:pt x="569" y="657"/>
                  </a:lnTo>
                  <a:lnTo>
                    <a:pt x="531" y="706"/>
                  </a:lnTo>
                  <a:lnTo>
                    <a:pt x="497" y="759"/>
                  </a:lnTo>
                  <a:lnTo>
                    <a:pt x="467" y="815"/>
                  </a:lnTo>
                  <a:lnTo>
                    <a:pt x="442" y="874"/>
                  </a:lnTo>
                  <a:lnTo>
                    <a:pt x="422" y="935"/>
                  </a:lnTo>
                  <a:lnTo>
                    <a:pt x="407" y="998"/>
                  </a:lnTo>
                  <a:lnTo>
                    <a:pt x="399" y="1063"/>
                  </a:lnTo>
                  <a:lnTo>
                    <a:pt x="396" y="1130"/>
                  </a:lnTo>
                  <a:lnTo>
                    <a:pt x="399" y="1197"/>
                  </a:lnTo>
                  <a:lnTo>
                    <a:pt x="407" y="1262"/>
                  </a:lnTo>
                  <a:lnTo>
                    <a:pt x="422" y="1325"/>
                  </a:lnTo>
                  <a:lnTo>
                    <a:pt x="442" y="1386"/>
                  </a:lnTo>
                  <a:lnTo>
                    <a:pt x="467" y="1445"/>
                  </a:lnTo>
                  <a:lnTo>
                    <a:pt x="497" y="1501"/>
                  </a:lnTo>
                  <a:lnTo>
                    <a:pt x="531" y="1554"/>
                  </a:lnTo>
                  <a:lnTo>
                    <a:pt x="569" y="1603"/>
                  </a:lnTo>
                  <a:lnTo>
                    <a:pt x="612" y="1649"/>
                  </a:lnTo>
                  <a:lnTo>
                    <a:pt x="658" y="1692"/>
                  </a:lnTo>
                  <a:lnTo>
                    <a:pt x="708" y="1730"/>
                  </a:lnTo>
                  <a:lnTo>
                    <a:pt x="760" y="1764"/>
                  </a:lnTo>
                  <a:lnTo>
                    <a:pt x="817" y="1794"/>
                  </a:lnTo>
                  <a:lnTo>
                    <a:pt x="876" y="1819"/>
                  </a:lnTo>
                  <a:lnTo>
                    <a:pt x="936" y="1838"/>
                  </a:lnTo>
                  <a:lnTo>
                    <a:pt x="999" y="1853"/>
                  </a:lnTo>
                  <a:lnTo>
                    <a:pt x="1065" y="1862"/>
                  </a:lnTo>
                  <a:lnTo>
                    <a:pt x="1132" y="1865"/>
                  </a:lnTo>
                  <a:lnTo>
                    <a:pt x="1199" y="1862"/>
                  </a:lnTo>
                  <a:lnTo>
                    <a:pt x="1264" y="1853"/>
                  </a:lnTo>
                  <a:lnTo>
                    <a:pt x="1327" y="1838"/>
                  </a:lnTo>
                  <a:lnTo>
                    <a:pt x="1388" y="1819"/>
                  </a:lnTo>
                  <a:lnTo>
                    <a:pt x="1447" y="1794"/>
                  </a:lnTo>
                  <a:lnTo>
                    <a:pt x="1502" y="1764"/>
                  </a:lnTo>
                  <a:lnTo>
                    <a:pt x="1556" y="1730"/>
                  </a:lnTo>
                  <a:lnTo>
                    <a:pt x="1605" y="1692"/>
                  </a:lnTo>
                  <a:lnTo>
                    <a:pt x="1652" y="1649"/>
                  </a:lnTo>
                  <a:lnTo>
                    <a:pt x="1694" y="1603"/>
                  </a:lnTo>
                  <a:lnTo>
                    <a:pt x="1733" y="1554"/>
                  </a:lnTo>
                  <a:lnTo>
                    <a:pt x="1767" y="1501"/>
                  </a:lnTo>
                  <a:lnTo>
                    <a:pt x="1797" y="1445"/>
                  </a:lnTo>
                  <a:lnTo>
                    <a:pt x="1821" y="1386"/>
                  </a:lnTo>
                  <a:lnTo>
                    <a:pt x="1841" y="1325"/>
                  </a:lnTo>
                  <a:lnTo>
                    <a:pt x="1855" y="1262"/>
                  </a:lnTo>
                  <a:lnTo>
                    <a:pt x="1865" y="1197"/>
                  </a:lnTo>
                  <a:lnTo>
                    <a:pt x="1868" y="1130"/>
                  </a:lnTo>
                  <a:lnTo>
                    <a:pt x="1865" y="1063"/>
                  </a:lnTo>
                  <a:lnTo>
                    <a:pt x="1855" y="998"/>
                  </a:lnTo>
                  <a:lnTo>
                    <a:pt x="1841" y="935"/>
                  </a:lnTo>
                  <a:lnTo>
                    <a:pt x="1821" y="874"/>
                  </a:lnTo>
                  <a:lnTo>
                    <a:pt x="1797" y="815"/>
                  </a:lnTo>
                  <a:lnTo>
                    <a:pt x="1767" y="759"/>
                  </a:lnTo>
                  <a:lnTo>
                    <a:pt x="1733" y="706"/>
                  </a:lnTo>
                  <a:lnTo>
                    <a:pt x="1694" y="657"/>
                  </a:lnTo>
                  <a:lnTo>
                    <a:pt x="1652" y="611"/>
                  </a:lnTo>
                  <a:lnTo>
                    <a:pt x="1605" y="568"/>
                  </a:lnTo>
                  <a:lnTo>
                    <a:pt x="1556" y="530"/>
                  </a:lnTo>
                  <a:lnTo>
                    <a:pt x="1502" y="496"/>
                  </a:lnTo>
                  <a:lnTo>
                    <a:pt x="1447" y="466"/>
                  </a:lnTo>
                  <a:lnTo>
                    <a:pt x="1388" y="441"/>
                  </a:lnTo>
                  <a:lnTo>
                    <a:pt x="1327" y="422"/>
                  </a:lnTo>
                  <a:lnTo>
                    <a:pt x="1264" y="407"/>
                  </a:lnTo>
                  <a:lnTo>
                    <a:pt x="1199" y="398"/>
                  </a:lnTo>
                  <a:lnTo>
                    <a:pt x="1132" y="395"/>
                  </a:lnTo>
                  <a:close/>
                  <a:moveTo>
                    <a:pt x="1131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5"/>
                  </a:lnTo>
                  <a:lnTo>
                    <a:pt x="1702" y="165"/>
                  </a:lnTo>
                  <a:lnTo>
                    <a:pt x="1770" y="209"/>
                  </a:lnTo>
                  <a:lnTo>
                    <a:pt x="1834" y="258"/>
                  </a:lnTo>
                  <a:lnTo>
                    <a:pt x="1895" y="312"/>
                  </a:lnTo>
                  <a:lnTo>
                    <a:pt x="1952" y="369"/>
                  </a:lnTo>
                  <a:lnTo>
                    <a:pt x="2006" y="430"/>
                  </a:lnTo>
                  <a:lnTo>
                    <a:pt x="2055" y="495"/>
                  </a:lnTo>
                  <a:lnTo>
                    <a:pt x="2099" y="562"/>
                  </a:lnTo>
                  <a:lnTo>
                    <a:pt x="2138" y="633"/>
                  </a:lnTo>
                  <a:lnTo>
                    <a:pt x="2173" y="707"/>
                  </a:lnTo>
                  <a:lnTo>
                    <a:pt x="2202" y="785"/>
                  </a:lnTo>
                  <a:lnTo>
                    <a:pt x="2226" y="864"/>
                  </a:lnTo>
                  <a:lnTo>
                    <a:pt x="2244" y="945"/>
                  </a:lnTo>
                  <a:lnTo>
                    <a:pt x="2257" y="1028"/>
                  </a:lnTo>
                  <a:lnTo>
                    <a:pt x="2263" y="1105"/>
                  </a:lnTo>
                  <a:lnTo>
                    <a:pt x="2264" y="1182"/>
                  </a:lnTo>
                  <a:lnTo>
                    <a:pt x="2260" y="1259"/>
                  </a:lnTo>
                  <a:lnTo>
                    <a:pt x="2251" y="1335"/>
                  </a:lnTo>
                  <a:lnTo>
                    <a:pt x="2236" y="1409"/>
                  </a:lnTo>
                  <a:lnTo>
                    <a:pt x="2218" y="1482"/>
                  </a:lnTo>
                  <a:lnTo>
                    <a:pt x="2195" y="1553"/>
                  </a:lnTo>
                  <a:lnTo>
                    <a:pt x="2167" y="1622"/>
                  </a:lnTo>
                  <a:lnTo>
                    <a:pt x="2134" y="1690"/>
                  </a:lnTo>
                  <a:lnTo>
                    <a:pt x="2097" y="1755"/>
                  </a:lnTo>
                  <a:lnTo>
                    <a:pt x="2056" y="1819"/>
                  </a:lnTo>
                  <a:lnTo>
                    <a:pt x="2011" y="1880"/>
                  </a:lnTo>
                  <a:lnTo>
                    <a:pt x="1961" y="1938"/>
                  </a:lnTo>
                  <a:lnTo>
                    <a:pt x="1907" y="1994"/>
                  </a:lnTo>
                  <a:lnTo>
                    <a:pt x="1857" y="2044"/>
                  </a:lnTo>
                  <a:lnTo>
                    <a:pt x="1812" y="2095"/>
                  </a:lnTo>
                  <a:lnTo>
                    <a:pt x="1772" y="2150"/>
                  </a:lnTo>
                  <a:lnTo>
                    <a:pt x="1736" y="2204"/>
                  </a:lnTo>
                  <a:lnTo>
                    <a:pt x="1705" y="2261"/>
                  </a:lnTo>
                  <a:lnTo>
                    <a:pt x="1678" y="2318"/>
                  </a:lnTo>
                  <a:lnTo>
                    <a:pt x="1658" y="2374"/>
                  </a:lnTo>
                  <a:lnTo>
                    <a:pt x="606" y="2374"/>
                  </a:lnTo>
                  <a:lnTo>
                    <a:pt x="584" y="2318"/>
                  </a:lnTo>
                  <a:lnTo>
                    <a:pt x="559" y="2261"/>
                  </a:lnTo>
                  <a:lnTo>
                    <a:pt x="528" y="2204"/>
                  </a:lnTo>
                  <a:lnTo>
                    <a:pt x="492" y="2150"/>
                  </a:lnTo>
                  <a:lnTo>
                    <a:pt x="451" y="2095"/>
                  </a:lnTo>
                  <a:lnTo>
                    <a:pt x="406" y="2044"/>
                  </a:lnTo>
                  <a:lnTo>
                    <a:pt x="357" y="1994"/>
                  </a:lnTo>
                  <a:lnTo>
                    <a:pt x="303" y="1938"/>
                  </a:lnTo>
                  <a:lnTo>
                    <a:pt x="253" y="1880"/>
                  </a:lnTo>
                  <a:lnTo>
                    <a:pt x="207" y="1819"/>
                  </a:lnTo>
                  <a:lnTo>
                    <a:pt x="166" y="1755"/>
                  </a:lnTo>
                  <a:lnTo>
                    <a:pt x="129" y="1690"/>
                  </a:lnTo>
                  <a:lnTo>
                    <a:pt x="97" y="1622"/>
                  </a:lnTo>
                  <a:lnTo>
                    <a:pt x="69" y="1553"/>
                  </a:lnTo>
                  <a:lnTo>
                    <a:pt x="45" y="1482"/>
                  </a:lnTo>
                  <a:lnTo>
                    <a:pt x="27" y="1409"/>
                  </a:lnTo>
                  <a:lnTo>
                    <a:pt x="13" y="1335"/>
                  </a:lnTo>
                  <a:lnTo>
                    <a:pt x="4" y="1259"/>
                  </a:lnTo>
                  <a:lnTo>
                    <a:pt x="0" y="1182"/>
                  </a:lnTo>
                  <a:lnTo>
                    <a:pt x="1" y="1105"/>
                  </a:lnTo>
                  <a:lnTo>
                    <a:pt x="7" y="1028"/>
                  </a:lnTo>
                  <a:lnTo>
                    <a:pt x="20" y="945"/>
                  </a:lnTo>
                  <a:lnTo>
                    <a:pt x="37" y="864"/>
                  </a:lnTo>
                  <a:lnTo>
                    <a:pt x="61" y="785"/>
                  </a:lnTo>
                  <a:lnTo>
                    <a:pt x="91" y="707"/>
                  </a:lnTo>
                  <a:lnTo>
                    <a:pt x="126" y="633"/>
                  </a:lnTo>
                  <a:lnTo>
                    <a:pt x="165" y="562"/>
                  </a:lnTo>
                  <a:lnTo>
                    <a:pt x="209" y="495"/>
                  </a:lnTo>
                  <a:lnTo>
                    <a:pt x="258" y="430"/>
                  </a:lnTo>
                  <a:lnTo>
                    <a:pt x="311" y="369"/>
                  </a:lnTo>
                  <a:lnTo>
                    <a:pt x="368" y="312"/>
                  </a:lnTo>
                  <a:lnTo>
                    <a:pt x="429" y="258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5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12"/>
            <p:cNvSpPr>
              <a:spLocks noEditPoints="1"/>
            </p:cNvSpPr>
            <p:nvPr/>
          </p:nvSpPr>
          <p:spPr bwMode="auto">
            <a:xfrm>
              <a:off x="874713" y="3105150"/>
              <a:ext cx="179388" cy="160338"/>
            </a:xfrm>
            <a:custGeom>
              <a:avLst/>
              <a:gdLst>
                <a:gd name="T0" fmla="*/ 333 w 1018"/>
                <a:gd name="T1" fmla="*/ 747 h 905"/>
                <a:gd name="T2" fmla="*/ 364 w 1018"/>
                <a:gd name="T3" fmla="*/ 774 h 905"/>
                <a:gd name="T4" fmla="*/ 403 w 1018"/>
                <a:gd name="T5" fmla="*/ 790 h 905"/>
                <a:gd name="T6" fmla="*/ 593 w 1018"/>
                <a:gd name="T7" fmla="*/ 792 h 905"/>
                <a:gd name="T8" fmla="*/ 634 w 1018"/>
                <a:gd name="T9" fmla="*/ 784 h 905"/>
                <a:gd name="T10" fmla="*/ 671 w 1018"/>
                <a:gd name="T11" fmla="*/ 762 h 905"/>
                <a:gd name="T12" fmla="*/ 735 w 1018"/>
                <a:gd name="T13" fmla="*/ 679 h 905"/>
                <a:gd name="T14" fmla="*/ 0 w 1018"/>
                <a:gd name="T15" fmla="*/ 0 h 905"/>
                <a:gd name="T16" fmla="*/ 1018 w 1018"/>
                <a:gd name="T17" fmla="*/ 113 h 905"/>
                <a:gd name="T18" fmla="*/ 717 w 1018"/>
                <a:gd name="T19" fmla="*/ 116 h 905"/>
                <a:gd name="T20" fmla="*/ 689 w 1018"/>
                <a:gd name="T21" fmla="*/ 137 h 905"/>
                <a:gd name="T22" fmla="*/ 679 w 1018"/>
                <a:gd name="T23" fmla="*/ 170 h 905"/>
                <a:gd name="T24" fmla="*/ 689 w 1018"/>
                <a:gd name="T25" fmla="*/ 204 h 905"/>
                <a:gd name="T26" fmla="*/ 717 w 1018"/>
                <a:gd name="T27" fmla="*/ 223 h 905"/>
                <a:gd name="T28" fmla="*/ 1018 w 1018"/>
                <a:gd name="T29" fmla="*/ 226 h 905"/>
                <a:gd name="T30" fmla="*/ 566 w 1018"/>
                <a:gd name="T31" fmla="*/ 340 h 905"/>
                <a:gd name="T32" fmla="*/ 532 w 1018"/>
                <a:gd name="T33" fmla="*/ 351 h 905"/>
                <a:gd name="T34" fmla="*/ 512 w 1018"/>
                <a:gd name="T35" fmla="*/ 379 h 905"/>
                <a:gd name="T36" fmla="*/ 512 w 1018"/>
                <a:gd name="T37" fmla="*/ 414 h 905"/>
                <a:gd name="T38" fmla="*/ 532 w 1018"/>
                <a:gd name="T39" fmla="*/ 441 h 905"/>
                <a:gd name="T40" fmla="*/ 566 w 1018"/>
                <a:gd name="T41" fmla="*/ 453 h 905"/>
                <a:gd name="T42" fmla="*/ 1018 w 1018"/>
                <a:gd name="T43" fmla="*/ 622 h 905"/>
                <a:gd name="T44" fmla="*/ 1007 w 1018"/>
                <a:gd name="T45" fmla="*/ 656 h 905"/>
                <a:gd name="T46" fmla="*/ 979 w 1018"/>
                <a:gd name="T47" fmla="*/ 676 h 905"/>
                <a:gd name="T48" fmla="*/ 876 w 1018"/>
                <a:gd name="T49" fmla="*/ 679 h 905"/>
                <a:gd name="T50" fmla="*/ 752 w 1018"/>
                <a:gd name="T51" fmla="*/ 841 h 905"/>
                <a:gd name="T52" fmla="*/ 695 w 1018"/>
                <a:gd name="T53" fmla="*/ 881 h 905"/>
                <a:gd name="T54" fmla="*/ 628 w 1018"/>
                <a:gd name="T55" fmla="*/ 902 h 905"/>
                <a:gd name="T56" fmla="*/ 424 w 1018"/>
                <a:gd name="T57" fmla="*/ 905 h 905"/>
                <a:gd name="T58" fmla="*/ 355 w 1018"/>
                <a:gd name="T59" fmla="*/ 894 h 905"/>
                <a:gd name="T60" fmla="*/ 293 w 1018"/>
                <a:gd name="T61" fmla="*/ 863 h 905"/>
                <a:gd name="T62" fmla="*/ 242 w 1018"/>
                <a:gd name="T63" fmla="*/ 815 h 905"/>
                <a:gd name="T64" fmla="*/ 56 w 1018"/>
                <a:gd name="T65" fmla="*/ 679 h 905"/>
                <a:gd name="T66" fmla="*/ 22 w 1018"/>
                <a:gd name="T67" fmla="*/ 667 h 905"/>
                <a:gd name="T68" fmla="*/ 3 w 1018"/>
                <a:gd name="T69" fmla="*/ 640 h 905"/>
                <a:gd name="T70" fmla="*/ 0 w 1018"/>
                <a:gd name="T71" fmla="*/ 453 h 905"/>
                <a:gd name="T72" fmla="*/ 300 w 1018"/>
                <a:gd name="T73" fmla="*/ 450 h 905"/>
                <a:gd name="T74" fmla="*/ 328 w 1018"/>
                <a:gd name="T75" fmla="*/ 430 h 905"/>
                <a:gd name="T76" fmla="*/ 339 w 1018"/>
                <a:gd name="T77" fmla="*/ 396 h 905"/>
                <a:gd name="T78" fmla="*/ 328 w 1018"/>
                <a:gd name="T79" fmla="*/ 363 h 905"/>
                <a:gd name="T80" fmla="*/ 300 w 1018"/>
                <a:gd name="T81" fmla="*/ 343 h 905"/>
                <a:gd name="T82" fmla="*/ 0 w 1018"/>
                <a:gd name="T83" fmla="*/ 340 h 905"/>
                <a:gd name="T84" fmla="*/ 452 w 1018"/>
                <a:gd name="T85" fmla="*/ 226 h 905"/>
                <a:gd name="T86" fmla="*/ 485 w 1018"/>
                <a:gd name="T87" fmla="*/ 215 h 905"/>
                <a:gd name="T88" fmla="*/ 506 w 1018"/>
                <a:gd name="T89" fmla="*/ 187 h 905"/>
                <a:gd name="T90" fmla="*/ 506 w 1018"/>
                <a:gd name="T91" fmla="*/ 152 h 905"/>
                <a:gd name="T92" fmla="*/ 485 w 1018"/>
                <a:gd name="T93" fmla="*/ 125 h 905"/>
                <a:gd name="T94" fmla="*/ 452 w 1018"/>
                <a:gd name="T95" fmla="*/ 113 h 905"/>
                <a:gd name="T96" fmla="*/ 0 w 1018"/>
                <a:gd name="T9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5">
                  <a:moveTo>
                    <a:pt x="283" y="679"/>
                  </a:moveTo>
                  <a:lnTo>
                    <a:pt x="333" y="747"/>
                  </a:lnTo>
                  <a:lnTo>
                    <a:pt x="347" y="762"/>
                  </a:lnTo>
                  <a:lnTo>
                    <a:pt x="364" y="774"/>
                  </a:lnTo>
                  <a:lnTo>
                    <a:pt x="382" y="784"/>
                  </a:lnTo>
                  <a:lnTo>
                    <a:pt x="403" y="790"/>
                  </a:lnTo>
                  <a:lnTo>
                    <a:pt x="424" y="792"/>
                  </a:lnTo>
                  <a:lnTo>
                    <a:pt x="593" y="792"/>
                  </a:lnTo>
                  <a:lnTo>
                    <a:pt x="615" y="790"/>
                  </a:lnTo>
                  <a:lnTo>
                    <a:pt x="634" y="784"/>
                  </a:lnTo>
                  <a:lnTo>
                    <a:pt x="653" y="774"/>
                  </a:lnTo>
                  <a:lnTo>
                    <a:pt x="671" y="762"/>
                  </a:lnTo>
                  <a:lnTo>
                    <a:pt x="684" y="747"/>
                  </a:lnTo>
                  <a:lnTo>
                    <a:pt x="735" y="679"/>
                  </a:lnTo>
                  <a:lnTo>
                    <a:pt x="283" y="679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7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4"/>
                  </a:lnTo>
                  <a:lnTo>
                    <a:pt x="701" y="215"/>
                  </a:lnTo>
                  <a:lnTo>
                    <a:pt x="717" y="223"/>
                  </a:lnTo>
                  <a:lnTo>
                    <a:pt x="735" y="226"/>
                  </a:lnTo>
                  <a:lnTo>
                    <a:pt x="1018" y="226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3"/>
                  </a:lnTo>
                  <a:lnTo>
                    <a:pt x="512" y="379"/>
                  </a:lnTo>
                  <a:lnTo>
                    <a:pt x="509" y="396"/>
                  </a:lnTo>
                  <a:lnTo>
                    <a:pt x="512" y="414"/>
                  </a:lnTo>
                  <a:lnTo>
                    <a:pt x="519" y="430"/>
                  </a:lnTo>
                  <a:lnTo>
                    <a:pt x="532" y="441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2"/>
                  </a:lnTo>
                  <a:lnTo>
                    <a:pt x="1015" y="640"/>
                  </a:lnTo>
                  <a:lnTo>
                    <a:pt x="1007" y="656"/>
                  </a:lnTo>
                  <a:lnTo>
                    <a:pt x="995" y="667"/>
                  </a:lnTo>
                  <a:lnTo>
                    <a:pt x="979" y="676"/>
                  </a:lnTo>
                  <a:lnTo>
                    <a:pt x="962" y="679"/>
                  </a:lnTo>
                  <a:lnTo>
                    <a:pt x="876" y="679"/>
                  </a:lnTo>
                  <a:lnTo>
                    <a:pt x="774" y="815"/>
                  </a:lnTo>
                  <a:lnTo>
                    <a:pt x="752" y="841"/>
                  </a:lnTo>
                  <a:lnTo>
                    <a:pt x="725" y="863"/>
                  </a:lnTo>
                  <a:lnTo>
                    <a:pt x="695" y="881"/>
                  </a:lnTo>
                  <a:lnTo>
                    <a:pt x="662" y="894"/>
                  </a:lnTo>
                  <a:lnTo>
                    <a:pt x="628" y="902"/>
                  </a:lnTo>
                  <a:lnTo>
                    <a:pt x="593" y="905"/>
                  </a:lnTo>
                  <a:lnTo>
                    <a:pt x="424" y="905"/>
                  </a:lnTo>
                  <a:lnTo>
                    <a:pt x="389" y="902"/>
                  </a:lnTo>
                  <a:lnTo>
                    <a:pt x="355" y="894"/>
                  </a:lnTo>
                  <a:lnTo>
                    <a:pt x="323" y="881"/>
                  </a:lnTo>
                  <a:lnTo>
                    <a:pt x="293" y="863"/>
                  </a:lnTo>
                  <a:lnTo>
                    <a:pt x="266" y="841"/>
                  </a:lnTo>
                  <a:lnTo>
                    <a:pt x="242" y="815"/>
                  </a:lnTo>
                  <a:lnTo>
                    <a:pt x="141" y="679"/>
                  </a:lnTo>
                  <a:lnTo>
                    <a:pt x="56" y="679"/>
                  </a:lnTo>
                  <a:lnTo>
                    <a:pt x="38" y="676"/>
                  </a:lnTo>
                  <a:lnTo>
                    <a:pt x="22" y="667"/>
                  </a:lnTo>
                  <a:lnTo>
                    <a:pt x="10" y="656"/>
                  </a:lnTo>
                  <a:lnTo>
                    <a:pt x="3" y="640"/>
                  </a:lnTo>
                  <a:lnTo>
                    <a:pt x="0" y="622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1"/>
                  </a:lnTo>
                  <a:lnTo>
                    <a:pt x="328" y="430"/>
                  </a:lnTo>
                  <a:lnTo>
                    <a:pt x="336" y="414"/>
                  </a:lnTo>
                  <a:lnTo>
                    <a:pt x="339" y="396"/>
                  </a:lnTo>
                  <a:lnTo>
                    <a:pt x="336" y="379"/>
                  </a:lnTo>
                  <a:lnTo>
                    <a:pt x="328" y="363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6"/>
                  </a:lnTo>
                  <a:lnTo>
                    <a:pt x="452" y="226"/>
                  </a:lnTo>
                  <a:lnTo>
                    <a:pt x="470" y="223"/>
                  </a:lnTo>
                  <a:lnTo>
                    <a:pt x="485" y="215"/>
                  </a:lnTo>
                  <a:lnTo>
                    <a:pt x="498" y="204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7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1" name="Group 960"/>
          <p:cNvGrpSpPr/>
          <p:nvPr/>
        </p:nvGrpSpPr>
        <p:grpSpPr>
          <a:xfrm>
            <a:off x="1681626" y="2667000"/>
            <a:ext cx="400050" cy="598488"/>
            <a:chOff x="1701800" y="2667000"/>
            <a:chExt cx="40005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5" name="Freeform 317"/>
            <p:cNvSpPr>
              <a:spLocks noEditPoints="1"/>
            </p:cNvSpPr>
            <p:nvPr/>
          </p:nvSpPr>
          <p:spPr bwMode="auto">
            <a:xfrm>
              <a:off x="1701800" y="2667000"/>
              <a:ext cx="400050" cy="419100"/>
            </a:xfrm>
            <a:custGeom>
              <a:avLst/>
              <a:gdLst>
                <a:gd name="T0" fmla="*/ 999 w 2264"/>
                <a:gd name="T1" fmla="*/ 407 h 2374"/>
                <a:gd name="T2" fmla="*/ 817 w 2264"/>
                <a:gd name="T3" fmla="*/ 466 h 2374"/>
                <a:gd name="T4" fmla="*/ 658 w 2264"/>
                <a:gd name="T5" fmla="*/ 568 h 2374"/>
                <a:gd name="T6" fmla="*/ 531 w 2264"/>
                <a:gd name="T7" fmla="*/ 706 h 2374"/>
                <a:gd name="T8" fmla="*/ 442 w 2264"/>
                <a:gd name="T9" fmla="*/ 874 h 2374"/>
                <a:gd name="T10" fmla="*/ 399 w 2264"/>
                <a:gd name="T11" fmla="*/ 1063 h 2374"/>
                <a:gd name="T12" fmla="*/ 407 w 2264"/>
                <a:gd name="T13" fmla="*/ 1262 h 2374"/>
                <a:gd name="T14" fmla="*/ 467 w 2264"/>
                <a:gd name="T15" fmla="*/ 1445 h 2374"/>
                <a:gd name="T16" fmla="*/ 569 w 2264"/>
                <a:gd name="T17" fmla="*/ 1603 h 2374"/>
                <a:gd name="T18" fmla="*/ 708 w 2264"/>
                <a:gd name="T19" fmla="*/ 1730 h 2374"/>
                <a:gd name="T20" fmla="*/ 876 w 2264"/>
                <a:gd name="T21" fmla="*/ 1819 h 2374"/>
                <a:gd name="T22" fmla="*/ 1065 w 2264"/>
                <a:gd name="T23" fmla="*/ 1862 h 2374"/>
                <a:gd name="T24" fmla="*/ 1264 w 2264"/>
                <a:gd name="T25" fmla="*/ 1853 h 2374"/>
                <a:gd name="T26" fmla="*/ 1447 w 2264"/>
                <a:gd name="T27" fmla="*/ 1794 h 2374"/>
                <a:gd name="T28" fmla="*/ 1605 w 2264"/>
                <a:gd name="T29" fmla="*/ 1692 h 2374"/>
                <a:gd name="T30" fmla="*/ 1733 w 2264"/>
                <a:gd name="T31" fmla="*/ 1554 h 2374"/>
                <a:gd name="T32" fmla="*/ 1821 w 2264"/>
                <a:gd name="T33" fmla="*/ 1386 h 2374"/>
                <a:gd name="T34" fmla="*/ 1865 w 2264"/>
                <a:gd name="T35" fmla="*/ 1197 h 2374"/>
                <a:gd name="T36" fmla="*/ 1855 w 2264"/>
                <a:gd name="T37" fmla="*/ 998 h 2374"/>
                <a:gd name="T38" fmla="*/ 1797 w 2264"/>
                <a:gd name="T39" fmla="*/ 815 h 2374"/>
                <a:gd name="T40" fmla="*/ 1694 w 2264"/>
                <a:gd name="T41" fmla="*/ 657 h 2374"/>
                <a:gd name="T42" fmla="*/ 1556 w 2264"/>
                <a:gd name="T43" fmla="*/ 530 h 2374"/>
                <a:gd name="T44" fmla="*/ 1388 w 2264"/>
                <a:gd name="T45" fmla="*/ 441 h 2374"/>
                <a:gd name="T46" fmla="*/ 1199 w 2264"/>
                <a:gd name="T47" fmla="*/ 398 h 2374"/>
                <a:gd name="T48" fmla="*/ 1168 w 2264"/>
                <a:gd name="T49" fmla="*/ 1 h 2374"/>
                <a:gd name="T50" fmla="*/ 1319 w 2264"/>
                <a:gd name="T51" fmla="*/ 19 h 2374"/>
                <a:gd name="T52" fmla="*/ 1556 w 2264"/>
                <a:gd name="T53" fmla="*/ 91 h 2374"/>
                <a:gd name="T54" fmla="*/ 1770 w 2264"/>
                <a:gd name="T55" fmla="*/ 209 h 2374"/>
                <a:gd name="T56" fmla="*/ 1952 w 2264"/>
                <a:gd name="T57" fmla="*/ 369 h 2374"/>
                <a:gd name="T58" fmla="*/ 2099 w 2264"/>
                <a:gd name="T59" fmla="*/ 562 h 2374"/>
                <a:gd name="T60" fmla="*/ 2202 w 2264"/>
                <a:gd name="T61" fmla="*/ 785 h 2374"/>
                <a:gd name="T62" fmla="*/ 2257 w 2264"/>
                <a:gd name="T63" fmla="*/ 1028 h 2374"/>
                <a:gd name="T64" fmla="*/ 2260 w 2264"/>
                <a:gd name="T65" fmla="*/ 1259 h 2374"/>
                <a:gd name="T66" fmla="*/ 2218 w 2264"/>
                <a:gd name="T67" fmla="*/ 1482 h 2374"/>
                <a:gd name="T68" fmla="*/ 2134 w 2264"/>
                <a:gd name="T69" fmla="*/ 1690 h 2374"/>
                <a:gd name="T70" fmla="*/ 2011 w 2264"/>
                <a:gd name="T71" fmla="*/ 1880 h 2374"/>
                <a:gd name="T72" fmla="*/ 1857 w 2264"/>
                <a:gd name="T73" fmla="*/ 2044 h 2374"/>
                <a:gd name="T74" fmla="*/ 1736 w 2264"/>
                <a:gd name="T75" fmla="*/ 2204 h 2374"/>
                <a:gd name="T76" fmla="*/ 1658 w 2264"/>
                <a:gd name="T77" fmla="*/ 2374 h 2374"/>
                <a:gd name="T78" fmla="*/ 559 w 2264"/>
                <a:gd name="T79" fmla="*/ 2261 h 2374"/>
                <a:gd name="T80" fmla="*/ 451 w 2264"/>
                <a:gd name="T81" fmla="*/ 2096 h 2374"/>
                <a:gd name="T82" fmla="*/ 303 w 2264"/>
                <a:gd name="T83" fmla="*/ 1938 h 2374"/>
                <a:gd name="T84" fmla="*/ 166 w 2264"/>
                <a:gd name="T85" fmla="*/ 1755 h 2374"/>
                <a:gd name="T86" fmla="*/ 69 w 2264"/>
                <a:gd name="T87" fmla="*/ 1553 h 2374"/>
                <a:gd name="T88" fmla="*/ 13 w 2264"/>
                <a:gd name="T89" fmla="*/ 1335 h 2374"/>
                <a:gd name="T90" fmla="*/ 1 w 2264"/>
                <a:gd name="T91" fmla="*/ 1105 h 2374"/>
                <a:gd name="T92" fmla="*/ 37 w 2264"/>
                <a:gd name="T93" fmla="*/ 864 h 2374"/>
                <a:gd name="T94" fmla="*/ 126 w 2264"/>
                <a:gd name="T95" fmla="*/ 633 h 2374"/>
                <a:gd name="T96" fmla="*/ 258 w 2264"/>
                <a:gd name="T97" fmla="*/ 430 h 2374"/>
                <a:gd name="T98" fmla="*/ 429 w 2264"/>
                <a:gd name="T99" fmla="*/ 258 h 2374"/>
                <a:gd name="T100" fmla="*/ 633 w 2264"/>
                <a:gd name="T101" fmla="*/ 125 h 2374"/>
                <a:gd name="T102" fmla="*/ 863 w 2264"/>
                <a:gd name="T103" fmla="*/ 37 h 2374"/>
                <a:gd name="T104" fmla="*/ 1077 w 2264"/>
                <a:gd name="T105" fmla="*/ 2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4" h="2374">
                  <a:moveTo>
                    <a:pt x="1132" y="395"/>
                  </a:moveTo>
                  <a:lnTo>
                    <a:pt x="1065" y="398"/>
                  </a:lnTo>
                  <a:lnTo>
                    <a:pt x="999" y="407"/>
                  </a:lnTo>
                  <a:lnTo>
                    <a:pt x="936" y="422"/>
                  </a:lnTo>
                  <a:lnTo>
                    <a:pt x="876" y="441"/>
                  </a:lnTo>
                  <a:lnTo>
                    <a:pt x="817" y="466"/>
                  </a:lnTo>
                  <a:lnTo>
                    <a:pt x="760" y="496"/>
                  </a:lnTo>
                  <a:lnTo>
                    <a:pt x="708" y="530"/>
                  </a:lnTo>
                  <a:lnTo>
                    <a:pt x="658" y="568"/>
                  </a:lnTo>
                  <a:lnTo>
                    <a:pt x="611" y="611"/>
                  </a:lnTo>
                  <a:lnTo>
                    <a:pt x="569" y="657"/>
                  </a:lnTo>
                  <a:lnTo>
                    <a:pt x="531" y="706"/>
                  </a:lnTo>
                  <a:lnTo>
                    <a:pt x="497" y="759"/>
                  </a:lnTo>
                  <a:lnTo>
                    <a:pt x="467" y="815"/>
                  </a:lnTo>
                  <a:lnTo>
                    <a:pt x="442" y="874"/>
                  </a:lnTo>
                  <a:lnTo>
                    <a:pt x="422" y="935"/>
                  </a:lnTo>
                  <a:lnTo>
                    <a:pt x="407" y="998"/>
                  </a:lnTo>
                  <a:lnTo>
                    <a:pt x="399" y="1063"/>
                  </a:lnTo>
                  <a:lnTo>
                    <a:pt x="396" y="1130"/>
                  </a:lnTo>
                  <a:lnTo>
                    <a:pt x="399" y="1197"/>
                  </a:lnTo>
                  <a:lnTo>
                    <a:pt x="407" y="1262"/>
                  </a:lnTo>
                  <a:lnTo>
                    <a:pt x="422" y="1325"/>
                  </a:lnTo>
                  <a:lnTo>
                    <a:pt x="442" y="1386"/>
                  </a:lnTo>
                  <a:lnTo>
                    <a:pt x="467" y="1445"/>
                  </a:lnTo>
                  <a:lnTo>
                    <a:pt x="497" y="1501"/>
                  </a:lnTo>
                  <a:lnTo>
                    <a:pt x="531" y="1554"/>
                  </a:lnTo>
                  <a:lnTo>
                    <a:pt x="569" y="1603"/>
                  </a:lnTo>
                  <a:lnTo>
                    <a:pt x="611" y="1649"/>
                  </a:lnTo>
                  <a:lnTo>
                    <a:pt x="658" y="1692"/>
                  </a:lnTo>
                  <a:lnTo>
                    <a:pt x="708" y="1730"/>
                  </a:lnTo>
                  <a:lnTo>
                    <a:pt x="760" y="1764"/>
                  </a:lnTo>
                  <a:lnTo>
                    <a:pt x="817" y="1794"/>
                  </a:lnTo>
                  <a:lnTo>
                    <a:pt x="876" y="1819"/>
                  </a:lnTo>
                  <a:lnTo>
                    <a:pt x="936" y="1838"/>
                  </a:lnTo>
                  <a:lnTo>
                    <a:pt x="999" y="1853"/>
                  </a:lnTo>
                  <a:lnTo>
                    <a:pt x="1065" y="1862"/>
                  </a:lnTo>
                  <a:lnTo>
                    <a:pt x="1132" y="1865"/>
                  </a:lnTo>
                  <a:lnTo>
                    <a:pt x="1199" y="1862"/>
                  </a:lnTo>
                  <a:lnTo>
                    <a:pt x="1264" y="1853"/>
                  </a:lnTo>
                  <a:lnTo>
                    <a:pt x="1327" y="1838"/>
                  </a:lnTo>
                  <a:lnTo>
                    <a:pt x="1388" y="1819"/>
                  </a:lnTo>
                  <a:lnTo>
                    <a:pt x="1447" y="1794"/>
                  </a:lnTo>
                  <a:lnTo>
                    <a:pt x="1502" y="1764"/>
                  </a:lnTo>
                  <a:lnTo>
                    <a:pt x="1556" y="1730"/>
                  </a:lnTo>
                  <a:lnTo>
                    <a:pt x="1605" y="1692"/>
                  </a:lnTo>
                  <a:lnTo>
                    <a:pt x="1652" y="1649"/>
                  </a:lnTo>
                  <a:lnTo>
                    <a:pt x="1694" y="1603"/>
                  </a:lnTo>
                  <a:lnTo>
                    <a:pt x="1733" y="1554"/>
                  </a:lnTo>
                  <a:lnTo>
                    <a:pt x="1767" y="1501"/>
                  </a:lnTo>
                  <a:lnTo>
                    <a:pt x="1797" y="1445"/>
                  </a:lnTo>
                  <a:lnTo>
                    <a:pt x="1821" y="1386"/>
                  </a:lnTo>
                  <a:lnTo>
                    <a:pt x="1841" y="1325"/>
                  </a:lnTo>
                  <a:lnTo>
                    <a:pt x="1855" y="1262"/>
                  </a:lnTo>
                  <a:lnTo>
                    <a:pt x="1865" y="1197"/>
                  </a:lnTo>
                  <a:lnTo>
                    <a:pt x="1868" y="1130"/>
                  </a:lnTo>
                  <a:lnTo>
                    <a:pt x="1865" y="1063"/>
                  </a:lnTo>
                  <a:lnTo>
                    <a:pt x="1855" y="998"/>
                  </a:lnTo>
                  <a:lnTo>
                    <a:pt x="1841" y="935"/>
                  </a:lnTo>
                  <a:lnTo>
                    <a:pt x="1821" y="874"/>
                  </a:lnTo>
                  <a:lnTo>
                    <a:pt x="1797" y="815"/>
                  </a:lnTo>
                  <a:lnTo>
                    <a:pt x="1767" y="759"/>
                  </a:lnTo>
                  <a:lnTo>
                    <a:pt x="1733" y="706"/>
                  </a:lnTo>
                  <a:lnTo>
                    <a:pt x="1694" y="657"/>
                  </a:lnTo>
                  <a:lnTo>
                    <a:pt x="1652" y="611"/>
                  </a:lnTo>
                  <a:lnTo>
                    <a:pt x="1605" y="568"/>
                  </a:lnTo>
                  <a:lnTo>
                    <a:pt x="1556" y="530"/>
                  </a:lnTo>
                  <a:lnTo>
                    <a:pt x="1502" y="496"/>
                  </a:lnTo>
                  <a:lnTo>
                    <a:pt x="1447" y="466"/>
                  </a:lnTo>
                  <a:lnTo>
                    <a:pt x="1388" y="441"/>
                  </a:lnTo>
                  <a:lnTo>
                    <a:pt x="1327" y="422"/>
                  </a:lnTo>
                  <a:lnTo>
                    <a:pt x="1264" y="407"/>
                  </a:lnTo>
                  <a:lnTo>
                    <a:pt x="1199" y="398"/>
                  </a:lnTo>
                  <a:lnTo>
                    <a:pt x="1132" y="395"/>
                  </a:lnTo>
                  <a:close/>
                  <a:moveTo>
                    <a:pt x="1131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5"/>
                  </a:lnTo>
                  <a:lnTo>
                    <a:pt x="1702" y="165"/>
                  </a:lnTo>
                  <a:lnTo>
                    <a:pt x="1770" y="209"/>
                  </a:lnTo>
                  <a:lnTo>
                    <a:pt x="1834" y="258"/>
                  </a:lnTo>
                  <a:lnTo>
                    <a:pt x="1895" y="312"/>
                  </a:lnTo>
                  <a:lnTo>
                    <a:pt x="1952" y="369"/>
                  </a:lnTo>
                  <a:lnTo>
                    <a:pt x="2006" y="430"/>
                  </a:lnTo>
                  <a:lnTo>
                    <a:pt x="2055" y="495"/>
                  </a:lnTo>
                  <a:lnTo>
                    <a:pt x="2099" y="562"/>
                  </a:lnTo>
                  <a:lnTo>
                    <a:pt x="2138" y="633"/>
                  </a:lnTo>
                  <a:lnTo>
                    <a:pt x="2173" y="707"/>
                  </a:lnTo>
                  <a:lnTo>
                    <a:pt x="2202" y="785"/>
                  </a:lnTo>
                  <a:lnTo>
                    <a:pt x="2226" y="864"/>
                  </a:lnTo>
                  <a:lnTo>
                    <a:pt x="2244" y="945"/>
                  </a:lnTo>
                  <a:lnTo>
                    <a:pt x="2257" y="1028"/>
                  </a:lnTo>
                  <a:lnTo>
                    <a:pt x="2263" y="1105"/>
                  </a:lnTo>
                  <a:lnTo>
                    <a:pt x="2264" y="1182"/>
                  </a:lnTo>
                  <a:lnTo>
                    <a:pt x="2260" y="1259"/>
                  </a:lnTo>
                  <a:lnTo>
                    <a:pt x="2251" y="1335"/>
                  </a:lnTo>
                  <a:lnTo>
                    <a:pt x="2236" y="1409"/>
                  </a:lnTo>
                  <a:lnTo>
                    <a:pt x="2218" y="1482"/>
                  </a:lnTo>
                  <a:lnTo>
                    <a:pt x="2195" y="1553"/>
                  </a:lnTo>
                  <a:lnTo>
                    <a:pt x="2167" y="1622"/>
                  </a:lnTo>
                  <a:lnTo>
                    <a:pt x="2134" y="1690"/>
                  </a:lnTo>
                  <a:lnTo>
                    <a:pt x="2097" y="1755"/>
                  </a:lnTo>
                  <a:lnTo>
                    <a:pt x="2056" y="1819"/>
                  </a:lnTo>
                  <a:lnTo>
                    <a:pt x="2011" y="1880"/>
                  </a:lnTo>
                  <a:lnTo>
                    <a:pt x="1961" y="1938"/>
                  </a:lnTo>
                  <a:lnTo>
                    <a:pt x="1907" y="1994"/>
                  </a:lnTo>
                  <a:lnTo>
                    <a:pt x="1857" y="2044"/>
                  </a:lnTo>
                  <a:lnTo>
                    <a:pt x="1812" y="2096"/>
                  </a:lnTo>
                  <a:lnTo>
                    <a:pt x="1772" y="2150"/>
                  </a:lnTo>
                  <a:lnTo>
                    <a:pt x="1736" y="2204"/>
                  </a:lnTo>
                  <a:lnTo>
                    <a:pt x="1705" y="2261"/>
                  </a:lnTo>
                  <a:lnTo>
                    <a:pt x="1678" y="2318"/>
                  </a:lnTo>
                  <a:lnTo>
                    <a:pt x="1658" y="2374"/>
                  </a:lnTo>
                  <a:lnTo>
                    <a:pt x="606" y="2374"/>
                  </a:lnTo>
                  <a:lnTo>
                    <a:pt x="584" y="2318"/>
                  </a:lnTo>
                  <a:lnTo>
                    <a:pt x="559" y="2261"/>
                  </a:lnTo>
                  <a:lnTo>
                    <a:pt x="528" y="2204"/>
                  </a:lnTo>
                  <a:lnTo>
                    <a:pt x="492" y="2150"/>
                  </a:lnTo>
                  <a:lnTo>
                    <a:pt x="451" y="2096"/>
                  </a:lnTo>
                  <a:lnTo>
                    <a:pt x="406" y="2044"/>
                  </a:lnTo>
                  <a:lnTo>
                    <a:pt x="357" y="1994"/>
                  </a:lnTo>
                  <a:lnTo>
                    <a:pt x="303" y="1938"/>
                  </a:lnTo>
                  <a:lnTo>
                    <a:pt x="253" y="1880"/>
                  </a:lnTo>
                  <a:lnTo>
                    <a:pt x="207" y="1819"/>
                  </a:lnTo>
                  <a:lnTo>
                    <a:pt x="166" y="1755"/>
                  </a:lnTo>
                  <a:lnTo>
                    <a:pt x="129" y="1690"/>
                  </a:lnTo>
                  <a:lnTo>
                    <a:pt x="97" y="1622"/>
                  </a:lnTo>
                  <a:lnTo>
                    <a:pt x="69" y="1553"/>
                  </a:lnTo>
                  <a:lnTo>
                    <a:pt x="45" y="1482"/>
                  </a:lnTo>
                  <a:lnTo>
                    <a:pt x="27" y="1409"/>
                  </a:lnTo>
                  <a:lnTo>
                    <a:pt x="13" y="1335"/>
                  </a:lnTo>
                  <a:lnTo>
                    <a:pt x="4" y="1259"/>
                  </a:lnTo>
                  <a:lnTo>
                    <a:pt x="0" y="1182"/>
                  </a:lnTo>
                  <a:lnTo>
                    <a:pt x="1" y="1105"/>
                  </a:lnTo>
                  <a:lnTo>
                    <a:pt x="7" y="1028"/>
                  </a:lnTo>
                  <a:lnTo>
                    <a:pt x="20" y="945"/>
                  </a:lnTo>
                  <a:lnTo>
                    <a:pt x="37" y="864"/>
                  </a:lnTo>
                  <a:lnTo>
                    <a:pt x="61" y="785"/>
                  </a:lnTo>
                  <a:lnTo>
                    <a:pt x="91" y="707"/>
                  </a:lnTo>
                  <a:lnTo>
                    <a:pt x="126" y="633"/>
                  </a:lnTo>
                  <a:lnTo>
                    <a:pt x="165" y="562"/>
                  </a:lnTo>
                  <a:lnTo>
                    <a:pt x="209" y="495"/>
                  </a:lnTo>
                  <a:lnTo>
                    <a:pt x="258" y="430"/>
                  </a:lnTo>
                  <a:lnTo>
                    <a:pt x="311" y="369"/>
                  </a:lnTo>
                  <a:lnTo>
                    <a:pt x="368" y="312"/>
                  </a:lnTo>
                  <a:lnTo>
                    <a:pt x="429" y="258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5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18"/>
            <p:cNvSpPr>
              <a:spLocks noEditPoints="1"/>
            </p:cNvSpPr>
            <p:nvPr/>
          </p:nvSpPr>
          <p:spPr bwMode="auto">
            <a:xfrm>
              <a:off x="1792288" y="2757488"/>
              <a:ext cx="219075" cy="219075"/>
            </a:xfrm>
            <a:custGeom>
              <a:avLst/>
              <a:gdLst>
                <a:gd name="T0" fmla="*/ 577 w 1246"/>
                <a:gd name="T1" fmla="*/ 80 h 1244"/>
                <a:gd name="T2" fmla="*/ 530 w 1246"/>
                <a:gd name="T3" fmla="*/ 173 h 1244"/>
                <a:gd name="T4" fmla="*/ 407 w 1246"/>
                <a:gd name="T5" fmla="*/ 257 h 1244"/>
                <a:gd name="T6" fmla="*/ 361 w 1246"/>
                <a:gd name="T7" fmla="*/ 372 h 1244"/>
                <a:gd name="T8" fmla="*/ 396 w 1246"/>
                <a:gd name="T9" fmla="*/ 497 h 1244"/>
                <a:gd name="T10" fmla="*/ 750 w 1246"/>
                <a:gd name="T11" fmla="*/ 789 h 1244"/>
                <a:gd name="T12" fmla="*/ 771 w 1246"/>
                <a:gd name="T13" fmla="*/ 855 h 1244"/>
                <a:gd name="T14" fmla="*/ 731 w 1246"/>
                <a:gd name="T15" fmla="*/ 922 h 1244"/>
                <a:gd name="T16" fmla="*/ 623 w 1246"/>
                <a:gd name="T17" fmla="*/ 961 h 1244"/>
                <a:gd name="T18" fmla="*/ 514 w 1246"/>
                <a:gd name="T19" fmla="*/ 921 h 1244"/>
                <a:gd name="T20" fmla="*/ 455 w 1246"/>
                <a:gd name="T21" fmla="*/ 822 h 1244"/>
                <a:gd name="T22" fmla="*/ 429 w 1246"/>
                <a:gd name="T23" fmla="*/ 746 h 1244"/>
                <a:gd name="T24" fmla="*/ 363 w 1246"/>
                <a:gd name="T25" fmla="*/ 746 h 1244"/>
                <a:gd name="T26" fmla="*/ 343 w 1246"/>
                <a:gd name="T27" fmla="*/ 832 h 1244"/>
                <a:gd name="T28" fmla="*/ 405 w 1246"/>
                <a:gd name="T29" fmla="*/ 972 h 1244"/>
                <a:gd name="T30" fmla="*/ 528 w 1246"/>
                <a:gd name="T31" fmla="*/ 1058 h 1244"/>
                <a:gd name="T32" fmla="*/ 577 w 1246"/>
                <a:gd name="T33" fmla="*/ 1152 h 1244"/>
                <a:gd name="T34" fmla="*/ 640 w 1246"/>
                <a:gd name="T35" fmla="*/ 1172 h 1244"/>
                <a:gd name="T36" fmla="*/ 680 w 1246"/>
                <a:gd name="T37" fmla="*/ 1119 h 1244"/>
                <a:gd name="T38" fmla="*/ 782 w 1246"/>
                <a:gd name="T39" fmla="*/ 1025 h 1244"/>
                <a:gd name="T40" fmla="*/ 871 w 1246"/>
                <a:gd name="T41" fmla="*/ 920 h 1244"/>
                <a:gd name="T42" fmla="*/ 878 w 1246"/>
                <a:gd name="T43" fmla="*/ 795 h 1244"/>
                <a:gd name="T44" fmla="*/ 805 w 1246"/>
                <a:gd name="T45" fmla="*/ 686 h 1244"/>
                <a:gd name="T46" fmla="*/ 478 w 1246"/>
                <a:gd name="T47" fmla="*/ 411 h 1244"/>
                <a:gd name="T48" fmla="*/ 484 w 1246"/>
                <a:gd name="T49" fmla="*/ 344 h 1244"/>
                <a:gd name="T50" fmla="*/ 564 w 1246"/>
                <a:gd name="T51" fmla="*/ 281 h 1244"/>
                <a:gd name="T52" fmla="*/ 682 w 1246"/>
                <a:gd name="T53" fmla="*/ 281 h 1244"/>
                <a:gd name="T54" fmla="*/ 769 w 1246"/>
                <a:gd name="T55" fmla="*/ 355 h 1244"/>
                <a:gd name="T56" fmla="*/ 796 w 1246"/>
                <a:gd name="T57" fmla="*/ 457 h 1244"/>
                <a:gd name="T58" fmla="*/ 849 w 1246"/>
                <a:gd name="T59" fmla="*/ 497 h 1244"/>
                <a:gd name="T60" fmla="*/ 903 w 1246"/>
                <a:gd name="T61" fmla="*/ 457 h 1244"/>
                <a:gd name="T62" fmla="*/ 881 w 1246"/>
                <a:gd name="T63" fmla="*/ 325 h 1244"/>
                <a:gd name="T64" fmla="*/ 786 w 1246"/>
                <a:gd name="T65" fmla="*/ 209 h 1244"/>
                <a:gd name="T66" fmla="*/ 680 w 1246"/>
                <a:gd name="T67" fmla="*/ 113 h 1244"/>
                <a:gd name="T68" fmla="*/ 640 w 1246"/>
                <a:gd name="T69" fmla="*/ 60 h 1244"/>
                <a:gd name="T70" fmla="*/ 748 w 1246"/>
                <a:gd name="T71" fmla="*/ 12 h 1244"/>
                <a:gd name="T72" fmla="*/ 971 w 1246"/>
                <a:gd name="T73" fmla="*/ 106 h 1244"/>
                <a:gd name="T74" fmla="*/ 1138 w 1246"/>
                <a:gd name="T75" fmla="*/ 274 h 1244"/>
                <a:gd name="T76" fmla="*/ 1232 w 1246"/>
                <a:gd name="T77" fmla="*/ 497 h 1244"/>
                <a:gd name="T78" fmla="*/ 1232 w 1246"/>
                <a:gd name="T79" fmla="*/ 747 h 1244"/>
                <a:gd name="T80" fmla="*/ 1138 w 1246"/>
                <a:gd name="T81" fmla="*/ 970 h 1244"/>
                <a:gd name="T82" fmla="*/ 971 w 1246"/>
                <a:gd name="T83" fmla="*/ 1138 h 1244"/>
                <a:gd name="T84" fmla="*/ 748 w 1246"/>
                <a:gd name="T85" fmla="*/ 1232 h 1244"/>
                <a:gd name="T86" fmla="*/ 497 w 1246"/>
                <a:gd name="T87" fmla="*/ 1232 h 1244"/>
                <a:gd name="T88" fmla="*/ 275 w 1246"/>
                <a:gd name="T89" fmla="*/ 1138 h 1244"/>
                <a:gd name="T90" fmla="*/ 106 w 1246"/>
                <a:gd name="T91" fmla="*/ 970 h 1244"/>
                <a:gd name="T92" fmla="*/ 13 w 1246"/>
                <a:gd name="T93" fmla="*/ 747 h 1244"/>
                <a:gd name="T94" fmla="*/ 13 w 1246"/>
                <a:gd name="T95" fmla="*/ 497 h 1244"/>
                <a:gd name="T96" fmla="*/ 106 w 1246"/>
                <a:gd name="T97" fmla="*/ 274 h 1244"/>
                <a:gd name="T98" fmla="*/ 275 w 1246"/>
                <a:gd name="T99" fmla="*/ 106 h 1244"/>
                <a:gd name="T100" fmla="*/ 497 w 1246"/>
                <a:gd name="T101" fmla="*/ 12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46" h="1244">
                  <a:moveTo>
                    <a:pt x="623" y="57"/>
                  </a:moveTo>
                  <a:lnTo>
                    <a:pt x="604" y="60"/>
                  </a:lnTo>
                  <a:lnTo>
                    <a:pt x="589" y="68"/>
                  </a:lnTo>
                  <a:lnTo>
                    <a:pt x="577" y="80"/>
                  </a:lnTo>
                  <a:lnTo>
                    <a:pt x="569" y="96"/>
                  </a:lnTo>
                  <a:lnTo>
                    <a:pt x="566" y="113"/>
                  </a:lnTo>
                  <a:lnTo>
                    <a:pt x="566" y="162"/>
                  </a:lnTo>
                  <a:lnTo>
                    <a:pt x="530" y="173"/>
                  </a:lnTo>
                  <a:lnTo>
                    <a:pt x="495" y="187"/>
                  </a:lnTo>
                  <a:lnTo>
                    <a:pt x="462" y="207"/>
                  </a:lnTo>
                  <a:lnTo>
                    <a:pt x="434" y="230"/>
                  </a:lnTo>
                  <a:lnTo>
                    <a:pt x="407" y="257"/>
                  </a:lnTo>
                  <a:lnTo>
                    <a:pt x="388" y="283"/>
                  </a:lnTo>
                  <a:lnTo>
                    <a:pt x="374" y="311"/>
                  </a:lnTo>
                  <a:lnTo>
                    <a:pt x="365" y="341"/>
                  </a:lnTo>
                  <a:lnTo>
                    <a:pt x="361" y="372"/>
                  </a:lnTo>
                  <a:lnTo>
                    <a:pt x="362" y="404"/>
                  </a:lnTo>
                  <a:lnTo>
                    <a:pt x="368" y="437"/>
                  </a:lnTo>
                  <a:lnTo>
                    <a:pt x="379" y="468"/>
                  </a:lnTo>
                  <a:lnTo>
                    <a:pt x="396" y="497"/>
                  </a:lnTo>
                  <a:lnTo>
                    <a:pt x="415" y="523"/>
                  </a:lnTo>
                  <a:lnTo>
                    <a:pt x="440" y="545"/>
                  </a:lnTo>
                  <a:lnTo>
                    <a:pt x="736" y="775"/>
                  </a:lnTo>
                  <a:lnTo>
                    <a:pt x="750" y="789"/>
                  </a:lnTo>
                  <a:lnTo>
                    <a:pt x="760" y="804"/>
                  </a:lnTo>
                  <a:lnTo>
                    <a:pt x="767" y="820"/>
                  </a:lnTo>
                  <a:lnTo>
                    <a:pt x="771" y="839"/>
                  </a:lnTo>
                  <a:lnTo>
                    <a:pt x="771" y="855"/>
                  </a:lnTo>
                  <a:lnTo>
                    <a:pt x="768" y="872"/>
                  </a:lnTo>
                  <a:lnTo>
                    <a:pt x="762" y="887"/>
                  </a:lnTo>
                  <a:lnTo>
                    <a:pt x="753" y="901"/>
                  </a:lnTo>
                  <a:lnTo>
                    <a:pt x="731" y="922"/>
                  </a:lnTo>
                  <a:lnTo>
                    <a:pt x="707" y="939"/>
                  </a:lnTo>
                  <a:lnTo>
                    <a:pt x="681" y="951"/>
                  </a:lnTo>
                  <a:lnTo>
                    <a:pt x="653" y="958"/>
                  </a:lnTo>
                  <a:lnTo>
                    <a:pt x="623" y="961"/>
                  </a:lnTo>
                  <a:lnTo>
                    <a:pt x="592" y="958"/>
                  </a:lnTo>
                  <a:lnTo>
                    <a:pt x="563" y="951"/>
                  </a:lnTo>
                  <a:lnTo>
                    <a:pt x="538" y="938"/>
                  </a:lnTo>
                  <a:lnTo>
                    <a:pt x="514" y="921"/>
                  </a:lnTo>
                  <a:lnTo>
                    <a:pt x="493" y="901"/>
                  </a:lnTo>
                  <a:lnTo>
                    <a:pt x="476" y="877"/>
                  </a:lnTo>
                  <a:lnTo>
                    <a:pt x="463" y="851"/>
                  </a:lnTo>
                  <a:lnTo>
                    <a:pt x="455" y="822"/>
                  </a:lnTo>
                  <a:lnTo>
                    <a:pt x="453" y="792"/>
                  </a:lnTo>
                  <a:lnTo>
                    <a:pt x="450" y="774"/>
                  </a:lnTo>
                  <a:lnTo>
                    <a:pt x="442" y="759"/>
                  </a:lnTo>
                  <a:lnTo>
                    <a:pt x="429" y="746"/>
                  </a:lnTo>
                  <a:lnTo>
                    <a:pt x="414" y="738"/>
                  </a:lnTo>
                  <a:lnTo>
                    <a:pt x="397" y="735"/>
                  </a:lnTo>
                  <a:lnTo>
                    <a:pt x="378" y="738"/>
                  </a:lnTo>
                  <a:lnTo>
                    <a:pt x="363" y="746"/>
                  </a:lnTo>
                  <a:lnTo>
                    <a:pt x="350" y="759"/>
                  </a:lnTo>
                  <a:lnTo>
                    <a:pt x="343" y="774"/>
                  </a:lnTo>
                  <a:lnTo>
                    <a:pt x="340" y="792"/>
                  </a:lnTo>
                  <a:lnTo>
                    <a:pt x="343" y="832"/>
                  </a:lnTo>
                  <a:lnTo>
                    <a:pt x="351" y="871"/>
                  </a:lnTo>
                  <a:lnTo>
                    <a:pt x="365" y="907"/>
                  </a:lnTo>
                  <a:lnTo>
                    <a:pt x="382" y="941"/>
                  </a:lnTo>
                  <a:lnTo>
                    <a:pt x="405" y="972"/>
                  </a:lnTo>
                  <a:lnTo>
                    <a:pt x="431" y="999"/>
                  </a:lnTo>
                  <a:lnTo>
                    <a:pt x="460" y="1023"/>
                  </a:lnTo>
                  <a:lnTo>
                    <a:pt x="493" y="1043"/>
                  </a:lnTo>
                  <a:lnTo>
                    <a:pt x="528" y="1058"/>
                  </a:lnTo>
                  <a:lnTo>
                    <a:pt x="566" y="1068"/>
                  </a:lnTo>
                  <a:lnTo>
                    <a:pt x="566" y="1119"/>
                  </a:lnTo>
                  <a:lnTo>
                    <a:pt x="569" y="1136"/>
                  </a:lnTo>
                  <a:lnTo>
                    <a:pt x="577" y="1152"/>
                  </a:lnTo>
                  <a:lnTo>
                    <a:pt x="589" y="1164"/>
                  </a:lnTo>
                  <a:lnTo>
                    <a:pt x="604" y="1172"/>
                  </a:lnTo>
                  <a:lnTo>
                    <a:pt x="623" y="1175"/>
                  </a:lnTo>
                  <a:lnTo>
                    <a:pt x="640" y="1172"/>
                  </a:lnTo>
                  <a:lnTo>
                    <a:pt x="656" y="1164"/>
                  </a:lnTo>
                  <a:lnTo>
                    <a:pt x="668" y="1152"/>
                  </a:lnTo>
                  <a:lnTo>
                    <a:pt x="676" y="1136"/>
                  </a:lnTo>
                  <a:lnTo>
                    <a:pt x="680" y="1119"/>
                  </a:lnTo>
                  <a:lnTo>
                    <a:pt x="680" y="1068"/>
                  </a:lnTo>
                  <a:lnTo>
                    <a:pt x="716" y="1059"/>
                  </a:lnTo>
                  <a:lnTo>
                    <a:pt x="751" y="1044"/>
                  </a:lnTo>
                  <a:lnTo>
                    <a:pt x="782" y="1025"/>
                  </a:lnTo>
                  <a:lnTo>
                    <a:pt x="812" y="1001"/>
                  </a:lnTo>
                  <a:lnTo>
                    <a:pt x="839" y="975"/>
                  </a:lnTo>
                  <a:lnTo>
                    <a:pt x="858" y="948"/>
                  </a:lnTo>
                  <a:lnTo>
                    <a:pt x="871" y="920"/>
                  </a:lnTo>
                  <a:lnTo>
                    <a:pt x="880" y="890"/>
                  </a:lnTo>
                  <a:lnTo>
                    <a:pt x="884" y="860"/>
                  </a:lnTo>
                  <a:lnTo>
                    <a:pt x="883" y="827"/>
                  </a:lnTo>
                  <a:lnTo>
                    <a:pt x="878" y="795"/>
                  </a:lnTo>
                  <a:lnTo>
                    <a:pt x="867" y="764"/>
                  </a:lnTo>
                  <a:lnTo>
                    <a:pt x="850" y="734"/>
                  </a:lnTo>
                  <a:lnTo>
                    <a:pt x="830" y="708"/>
                  </a:lnTo>
                  <a:lnTo>
                    <a:pt x="805" y="686"/>
                  </a:lnTo>
                  <a:lnTo>
                    <a:pt x="510" y="456"/>
                  </a:lnTo>
                  <a:lnTo>
                    <a:pt x="496" y="443"/>
                  </a:lnTo>
                  <a:lnTo>
                    <a:pt x="485" y="428"/>
                  </a:lnTo>
                  <a:lnTo>
                    <a:pt x="478" y="411"/>
                  </a:lnTo>
                  <a:lnTo>
                    <a:pt x="475" y="393"/>
                  </a:lnTo>
                  <a:lnTo>
                    <a:pt x="474" y="375"/>
                  </a:lnTo>
                  <a:lnTo>
                    <a:pt x="478" y="359"/>
                  </a:lnTo>
                  <a:lnTo>
                    <a:pt x="484" y="344"/>
                  </a:lnTo>
                  <a:lnTo>
                    <a:pt x="493" y="330"/>
                  </a:lnTo>
                  <a:lnTo>
                    <a:pt x="514" y="309"/>
                  </a:lnTo>
                  <a:lnTo>
                    <a:pt x="539" y="293"/>
                  </a:lnTo>
                  <a:lnTo>
                    <a:pt x="564" y="281"/>
                  </a:lnTo>
                  <a:lnTo>
                    <a:pt x="593" y="272"/>
                  </a:lnTo>
                  <a:lnTo>
                    <a:pt x="623" y="270"/>
                  </a:lnTo>
                  <a:lnTo>
                    <a:pt x="653" y="272"/>
                  </a:lnTo>
                  <a:lnTo>
                    <a:pt x="682" y="281"/>
                  </a:lnTo>
                  <a:lnTo>
                    <a:pt x="708" y="293"/>
                  </a:lnTo>
                  <a:lnTo>
                    <a:pt x="732" y="310"/>
                  </a:lnTo>
                  <a:lnTo>
                    <a:pt x="753" y="331"/>
                  </a:lnTo>
                  <a:lnTo>
                    <a:pt x="769" y="355"/>
                  </a:lnTo>
                  <a:lnTo>
                    <a:pt x="781" y="380"/>
                  </a:lnTo>
                  <a:lnTo>
                    <a:pt x="790" y="409"/>
                  </a:lnTo>
                  <a:lnTo>
                    <a:pt x="793" y="440"/>
                  </a:lnTo>
                  <a:lnTo>
                    <a:pt x="796" y="457"/>
                  </a:lnTo>
                  <a:lnTo>
                    <a:pt x="803" y="473"/>
                  </a:lnTo>
                  <a:lnTo>
                    <a:pt x="815" y="485"/>
                  </a:lnTo>
                  <a:lnTo>
                    <a:pt x="831" y="493"/>
                  </a:lnTo>
                  <a:lnTo>
                    <a:pt x="849" y="497"/>
                  </a:lnTo>
                  <a:lnTo>
                    <a:pt x="867" y="493"/>
                  </a:lnTo>
                  <a:lnTo>
                    <a:pt x="882" y="485"/>
                  </a:lnTo>
                  <a:lnTo>
                    <a:pt x="895" y="473"/>
                  </a:lnTo>
                  <a:lnTo>
                    <a:pt x="903" y="457"/>
                  </a:lnTo>
                  <a:lnTo>
                    <a:pt x="906" y="440"/>
                  </a:lnTo>
                  <a:lnTo>
                    <a:pt x="903" y="400"/>
                  </a:lnTo>
                  <a:lnTo>
                    <a:pt x="895" y="361"/>
                  </a:lnTo>
                  <a:lnTo>
                    <a:pt x="881" y="325"/>
                  </a:lnTo>
                  <a:lnTo>
                    <a:pt x="863" y="291"/>
                  </a:lnTo>
                  <a:lnTo>
                    <a:pt x="841" y="260"/>
                  </a:lnTo>
                  <a:lnTo>
                    <a:pt x="814" y="232"/>
                  </a:lnTo>
                  <a:lnTo>
                    <a:pt x="786" y="209"/>
                  </a:lnTo>
                  <a:lnTo>
                    <a:pt x="753" y="188"/>
                  </a:lnTo>
                  <a:lnTo>
                    <a:pt x="717" y="173"/>
                  </a:lnTo>
                  <a:lnTo>
                    <a:pt x="680" y="162"/>
                  </a:lnTo>
                  <a:lnTo>
                    <a:pt x="680" y="113"/>
                  </a:lnTo>
                  <a:lnTo>
                    <a:pt x="676" y="96"/>
                  </a:lnTo>
                  <a:lnTo>
                    <a:pt x="668" y="80"/>
                  </a:lnTo>
                  <a:lnTo>
                    <a:pt x="656" y="68"/>
                  </a:lnTo>
                  <a:lnTo>
                    <a:pt x="640" y="60"/>
                  </a:lnTo>
                  <a:lnTo>
                    <a:pt x="623" y="57"/>
                  </a:lnTo>
                  <a:close/>
                  <a:moveTo>
                    <a:pt x="623" y="0"/>
                  </a:moveTo>
                  <a:lnTo>
                    <a:pt x="687" y="3"/>
                  </a:lnTo>
                  <a:lnTo>
                    <a:pt x="748" y="12"/>
                  </a:lnTo>
                  <a:lnTo>
                    <a:pt x="808" y="28"/>
                  </a:lnTo>
                  <a:lnTo>
                    <a:pt x="865" y="49"/>
                  </a:lnTo>
                  <a:lnTo>
                    <a:pt x="919" y="75"/>
                  </a:lnTo>
                  <a:lnTo>
                    <a:pt x="971" y="106"/>
                  </a:lnTo>
                  <a:lnTo>
                    <a:pt x="1018" y="142"/>
                  </a:lnTo>
                  <a:lnTo>
                    <a:pt x="1062" y="182"/>
                  </a:lnTo>
                  <a:lnTo>
                    <a:pt x="1102" y="226"/>
                  </a:lnTo>
                  <a:lnTo>
                    <a:pt x="1138" y="274"/>
                  </a:lnTo>
                  <a:lnTo>
                    <a:pt x="1170" y="326"/>
                  </a:lnTo>
                  <a:lnTo>
                    <a:pt x="1196" y="380"/>
                  </a:lnTo>
                  <a:lnTo>
                    <a:pt x="1218" y="437"/>
                  </a:lnTo>
                  <a:lnTo>
                    <a:pt x="1232" y="497"/>
                  </a:lnTo>
                  <a:lnTo>
                    <a:pt x="1242" y="558"/>
                  </a:lnTo>
                  <a:lnTo>
                    <a:pt x="1246" y="622"/>
                  </a:lnTo>
                  <a:lnTo>
                    <a:pt x="1242" y="686"/>
                  </a:lnTo>
                  <a:lnTo>
                    <a:pt x="1232" y="747"/>
                  </a:lnTo>
                  <a:lnTo>
                    <a:pt x="1218" y="807"/>
                  </a:lnTo>
                  <a:lnTo>
                    <a:pt x="1196" y="864"/>
                  </a:lnTo>
                  <a:lnTo>
                    <a:pt x="1170" y="918"/>
                  </a:lnTo>
                  <a:lnTo>
                    <a:pt x="1138" y="970"/>
                  </a:lnTo>
                  <a:lnTo>
                    <a:pt x="1102" y="1018"/>
                  </a:lnTo>
                  <a:lnTo>
                    <a:pt x="1062" y="1062"/>
                  </a:lnTo>
                  <a:lnTo>
                    <a:pt x="1018" y="1102"/>
                  </a:lnTo>
                  <a:lnTo>
                    <a:pt x="971" y="1138"/>
                  </a:lnTo>
                  <a:lnTo>
                    <a:pt x="919" y="1169"/>
                  </a:lnTo>
                  <a:lnTo>
                    <a:pt x="865" y="1195"/>
                  </a:lnTo>
                  <a:lnTo>
                    <a:pt x="808" y="1216"/>
                  </a:lnTo>
                  <a:lnTo>
                    <a:pt x="748" y="1232"/>
                  </a:lnTo>
                  <a:lnTo>
                    <a:pt x="687" y="1241"/>
                  </a:lnTo>
                  <a:lnTo>
                    <a:pt x="623" y="1244"/>
                  </a:lnTo>
                  <a:lnTo>
                    <a:pt x="559" y="1241"/>
                  </a:lnTo>
                  <a:lnTo>
                    <a:pt x="497" y="1232"/>
                  </a:lnTo>
                  <a:lnTo>
                    <a:pt x="438" y="1216"/>
                  </a:lnTo>
                  <a:lnTo>
                    <a:pt x="381" y="1195"/>
                  </a:lnTo>
                  <a:lnTo>
                    <a:pt x="327" y="1169"/>
                  </a:lnTo>
                  <a:lnTo>
                    <a:pt x="275" y="1138"/>
                  </a:lnTo>
                  <a:lnTo>
                    <a:pt x="227" y="1102"/>
                  </a:lnTo>
                  <a:lnTo>
                    <a:pt x="183" y="1062"/>
                  </a:lnTo>
                  <a:lnTo>
                    <a:pt x="142" y="1018"/>
                  </a:lnTo>
                  <a:lnTo>
                    <a:pt x="106" y="970"/>
                  </a:lnTo>
                  <a:lnTo>
                    <a:pt x="75" y="918"/>
                  </a:lnTo>
                  <a:lnTo>
                    <a:pt x="49" y="864"/>
                  </a:lnTo>
                  <a:lnTo>
                    <a:pt x="28" y="807"/>
                  </a:lnTo>
                  <a:lnTo>
                    <a:pt x="13" y="747"/>
                  </a:lnTo>
                  <a:lnTo>
                    <a:pt x="3" y="686"/>
                  </a:lnTo>
                  <a:lnTo>
                    <a:pt x="0" y="622"/>
                  </a:lnTo>
                  <a:lnTo>
                    <a:pt x="3" y="558"/>
                  </a:lnTo>
                  <a:lnTo>
                    <a:pt x="13" y="497"/>
                  </a:lnTo>
                  <a:lnTo>
                    <a:pt x="28" y="437"/>
                  </a:lnTo>
                  <a:lnTo>
                    <a:pt x="49" y="380"/>
                  </a:lnTo>
                  <a:lnTo>
                    <a:pt x="75" y="326"/>
                  </a:lnTo>
                  <a:lnTo>
                    <a:pt x="106" y="274"/>
                  </a:lnTo>
                  <a:lnTo>
                    <a:pt x="142" y="226"/>
                  </a:lnTo>
                  <a:lnTo>
                    <a:pt x="183" y="182"/>
                  </a:lnTo>
                  <a:lnTo>
                    <a:pt x="227" y="142"/>
                  </a:lnTo>
                  <a:lnTo>
                    <a:pt x="275" y="106"/>
                  </a:lnTo>
                  <a:lnTo>
                    <a:pt x="327" y="75"/>
                  </a:lnTo>
                  <a:lnTo>
                    <a:pt x="381" y="49"/>
                  </a:lnTo>
                  <a:lnTo>
                    <a:pt x="438" y="28"/>
                  </a:lnTo>
                  <a:lnTo>
                    <a:pt x="497" y="12"/>
                  </a:lnTo>
                  <a:lnTo>
                    <a:pt x="559" y="3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19"/>
            <p:cNvSpPr>
              <a:spLocks noEditPoints="1"/>
            </p:cNvSpPr>
            <p:nvPr/>
          </p:nvSpPr>
          <p:spPr bwMode="auto">
            <a:xfrm>
              <a:off x="1811338" y="3105150"/>
              <a:ext cx="179388" cy="160338"/>
            </a:xfrm>
            <a:custGeom>
              <a:avLst/>
              <a:gdLst>
                <a:gd name="T0" fmla="*/ 333 w 1018"/>
                <a:gd name="T1" fmla="*/ 747 h 905"/>
                <a:gd name="T2" fmla="*/ 364 w 1018"/>
                <a:gd name="T3" fmla="*/ 774 h 905"/>
                <a:gd name="T4" fmla="*/ 403 w 1018"/>
                <a:gd name="T5" fmla="*/ 790 h 905"/>
                <a:gd name="T6" fmla="*/ 593 w 1018"/>
                <a:gd name="T7" fmla="*/ 792 h 905"/>
                <a:gd name="T8" fmla="*/ 634 w 1018"/>
                <a:gd name="T9" fmla="*/ 784 h 905"/>
                <a:gd name="T10" fmla="*/ 671 w 1018"/>
                <a:gd name="T11" fmla="*/ 762 h 905"/>
                <a:gd name="T12" fmla="*/ 735 w 1018"/>
                <a:gd name="T13" fmla="*/ 679 h 905"/>
                <a:gd name="T14" fmla="*/ 0 w 1018"/>
                <a:gd name="T15" fmla="*/ 0 h 905"/>
                <a:gd name="T16" fmla="*/ 1018 w 1018"/>
                <a:gd name="T17" fmla="*/ 113 h 905"/>
                <a:gd name="T18" fmla="*/ 717 w 1018"/>
                <a:gd name="T19" fmla="*/ 116 h 905"/>
                <a:gd name="T20" fmla="*/ 689 w 1018"/>
                <a:gd name="T21" fmla="*/ 136 h 905"/>
                <a:gd name="T22" fmla="*/ 679 w 1018"/>
                <a:gd name="T23" fmla="*/ 170 h 905"/>
                <a:gd name="T24" fmla="*/ 689 w 1018"/>
                <a:gd name="T25" fmla="*/ 203 h 905"/>
                <a:gd name="T26" fmla="*/ 717 w 1018"/>
                <a:gd name="T27" fmla="*/ 223 h 905"/>
                <a:gd name="T28" fmla="*/ 1018 w 1018"/>
                <a:gd name="T29" fmla="*/ 226 h 905"/>
                <a:gd name="T30" fmla="*/ 566 w 1018"/>
                <a:gd name="T31" fmla="*/ 340 h 905"/>
                <a:gd name="T32" fmla="*/ 532 w 1018"/>
                <a:gd name="T33" fmla="*/ 351 h 905"/>
                <a:gd name="T34" fmla="*/ 512 w 1018"/>
                <a:gd name="T35" fmla="*/ 379 h 905"/>
                <a:gd name="T36" fmla="*/ 512 w 1018"/>
                <a:gd name="T37" fmla="*/ 414 h 905"/>
                <a:gd name="T38" fmla="*/ 532 w 1018"/>
                <a:gd name="T39" fmla="*/ 441 h 905"/>
                <a:gd name="T40" fmla="*/ 566 w 1018"/>
                <a:gd name="T41" fmla="*/ 453 h 905"/>
                <a:gd name="T42" fmla="*/ 1018 w 1018"/>
                <a:gd name="T43" fmla="*/ 622 h 905"/>
                <a:gd name="T44" fmla="*/ 1007 w 1018"/>
                <a:gd name="T45" fmla="*/ 655 h 905"/>
                <a:gd name="T46" fmla="*/ 979 w 1018"/>
                <a:gd name="T47" fmla="*/ 676 h 905"/>
                <a:gd name="T48" fmla="*/ 876 w 1018"/>
                <a:gd name="T49" fmla="*/ 679 h 905"/>
                <a:gd name="T50" fmla="*/ 752 w 1018"/>
                <a:gd name="T51" fmla="*/ 841 h 905"/>
                <a:gd name="T52" fmla="*/ 695 w 1018"/>
                <a:gd name="T53" fmla="*/ 881 h 905"/>
                <a:gd name="T54" fmla="*/ 628 w 1018"/>
                <a:gd name="T55" fmla="*/ 902 h 905"/>
                <a:gd name="T56" fmla="*/ 424 w 1018"/>
                <a:gd name="T57" fmla="*/ 905 h 905"/>
                <a:gd name="T58" fmla="*/ 355 w 1018"/>
                <a:gd name="T59" fmla="*/ 894 h 905"/>
                <a:gd name="T60" fmla="*/ 293 w 1018"/>
                <a:gd name="T61" fmla="*/ 863 h 905"/>
                <a:gd name="T62" fmla="*/ 242 w 1018"/>
                <a:gd name="T63" fmla="*/ 815 h 905"/>
                <a:gd name="T64" fmla="*/ 56 w 1018"/>
                <a:gd name="T65" fmla="*/ 679 h 905"/>
                <a:gd name="T66" fmla="*/ 22 w 1018"/>
                <a:gd name="T67" fmla="*/ 667 h 905"/>
                <a:gd name="T68" fmla="*/ 3 w 1018"/>
                <a:gd name="T69" fmla="*/ 640 h 905"/>
                <a:gd name="T70" fmla="*/ 0 w 1018"/>
                <a:gd name="T71" fmla="*/ 453 h 905"/>
                <a:gd name="T72" fmla="*/ 300 w 1018"/>
                <a:gd name="T73" fmla="*/ 450 h 905"/>
                <a:gd name="T74" fmla="*/ 328 w 1018"/>
                <a:gd name="T75" fmla="*/ 429 h 905"/>
                <a:gd name="T76" fmla="*/ 339 w 1018"/>
                <a:gd name="T77" fmla="*/ 396 h 905"/>
                <a:gd name="T78" fmla="*/ 328 w 1018"/>
                <a:gd name="T79" fmla="*/ 362 h 905"/>
                <a:gd name="T80" fmla="*/ 300 w 1018"/>
                <a:gd name="T81" fmla="*/ 343 h 905"/>
                <a:gd name="T82" fmla="*/ 0 w 1018"/>
                <a:gd name="T83" fmla="*/ 340 h 905"/>
                <a:gd name="T84" fmla="*/ 452 w 1018"/>
                <a:gd name="T85" fmla="*/ 226 h 905"/>
                <a:gd name="T86" fmla="*/ 485 w 1018"/>
                <a:gd name="T87" fmla="*/ 215 h 905"/>
                <a:gd name="T88" fmla="*/ 506 w 1018"/>
                <a:gd name="T89" fmla="*/ 187 h 905"/>
                <a:gd name="T90" fmla="*/ 506 w 1018"/>
                <a:gd name="T91" fmla="*/ 152 h 905"/>
                <a:gd name="T92" fmla="*/ 485 w 1018"/>
                <a:gd name="T93" fmla="*/ 125 h 905"/>
                <a:gd name="T94" fmla="*/ 452 w 1018"/>
                <a:gd name="T95" fmla="*/ 113 h 905"/>
                <a:gd name="T96" fmla="*/ 0 w 1018"/>
                <a:gd name="T9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5">
                  <a:moveTo>
                    <a:pt x="283" y="679"/>
                  </a:moveTo>
                  <a:lnTo>
                    <a:pt x="333" y="747"/>
                  </a:lnTo>
                  <a:lnTo>
                    <a:pt x="347" y="762"/>
                  </a:lnTo>
                  <a:lnTo>
                    <a:pt x="364" y="774"/>
                  </a:lnTo>
                  <a:lnTo>
                    <a:pt x="382" y="784"/>
                  </a:lnTo>
                  <a:lnTo>
                    <a:pt x="403" y="790"/>
                  </a:lnTo>
                  <a:lnTo>
                    <a:pt x="424" y="792"/>
                  </a:lnTo>
                  <a:lnTo>
                    <a:pt x="593" y="792"/>
                  </a:lnTo>
                  <a:lnTo>
                    <a:pt x="615" y="790"/>
                  </a:lnTo>
                  <a:lnTo>
                    <a:pt x="634" y="784"/>
                  </a:lnTo>
                  <a:lnTo>
                    <a:pt x="653" y="774"/>
                  </a:lnTo>
                  <a:lnTo>
                    <a:pt x="671" y="762"/>
                  </a:lnTo>
                  <a:lnTo>
                    <a:pt x="684" y="747"/>
                  </a:lnTo>
                  <a:lnTo>
                    <a:pt x="735" y="679"/>
                  </a:lnTo>
                  <a:lnTo>
                    <a:pt x="283" y="679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6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3"/>
                  </a:lnTo>
                  <a:lnTo>
                    <a:pt x="701" y="215"/>
                  </a:lnTo>
                  <a:lnTo>
                    <a:pt x="717" y="223"/>
                  </a:lnTo>
                  <a:lnTo>
                    <a:pt x="735" y="226"/>
                  </a:lnTo>
                  <a:lnTo>
                    <a:pt x="1018" y="226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2"/>
                  </a:lnTo>
                  <a:lnTo>
                    <a:pt x="512" y="379"/>
                  </a:lnTo>
                  <a:lnTo>
                    <a:pt x="509" y="396"/>
                  </a:lnTo>
                  <a:lnTo>
                    <a:pt x="512" y="414"/>
                  </a:lnTo>
                  <a:lnTo>
                    <a:pt x="519" y="429"/>
                  </a:lnTo>
                  <a:lnTo>
                    <a:pt x="532" y="441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2"/>
                  </a:lnTo>
                  <a:lnTo>
                    <a:pt x="1015" y="640"/>
                  </a:lnTo>
                  <a:lnTo>
                    <a:pt x="1007" y="655"/>
                  </a:lnTo>
                  <a:lnTo>
                    <a:pt x="995" y="667"/>
                  </a:lnTo>
                  <a:lnTo>
                    <a:pt x="979" y="676"/>
                  </a:lnTo>
                  <a:lnTo>
                    <a:pt x="962" y="679"/>
                  </a:lnTo>
                  <a:lnTo>
                    <a:pt x="876" y="679"/>
                  </a:lnTo>
                  <a:lnTo>
                    <a:pt x="774" y="815"/>
                  </a:lnTo>
                  <a:lnTo>
                    <a:pt x="752" y="841"/>
                  </a:lnTo>
                  <a:lnTo>
                    <a:pt x="725" y="863"/>
                  </a:lnTo>
                  <a:lnTo>
                    <a:pt x="695" y="881"/>
                  </a:lnTo>
                  <a:lnTo>
                    <a:pt x="662" y="894"/>
                  </a:lnTo>
                  <a:lnTo>
                    <a:pt x="628" y="902"/>
                  </a:lnTo>
                  <a:lnTo>
                    <a:pt x="593" y="905"/>
                  </a:lnTo>
                  <a:lnTo>
                    <a:pt x="424" y="905"/>
                  </a:lnTo>
                  <a:lnTo>
                    <a:pt x="389" y="902"/>
                  </a:lnTo>
                  <a:lnTo>
                    <a:pt x="355" y="894"/>
                  </a:lnTo>
                  <a:lnTo>
                    <a:pt x="323" y="881"/>
                  </a:lnTo>
                  <a:lnTo>
                    <a:pt x="293" y="863"/>
                  </a:lnTo>
                  <a:lnTo>
                    <a:pt x="266" y="841"/>
                  </a:lnTo>
                  <a:lnTo>
                    <a:pt x="242" y="815"/>
                  </a:lnTo>
                  <a:lnTo>
                    <a:pt x="141" y="679"/>
                  </a:lnTo>
                  <a:lnTo>
                    <a:pt x="56" y="679"/>
                  </a:lnTo>
                  <a:lnTo>
                    <a:pt x="38" y="676"/>
                  </a:lnTo>
                  <a:lnTo>
                    <a:pt x="22" y="667"/>
                  </a:lnTo>
                  <a:lnTo>
                    <a:pt x="10" y="655"/>
                  </a:lnTo>
                  <a:lnTo>
                    <a:pt x="3" y="640"/>
                  </a:lnTo>
                  <a:lnTo>
                    <a:pt x="0" y="622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1"/>
                  </a:lnTo>
                  <a:lnTo>
                    <a:pt x="328" y="429"/>
                  </a:lnTo>
                  <a:lnTo>
                    <a:pt x="336" y="414"/>
                  </a:lnTo>
                  <a:lnTo>
                    <a:pt x="339" y="396"/>
                  </a:lnTo>
                  <a:lnTo>
                    <a:pt x="336" y="379"/>
                  </a:lnTo>
                  <a:lnTo>
                    <a:pt x="328" y="362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6"/>
                  </a:lnTo>
                  <a:lnTo>
                    <a:pt x="452" y="226"/>
                  </a:lnTo>
                  <a:lnTo>
                    <a:pt x="470" y="223"/>
                  </a:lnTo>
                  <a:lnTo>
                    <a:pt x="485" y="215"/>
                  </a:lnTo>
                  <a:lnTo>
                    <a:pt x="498" y="203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6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3" name="Group 962"/>
          <p:cNvGrpSpPr/>
          <p:nvPr/>
        </p:nvGrpSpPr>
        <p:grpSpPr>
          <a:xfrm>
            <a:off x="2517902" y="2706688"/>
            <a:ext cx="598487" cy="519112"/>
            <a:chOff x="2481263" y="2706688"/>
            <a:chExt cx="598487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324"/>
            <p:cNvSpPr>
              <a:spLocks noEditPoints="1"/>
            </p:cNvSpPr>
            <p:nvPr/>
          </p:nvSpPr>
          <p:spPr bwMode="auto">
            <a:xfrm>
              <a:off x="2481263" y="2706688"/>
              <a:ext cx="598487" cy="519112"/>
            </a:xfrm>
            <a:custGeom>
              <a:avLst/>
              <a:gdLst>
                <a:gd name="T0" fmla="*/ 297 w 3393"/>
                <a:gd name="T1" fmla="*/ 2424 h 2942"/>
                <a:gd name="T2" fmla="*/ 226 w 3393"/>
                <a:gd name="T3" fmla="*/ 2574 h 2942"/>
                <a:gd name="T4" fmla="*/ 297 w 3393"/>
                <a:gd name="T5" fmla="*/ 2725 h 2942"/>
                <a:gd name="T6" fmla="*/ 441 w 3393"/>
                <a:gd name="T7" fmla="*/ 2772 h 2942"/>
                <a:gd name="T8" fmla="*/ 452 w 3393"/>
                <a:gd name="T9" fmla="*/ 2772 h 2942"/>
                <a:gd name="T10" fmla="*/ 2044 w 3393"/>
                <a:gd name="T11" fmla="*/ 2772 h 2942"/>
                <a:gd name="T12" fmla="*/ 2163 w 3393"/>
                <a:gd name="T13" fmla="*/ 2744 h 2942"/>
                <a:gd name="T14" fmla="*/ 2259 w 3393"/>
                <a:gd name="T15" fmla="*/ 2609 h 2942"/>
                <a:gd name="T16" fmla="*/ 2215 w 3393"/>
                <a:gd name="T17" fmla="*/ 2447 h 2942"/>
                <a:gd name="T18" fmla="*/ 2065 w 3393"/>
                <a:gd name="T19" fmla="*/ 2376 h 2942"/>
                <a:gd name="T20" fmla="*/ 2039 w 3393"/>
                <a:gd name="T21" fmla="*/ 2376 h 2942"/>
                <a:gd name="T22" fmla="*/ 447 w 3393"/>
                <a:gd name="T23" fmla="*/ 2376 h 2942"/>
                <a:gd name="T24" fmla="*/ 2748 w 3393"/>
                <a:gd name="T25" fmla="*/ 2829 h 2942"/>
                <a:gd name="T26" fmla="*/ 3127 w 3393"/>
                <a:gd name="T27" fmla="*/ 2786 h 2942"/>
                <a:gd name="T28" fmla="*/ 3246 w 3393"/>
                <a:gd name="T29" fmla="*/ 2636 h 2942"/>
                <a:gd name="T30" fmla="*/ 3246 w 3393"/>
                <a:gd name="T31" fmla="*/ 2455 h 2942"/>
                <a:gd name="T32" fmla="*/ 1470 w 3393"/>
                <a:gd name="T33" fmla="*/ 2207 h 2942"/>
                <a:gd name="T34" fmla="*/ 3223 w 3393"/>
                <a:gd name="T35" fmla="*/ 2150 h 2942"/>
                <a:gd name="T36" fmla="*/ 1409 w 3393"/>
                <a:gd name="T37" fmla="*/ 1018 h 2942"/>
                <a:gd name="T38" fmla="*/ 2787 w 3393"/>
                <a:gd name="T39" fmla="*/ 577 h 2942"/>
                <a:gd name="T40" fmla="*/ 2997 w 3393"/>
                <a:gd name="T41" fmla="*/ 0 h 2942"/>
                <a:gd name="T42" fmla="*/ 3167 w 3393"/>
                <a:gd name="T43" fmla="*/ 39 h 2942"/>
                <a:gd name="T44" fmla="*/ 3286 w 3393"/>
                <a:gd name="T45" fmla="*/ 1924 h 2942"/>
                <a:gd name="T46" fmla="*/ 3336 w 3393"/>
                <a:gd name="T47" fmla="*/ 1980 h 2942"/>
                <a:gd name="T48" fmla="*/ 3315 w 3393"/>
                <a:gd name="T49" fmla="*/ 2252 h 2942"/>
                <a:gd name="T50" fmla="*/ 3374 w 3393"/>
                <a:gd name="T51" fmla="*/ 2546 h 2942"/>
                <a:gd name="T52" fmla="*/ 3316 w 3393"/>
                <a:gd name="T53" fmla="*/ 2754 h 2942"/>
                <a:gd name="T54" fmla="*/ 3154 w 3393"/>
                <a:gd name="T55" fmla="*/ 2902 h 2942"/>
                <a:gd name="T56" fmla="*/ 2658 w 3393"/>
                <a:gd name="T57" fmla="*/ 2942 h 2942"/>
                <a:gd name="T58" fmla="*/ 2603 w 3393"/>
                <a:gd name="T59" fmla="*/ 2903 h 2942"/>
                <a:gd name="T60" fmla="*/ 2913 w 3393"/>
                <a:gd name="T61" fmla="*/ 2252 h 2942"/>
                <a:gd name="T62" fmla="*/ 2884 w 3393"/>
                <a:gd name="T63" fmla="*/ 2207 h 2942"/>
                <a:gd name="T64" fmla="*/ 2919 w 3393"/>
                <a:gd name="T65" fmla="*/ 1929 h 2942"/>
                <a:gd name="T66" fmla="*/ 1577 w 3393"/>
                <a:gd name="T67" fmla="*/ 1057 h 2942"/>
                <a:gd name="T68" fmla="*/ 1740 w 3393"/>
                <a:gd name="T69" fmla="*/ 1194 h 2942"/>
                <a:gd name="T70" fmla="*/ 1810 w 3393"/>
                <a:gd name="T71" fmla="*/ 1426 h 2942"/>
                <a:gd name="T72" fmla="*/ 1228 w 3393"/>
                <a:gd name="T73" fmla="*/ 1587 h 2942"/>
                <a:gd name="T74" fmla="*/ 1188 w 3393"/>
                <a:gd name="T75" fmla="*/ 1132 h 2942"/>
                <a:gd name="T76" fmla="*/ 1098 w 3393"/>
                <a:gd name="T77" fmla="*/ 1593 h 2942"/>
                <a:gd name="T78" fmla="*/ 1225 w 3393"/>
                <a:gd name="T79" fmla="*/ 1732 h 2942"/>
                <a:gd name="T80" fmla="*/ 1799 w 3393"/>
                <a:gd name="T81" fmla="*/ 2127 h 2942"/>
                <a:gd name="T82" fmla="*/ 1583 w 3393"/>
                <a:gd name="T83" fmla="*/ 2207 h 2942"/>
                <a:gd name="T84" fmla="*/ 2294 w 3393"/>
                <a:gd name="T85" fmla="*/ 2250 h 2942"/>
                <a:gd name="T86" fmla="*/ 2445 w 3393"/>
                <a:gd name="T87" fmla="*/ 2401 h 2942"/>
                <a:gd name="T88" fmla="*/ 2485 w 3393"/>
                <a:gd name="T89" fmla="*/ 2620 h 2942"/>
                <a:gd name="T90" fmla="*/ 2396 w 3393"/>
                <a:gd name="T91" fmla="*/ 2819 h 2942"/>
                <a:gd name="T92" fmla="*/ 2212 w 3393"/>
                <a:gd name="T93" fmla="*/ 2931 h 2942"/>
                <a:gd name="T94" fmla="*/ 277 w 3393"/>
                <a:gd name="T95" fmla="*/ 2931 h 2942"/>
                <a:gd name="T96" fmla="*/ 93 w 3393"/>
                <a:gd name="T97" fmla="*/ 2819 h 2942"/>
                <a:gd name="T98" fmla="*/ 3 w 3393"/>
                <a:gd name="T99" fmla="*/ 2620 h 2942"/>
                <a:gd name="T100" fmla="*/ 43 w 3393"/>
                <a:gd name="T101" fmla="*/ 2401 h 2942"/>
                <a:gd name="T102" fmla="*/ 194 w 3393"/>
                <a:gd name="T103" fmla="*/ 2251 h 2942"/>
                <a:gd name="T104" fmla="*/ 905 w 3393"/>
                <a:gd name="T105" fmla="*/ 2212 h 2942"/>
                <a:gd name="T106" fmla="*/ 10 w 3393"/>
                <a:gd name="T107" fmla="*/ 2133 h 2942"/>
                <a:gd name="T108" fmla="*/ 381 w 3393"/>
                <a:gd name="T109" fmla="*/ 1926 h 2942"/>
                <a:gd name="T110" fmla="*/ 527 w 3393"/>
                <a:gd name="T111" fmla="*/ 1836 h 2942"/>
                <a:gd name="T112" fmla="*/ 572 w 3393"/>
                <a:gd name="T113" fmla="*/ 1589 h 2942"/>
                <a:gd name="T114" fmla="*/ 822 w 3393"/>
                <a:gd name="T115" fmla="*/ 1106 h 2942"/>
                <a:gd name="T116" fmla="*/ 939 w 3393"/>
                <a:gd name="T117" fmla="*/ 1024 h 2942"/>
                <a:gd name="T118" fmla="*/ 2839 w 3393"/>
                <a:gd name="T119" fmla="*/ 283 h 2942"/>
                <a:gd name="T120" fmla="*/ 2984 w 3393"/>
                <a:gd name="T121" fmla="*/ 1 h 2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3" h="2942">
                  <a:moveTo>
                    <a:pt x="424" y="2376"/>
                  </a:moveTo>
                  <a:lnTo>
                    <a:pt x="389" y="2379"/>
                  </a:lnTo>
                  <a:lnTo>
                    <a:pt x="356" y="2389"/>
                  </a:lnTo>
                  <a:lnTo>
                    <a:pt x="325" y="2404"/>
                  </a:lnTo>
                  <a:lnTo>
                    <a:pt x="297" y="2424"/>
                  </a:lnTo>
                  <a:lnTo>
                    <a:pt x="273" y="2447"/>
                  </a:lnTo>
                  <a:lnTo>
                    <a:pt x="254" y="2475"/>
                  </a:lnTo>
                  <a:lnTo>
                    <a:pt x="239" y="2506"/>
                  </a:lnTo>
                  <a:lnTo>
                    <a:pt x="229" y="2539"/>
                  </a:lnTo>
                  <a:lnTo>
                    <a:pt x="226" y="2574"/>
                  </a:lnTo>
                  <a:lnTo>
                    <a:pt x="229" y="2609"/>
                  </a:lnTo>
                  <a:lnTo>
                    <a:pt x="239" y="2643"/>
                  </a:lnTo>
                  <a:lnTo>
                    <a:pt x="254" y="2674"/>
                  </a:lnTo>
                  <a:lnTo>
                    <a:pt x="273" y="2701"/>
                  </a:lnTo>
                  <a:lnTo>
                    <a:pt x="297" y="2725"/>
                  </a:lnTo>
                  <a:lnTo>
                    <a:pt x="325" y="2744"/>
                  </a:lnTo>
                  <a:lnTo>
                    <a:pt x="356" y="2760"/>
                  </a:lnTo>
                  <a:lnTo>
                    <a:pt x="389" y="2769"/>
                  </a:lnTo>
                  <a:lnTo>
                    <a:pt x="424" y="2772"/>
                  </a:lnTo>
                  <a:lnTo>
                    <a:pt x="441" y="2772"/>
                  </a:lnTo>
                  <a:lnTo>
                    <a:pt x="444" y="2772"/>
                  </a:lnTo>
                  <a:lnTo>
                    <a:pt x="446" y="2772"/>
                  </a:lnTo>
                  <a:lnTo>
                    <a:pt x="447" y="2772"/>
                  </a:lnTo>
                  <a:lnTo>
                    <a:pt x="449" y="2772"/>
                  </a:lnTo>
                  <a:lnTo>
                    <a:pt x="452" y="2772"/>
                  </a:lnTo>
                  <a:lnTo>
                    <a:pt x="2036" y="2772"/>
                  </a:lnTo>
                  <a:lnTo>
                    <a:pt x="2039" y="2772"/>
                  </a:lnTo>
                  <a:lnTo>
                    <a:pt x="2041" y="2772"/>
                  </a:lnTo>
                  <a:lnTo>
                    <a:pt x="2042" y="2772"/>
                  </a:lnTo>
                  <a:lnTo>
                    <a:pt x="2044" y="2772"/>
                  </a:lnTo>
                  <a:lnTo>
                    <a:pt x="2047" y="2772"/>
                  </a:lnTo>
                  <a:lnTo>
                    <a:pt x="2065" y="2772"/>
                  </a:lnTo>
                  <a:lnTo>
                    <a:pt x="2100" y="2769"/>
                  </a:lnTo>
                  <a:lnTo>
                    <a:pt x="2132" y="2760"/>
                  </a:lnTo>
                  <a:lnTo>
                    <a:pt x="2163" y="2744"/>
                  </a:lnTo>
                  <a:lnTo>
                    <a:pt x="2191" y="2725"/>
                  </a:lnTo>
                  <a:lnTo>
                    <a:pt x="2215" y="2701"/>
                  </a:lnTo>
                  <a:lnTo>
                    <a:pt x="2234" y="2674"/>
                  </a:lnTo>
                  <a:lnTo>
                    <a:pt x="2250" y="2643"/>
                  </a:lnTo>
                  <a:lnTo>
                    <a:pt x="2259" y="2609"/>
                  </a:lnTo>
                  <a:lnTo>
                    <a:pt x="2262" y="2574"/>
                  </a:lnTo>
                  <a:lnTo>
                    <a:pt x="2259" y="2539"/>
                  </a:lnTo>
                  <a:lnTo>
                    <a:pt x="2250" y="2506"/>
                  </a:lnTo>
                  <a:lnTo>
                    <a:pt x="2234" y="2475"/>
                  </a:lnTo>
                  <a:lnTo>
                    <a:pt x="2215" y="2447"/>
                  </a:lnTo>
                  <a:lnTo>
                    <a:pt x="2191" y="2424"/>
                  </a:lnTo>
                  <a:lnTo>
                    <a:pt x="2163" y="2404"/>
                  </a:lnTo>
                  <a:lnTo>
                    <a:pt x="2132" y="2389"/>
                  </a:lnTo>
                  <a:lnTo>
                    <a:pt x="2100" y="2379"/>
                  </a:lnTo>
                  <a:lnTo>
                    <a:pt x="2065" y="2376"/>
                  </a:lnTo>
                  <a:lnTo>
                    <a:pt x="2047" y="2376"/>
                  </a:lnTo>
                  <a:lnTo>
                    <a:pt x="2044" y="2376"/>
                  </a:lnTo>
                  <a:lnTo>
                    <a:pt x="2042" y="2376"/>
                  </a:lnTo>
                  <a:lnTo>
                    <a:pt x="2041" y="2376"/>
                  </a:lnTo>
                  <a:lnTo>
                    <a:pt x="2039" y="2376"/>
                  </a:lnTo>
                  <a:lnTo>
                    <a:pt x="2036" y="2376"/>
                  </a:lnTo>
                  <a:lnTo>
                    <a:pt x="452" y="2376"/>
                  </a:lnTo>
                  <a:lnTo>
                    <a:pt x="451" y="2376"/>
                  </a:lnTo>
                  <a:lnTo>
                    <a:pt x="450" y="2376"/>
                  </a:lnTo>
                  <a:lnTo>
                    <a:pt x="447" y="2376"/>
                  </a:lnTo>
                  <a:lnTo>
                    <a:pt x="444" y="2376"/>
                  </a:lnTo>
                  <a:lnTo>
                    <a:pt x="441" y="2376"/>
                  </a:lnTo>
                  <a:lnTo>
                    <a:pt x="424" y="2376"/>
                  </a:lnTo>
                  <a:close/>
                  <a:moveTo>
                    <a:pt x="3031" y="2263"/>
                  </a:moveTo>
                  <a:lnTo>
                    <a:pt x="2748" y="2829"/>
                  </a:lnTo>
                  <a:lnTo>
                    <a:pt x="2981" y="2829"/>
                  </a:lnTo>
                  <a:lnTo>
                    <a:pt x="3020" y="2826"/>
                  </a:lnTo>
                  <a:lnTo>
                    <a:pt x="3057" y="2818"/>
                  </a:lnTo>
                  <a:lnTo>
                    <a:pt x="3093" y="2804"/>
                  </a:lnTo>
                  <a:lnTo>
                    <a:pt x="3127" y="2786"/>
                  </a:lnTo>
                  <a:lnTo>
                    <a:pt x="3158" y="2763"/>
                  </a:lnTo>
                  <a:lnTo>
                    <a:pt x="3186" y="2736"/>
                  </a:lnTo>
                  <a:lnTo>
                    <a:pt x="3210" y="2706"/>
                  </a:lnTo>
                  <a:lnTo>
                    <a:pt x="3231" y="2672"/>
                  </a:lnTo>
                  <a:lnTo>
                    <a:pt x="3246" y="2636"/>
                  </a:lnTo>
                  <a:lnTo>
                    <a:pt x="3257" y="2602"/>
                  </a:lnTo>
                  <a:lnTo>
                    <a:pt x="3262" y="2564"/>
                  </a:lnTo>
                  <a:lnTo>
                    <a:pt x="3262" y="2527"/>
                  </a:lnTo>
                  <a:lnTo>
                    <a:pt x="3257" y="2490"/>
                  </a:lnTo>
                  <a:lnTo>
                    <a:pt x="3246" y="2455"/>
                  </a:lnTo>
                  <a:lnTo>
                    <a:pt x="3184" y="2263"/>
                  </a:lnTo>
                  <a:lnTo>
                    <a:pt x="3031" y="2263"/>
                  </a:lnTo>
                  <a:close/>
                  <a:moveTo>
                    <a:pt x="1018" y="2150"/>
                  </a:moveTo>
                  <a:lnTo>
                    <a:pt x="1018" y="2207"/>
                  </a:lnTo>
                  <a:lnTo>
                    <a:pt x="1470" y="2207"/>
                  </a:lnTo>
                  <a:lnTo>
                    <a:pt x="1470" y="2150"/>
                  </a:lnTo>
                  <a:lnTo>
                    <a:pt x="1018" y="2150"/>
                  </a:lnTo>
                  <a:close/>
                  <a:moveTo>
                    <a:pt x="2997" y="2037"/>
                  </a:moveTo>
                  <a:lnTo>
                    <a:pt x="2997" y="2150"/>
                  </a:lnTo>
                  <a:lnTo>
                    <a:pt x="3223" y="2150"/>
                  </a:lnTo>
                  <a:lnTo>
                    <a:pt x="3223" y="2037"/>
                  </a:lnTo>
                  <a:lnTo>
                    <a:pt x="2997" y="2037"/>
                  </a:lnTo>
                  <a:close/>
                  <a:moveTo>
                    <a:pt x="1719" y="396"/>
                  </a:moveTo>
                  <a:lnTo>
                    <a:pt x="1097" y="1018"/>
                  </a:lnTo>
                  <a:lnTo>
                    <a:pt x="1409" y="1018"/>
                  </a:lnTo>
                  <a:lnTo>
                    <a:pt x="1770" y="639"/>
                  </a:lnTo>
                  <a:lnTo>
                    <a:pt x="1782" y="630"/>
                  </a:lnTo>
                  <a:lnTo>
                    <a:pt x="1794" y="624"/>
                  </a:lnTo>
                  <a:lnTo>
                    <a:pt x="1810" y="622"/>
                  </a:lnTo>
                  <a:lnTo>
                    <a:pt x="2787" y="577"/>
                  </a:lnTo>
                  <a:lnTo>
                    <a:pt x="2771" y="458"/>
                  </a:lnTo>
                  <a:lnTo>
                    <a:pt x="2771" y="430"/>
                  </a:lnTo>
                  <a:lnTo>
                    <a:pt x="2787" y="396"/>
                  </a:lnTo>
                  <a:lnTo>
                    <a:pt x="1719" y="396"/>
                  </a:lnTo>
                  <a:close/>
                  <a:moveTo>
                    <a:pt x="2997" y="0"/>
                  </a:moveTo>
                  <a:lnTo>
                    <a:pt x="3110" y="0"/>
                  </a:lnTo>
                  <a:lnTo>
                    <a:pt x="3127" y="3"/>
                  </a:lnTo>
                  <a:lnTo>
                    <a:pt x="3143" y="11"/>
                  </a:lnTo>
                  <a:lnTo>
                    <a:pt x="3157" y="24"/>
                  </a:lnTo>
                  <a:lnTo>
                    <a:pt x="3167" y="39"/>
                  </a:lnTo>
                  <a:lnTo>
                    <a:pt x="3393" y="718"/>
                  </a:lnTo>
                  <a:lnTo>
                    <a:pt x="3393" y="725"/>
                  </a:lnTo>
                  <a:lnTo>
                    <a:pt x="3393" y="733"/>
                  </a:lnTo>
                  <a:lnTo>
                    <a:pt x="3393" y="741"/>
                  </a:lnTo>
                  <a:lnTo>
                    <a:pt x="3286" y="1924"/>
                  </a:lnTo>
                  <a:lnTo>
                    <a:pt x="3301" y="1929"/>
                  </a:lnTo>
                  <a:lnTo>
                    <a:pt x="3316" y="1938"/>
                  </a:lnTo>
                  <a:lnTo>
                    <a:pt x="3326" y="1949"/>
                  </a:lnTo>
                  <a:lnTo>
                    <a:pt x="3333" y="1964"/>
                  </a:lnTo>
                  <a:lnTo>
                    <a:pt x="3336" y="1980"/>
                  </a:lnTo>
                  <a:lnTo>
                    <a:pt x="3336" y="2207"/>
                  </a:lnTo>
                  <a:lnTo>
                    <a:pt x="3335" y="2220"/>
                  </a:lnTo>
                  <a:lnTo>
                    <a:pt x="3331" y="2232"/>
                  </a:lnTo>
                  <a:lnTo>
                    <a:pt x="3324" y="2244"/>
                  </a:lnTo>
                  <a:lnTo>
                    <a:pt x="3315" y="2252"/>
                  </a:lnTo>
                  <a:lnTo>
                    <a:pt x="3303" y="2257"/>
                  </a:lnTo>
                  <a:lnTo>
                    <a:pt x="3354" y="2421"/>
                  </a:lnTo>
                  <a:lnTo>
                    <a:pt x="3365" y="2462"/>
                  </a:lnTo>
                  <a:lnTo>
                    <a:pt x="3372" y="2504"/>
                  </a:lnTo>
                  <a:lnTo>
                    <a:pt x="3374" y="2546"/>
                  </a:lnTo>
                  <a:lnTo>
                    <a:pt x="3372" y="2588"/>
                  </a:lnTo>
                  <a:lnTo>
                    <a:pt x="3365" y="2630"/>
                  </a:lnTo>
                  <a:lnTo>
                    <a:pt x="3354" y="2670"/>
                  </a:lnTo>
                  <a:lnTo>
                    <a:pt x="3337" y="2714"/>
                  </a:lnTo>
                  <a:lnTo>
                    <a:pt x="3316" y="2754"/>
                  </a:lnTo>
                  <a:lnTo>
                    <a:pt x="3291" y="2791"/>
                  </a:lnTo>
                  <a:lnTo>
                    <a:pt x="3261" y="2825"/>
                  </a:lnTo>
                  <a:lnTo>
                    <a:pt x="3228" y="2855"/>
                  </a:lnTo>
                  <a:lnTo>
                    <a:pt x="3194" y="2880"/>
                  </a:lnTo>
                  <a:lnTo>
                    <a:pt x="3154" y="2902"/>
                  </a:lnTo>
                  <a:lnTo>
                    <a:pt x="3113" y="2919"/>
                  </a:lnTo>
                  <a:lnTo>
                    <a:pt x="3070" y="2932"/>
                  </a:lnTo>
                  <a:lnTo>
                    <a:pt x="3026" y="2939"/>
                  </a:lnTo>
                  <a:lnTo>
                    <a:pt x="2981" y="2942"/>
                  </a:lnTo>
                  <a:lnTo>
                    <a:pt x="2658" y="2942"/>
                  </a:lnTo>
                  <a:lnTo>
                    <a:pt x="2642" y="2940"/>
                  </a:lnTo>
                  <a:lnTo>
                    <a:pt x="2628" y="2934"/>
                  </a:lnTo>
                  <a:lnTo>
                    <a:pt x="2617" y="2926"/>
                  </a:lnTo>
                  <a:lnTo>
                    <a:pt x="2607" y="2913"/>
                  </a:lnTo>
                  <a:lnTo>
                    <a:pt x="2603" y="2903"/>
                  </a:lnTo>
                  <a:lnTo>
                    <a:pt x="2601" y="2892"/>
                  </a:lnTo>
                  <a:lnTo>
                    <a:pt x="2600" y="2879"/>
                  </a:lnTo>
                  <a:lnTo>
                    <a:pt x="2602" y="2868"/>
                  </a:lnTo>
                  <a:lnTo>
                    <a:pt x="2607" y="2857"/>
                  </a:lnTo>
                  <a:lnTo>
                    <a:pt x="2913" y="2252"/>
                  </a:lnTo>
                  <a:lnTo>
                    <a:pt x="2903" y="2245"/>
                  </a:lnTo>
                  <a:lnTo>
                    <a:pt x="2895" y="2237"/>
                  </a:lnTo>
                  <a:lnTo>
                    <a:pt x="2889" y="2229"/>
                  </a:lnTo>
                  <a:lnTo>
                    <a:pt x="2885" y="2219"/>
                  </a:lnTo>
                  <a:lnTo>
                    <a:pt x="2884" y="2207"/>
                  </a:lnTo>
                  <a:lnTo>
                    <a:pt x="2884" y="1980"/>
                  </a:lnTo>
                  <a:lnTo>
                    <a:pt x="2887" y="1964"/>
                  </a:lnTo>
                  <a:lnTo>
                    <a:pt x="2894" y="1949"/>
                  </a:lnTo>
                  <a:lnTo>
                    <a:pt x="2905" y="1938"/>
                  </a:lnTo>
                  <a:lnTo>
                    <a:pt x="2919" y="1929"/>
                  </a:lnTo>
                  <a:lnTo>
                    <a:pt x="2935" y="1924"/>
                  </a:lnTo>
                  <a:lnTo>
                    <a:pt x="2794" y="684"/>
                  </a:lnTo>
                  <a:lnTo>
                    <a:pt x="1832" y="729"/>
                  </a:lnTo>
                  <a:lnTo>
                    <a:pt x="1538" y="1041"/>
                  </a:lnTo>
                  <a:lnTo>
                    <a:pt x="1577" y="1057"/>
                  </a:lnTo>
                  <a:lnTo>
                    <a:pt x="1615" y="1078"/>
                  </a:lnTo>
                  <a:lnTo>
                    <a:pt x="1650" y="1102"/>
                  </a:lnTo>
                  <a:lnTo>
                    <a:pt x="1683" y="1129"/>
                  </a:lnTo>
                  <a:lnTo>
                    <a:pt x="1713" y="1160"/>
                  </a:lnTo>
                  <a:lnTo>
                    <a:pt x="1740" y="1194"/>
                  </a:lnTo>
                  <a:lnTo>
                    <a:pt x="1762" y="1232"/>
                  </a:lnTo>
                  <a:lnTo>
                    <a:pt x="1781" y="1272"/>
                  </a:lnTo>
                  <a:lnTo>
                    <a:pt x="1796" y="1324"/>
                  </a:lnTo>
                  <a:lnTo>
                    <a:pt x="1807" y="1374"/>
                  </a:lnTo>
                  <a:lnTo>
                    <a:pt x="1810" y="1426"/>
                  </a:lnTo>
                  <a:lnTo>
                    <a:pt x="1810" y="1827"/>
                  </a:lnTo>
                  <a:lnTo>
                    <a:pt x="1301" y="1641"/>
                  </a:lnTo>
                  <a:lnTo>
                    <a:pt x="1273" y="1626"/>
                  </a:lnTo>
                  <a:lnTo>
                    <a:pt x="1248" y="1609"/>
                  </a:lnTo>
                  <a:lnTo>
                    <a:pt x="1228" y="1587"/>
                  </a:lnTo>
                  <a:lnTo>
                    <a:pt x="1211" y="1563"/>
                  </a:lnTo>
                  <a:lnTo>
                    <a:pt x="1198" y="1536"/>
                  </a:lnTo>
                  <a:lnTo>
                    <a:pt x="1191" y="1507"/>
                  </a:lnTo>
                  <a:lnTo>
                    <a:pt x="1188" y="1476"/>
                  </a:lnTo>
                  <a:lnTo>
                    <a:pt x="1188" y="1132"/>
                  </a:lnTo>
                  <a:lnTo>
                    <a:pt x="1074" y="1132"/>
                  </a:lnTo>
                  <a:lnTo>
                    <a:pt x="1074" y="1476"/>
                  </a:lnTo>
                  <a:lnTo>
                    <a:pt x="1078" y="1517"/>
                  </a:lnTo>
                  <a:lnTo>
                    <a:pt x="1085" y="1556"/>
                  </a:lnTo>
                  <a:lnTo>
                    <a:pt x="1098" y="1593"/>
                  </a:lnTo>
                  <a:lnTo>
                    <a:pt x="1115" y="1628"/>
                  </a:lnTo>
                  <a:lnTo>
                    <a:pt x="1137" y="1659"/>
                  </a:lnTo>
                  <a:lnTo>
                    <a:pt x="1163" y="1688"/>
                  </a:lnTo>
                  <a:lnTo>
                    <a:pt x="1192" y="1712"/>
                  </a:lnTo>
                  <a:lnTo>
                    <a:pt x="1225" y="1732"/>
                  </a:lnTo>
                  <a:lnTo>
                    <a:pt x="1261" y="1748"/>
                  </a:lnTo>
                  <a:lnTo>
                    <a:pt x="1810" y="1946"/>
                  </a:lnTo>
                  <a:lnTo>
                    <a:pt x="1810" y="2093"/>
                  </a:lnTo>
                  <a:lnTo>
                    <a:pt x="1807" y="2112"/>
                  </a:lnTo>
                  <a:lnTo>
                    <a:pt x="1799" y="2127"/>
                  </a:lnTo>
                  <a:lnTo>
                    <a:pt x="1788" y="2140"/>
                  </a:lnTo>
                  <a:lnTo>
                    <a:pt x="1772" y="2147"/>
                  </a:lnTo>
                  <a:lnTo>
                    <a:pt x="1753" y="2150"/>
                  </a:lnTo>
                  <a:lnTo>
                    <a:pt x="1583" y="2150"/>
                  </a:lnTo>
                  <a:lnTo>
                    <a:pt x="1583" y="2207"/>
                  </a:lnTo>
                  <a:lnTo>
                    <a:pt x="2121" y="2207"/>
                  </a:lnTo>
                  <a:lnTo>
                    <a:pt x="2166" y="2210"/>
                  </a:lnTo>
                  <a:lnTo>
                    <a:pt x="2212" y="2218"/>
                  </a:lnTo>
                  <a:lnTo>
                    <a:pt x="2254" y="2231"/>
                  </a:lnTo>
                  <a:lnTo>
                    <a:pt x="2294" y="2250"/>
                  </a:lnTo>
                  <a:lnTo>
                    <a:pt x="2331" y="2272"/>
                  </a:lnTo>
                  <a:lnTo>
                    <a:pt x="2365" y="2299"/>
                  </a:lnTo>
                  <a:lnTo>
                    <a:pt x="2396" y="2330"/>
                  </a:lnTo>
                  <a:lnTo>
                    <a:pt x="2422" y="2364"/>
                  </a:lnTo>
                  <a:lnTo>
                    <a:pt x="2445" y="2401"/>
                  </a:lnTo>
                  <a:lnTo>
                    <a:pt x="2464" y="2441"/>
                  </a:lnTo>
                  <a:lnTo>
                    <a:pt x="2477" y="2483"/>
                  </a:lnTo>
                  <a:lnTo>
                    <a:pt x="2485" y="2527"/>
                  </a:lnTo>
                  <a:lnTo>
                    <a:pt x="2488" y="2574"/>
                  </a:lnTo>
                  <a:lnTo>
                    <a:pt x="2485" y="2620"/>
                  </a:lnTo>
                  <a:lnTo>
                    <a:pt x="2477" y="2665"/>
                  </a:lnTo>
                  <a:lnTo>
                    <a:pt x="2464" y="2707"/>
                  </a:lnTo>
                  <a:lnTo>
                    <a:pt x="2445" y="2748"/>
                  </a:lnTo>
                  <a:lnTo>
                    <a:pt x="2422" y="2785"/>
                  </a:lnTo>
                  <a:lnTo>
                    <a:pt x="2396" y="2819"/>
                  </a:lnTo>
                  <a:lnTo>
                    <a:pt x="2365" y="2849"/>
                  </a:lnTo>
                  <a:lnTo>
                    <a:pt x="2331" y="2876"/>
                  </a:lnTo>
                  <a:lnTo>
                    <a:pt x="2294" y="2899"/>
                  </a:lnTo>
                  <a:lnTo>
                    <a:pt x="2254" y="2917"/>
                  </a:lnTo>
                  <a:lnTo>
                    <a:pt x="2212" y="2931"/>
                  </a:lnTo>
                  <a:lnTo>
                    <a:pt x="2166" y="2939"/>
                  </a:lnTo>
                  <a:lnTo>
                    <a:pt x="2121" y="2942"/>
                  </a:lnTo>
                  <a:lnTo>
                    <a:pt x="368" y="2942"/>
                  </a:lnTo>
                  <a:lnTo>
                    <a:pt x="322" y="2939"/>
                  </a:lnTo>
                  <a:lnTo>
                    <a:pt x="277" y="2931"/>
                  </a:lnTo>
                  <a:lnTo>
                    <a:pt x="234" y="2917"/>
                  </a:lnTo>
                  <a:lnTo>
                    <a:pt x="194" y="2899"/>
                  </a:lnTo>
                  <a:lnTo>
                    <a:pt x="157" y="2876"/>
                  </a:lnTo>
                  <a:lnTo>
                    <a:pt x="123" y="2849"/>
                  </a:lnTo>
                  <a:lnTo>
                    <a:pt x="93" y="2819"/>
                  </a:lnTo>
                  <a:lnTo>
                    <a:pt x="66" y="2785"/>
                  </a:lnTo>
                  <a:lnTo>
                    <a:pt x="43" y="2748"/>
                  </a:lnTo>
                  <a:lnTo>
                    <a:pt x="25" y="2707"/>
                  </a:lnTo>
                  <a:lnTo>
                    <a:pt x="11" y="2665"/>
                  </a:lnTo>
                  <a:lnTo>
                    <a:pt x="3" y="2620"/>
                  </a:lnTo>
                  <a:lnTo>
                    <a:pt x="0" y="2574"/>
                  </a:lnTo>
                  <a:lnTo>
                    <a:pt x="3" y="2527"/>
                  </a:lnTo>
                  <a:lnTo>
                    <a:pt x="11" y="2483"/>
                  </a:lnTo>
                  <a:lnTo>
                    <a:pt x="25" y="2441"/>
                  </a:lnTo>
                  <a:lnTo>
                    <a:pt x="43" y="2401"/>
                  </a:lnTo>
                  <a:lnTo>
                    <a:pt x="66" y="2364"/>
                  </a:lnTo>
                  <a:lnTo>
                    <a:pt x="93" y="2330"/>
                  </a:lnTo>
                  <a:lnTo>
                    <a:pt x="123" y="2300"/>
                  </a:lnTo>
                  <a:lnTo>
                    <a:pt x="157" y="2273"/>
                  </a:lnTo>
                  <a:lnTo>
                    <a:pt x="194" y="2251"/>
                  </a:lnTo>
                  <a:lnTo>
                    <a:pt x="234" y="2233"/>
                  </a:lnTo>
                  <a:lnTo>
                    <a:pt x="277" y="2221"/>
                  </a:lnTo>
                  <a:lnTo>
                    <a:pt x="322" y="2214"/>
                  </a:lnTo>
                  <a:lnTo>
                    <a:pt x="368" y="2212"/>
                  </a:lnTo>
                  <a:lnTo>
                    <a:pt x="905" y="2212"/>
                  </a:lnTo>
                  <a:lnTo>
                    <a:pt x="905" y="2155"/>
                  </a:lnTo>
                  <a:lnTo>
                    <a:pt x="57" y="2155"/>
                  </a:lnTo>
                  <a:lnTo>
                    <a:pt x="38" y="2153"/>
                  </a:lnTo>
                  <a:lnTo>
                    <a:pt x="22" y="2146"/>
                  </a:lnTo>
                  <a:lnTo>
                    <a:pt x="10" y="2133"/>
                  </a:lnTo>
                  <a:lnTo>
                    <a:pt x="3" y="2118"/>
                  </a:lnTo>
                  <a:lnTo>
                    <a:pt x="0" y="2098"/>
                  </a:lnTo>
                  <a:lnTo>
                    <a:pt x="0" y="1929"/>
                  </a:lnTo>
                  <a:lnTo>
                    <a:pt x="344" y="1929"/>
                  </a:lnTo>
                  <a:lnTo>
                    <a:pt x="381" y="1926"/>
                  </a:lnTo>
                  <a:lnTo>
                    <a:pt x="416" y="1917"/>
                  </a:lnTo>
                  <a:lnTo>
                    <a:pt x="448" y="1904"/>
                  </a:lnTo>
                  <a:lnTo>
                    <a:pt x="478" y="1886"/>
                  </a:lnTo>
                  <a:lnTo>
                    <a:pt x="505" y="1863"/>
                  </a:lnTo>
                  <a:lnTo>
                    <a:pt x="527" y="1836"/>
                  </a:lnTo>
                  <a:lnTo>
                    <a:pt x="546" y="1806"/>
                  </a:lnTo>
                  <a:lnTo>
                    <a:pt x="559" y="1774"/>
                  </a:lnTo>
                  <a:lnTo>
                    <a:pt x="569" y="1739"/>
                  </a:lnTo>
                  <a:lnTo>
                    <a:pt x="572" y="1702"/>
                  </a:lnTo>
                  <a:lnTo>
                    <a:pt x="572" y="1589"/>
                  </a:lnTo>
                  <a:lnTo>
                    <a:pt x="798" y="1589"/>
                  </a:lnTo>
                  <a:lnTo>
                    <a:pt x="798" y="1193"/>
                  </a:lnTo>
                  <a:lnTo>
                    <a:pt x="800" y="1162"/>
                  </a:lnTo>
                  <a:lnTo>
                    <a:pt x="808" y="1133"/>
                  </a:lnTo>
                  <a:lnTo>
                    <a:pt x="822" y="1106"/>
                  </a:lnTo>
                  <a:lnTo>
                    <a:pt x="838" y="1081"/>
                  </a:lnTo>
                  <a:lnTo>
                    <a:pt x="860" y="1061"/>
                  </a:lnTo>
                  <a:lnTo>
                    <a:pt x="883" y="1043"/>
                  </a:lnTo>
                  <a:lnTo>
                    <a:pt x="910" y="1031"/>
                  </a:lnTo>
                  <a:lnTo>
                    <a:pt x="939" y="1024"/>
                  </a:lnTo>
                  <a:lnTo>
                    <a:pt x="1657" y="299"/>
                  </a:lnTo>
                  <a:lnTo>
                    <a:pt x="1669" y="290"/>
                  </a:lnTo>
                  <a:lnTo>
                    <a:pt x="1681" y="285"/>
                  </a:lnTo>
                  <a:lnTo>
                    <a:pt x="1697" y="283"/>
                  </a:lnTo>
                  <a:lnTo>
                    <a:pt x="2839" y="283"/>
                  </a:lnTo>
                  <a:lnTo>
                    <a:pt x="2947" y="34"/>
                  </a:lnTo>
                  <a:lnTo>
                    <a:pt x="2952" y="22"/>
                  </a:lnTo>
                  <a:lnTo>
                    <a:pt x="2960" y="12"/>
                  </a:lnTo>
                  <a:lnTo>
                    <a:pt x="2971" y="5"/>
                  </a:lnTo>
                  <a:lnTo>
                    <a:pt x="2984" y="1"/>
                  </a:lnTo>
                  <a:lnTo>
                    <a:pt x="29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25"/>
            <p:cNvSpPr>
              <a:spLocks/>
            </p:cNvSpPr>
            <p:nvPr/>
          </p:nvSpPr>
          <p:spPr bwMode="auto">
            <a:xfrm>
              <a:off x="2481263" y="2986088"/>
              <a:ext cx="79375" cy="39687"/>
            </a:xfrm>
            <a:custGeom>
              <a:avLst/>
              <a:gdLst>
                <a:gd name="T0" fmla="*/ 232 w 452"/>
                <a:gd name="T1" fmla="*/ 0 h 226"/>
                <a:gd name="T2" fmla="*/ 452 w 452"/>
                <a:gd name="T3" fmla="*/ 0 h 226"/>
                <a:gd name="T4" fmla="*/ 452 w 452"/>
                <a:gd name="T5" fmla="*/ 113 h 226"/>
                <a:gd name="T6" fmla="*/ 449 w 452"/>
                <a:gd name="T7" fmla="*/ 139 h 226"/>
                <a:gd name="T8" fmla="*/ 441 w 452"/>
                <a:gd name="T9" fmla="*/ 163 h 226"/>
                <a:gd name="T10" fmla="*/ 428 w 452"/>
                <a:gd name="T11" fmla="*/ 184 h 226"/>
                <a:gd name="T12" fmla="*/ 410 w 452"/>
                <a:gd name="T13" fmla="*/ 202 h 226"/>
                <a:gd name="T14" fmla="*/ 389 w 452"/>
                <a:gd name="T15" fmla="*/ 215 h 226"/>
                <a:gd name="T16" fmla="*/ 365 w 452"/>
                <a:gd name="T17" fmla="*/ 223 h 226"/>
                <a:gd name="T18" fmla="*/ 339 w 452"/>
                <a:gd name="T19" fmla="*/ 226 h 226"/>
                <a:gd name="T20" fmla="*/ 0 w 452"/>
                <a:gd name="T21" fmla="*/ 226 h 226"/>
                <a:gd name="T22" fmla="*/ 4 w 452"/>
                <a:gd name="T23" fmla="*/ 189 h 226"/>
                <a:gd name="T24" fmla="*/ 14 w 452"/>
                <a:gd name="T25" fmla="*/ 155 h 226"/>
                <a:gd name="T26" fmla="*/ 29 w 452"/>
                <a:gd name="T27" fmla="*/ 123 h 226"/>
                <a:gd name="T28" fmla="*/ 48 w 452"/>
                <a:gd name="T29" fmla="*/ 93 h 226"/>
                <a:gd name="T30" fmla="*/ 71 w 452"/>
                <a:gd name="T31" fmla="*/ 66 h 226"/>
                <a:gd name="T32" fmla="*/ 98 w 452"/>
                <a:gd name="T33" fmla="*/ 43 h 226"/>
                <a:gd name="T34" fmla="*/ 127 w 452"/>
                <a:gd name="T35" fmla="*/ 26 h 226"/>
                <a:gd name="T36" fmla="*/ 160 w 452"/>
                <a:gd name="T37" fmla="*/ 11 h 226"/>
                <a:gd name="T38" fmla="*/ 195 w 452"/>
                <a:gd name="T39" fmla="*/ 3 h 226"/>
                <a:gd name="T40" fmla="*/ 232 w 452"/>
                <a:gd name="T4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2" h="226">
                  <a:moveTo>
                    <a:pt x="232" y="0"/>
                  </a:moveTo>
                  <a:lnTo>
                    <a:pt x="452" y="0"/>
                  </a:lnTo>
                  <a:lnTo>
                    <a:pt x="452" y="113"/>
                  </a:lnTo>
                  <a:lnTo>
                    <a:pt x="449" y="139"/>
                  </a:lnTo>
                  <a:lnTo>
                    <a:pt x="441" y="163"/>
                  </a:lnTo>
                  <a:lnTo>
                    <a:pt x="428" y="184"/>
                  </a:lnTo>
                  <a:lnTo>
                    <a:pt x="410" y="202"/>
                  </a:lnTo>
                  <a:lnTo>
                    <a:pt x="389" y="215"/>
                  </a:lnTo>
                  <a:lnTo>
                    <a:pt x="365" y="223"/>
                  </a:lnTo>
                  <a:lnTo>
                    <a:pt x="339" y="226"/>
                  </a:lnTo>
                  <a:lnTo>
                    <a:pt x="0" y="226"/>
                  </a:lnTo>
                  <a:lnTo>
                    <a:pt x="4" y="189"/>
                  </a:lnTo>
                  <a:lnTo>
                    <a:pt x="14" y="155"/>
                  </a:lnTo>
                  <a:lnTo>
                    <a:pt x="29" y="123"/>
                  </a:lnTo>
                  <a:lnTo>
                    <a:pt x="48" y="93"/>
                  </a:lnTo>
                  <a:lnTo>
                    <a:pt x="71" y="66"/>
                  </a:lnTo>
                  <a:lnTo>
                    <a:pt x="98" y="43"/>
                  </a:lnTo>
                  <a:lnTo>
                    <a:pt x="127" y="26"/>
                  </a:lnTo>
                  <a:lnTo>
                    <a:pt x="160" y="11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26"/>
            <p:cNvSpPr>
              <a:spLocks/>
            </p:cNvSpPr>
            <p:nvPr/>
          </p:nvSpPr>
          <p:spPr bwMode="auto">
            <a:xfrm>
              <a:off x="2541588" y="3146425"/>
              <a:ext cx="30162" cy="30162"/>
            </a:xfrm>
            <a:custGeom>
              <a:avLst/>
              <a:gdLst>
                <a:gd name="T0" fmla="*/ 85 w 170"/>
                <a:gd name="T1" fmla="*/ 0 h 170"/>
                <a:gd name="T2" fmla="*/ 102 w 170"/>
                <a:gd name="T3" fmla="*/ 0 h 170"/>
                <a:gd name="T4" fmla="*/ 112 w 170"/>
                <a:gd name="T5" fmla="*/ 5 h 170"/>
                <a:gd name="T6" fmla="*/ 121 w 170"/>
                <a:gd name="T7" fmla="*/ 6 h 170"/>
                <a:gd name="T8" fmla="*/ 131 w 170"/>
                <a:gd name="T9" fmla="*/ 6 h 170"/>
                <a:gd name="T10" fmla="*/ 133 w 170"/>
                <a:gd name="T11" fmla="*/ 6 h 170"/>
                <a:gd name="T12" fmla="*/ 135 w 170"/>
                <a:gd name="T13" fmla="*/ 6 h 170"/>
                <a:gd name="T14" fmla="*/ 136 w 170"/>
                <a:gd name="T15" fmla="*/ 6 h 170"/>
                <a:gd name="T16" fmla="*/ 136 w 170"/>
                <a:gd name="T17" fmla="*/ 6 h 170"/>
                <a:gd name="T18" fmla="*/ 136 w 170"/>
                <a:gd name="T19" fmla="*/ 6 h 170"/>
                <a:gd name="T20" fmla="*/ 152 w 170"/>
                <a:gd name="T21" fmla="*/ 23 h 170"/>
                <a:gd name="T22" fmla="*/ 152 w 170"/>
                <a:gd name="T23" fmla="*/ 26 h 170"/>
                <a:gd name="T24" fmla="*/ 152 w 170"/>
                <a:gd name="T25" fmla="*/ 27 h 170"/>
                <a:gd name="T26" fmla="*/ 152 w 170"/>
                <a:gd name="T27" fmla="*/ 28 h 170"/>
                <a:gd name="T28" fmla="*/ 158 w 170"/>
                <a:gd name="T29" fmla="*/ 35 h 170"/>
                <a:gd name="T30" fmla="*/ 160 w 170"/>
                <a:gd name="T31" fmla="*/ 44 h 170"/>
                <a:gd name="T32" fmla="*/ 165 w 170"/>
                <a:gd name="T33" fmla="*/ 51 h 170"/>
                <a:gd name="T34" fmla="*/ 165 w 170"/>
                <a:gd name="T35" fmla="*/ 54 h 170"/>
                <a:gd name="T36" fmla="*/ 165 w 170"/>
                <a:gd name="T37" fmla="*/ 56 h 170"/>
                <a:gd name="T38" fmla="*/ 165 w 170"/>
                <a:gd name="T39" fmla="*/ 57 h 170"/>
                <a:gd name="T40" fmla="*/ 165 w 170"/>
                <a:gd name="T41" fmla="*/ 57 h 170"/>
                <a:gd name="T42" fmla="*/ 165 w 170"/>
                <a:gd name="T43" fmla="*/ 57 h 170"/>
                <a:gd name="T44" fmla="*/ 168 w 170"/>
                <a:gd name="T45" fmla="*/ 66 h 170"/>
                <a:gd name="T46" fmla="*/ 170 w 170"/>
                <a:gd name="T47" fmla="*/ 75 h 170"/>
                <a:gd name="T48" fmla="*/ 170 w 170"/>
                <a:gd name="T49" fmla="*/ 85 h 170"/>
                <a:gd name="T50" fmla="*/ 170 w 170"/>
                <a:gd name="T51" fmla="*/ 95 h 170"/>
                <a:gd name="T52" fmla="*/ 167 w 170"/>
                <a:gd name="T53" fmla="*/ 102 h 170"/>
                <a:gd name="T54" fmla="*/ 159 w 170"/>
                <a:gd name="T55" fmla="*/ 107 h 170"/>
                <a:gd name="T56" fmla="*/ 159 w 170"/>
                <a:gd name="T57" fmla="*/ 114 h 170"/>
                <a:gd name="T58" fmla="*/ 159 w 170"/>
                <a:gd name="T59" fmla="*/ 114 h 170"/>
                <a:gd name="T60" fmla="*/ 159 w 170"/>
                <a:gd name="T61" fmla="*/ 114 h 170"/>
                <a:gd name="T62" fmla="*/ 157 w 170"/>
                <a:gd name="T63" fmla="*/ 123 h 170"/>
                <a:gd name="T64" fmla="*/ 152 w 170"/>
                <a:gd name="T65" fmla="*/ 130 h 170"/>
                <a:gd name="T66" fmla="*/ 147 w 170"/>
                <a:gd name="T67" fmla="*/ 136 h 170"/>
                <a:gd name="T68" fmla="*/ 147 w 170"/>
                <a:gd name="T69" fmla="*/ 141 h 170"/>
                <a:gd name="T70" fmla="*/ 131 w 170"/>
                <a:gd name="T71" fmla="*/ 159 h 170"/>
                <a:gd name="T72" fmla="*/ 125 w 170"/>
                <a:gd name="T73" fmla="*/ 159 h 170"/>
                <a:gd name="T74" fmla="*/ 125 w 170"/>
                <a:gd name="T75" fmla="*/ 159 h 170"/>
                <a:gd name="T76" fmla="*/ 125 w 170"/>
                <a:gd name="T77" fmla="*/ 159 h 170"/>
                <a:gd name="T78" fmla="*/ 119 w 170"/>
                <a:gd name="T79" fmla="*/ 164 h 170"/>
                <a:gd name="T80" fmla="*/ 111 w 170"/>
                <a:gd name="T81" fmla="*/ 168 h 170"/>
                <a:gd name="T82" fmla="*/ 102 w 170"/>
                <a:gd name="T83" fmla="*/ 170 h 170"/>
                <a:gd name="T84" fmla="*/ 85 w 170"/>
                <a:gd name="T85" fmla="*/ 170 h 170"/>
                <a:gd name="T86" fmla="*/ 63 w 170"/>
                <a:gd name="T87" fmla="*/ 167 h 170"/>
                <a:gd name="T88" fmla="*/ 43 w 170"/>
                <a:gd name="T89" fmla="*/ 158 h 170"/>
                <a:gd name="T90" fmla="*/ 26 w 170"/>
                <a:gd name="T91" fmla="*/ 144 h 170"/>
                <a:gd name="T92" fmla="*/ 13 w 170"/>
                <a:gd name="T93" fmla="*/ 127 h 170"/>
                <a:gd name="T94" fmla="*/ 3 w 170"/>
                <a:gd name="T95" fmla="*/ 107 h 170"/>
                <a:gd name="T96" fmla="*/ 0 w 170"/>
                <a:gd name="T97" fmla="*/ 85 h 170"/>
                <a:gd name="T98" fmla="*/ 3 w 170"/>
                <a:gd name="T99" fmla="*/ 63 h 170"/>
                <a:gd name="T100" fmla="*/ 13 w 170"/>
                <a:gd name="T101" fmla="*/ 43 h 170"/>
                <a:gd name="T102" fmla="*/ 26 w 170"/>
                <a:gd name="T103" fmla="*/ 26 h 170"/>
                <a:gd name="T104" fmla="*/ 43 w 170"/>
                <a:gd name="T105" fmla="*/ 12 h 170"/>
                <a:gd name="T106" fmla="*/ 63 w 170"/>
                <a:gd name="T107" fmla="*/ 3 h 170"/>
                <a:gd name="T108" fmla="*/ 85 w 170"/>
                <a:gd name="T10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" h="170">
                  <a:moveTo>
                    <a:pt x="85" y="0"/>
                  </a:moveTo>
                  <a:lnTo>
                    <a:pt x="102" y="0"/>
                  </a:lnTo>
                  <a:lnTo>
                    <a:pt x="112" y="5"/>
                  </a:lnTo>
                  <a:lnTo>
                    <a:pt x="121" y="6"/>
                  </a:lnTo>
                  <a:lnTo>
                    <a:pt x="131" y="6"/>
                  </a:lnTo>
                  <a:lnTo>
                    <a:pt x="133" y="6"/>
                  </a:lnTo>
                  <a:lnTo>
                    <a:pt x="135" y="6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52" y="23"/>
                  </a:lnTo>
                  <a:lnTo>
                    <a:pt x="152" y="26"/>
                  </a:lnTo>
                  <a:lnTo>
                    <a:pt x="152" y="27"/>
                  </a:lnTo>
                  <a:lnTo>
                    <a:pt x="152" y="28"/>
                  </a:lnTo>
                  <a:lnTo>
                    <a:pt x="158" y="35"/>
                  </a:lnTo>
                  <a:lnTo>
                    <a:pt x="160" y="44"/>
                  </a:lnTo>
                  <a:lnTo>
                    <a:pt x="165" y="51"/>
                  </a:lnTo>
                  <a:lnTo>
                    <a:pt x="165" y="54"/>
                  </a:lnTo>
                  <a:lnTo>
                    <a:pt x="165" y="56"/>
                  </a:lnTo>
                  <a:lnTo>
                    <a:pt x="165" y="57"/>
                  </a:lnTo>
                  <a:lnTo>
                    <a:pt x="165" y="57"/>
                  </a:lnTo>
                  <a:lnTo>
                    <a:pt x="165" y="57"/>
                  </a:lnTo>
                  <a:lnTo>
                    <a:pt x="168" y="66"/>
                  </a:lnTo>
                  <a:lnTo>
                    <a:pt x="170" y="75"/>
                  </a:lnTo>
                  <a:lnTo>
                    <a:pt x="170" y="85"/>
                  </a:lnTo>
                  <a:lnTo>
                    <a:pt x="170" y="95"/>
                  </a:lnTo>
                  <a:lnTo>
                    <a:pt x="167" y="102"/>
                  </a:lnTo>
                  <a:lnTo>
                    <a:pt x="159" y="107"/>
                  </a:lnTo>
                  <a:lnTo>
                    <a:pt x="159" y="114"/>
                  </a:lnTo>
                  <a:lnTo>
                    <a:pt x="159" y="114"/>
                  </a:lnTo>
                  <a:lnTo>
                    <a:pt x="159" y="114"/>
                  </a:lnTo>
                  <a:lnTo>
                    <a:pt x="157" y="123"/>
                  </a:lnTo>
                  <a:lnTo>
                    <a:pt x="152" y="130"/>
                  </a:lnTo>
                  <a:lnTo>
                    <a:pt x="147" y="136"/>
                  </a:lnTo>
                  <a:lnTo>
                    <a:pt x="147" y="141"/>
                  </a:lnTo>
                  <a:lnTo>
                    <a:pt x="131" y="159"/>
                  </a:lnTo>
                  <a:lnTo>
                    <a:pt x="125" y="159"/>
                  </a:lnTo>
                  <a:lnTo>
                    <a:pt x="125" y="159"/>
                  </a:lnTo>
                  <a:lnTo>
                    <a:pt x="125" y="159"/>
                  </a:lnTo>
                  <a:lnTo>
                    <a:pt x="119" y="164"/>
                  </a:lnTo>
                  <a:lnTo>
                    <a:pt x="111" y="168"/>
                  </a:lnTo>
                  <a:lnTo>
                    <a:pt x="102" y="170"/>
                  </a:lnTo>
                  <a:lnTo>
                    <a:pt x="85" y="170"/>
                  </a:lnTo>
                  <a:lnTo>
                    <a:pt x="63" y="167"/>
                  </a:lnTo>
                  <a:lnTo>
                    <a:pt x="43" y="158"/>
                  </a:lnTo>
                  <a:lnTo>
                    <a:pt x="26" y="144"/>
                  </a:lnTo>
                  <a:lnTo>
                    <a:pt x="13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3" y="43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27"/>
            <p:cNvSpPr>
              <a:spLocks/>
            </p:cNvSpPr>
            <p:nvPr/>
          </p:nvSpPr>
          <p:spPr bwMode="auto">
            <a:xfrm>
              <a:off x="2587625" y="3146425"/>
              <a:ext cx="227012" cy="30162"/>
            </a:xfrm>
            <a:custGeom>
              <a:avLst/>
              <a:gdLst>
                <a:gd name="T0" fmla="*/ 0 w 1283"/>
                <a:gd name="T1" fmla="*/ 0 h 170"/>
                <a:gd name="T2" fmla="*/ 1283 w 1283"/>
                <a:gd name="T3" fmla="*/ 0 h 170"/>
                <a:gd name="T4" fmla="*/ 1283 w 1283"/>
                <a:gd name="T5" fmla="*/ 6 h 170"/>
                <a:gd name="T6" fmla="*/ 1278 w 1283"/>
                <a:gd name="T7" fmla="*/ 16 h 170"/>
                <a:gd name="T8" fmla="*/ 1274 w 1283"/>
                <a:gd name="T9" fmla="*/ 24 h 170"/>
                <a:gd name="T10" fmla="*/ 1271 w 1283"/>
                <a:gd name="T11" fmla="*/ 34 h 170"/>
                <a:gd name="T12" fmla="*/ 1269 w 1283"/>
                <a:gd name="T13" fmla="*/ 36 h 170"/>
                <a:gd name="T14" fmla="*/ 1267 w 1283"/>
                <a:gd name="T15" fmla="*/ 38 h 170"/>
                <a:gd name="T16" fmla="*/ 1266 w 1283"/>
                <a:gd name="T17" fmla="*/ 39 h 170"/>
                <a:gd name="T18" fmla="*/ 1266 w 1283"/>
                <a:gd name="T19" fmla="*/ 42 h 170"/>
                <a:gd name="T20" fmla="*/ 1266 w 1283"/>
                <a:gd name="T21" fmla="*/ 44 h 170"/>
                <a:gd name="T22" fmla="*/ 1265 w 1283"/>
                <a:gd name="T23" fmla="*/ 46 h 170"/>
                <a:gd name="T24" fmla="*/ 1262 w 1283"/>
                <a:gd name="T25" fmla="*/ 57 h 170"/>
                <a:gd name="T26" fmla="*/ 1260 w 1283"/>
                <a:gd name="T27" fmla="*/ 69 h 170"/>
                <a:gd name="T28" fmla="*/ 1260 w 1283"/>
                <a:gd name="T29" fmla="*/ 85 h 170"/>
                <a:gd name="T30" fmla="*/ 1260 w 1283"/>
                <a:gd name="T31" fmla="*/ 100 h 170"/>
                <a:gd name="T32" fmla="*/ 1262 w 1283"/>
                <a:gd name="T33" fmla="*/ 114 h 170"/>
                <a:gd name="T34" fmla="*/ 1265 w 1283"/>
                <a:gd name="T35" fmla="*/ 125 h 170"/>
                <a:gd name="T36" fmla="*/ 1268 w 1283"/>
                <a:gd name="T37" fmla="*/ 127 h 170"/>
                <a:gd name="T38" fmla="*/ 1269 w 1283"/>
                <a:gd name="T39" fmla="*/ 129 h 170"/>
                <a:gd name="T40" fmla="*/ 1270 w 1283"/>
                <a:gd name="T41" fmla="*/ 130 h 170"/>
                <a:gd name="T42" fmla="*/ 1271 w 1283"/>
                <a:gd name="T43" fmla="*/ 132 h 170"/>
                <a:gd name="T44" fmla="*/ 1271 w 1283"/>
                <a:gd name="T45" fmla="*/ 134 h 170"/>
                <a:gd name="T46" fmla="*/ 1271 w 1283"/>
                <a:gd name="T47" fmla="*/ 136 h 170"/>
                <a:gd name="T48" fmla="*/ 1276 w 1283"/>
                <a:gd name="T49" fmla="*/ 145 h 170"/>
                <a:gd name="T50" fmla="*/ 1279 w 1283"/>
                <a:gd name="T51" fmla="*/ 155 h 170"/>
                <a:gd name="T52" fmla="*/ 1283 w 1283"/>
                <a:gd name="T53" fmla="*/ 164 h 170"/>
                <a:gd name="T54" fmla="*/ 1283 w 1283"/>
                <a:gd name="T55" fmla="*/ 170 h 170"/>
                <a:gd name="T56" fmla="*/ 0 w 1283"/>
                <a:gd name="T57" fmla="*/ 170 h 170"/>
                <a:gd name="T58" fmla="*/ 0 w 1283"/>
                <a:gd name="T59" fmla="*/ 167 h 170"/>
                <a:gd name="T60" fmla="*/ 0 w 1283"/>
                <a:gd name="T61" fmla="*/ 166 h 170"/>
                <a:gd name="T62" fmla="*/ 0 w 1283"/>
                <a:gd name="T63" fmla="*/ 164 h 170"/>
                <a:gd name="T64" fmla="*/ 5 w 1283"/>
                <a:gd name="T65" fmla="*/ 155 h 170"/>
                <a:gd name="T66" fmla="*/ 9 w 1283"/>
                <a:gd name="T67" fmla="*/ 145 h 170"/>
                <a:gd name="T68" fmla="*/ 10 w 1283"/>
                <a:gd name="T69" fmla="*/ 136 h 170"/>
                <a:gd name="T70" fmla="*/ 10 w 1283"/>
                <a:gd name="T71" fmla="*/ 134 h 170"/>
                <a:gd name="T72" fmla="*/ 10 w 1283"/>
                <a:gd name="T73" fmla="*/ 131 h 170"/>
                <a:gd name="T74" fmla="*/ 10 w 1283"/>
                <a:gd name="T75" fmla="*/ 128 h 170"/>
                <a:gd name="T76" fmla="*/ 10 w 1283"/>
                <a:gd name="T77" fmla="*/ 125 h 170"/>
                <a:gd name="T78" fmla="*/ 14 w 1283"/>
                <a:gd name="T79" fmla="*/ 114 h 170"/>
                <a:gd name="T80" fmla="*/ 16 w 1283"/>
                <a:gd name="T81" fmla="*/ 100 h 170"/>
                <a:gd name="T82" fmla="*/ 16 w 1283"/>
                <a:gd name="T83" fmla="*/ 85 h 170"/>
                <a:gd name="T84" fmla="*/ 16 w 1283"/>
                <a:gd name="T85" fmla="*/ 46 h 170"/>
                <a:gd name="T86" fmla="*/ 14 w 1283"/>
                <a:gd name="T87" fmla="*/ 44 h 170"/>
                <a:gd name="T88" fmla="*/ 12 w 1283"/>
                <a:gd name="T89" fmla="*/ 42 h 170"/>
                <a:gd name="T90" fmla="*/ 11 w 1283"/>
                <a:gd name="T91" fmla="*/ 39 h 170"/>
                <a:gd name="T92" fmla="*/ 11 w 1283"/>
                <a:gd name="T93" fmla="*/ 38 h 170"/>
                <a:gd name="T94" fmla="*/ 11 w 1283"/>
                <a:gd name="T95" fmla="*/ 36 h 170"/>
                <a:gd name="T96" fmla="*/ 10 w 1283"/>
                <a:gd name="T97" fmla="*/ 34 h 170"/>
                <a:gd name="T98" fmla="*/ 6 w 1283"/>
                <a:gd name="T99" fmla="*/ 24 h 170"/>
                <a:gd name="T100" fmla="*/ 4 w 1283"/>
                <a:gd name="T101" fmla="*/ 16 h 170"/>
                <a:gd name="T102" fmla="*/ 0 w 1283"/>
                <a:gd name="T103" fmla="*/ 6 h 170"/>
                <a:gd name="T104" fmla="*/ 0 w 1283"/>
                <a:gd name="T105" fmla="*/ 3 h 170"/>
                <a:gd name="T106" fmla="*/ 0 w 1283"/>
                <a:gd name="T107" fmla="*/ 1 h 170"/>
                <a:gd name="T108" fmla="*/ 0 w 1283"/>
                <a:gd name="T10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3" h="170">
                  <a:moveTo>
                    <a:pt x="0" y="0"/>
                  </a:moveTo>
                  <a:lnTo>
                    <a:pt x="1283" y="0"/>
                  </a:lnTo>
                  <a:lnTo>
                    <a:pt x="1283" y="6"/>
                  </a:lnTo>
                  <a:lnTo>
                    <a:pt x="1278" y="16"/>
                  </a:lnTo>
                  <a:lnTo>
                    <a:pt x="1274" y="24"/>
                  </a:lnTo>
                  <a:lnTo>
                    <a:pt x="1271" y="34"/>
                  </a:lnTo>
                  <a:lnTo>
                    <a:pt x="1269" y="36"/>
                  </a:lnTo>
                  <a:lnTo>
                    <a:pt x="1267" y="38"/>
                  </a:lnTo>
                  <a:lnTo>
                    <a:pt x="1266" y="39"/>
                  </a:lnTo>
                  <a:lnTo>
                    <a:pt x="1266" y="42"/>
                  </a:lnTo>
                  <a:lnTo>
                    <a:pt x="1266" y="44"/>
                  </a:lnTo>
                  <a:lnTo>
                    <a:pt x="1265" y="46"/>
                  </a:lnTo>
                  <a:lnTo>
                    <a:pt x="1262" y="57"/>
                  </a:lnTo>
                  <a:lnTo>
                    <a:pt x="1260" y="69"/>
                  </a:lnTo>
                  <a:lnTo>
                    <a:pt x="1260" y="85"/>
                  </a:lnTo>
                  <a:lnTo>
                    <a:pt x="1260" y="100"/>
                  </a:lnTo>
                  <a:lnTo>
                    <a:pt x="1262" y="114"/>
                  </a:lnTo>
                  <a:lnTo>
                    <a:pt x="1265" y="125"/>
                  </a:lnTo>
                  <a:lnTo>
                    <a:pt x="1268" y="127"/>
                  </a:lnTo>
                  <a:lnTo>
                    <a:pt x="1269" y="129"/>
                  </a:lnTo>
                  <a:lnTo>
                    <a:pt x="1270" y="130"/>
                  </a:lnTo>
                  <a:lnTo>
                    <a:pt x="1271" y="132"/>
                  </a:lnTo>
                  <a:lnTo>
                    <a:pt x="1271" y="134"/>
                  </a:lnTo>
                  <a:lnTo>
                    <a:pt x="1271" y="136"/>
                  </a:lnTo>
                  <a:lnTo>
                    <a:pt x="1276" y="145"/>
                  </a:lnTo>
                  <a:lnTo>
                    <a:pt x="1279" y="155"/>
                  </a:lnTo>
                  <a:lnTo>
                    <a:pt x="1283" y="164"/>
                  </a:lnTo>
                  <a:lnTo>
                    <a:pt x="1283" y="170"/>
                  </a:lnTo>
                  <a:lnTo>
                    <a:pt x="0" y="170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0" y="164"/>
                  </a:lnTo>
                  <a:lnTo>
                    <a:pt x="5" y="155"/>
                  </a:lnTo>
                  <a:lnTo>
                    <a:pt x="9" y="145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0" y="131"/>
                  </a:lnTo>
                  <a:lnTo>
                    <a:pt x="10" y="128"/>
                  </a:lnTo>
                  <a:lnTo>
                    <a:pt x="10" y="125"/>
                  </a:lnTo>
                  <a:lnTo>
                    <a:pt x="14" y="114"/>
                  </a:lnTo>
                  <a:lnTo>
                    <a:pt x="16" y="100"/>
                  </a:lnTo>
                  <a:lnTo>
                    <a:pt x="16" y="85"/>
                  </a:lnTo>
                  <a:lnTo>
                    <a:pt x="16" y="46"/>
                  </a:lnTo>
                  <a:lnTo>
                    <a:pt x="14" y="44"/>
                  </a:lnTo>
                  <a:lnTo>
                    <a:pt x="12" y="42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1" y="36"/>
                  </a:lnTo>
                  <a:lnTo>
                    <a:pt x="10" y="34"/>
                  </a:lnTo>
                  <a:lnTo>
                    <a:pt x="6" y="24"/>
                  </a:lnTo>
                  <a:lnTo>
                    <a:pt x="4" y="1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28"/>
            <p:cNvSpPr>
              <a:spLocks/>
            </p:cNvSpPr>
            <p:nvPr/>
          </p:nvSpPr>
          <p:spPr bwMode="auto">
            <a:xfrm>
              <a:off x="2830513" y="3146425"/>
              <a:ext cx="28575" cy="30162"/>
            </a:xfrm>
            <a:custGeom>
              <a:avLst/>
              <a:gdLst>
                <a:gd name="T0" fmla="*/ 62 w 164"/>
                <a:gd name="T1" fmla="*/ 0 h 170"/>
                <a:gd name="T2" fmla="*/ 79 w 164"/>
                <a:gd name="T3" fmla="*/ 0 h 170"/>
                <a:gd name="T4" fmla="*/ 101 w 164"/>
                <a:gd name="T5" fmla="*/ 3 h 170"/>
                <a:gd name="T6" fmla="*/ 122 w 164"/>
                <a:gd name="T7" fmla="*/ 12 h 170"/>
                <a:gd name="T8" fmla="*/ 139 w 164"/>
                <a:gd name="T9" fmla="*/ 26 h 170"/>
                <a:gd name="T10" fmla="*/ 152 w 164"/>
                <a:gd name="T11" fmla="*/ 43 h 170"/>
                <a:gd name="T12" fmla="*/ 161 w 164"/>
                <a:gd name="T13" fmla="*/ 63 h 170"/>
                <a:gd name="T14" fmla="*/ 164 w 164"/>
                <a:gd name="T15" fmla="*/ 85 h 170"/>
                <a:gd name="T16" fmla="*/ 161 w 164"/>
                <a:gd name="T17" fmla="*/ 107 h 170"/>
                <a:gd name="T18" fmla="*/ 152 w 164"/>
                <a:gd name="T19" fmla="*/ 127 h 170"/>
                <a:gd name="T20" fmla="*/ 139 w 164"/>
                <a:gd name="T21" fmla="*/ 144 h 170"/>
                <a:gd name="T22" fmla="*/ 122 w 164"/>
                <a:gd name="T23" fmla="*/ 158 h 170"/>
                <a:gd name="T24" fmla="*/ 101 w 164"/>
                <a:gd name="T25" fmla="*/ 167 h 170"/>
                <a:gd name="T26" fmla="*/ 79 w 164"/>
                <a:gd name="T27" fmla="*/ 170 h 170"/>
                <a:gd name="T28" fmla="*/ 62 w 164"/>
                <a:gd name="T29" fmla="*/ 170 h 170"/>
                <a:gd name="T30" fmla="*/ 56 w 164"/>
                <a:gd name="T31" fmla="*/ 166 h 170"/>
                <a:gd name="T32" fmla="*/ 47 w 164"/>
                <a:gd name="T33" fmla="*/ 163 h 170"/>
                <a:gd name="T34" fmla="*/ 40 w 164"/>
                <a:gd name="T35" fmla="*/ 159 h 170"/>
                <a:gd name="T36" fmla="*/ 34 w 164"/>
                <a:gd name="T37" fmla="*/ 159 h 170"/>
                <a:gd name="T38" fmla="*/ 34 w 164"/>
                <a:gd name="T39" fmla="*/ 159 h 170"/>
                <a:gd name="T40" fmla="*/ 34 w 164"/>
                <a:gd name="T41" fmla="*/ 159 h 170"/>
                <a:gd name="T42" fmla="*/ 18 w 164"/>
                <a:gd name="T43" fmla="*/ 141 h 170"/>
                <a:gd name="T44" fmla="*/ 18 w 164"/>
                <a:gd name="T45" fmla="*/ 136 h 170"/>
                <a:gd name="T46" fmla="*/ 13 w 164"/>
                <a:gd name="T47" fmla="*/ 129 h 170"/>
                <a:gd name="T48" fmla="*/ 11 w 164"/>
                <a:gd name="T49" fmla="*/ 121 h 170"/>
                <a:gd name="T50" fmla="*/ 5 w 164"/>
                <a:gd name="T51" fmla="*/ 114 h 170"/>
                <a:gd name="T52" fmla="*/ 4 w 164"/>
                <a:gd name="T53" fmla="*/ 103 h 170"/>
                <a:gd name="T54" fmla="*/ 1 w 164"/>
                <a:gd name="T55" fmla="*/ 97 h 170"/>
                <a:gd name="T56" fmla="*/ 0 w 164"/>
                <a:gd name="T57" fmla="*/ 91 h 170"/>
                <a:gd name="T58" fmla="*/ 1 w 164"/>
                <a:gd name="T59" fmla="*/ 80 h 170"/>
                <a:gd name="T60" fmla="*/ 4 w 164"/>
                <a:gd name="T61" fmla="*/ 69 h 170"/>
                <a:gd name="T62" fmla="*/ 5 w 164"/>
                <a:gd name="T63" fmla="*/ 62 h 170"/>
                <a:gd name="T64" fmla="*/ 5 w 164"/>
                <a:gd name="T65" fmla="*/ 60 h 170"/>
                <a:gd name="T66" fmla="*/ 5 w 164"/>
                <a:gd name="T67" fmla="*/ 58 h 170"/>
                <a:gd name="T68" fmla="*/ 5 w 164"/>
                <a:gd name="T69" fmla="*/ 57 h 170"/>
                <a:gd name="T70" fmla="*/ 7 w 164"/>
                <a:gd name="T71" fmla="*/ 47 h 170"/>
                <a:gd name="T72" fmla="*/ 12 w 164"/>
                <a:gd name="T73" fmla="*/ 41 h 170"/>
                <a:gd name="T74" fmla="*/ 18 w 164"/>
                <a:gd name="T75" fmla="*/ 34 h 170"/>
                <a:gd name="T76" fmla="*/ 18 w 164"/>
                <a:gd name="T77" fmla="*/ 28 h 170"/>
                <a:gd name="T78" fmla="*/ 34 w 164"/>
                <a:gd name="T79" fmla="*/ 12 h 170"/>
                <a:gd name="T80" fmla="*/ 37 w 164"/>
                <a:gd name="T81" fmla="*/ 12 h 170"/>
                <a:gd name="T82" fmla="*/ 38 w 164"/>
                <a:gd name="T83" fmla="*/ 12 h 170"/>
                <a:gd name="T84" fmla="*/ 39 w 164"/>
                <a:gd name="T85" fmla="*/ 12 h 170"/>
                <a:gd name="T86" fmla="*/ 39 w 164"/>
                <a:gd name="T87" fmla="*/ 12 h 170"/>
                <a:gd name="T88" fmla="*/ 40 w 164"/>
                <a:gd name="T89" fmla="*/ 12 h 170"/>
                <a:gd name="T90" fmla="*/ 45 w 164"/>
                <a:gd name="T91" fmla="*/ 7 h 170"/>
                <a:gd name="T92" fmla="*/ 53 w 164"/>
                <a:gd name="T93" fmla="*/ 1 h 170"/>
                <a:gd name="T94" fmla="*/ 62 w 164"/>
                <a:gd name="T9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" h="170">
                  <a:moveTo>
                    <a:pt x="62" y="0"/>
                  </a:moveTo>
                  <a:lnTo>
                    <a:pt x="79" y="0"/>
                  </a:lnTo>
                  <a:lnTo>
                    <a:pt x="101" y="3"/>
                  </a:lnTo>
                  <a:lnTo>
                    <a:pt x="122" y="12"/>
                  </a:lnTo>
                  <a:lnTo>
                    <a:pt x="139" y="26"/>
                  </a:lnTo>
                  <a:lnTo>
                    <a:pt x="152" y="43"/>
                  </a:lnTo>
                  <a:lnTo>
                    <a:pt x="161" y="63"/>
                  </a:lnTo>
                  <a:lnTo>
                    <a:pt x="164" y="85"/>
                  </a:lnTo>
                  <a:lnTo>
                    <a:pt x="161" y="107"/>
                  </a:lnTo>
                  <a:lnTo>
                    <a:pt x="152" y="127"/>
                  </a:lnTo>
                  <a:lnTo>
                    <a:pt x="139" y="144"/>
                  </a:lnTo>
                  <a:lnTo>
                    <a:pt x="122" y="158"/>
                  </a:lnTo>
                  <a:lnTo>
                    <a:pt x="101" y="167"/>
                  </a:lnTo>
                  <a:lnTo>
                    <a:pt x="79" y="170"/>
                  </a:lnTo>
                  <a:lnTo>
                    <a:pt x="62" y="170"/>
                  </a:lnTo>
                  <a:lnTo>
                    <a:pt x="56" y="166"/>
                  </a:lnTo>
                  <a:lnTo>
                    <a:pt x="47" y="163"/>
                  </a:lnTo>
                  <a:lnTo>
                    <a:pt x="40" y="159"/>
                  </a:lnTo>
                  <a:lnTo>
                    <a:pt x="34" y="159"/>
                  </a:lnTo>
                  <a:lnTo>
                    <a:pt x="34" y="159"/>
                  </a:lnTo>
                  <a:lnTo>
                    <a:pt x="34" y="159"/>
                  </a:lnTo>
                  <a:lnTo>
                    <a:pt x="18" y="141"/>
                  </a:lnTo>
                  <a:lnTo>
                    <a:pt x="18" y="136"/>
                  </a:lnTo>
                  <a:lnTo>
                    <a:pt x="13" y="129"/>
                  </a:lnTo>
                  <a:lnTo>
                    <a:pt x="11" y="121"/>
                  </a:lnTo>
                  <a:lnTo>
                    <a:pt x="5" y="114"/>
                  </a:lnTo>
                  <a:lnTo>
                    <a:pt x="4" y="103"/>
                  </a:lnTo>
                  <a:lnTo>
                    <a:pt x="1" y="97"/>
                  </a:lnTo>
                  <a:lnTo>
                    <a:pt x="0" y="91"/>
                  </a:lnTo>
                  <a:lnTo>
                    <a:pt x="1" y="80"/>
                  </a:lnTo>
                  <a:lnTo>
                    <a:pt x="4" y="69"/>
                  </a:lnTo>
                  <a:lnTo>
                    <a:pt x="5" y="62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7"/>
                  </a:lnTo>
                  <a:lnTo>
                    <a:pt x="7" y="47"/>
                  </a:lnTo>
                  <a:lnTo>
                    <a:pt x="12" y="41"/>
                  </a:lnTo>
                  <a:lnTo>
                    <a:pt x="18" y="34"/>
                  </a:lnTo>
                  <a:lnTo>
                    <a:pt x="18" y="28"/>
                  </a:lnTo>
                  <a:lnTo>
                    <a:pt x="34" y="12"/>
                  </a:lnTo>
                  <a:lnTo>
                    <a:pt x="37" y="12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40" y="12"/>
                  </a:lnTo>
                  <a:lnTo>
                    <a:pt x="45" y="7"/>
                  </a:lnTo>
                  <a:lnTo>
                    <a:pt x="53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4" name="Group 963"/>
          <p:cNvGrpSpPr/>
          <p:nvPr/>
        </p:nvGrpSpPr>
        <p:grpSpPr>
          <a:xfrm>
            <a:off x="3453395" y="2867025"/>
            <a:ext cx="598488" cy="200025"/>
            <a:chOff x="3498850" y="2867025"/>
            <a:chExt cx="598488" cy="200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9" name="Freeform 333"/>
            <p:cNvSpPr>
              <a:spLocks/>
            </p:cNvSpPr>
            <p:nvPr/>
          </p:nvSpPr>
          <p:spPr bwMode="auto">
            <a:xfrm>
              <a:off x="3538538" y="2913063"/>
              <a:ext cx="30163" cy="109538"/>
            </a:xfrm>
            <a:custGeom>
              <a:avLst/>
              <a:gdLst>
                <a:gd name="T0" fmla="*/ 112 w 170"/>
                <a:gd name="T1" fmla="*/ 0 h 622"/>
                <a:gd name="T2" fmla="*/ 128 w 170"/>
                <a:gd name="T3" fmla="*/ 2 h 622"/>
                <a:gd name="T4" fmla="*/ 141 w 170"/>
                <a:gd name="T5" fmla="*/ 7 h 622"/>
                <a:gd name="T6" fmla="*/ 153 w 170"/>
                <a:gd name="T7" fmla="*/ 17 h 622"/>
                <a:gd name="T8" fmla="*/ 163 w 170"/>
                <a:gd name="T9" fmla="*/ 29 h 622"/>
                <a:gd name="T10" fmla="*/ 168 w 170"/>
                <a:gd name="T11" fmla="*/ 42 h 622"/>
                <a:gd name="T12" fmla="*/ 170 w 170"/>
                <a:gd name="T13" fmla="*/ 57 h 622"/>
                <a:gd name="T14" fmla="*/ 168 w 170"/>
                <a:gd name="T15" fmla="*/ 71 h 622"/>
                <a:gd name="T16" fmla="*/ 163 w 170"/>
                <a:gd name="T17" fmla="*/ 85 h 622"/>
                <a:gd name="T18" fmla="*/ 156 w 170"/>
                <a:gd name="T19" fmla="*/ 97 h 622"/>
                <a:gd name="T20" fmla="*/ 148 w 170"/>
                <a:gd name="T21" fmla="*/ 113 h 622"/>
                <a:gd name="T22" fmla="*/ 140 w 170"/>
                <a:gd name="T23" fmla="*/ 135 h 622"/>
                <a:gd name="T24" fmla="*/ 133 w 170"/>
                <a:gd name="T25" fmla="*/ 161 h 622"/>
                <a:gd name="T26" fmla="*/ 125 w 170"/>
                <a:gd name="T27" fmla="*/ 191 h 622"/>
                <a:gd name="T28" fmla="*/ 118 w 170"/>
                <a:gd name="T29" fmla="*/ 227 h 622"/>
                <a:gd name="T30" fmla="*/ 114 w 170"/>
                <a:gd name="T31" fmla="*/ 266 h 622"/>
                <a:gd name="T32" fmla="*/ 113 w 170"/>
                <a:gd name="T33" fmla="*/ 311 h 622"/>
                <a:gd name="T34" fmla="*/ 114 w 170"/>
                <a:gd name="T35" fmla="*/ 356 h 622"/>
                <a:gd name="T36" fmla="*/ 118 w 170"/>
                <a:gd name="T37" fmla="*/ 396 h 622"/>
                <a:gd name="T38" fmla="*/ 125 w 170"/>
                <a:gd name="T39" fmla="*/ 431 h 622"/>
                <a:gd name="T40" fmla="*/ 133 w 170"/>
                <a:gd name="T41" fmla="*/ 461 h 622"/>
                <a:gd name="T42" fmla="*/ 140 w 170"/>
                <a:gd name="T43" fmla="*/ 487 h 622"/>
                <a:gd name="T44" fmla="*/ 148 w 170"/>
                <a:gd name="T45" fmla="*/ 509 h 622"/>
                <a:gd name="T46" fmla="*/ 156 w 170"/>
                <a:gd name="T47" fmla="*/ 525 h 622"/>
                <a:gd name="T48" fmla="*/ 163 w 170"/>
                <a:gd name="T49" fmla="*/ 537 h 622"/>
                <a:gd name="T50" fmla="*/ 168 w 170"/>
                <a:gd name="T51" fmla="*/ 551 h 622"/>
                <a:gd name="T52" fmla="*/ 170 w 170"/>
                <a:gd name="T53" fmla="*/ 566 h 622"/>
                <a:gd name="T54" fmla="*/ 168 w 170"/>
                <a:gd name="T55" fmla="*/ 581 h 622"/>
                <a:gd name="T56" fmla="*/ 163 w 170"/>
                <a:gd name="T57" fmla="*/ 594 h 622"/>
                <a:gd name="T58" fmla="*/ 153 w 170"/>
                <a:gd name="T59" fmla="*/ 605 h 622"/>
                <a:gd name="T60" fmla="*/ 141 w 170"/>
                <a:gd name="T61" fmla="*/ 615 h 622"/>
                <a:gd name="T62" fmla="*/ 128 w 170"/>
                <a:gd name="T63" fmla="*/ 620 h 622"/>
                <a:gd name="T64" fmla="*/ 113 w 170"/>
                <a:gd name="T65" fmla="*/ 622 h 622"/>
                <a:gd name="T66" fmla="*/ 99 w 170"/>
                <a:gd name="T67" fmla="*/ 620 h 622"/>
                <a:gd name="T68" fmla="*/ 86 w 170"/>
                <a:gd name="T69" fmla="*/ 615 h 622"/>
                <a:gd name="T70" fmla="*/ 73 w 170"/>
                <a:gd name="T71" fmla="*/ 605 h 622"/>
                <a:gd name="T72" fmla="*/ 64 w 170"/>
                <a:gd name="T73" fmla="*/ 593 h 622"/>
                <a:gd name="T74" fmla="*/ 57 w 170"/>
                <a:gd name="T75" fmla="*/ 580 h 622"/>
                <a:gd name="T76" fmla="*/ 49 w 170"/>
                <a:gd name="T77" fmla="*/ 562 h 622"/>
                <a:gd name="T78" fmla="*/ 39 w 170"/>
                <a:gd name="T79" fmla="*/ 539 h 622"/>
                <a:gd name="T80" fmla="*/ 30 w 170"/>
                <a:gd name="T81" fmla="*/ 512 h 622"/>
                <a:gd name="T82" fmla="*/ 21 w 170"/>
                <a:gd name="T83" fmla="*/ 481 h 622"/>
                <a:gd name="T84" fmla="*/ 13 w 170"/>
                <a:gd name="T85" fmla="*/ 445 h 622"/>
                <a:gd name="T86" fmla="*/ 6 w 170"/>
                <a:gd name="T87" fmla="*/ 405 h 622"/>
                <a:gd name="T88" fmla="*/ 2 w 170"/>
                <a:gd name="T89" fmla="*/ 360 h 622"/>
                <a:gd name="T90" fmla="*/ 0 w 170"/>
                <a:gd name="T91" fmla="*/ 311 h 622"/>
                <a:gd name="T92" fmla="*/ 2 w 170"/>
                <a:gd name="T93" fmla="*/ 263 h 622"/>
                <a:gd name="T94" fmla="*/ 6 w 170"/>
                <a:gd name="T95" fmla="*/ 217 h 622"/>
                <a:gd name="T96" fmla="*/ 13 w 170"/>
                <a:gd name="T97" fmla="*/ 177 h 622"/>
                <a:gd name="T98" fmla="*/ 21 w 170"/>
                <a:gd name="T99" fmla="*/ 141 h 622"/>
                <a:gd name="T100" fmla="*/ 30 w 170"/>
                <a:gd name="T101" fmla="*/ 110 h 622"/>
                <a:gd name="T102" fmla="*/ 39 w 170"/>
                <a:gd name="T103" fmla="*/ 84 h 622"/>
                <a:gd name="T104" fmla="*/ 49 w 170"/>
                <a:gd name="T105" fmla="*/ 61 h 622"/>
                <a:gd name="T106" fmla="*/ 57 w 170"/>
                <a:gd name="T107" fmla="*/ 42 h 622"/>
                <a:gd name="T108" fmla="*/ 64 w 170"/>
                <a:gd name="T109" fmla="*/ 29 h 622"/>
                <a:gd name="T110" fmla="*/ 73 w 170"/>
                <a:gd name="T111" fmla="*/ 17 h 622"/>
                <a:gd name="T112" fmla="*/ 85 w 170"/>
                <a:gd name="T113" fmla="*/ 8 h 622"/>
                <a:gd name="T114" fmla="*/ 98 w 170"/>
                <a:gd name="T115" fmla="*/ 2 h 622"/>
                <a:gd name="T116" fmla="*/ 112 w 170"/>
                <a:gd name="T117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622">
                  <a:moveTo>
                    <a:pt x="112" y="0"/>
                  </a:moveTo>
                  <a:lnTo>
                    <a:pt x="128" y="2"/>
                  </a:lnTo>
                  <a:lnTo>
                    <a:pt x="141" y="7"/>
                  </a:lnTo>
                  <a:lnTo>
                    <a:pt x="153" y="17"/>
                  </a:lnTo>
                  <a:lnTo>
                    <a:pt x="163" y="29"/>
                  </a:lnTo>
                  <a:lnTo>
                    <a:pt x="168" y="42"/>
                  </a:lnTo>
                  <a:lnTo>
                    <a:pt x="170" y="57"/>
                  </a:lnTo>
                  <a:lnTo>
                    <a:pt x="168" y="71"/>
                  </a:lnTo>
                  <a:lnTo>
                    <a:pt x="163" y="85"/>
                  </a:lnTo>
                  <a:lnTo>
                    <a:pt x="156" y="97"/>
                  </a:lnTo>
                  <a:lnTo>
                    <a:pt x="148" y="113"/>
                  </a:lnTo>
                  <a:lnTo>
                    <a:pt x="140" y="135"/>
                  </a:lnTo>
                  <a:lnTo>
                    <a:pt x="133" y="161"/>
                  </a:lnTo>
                  <a:lnTo>
                    <a:pt x="125" y="191"/>
                  </a:lnTo>
                  <a:lnTo>
                    <a:pt x="118" y="227"/>
                  </a:lnTo>
                  <a:lnTo>
                    <a:pt x="114" y="266"/>
                  </a:lnTo>
                  <a:lnTo>
                    <a:pt x="113" y="311"/>
                  </a:lnTo>
                  <a:lnTo>
                    <a:pt x="114" y="356"/>
                  </a:lnTo>
                  <a:lnTo>
                    <a:pt x="118" y="396"/>
                  </a:lnTo>
                  <a:lnTo>
                    <a:pt x="125" y="431"/>
                  </a:lnTo>
                  <a:lnTo>
                    <a:pt x="133" y="461"/>
                  </a:lnTo>
                  <a:lnTo>
                    <a:pt x="140" y="487"/>
                  </a:lnTo>
                  <a:lnTo>
                    <a:pt x="148" y="509"/>
                  </a:lnTo>
                  <a:lnTo>
                    <a:pt x="156" y="525"/>
                  </a:lnTo>
                  <a:lnTo>
                    <a:pt x="163" y="537"/>
                  </a:lnTo>
                  <a:lnTo>
                    <a:pt x="168" y="551"/>
                  </a:lnTo>
                  <a:lnTo>
                    <a:pt x="170" y="566"/>
                  </a:lnTo>
                  <a:lnTo>
                    <a:pt x="168" y="581"/>
                  </a:lnTo>
                  <a:lnTo>
                    <a:pt x="163" y="594"/>
                  </a:lnTo>
                  <a:lnTo>
                    <a:pt x="153" y="605"/>
                  </a:lnTo>
                  <a:lnTo>
                    <a:pt x="141" y="615"/>
                  </a:lnTo>
                  <a:lnTo>
                    <a:pt x="128" y="620"/>
                  </a:lnTo>
                  <a:lnTo>
                    <a:pt x="113" y="622"/>
                  </a:lnTo>
                  <a:lnTo>
                    <a:pt x="99" y="620"/>
                  </a:lnTo>
                  <a:lnTo>
                    <a:pt x="86" y="615"/>
                  </a:lnTo>
                  <a:lnTo>
                    <a:pt x="73" y="605"/>
                  </a:lnTo>
                  <a:lnTo>
                    <a:pt x="64" y="593"/>
                  </a:lnTo>
                  <a:lnTo>
                    <a:pt x="57" y="580"/>
                  </a:lnTo>
                  <a:lnTo>
                    <a:pt x="49" y="562"/>
                  </a:lnTo>
                  <a:lnTo>
                    <a:pt x="39" y="539"/>
                  </a:lnTo>
                  <a:lnTo>
                    <a:pt x="30" y="512"/>
                  </a:lnTo>
                  <a:lnTo>
                    <a:pt x="21" y="481"/>
                  </a:lnTo>
                  <a:lnTo>
                    <a:pt x="13" y="445"/>
                  </a:lnTo>
                  <a:lnTo>
                    <a:pt x="6" y="405"/>
                  </a:lnTo>
                  <a:lnTo>
                    <a:pt x="2" y="360"/>
                  </a:lnTo>
                  <a:lnTo>
                    <a:pt x="0" y="311"/>
                  </a:lnTo>
                  <a:lnTo>
                    <a:pt x="2" y="263"/>
                  </a:lnTo>
                  <a:lnTo>
                    <a:pt x="6" y="217"/>
                  </a:lnTo>
                  <a:lnTo>
                    <a:pt x="13" y="177"/>
                  </a:lnTo>
                  <a:lnTo>
                    <a:pt x="21" y="141"/>
                  </a:lnTo>
                  <a:lnTo>
                    <a:pt x="30" y="110"/>
                  </a:lnTo>
                  <a:lnTo>
                    <a:pt x="39" y="84"/>
                  </a:lnTo>
                  <a:lnTo>
                    <a:pt x="49" y="61"/>
                  </a:lnTo>
                  <a:lnTo>
                    <a:pt x="57" y="42"/>
                  </a:lnTo>
                  <a:lnTo>
                    <a:pt x="64" y="29"/>
                  </a:lnTo>
                  <a:lnTo>
                    <a:pt x="73" y="17"/>
                  </a:lnTo>
                  <a:lnTo>
                    <a:pt x="85" y="8"/>
                  </a:lnTo>
                  <a:lnTo>
                    <a:pt x="98" y="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34"/>
            <p:cNvSpPr>
              <a:spLocks noEditPoints="1"/>
            </p:cNvSpPr>
            <p:nvPr/>
          </p:nvSpPr>
          <p:spPr bwMode="auto">
            <a:xfrm>
              <a:off x="3498850" y="2867025"/>
              <a:ext cx="598488" cy="200025"/>
            </a:xfrm>
            <a:custGeom>
              <a:avLst/>
              <a:gdLst>
                <a:gd name="T0" fmla="*/ 2491 w 3391"/>
                <a:gd name="T1" fmla="*/ 832 h 1132"/>
                <a:gd name="T2" fmla="*/ 2527 w 3391"/>
                <a:gd name="T3" fmla="*/ 903 h 1132"/>
                <a:gd name="T4" fmla="*/ 3042 w 3391"/>
                <a:gd name="T5" fmla="*/ 883 h 1132"/>
                <a:gd name="T6" fmla="*/ 3030 w 3391"/>
                <a:gd name="T7" fmla="*/ 804 h 1132"/>
                <a:gd name="T8" fmla="*/ 1453 w 3391"/>
                <a:gd name="T9" fmla="*/ 796 h 1132"/>
                <a:gd name="T10" fmla="*/ 1417 w 3391"/>
                <a:gd name="T11" fmla="*/ 867 h 1132"/>
                <a:gd name="T12" fmla="*/ 2149 w 3391"/>
                <a:gd name="T13" fmla="*/ 906 h 1132"/>
                <a:gd name="T14" fmla="*/ 2205 w 3391"/>
                <a:gd name="T15" fmla="*/ 849 h 1132"/>
                <a:gd name="T16" fmla="*/ 2149 w 3391"/>
                <a:gd name="T17" fmla="*/ 792 h 1132"/>
                <a:gd name="T18" fmla="*/ 612 w 3391"/>
                <a:gd name="T19" fmla="*/ 906 h 1132"/>
                <a:gd name="T20" fmla="*/ 1184 w 3391"/>
                <a:gd name="T21" fmla="*/ 867 h 1132"/>
                <a:gd name="T22" fmla="*/ 1148 w 3391"/>
                <a:gd name="T23" fmla="*/ 796 h 1132"/>
                <a:gd name="T24" fmla="*/ 2116 w 3391"/>
                <a:gd name="T25" fmla="*/ 521 h 1132"/>
                <a:gd name="T26" fmla="*/ 2104 w 3391"/>
                <a:gd name="T27" fmla="*/ 600 h 1132"/>
                <a:gd name="T28" fmla="*/ 2506 w 3391"/>
                <a:gd name="T29" fmla="*/ 620 h 1132"/>
                <a:gd name="T30" fmla="*/ 2542 w 3391"/>
                <a:gd name="T31" fmla="*/ 549 h 1132"/>
                <a:gd name="T32" fmla="*/ 2149 w 3391"/>
                <a:gd name="T33" fmla="*/ 509 h 1132"/>
                <a:gd name="T34" fmla="*/ 1700 w 3391"/>
                <a:gd name="T35" fmla="*/ 549 h 1132"/>
                <a:gd name="T36" fmla="*/ 1736 w 3391"/>
                <a:gd name="T37" fmla="*/ 620 h 1132"/>
                <a:gd name="T38" fmla="*/ 1968 w 3391"/>
                <a:gd name="T39" fmla="*/ 600 h 1132"/>
                <a:gd name="T40" fmla="*/ 1956 w 3391"/>
                <a:gd name="T41" fmla="*/ 521 h 1132"/>
                <a:gd name="T42" fmla="*/ 831 w 3391"/>
                <a:gd name="T43" fmla="*/ 513 h 1132"/>
                <a:gd name="T44" fmla="*/ 795 w 3391"/>
                <a:gd name="T45" fmla="*/ 584 h 1132"/>
                <a:gd name="T46" fmla="*/ 1414 w 3391"/>
                <a:gd name="T47" fmla="*/ 623 h 1132"/>
                <a:gd name="T48" fmla="*/ 1470 w 3391"/>
                <a:gd name="T49" fmla="*/ 566 h 1132"/>
                <a:gd name="T50" fmla="*/ 1414 w 3391"/>
                <a:gd name="T51" fmla="*/ 509 h 1132"/>
                <a:gd name="T52" fmla="*/ 1255 w 3391"/>
                <a:gd name="T53" fmla="*/ 250 h 1132"/>
                <a:gd name="T54" fmla="*/ 1268 w 3391"/>
                <a:gd name="T55" fmla="*/ 328 h 1132"/>
                <a:gd name="T56" fmla="*/ 2238 w 3391"/>
                <a:gd name="T57" fmla="*/ 328 h 1132"/>
                <a:gd name="T58" fmla="*/ 2251 w 3391"/>
                <a:gd name="T59" fmla="*/ 250 h 1132"/>
                <a:gd name="T60" fmla="*/ 612 w 3391"/>
                <a:gd name="T61" fmla="*/ 226 h 1132"/>
                <a:gd name="T62" fmla="*/ 1092 w 3391"/>
                <a:gd name="T63" fmla="*/ 337 h 1132"/>
                <a:gd name="T64" fmla="*/ 1128 w 3391"/>
                <a:gd name="T65" fmla="*/ 266 h 1132"/>
                <a:gd name="T66" fmla="*/ 612 w 3391"/>
                <a:gd name="T67" fmla="*/ 226 h 1132"/>
                <a:gd name="T68" fmla="*/ 241 w 3391"/>
                <a:gd name="T69" fmla="*/ 163 h 1132"/>
                <a:gd name="T70" fmla="*/ 143 w 3391"/>
                <a:gd name="T71" fmla="*/ 346 h 1132"/>
                <a:gd name="T72" fmla="*/ 115 w 3391"/>
                <a:gd name="T73" fmla="*/ 626 h 1132"/>
                <a:gd name="T74" fmla="*/ 177 w 3391"/>
                <a:gd name="T75" fmla="*/ 874 h 1132"/>
                <a:gd name="T76" fmla="*/ 290 w 3391"/>
                <a:gd name="T77" fmla="*/ 1006 h 1132"/>
                <a:gd name="T78" fmla="*/ 413 w 3391"/>
                <a:gd name="T79" fmla="*/ 990 h 1132"/>
                <a:gd name="T80" fmla="*/ 520 w 3391"/>
                <a:gd name="T81" fmla="*/ 833 h 1132"/>
                <a:gd name="T82" fmla="*/ 566 w 3391"/>
                <a:gd name="T83" fmla="*/ 566 h 1132"/>
                <a:gd name="T84" fmla="*/ 520 w 3391"/>
                <a:gd name="T85" fmla="*/ 301 h 1132"/>
                <a:gd name="T86" fmla="*/ 413 w 3391"/>
                <a:gd name="T87" fmla="*/ 142 h 1132"/>
                <a:gd name="T88" fmla="*/ 3054 w 3391"/>
                <a:gd name="T89" fmla="*/ 0 h 1132"/>
                <a:gd name="T90" fmla="*/ 3224 w 3391"/>
                <a:gd name="T91" fmla="*/ 75 h 1132"/>
                <a:gd name="T92" fmla="*/ 2432 w 3391"/>
                <a:gd name="T93" fmla="*/ 226 h 1132"/>
                <a:gd name="T94" fmla="*/ 2375 w 3391"/>
                <a:gd name="T95" fmla="*/ 283 h 1132"/>
                <a:gd name="T96" fmla="*/ 2432 w 3391"/>
                <a:gd name="T97" fmla="*/ 340 h 1132"/>
                <a:gd name="T98" fmla="*/ 2771 w 3391"/>
                <a:gd name="T99" fmla="*/ 509 h 1132"/>
                <a:gd name="T100" fmla="*/ 2714 w 3391"/>
                <a:gd name="T101" fmla="*/ 566 h 1132"/>
                <a:gd name="T102" fmla="*/ 2771 w 3391"/>
                <a:gd name="T103" fmla="*/ 623 h 1132"/>
                <a:gd name="T104" fmla="*/ 3349 w 3391"/>
                <a:gd name="T105" fmla="*/ 850 h 1132"/>
                <a:gd name="T106" fmla="*/ 3227 w 3391"/>
                <a:gd name="T107" fmla="*/ 1055 h 1132"/>
                <a:gd name="T108" fmla="*/ 3054 w 3391"/>
                <a:gd name="T109" fmla="*/ 1132 h 1132"/>
                <a:gd name="T110" fmla="*/ 198 w 3391"/>
                <a:gd name="T111" fmla="*/ 1083 h 1132"/>
                <a:gd name="T112" fmla="*/ 65 w 3391"/>
                <a:gd name="T113" fmla="*/ 903 h 1132"/>
                <a:gd name="T114" fmla="*/ 2 w 3391"/>
                <a:gd name="T115" fmla="*/ 629 h 1132"/>
                <a:gd name="T116" fmla="*/ 30 w 3391"/>
                <a:gd name="T117" fmla="*/ 330 h 1132"/>
                <a:gd name="T118" fmla="*/ 138 w 3391"/>
                <a:gd name="T119" fmla="*/ 108 h 1132"/>
                <a:gd name="T120" fmla="*/ 302 w 3391"/>
                <a:gd name="T121" fmla="*/ 3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1" h="1132">
                  <a:moveTo>
                    <a:pt x="2545" y="792"/>
                  </a:moveTo>
                  <a:lnTo>
                    <a:pt x="2527" y="796"/>
                  </a:lnTo>
                  <a:lnTo>
                    <a:pt x="2512" y="804"/>
                  </a:lnTo>
                  <a:lnTo>
                    <a:pt x="2500" y="816"/>
                  </a:lnTo>
                  <a:lnTo>
                    <a:pt x="2491" y="832"/>
                  </a:lnTo>
                  <a:lnTo>
                    <a:pt x="2488" y="849"/>
                  </a:lnTo>
                  <a:lnTo>
                    <a:pt x="2491" y="867"/>
                  </a:lnTo>
                  <a:lnTo>
                    <a:pt x="2500" y="883"/>
                  </a:lnTo>
                  <a:lnTo>
                    <a:pt x="2512" y="894"/>
                  </a:lnTo>
                  <a:lnTo>
                    <a:pt x="2527" y="903"/>
                  </a:lnTo>
                  <a:lnTo>
                    <a:pt x="2545" y="906"/>
                  </a:lnTo>
                  <a:lnTo>
                    <a:pt x="2997" y="906"/>
                  </a:lnTo>
                  <a:lnTo>
                    <a:pt x="3015" y="903"/>
                  </a:lnTo>
                  <a:lnTo>
                    <a:pt x="3030" y="894"/>
                  </a:lnTo>
                  <a:lnTo>
                    <a:pt x="3042" y="883"/>
                  </a:lnTo>
                  <a:lnTo>
                    <a:pt x="3051" y="867"/>
                  </a:lnTo>
                  <a:lnTo>
                    <a:pt x="3054" y="849"/>
                  </a:lnTo>
                  <a:lnTo>
                    <a:pt x="3051" y="832"/>
                  </a:lnTo>
                  <a:lnTo>
                    <a:pt x="3042" y="816"/>
                  </a:lnTo>
                  <a:lnTo>
                    <a:pt x="3030" y="804"/>
                  </a:lnTo>
                  <a:lnTo>
                    <a:pt x="3015" y="796"/>
                  </a:lnTo>
                  <a:lnTo>
                    <a:pt x="2997" y="792"/>
                  </a:lnTo>
                  <a:lnTo>
                    <a:pt x="2545" y="792"/>
                  </a:lnTo>
                  <a:close/>
                  <a:moveTo>
                    <a:pt x="1470" y="792"/>
                  </a:moveTo>
                  <a:lnTo>
                    <a:pt x="1453" y="796"/>
                  </a:lnTo>
                  <a:lnTo>
                    <a:pt x="1437" y="804"/>
                  </a:lnTo>
                  <a:lnTo>
                    <a:pt x="1425" y="816"/>
                  </a:lnTo>
                  <a:lnTo>
                    <a:pt x="1417" y="832"/>
                  </a:lnTo>
                  <a:lnTo>
                    <a:pt x="1414" y="849"/>
                  </a:lnTo>
                  <a:lnTo>
                    <a:pt x="1417" y="867"/>
                  </a:lnTo>
                  <a:lnTo>
                    <a:pt x="1425" y="883"/>
                  </a:lnTo>
                  <a:lnTo>
                    <a:pt x="1437" y="894"/>
                  </a:lnTo>
                  <a:lnTo>
                    <a:pt x="1453" y="903"/>
                  </a:lnTo>
                  <a:lnTo>
                    <a:pt x="1470" y="906"/>
                  </a:lnTo>
                  <a:lnTo>
                    <a:pt x="2149" y="906"/>
                  </a:lnTo>
                  <a:lnTo>
                    <a:pt x="2166" y="903"/>
                  </a:lnTo>
                  <a:lnTo>
                    <a:pt x="2182" y="894"/>
                  </a:lnTo>
                  <a:lnTo>
                    <a:pt x="2194" y="883"/>
                  </a:lnTo>
                  <a:lnTo>
                    <a:pt x="2202" y="867"/>
                  </a:lnTo>
                  <a:lnTo>
                    <a:pt x="2205" y="849"/>
                  </a:lnTo>
                  <a:lnTo>
                    <a:pt x="2202" y="832"/>
                  </a:lnTo>
                  <a:lnTo>
                    <a:pt x="2194" y="816"/>
                  </a:lnTo>
                  <a:lnTo>
                    <a:pt x="2182" y="804"/>
                  </a:lnTo>
                  <a:lnTo>
                    <a:pt x="2166" y="796"/>
                  </a:lnTo>
                  <a:lnTo>
                    <a:pt x="2149" y="792"/>
                  </a:lnTo>
                  <a:lnTo>
                    <a:pt x="1470" y="792"/>
                  </a:lnTo>
                  <a:close/>
                  <a:moveTo>
                    <a:pt x="651" y="792"/>
                  </a:moveTo>
                  <a:lnTo>
                    <a:pt x="640" y="833"/>
                  </a:lnTo>
                  <a:lnTo>
                    <a:pt x="627" y="870"/>
                  </a:lnTo>
                  <a:lnTo>
                    <a:pt x="612" y="906"/>
                  </a:lnTo>
                  <a:lnTo>
                    <a:pt x="1131" y="906"/>
                  </a:lnTo>
                  <a:lnTo>
                    <a:pt x="1148" y="903"/>
                  </a:lnTo>
                  <a:lnTo>
                    <a:pt x="1164" y="894"/>
                  </a:lnTo>
                  <a:lnTo>
                    <a:pt x="1176" y="883"/>
                  </a:lnTo>
                  <a:lnTo>
                    <a:pt x="1184" y="867"/>
                  </a:lnTo>
                  <a:lnTo>
                    <a:pt x="1188" y="849"/>
                  </a:lnTo>
                  <a:lnTo>
                    <a:pt x="1184" y="832"/>
                  </a:lnTo>
                  <a:lnTo>
                    <a:pt x="1176" y="816"/>
                  </a:lnTo>
                  <a:lnTo>
                    <a:pt x="1164" y="804"/>
                  </a:lnTo>
                  <a:lnTo>
                    <a:pt x="1148" y="796"/>
                  </a:lnTo>
                  <a:lnTo>
                    <a:pt x="1131" y="792"/>
                  </a:lnTo>
                  <a:lnTo>
                    <a:pt x="651" y="792"/>
                  </a:lnTo>
                  <a:close/>
                  <a:moveTo>
                    <a:pt x="2149" y="509"/>
                  </a:moveTo>
                  <a:lnTo>
                    <a:pt x="2131" y="513"/>
                  </a:lnTo>
                  <a:lnTo>
                    <a:pt x="2116" y="521"/>
                  </a:lnTo>
                  <a:lnTo>
                    <a:pt x="2104" y="533"/>
                  </a:lnTo>
                  <a:lnTo>
                    <a:pt x="2095" y="549"/>
                  </a:lnTo>
                  <a:lnTo>
                    <a:pt x="2092" y="566"/>
                  </a:lnTo>
                  <a:lnTo>
                    <a:pt x="2095" y="584"/>
                  </a:lnTo>
                  <a:lnTo>
                    <a:pt x="2104" y="600"/>
                  </a:lnTo>
                  <a:lnTo>
                    <a:pt x="2116" y="611"/>
                  </a:lnTo>
                  <a:lnTo>
                    <a:pt x="2131" y="620"/>
                  </a:lnTo>
                  <a:lnTo>
                    <a:pt x="2149" y="623"/>
                  </a:lnTo>
                  <a:lnTo>
                    <a:pt x="2488" y="623"/>
                  </a:lnTo>
                  <a:lnTo>
                    <a:pt x="2506" y="620"/>
                  </a:lnTo>
                  <a:lnTo>
                    <a:pt x="2521" y="611"/>
                  </a:lnTo>
                  <a:lnTo>
                    <a:pt x="2533" y="600"/>
                  </a:lnTo>
                  <a:lnTo>
                    <a:pt x="2542" y="584"/>
                  </a:lnTo>
                  <a:lnTo>
                    <a:pt x="2545" y="566"/>
                  </a:lnTo>
                  <a:lnTo>
                    <a:pt x="2542" y="549"/>
                  </a:lnTo>
                  <a:lnTo>
                    <a:pt x="2533" y="533"/>
                  </a:lnTo>
                  <a:lnTo>
                    <a:pt x="2521" y="521"/>
                  </a:lnTo>
                  <a:lnTo>
                    <a:pt x="2506" y="513"/>
                  </a:lnTo>
                  <a:lnTo>
                    <a:pt x="2488" y="509"/>
                  </a:lnTo>
                  <a:lnTo>
                    <a:pt x="2149" y="509"/>
                  </a:lnTo>
                  <a:close/>
                  <a:moveTo>
                    <a:pt x="1753" y="509"/>
                  </a:moveTo>
                  <a:lnTo>
                    <a:pt x="1736" y="513"/>
                  </a:lnTo>
                  <a:lnTo>
                    <a:pt x="1720" y="521"/>
                  </a:lnTo>
                  <a:lnTo>
                    <a:pt x="1708" y="533"/>
                  </a:lnTo>
                  <a:lnTo>
                    <a:pt x="1700" y="549"/>
                  </a:lnTo>
                  <a:lnTo>
                    <a:pt x="1697" y="566"/>
                  </a:lnTo>
                  <a:lnTo>
                    <a:pt x="1700" y="584"/>
                  </a:lnTo>
                  <a:lnTo>
                    <a:pt x="1708" y="600"/>
                  </a:lnTo>
                  <a:lnTo>
                    <a:pt x="1720" y="611"/>
                  </a:lnTo>
                  <a:lnTo>
                    <a:pt x="1736" y="620"/>
                  </a:lnTo>
                  <a:lnTo>
                    <a:pt x="1753" y="623"/>
                  </a:lnTo>
                  <a:lnTo>
                    <a:pt x="1923" y="623"/>
                  </a:lnTo>
                  <a:lnTo>
                    <a:pt x="1940" y="620"/>
                  </a:lnTo>
                  <a:lnTo>
                    <a:pt x="1956" y="611"/>
                  </a:lnTo>
                  <a:lnTo>
                    <a:pt x="1968" y="600"/>
                  </a:lnTo>
                  <a:lnTo>
                    <a:pt x="1976" y="584"/>
                  </a:lnTo>
                  <a:lnTo>
                    <a:pt x="1979" y="566"/>
                  </a:lnTo>
                  <a:lnTo>
                    <a:pt x="1976" y="549"/>
                  </a:lnTo>
                  <a:lnTo>
                    <a:pt x="1968" y="533"/>
                  </a:lnTo>
                  <a:lnTo>
                    <a:pt x="1956" y="521"/>
                  </a:lnTo>
                  <a:lnTo>
                    <a:pt x="1940" y="513"/>
                  </a:lnTo>
                  <a:lnTo>
                    <a:pt x="1923" y="509"/>
                  </a:lnTo>
                  <a:lnTo>
                    <a:pt x="1753" y="509"/>
                  </a:lnTo>
                  <a:close/>
                  <a:moveTo>
                    <a:pt x="848" y="509"/>
                  </a:moveTo>
                  <a:lnTo>
                    <a:pt x="831" y="513"/>
                  </a:lnTo>
                  <a:lnTo>
                    <a:pt x="815" y="521"/>
                  </a:lnTo>
                  <a:lnTo>
                    <a:pt x="803" y="533"/>
                  </a:lnTo>
                  <a:lnTo>
                    <a:pt x="795" y="549"/>
                  </a:lnTo>
                  <a:lnTo>
                    <a:pt x="792" y="566"/>
                  </a:lnTo>
                  <a:lnTo>
                    <a:pt x="795" y="584"/>
                  </a:lnTo>
                  <a:lnTo>
                    <a:pt x="803" y="600"/>
                  </a:lnTo>
                  <a:lnTo>
                    <a:pt x="815" y="611"/>
                  </a:lnTo>
                  <a:lnTo>
                    <a:pt x="831" y="620"/>
                  </a:lnTo>
                  <a:lnTo>
                    <a:pt x="848" y="623"/>
                  </a:lnTo>
                  <a:lnTo>
                    <a:pt x="1414" y="623"/>
                  </a:lnTo>
                  <a:lnTo>
                    <a:pt x="1431" y="620"/>
                  </a:lnTo>
                  <a:lnTo>
                    <a:pt x="1447" y="611"/>
                  </a:lnTo>
                  <a:lnTo>
                    <a:pt x="1459" y="600"/>
                  </a:lnTo>
                  <a:lnTo>
                    <a:pt x="1467" y="584"/>
                  </a:lnTo>
                  <a:lnTo>
                    <a:pt x="1470" y="566"/>
                  </a:lnTo>
                  <a:lnTo>
                    <a:pt x="1467" y="549"/>
                  </a:lnTo>
                  <a:lnTo>
                    <a:pt x="1459" y="533"/>
                  </a:lnTo>
                  <a:lnTo>
                    <a:pt x="1447" y="521"/>
                  </a:lnTo>
                  <a:lnTo>
                    <a:pt x="1431" y="513"/>
                  </a:lnTo>
                  <a:lnTo>
                    <a:pt x="1414" y="509"/>
                  </a:lnTo>
                  <a:lnTo>
                    <a:pt x="848" y="509"/>
                  </a:lnTo>
                  <a:close/>
                  <a:moveTo>
                    <a:pt x="1301" y="226"/>
                  </a:moveTo>
                  <a:lnTo>
                    <a:pt x="1283" y="230"/>
                  </a:lnTo>
                  <a:lnTo>
                    <a:pt x="1268" y="238"/>
                  </a:lnTo>
                  <a:lnTo>
                    <a:pt x="1255" y="250"/>
                  </a:lnTo>
                  <a:lnTo>
                    <a:pt x="1247" y="266"/>
                  </a:lnTo>
                  <a:lnTo>
                    <a:pt x="1244" y="283"/>
                  </a:lnTo>
                  <a:lnTo>
                    <a:pt x="1247" y="301"/>
                  </a:lnTo>
                  <a:lnTo>
                    <a:pt x="1255" y="317"/>
                  </a:lnTo>
                  <a:lnTo>
                    <a:pt x="1268" y="328"/>
                  </a:lnTo>
                  <a:lnTo>
                    <a:pt x="1283" y="337"/>
                  </a:lnTo>
                  <a:lnTo>
                    <a:pt x="1301" y="340"/>
                  </a:lnTo>
                  <a:lnTo>
                    <a:pt x="2205" y="340"/>
                  </a:lnTo>
                  <a:lnTo>
                    <a:pt x="2223" y="337"/>
                  </a:lnTo>
                  <a:lnTo>
                    <a:pt x="2238" y="328"/>
                  </a:lnTo>
                  <a:lnTo>
                    <a:pt x="2251" y="317"/>
                  </a:lnTo>
                  <a:lnTo>
                    <a:pt x="2259" y="301"/>
                  </a:lnTo>
                  <a:lnTo>
                    <a:pt x="2262" y="283"/>
                  </a:lnTo>
                  <a:lnTo>
                    <a:pt x="2259" y="266"/>
                  </a:lnTo>
                  <a:lnTo>
                    <a:pt x="2251" y="250"/>
                  </a:lnTo>
                  <a:lnTo>
                    <a:pt x="2238" y="238"/>
                  </a:lnTo>
                  <a:lnTo>
                    <a:pt x="2223" y="230"/>
                  </a:lnTo>
                  <a:lnTo>
                    <a:pt x="2205" y="226"/>
                  </a:lnTo>
                  <a:lnTo>
                    <a:pt x="1301" y="226"/>
                  </a:lnTo>
                  <a:close/>
                  <a:moveTo>
                    <a:pt x="612" y="226"/>
                  </a:moveTo>
                  <a:lnTo>
                    <a:pt x="627" y="262"/>
                  </a:lnTo>
                  <a:lnTo>
                    <a:pt x="640" y="301"/>
                  </a:lnTo>
                  <a:lnTo>
                    <a:pt x="651" y="340"/>
                  </a:lnTo>
                  <a:lnTo>
                    <a:pt x="1074" y="340"/>
                  </a:lnTo>
                  <a:lnTo>
                    <a:pt x="1092" y="337"/>
                  </a:lnTo>
                  <a:lnTo>
                    <a:pt x="1107" y="328"/>
                  </a:lnTo>
                  <a:lnTo>
                    <a:pt x="1120" y="317"/>
                  </a:lnTo>
                  <a:lnTo>
                    <a:pt x="1128" y="301"/>
                  </a:lnTo>
                  <a:lnTo>
                    <a:pt x="1131" y="283"/>
                  </a:lnTo>
                  <a:lnTo>
                    <a:pt x="1128" y="266"/>
                  </a:lnTo>
                  <a:lnTo>
                    <a:pt x="1120" y="250"/>
                  </a:lnTo>
                  <a:lnTo>
                    <a:pt x="1107" y="238"/>
                  </a:lnTo>
                  <a:lnTo>
                    <a:pt x="1092" y="230"/>
                  </a:lnTo>
                  <a:lnTo>
                    <a:pt x="1074" y="226"/>
                  </a:lnTo>
                  <a:lnTo>
                    <a:pt x="612" y="226"/>
                  </a:lnTo>
                  <a:close/>
                  <a:moveTo>
                    <a:pt x="339" y="113"/>
                  </a:moveTo>
                  <a:lnTo>
                    <a:pt x="315" y="116"/>
                  </a:lnTo>
                  <a:lnTo>
                    <a:pt x="290" y="127"/>
                  </a:lnTo>
                  <a:lnTo>
                    <a:pt x="265" y="142"/>
                  </a:lnTo>
                  <a:lnTo>
                    <a:pt x="241" y="163"/>
                  </a:lnTo>
                  <a:lnTo>
                    <a:pt x="218" y="189"/>
                  </a:lnTo>
                  <a:lnTo>
                    <a:pt x="196" y="222"/>
                  </a:lnTo>
                  <a:lnTo>
                    <a:pt x="177" y="258"/>
                  </a:lnTo>
                  <a:lnTo>
                    <a:pt x="158" y="301"/>
                  </a:lnTo>
                  <a:lnTo>
                    <a:pt x="143" y="346"/>
                  </a:lnTo>
                  <a:lnTo>
                    <a:pt x="131" y="395"/>
                  </a:lnTo>
                  <a:lnTo>
                    <a:pt x="121" y="449"/>
                  </a:lnTo>
                  <a:lnTo>
                    <a:pt x="115" y="506"/>
                  </a:lnTo>
                  <a:lnTo>
                    <a:pt x="113" y="566"/>
                  </a:lnTo>
                  <a:lnTo>
                    <a:pt x="115" y="626"/>
                  </a:lnTo>
                  <a:lnTo>
                    <a:pt x="121" y="683"/>
                  </a:lnTo>
                  <a:lnTo>
                    <a:pt x="131" y="737"/>
                  </a:lnTo>
                  <a:lnTo>
                    <a:pt x="143" y="786"/>
                  </a:lnTo>
                  <a:lnTo>
                    <a:pt x="158" y="833"/>
                  </a:lnTo>
                  <a:lnTo>
                    <a:pt x="177" y="874"/>
                  </a:lnTo>
                  <a:lnTo>
                    <a:pt x="196" y="911"/>
                  </a:lnTo>
                  <a:lnTo>
                    <a:pt x="218" y="943"/>
                  </a:lnTo>
                  <a:lnTo>
                    <a:pt x="241" y="969"/>
                  </a:lnTo>
                  <a:lnTo>
                    <a:pt x="265" y="990"/>
                  </a:lnTo>
                  <a:lnTo>
                    <a:pt x="290" y="1006"/>
                  </a:lnTo>
                  <a:lnTo>
                    <a:pt x="315" y="1016"/>
                  </a:lnTo>
                  <a:lnTo>
                    <a:pt x="339" y="1019"/>
                  </a:lnTo>
                  <a:lnTo>
                    <a:pt x="364" y="1016"/>
                  </a:lnTo>
                  <a:lnTo>
                    <a:pt x="389" y="1006"/>
                  </a:lnTo>
                  <a:lnTo>
                    <a:pt x="413" y="990"/>
                  </a:lnTo>
                  <a:lnTo>
                    <a:pt x="438" y="969"/>
                  </a:lnTo>
                  <a:lnTo>
                    <a:pt x="461" y="943"/>
                  </a:lnTo>
                  <a:lnTo>
                    <a:pt x="482" y="911"/>
                  </a:lnTo>
                  <a:lnTo>
                    <a:pt x="502" y="874"/>
                  </a:lnTo>
                  <a:lnTo>
                    <a:pt x="520" y="833"/>
                  </a:lnTo>
                  <a:lnTo>
                    <a:pt x="536" y="786"/>
                  </a:lnTo>
                  <a:lnTo>
                    <a:pt x="548" y="737"/>
                  </a:lnTo>
                  <a:lnTo>
                    <a:pt x="557" y="683"/>
                  </a:lnTo>
                  <a:lnTo>
                    <a:pt x="563" y="626"/>
                  </a:lnTo>
                  <a:lnTo>
                    <a:pt x="566" y="566"/>
                  </a:lnTo>
                  <a:lnTo>
                    <a:pt x="563" y="506"/>
                  </a:lnTo>
                  <a:lnTo>
                    <a:pt x="557" y="449"/>
                  </a:lnTo>
                  <a:lnTo>
                    <a:pt x="548" y="395"/>
                  </a:lnTo>
                  <a:lnTo>
                    <a:pt x="536" y="346"/>
                  </a:lnTo>
                  <a:lnTo>
                    <a:pt x="520" y="301"/>
                  </a:lnTo>
                  <a:lnTo>
                    <a:pt x="502" y="258"/>
                  </a:lnTo>
                  <a:lnTo>
                    <a:pt x="482" y="222"/>
                  </a:lnTo>
                  <a:lnTo>
                    <a:pt x="461" y="189"/>
                  </a:lnTo>
                  <a:lnTo>
                    <a:pt x="438" y="163"/>
                  </a:lnTo>
                  <a:lnTo>
                    <a:pt x="413" y="142"/>
                  </a:lnTo>
                  <a:lnTo>
                    <a:pt x="389" y="127"/>
                  </a:lnTo>
                  <a:lnTo>
                    <a:pt x="364" y="116"/>
                  </a:lnTo>
                  <a:lnTo>
                    <a:pt x="339" y="113"/>
                  </a:lnTo>
                  <a:close/>
                  <a:moveTo>
                    <a:pt x="339" y="0"/>
                  </a:moveTo>
                  <a:lnTo>
                    <a:pt x="3054" y="0"/>
                  </a:lnTo>
                  <a:lnTo>
                    <a:pt x="3091" y="3"/>
                  </a:lnTo>
                  <a:lnTo>
                    <a:pt x="3127" y="12"/>
                  </a:lnTo>
                  <a:lnTo>
                    <a:pt x="3161" y="28"/>
                  </a:lnTo>
                  <a:lnTo>
                    <a:pt x="3194" y="49"/>
                  </a:lnTo>
                  <a:lnTo>
                    <a:pt x="3224" y="75"/>
                  </a:lnTo>
                  <a:lnTo>
                    <a:pt x="3253" y="106"/>
                  </a:lnTo>
                  <a:lnTo>
                    <a:pt x="3280" y="142"/>
                  </a:lnTo>
                  <a:lnTo>
                    <a:pt x="3305" y="182"/>
                  </a:lnTo>
                  <a:lnTo>
                    <a:pt x="3326" y="226"/>
                  </a:lnTo>
                  <a:lnTo>
                    <a:pt x="2432" y="226"/>
                  </a:lnTo>
                  <a:lnTo>
                    <a:pt x="2414" y="230"/>
                  </a:lnTo>
                  <a:lnTo>
                    <a:pt x="2399" y="238"/>
                  </a:lnTo>
                  <a:lnTo>
                    <a:pt x="2386" y="250"/>
                  </a:lnTo>
                  <a:lnTo>
                    <a:pt x="2378" y="266"/>
                  </a:lnTo>
                  <a:lnTo>
                    <a:pt x="2375" y="283"/>
                  </a:lnTo>
                  <a:lnTo>
                    <a:pt x="2378" y="301"/>
                  </a:lnTo>
                  <a:lnTo>
                    <a:pt x="2386" y="317"/>
                  </a:lnTo>
                  <a:lnTo>
                    <a:pt x="2399" y="328"/>
                  </a:lnTo>
                  <a:lnTo>
                    <a:pt x="2414" y="337"/>
                  </a:lnTo>
                  <a:lnTo>
                    <a:pt x="2432" y="340"/>
                  </a:lnTo>
                  <a:lnTo>
                    <a:pt x="3365" y="340"/>
                  </a:lnTo>
                  <a:lnTo>
                    <a:pt x="3378" y="394"/>
                  </a:lnTo>
                  <a:lnTo>
                    <a:pt x="3386" y="451"/>
                  </a:lnTo>
                  <a:lnTo>
                    <a:pt x="3391" y="509"/>
                  </a:lnTo>
                  <a:lnTo>
                    <a:pt x="2771" y="509"/>
                  </a:lnTo>
                  <a:lnTo>
                    <a:pt x="2753" y="513"/>
                  </a:lnTo>
                  <a:lnTo>
                    <a:pt x="2738" y="521"/>
                  </a:lnTo>
                  <a:lnTo>
                    <a:pt x="2726" y="533"/>
                  </a:lnTo>
                  <a:lnTo>
                    <a:pt x="2717" y="549"/>
                  </a:lnTo>
                  <a:lnTo>
                    <a:pt x="2714" y="566"/>
                  </a:lnTo>
                  <a:lnTo>
                    <a:pt x="2717" y="584"/>
                  </a:lnTo>
                  <a:lnTo>
                    <a:pt x="2726" y="600"/>
                  </a:lnTo>
                  <a:lnTo>
                    <a:pt x="2738" y="611"/>
                  </a:lnTo>
                  <a:lnTo>
                    <a:pt x="2753" y="620"/>
                  </a:lnTo>
                  <a:lnTo>
                    <a:pt x="2771" y="623"/>
                  </a:lnTo>
                  <a:lnTo>
                    <a:pt x="3391" y="623"/>
                  </a:lnTo>
                  <a:lnTo>
                    <a:pt x="3386" y="683"/>
                  </a:lnTo>
                  <a:lnTo>
                    <a:pt x="3377" y="742"/>
                  </a:lnTo>
                  <a:lnTo>
                    <a:pt x="3364" y="798"/>
                  </a:lnTo>
                  <a:lnTo>
                    <a:pt x="3349" y="850"/>
                  </a:lnTo>
                  <a:lnTo>
                    <a:pt x="3329" y="899"/>
                  </a:lnTo>
                  <a:lnTo>
                    <a:pt x="3308" y="945"/>
                  </a:lnTo>
                  <a:lnTo>
                    <a:pt x="3283" y="986"/>
                  </a:lnTo>
                  <a:lnTo>
                    <a:pt x="3256" y="1023"/>
                  </a:lnTo>
                  <a:lnTo>
                    <a:pt x="3227" y="1055"/>
                  </a:lnTo>
                  <a:lnTo>
                    <a:pt x="3196" y="1082"/>
                  </a:lnTo>
                  <a:lnTo>
                    <a:pt x="3163" y="1103"/>
                  </a:lnTo>
                  <a:lnTo>
                    <a:pt x="3128" y="1119"/>
                  </a:lnTo>
                  <a:lnTo>
                    <a:pt x="3092" y="1129"/>
                  </a:lnTo>
                  <a:lnTo>
                    <a:pt x="3054" y="1132"/>
                  </a:lnTo>
                  <a:lnTo>
                    <a:pt x="339" y="1132"/>
                  </a:lnTo>
                  <a:lnTo>
                    <a:pt x="302" y="1129"/>
                  </a:lnTo>
                  <a:lnTo>
                    <a:pt x="265" y="1120"/>
                  </a:lnTo>
                  <a:lnTo>
                    <a:pt x="231" y="1103"/>
                  </a:lnTo>
                  <a:lnTo>
                    <a:pt x="198" y="1083"/>
                  </a:lnTo>
                  <a:lnTo>
                    <a:pt x="167" y="1056"/>
                  </a:lnTo>
                  <a:lnTo>
                    <a:pt x="138" y="1024"/>
                  </a:lnTo>
                  <a:lnTo>
                    <a:pt x="111" y="988"/>
                  </a:lnTo>
                  <a:lnTo>
                    <a:pt x="86" y="947"/>
                  </a:lnTo>
                  <a:lnTo>
                    <a:pt x="65" y="903"/>
                  </a:lnTo>
                  <a:lnTo>
                    <a:pt x="45" y="854"/>
                  </a:lnTo>
                  <a:lnTo>
                    <a:pt x="30" y="802"/>
                  </a:lnTo>
                  <a:lnTo>
                    <a:pt x="17" y="747"/>
                  </a:lnTo>
                  <a:lnTo>
                    <a:pt x="7" y="688"/>
                  </a:lnTo>
                  <a:lnTo>
                    <a:pt x="2" y="629"/>
                  </a:lnTo>
                  <a:lnTo>
                    <a:pt x="0" y="566"/>
                  </a:lnTo>
                  <a:lnTo>
                    <a:pt x="2" y="503"/>
                  </a:lnTo>
                  <a:lnTo>
                    <a:pt x="7" y="444"/>
                  </a:lnTo>
                  <a:lnTo>
                    <a:pt x="17" y="385"/>
                  </a:lnTo>
                  <a:lnTo>
                    <a:pt x="30" y="330"/>
                  </a:lnTo>
                  <a:lnTo>
                    <a:pt x="45" y="278"/>
                  </a:lnTo>
                  <a:lnTo>
                    <a:pt x="65" y="230"/>
                  </a:lnTo>
                  <a:lnTo>
                    <a:pt x="86" y="185"/>
                  </a:lnTo>
                  <a:lnTo>
                    <a:pt x="111" y="144"/>
                  </a:lnTo>
                  <a:lnTo>
                    <a:pt x="138" y="108"/>
                  </a:lnTo>
                  <a:lnTo>
                    <a:pt x="167" y="76"/>
                  </a:lnTo>
                  <a:lnTo>
                    <a:pt x="198" y="49"/>
                  </a:lnTo>
                  <a:lnTo>
                    <a:pt x="231" y="29"/>
                  </a:lnTo>
                  <a:lnTo>
                    <a:pt x="265" y="13"/>
                  </a:lnTo>
                  <a:lnTo>
                    <a:pt x="302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5" name="Group 964"/>
          <p:cNvGrpSpPr/>
          <p:nvPr/>
        </p:nvGrpSpPr>
        <p:grpSpPr>
          <a:xfrm>
            <a:off x="4388096" y="2776538"/>
            <a:ext cx="600075" cy="379412"/>
            <a:chOff x="4402138" y="2776538"/>
            <a:chExt cx="600075" cy="379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339"/>
            <p:cNvSpPr>
              <a:spLocks/>
            </p:cNvSpPr>
            <p:nvPr/>
          </p:nvSpPr>
          <p:spPr bwMode="auto">
            <a:xfrm>
              <a:off x="4441826" y="3001963"/>
              <a:ext cx="30163" cy="109537"/>
            </a:xfrm>
            <a:custGeom>
              <a:avLst/>
              <a:gdLst>
                <a:gd name="T0" fmla="*/ 112 w 170"/>
                <a:gd name="T1" fmla="*/ 0 h 620"/>
                <a:gd name="T2" fmla="*/ 128 w 170"/>
                <a:gd name="T3" fmla="*/ 2 h 620"/>
                <a:gd name="T4" fmla="*/ 141 w 170"/>
                <a:gd name="T5" fmla="*/ 8 h 620"/>
                <a:gd name="T6" fmla="*/ 153 w 170"/>
                <a:gd name="T7" fmla="*/ 17 h 620"/>
                <a:gd name="T8" fmla="*/ 163 w 170"/>
                <a:gd name="T9" fmla="*/ 29 h 620"/>
                <a:gd name="T10" fmla="*/ 168 w 170"/>
                <a:gd name="T11" fmla="*/ 42 h 620"/>
                <a:gd name="T12" fmla="*/ 170 w 170"/>
                <a:gd name="T13" fmla="*/ 56 h 620"/>
                <a:gd name="T14" fmla="*/ 168 w 170"/>
                <a:gd name="T15" fmla="*/ 71 h 620"/>
                <a:gd name="T16" fmla="*/ 163 w 170"/>
                <a:gd name="T17" fmla="*/ 85 h 620"/>
                <a:gd name="T18" fmla="*/ 156 w 170"/>
                <a:gd name="T19" fmla="*/ 96 h 620"/>
                <a:gd name="T20" fmla="*/ 148 w 170"/>
                <a:gd name="T21" fmla="*/ 113 h 620"/>
                <a:gd name="T22" fmla="*/ 140 w 170"/>
                <a:gd name="T23" fmla="*/ 134 h 620"/>
                <a:gd name="T24" fmla="*/ 133 w 170"/>
                <a:gd name="T25" fmla="*/ 160 h 620"/>
                <a:gd name="T26" fmla="*/ 125 w 170"/>
                <a:gd name="T27" fmla="*/ 191 h 620"/>
                <a:gd name="T28" fmla="*/ 118 w 170"/>
                <a:gd name="T29" fmla="*/ 226 h 620"/>
                <a:gd name="T30" fmla="*/ 114 w 170"/>
                <a:gd name="T31" fmla="*/ 266 h 620"/>
                <a:gd name="T32" fmla="*/ 113 w 170"/>
                <a:gd name="T33" fmla="*/ 310 h 620"/>
                <a:gd name="T34" fmla="*/ 114 w 170"/>
                <a:gd name="T35" fmla="*/ 355 h 620"/>
                <a:gd name="T36" fmla="*/ 118 w 170"/>
                <a:gd name="T37" fmla="*/ 395 h 620"/>
                <a:gd name="T38" fmla="*/ 125 w 170"/>
                <a:gd name="T39" fmla="*/ 430 h 620"/>
                <a:gd name="T40" fmla="*/ 133 w 170"/>
                <a:gd name="T41" fmla="*/ 461 h 620"/>
                <a:gd name="T42" fmla="*/ 140 w 170"/>
                <a:gd name="T43" fmla="*/ 487 h 620"/>
                <a:gd name="T44" fmla="*/ 148 w 170"/>
                <a:gd name="T45" fmla="*/ 507 h 620"/>
                <a:gd name="T46" fmla="*/ 156 w 170"/>
                <a:gd name="T47" fmla="*/ 524 h 620"/>
                <a:gd name="T48" fmla="*/ 163 w 170"/>
                <a:gd name="T49" fmla="*/ 536 h 620"/>
                <a:gd name="T50" fmla="*/ 168 w 170"/>
                <a:gd name="T51" fmla="*/ 550 h 620"/>
                <a:gd name="T52" fmla="*/ 170 w 170"/>
                <a:gd name="T53" fmla="*/ 565 h 620"/>
                <a:gd name="T54" fmla="*/ 168 w 170"/>
                <a:gd name="T55" fmla="*/ 579 h 620"/>
                <a:gd name="T56" fmla="*/ 163 w 170"/>
                <a:gd name="T57" fmla="*/ 593 h 620"/>
                <a:gd name="T58" fmla="*/ 153 w 170"/>
                <a:gd name="T59" fmla="*/ 604 h 620"/>
                <a:gd name="T60" fmla="*/ 141 w 170"/>
                <a:gd name="T61" fmla="*/ 613 h 620"/>
                <a:gd name="T62" fmla="*/ 128 w 170"/>
                <a:gd name="T63" fmla="*/ 619 h 620"/>
                <a:gd name="T64" fmla="*/ 113 w 170"/>
                <a:gd name="T65" fmla="*/ 620 h 620"/>
                <a:gd name="T66" fmla="*/ 99 w 170"/>
                <a:gd name="T67" fmla="*/ 618 h 620"/>
                <a:gd name="T68" fmla="*/ 85 w 170"/>
                <a:gd name="T69" fmla="*/ 613 h 620"/>
                <a:gd name="T70" fmla="*/ 73 w 170"/>
                <a:gd name="T71" fmla="*/ 604 h 620"/>
                <a:gd name="T72" fmla="*/ 64 w 170"/>
                <a:gd name="T73" fmla="*/ 593 h 620"/>
                <a:gd name="T74" fmla="*/ 57 w 170"/>
                <a:gd name="T75" fmla="*/ 578 h 620"/>
                <a:gd name="T76" fmla="*/ 48 w 170"/>
                <a:gd name="T77" fmla="*/ 561 h 620"/>
                <a:gd name="T78" fmla="*/ 39 w 170"/>
                <a:gd name="T79" fmla="*/ 538 h 620"/>
                <a:gd name="T80" fmla="*/ 30 w 170"/>
                <a:gd name="T81" fmla="*/ 511 h 620"/>
                <a:gd name="T82" fmla="*/ 20 w 170"/>
                <a:gd name="T83" fmla="*/ 480 h 620"/>
                <a:gd name="T84" fmla="*/ 12 w 170"/>
                <a:gd name="T85" fmla="*/ 444 h 620"/>
                <a:gd name="T86" fmla="*/ 6 w 170"/>
                <a:gd name="T87" fmla="*/ 404 h 620"/>
                <a:gd name="T88" fmla="*/ 2 w 170"/>
                <a:gd name="T89" fmla="*/ 359 h 620"/>
                <a:gd name="T90" fmla="*/ 0 w 170"/>
                <a:gd name="T91" fmla="*/ 310 h 620"/>
                <a:gd name="T92" fmla="*/ 2 w 170"/>
                <a:gd name="T93" fmla="*/ 262 h 620"/>
                <a:gd name="T94" fmla="*/ 6 w 170"/>
                <a:gd name="T95" fmla="*/ 218 h 620"/>
                <a:gd name="T96" fmla="*/ 12 w 170"/>
                <a:gd name="T97" fmla="*/ 176 h 620"/>
                <a:gd name="T98" fmla="*/ 20 w 170"/>
                <a:gd name="T99" fmla="*/ 142 h 620"/>
                <a:gd name="T100" fmla="*/ 30 w 170"/>
                <a:gd name="T101" fmla="*/ 110 h 620"/>
                <a:gd name="T102" fmla="*/ 39 w 170"/>
                <a:gd name="T103" fmla="*/ 83 h 620"/>
                <a:gd name="T104" fmla="*/ 48 w 170"/>
                <a:gd name="T105" fmla="*/ 60 h 620"/>
                <a:gd name="T106" fmla="*/ 57 w 170"/>
                <a:gd name="T107" fmla="*/ 42 h 620"/>
                <a:gd name="T108" fmla="*/ 64 w 170"/>
                <a:gd name="T109" fmla="*/ 29 h 620"/>
                <a:gd name="T110" fmla="*/ 73 w 170"/>
                <a:gd name="T111" fmla="*/ 17 h 620"/>
                <a:gd name="T112" fmla="*/ 84 w 170"/>
                <a:gd name="T113" fmla="*/ 8 h 620"/>
                <a:gd name="T114" fmla="*/ 98 w 170"/>
                <a:gd name="T115" fmla="*/ 2 h 620"/>
                <a:gd name="T116" fmla="*/ 112 w 170"/>
                <a:gd name="T11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620">
                  <a:moveTo>
                    <a:pt x="112" y="0"/>
                  </a:moveTo>
                  <a:lnTo>
                    <a:pt x="128" y="2"/>
                  </a:lnTo>
                  <a:lnTo>
                    <a:pt x="141" y="8"/>
                  </a:lnTo>
                  <a:lnTo>
                    <a:pt x="153" y="17"/>
                  </a:lnTo>
                  <a:lnTo>
                    <a:pt x="163" y="29"/>
                  </a:lnTo>
                  <a:lnTo>
                    <a:pt x="168" y="42"/>
                  </a:lnTo>
                  <a:lnTo>
                    <a:pt x="170" y="56"/>
                  </a:lnTo>
                  <a:lnTo>
                    <a:pt x="168" y="71"/>
                  </a:lnTo>
                  <a:lnTo>
                    <a:pt x="163" y="85"/>
                  </a:lnTo>
                  <a:lnTo>
                    <a:pt x="156" y="96"/>
                  </a:lnTo>
                  <a:lnTo>
                    <a:pt x="148" y="113"/>
                  </a:lnTo>
                  <a:lnTo>
                    <a:pt x="140" y="134"/>
                  </a:lnTo>
                  <a:lnTo>
                    <a:pt x="133" y="160"/>
                  </a:lnTo>
                  <a:lnTo>
                    <a:pt x="125" y="191"/>
                  </a:lnTo>
                  <a:lnTo>
                    <a:pt x="118" y="226"/>
                  </a:lnTo>
                  <a:lnTo>
                    <a:pt x="114" y="266"/>
                  </a:lnTo>
                  <a:lnTo>
                    <a:pt x="113" y="310"/>
                  </a:lnTo>
                  <a:lnTo>
                    <a:pt x="114" y="355"/>
                  </a:lnTo>
                  <a:lnTo>
                    <a:pt x="118" y="395"/>
                  </a:lnTo>
                  <a:lnTo>
                    <a:pt x="125" y="430"/>
                  </a:lnTo>
                  <a:lnTo>
                    <a:pt x="133" y="461"/>
                  </a:lnTo>
                  <a:lnTo>
                    <a:pt x="140" y="487"/>
                  </a:lnTo>
                  <a:lnTo>
                    <a:pt x="148" y="507"/>
                  </a:lnTo>
                  <a:lnTo>
                    <a:pt x="156" y="524"/>
                  </a:lnTo>
                  <a:lnTo>
                    <a:pt x="163" y="536"/>
                  </a:lnTo>
                  <a:lnTo>
                    <a:pt x="168" y="550"/>
                  </a:lnTo>
                  <a:lnTo>
                    <a:pt x="170" y="565"/>
                  </a:lnTo>
                  <a:lnTo>
                    <a:pt x="168" y="579"/>
                  </a:lnTo>
                  <a:lnTo>
                    <a:pt x="163" y="593"/>
                  </a:lnTo>
                  <a:lnTo>
                    <a:pt x="153" y="604"/>
                  </a:lnTo>
                  <a:lnTo>
                    <a:pt x="141" y="613"/>
                  </a:lnTo>
                  <a:lnTo>
                    <a:pt x="128" y="619"/>
                  </a:lnTo>
                  <a:lnTo>
                    <a:pt x="113" y="620"/>
                  </a:lnTo>
                  <a:lnTo>
                    <a:pt x="99" y="618"/>
                  </a:lnTo>
                  <a:lnTo>
                    <a:pt x="85" y="613"/>
                  </a:lnTo>
                  <a:lnTo>
                    <a:pt x="73" y="604"/>
                  </a:lnTo>
                  <a:lnTo>
                    <a:pt x="64" y="593"/>
                  </a:lnTo>
                  <a:lnTo>
                    <a:pt x="57" y="578"/>
                  </a:lnTo>
                  <a:lnTo>
                    <a:pt x="48" y="561"/>
                  </a:lnTo>
                  <a:lnTo>
                    <a:pt x="39" y="538"/>
                  </a:lnTo>
                  <a:lnTo>
                    <a:pt x="30" y="511"/>
                  </a:lnTo>
                  <a:lnTo>
                    <a:pt x="20" y="480"/>
                  </a:lnTo>
                  <a:lnTo>
                    <a:pt x="12" y="444"/>
                  </a:lnTo>
                  <a:lnTo>
                    <a:pt x="6" y="404"/>
                  </a:lnTo>
                  <a:lnTo>
                    <a:pt x="2" y="359"/>
                  </a:lnTo>
                  <a:lnTo>
                    <a:pt x="0" y="310"/>
                  </a:lnTo>
                  <a:lnTo>
                    <a:pt x="2" y="262"/>
                  </a:lnTo>
                  <a:lnTo>
                    <a:pt x="6" y="218"/>
                  </a:lnTo>
                  <a:lnTo>
                    <a:pt x="12" y="176"/>
                  </a:lnTo>
                  <a:lnTo>
                    <a:pt x="20" y="142"/>
                  </a:lnTo>
                  <a:lnTo>
                    <a:pt x="30" y="110"/>
                  </a:lnTo>
                  <a:lnTo>
                    <a:pt x="39" y="83"/>
                  </a:lnTo>
                  <a:lnTo>
                    <a:pt x="48" y="60"/>
                  </a:lnTo>
                  <a:lnTo>
                    <a:pt x="57" y="42"/>
                  </a:lnTo>
                  <a:lnTo>
                    <a:pt x="64" y="29"/>
                  </a:lnTo>
                  <a:lnTo>
                    <a:pt x="73" y="17"/>
                  </a:lnTo>
                  <a:lnTo>
                    <a:pt x="84" y="8"/>
                  </a:lnTo>
                  <a:lnTo>
                    <a:pt x="98" y="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40"/>
            <p:cNvSpPr>
              <a:spLocks/>
            </p:cNvSpPr>
            <p:nvPr/>
          </p:nvSpPr>
          <p:spPr bwMode="auto">
            <a:xfrm>
              <a:off x="4702176" y="2906713"/>
              <a:ext cx="50800" cy="20637"/>
            </a:xfrm>
            <a:custGeom>
              <a:avLst/>
              <a:gdLst>
                <a:gd name="T0" fmla="*/ 57 w 284"/>
                <a:gd name="T1" fmla="*/ 0 h 113"/>
                <a:gd name="T2" fmla="*/ 227 w 284"/>
                <a:gd name="T3" fmla="*/ 0 h 113"/>
                <a:gd name="T4" fmla="*/ 244 w 284"/>
                <a:gd name="T5" fmla="*/ 3 h 113"/>
                <a:gd name="T6" fmla="*/ 260 w 284"/>
                <a:gd name="T7" fmla="*/ 11 h 113"/>
                <a:gd name="T8" fmla="*/ 272 w 284"/>
                <a:gd name="T9" fmla="*/ 23 h 113"/>
                <a:gd name="T10" fmla="*/ 280 w 284"/>
                <a:gd name="T11" fmla="*/ 39 h 113"/>
                <a:gd name="T12" fmla="*/ 284 w 284"/>
                <a:gd name="T13" fmla="*/ 56 h 113"/>
                <a:gd name="T14" fmla="*/ 280 w 284"/>
                <a:gd name="T15" fmla="*/ 75 h 113"/>
                <a:gd name="T16" fmla="*/ 272 w 284"/>
                <a:gd name="T17" fmla="*/ 90 h 113"/>
                <a:gd name="T18" fmla="*/ 260 w 284"/>
                <a:gd name="T19" fmla="*/ 102 h 113"/>
                <a:gd name="T20" fmla="*/ 244 w 284"/>
                <a:gd name="T21" fmla="*/ 111 h 113"/>
                <a:gd name="T22" fmla="*/ 227 w 284"/>
                <a:gd name="T23" fmla="*/ 113 h 113"/>
                <a:gd name="T24" fmla="*/ 57 w 284"/>
                <a:gd name="T25" fmla="*/ 113 h 113"/>
                <a:gd name="T26" fmla="*/ 39 w 284"/>
                <a:gd name="T27" fmla="*/ 111 h 113"/>
                <a:gd name="T28" fmla="*/ 24 w 284"/>
                <a:gd name="T29" fmla="*/ 102 h 113"/>
                <a:gd name="T30" fmla="*/ 11 w 284"/>
                <a:gd name="T31" fmla="*/ 90 h 113"/>
                <a:gd name="T32" fmla="*/ 3 w 284"/>
                <a:gd name="T33" fmla="*/ 75 h 113"/>
                <a:gd name="T34" fmla="*/ 0 w 284"/>
                <a:gd name="T35" fmla="*/ 56 h 113"/>
                <a:gd name="T36" fmla="*/ 3 w 284"/>
                <a:gd name="T37" fmla="*/ 39 h 113"/>
                <a:gd name="T38" fmla="*/ 11 w 284"/>
                <a:gd name="T39" fmla="*/ 23 h 113"/>
                <a:gd name="T40" fmla="*/ 24 w 284"/>
                <a:gd name="T41" fmla="*/ 11 h 113"/>
                <a:gd name="T42" fmla="*/ 39 w 284"/>
                <a:gd name="T43" fmla="*/ 3 h 113"/>
                <a:gd name="T44" fmla="*/ 57 w 28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4" h="113">
                  <a:moveTo>
                    <a:pt x="57" y="0"/>
                  </a:moveTo>
                  <a:lnTo>
                    <a:pt x="227" y="0"/>
                  </a:lnTo>
                  <a:lnTo>
                    <a:pt x="244" y="3"/>
                  </a:lnTo>
                  <a:lnTo>
                    <a:pt x="260" y="11"/>
                  </a:lnTo>
                  <a:lnTo>
                    <a:pt x="272" y="23"/>
                  </a:lnTo>
                  <a:lnTo>
                    <a:pt x="280" y="39"/>
                  </a:lnTo>
                  <a:lnTo>
                    <a:pt x="284" y="56"/>
                  </a:lnTo>
                  <a:lnTo>
                    <a:pt x="280" y="75"/>
                  </a:lnTo>
                  <a:lnTo>
                    <a:pt x="272" y="90"/>
                  </a:lnTo>
                  <a:lnTo>
                    <a:pt x="260" y="102"/>
                  </a:lnTo>
                  <a:lnTo>
                    <a:pt x="244" y="111"/>
                  </a:lnTo>
                  <a:lnTo>
                    <a:pt x="227" y="113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41"/>
            <p:cNvSpPr>
              <a:spLocks/>
            </p:cNvSpPr>
            <p:nvPr/>
          </p:nvSpPr>
          <p:spPr bwMode="auto">
            <a:xfrm>
              <a:off x="4772026" y="2906713"/>
              <a:ext cx="80963" cy="20637"/>
            </a:xfrm>
            <a:custGeom>
              <a:avLst/>
              <a:gdLst>
                <a:gd name="T0" fmla="*/ 57 w 454"/>
                <a:gd name="T1" fmla="*/ 0 h 113"/>
                <a:gd name="T2" fmla="*/ 397 w 454"/>
                <a:gd name="T3" fmla="*/ 0 h 113"/>
                <a:gd name="T4" fmla="*/ 414 w 454"/>
                <a:gd name="T5" fmla="*/ 3 h 113"/>
                <a:gd name="T6" fmla="*/ 430 w 454"/>
                <a:gd name="T7" fmla="*/ 11 h 113"/>
                <a:gd name="T8" fmla="*/ 442 w 454"/>
                <a:gd name="T9" fmla="*/ 23 h 113"/>
                <a:gd name="T10" fmla="*/ 450 w 454"/>
                <a:gd name="T11" fmla="*/ 39 h 113"/>
                <a:gd name="T12" fmla="*/ 454 w 454"/>
                <a:gd name="T13" fmla="*/ 56 h 113"/>
                <a:gd name="T14" fmla="*/ 450 w 454"/>
                <a:gd name="T15" fmla="*/ 75 h 113"/>
                <a:gd name="T16" fmla="*/ 442 w 454"/>
                <a:gd name="T17" fmla="*/ 90 h 113"/>
                <a:gd name="T18" fmla="*/ 430 w 454"/>
                <a:gd name="T19" fmla="*/ 102 h 113"/>
                <a:gd name="T20" fmla="*/ 414 w 454"/>
                <a:gd name="T21" fmla="*/ 111 h 113"/>
                <a:gd name="T22" fmla="*/ 397 w 454"/>
                <a:gd name="T23" fmla="*/ 113 h 113"/>
                <a:gd name="T24" fmla="*/ 57 w 454"/>
                <a:gd name="T25" fmla="*/ 113 h 113"/>
                <a:gd name="T26" fmla="*/ 39 w 454"/>
                <a:gd name="T27" fmla="*/ 111 h 113"/>
                <a:gd name="T28" fmla="*/ 24 w 454"/>
                <a:gd name="T29" fmla="*/ 102 h 113"/>
                <a:gd name="T30" fmla="*/ 11 w 454"/>
                <a:gd name="T31" fmla="*/ 90 h 113"/>
                <a:gd name="T32" fmla="*/ 3 w 454"/>
                <a:gd name="T33" fmla="*/ 75 h 113"/>
                <a:gd name="T34" fmla="*/ 0 w 454"/>
                <a:gd name="T35" fmla="*/ 56 h 113"/>
                <a:gd name="T36" fmla="*/ 3 w 454"/>
                <a:gd name="T37" fmla="*/ 39 h 113"/>
                <a:gd name="T38" fmla="*/ 11 w 454"/>
                <a:gd name="T39" fmla="*/ 23 h 113"/>
                <a:gd name="T40" fmla="*/ 24 w 454"/>
                <a:gd name="T41" fmla="*/ 11 h 113"/>
                <a:gd name="T42" fmla="*/ 39 w 454"/>
                <a:gd name="T43" fmla="*/ 3 h 113"/>
                <a:gd name="T44" fmla="*/ 57 w 45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4" h="113">
                  <a:moveTo>
                    <a:pt x="57" y="0"/>
                  </a:moveTo>
                  <a:lnTo>
                    <a:pt x="397" y="0"/>
                  </a:lnTo>
                  <a:lnTo>
                    <a:pt x="414" y="3"/>
                  </a:lnTo>
                  <a:lnTo>
                    <a:pt x="430" y="11"/>
                  </a:lnTo>
                  <a:lnTo>
                    <a:pt x="442" y="23"/>
                  </a:lnTo>
                  <a:lnTo>
                    <a:pt x="450" y="39"/>
                  </a:lnTo>
                  <a:lnTo>
                    <a:pt x="454" y="56"/>
                  </a:lnTo>
                  <a:lnTo>
                    <a:pt x="450" y="75"/>
                  </a:lnTo>
                  <a:lnTo>
                    <a:pt x="442" y="90"/>
                  </a:lnTo>
                  <a:lnTo>
                    <a:pt x="430" y="102"/>
                  </a:lnTo>
                  <a:lnTo>
                    <a:pt x="414" y="111"/>
                  </a:lnTo>
                  <a:lnTo>
                    <a:pt x="397" y="113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42"/>
            <p:cNvSpPr>
              <a:spLocks noEditPoints="1"/>
            </p:cNvSpPr>
            <p:nvPr/>
          </p:nvSpPr>
          <p:spPr bwMode="auto">
            <a:xfrm>
              <a:off x="4402138" y="2776538"/>
              <a:ext cx="600075" cy="379412"/>
            </a:xfrm>
            <a:custGeom>
              <a:avLst/>
              <a:gdLst>
                <a:gd name="T0" fmla="*/ 2552 w 3402"/>
                <a:gd name="T1" fmla="*/ 1921 h 2147"/>
                <a:gd name="T2" fmla="*/ 3005 w 3402"/>
                <a:gd name="T3" fmla="*/ 1808 h 2147"/>
                <a:gd name="T4" fmla="*/ 1457 w 3402"/>
                <a:gd name="T5" fmla="*/ 1919 h 2147"/>
                <a:gd name="T6" fmla="*/ 2172 w 3402"/>
                <a:gd name="T7" fmla="*/ 1811 h 2147"/>
                <a:gd name="T8" fmla="*/ 1188 w 3402"/>
                <a:gd name="T9" fmla="*/ 1883 h 2147"/>
                <a:gd name="T10" fmla="*/ 2109 w 3402"/>
                <a:gd name="T11" fmla="*/ 1549 h 2147"/>
                <a:gd name="T12" fmla="*/ 2540 w 3402"/>
                <a:gd name="T13" fmla="*/ 1616 h 2147"/>
                <a:gd name="T14" fmla="*/ 1725 w 3402"/>
                <a:gd name="T15" fmla="*/ 1537 h 2147"/>
                <a:gd name="T16" fmla="*/ 1961 w 3402"/>
                <a:gd name="T17" fmla="*/ 1628 h 2147"/>
                <a:gd name="T18" fmla="*/ 833 w 3402"/>
                <a:gd name="T19" fmla="*/ 1529 h 2147"/>
                <a:gd name="T20" fmla="*/ 1435 w 3402"/>
                <a:gd name="T21" fmla="*/ 1636 h 2147"/>
                <a:gd name="T22" fmla="*/ 2438 w 3402"/>
                <a:gd name="T23" fmla="*/ 1243 h 2147"/>
                <a:gd name="T24" fmla="*/ 3259 w 3402"/>
                <a:gd name="T25" fmla="*/ 1356 h 2147"/>
                <a:gd name="T26" fmla="*/ 1259 w 3402"/>
                <a:gd name="T27" fmla="*/ 1267 h 2147"/>
                <a:gd name="T28" fmla="*/ 2257 w 3402"/>
                <a:gd name="T29" fmla="*/ 1333 h 2147"/>
                <a:gd name="T30" fmla="*/ 641 w 3402"/>
                <a:gd name="T31" fmla="*/ 1317 h 2147"/>
                <a:gd name="T32" fmla="*/ 1095 w 3402"/>
                <a:gd name="T33" fmla="*/ 1246 h 2147"/>
                <a:gd name="T34" fmla="*/ 159 w 3402"/>
                <a:gd name="T35" fmla="*/ 1317 h 2147"/>
                <a:gd name="T36" fmla="*/ 177 w 3402"/>
                <a:gd name="T37" fmla="*/ 1889 h 2147"/>
                <a:gd name="T38" fmla="*/ 439 w 3402"/>
                <a:gd name="T39" fmla="*/ 1985 h 2147"/>
                <a:gd name="T40" fmla="*/ 559 w 3402"/>
                <a:gd name="T41" fmla="*/ 1466 h 2147"/>
                <a:gd name="T42" fmla="*/ 340 w 3402"/>
                <a:gd name="T43" fmla="*/ 1130 h 2147"/>
                <a:gd name="T44" fmla="*/ 1435 w 3402"/>
                <a:gd name="T45" fmla="*/ 738 h 2147"/>
                <a:gd name="T46" fmla="*/ 936 w 3402"/>
                <a:gd name="T47" fmla="*/ 849 h 2147"/>
                <a:gd name="T48" fmla="*/ 3109 w 3402"/>
                <a:gd name="T49" fmla="*/ 1023 h 2147"/>
                <a:gd name="T50" fmla="*/ 3279 w 3402"/>
                <a:gd name="T51" fmla="*/ 950 h 2147"/>
                <a:gd name="T52" fmla="*/ 2725 w 3402"/>
                <a:gd name="T53" fmla="*/ 774 h 2147"/>
                <a:gd name="T54" fmla="*/ 3163 w 3402"/>
                <a:gd name="T55" fmla="*/ 674 h 2147"/>
                <a:gd name="T56" fmla="*/ 3086 w 3402"/>
                <a:gd name="T57" fmla="*/ 626 h 2147"/>
                <a:gd name="T58" fmla="*/ 460 w 3402"/>
                <a:gd name="T59" fmla="*/ 768 h 2147"/>
                <a:gd name="T60" fmla="*/ 549 w 3402"/>
                <a:gd name="T61" fmla="*/ 844 h 2147"/>
                <a:gd name="T62" fmla="*/ 673 w 3402"/>
                <a:gd name="T63" fmla="*/ 792 h 2147"/>
                <a:gd name="T64" fmla="*/ 627 w 3402"/>
                <a:gd name="T65" fmla="*/ 1017 h 2147"/>
                <a:gd name="T66" fmla="*/ 818 w 3402"/>
                <a:gd name="T67" fmla="*/ 847 h 2147"/>
                <a:gd name="T68" fmla="*/ 757 w 3402"/>
                <a:gd name="T69" fmla="*/ 714 h 2147"/>
                <a:gd name="T70" fmla="*/ 687 w 3402"/>
                <a:gd name="T71" fmla="*/ 642 h 2147"/>
                <a:gd name="T72" fmla="*/ 2608 w 3402"/>
                <a:gd name="T73" fmla="*/ 226 h 2147"/>
                <a:gd name="T74" fmla="*/ 2778 w 3402"/>
                <a:gd name="T75" fmla="*/ 339 h 2147"/>
                <a:gd name="T76" fmla="*/ 2608 w 3402"/>
                <a:gd name="T77" fmla="*/ 226 h 2147"/>
                <a:gd name="T78" fmla="*/ 1871 w 3402"/>
                <a:gd name="T79" fmla="*/ 339 h 2147"/>
                <a:gd name="T80" fmla="*/ 2268 w 3402"/>
                <a:gd name="T81" fmla="*/ 226 h 2147"/>
                <a:gd name="T82" fmla="*/ 1588 w 3402"/>
                <a:gd name="T83" fmla="*/ 283 h 2147"/>
                <a:gd name="T84" fmla="*/ 808 w 3402"/>
                <a:gd name="T85" fmla="*/ 163 h 2147"/>
                <a:gd name="T86" fmla="*/ 807 w 3402"/>
                <a:gd name="T87" fmla="*/ 427 h 2147"/>
                <a:gd name="T88" fmla="*/ 922 w 3402"/>
                <a:gd name="T89" fmla="*/ 257 h 2147"/>
                <a:gd name="T90" fmla="*/ 928 w 3402"/>
                <a:gd name="T91" fmla="*/ 411 h 2147"/>
                <a:gd name="T92" fmla="*/ 1112 w 3402"/>
                <a:gd name="T93" fmla="*/ 377 h 2147"/>
                <a:gd name="T94" fmla="*/ 1064 w 3402"/>
                <a:gd name="T95" fmla="*/ 245 h 2147"/>
                <a:gd name="T96" fmla="*/ 986 w 3402"/>
                <a:gd name="T97" fmla="*/ 145 h 2147"/>
                <a:gd name="T98" fmla="*/ 930 w 3402"/>
                <a:gd name="T99" fmla="*/ 116 h 2147"/>
                <a:gd name="T100" fmla="*/ 3289 w 3402"/>
                <a:gd name="T101" fmla="*/ 142 h 2147"/>
                <a:gd name="T102" fmla="*/ 2972 w 3402"/>
                <a:gd name="T103" fmla="*/ 329 h 2147"/>
                <a:gd name="T104" fmla="*/ 3366 w 3402"/>
                <a:gd name="T105" fmla="*/ 819 h 2147"/>
                <a:gd name="T106" fmla="*/ 3358 w 3402"/>
                <a:gd name="T107" fmla="*/ 1353 h 2147"/>
                <a:gd name="T108" fmla="*/ 3345 w 3402"/>
                <a:gd name="T109" fmla="*/ 1526 h 2147"/>
                <a:gd name="T110" fmla="*/ 2778 w 3402"/>
                <a:gd name="T111" fmla="*/ 1639 h 2147"/>
                <a:gd name="T112" fmla="*/ 3357 w 3402"/>
                <a:gd name="T113" fmla="*/ 1870 h 2147"/>
                <a:gd name="T114" fmla="*/ 340 w 3402"/>
                <a:gd name="T115" fmla="*/ 2147 h 2147"/>
                <a:gd name="T116" fmla="*/ 30 w 3402"/>
                <a:gd name="T117" fmla="*/ 1818 h 2147"/>
                <a:gd name="T118" fmla="*/ 93 w 3402"/>
                <a:gd name="T119" fmla="*/ 1191 h 2147"/>
                <a:gd name="T120" fmla="*/ 342 w 3402"/>
                <a:gd name="T121" fmla="*/ 754 h 2147"/>
                <a:gd name="T122" fmla="*/ 595 w 3402"/>
                <a:gd name="T123" fmla="*/ 339 h 2147"/>
                <a:gd name="T124" fmla="*/ 907 w 3402"/>
                <a:gd name="T125" fmla="*/ 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2" h="2147">
                  <a:moveTo>
                    <a:pt x="2552" y="1808"/>
                  </a:moveTo>
                  <a:lnTo>
                    <a:pt x="2534" y="1811"/>
                  </a:lnTo>
                  <a:lnTo>
                    <a:pt x="2519" y="1819"/>
                  </a:lnTo>
                  <a:lnTo>
                    <a:pt x="2506" y="1832"/>
                  </a:lnTo>
                  <a:lnTo>
                    <a:pt x="2498" y="1847"/>
                  </a:lnTo>
                  <a:lnTo>
                    <a:pt x="2495" y="1865"/>
                  </a:lnTo>
                  <a:lnTo>
                    <a:pt x="2498" y="1883"/>
                  </a:lnTo>
                  <a:lnTo>
                    <a:pt x="2506" y="1898"/>
                  </a:lnTo>
                  <a:lnTo>
                    <a:pt x="2519" y="1911"/>
                  </a:lnTo>
                  <a:lnTo>
                    <a:pt x="2534" y="1919"/>
                  </a:lnTo>
                  <a:lnTo>
                    <a:pt x="2552" y="1921"/>
                  </a:lnTo>
                  <a:lnTo>
                    <a:pt x="3005" y="1921"/>
                  </a:lnTo>
                  <a:lnTo>
                    <a:pt x="3023" y="1919"/>
                  </a:lnTo>
                  <a:lnTo>
                    <a:pt x="3038" y="1911"/>
                  </a:lnTo>
                  <a:lnTo>
                    <a:pt x="3050" y="1898"/>
                  </a:lnTo>
                  <a:lnTo>
                    <a:pt x="3059" y="1883"/>
                  </a:lnTo>
                  <a:lnTo>
                    <a:pt x="3062" y="1865"/>
                  </a:lnTo>
                  <a:lnTo>
                    <a:pt x="3059" y="1847"/>
                  </a:lnTo>
                  <a:lnTo>
                    <a:pt x="3050" y="1832"/>
                  </a:lnTo>
                  <a:lnTo>
                    <a:pt x="3038" y="1819"/>
                  </a:lnTo>
                  <a:lnTo>
                    <a:pt x="3023" y="1811"/>
                  </a:lnTo>
                  <a:lnTo>
                    <a:pt x="3005" y="1808"/>
                  </a:lnTo>
                  <a:lnTo>
                    <a:pt x="2552" y="1808"/>
                  </a:lnTo>
                  <a:close/>
                  <a:moveTo>
                    <a:pt x="1474" y="1808"/>
                  </a:moveTo>
                  <a:lnTo>
                    <a:pt x="1457" y="1811"/>
                  </a:lnTo>
                  <a:lnTo>
                    <a:pt x="1441" y="1819"/>
                  </a:lnTo>
                  <a:lnTo>
                    <a:pt x="1429" y="1832"/>
                  </a:lnTo>
                  <a:lnTo>
                    <a:pt x="1421" y="1847"/>
                  </a:lnTo>
                  <a:lnTo>
                    <a:pt x="1418" y="1865"/>
                  </a:lnTo>
                  <a:lnTo>
                    <a:pt x="1421" y="1883"/>
                  </a:lnTo>
                  <a:lnTo>
                    <a:pt x="1429" y="1898"/>
                  </a:lnTo>
                  <a:lnTo>
                    <a:pt x="1441" y="1911"/>
                  </a:lnTo>
                  <a:lnTo>
                    <a:pt x="1457" y="1919"/>
                  </a:lnTo>
                  <a:lnTo>
                    <a:pt x="1474" y="1921"/>
                  </a:lnTo>
                  <a:lnTo>
                    <a:pt x="2155" y="1921"/>
                  </a:lnTo>
                  <a:lnTo>
                    <a:pt x="2172" y="1919"/>
                  </a:lnTo>
                  <a:lnTo>
                    <a:pt x="2188" y="1911"/>
                  </a:lnTo>
                  <a:lnTo>
                    <a:pt x="2200" y="1898"/>
                  </a:lnTo>
                  <a:lnTo>
                    <a:pt x="2208" y="1883"/>
                  </a:lnTo>
                  <a:lnTo>
                    <a:pt x="2211" y="1865"/>
                  </a:lnTo>
                  <a:lnTo>
                    <a:pt x="2208" y="1847"/>
                  </a:lnTo>
                  <a:lnTo>
                    <a:pt x="2200" y="1832"/>
                  </a:lnTo>
                  <a:lnTo>
                    <a:pt x="2188" y="1819"/>
                  </a:lnTo>
                  <a:lnTo>
                    <a:pt x="2172" y="1811"/>
                  </a:lnTo>
                  <a:lnTo>
                    <a:pt x="2155" y="1808"/>
                  </a:lnTo>
                  <a:lnTo>
                    <a:pt x="1474" y="1808"/>
                  </a:lnTo>
                  <a:close/>
                  <a:moveTo>
                    <a:pt x="653" y="1808"/>
                  </a:moveTo>
                  <a:lnTo>
                    <a:pt x="641" y="1848"/>
                  </a:lnTo>
                  <a:lnTo>
                    <a:pt x="629" y="1886"/>
                  </a:lnTo>
                  <a:lnTo>
                    <a:pt x="613" y="1921"/>
                  </a:lnTo>
                  <a:lnTo>
                    <a:pt x="1134" y="1921"/>
                  </a:lnTo>
                  <a:lnTo>
                    <a:pt x="1152" y="1919"/>
                  </a:lnTo>
                  <a:lnTo>
                    <a:pt x="1167" y="1911"/>
                  </a:lnTo>
                  <a:lnTo>
                    <a:pt x="1179" y="1898"/>
                  </a:lnTo>
                  <a:lnTo>
                    <a:pt x="1188" y="1883"/>
                  </a:lnTo>
                  <a:lnTo>
                    <a:pt x="1191" y="1865"/>
                  </a:lnTo>
                  <a:lnTo>
                    <a:pt x="1188" y="1847"/>
                  </a:lnTo>
                  <a:lnTo>
                    <a:pt x="1179" y="1832"/>
                  </a:lnTo>
                  <a:lnTo>
                    <a:pt x="1167" y="1819"/>
                  </a:lnTo>
                  <a:lnTo>
                    <a:pt x="1152" y="1811"/>
                  </a:lnTo>
                  <a:lnTo>
                    <a:pt x="1134" y="1808"/>
                  </a:lnTo>
                  <a:lnTo>
                    <a:pt x="653" y="1808"/>
                  </a:lnTo>
                  <a:close/>
                  <a:moveTo>
                    <a:pt x="2155" y="1526"/>
                  </a:moveTo>
                  <a:lnTo>
                    <a:pt x="2137" y="1529"/>
                  </a:lnTo>
                  <a:lnTo>
                    <a:pt x="2122" y="1537"/>
                  </a:lnTo>
                  <a:lnTo>
                    <a:pt x="2109" y="1549"/>
                  </a:lnTo>
                  <a:lnTo>
                    <a:pt x="2101" y="1565"/>
                  </a:lnTo>
                  <a:lnTo>
                    <a:pt x="2098" y="1582"/>
                  </a:lnTo>
                  <a:lnTo>
                    <a:pt x="2101" y="1601"/>
                  </a:lnTo>
                  <a:lnTo>
                    <a:pt x="2109" y="1616"/>
                  </a:lnTo>
                  <a:lnTo>
                    <a:pt x="2122" y="1628"/>
                  </a:lnTo>
                  <a:lnTo>
                    <a:pt x="2137" y="1636"/>
                  </a:lnTo>
                  <a:lnTo>
                    <a:pt x="2155" y="1639"/>
                  </a:lnTo>
                  <a:lnTo>
                    <a:pt x="2495" y="1639"/>
                  </a:lnTo>
                  <a:lnTo>
                    <a:pt x="2512" y="1636"/>
                  </a:lnTo>
                  <a:lnTo>
                    <a:pt x="2528" y="1628"/>
                  </a:lnTo>
                  <a:lnTo>
                    <a:pt x="2540" y="1616"/>
                  </a:lnTo>
                  <a:lnTo>
                    <a:pt x="2548" y="1601"/>
                  </a:lnTo>
                  <a:lnTo>
                    <a:pt x="2552" y="1582"/>
                  </a:lnTo>
                  <a:lnTo>
                    <a:pt x="2548" y="1565"/>
                  </a:lnTo>
                  <a:lnTo>
                    <a:pt x="2540" y="1549"/>
                  </a:lnTo>
                  <a:lnTo>
                    <a:pt x="2528" y="1537"/>
                  </a:lnTo>
                  <a:lnTo>
                    <a:pt x="2512" y="1529"/>
                  </a:lnTo>
                  <a:lnTo>
                    <a:pt x="2495" y="1526"/>
                  </a:lnTo>
                  <a:lnTo>
                    <a:pt x="2155" y="1526"/>
                  </a:lnTo>
                  <a:close/>
                  <a:moveTo>
                    <a:pt x="1758" y="1526"/>
                  </a:moveTo>
                  <a:lnTo>
                    <a:pt x="1740" y="1529"/>
                  </a:lnTo>
                  <a:lnTo>
                    <a:pt x="1725" y="1537"/>
                  </a:lnTo>
                  <a:lnTo>
                    <a:pt x="1712" y="1549"/>
                  </a:lnTo>
                  <a:lnTo>
                    <a:pt x="1704" y="1565"/>
                  </a:lnTo>
                  <a:lnTo>
                    <a:pt x="1701" y="1582"/>
                  </a:lnTo>
                  <a:lnTo>
                    <a:pt x="1704" y="1601"/>
                  </a:lnTo>
                  <a:lnTo>
                    <a:pt x="1712" y="1616"/>
                  </a:lnTo>
                  <a:lnTo>
                    <a:pt x="1725" y="1628"/>
                  </a:lnTo>
                  <a:lnTo>
                    <a:pt x="1740" y="1636"/>
                  </a:lnTo>
                  <a:lnTo>
                    <a:pt x="1758" y="1639"/>
                  </a:lnTo>
                  <a:lnTo>
                    <a:pt x="1928" y="1639"/>
                  </a:lnTo>
                  <a:lnTo>
                    <a:pt x="1945" y="1636"/>
                  </a:lnTo>
                  <a:lnTo>
                    <a:pt x="1961" y="1628"/>
                  </a:lnTo>
                  <a:lnTo>
                    <a:pt x="1973" y="1616"/>
                  </a:lnTo>
                  <a:lnTo>
                    <a:pt x="1981" y="1601"/>
                  </a:lnTo>
                  <a:lnTo>
                    <a:pt x="1985" y="1582"/>
                  </a:lnTo>
                  <a:lnTo>
                    <a:pt x="1981" y="1565"/>
                  </a:lnTo>
                  <a:lnTo>
                    <a:pt x="1973" y="1549"/>
                  </a:lnTo>
                  <a:lnTo>
                    <a:pt x="1961" y="1537"/>
                  </a:lnTo>
                  <a:lnTo>
                    <a:pt x="1945" y="1529"/>
                  </a:lnTo>
                  <a:lnTo>
                    <a:pt x="1928" y="1526"/>
                  </a:lnTo>
                  <a:lnTo>
                    <a:pt x="1758" y="1526"/>
                  </a:lnTo>
                  <a:close/>
                  <a:moveTo>
                    <a:pt x="851" y="1526"/>
                  </a:moveTo>
                  <a:lnTo>
                    <a:pt x="833" y="1529"/>
                  </a:lnTo>
                  <a:lnTo>
                    <a:pt x="818" y="1537"/>
                  </a:lnTo>
                  <a:lnTo>
                    <a:pt x="805" y="1549"/>
                  </a:lnTo>
                  <a:lnTo>
                    <a:pt x="797" y="1565"/>
                  </a:lnTo>
                  <a:lnTo>
                    <a:pt x="794" y="1582"/>
                  </a:lnTo>
                  <a:lnTo>
                    <a:pt x="797" y="1601"/>
                  </a:lnTo>
                  <a:lnTo>
                    <a:pt x="805" y="1616"/>
                  </a:lnTo>
                  <a:lnTo>
                    <a:pt x="818" y="1628"/>
                  </a:lnTo>
                  <a:lnTo>
                    <a:pt x="833" y="1636"/>
                  </a:lnTo>
                  <a:lnTo>
                    <a:pt x="851" y="1639"/>
                  </a:lnTo>
                  <a:lnTo>
                    <a:pt x="1418" y="1639"/>
                  </a:lnTo>
                  <a:lnTo>
                    <a:pt x="1435" y="1636"/>
                  </a:lnTo>
                  <a:lnTo>
                    <a:pt x="1450" y="1628"/>
                  </a:lnTo>
                  <a:lnTo>
                    <a:pt x="1463" y="1616"/>
                  </a:lnTo>
                  <a:lnTo>
                    <a:pt x="1471" y="1601"/>
                  </a:lnTo>
                  <a:lnTo>
                    <a:pt x="1474" y="1582"/>
                  </a:lnTo>
                  <a:lnTo>
                    <a:pt x="1471" y="1565"/>
                  </a:lnTo>
                  <a:lnTo>
                    <a:pt x="1463" y="1549"/>
                  </a:lnTo>
                  <a:lnTo>
                    <a:pt x="1450" y="1537"/>
                  </a:lnTo>
                  <a:lnTo>
                    <a:pt x="1435" y="1529"/>
                  </a:lnTo>
                  <a:lnTo>
                    <a:pt x="1418" y="1526"/>
                  </a:lnTo>
                  <a:lnTo>
                    <a:pt x="851" y="1526"/>
                  </a:lnTo>
                  <a:close/>
                  <a:moveTo>
                    <a:pt x="2438" y="1243"/>
                  </a:moveTo>
                  <a:lnTo>
                    <a:pt x="2421" y="1246"/>
                  </a:lnTo>
                  <a:lnTo>
                    <a:pt x="2405" y="1254"/>
                  </a:lnTo>
                  <a:lnTo>
                    <a:pt x="2393" y="1267"/>
                  </a:lnTo>
                  <a:lnTo>
                    <a:pt x="2384" y="1282"/>
                  </a:lnTo>
                  <a:lnTo>
                    <a:pt x="2381" y="1300"/>
                  </a:lnTo>
                  <a:lnTo>
                    <a:pt x="2384" y="1318"/>
                  </a:lnTo>
                  <a:lnTo>
                    <a:pt x="2393" y="1333"/>
                  </a:lnTo>
                  <a:lnTo>
                    <a:pt x="2405" y="1346"/>
                  </a:lnTo>
                  <a:lnTo>
                    <a:pt x="2421" y="1354"/>
                  </a:lnTo>
                  <a:lnTo>
                    <a:pt x="2438" y="1356"/>
                  </a:lnTo>
                  <a:lnTo>
                    <a:pt x="3259" y="1356"/>
                  </a:lnTo>
                  <a:lnTo>
                    <a:pt x="3257" y="1353"/>
                  </a:lnTo>
                  <a:lnTo>
                    <a:pt x="3255" y="1349"/>
                  </a:lnTo>
                  <a:lnTo>
                    <a:pt x="3254" y="1346"/>
                  </a:lnTo>
                  <a:lnTo>
                    <a:pt x="3240" y="1309"/>
                  </a:lnTo>
                  <a:lnTo>
                    <a:pt x="3225" y="1275"/>
                  </a:lnTo>
                  <a:lnTo>
                    <a:pt x="3208" y="1243"/>
                  </a:lnTo>
                  <a:lnTo>
                    <a:pt x="2438" y="1243"/>
                  </a:lnTo>
                  <a:close/>
                  <a:moveTo>
                    <a:pt x="1304" y="1243"/>
                  </a:moveTo>
                  <a:lnTo>
                    <a:pt x="1287" y="1246"/>
                  </a:lnTo>
                  <a:lnTo>
                    <a:pt x="1271" y="1254"/>
                  </a:lnTo>
                  <a:lnTo>
                    <a:pt x="1259" y="1267"/>
                  </a:lnTo>
                  <a:lnTo>
                    <a:pt x="1250" y="1282"/>
                  </a:lnTo>
                  <a:lnTo>
                    <a:pt x="1247" y="1300"/>
                  </a:lnTo>
                  <a:lnTo>
                    <a:pt x="1250" y="1318"/>
                  </a:lnTo>
                  <a:lnTo>
                    <a:pt x="1259" y="1333"/>
                  </a:lnTo>
                  <a:lnTo>
                    <a:pt x="1271" y="1346"/>
                  </a:lnTo>
                  <a:lnTo>
                    <a:pt x="1287" y="1354"/>
                  </a:lnTo>
                  <a:lnTo>
                    <a:pt x="1304" y="1356"/>
                  </a:lnTo>
                  <a:lnTo>
                    <a:pt x="2211" y="1356"/>
                  </a:lnTo>
                  <a:lnTo>
                    <a:pt x="2229" y="1354"/>
                  </a:lnTo>
                  <a:lnTo>
                    <a:pt x="2244" y="1346"/>
                  </a:lnTo>
                  <a:lnTo>
                    <a:pt x="2257" y="1333"/>
                  </a:lnTo>
                  <a:lnTo>
                    <a:pt x="2265" y="1318"/>
                  </a:lnTo>
                  <a:lnTo>
                    <a:pt x="2268" y="1300"/>
                  </a:lnTo>
                  <a:lnTo>
                    <a:pt x="2265" y="1282"/>
                  </a:lnTo>
                  <a:lnTo>
                    <a:pt x="2257" y="1267"/>
                  </a:lnTo>
                  <a:lnTo>
                    <a:pt x="2244" y="1254"/>
                  </a:lnTo>
                  <a:lnTo>
                    <a:pt x="2229" y="1246"/>
                  </a:lnTo>
                  <a:lnTo>
                    <a:pt x="2211" y="1243"/>
                  </a:lnTo>
                  <a:lnTo>
                    <a:pt x="1304" y="1243"/>
                  </a:lnTo>
                  <a:close/>
                  <a:moveTo>
                    <a:pt x="613" y="1243"/>
                  </a:moveTo>
                  <a:lnTo>
                    <a:pt x="629" y="1279"/>
                  </a:lnTo>
                  <a:lnTo>
                    <a:pt x="641" y="1317"/>
                  </a:lnTo>
                  <a:lnTo>
                    <a:pt x="653" y="1356"/>
                  </a:lnTo>
                  <a:lnTo>
                    <a:pt x="1077" y="1356"/>
                  </a:lnTo>
                  <a:lnTo>
                    <a:pt x="1095" y="1354"/>
                  </a:lnTo>
                  <a:lnTo>
                    <a:pt x="1110" y="1346"/>
                  </a:lnTo>
                  <a:lnTo>
                    <a:pt x="1123" y="1333"/>
                  </a:lnTo>
                  <a:lnTo>
                    <a:pt x="1131" y="1318"/>
                  </a:lnTo>
                  <a:lnTo>
                    <a:pt x="1134" y="1300"/>
                  </a:lnTo>
                  <a:lnTo>
                    <a:pt x="1131" y="1282"/>
                  </a:lnTo>
                  <a:lnTo>
                    <a:pt x="1123" y="1267"/>
                  </a:lnTo>
                  <a:lnTo>
                    <a:pt x="1110" y="1254"/>
                  </a:lnTo>
                  <a:lnTo>
                    <a:pt x="1095" y="1246"/>
                  </a:lnTo>
                  <a:lnTo>
                    <a:pt x="1077" y="1243"/>
                  </a:lnTo>
                  <a:lnTo>
                    <a:pt x="613" y="1243"/>
                  </a:lnTo>
                  <a:close/>
                  <a:moveTo>
                    <a:pt x="340" y="1130"/>
                  </a:moveTo>
                  <a:lnTo>
                    <a:pt x="315" y="1134"/>
                  </a:lnTo>
                  <a:lnTo>
                    <a:pt x="291" y="1143"/>
                  </a:lnTo>
                  <a:lnTo>
                    <a:pt x="266" y="1159"/>
                  </a:lnTo>
                  <a:lnTo>
                    <a:pt x="241" y="1180"/>
                  </a:lnTo>
                  <a:lnTo>
                    <a:pt x="219" y="1207"/>
                  </a:lnTo>
                  <a:lnTo>
                    <a:pt x="197" y="1239"/>
                  </a:lnTo>
                  <a:lnTo>
                    <a:pt x="177" y="1276"/>
                  </a:lnTo>
                  <a:lnTo>
                    <a:pt x="159" y="1317"/>
                  </a:lnTo>
                  <a:lnTo>
                    <a:pt x="143" y="1362"/>
                  </a:lnTo>
                  <a:lnTo>
                    <a:pt x="131" y="1413"/>
                  </a:lnTo>
                  <a:lnTo>
                    <a:pt x="122" y="1466"/>
                  </a:lnTo>
                  <a:lnTo>
                    <a:pt x="115" y="1522"/>
                  </a:lnTo>
                  <a:lnTo>
                    <a:pt x="113" y="1582"/>
                  </a:lnTo>
                  <a:lnTo>
                    <a:pt x="115" y="1643"/>
                  </a:lnTo>
                  <a:lnTo>
                    <a:pt x="122" y="1699"/>
                  </a:lnTo>
                  <a:lnTo>
                    <a:pt x="131" y="1753"/>
                  </a:lnTo>
                  <a:lnTo>
                    <a:pt x="143" y="1802"/>
                  </a:lnTo>
                  <a:lnTo>
                    <a:pt x="159" y="1848"/>
                  </a:lnTo>
                  <a:lnTo>
                    <a:pt x="177" y="1889"/>
                  </a:lnTo>
                  <a:lnTo>
                    <a:pt x="197" y="1926"/>
                  </a:lnTo>
                  <a:lnTo>
                    <a:pt x="219" y="1958"/>
                  </a:lnTo>
                  <a:lnTo>
                    <a:pt x="241" y="1985"/>
                  </a:lnTo>
                  <a:lnTo>
                    <a:pt x="266" y="2006"/>
                  </a:lnTo>
                  <a:lnTo>
                    <a:pt x="291" y="2022"/>
                  </a:lnTo>
                  <a:lnTo>
                    <a:pt x="315" y="2031"/>
                  </a:lnTo>
                  <a:lnTo>
                    <a:pt x="340" y="2034"/>
                  </a:lnTo>
                  <a:lnTo>
                    <a:pt x="365" y="2031"/>
                  </a:lnTo>
                  <a:lnTo>
                    <a:pt x="390" y="2022"/>
                  </a:lnTo>
                  <a:lnTo>
                    <a:pt x="414" y="2006"/>
                  </a:lnTo>
                  <a:lnTo>
                    <a:pt x="439" y="1985"/>
                  </a:lnTo>
                  <a:lnTo>
                    <a:pt x="462" y="1958"/>
                  </a:lnTo>
                  <a:lnTo>
                    <a:pt x="483" y="1926"/>
                  </a:lnTo>
                  <a:lnTo>
                    <a:pt x="503" y="1889"/>
                  </a:lnTo>
                  <a:lnTo>
                    <a:pt x="522" y="1848"/>
                  </a:lnTo>
                  <a:lnTo>
                    <a:pt x="537" y="1802"/>
                  </a:lnTo>
                  <a:lnTo>
                    <a:pt x="549" y="1753"/>
                  </a:lnTo>
                  <a:lnTo>
                    <a:pt x="559" y="1699"/>
                  </a:lnTo>
                  <a:lnTo>
                    <a:pt x="565" y="1643"/>
                  </a:lnTo>
                  <a:lnTo>
                    <a:pt x="567" y="1582"/>
                  </a:lnTo>
                  <a:lnTo>
                    <a:pt x="565" y="1522"/>
                  </a:lnTo>
                  <a:lnTo>
                    <a:pt x="559" y="1466"/>
                  </a:lnTo>
                  <a:lnTo>
                    <a:pt x="549" y="1413"/>
                  </a:lnTo>
                  <a:lnTo>
                    <a:pt x="537" y="1362"/>
                  </a:lnTo>
                  <a:lnTo>
                    <a:pt x="522" y="1317"/>
                  </a:lnTo>
                  <a:lnTo>
                    <a:pt x="503" y="1276"/>
                  </a:lnTo>
                  <a:lnTo>
                    <a:pt x="483" y="1239"/>
                  </a:lnTo>
                  <a:lnTo>
                    <a:pt x="462" y="1207"/>
                  </a:lnTo>
                  <a:lnTo>
                    <a:pt x="439" y="1180"/>
                  </a:lnTo>
                  <a:lnTo>
                    <a:pt x="414" y="1159"/>
                  </a:lnTo>
                  <a:lnTo>
                    <a:pt x="390" y="1143"/>
                  </a:lnTo>
                  <a:lnTo>
                    <a:pt x="365" y="1134"/>
                  </a:lnTo>
                  <a:lnTo>
                    <a:pt x="340" y="1130"/>
                  </a:lnTo>
                  <a:close/>
                  <a:moveTo>
                    <a:pt x="830" y="622"/>
                  </a:moveTo>
                  <a:lnTo>
                    <a:pt x="833" y="626"/>
                  </a:lnTo>
                  <a:lnTo>
                    <a:pt x="835" y="630"/>
                  </a:lnTo>
                  <a:lnTo>
                    <a:pt x="849" y="648"/>
                  </a:lnTo>
                  <a:lnTo>
                    <a:pt x="861" y="666"/>
                  </a:lnTo>
                  <a:lnTo>
                    <a:pt x="873" y="687"/>
                  </a:lnTo>
                  <a:lnTo>
                    <a:pt x="883" y="706"/>
                  </a:lnTo>
                  <a:lnTo>
                    <a:pt x="895" y="729"/>
                  </a:lnTo>
                  <a:lnTo>
                    <a:pt x="897" y="735"/>
                  </a:lnTo>
                  <a:lnTo>
                    <a:pt x="1418" y="735"/>
                  </a:lnTo>
                  <a:lnTo>
                    <a:pt x="1435" y="738"/>
                  </a:lnTo>
                  <a:lnTo>
                    <a:pt x="1450" y="746"/>
                  </a:lnTo>
                  <a:lnTo>
                    <a:pt x="1463" y="758"/>
                  </a:lnTo>
                  <a:lnTo>
                    <a:pt x="1471" y="774"/>
                  </a:lnTo>
                  <a:lnTo>
                    <a:pt x="1474" y="791"/>
                  </a:lnTo>
                  <a:lnTo>
                    <a:pt x="1471" y="810"/>
                  </a:lnTo>
                  <a:lnTo>
                    <a:pt x="1463" y="825"/>
                  </a:lnTo>
                  <a:lnTo>
                    <a:pt x="1450" y="837"/>
                  </a:lnTo>
                  <a:lnTo>
                    <a:pt x="1435" y="846"/>
                  </a:lnTo>
                  <a:lnTo>
                    <a:pt x="1418" y="848"/>
                  </a:lnTo>
                  <a:lnTo>
                    <a:pt x="936" y="848"/>
                  </a:lnTo>
                  <a:lnTo>
                    <a:pt x="936" y="849"/>
                  </a:lnTo>
                  <a:lnTo>
                    <a:pt x="944" y="881"/>
                  </a:lnTo>
                  <a:lnTo>
                    <a:pt x="948" y="902"/>
                  </a:lnTo>
                  <a:lnTo>
                    <a:pt x="955" y="945"/>
                  </a:lnTo>
                  <a:lnTo>
                    <a:pt x="956" y="951"/>
                  </a:lnTo>
                  <a:lnTo>
                    <a:pt x="957" y="959"/>
                  </a:lnTo>
                  <a:lnTo>
                    <a:pt x="962" y="1016"/>
                  </a:lnTo>
                  <a:lnTo>
                    <a:pt x="962" y="1017"/>
                  </a:lnTo>
                  <a:lnTo>
                    <a:pt x="3062" y="1017"/>
                  </a:lnTo>
                  <a:lnTo>
                    <a:pt x="3081" y="1018"/>
                  </a:lnTo>
                  <a:lnTo>
                    <a:pt x="3100" y="1021"/>
                  </a:lnTo>
                  <a:lnTo>
                    <a:pt x="3109" y="1023"/>
                  </a:lnTo>
                  <a:lnTo>
                    <a:pt x="3141" y="1032"/>
                  </a:lnTo>
                  <a:lnTo>
                    <a:pt x="3145" y="1035"/>
                  </a:lnTo>
                  <a:lnTo>
                    <a:pt x="3176" y="1049"/>
                  </a:lnTo>
                  <a:lnTo>
                    <a:pt x="3205" y="1068"/>
                  </a:lnTo>
                  <a:lnTo>
                    <a:pt x="3234" y="1092"/>
                  </a:lnTo>
                  <a:lnTo>
                    <a:pt x="3260" y="1120"/>
                  </a:lnTo>
                  <a:lnTo>
                    <a:pt x="3284" y="1153"/>
                  </a:lnTo>
                  <a:lnTo>
                    <a:pt x="3288" y="1114"/>
                  </a:lnTo>
                  <a:lnTo>
                    <a:pt x="3289" y="1074"/>
                  </a:lnTo>
                  <a:lnTo>
                    <a:pt x="3287" y="1011"/>
                  </a:lnTo>
                  <a:lnTo>
                    <a:pt x="3279" y="950"/>
                  </a:lnTo>
                  <a:lnTo>
                    <a:pt x="3269" y="895"/>
                  </a:lnTo>
                  <a:lnTo>
                    <a:pt x="3255" y="842"/>
                  </a:lnTo>
                  <a:lnTo>
                    <a:pt x="3244" y="847"/>
                  </a:lnTo>
                  <a:lnTo>
                    <a:pt x="3232" y="848"/>
                  </a:lnTo>
                  <a:lnTo>
                    <a:pt x="2778" y="848"/>
                  </a:lnTo>
                  <a:lnTo>
                    <a:pt x="2761" y="846"/>
                  </a:lnTo>
                  <a:lnTo>
                    <a:pt x="2745" y="837"/>
                  </a:lnTo>
                  <a:lnTo>
                    <a:pt x="2733" y="825"/>
                  </a:lnTo>
                  <a:lnTo>
                    <a:pt x="2725" y="810"/>
                  </a:lnTo>
                  <a:lnTo>
                    <a:pt x="2722" y="791"/>
                  </a:lnTo>
                  <a:lnTo>
                    <a:pt x="2725" y="774"/>
                  </a:lnTo>
                  <a:lnTo>
                    <a:pt x="2733" y="758"/>
                  </a:lnTo>
                  <a:lnTo>
                    <a:pt x="2745" y="746"/>
                  </a:lnTo>
                  <a:lnTo>
                    <a:pt x="2761" y="738"/>
                  </a:lnTo>
                  <a:lnTo>
                    <a:pt x="2778" y="735"/>
                  </a:lnTo>
                  <a:lnTo>
                    <a:pt x="3207" y="735"/>
                  </a:lnTo>
                  <a:lnTo>
                    <a:pt x="3203" y="727"/>
                  </a:lnTo>
                  <a:lnTo>
                    <a:pt x="3201" y="723"/>
                  </a:lnTo>
                  <a:lnTo>
                    <a:pt x="3198" y="719"/>
                  </a:lnTo>
                  <a:lnTo>
                    <a:pt x="3183" y="699"/>
                  </a:lnTo>
                  <a:lnTo>
                    <a:pt x="3178" y="692"/>
                  </a:lnTo>
                  <a:lnTo>
                    <a:pt x="3163" y="674"/>
                  </a:lnTo>
                  <a:lnTo>
                    <a:pt x="3160" y="671"/>
                  </a:lnTo>
                  <a:lnTo>
                    <a:pt x="3144" y="657"/>
                  </a:lnTo>
                  <a:lnTo>
                    <a:pt x="3129" y="645"/>
                  </a:lnTo>
                  <a:lnTo>
                    <a:pt x="3125" y="643"/>
                  </a:lnTo>
                  <a:lnTo>
                    <a:pt x="3122" y="640"/>
                  </a:lnTo>
                  <a:lnTo>
                    <a:pt x="3115" y="637"/>
                  </a:lnTo>
                  <a:lnTo>
                    <a:pt x="3109" y="634"/>
                  </a:lnTo>
                  <a:lnTo>
                    <a:pt x="3102" y="631"/>
                  </a:lnTo>
                  <a:lnTo>
                    <a:pt x="3096" y="629"/>
                  </a:lnTo>
                  <a:lnTo>
                    <a:pt x="3091" y="627"/>
                  </a:lnTo>
                  <a:lnTo>
                    <a:pt x="3086" y="626"/>
                  </a:lnTo>
                  <a:lnTo>
                    <a:pt x="3074" y="623"/>
                  </a:lnTo>
                  <a:lnTo>
                    <a:pt x="3062" y="622"/>
                  </a:lnTo>
                  <a:lnTo>
                    <a:pt x="830" y="622"/>
                  </a:lnTo>
                  <a:close/>
                  <a:moveTo>
                    <a:pt x="624" y="622"/>
                  </a:moveTo>
                  <a:lnTo>
                    <a:pt x="599" y="626"/>
                  </a:lnTo>
                  <a:lnTo>
                    <a:pt x="573" y="635"/>
                  </a:lnTo>
                  <a:lnTo>
                    <a:pt x="548" y="650"/>
                  </a:lnTo>
                  <a:lnTo>
                    <a:pt x="525" y="672"/>
                  </a:lnTo>
                  <a:lnTo>
                    <a:pt x="501" y="699"/>
                  </a:lnTo>
                  <a:lnTo>
                    <a:pt x="479" y="731"/>
                  </a:lnTo>
                  <a:lnTo>
                    <a:pt x="460" y="768"/>
                  </a:lnTo>
                  <a:lnTo>
                    <a:pt x="442" y="811"/>
                  </a:lnTo>
                  <a:lnTo>
                    <a:pt x="427" y="856"/>
                  </a:lnTo>
                  <a:lnTo>
                    <a:pt x="413" y="906"/>
                  </a:lnTo>
                  <a:lnTo>
                    <a:pt x="404" y="961"/>
                  </a:lnTo>
                  <a:lnTo>
                    <a:pt x="399" y="1017"/>
                  </a:lnTo>
                  <a:lnTo>
                    <a:pt x="512" y="1017"/>
                  </a:lnTo>
                  <a:lnTo>
                    <a:pt x="518" y="975"/>
                  </a:lnTo>
                  <a:lnTo>
                    <a:pt x="524" y="936"/>
                  </a:lnTo>
                  <a:lnTo>
                    <a:pt x="532" y="901"/>
                  </a:lnTo>
                  <a:lnTo>
                    <a:pt x="540" y="871"/>
                  </a:lnTo>
                  <a:lnTo>
                    <a:pt x="549" y="844"/>
                  </a:lnTo>
                  <a:lnTo>
                    <a:pt x="559" y="823"/>
                  </a:lnTo>
                  <a:lnTo>
                    <a:pt x="567" y="805"/>
                  </a:lnTo>
                  <a:lnTo>
                    <a:pt x="574" y="792"/>
                  </a:lnTo>
                  <a:lnTo>
                    <a:pt x="583" y="781"/>
                  </a:lnTo>
                  <a:lnTo>
                    <a:pt x="595" y="772"/>
                  </a:lnTo>
                  <a:lnTo>
                    <a:pt x="608" y="765"/>
                  </a:lnTo>
                  <a:lnTo>
                    <a:pt x="623" y="763"/>
                  </a:lnTo>
                  <a:lnTo>
                    <a:pt x="638" y="765"/>
                  </a:lnTo>
                  <a:lnTo>
                    <a:pt x="652" y="772"/>
                  </a:lnTo>
                  <a:lnTo>
                    <a:pt x="664" y="781"/>
                  </a:lnTo>
                  <a:lnTo>
                    <a:pt x="673" y="792"/>
                  </a:lnTo>
                  <a:lnTo>
                    <a:pt x="678" y="805"/>
                  </a:lnTo>
                  <a:lnTo>
                    <a:pt x="680" y="820"/>
                  </a:lnTo>
                  <a:lnTo>
                    <a:pt x="678" y="834"/>
                  </a:lnTo>
                  <a:lnTo>
                    <a:pt x="673" y="849"/>
                  </a:lnTo>
                  <a:lnTo>
                    <a:pt x="667" y="860"/>
                  </a:lnTo>
                  <a:lnTo>
                    <a:pt x="660" y="875"/>
                  </a:lnTo>
                  <a:lnTo>
                    <a:pt x="652" y="895"/>
                  </a:lnTo>
                  <a:lnTo>
                    <a:pt x="644" y="919"/>
                  </a:lnTo>
                  <a:lnTo>
                    <a:pt x="637" y="947"/>
                  </a:lnTo>
                  <a:lnTo>
                    <a:pt x="631" y="980"/>
                  </a:lnTo>
                  <a:lnTo>
                    <a:pt x="627" y="1017"/>
                  </a:lnTo>
                  <a:lnTo>
                    <a:pt x="848" y="1017"/>
                  </a:lnTo>
                  <a:lnTo>
                    <a:pt x="846" y="991"/>
                  </a:lnTo>
                  <a:lnTo>
                    <a:pt x="845" y="984"/>
                  </a:lnTo>
                  <a:lnTo>
                    <a:pt x="845" y="976"/>
                  </a:lnTo>
                  <a:lnTo>
                    <a:pt x="839" y="938"/>
                  </a:lnTo>
                  <a:lnTo>
                    <a:pt x="839" y="933"/>
                  </a:lnTo>
                  <a:lnTo>
                    <a:pt x="830" y="892"/>
                  </a:lnTo>
                  <a:lnTo>
                    <a:pt x="829" y="886"/>
                  </a:lnTo>
                  <a:lnTo>
                    <a:pt x="827" y="880"/>
                  </a:lnTo>
                  <a:lnTo>
                    <a:pt x="821" y="854"/>
                  </a:lnTo>
                  <a:lnTo>
                    <a:pt x="818" y="847"/>
                  </a:lnTo>
                  <a:lnTo>
                    <a:pt x="815" y="839"/>
                  </a:lnTo>
                  <a:lnTo>
                    <a:pt x="808" y="818"/>
                  </a:lnTo>
                  <a:lnTo>
                    <a:pt x="805" y="811"/>
                  </a:lnTo>
                  <a:lnTo>
                    <a:pt x="803" y="803"/>
                  </a:lnTo>
                  <a:lnTo>
                    <a:pt x="795" y="784"/>
                  </a:lnTo>
                  <a:lnTo>
                    <a:pt x="792" y="777"/>
                  </a:lnTo>
                  <a:lnTo>
                    <a:pt x="789" y="771"/>
                  </a:lnTo>
                  <a:lnTo>
                    <a:pt x="780" y="753"/>
                  </a:lnTo>
                  <a:lnTo>
                    <a:pt x="773" y="741"/>
                  </a:lnTo>
                  <a:lnTo>
                    <a:pt x="764" y="725"/>
                  </a:lnTo>
                  <a:lnTo>
                    <a:pt x="757" y="714"/>
                  </a:lnTo>
                  <a:lnTo>
                    <a:pt x="746" y="701"/>
                  </a:lnTo>
                  <a:lnTo>
                    <a:pt x="739" y="690"/>
                  </a:lnTo>
                  <a:lnTo>
                    <a:pt x="729" y="679"/>
                  </a:lnTo>
                  <a:lnTo>
                    <a:pt x="721" y="670"/>
                  </a:lnTo>
                  <a:lnTo>
                    <a:pt x="715" y="665"/>
                  </a:lnTo>
                  <a:lnTo>
                    <a:pt x="710" y="661"/>
                  </a:lnTo>
                  <a:lnTo>
                    <a:pt x="706" y="657"/>
                  </a:lnTo>
                  <a:lnTo>
                    <a:pt x="702" y="653"/>
                  </a:lnTo>
                  <a:lnTo>
                    <a:pt x="696" y="649"/>
                  </a:lnTo>
                  <a:lnTo>
                    <a:pt x="691" y="645"/>
                  </a:lnTo>
                  <a:lnTo>
                    <a:pt x="687" y="642"/>
                  </a:lnTo>
                  <a:lnTo>
                    <a:pt x="682" y="640"/>
                  </a:lnTo>
                  <a:lnTo>
                    <a:pt x="676" y="637"/>
                  </a:lnTo>
                  <a:lnTo>
                    <a:pt x="671" y="634"/>
                  </a:lnTo>
                  <a:lnTo>
                    <a:pt x="667" y="632"/>
                  </a:lnTo>
                  <a:lnTo>
                    <a:pt x="663" y="630"/>
                  </a:lnTo>
                  <a:lnTo>
                    <a:pt x="657" y="628"/>
                  </a:lnTo>
                  <a:lnTo>
                    <a:pt x="649" y="626"/>
                  </a:lnTo>
                  <a:lnTo>
                    <a:pt x="646" y="625"/>
                  </a:lnTo>
                  <a:lnTo>
                    <a:pt x="643" y="624"/>
                  </a:lnTo>
                  <a:lnTo>
                    <a:pt x="624" y="622"/>
                  </a:lnTo>
                  <a:close/>
                  <a:moveTo>
                    <a:pt x="2608" y="226"/>
                  </a:moveTo>
                  <a:lnTo>
                    <a:pt x="2591" y="229"/>
                  </a:lnTo>
                  <a:lnTo>
                    <a:pt x="2575" y="237"/>
                  </a:lnTo>
                  <a:lnTo>
                    <a:pt x="2563" y="250"/>
                  </a:lnTo>
                  <a:lnTo>
                    <a:pt x="2555" y="265"/>
                  </a:lnTo>
                  <a:lnTo>
                    <a:pt x="2552" y="283"/>
                  </a:lnTo>
                  <a:lnTo>
                    <a:pt x="2555" y="301"/>
                  </a:lnTo>
                  <a:lnTo>
                    <a:pt x="2563" y="316"/>
                  </a:lnTo>
                  <a:lnTo>
                    <a:pt x="2575" y="329"/>
                  </a:lnTo>
                  <a:lnTo>
                    <a:pt x="2591" y="337"/>
                  </a:lnTo>
                  <a:lnTo>
                    <a:pt x="2608" y="339"/>
                  </a:lnTo>
                  <a:lnTo>
                    <a:pt x="2778" y="339"/>
                  </a:lnTo>
                  <a:lnTo>
                    <a:pt x="2796" y="337"/>
                  </a:lnTo>
                  <a:lnTo>
                    <a:pt x="2811" y="329"/>
                  </a:lnTo>
                  <a:lnTo>
                    <a:pt x="2824" y="316"/>
                  </a:lnTo>
                  <a:lnTo>
                    <a:pt x="2832" y="301"/>
                  </a:lnTo>
                  <a:lnTo>
                    <a:pt x="2835" y="283"/>
                  </a:lnTo>
                  <a:lnTo>
                    <a:pt x="2832" y="265"/>
                  </a:lnTo>
                  <a:lnTo>
                    <a:pt x="2824" y="250"/>
                  </a:lnTo>
                  <a:lnTo>
                    <a:pt x="2811" y="237"/>
                  </a:lnTo>
                  <a:lnTo>
                    <a:pt x="2796" y="229"/>
                  </a:lnTo>
                  <a:lnTo>
                    <a:pt x="2778" y="226"/>
                  </a:lnTo>
                  <a:lnTo>
                    <a:pt x="2608" y="226"/>
                  </a:lnTo>
                  <a:close/>
                  <a:moveTo>
                    <a:pt x="1871" y="226"/>
                  </a:moveTo>
                  <a:lnTo>
                    <a:pt x="1854" y="229"/>
                  </a:lnTo>
                  <a:lnTo>
                    <a:pt x="1838" y="237"/>
                  </a:lnTo>
                  <a:lnTo>
                    <a:pt x="1826" y="250"/>
                  </a:lnTo>
                  <a:lnTo>
                    <a:pt x="1817" y="265"/>
                  </a:lnTo>
                  <a:lnTo>
                    <a:pt x="1814" y="283"/>
                  </a:lnTo>
                  <a:lnTo>
                    <a:pt x="1817" y="301"/>
                  </a:lnTo>
                  <a:lnTo>
                    <a:pt x="1826" y="316"/>
                  </a:lnTo>
                  <a:lnTo>
                    <a:pt x="1838" y="329"/>
                  </a:lnTo>
                  <a:lnTo>
                    <a:pt x="1854" y="337"/>
                  </a:lnTo>
                  <a:lnTo>
                    <a:pt x="1871" y="339"/>
                  </a:lnTo>
                  <a:lnTo>
                    <a:pt x="2268" y="339"/>
                  </a:lnTo>
                  <a:lnTo>
                    <a:pt x="2286" y="337"/>
                  </a:lnTo>
                  <a:lnTo>
                    <a:pt x="2301" y="329"/>
                  </a:lnTo>
                  <a:lnTo>
                    <a:pt x="2313" y="316"/>
                  </a:lnTo>
                  <a:lnTo>
                    <a:pt x="2322" y="301"/>
                  </a:lnTo>
                  <a:lnTo>
                    <a:pt x="2325" y="283"/>
                  </a:lnTo>
                  <a:lnTo>
                    <a:pt x="2322" y="265"/>
                  </a:lnTo>
                  <a:lnTo>
                    <a:pt x="2313" y="250"/>
                  </a:lnTo>
                  <a:lnTo>
                    <a:pt x="2301" y="237"/>
                  </a:lnTo>
                  <a:lnTo>
                    <a:pt x="2286" y="229"/>
                  </a:lnTo>
                  <a:lnTo>
                    <a:pt x="2268" y="226"/>
                  </a:lnTo>
                  <a:lnTo>
                    <a:pt x="1871" y="226"/>
                  </a:lnTo>
                  <a:close/>
                  <a:moveTo>
                    <a:pt x="1180" y="226"/>
                  </a:moveTo>
                  <a:lnTo>
                    <a:pt x="1196" y="262"/>
                  </a:lnTo>
                  <a:lnTo>
                    <a:pt x="1208" y="300"/>
                  </a:lnTo>
                  <a:lnTo>
                    <a:pt x="1220" y="339"/>
                  </a:lnTo>
                  <a:lnTo>
                    <a:pt x="1531" y="339"/>
                  </a:lnTo>
                  <a:lnTo>
                    <a:pt x="1548" y="337"/>
                  </a:lnTo>
                  <a:lnTo>
                    <a:pt x="1564" y="329"/>
                  </a:lnTo>
                  <a:lnTo>
                    <a:pt x="1576" y="316"/>
                  </a:lnTo>
                  <a:lnTo>
                    <a:pt x="1585" y="301"/>
                  </a:lnTo>
                  <a:lnTo>
                    <a:pt x="1588" y="283"/>
                  </a:lnTo>
                  <a:lnTo>
                    <a:pt x="1585" y="265"/>
                  </a:lnTo>
                  <a:lnTo>
                    <a:pt x="1576" y="250"/>
                  </a:lnTo>
                  <a:lnTo>
                    <a:pt x="1564" y="237"/>
                  </a:lnTo>
                  <a:lnTo>
                    <a:pt x="1548" y="229"/>
                  </a:lnTo>
                  <a:lnTo>
                    <a:pt x="1531" y="226"/>
                  </a:lnTo>
                  <a:lnTo>
                    <a:pt x="1180" y="226"/>
                  </a:lnTo>
                  <a:close/>
                  <a:moveTo>
                    <a:pt x="907" y="113"/>
                  </a:moveTo>
                  <a:lnTo>
                    <a:pt x="882" y="117"/>
                  </a:lnTo>
                  <a:lnTo>
                    <a:pt x="857" y="126"/>
                  </a:lnTo>
                  <a:lnTo>
                    <a:pt x="832" y="142"/>
                  </a:lnTo>
                  <a:lnTo>
                    <a:pt x="808" y="163"/>
                  </a:lnTo>
                  <a:lnTo>
                    <a:pt x="785" y="190"/>
                  </a:lnTo>
                  <a:lnTo>
                    <a:pt x="763" y="223"/>
                  </a:lnTo>
                  <a:lnTo>
                    <a:pt x="743" y="260"/>
                  </a:lnTo>
                  <a:lnTo>
                    <a:pt x="726" y="302"/>
                  </a:lnTo>
                  <a:lnTo>
                    <a:pt x="710" y="347"/>
                  </a:lnTo>
                  <a:lnTo>
                    <a:pt x="697" y="398"/>
                  </a:lnTo>
                  <a:lnTo>
                    <a:pt x="688" y="452"/>
                  </a:lnTo>
                  <a:lnTo>
                    <a:pt x="682" y="509"/>
                  </a:lnTo>
                  <a:lnTo>
                    <a:pt x="796" y="509"/>
                  </a:lnTo>
                  <a:lnTo>
                    <a:pt x="801" y="466"/>
                  </a:lnTo>
                  <a:lnTo>
                    <a:pt x="807" y="427"/>
                  </a:lnTo>
                  <a:lnTo>
                    <a:pt x="815" y="393"/>
                  </a:lnTo>
                  <a:lnTo>
                    <a:pt x="824" y="363"/>
                  </a:lnTo>
                  <a:lnTo>
                    <a:pt x="833" y="336"/>
                  </a:lnTo>
                  <a:lnTo>
                    <a:pt x="842" y="314"/>
                  </a:lnTo>
                  <a:lnTo>
                    <a:pt x="851" y="297"/>
                  </a:lnTo>
                  <a:lnTo>
                    <a:pt x="858" y="284"/>
                  </a:lnTo>
                  <a:lnTo>
                    <a:pt x="867" y="272"/>
                  </a:lnTo>
                  <a:lnTo>
                    <a:pt x="878" y="263"/>
                  </a:lnTo>
                  <a:lnTo>
                    <a:pt x="892" y="257"/>
                  </a:lnTo>
                  <a:lnTo>
                    <a:pt x="906" y="255"/>
                  </a:lnTo>
                  <a:lnTo>
                    <a:pt x="922" y="257"/>
                  </a:lnTo>
                  <a:lnTo>
                    <a:pt x="935" y="263"/>
                  </a:lnTo>
                  <a:lnTo>
                    <a:pt x="947" y="272"/>
                  </a:lnTo>
                  <a:lnTo>
                    <a:pt x="957" y="284"/>
                  </a:lnTo>
                  <a:lnTo>
                    <a:pt x="962" y="297"/>
                  </a:lnTo>
                  <a:lnTo>
                    <a:pt x="964" y="311"/>
                  </a:lnTo>
                  <a:lnTo>
                    <a:pt x="962" y="326"/>
                  </a:lnTo>
                  <a:lnTo>
                    <a:pt x="957" y="340"/>
                  </a:lnTo>
                  <a:lnTo>
                    <a:pt x="950" y="351"/>
                  </a:lnTo>
                  <a:lnTo>
                    <a:pt x="943" y="367"/>
                  </a:lnTo>
                  <a:lnTo>
                    <a:pt x="935" y="386"/>
                  </a:lnTo>
                  <a:lnTo>
                    <a:pt x="928" y="411"/>
                  </a:lnTo>
                  <a:lnTo>
                    <a:pt x="921" y="439"/>
                  </a:lnTo>
                  <a:lnTo>
                    <a:pt x="914" y="472"/>
                  </a:lnTo>
                  <a:lnTo>
                    <a:pt x="910" y="509"/>
                  </a:lnTo>
                  <a:lnTo>
                    <a:pt x="1132" y="509"/>
                  </a:lnTo>
                  <a:lnTo>
                    <a:pt x="1130" y="483"/>
                  </a:lnTo>
                  <a:lnTo>
                    <a:pt x="1129" y="476"/>
                  </a:lnTo>
                  <a:lnTo>
                    <a:pt x="1129" y="467"/>
                  </a:lnTo>
                  <a:lnTo>
                    <a:pt x="1123" y="429"/>
                  </a:lnTo>
                  <a:lnTo>
                    <a:pt x="1123" y="424"/>
                  </a:lnTo>
                  <a:lnTo>
                    <a:pt x="1113" y="383"/>
                  </a:lnTo>
                  <a:lnTo>
                    <a:pt x="1112" y="377"/>
                  </a:lnTo>
                  <a:lnTo>
                    <a:pt x="1110" y="372"/>
                  </a:lnTo>
                  <a:lnTo>
                    <a:pt x="1104" y="345"/>
                  </a:lnTo>
                  <a:lnTo>
                    <a:pt x="1101" y="338"/>
                  </a:lnTo>
                  <a:lnTo>
                    <a:pt x="1099" y="331"/>
                  </a:lnTo>
                  <a:lnTo>
                    <a:pt x="1092" y="309"/>
                  </a:lnTo>
                  <a:lnTo>
                    <a:pt x="1089" y="302"/>
                  </a:lnTo>
                  <a:lnTo>
                    <a:pt x="1087" y="295"/>
                  </a:lnTo>
                  <a:lnTo>
                    <a:pt x="1078" y="275"/>
                  </a:lnTo>
                  <a:lnTo>
                    <a:pt x="1075" y="268"/>
                  </a:lnTo>
                  <a:lnTo>
                    <a:pt x="1072" y="262"/>
                  </a:lnTo>
                  <a:lnTo>
                    <a:pt x="1064" y="245"/>
                  </a:lnTo>
                  <a:lnTo>
                    <a:pt x="1057" y="232"/>
                  </a:lnTo>
                  <a:lnTo>
                    <a:pt x="1047" y="217"/>
                  </a:lnTo>
                  <a:lnTo>
                    <a:pt x="1040" y="206"/>
                  </a:lnTo>
                  <a:lnTo>
                    <a:pt x="1030" y="192"/>
                  </a:lnTo>
                  <a:lnTo>
                    <a:pt x="1023" y="182"/>
                  </a:lnTo>
                  <a:lnTo>
                    <a:pt x="1012" y="171"/>
                  </a:lnTo>
                  <a:lnTo>
                    <a:pt x="1004" y="161"/>
                  </a:lnTo>
                  <a:lnTo>
                    <a:pt x="999" y="156"/>
                  </a:lnTo>
                  <a:lnTo>
                    <a:pt x="994" y="152"/>
                  </a:lnTo>
                  <a:lnTo>
                    <a:pt x="990" y="148"/>
                  </a:lnTo>
                  <a:lnTo>
                    <a:pt x="986" y="145"/>
                  </a:lnTo>
                  <a:lnTo>
                    <a:pt x="979" y="141"/>
                  </a:lnTo>
                  <a:lnTo>
                    <a:pt x="974" y="137"/>
                  </a:lnTo>
                  <a:lnTo>
                    <a:pt x="970" y="134"/>
                  </a:lnTo>
                  <a:lnTo>
                    <a:pt x="966" y="132"/>
                  </a:lnTo>
                  <a:lnTo>
                    <a:pt x="960" y="129"/>
                  </a:lnTo>
                  <a:lnTo>
                    <a:pt x="955" y="125"/>
                  </a:lnTo>
                  <a:lnTo>
                    <a:pt x="950" y="123"/>
                  </a:lnTo>
                  <a:lnTo>
                    <a:pt x="946" y="121"/>
                  </a:lnTo>
                  <a:lnTo>
                    <a:pt x="940" y="119"/>
                  </a:lnTo>
                  <a:lnTo>
                    <a:pt x="933" y="117"/>
                  </a:lnTo>
                  <a:lnTo>
                    <a:pt x="930" y="116"/>
                  </a:lnTo>
                  <a:lnTo>
                    <a:pt x="927" y="115"/>
                  </a:lnTo>
                  <a:lnTo>
                    <a:pt x="907" y="113"/>
                  </a:lnTo>
                  <a:close/>
                  <a:moveTo>
                    <a:pt x="907" y="0"/>
                  </a:moveTo>
                  <a:lnTo>
                    <a:pt x="3062" y="0"/>
                  </a:lnTo>
                  <a:lnTo>
                    <a:pt x="3099" y="3"/>
                  </a:lnTo>
                  <a:lnTo>
                    <a:pt x="3135" y="13"/>
                  </a:lnTo>
                  <a:lnTo>
                    <a:pt x="3169" y="29"/>
                  </a:lnTo>
                  <a:lnTo>
                    <a:pt x="3202" y="49"/>
                  </a:lnTo>
                  <a:lnTo>
                    <a:pt x="3233" y="75"/>
                  </a:lnTo>
                  <a:lnTo>
                    <a:pt x="3262" y="107"/>
                  </a:lnTo>
                  <a:lnTo>
                    <a:pt x="3289" y="142"/>
                  </a:lnTo>
                  <a:lnTo>
                    <a:pt x="3313" y="182"/>
                  </a:lnTo>
                  <a:lnTo>
                    <a:pt x="3335" y="226"/>
                  </a:lnTo>
                  <a:lnTo>
                    <a:pt x="3005" y="226"/>
                  </a:lnTo>
                  <a:lnTo>
                    <a:pt x="2988" y="229"/>
                  </a:lnTo>
                  <a:lnTo>
                    <a:pt x="2972" y="237"/>
                  </a:lnTo>
                  <a:lnTo>
                    <a:pt x="2960" y="250"/>
                  </a:lnTo>
                  <a:lnTo>
                    <a:pt x="2951" y="265"/>
                  </a:lnTo>
                  <a:lnTo>
                    <a:pt x="2948" y="283"/>
                  </a:lnTo>
                  <a:lnTo>
                    <a:pt x="2951" y="301"/>
                  </a:lnTo>
                  <a:lnTo>
                    <a:pt x="2960" y="316"/>
                  </a:lnTo>
                  <a:lnTo>
                    <a:pt x="2972" y="329"/>
                  </a:lnTo>
                  <a:lnTo>
                    <a:pt x="2988" y="337"/>
                  </a:lnTo>
                  <a:lnTo>
                    <a:pt x="3005" y="339"/>
                  </a:lnTo>
                  <a:lnTo>
                    <a:pt x="3374" y="339"/>
                  </a:lnTo>
                  <a:lnTo>
                    <a:pt x="3387" y="393"/>
                  </a:lnTo>
                  <a:lnTo>
                    <a:pt x="3395" y="448"/>
                  </a:lnTo>
                  <a:lnTo>
                    <a:pt x="3400" y="506"/>
                  </a:lnTo>
                  <a:lnTo>
                    <a:pt x="3402" y="565"/>
                  </a:lnTo>
                  <a:lnTo>
                    <a:pt x="3400" y="631"/>
                  </a:lnTo>
                  <a:lnTo>
                    <a:pt x="3393" y="696"/>
                  </a:lnTo>
                  <a:lnTo>
                    <a:pt x="3381" y="758"/>
                  </a:lnTo>
                  <a:lnTo>
                    <a:pt x="3366" y="819"/>
                  </a:lnTo>
                  <a:lnTo>
                    <a:pt x="3381" y="877"/>
                  </a:lnTo>
                  <a:lnTo>
                    <a:pt x="3393" y="940"/>
                  </a:lnTo>
                  <a:lnTo>
                    <a:pt x="3400" y="1006"/>
                  </a:lnTo>
                  <a:lnTo>
                    <a:pt x="3402" y="1074"/>
                  </a:lnTo>
                  <a:lnTo>
                    <a:pt x="3400" y="1130"/>
                  </a:lnTo>
                  <a:lnTo>
                    <a:pt x="3395" y="1187"/>
                  </a:lnTo>
                  <a:lnTo>
                    <a:pt x="3387" y="1241"/>
                  </a:lnTo>
                  <a:lnTo>
                    <a:pt x="3375" y="1294"/>
                  </a:lnTo>
                  <a:lnTo>
                    <a:pt x="3361" y="1346"/>
                  </a:lnTo>
                  <a:lnTo>
                    <a:pt x="3360" y="1349"/>
                  </a:lnTo>
                  <a:lnTo>
                    <a:pt x="3358" y="1353"/>
                  </a:lnTo>
                  <a:lnTo>
                    <a:pt x="3356" y="1356"/>
                  </a:lnTo>
                  <a:lnTo>
                    <a:pt x="3374" y="1356"/>
                  </a:lnTo>
                  <a:lnTo>
                    <a:pt x="3387" y="1409"/>
                  </a:lnTo>
                  <a:lnTo>
                    <a:pt x="3395" y="1465"/>
                  </a:lnTo>
                  <a:lnTo>
                    <a:pt x="3400" y="1522"/>
                  </a:lnTo>
                  <a:lnTo>
                    <a:pt x="3402" y="1582"/>
                  </a:lnTo>
                  <a:lnTo>
                    <a:pt x="3399" y="1565"/>
                  </a:lnTo>
                  <a:lnTo>
                    <a:pt x="3391" y="1549"/>
                  </a:lnTo>
                  <a:lnTo>
                    <a:pt x="3378" y="1537"/>
                  </a:lnTo>
                  <a:lnTo>
                    <a:pt x="3363" y="1529"/>
                  </a:lnTo>
                  <a:lnTo>
                    <a:pt x="3345" y="1526"/>
                  </a:lnTo>
                  <a:lnTo>
                    <a:pt x="2778" y="1526"/>
                  </a:lnTo>
                  <a:lnTo>
                    <a:pt x="2761" y="1529"/>
                  </a:lnTo>
                  <a:lnTo>
                    <a:pt x="2745" y="1537"/>
                  </a:lnTo>
                  <a:lnTo>
                    <a:pt x="2733" y="1549"/>
                  </a:lnTo>
                  <a:lnTo>
                    <a:pt x="2725" y="1565"/>
                  </a:lnTo>
                  <a:lnTo>
                    <a:pt x="2722" y="1582"/>
                  </a:lnTo>
                  <a:lnTo>
                    <a:pt x="2725" y="1601"/>
                  </a:lnTo>
                  <a:lnTo>
                    <a:pt x="2733" y="1616"/>
                  </a:lnTo>
                  <a:lnTo>
                    <a:pt x="2745" y="1628"/>
                  </a:lnTo>
                  <a:lnTo>
                    <a:pt x="2761" y="1636"/>
                  </a:lnTo>
                  <a:lnTo>
                    <a:pt x="2778" y="1639"/>
                  </a:lnTo>
                  <a:lnTo>
                    <a:pt x="3345" y="1639"/>
                  </a:lnTo>
                  <a:lnTo>
                    <a:pt x="3363" y="1636"/>
                  </a:lnTo>
                  <a:lnTo>
                    <a:pt x="3378" y="1628"/>
                  </a:lnTo>
                  <a:lnTo>
                    <a:pt x="3391" y="1616"/>
                  </a:lnTo>
                  <a:lnTo>
                    <a:pt x="3399" y="1601"/>
                  </a:lnTo>
                  <a:lnTo>
                    <a:pt x="3402" y="1582"/>
                  </a:lnTo>
                  <a:lnTo>
                    <a:pt x="3400" y="1645"/>
                  </a:lnTo>
                  <a:lnTo>
                    <a:pt x="3395" y="1705"/>
                  </a:lnTo>
                  <a:lnTo>
                    <a:pt x="3384" y="1763"/>
                  </a:lnTo>
                  <a:lnTo>
                    <a:pt x="3372" y="1818"/>
                  </a:lnTo>
                  <a:lnTo>
                    <a:pt x="3357" y="1870"/>
                  </a:lnTo>
                  <a:lnTo>
                    <a:pt x="3337" y="1918"/>
                  </a:lnTo>
                  <a:lnTo>
                    <a:pt x="3315" y="1963"/>
                  </a:lnTo>
                  <a:lnTo>
                    <a:pt x="3291" y="2003"/>
                  </a:lnTo>
                  <a:lnTo>
                    <a:pt x="3264" y="2040"/>
                  </a:lnTo>
                  <a:lnTo>
                    <a:pt x="3235" y="2071"/>
                  </a:lnTo>
                  <a:lnTo>
                    <a:pt x="3203" y="2098"/>
                  </a:lnTo>
                  <a:lnTo>
                    <a:pt x="3170" y="2119"/>
                  </a:lnTo>
                  <a:lnTo>
                    <a:pt x="3136" y="2135"/>
                  </a:lnTo>
                  <a:lnTo>
                    <a:pt x="3099" y="2144"/>
                  </a:lnTo>
                  <a:lnTo>
                    <a:pt x="3062" y="2147"/>
                  </a:lnTo>
                  <a:lnTo>
                    <a:pt x="340" y="2147"/>
                  </a:lnTo>
                  <a:lnTo>
                    <a:pt x="303" y="2144"/>
                  </a:lnTo>
                  <a:lnTo>
                    <a:pt x="266" y="2135"/>
                  </a:lnTo>
                  <a:lnTo>
                    <a:pt x="232" y="2119"/>
                  </a:lnTo>
                  <a:lnTo>
                    <a:pt x="199" y="2098"/>
                  </a:lnTo>
                  <a:lnTo>
                    <a:pt x="167" y="2071"/>
                  </a:lnTo>
                  <a:lnTo>
                    <a:pt x="138" y="2040"/>
                  </a:lnTo>
                  <a:lnTo>
                    <a:pt x="111" y="2003"/>
                  </a:lnTo>
                  <a:lnTo>
                    <a:pt x="87" y="1963"/>
                  </a:lnTo>
                  <a:lnTo>
                    <a:pt x="65" y="1918"/>
                  </a:lnTo>
                  <a:lnTo>
                    <a:pt x="45" y="1870"/>
                  </a:lnTo>
                  <a:lnTo>
                    <a:pt x="30" y="1818"/>
                  </a:lnTo>
                  <a:lnTo>
                    <a:pt x="18" y="1763"/>
                  </a:lnTo>
                  <a:lnTo>
                    <a:pt x="7" y="1705"/>
                  </a:lnTo>
                  <a:lnTo>
                    <a:pt x="2" y="1645"/>
                  </a:lnTo>
                  <a:lnTo>
                    <a:pt x="0" y="1582"/>
                  </a:lnTo>
                  <a:lnTo>
                    <a:pt x="2" y="1517"/>
                  </a:lnTo>
                  <a:lnTo>
                    <a:pt x="8" y="1455"/>
                  </a:lnTo>
                  <a:lnTo>
                    <a:pt x="19" y="1395"/>
                  </a:lnTo>
                  <a:lnTo>
                    <a:pt x="32" y="1339"/>
                  </a:lnTo>
                  <a:lnTo>
                    <a:pt x="49" y="1285"/>
                  </a:lnTo>
                  <a:lnTo>
                    <a:pt x="70" y="1236"/>
                  </a:lnTo>
                  <a:lnTo>
                    <a:pt x="93" y="1191"/>
                  </a:lnTo>
                  <a:lnTo>
                    <a:pt x="120" y="1150"/>
                  </a:lnTo>
                  <a:lnTo>
                    <a:pt x="148" y="1114"/>
                  </a:lnTo>
                  <a:lnTo>
                    <a:pt x="179" y="1083"/>
                  </a:lnTo>
                  <a:lnTo>
                    <a:pt x="212" y="1058"/>
                  </a:lnTo>
                  <a:lnTo>
                    <a:pt x="248" y="1039"/>
                  </a:lnTo>
                  <a:lnTo>
                    <a:pt x="285" y="1025"/>
                  </a:lnTo>
                  <a:lnTo>
                    <a:pt x="290" y="966"/>
                  </a:lnTo>
                  <a:lnTo>
                    <a:pt x="298" y="908"/>
                  </a:lnTo>
                  <a:lnTo>
                    <a:pt x="309" y="854"/>
                  </a:lnTo>
                  <a:lnTo>
                    <a:pt x="325" y="802"/>
                  </a:lnTo>
                  <a:lnTo>
                    <a:pt x="342" y="754"/>
                  </a:lnTo>
                  <a:lnTo>
                    <a:pt x="363" y="709"/>
                  </a:lnTo>
                  <a:lnTo>
                    <a:pt x="386" y="668"/>
                  </a:lnTo>
                  <a:lnTo>
                    <a:pt x="411" y="631"/>
                  </a:lnTo>
                  <a:lnTo>
                    <a:pt x="439" y="598"/>
                  </a:lnTo>
                  <a:lnTo>
                    <a:pt x="469" y="570"/>
                  </a:lnTo>
                  <a:lnTo>
                    <a:pt x="500" y="547"/>
                  </a:lnTo>
                  <a:lnTo>
                    <a:pt x="534" y="529"/>
                  </a:lnTo>
                  <a:lnTo>
                    <a:pt x="568" y="517"/>
                  </a:lnTo>
                  <a:lnTo>
                    <a:pt x="573" y="455"/>
                  </a:lnTo>
                  <a:lnTo>
                    <a:pt x="582" y="396"/>
                  </a:lnTo>
                  <a:lnTo>
                    <a:pt x="595" y="339"/>
                  </a:lnTo>
                  <a:lnTo>
                    <a:pt x="610" y="287"/>
                  </a:lnTo>
                  <a:lnTo>
                    <a:pt x="629" y="236"/>
                  </a:lnTo>
                  <a:lnTo>
                    <a:pt x="651" y="190"/>
                  </a:lnTo>
                  <a:lnTo>
                    <a:pt x="675" y="149"/>
                  </a:lnTo>
                  <a:lnTo>
                    <a:pt x="702" y="111"/>
                  </a:lnTo>
                  <a:lnTo>
                    <a:pt x="732" y="79"/>
                  </a:lnTo>
                  <a:lnTo>
                    <a:pt x="764" y="51"/>
                  </a:lnTo>
                  <a:lnTo>
                    <a:pt x="797" y="30"/>
                  </a:lnTo>
                  <a:lnTo>
                    <a:pt x="832" y="13"/>
                  </a:lnTo>
                  <a:lnTo>
                    <a:pt x="869" y="4"/>
                  </a:lnTo>
                  <a:lnTo>
                    <a:pt x="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5324384" y="2776538"/>
            <a:ext cx="598487" cy="379412"/>
            <a:chOff x="5303838" y="2776538"/>
            <a:chExt cx="598487" cy="379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1" name="Freeform 347"/>
            <p:cNvSpPr>
              <a:spLocks/>
            </p:cNvSpPr>
            <p:nvPr/>
          </p:nvSpPr>
          <p:spPr bwMode="auto">
            <a:xfrm>
              <a:off x="5443538" y="3001963"/>
              <a:ext cx="30162" cy="109537"/>
            </a:xfrm>
            <a:custGeom>
              <a:avLst/>
              <a:gdLst>
                <a:gd name="T0" fmla="*/ 112 w 169"/>
                <a:gd name="T1" fmla="*/ 0 h 620"/>
                <a:gd name="T2" fmla="*/ 127 w 169"/>
                <a:gd name="T3" fmla="*/ 2 h 620"/>
                <a:gd name="T4" fmla="*/ 141 w 169"/>
                <a:gd name="T5" fmla="*/ 8 h 620"/>
                <a:gd name="T6" fmla="*/ 153 w 169"/>
                <a:gd name="T7" fmla="*/ 17 h 620"/>
                <a:gd name="T8" fmla="*/ 162 w 169"/>
                <a:gd name="T9" fmla="*/ 29 h 620"/>
                <a:gd name="T10" fmla="*/ 167 w 169"/>
                <a:gd name="T11" fmla="*/ 42 h 620"/>
                <a:gd name="T12" fmla="*/ 169 w 169"/>
                <a:gd name="T13" fmla="*/ 56 h 620"/>
                <a:gd name="T14" fmla="*/ 167 w 169"/>
                <a:gd name="T15" fmla="*/ 71 h 620"/>
                <a:gd name="T16" fmla="*/ 162 w 169"/>
                <a:gd name="T17" fmla="*/ 85 h 620"/>
                <a:gd name="T18" fmla="*/ 156 w 169"/>
                <a:gd name="T19" fmla="*/ 96 h 620"/>
                <a:gd name="T20" fmla="*/ 148 w 169"/>
                <a:gd name="T21" fmla="*/ 113 h 620"/>
                <a:gd name="T22" fmla="*/ 140 w 169"/>
                <a:gd name="T23" fmla="*/ 134 h 620"/>
                <a:gd name="T24" fmla="*/ 132 w 169"/>
                <a:gd name="T25" fmla="*/ 160 h 620"/>
                <a:gd name="T26" fmla="*/ 124 w 169"/>
                <a:gd name="T27" fmla="*/ 191 h 620"/>
                <a:gd name="T28" fmla="*/ 118 w 169"/>
                <a:gd name="T29" fmla="*/ 226 h 620"/>
                <a:gd name="T30" fmla="*/ 114 w 169"/>
                <a:gd name="T31" fmla="*/ 266 h 620"/>
                <a:gd name="T32" fmla="*/ 113 w 169"/>
                <a:gd name="T33" fmla="*/ 310 h 620"/>
                <a:gd name="T34" fmla="*/ 114 w 169"/>
                <a:gd name="T35" fmla="*/ 355 h 620"/>
                <a:gd name="T36" fmla="*/ 118 w 169"/>
                <a:gd name="T37" fmla="*/ 395 h 620"/>
                <a:gd name="T38" fmla="*/ 124 w 169"/>
                <a:gd name="T39" fmla="*/ 430 h 620"/>
                <a:gd name="T40" fmla="*/ 132 w 169"/>
                <a:gd name="T41" fmla="*/ 461 h 620"/>
                <a:gd name="T42" fmla="*/ 140 w 169"/>
                <a:gd name="T43" fmla="*/ 487 h 620"/>
                <a:gd name="T44" fmla="*/ 148 w 169"/>
                <a:gd name="T45" fmla="*/ 507 h 620"/>
                <a:gd name="T46" fmla="*/ 156 w 169"/>
                <a:gd name="T47" fmla="*/ 524 h 620"/>
                <a:gd name="T48" fmla="*/ 162 w 169"/>
                <a:gd name="T49" fmla="*/ 536 h 620"/>
                <a:gd name="T50" fmla="*/ 167 w 169"/>
                <a:gd name="T51" fmla="*/ 550 h 620"/>
                <a:gd name="T52" fmla="*/ 169 w 169"/>
                <a:gd name="T53" fmla="*/ 565 h 620"/>
                <a:gd name="T54" fmla="*/ 167 w 169"/>
                <a:gd name="T55" fmla="*/ 579 h 620"/>
                <a:gd name="T56" fmla="*/ 162 w 169"/>
                <a:gd name="T57" fmla="*/ 593 h 620"/>
                <a:gd name="T58" fmla="*/ 153 w 169"/>
                <a:gd name="T59" fmla="*/ 604 h 620"/>
                <a:gd name="T60" fmla="*/ 141 w 169"/>
                <a:gd name="T61" fmla="*/ 613 h 620"/>
                <a:gd name="T62" fmla="*/ 127 w 169"/>
                <a:gd name="T63" fmla="*/ 619 h 620"/>
                <a:gd name="T64" fmla="*/ 113 w 169"/>
                <a:gd name="T65" fmla="*/ 620 h 620"/>
                <a:gd name="T66" fmla="*/ 98 w 169"/>
                <a:gd name="T67" fmla="*/ 618 h 620"/>
                <a:gd name="T68" fmla="*/ 85 w 169"/>
                <a:gd name="T69" fmla="*/ 613 h 620"/>
                <a:gd name="T70" fmla="*/ 73 w 169"/>
                <a:gd name="T71" fmla="*/ 604 h 620"/>
                <a:gd name="T72" fmla="*/ 63 w 169"/>
                <a:gd name="T73" fmla="*/ 593 h 620"/>
                <a:gd name="T74" fmla="*/ 56 w 169"/>
                <a:gd name="T75" fmla="*/ 578 h 620"/>
                <a:gd name="T76" fmla="*/ 48 w 169"/>
                <a:gd name="T77" fmla="*/ 561 h 620"/>
                <a:gd name="T78" fmla="*/ 39 w 169"/>
                <a:gd name="T79" fmla="*/ 538 h 620"/>
                <a:gd name="T80" fmla="*/ 30 w 169"/>
                <a:gd name="T81" fmla="*/ 511 h 620"/>
                <a:gd name="T82" fmla="*/ 20 w 169"/>
                <a:gd name="T83" fmla="*/ 480 h 620"/>
                <a:gd name="T84" fmla="*/ 12 w 169"/>
                <a:gd name="T85" fmla="*/ 444 h 620"/>
                <a:gd name="T86" fmla="*/ 6 w 169"/>
                <a:gd name="T87" fmla="*/ 404 h 620"/>
                <a:gd name="T88" fmla="*/ 2 w 169"/>
                <a:gd name="T89" fmla="*/ 359 h 620"/>
                <a:gd name="T90" fmla="*/ 0 w 169"/>
                <a:gd name="T91" fmla="*/ 310 h 620"/>
                <a:gd name="T92" fmla="*/ 2 w 169"/>
                <a:gd name="T93" fmla="*/ 262 h 620"/>
                <a:gd name="T94" fmla="*/ 6 w 169"/>
                <a:gd name="T95" fmla="*/ 218 h 620"/>
                <a:gd name="T96" fmla="*/ 12 w 169"/>
                <a:gd name="T97" fmla="*/ 176 h 620"/>
                <a:gd name="T98" fmla="*/ 20 w 169"/>
                <a:gd name="T99" fmla="*/ 142 h 620"/>
                <a:gd name="T100" fmla="*/ 30 w 169"/>
                <a:gd name="T101" fmla="*/ 110 h 620"/>
                <a:gd name="T102" fmla="*/ 39 w 169"/>
                <a:gd name="T103" fmla="*/ 83 h 620"/>
                <a:gd name="T104" fmla="*/ 48 w 169"/>
                <a:gd name="T105" fmla="*/ 60 h 620"/>
                <a:gd name="T106" fmla="*/ 56 w 169"/>
                <a:gd name="T107" fmla="*/ 42 h 620"/>
                <a:gd name="T108" fmla="*/ 63 w 169"/>
                <a:gd name="T109" fmla="*/ 29 h 620"/>
                <a:gd name="T110" fmla="*/ 73 w 169"/>
                <a:gd name="T111" fmla="*/ 17 h 620"/>
                <a:gd name="T112" fmla="*/ 84 w 169"/>
                <a:gd name="T113" fmla="*/ 8 h 620"/>
                <a:gd name="T114" fmla="*/ 97 w 169"/>
                <a:gd name="T115" fmla="*/ 2 h 620"/>
                <a:gd name="T116" fmla="*/ 112 w 169"/>
                <a:gd name="T11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620">
                  <a:moveTo>
                    <a:pt x="112" y="0"/>
                  </a:moveTo>
                  <a:lnTo>
                    <a:pt x="127" y="2"/>
                  </a:lnTo>
                  <a:lnTo>
                    <a:pt x="141" y="8"/>
                  </a:lnTo>
                  <a:lnTo>
                    <a:pt x="153" y="17"/>
                  </a:lnTo>
                  <a:lnTo>
                    <a:pt x="162" y="29"/>
                  </a:lnTo>
                  <a:lnTo>
                    <a:pt x="167" y="42"/>
                  </a:lnTo>
                  <a:lnTo>
                    <a:pt x="169" y="56"/>
                  </a:lnTo>
                  <a:lnTo>
                    <a:pt x="167" y="71"/>
                  </a:lnTo>
                  <a:lnTo>
                    <a:pt x="162" y="85"/>
                  </a:lnTo>
                  <a:lnTo>
                    <a:pt x="156" y="96"/>
                  </a:lnTo>
                  <a:lnTo>
                    <a:pt x="148" y="113"/>
                  </a:lnTo>
                  <a:lnTo>
                    <a:pt x="140" y="134"/>
                  </a:lnTo>
                  <a:lnTo>
                    <a:pt x="132" y="160"/>
                  </a:lnTo>
                  <a:lnTo>
                    <a:pt x="124" y="191"/>
                  </a:lnTo>
                  <a:lnTo>
                    <a:pt x="118" y="226"/>
                  </a:lnTo>
                  <a:lnTo>
                    <a:pt x="114" y="266"/>
                  </a:lnTo>
                  <a:lnTo>
                    <a:pt x="113" y="310"/>
                  </a:lnTo>
                  <a:lnTo>
                    <a:pt x="114" y="355"/>
                  </a:lnTo>
                  <a:lnTo>
                    <a:pt x="118" y="395"/>
                  </a:lnTo>
                  <a:lnTo>
                    <a:pt x="124" y="430"/>
                  </a:lnTo>
                  <a:lnTo>
                    <a:pt x="132" y="461"/>
                  </a:lnTo>
                  <a:lnTo>
                    <a:pt x="140" y="487"/>
                  </a:lnTo>
                  <a:lnTo>
                    <a:pt x="148" y="507"/>
                  </a:lnTo>
                  <a:lnTo>
                    <a:pt x="156" y="524"/>
                  </a:lnTo>
                  <a:lnTo>
                    <a:pt x="162" y="536"/>
                  </a:lnTo>
                  <a:lnTo>
                    <a:pt x="167" y="550"/>
                  </a:lnTo>
                  <a:lnTo>
                    <a:pt x="169" y="565"/>
                  </a:lnTo>
                  <a:lnTo>
                    <a:pt x="167" y="579"/>
                  </a:lnTo>
                  <a:lnTo>
                    <a:pt x="162" y="593"/>
                  </a:lnTo>
                  <a:lnTo>
                    <a:pt x="153" y="604"/>
                  </a:lnTo>
                  <a:lnTo>
                    <a:pt x="141" y="613"/>
                  </a:lnTo>
                  <a:lnTo>
                    <a:pt x="127" y="619"/>
                  </a:lnTo>
                  <a:lnTo>
                    <a:pt x="113" y="620"/>
                  </a:lnTo>
                  <a:lnTo>
                    <a:pt x="98" y="618"/>
                  </a:lnTo>
                  <a:lnTo>
                    <a:pt x="85" y="613"/>
                  </a:lnTo>
                  <a:lnTo>
                    <a:pt x="73" y="604"/>
                  </a:lnTo>
                  <a:lnTo>
                    <a:pt x="63" y="593"/>
                  </a:lnTo>
                  <a:lnTo>
                    <a:pt x="56" y="578"/>
                  </a:lnTo>
                  <a:lnTo>
                    <a:pt x="48" y="561"/>
                  </a:lnTo>
                  <a:lnTo>
                    <a:pt x="39" y="538"/>
                  </a:lnTo>
                  <a:lnTo>
                    <a:pt x="30" y="511"/>
                  </a:lnTo>
                  <a:lnTo>
                    <a:pt x="20" y="480"/>
                  </a:lnTo>
                  <a:lnTo>
                    <a:pt x="12" y="444"/>
                  </a:lnTo>
                  <a:lnTo>
                    <a:pt x="6" y="404"/>
                  </a:lnTo>
                  <a:lnTo>
                    <a:pt x="2" y="359"/>
                  </a:lnTo>
                  <a:lnTo>
                    <a:pt x="0" y="310"/>
                  </a:lnTo>
                  <a:lnTo>
                    <a:pt x="2" y="262"/>
                  </a:lnTo>
                  <a:lnTo>
                    <a:pt x="6" y="218"/>
                  </a:lnTo>
                  <a:lnTo>
                    <a:pt x="12" y="176"/>
                  </a:lnTo>
                  <a:lnTo>
                    <a:pt x="20" y="142"/>
                  </a:lnTo>
                  <a:lnTo>
                    <a:pt x="30" y="110"/>
                  </a:lnTo>
                  <a:lnTo>
                    <a:pt x="39" y="83"/>
                  </a:lnTo>
                  <a:lnTo>
                    <a:pt x="48" y="60"/>
                  </a:lnTo>
                  <a:lnTo>
                    <a:pt x="56" y="42"/>
                  </a:lnTo>
                  <a:lnTo>
                    <a:pt x="63" y="29"/>
                  </a:lnTo>
                  <a:lnTo>
                    <a:pt x="73" y="17"/>
                  </a:lnTo>
                  <a:lnTo>
                    <a:pt x="84" y="8"/>
                  </a:lnTo>
                  <a:lnTo>
                    <a:pt x="97" y="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48"/>
            <p:cNvSpPr>
              <a:spLocks noEditPoints="1"/>
            </p:cNvSpPr>
            <p:nvPr/>
          </p:nvSpPr>
          <p:spPr bwMode="auto">
            <a:xfrm>
              <a:off x="5303838" y="2776538"/>
              <a:ext cx="598487" cy="379412"/>
            </a:xfrm>
            <a:custGeom>
              <a:avLst/>
              <a:gdLst>
                <a:gd name="T0" fmla="*/ 545 w 3393"/>
                <a:gd name="T1" fmla="*/ 2034 h 2147"/>
                <a:gd name="T2" fmla="*/ 631 w 3393"/>
                <a:gd name="T3" fmla="*/ 1921 h 2147"/>
                <a:gd name="T4" fmla="*/ 256 w 3393"/>
                <a:gd name="T5" fmla="*/ 1382 h 2147"/>
                <a:gd name="T6" fmla="*/ 256 w 3393"/>
                <a:gd name="T7" fmla="*/ 1783 h 2147"/>
                <a:gd name="T8" fmla="*/ 367 w 3393"/>
                <a:gd name="T9" fmla="*/ 1885 h 2147"/>
                <a:gd name="T10" fmla="*/ 359 w 3393"/>
                <a:gd name="T11" fmla="*/ 1733 h 2147"/>
                <a:gd name="T12" fmla="*/ 374 w 3393"/>
                <a:gd name="T13" fmla="*/ 1385 h 2147"/>
                <a:gd name="T14" fmla="*/ 338 w 3393"/>
                <a:gd name="T15" fmla="*/ 1272 h 2147"/>
                <a:gd name="T16" fmla="*/ 1177 w 3393"/>
                <a:gd name="T17" fmla="*/ 1243 h 2147"/>
                <a:gd name="T18" fmla="*/ 1657 w 3393"/>
                <a:gd name="T19" fmla="*/ 1354 h 2147"/>
                <a:gd name="T20" fmla="*/ 1242 w 3393"/>
                <a:gd name="T21" fmla="*/ 1647 h 2147"/>
                <a:gd name="T22" fmla="*/ 1742 w 3393"/>
                <a:gd name="T23" fmla="*/ 1832 h 2147"/>
                <a:gd name="T24" fmla="*/ 1164 w 3393"/>
                <a:gd name="T25" fmla="*/ 1951 h 2147"/>
                <a:gd name="T26" fmla="*/ 3104 w 3393"/>
                <a:gd name="T27" fmla="*/ 2022 h 2147"/>
                <a:gd name="T28" fmla="*/ 3278 w 3393"/>
                <a:gd name="T29" fmla="*/ 1639 h 2147"/>
                <a:gd name="T30" fmla="*/ 2753 w 3393"/>
                <a:gd name="T31" fmla="*/ 1529 h 2147"/>
                <a:gd name="T32" fmla="*/ 2414 w 3393"/>
                <a:gd name="T33" fmla="*/ 1354 h 2147"/>
                <a:gd name="T34" fmla="*/ 3199 w 3393"/>
                <a:gd name="T35" fmla="*/ 1243 h 2147"/>
                <a:gd name="T36" fmla="*/ 855 w 3393"/>
                <a:gd name="T37" fmla="*/ 1143 h 2147"/>
                <a:gd name="T38" fmla="*/ 681 w 3393"/>
                <a:gd name="T39" fmla="*/ 1522 h 2147"/>
                <a:gd name="T40" fmla="*/ 816 w 3393"/>
                <a:gd name="T41" fmla="*/ 1995 h 2147"/>
                <a:gd name="T42" fmla="*/ 954 w 3393"/>
                <a:gd name="T43" fmla="*/ 2022 h 2147"/>
                <a:gd name="T44" fmla="*/ 1129 w 3393"/>
                <a:gd name="T45" fmla="*/ 1643 h 2147"/>
                <a:gd name="T46" fmla="*/ 1004 w 3393"/>
                <a:gd name="T47" fmla="*/ 1180 h 2147"/>
                <a:gd name="T48" fmla="*/ 645 w 3393"/>
                <a:gd name="T49" fmla="*/ 1216 h 2147"/>
                <a:gd name="T50" fmla="*/ 2556 w 3393"/>
                <a:gd name="T51" fmla="*/ 815 h 2147"/>
                <a:gd name="T52" fmla="*/ 3087 w 3393"/>
                <a:gd name="T53" fmla="*/ 894 h 2147"/>
                <a:gd name="T54" fmla="*/ 1753 w 3393"/>
                <a:gd name="T55" fmla="*/ 791 h 2147"/>
                <a:gd name="T56" fmla="*/ 1753 w 3393"/>
                <a:gd name="T57" fmla="*/ 904 h 2147"/>
                <a:gd name="T58" fmla="*/ 2336 w 3393"/>
                <a:gd name="T59" fmla="*/ 794 h 2147"/>
                <a:gd name="T60" fmla="*/ 1459 w 3393"/>
                <a:gd name="T61" fmla="*/ 881 h 2147"/>
                <a:gd name="T62" fmla="*/ 2301 w 3393"/>
                <a:gd name="T63" fmla="*/ 512 h 2147"/>
                <a:gd name="T64" fmla="*/ 2488 w 3393"/>
                <a:gd name="T65" fmla="*/ 622 h 2147"/>
                <a:gd name="T66" fmla="*/ 2488 w 3393"/>
                <a:gd name="T67" fmla="*/ 509 h 2147"/>
                <a:gd name="T68" fmla="*/ 1890 w 3393"/>
                <a:gd name="T69" fmla="*/ 611 h 2147"/>
                <a:gd name="T70" fmla="*/ 2138 w 3393"/>
                <a:gd name="T71" fmla="*/ 532 h 2147"/>
                <a:gd name="T72" fmla="*/ 1074 w 3393"/>
                <a:gd name="T73" fmla="*/ 565 h 2147"/>
                <a:gd name="T74" fmla="*/ 1750 w 3393"/>
                <a:gd name="T75" fmla="*/ 584 h 2147"/>
                <a:gd name="T76" fmla="*/ 922 w 3393"/>
                <a:gd name="T77" fmla="*/ 300 h 2147"/>
                <a:gd name="T78" fmla="*/ 1390 w 3393"/>
                <a:gd name="T79" fmla="*/ 237 h 2147"/>
                <a:gd name="T80" fmla="*/ 479 w 3393"/>
                <a:gd name="T81" fmla="*/ 222 h 2147"/>
                <a:gd name="T82" fmla="*/ 413 w 3393"/>
                <a:gd name="T83" fmla="*/ 736 h 2147"/>
                <a:gd name="T84" fmla="*/ 622 w 3393"/>
                <a:gd name="T85" fmla="*/ 1017 h 2147"/>
                <a:gd name="T86" fmla="*/ 831 w 3393"/>
                <a:gd name="T87" fmla="*/ 736 h 2147"/>
                <a:gd name="T88" fmla="*/ 765 w 3393"/>
                <a:gd name="T89" fmla="*/ 222 h 2147"/>
                <a:gd name="T90" fmla="*/ 3127 w 3393"/>
                <a:gd name="T91" fmla="*/ 13 h 2147"/>
                <a:gd name="T92" fmla="*/ 1550 w 3393"/>
                <a:gd name="T93" fmla="*/ 237 h 2147"/>
                <a:gd name="T94" fmla="*/ 3378 w 3393"/>
                <a:gd name="T95" fmla="*/ 394 h 2147"/>
                <a:gd name="T96" fmla="*/ 2726 w 3393"/>
                <a:gd name="T97" fmla="*/ 599 h 2147"/>
                <a:gd name="T98" fmla="*/ 3311 w 3393"/>
                <a:gd name="T99" fmla="*/ 937 h 2147"/>
                <a:gd name="T100" fmla="*/ 3350 w 3393"/>
                <a:gd name="T101" fmla="*/ 1302 h 2147"/>
                <a:gd name="T102" fmla="*/ 3348 w 3393"/>
                <a:gd name="T103" fmla="*/ 1870 h 2147"/>
                <a:gd name="T104" fmla="*/ 3054 w 3393"/>
                <a:gd name="T105" fmla="*/ 2147 h 2147"/>
                <a:gd name="T106" fmla="*/ 65 w 3393"/>
                <a:gd name="T107" fmla="*/ 1918 h 2147"/>
                <a:gd name="T108" fmla="*/ 30 w 3393"/>
                <a:gd name="T109" fmla="*/ 1347 h 2147"/>
                <a:gd name="T110" fmla="*/ 302 w 3393"/>
                <a:gd name="T111" fmla="*/ 1021 h 2147"/>
                <a:gd name="T112" fmla="*/ 302 w 3393"/>
                <a:gd name="T113" fmla="*/ 756 h 2147"/>
                <a:gd name="T114" fmla="*/ 369 w 3393"/>
                <a:gd name="T115" fmla="*/ 18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93" h="2147">
                  <a:moveTo>
                    <a:pt x="613" y="1921"/>
                  </a:moveTo>
                  <a:lnTo>
                    <a:pt x="611" y="1924"/>
                  </a:lnTo>
                  <a:lnTo>
                    <a:pt x="610" y="1927"/>
                  </a:lnTo>
                  <a:lnTo>
                    <a:pt x="596" y="1955"/>
                  </a:lnTo>
                  <a:lnTo>
                    <a:pt x="582" y="1981"/>
                  </a:lnTo>
                  <a:lnTo>
                    <a:pt x="581" y="1983"/>
                  </a:lnTo>
                  <a:lnTo>
                    <a:pt x="566" y="2006"/>
                  </a:lnTo>
                  <a:lnTo>
                    <a:pt x="549" y="2029"/>
                  </a:lnTo>
                  <a:lnTo>
                    <a:pt x="547" y="2032"/>
                  </a:lnTo>
                  <a:lnTo>
                    <a:pt x="545" y="2034"/>
                  </a:lnTo>
                  <a:lnTo>
                    <a:pt x="699" y="2034"/>
                  </a:lnTo>
                  <a:lnTo>
                    <a:pt x="697" y="2032"/>
                  </a:lnTo>
                  <a:lnTo>
                    <a:pt x="695" y="2029"/>
                  </a:lnTo>
                  <a:lnTo>
                    <a:pt x="679" y="2006"/>
                  </a:lnTo>
                  <a:lnTo>
                    <a:pt x="663" y="1983"/>
                  </a:lnTo>
                  <a:lnTo>
                    <a:pt x="662" y="1981"/>
                  </a:lnTo>
                  <a:lnTo>
                    <a:pt x="648" y="1955"/>
                  </a:lnTo>
                  <a:lnTo>
                    <a:pt x="634" y="1927"/>
                  </a:lnTo>
                  <a:lnTo>
                    <a:pt x="633" y="1924"/>
                  </a:lnTo>
                  <a:lnTo>
                    <a:pt x="631" y="1921"/>
                  </a:lnTo>
                  <a:lnTo>
                    <a:pt x="613" y="1921"/>
                  </a:lnTo>
                  <a:close/>
                  <a:moveTo>
                    <a:pt x="338" y="1272"/>
                  </a:moveTo>
                  <a:lnTo>
                    <a:pt x="324" y="1274"/>
                  </a:lnTo>
                  <a:lnTo>
                    <a:pt x="311" y="1280"/>
                  </a:lnTo>
                  <a:lnTo>
                    <a:pt x="299" y="1289"/>
                  </a:lnTo>
                  <a:lnTo>
                    <a:pt x="290" y="1301"/>
                  </a:lnTo>
                  <a:lnTo>
                    <a:pt x="283" y="1314"/>
                  </a:lnTo>
                  <a:lnTo>
                    <a:pt x="275" y="1332"/>
                  </a:lnTo>
                  <a:lnTo>
                    <a:pt x="265" y="1355"/>
                  </a:lnTo>
                  <a:lnTo>
                    <a:pt x="256" y="1382"/>
                  </a:lnTo>
                  <a:lnTo>
                    <a:pt x="247" y="1414"/>
                  </a:lnTo>
                  <a:lnTo>
                    <a:pt x="239" y="1448"/>
                  </a:lnTo>
                  <a:lnTo>
                    <a:pt x="232" y="1490"/>
                  </a:lnTo>
                  <a:lnTo>
                    <a:pt x="228" y="1534"/>
                  </a:lnTo>
                  <a:lnTo>
                    <a:pt x="226" y="1582"/>
                  </a:lnTo>
                  <a:lnTo>
                    <a:pt x="228" y="1631"/>
                  </a:lnTo>
                  <a:lnTo>
                    <a:pt x="232" y="1676"/>
                  </a:lnTo>
                  <a:lnTo>
                    <a:pt x="239" y="1716"/>
                  </a:lnTo>
                  <a:lnTo>
                    <a:pt x="247" y="1752"/>
                  </a:lnTo>
                  <a:lnTo>
                    <a:pt x="256" y="1783"/>
                  </a:lnTo>
                  <a:lnTo>
                    <a:pt x="265" y="1810"/>
                  </a:lnTo>
                  <a:lnTo>
                    <a:pt x="275" y="1833"/>
                  </a:lnTo>
                  <a:lnTo>
                    <a:pt x="283" y="1850"/>
                  </a:lnTo>
                  <a:lnTo>
                    <a:pt x="290" y="1863"/>
                  </a:lnTo>
                  <a:lnTo>
                    <a:pt x="299" y="1876"/>
                  </a:lnTo>
                  <a:lnTo>
                    <a:pt x="312" y="1885"/>
                  </a:lnTo>
                  <a:lnTo>
                    <a:pt x="325" y="1890"/>
                  </a:lnTo>
                  <a:lnTo>
                    <a:pt x="339" y="1892"/>
                  </a:lnTo>
                  <a:lnTo>
                    <a:pt x="354" y="1890"/>
                  </a:lnTo>
                  <a:lnTo>
                    <a:pt x="367" y="1885"/>
                  </a:lnTo>
                  <a:lnTo>
                    <a:pt x="379" y="1876"/>
                  </a:lnTo>
                  <a:lnTo>
                    <a:pt x="389" y="1865"/>
                  </a:lnTo>
                  <a:lnTo>
                    <a:pt x="394" y="1851"/>
                  </a:lnTo>
                  <a:lnTo>
                    <a:pt x="396" y="1837"/>
                  </a:lnTo>
                  <a:lnTo>
                    <a:pt x="394" y="1822"/>
                  </a:lnTo>
                  <a:lnTo>
                    <a:pt x="389" y="1808"/>
                  </a:lnTo>
                  <a:lnTo>
                    <a:pt x="382" y="1796"/>
                  </a:lnTo>
                  <a:lnTo>
                    <a:pt x="374" y="1779"/>
                  </a:lnTo>
                  <a:lnTo>
                    <a:pt x="366" y="1759"/>
                  </a:lnTo>
                  <a:lnTo>
                    <a:pt x="359" y="1733"/>
                  </a:lnTo>
                  <a:lnTo>
                    <a:pt x="351" y="1702"/>
                  </a:lnTo>
                  <a:lnTo>
                    <a:pt x="344" y="1667"/>
                  </a:lnTo>
                  <a:lnTo>
                    <a:pt x="340" y="1627"/>
                  </a:lnTo>
                  <a:lnTo>
                    <a:pt x="339" y="1582"/>
                  </a:lnTo>
                  <a:lnTo>
                    <a:pt x="340" y="1538"/>
                  </a:lnTo>
                  <a:lnTo>
                    <a:pt x="344" y="1498"/>
                  </a:lnTo>
                  <a:lnTo>
                    <a:pt x="351" y="1463"/>
                  </a:lnTo>
                  <a:lnTo>
                    <a:pt x="359" y="1432"/>
                  </a:lnTo>
                  <a:lnTo>
                    <a:pt x="366" y="1406"/>
                  </a:lnTo>
                  <a:lnTo>
                    <a:pt x="374" y="1385"/>
                  </a:lnTo>
                  <a:lnTo>
                    <a:pt x="382" y="1368"/>
                  </a:lnTo>
                  <a:lnTo>
                    <a:pt x="389" y="1357"/>
                  </a:lnTo>
                  <a:lnTo>
                    <a:pt x="394" y="1343"/>
                  </a:lnTo>
                  <a:lnTo>
                    <a:pt x="396" y="1328"/>
                  </a:lnTo>
                  <a:lnTo>
                    <a:pt x="394" y="1314"/>
                  </a:lnTo>
                  <a:lnTo>
                    <a:pt x="389" y="1301"/>
                  </a:lnTo>
                  <a:lnTo>
                    <a:pt x="379" y="1289"/>
                  </a:lnTo>
                  <a:lnTo>
                    <a:pt x="367" y="1280"/>
                  </a:lnTo>
                  <a:lnTo>
                    <a:pt x="354" y="1274"/>
                  </a:lnTo>
                  <a:lnTo>
                    <a:pt x="338" y="1272"/>
                  </a:lnTo>
                  <a:close/>
                  <a:moveTo>
                    <a:pt x="1110" y="1130"/>
                  </a:moveTo>
                  <a:lnTo>
                    <a:pt x="1114" y="1134"/>
                  </a:lnTo>
                  <a:lnTo>
                    <a:pt x="1116" y="1137"/>
                  </a:lnTo>
                  <a:lnTo>
                    <a:pt x="1133" y="1162"/>
                  </a:lnTo>
                  <a:lnTo>
                    <a:pt x="1138" y="1169"/>
                  </a:lnTo>
                  <a:lnTo>
                    <a:pt x="1142" y="1176"/>
                  </a:lnTo>
                  <a:lnTo>
                    <a:pt x="1161" y="1209"/>
                  </a:lnTo>
                  <a:lnTo>
                    <a:pt x="1164" y="1214"/>
                  </a:lnTo>
                  <a:lnTo>
                    <a:pt x="1167" y="1219"/>
                  </a:lnTo>
                  <a:lnTo>
                    <a:pt x="1177" y="1243"/>
                  </a:lnTo>
                  <a:lnTo>
                    <a:pt x="1640" y="1243"/>
                  </a:lnTo>
                  <a:lnTo>
                    <a:pt x="1657" y="1246"/>
                  </a:lnTo>
                  <a:lnTo>
                    <a:pt x="1673" y="1254"/>
                  </a:lnTo>
                  <a:lnTo>
                    <a:pt x="1685" y="1267"/>
                  </a:lnTo>
                  <a:lnTo>
                    <a:pt x="1693" y="1282"/>
                  </a:lnTo>
                  <a:lnTo>
                    <a:pt x="1697" y="1300"/>
                  </a:lnTo>
                  <a:lnTo>
                    <a:pt x="1693" y="1318"/>
                  </a:lnTo>
                  <a:lnTo>
                    <a:pt x="1685" y="1333"/>
                  </a:lnTo>
                  <a:lnTo>
                    <a:pt x="1673" y="1346"/>
                  </a:lnTo>
                  <a:lnTo>
                    <a:pt x="1657" y="1354"/>
                  </a:lnTo>
                  <a:lnTo>
                    <a:pt x="1640" y="1356"/>
                  </a:lnTo>
                  <a:lnTo>
                    <a:pt x="1216" y="1356"/>
                  </a:lnTo>
                  <a:lnTo>
                    <a:pt x="1220" y="1374"/>
                  </a:lnTo>
                  <a:lnTo>
                    <a:pt x="1226" y="1396"/>
                  </a:lnTo>
                  <a:lnTo>
                    <a:pt x="1232" y="1433"/>
                  </a:lnTo>
                  <a:lnTo>
                    <a:pt x="1236" y="1456"/>
                  </a:lnTo>
                  <a:lnTo>
                    <a:pt x="1240" y="1498"/>
                  </a:lnTo>
                  <a:lnTo>
                    <a:pt x="1242" y="1518"/>
                  </a:lnTo>
                  <a:lnTo>
                    <a:pt x="1244" y="1582"/>
                  </a:lnTo>
                  <a:lnTo>
                    <a:pt x="1242" y="1647"/>
                  </a:lnTo>
                  <a:lnTo>
                    <a:pt x="1240" y="1667"/>
                  </a:lnTo>
                  <a:lnTo>
                    <a:pt x="1236" y="1708"/>
                  </a:lnTo>
                  <a:lnTo>
                    <a:pt x="1232" y="1732"/>
                  </a:lnTo>
                  <a:lnTo>
                    <a:pt x="1226" y="1768"/>
                  </a:lnTo>
                  <a:lnTo>
                    <a:pt x="1220" y="1791"/>
                  </a:lnTo>
                  <a:lnTo>
                    <a:pt x="1216" y="1808"/>
                  </a:lnTo>
                  <a:lnTo>
                    <a:pt x="1697" y="1808"/>
                  </a:lnTo>
                  <a:lnTo>
                    <a:pt x="1714" y="1811"/>
                  </a:lnTo>
                  <a:lnTo>
                    <a:pt x="1729" y="1819"/>
                  </a:lnTo>
                  <a:lnTo>
                    <a:pt x="1742" y="1832"/>
                  </a:lnTo>
                  <a:lnTo>
                    <a:pt x="1750" y="1847"/>
                  </a:lnTo>
                  <a:lnTo>
                    <a:pt x="1753" y="1865"/>
                  </a:lnTo>
                  <a:lnTo>
                    <a:pt x="1750" y="1883"/>
                  </a:lnTo>
                  <a:lnTo>
                    <a:pt x="1742" y="1898"/>
                  </a:lnTo>
                  <a:lnTo>
                    <a:pt x="1729" y="1911"/>
                  </a:lnTo>
                  <a:lnTo>
                    <a:pt x="1714" y="1919"/>
                  </a:lnTo>
                  <a:lnTo>
                    <a:pt x="1697" y="1921"/>
                  </a:lnTo>
                  <a:lnTo>
                    <a:pt x="1177" y="1921"/>
                  </a:lnTo>
                  <a:lnTo>
                    <a:pt x="1167" y="1946"/>
                  </a:lnTo>
                  <a:lnTo>
                    <a:pt x="1164" y="1951"/>
                  </a:lnTo>
                  <a:lnTo>
                    <a:pt x="1161" y="1956"/>
                  </a:lnTo>
                  <a:lnTo>
                    <a:pt x="1142" y="1989"/>
                  </a:lnTo>
                  <a:lnTo>
                    <a:pt x="1138" y="1996"/>
                  </a:lnTo>
                  <a:lnTo>
                    <a:pt x="1133" y="2003"/>
                  </a:lnTo>
                  <a:lnTo>
                    <a:pt x="1116" y="2028"/>
                  </a:lnTo>
                  <a:lnTo>
                    <a:pt x="1114" y="2031"/>
                  </a:lnTo>
                  <a:lnTo>
                    <a:pt x="1110" y="2034"/>
                  </a:lnTo>
                  <a:lnTo>
                    <a:pt x="3054" y="2034"/>
                  </a:lnTo>
                  <a:lnTo>
                    <a:pt x="3078" y="2031"/>
                  </a:lnTo>
                  <a:lnTo>
                    <a:pt x="3104" y="2022"/>
                  </a:lnTo>
                  <a:lnTo>
                    <a:pt x="3129" y="2005"/>
                  </a:lnTo>
                  <a:lnTo>
                    <a:pt x="3152" y="1985"/>
                  </a:lnTo>
                  <a:lnTo>
                    <a:pt x="3176" y="1957"/>
                  </a:lnTo>
                  <a:lnTo>
                    <a:pt x="3198" y="1925"/>
                  </a:lnTo>
                  <a:lnTo>
                    <a:pt x="3217" y="1888"/>
                  </a:lnTo>
                  <a:lnTo>
                    <a:pt x="3235" y="1846"/>
                  </a:lnTo>
                  <a:lnTo>
                    <a:pt x="3250" y="1800"/>
                  </a:lnTo>
                  <a:lnTo>
                    <a:pt x="3262" y="1750"/>
                  </a:lnTo>
                  <a:lnTo>
                    <a:pt x="3272" y="1696"/>
                  </a:lnTo>
                  <a:lnTo>
                    <a:pt x="3278" y="1639"/>
                  </a:lnTo>
                  <a:lnTo>
                    <a:pt x="2771" y="1639"/>
                  </a:lnTo>
                  <a:lnTo>
                    <a:pt x="2753" y="1636"/>
                  </a:lnTo>
                  <a:lnTo>
                    <a:pt x="2738" y="1628"/>
                  </a:lnTo>
                  <a:lnTo>
                    <a:pt x="2726" y="1616"/>
                  </a:lnTo>
                  <a:lnTo>
                    <a:pt x="2717" y="1601"/>
                  </a:lnTo>
                  <a:lnTo>
                    <a:pt x="2714" y="1582"/>
                  </a:lnTo>
                  <a:lnTo>
                    <a:pt x="2717" y="1565"/>
                  </a:lnTo>
                  <a:lnTo>
                    <a:pt x="2726" y="1549"/>
                  </a:lnTo>
                  <a:lnTo>
                    <a:pt x="2738" y="1537"/>
                  </a:lnTo>
                  <a:lnTo>
                    <a:pt x="2753" y="1529"/>
                  </a:lnTo>
                  <a:lnTo>
                    <a:pt x="2771" y="1526"/>
                  </a:lnTo>
                  <a:lnTo>
                    <a:pt x="3278" y="1526"/>
                  </a:lnTo>
                  <a:lnTo>
                    <a:pt x="3274" y="1478"/>
                  </a:lnTo>
                  <a:lnTo>
                    <a:pt x="3267" y="1434"/>
                  </a:lnTo>
                  <a:lnTo>
                    <a:pt x="3257" y="1391"/>
                  </a:lnTo>
                  <a:lnTo>
                    <a:pt x="3246" y="1351"/>
                  </a:lnTo>
                  <a:lnTo>
                    <a:pt x="3236" y="1355"/>
                  </a:lnTo>
                  <a:lnTo>
                    <a:pt x="3223" y="1356"/>
                  </a:lnTo>
                  <a:lnTo>
                    <a:pt x="2432" y="1356"/>
                  </a:lnTo>
                  <a:lnTo>
                    <a:pt x="2414" y="1354"/>
                  </a:lnTo>
                  <a:lnTo>
                    <a:pt x="2399" y="1346"/>
                  </a:lnTo>
                  <a:lnTo>
                    <a:pt x="2386" y="1333"/>
                  </a:lnTo>
                  <a:lnTo>
                    <a:pt x="2378" y="1318"/>
                  </a:lnTo>
                  <a:lnTo>
                    <a:pt x="2375" y="1300"/>
                  </a:lnTo>
                  <a:lnTo>
                    <a:pt x="2378" y="1282"/>
                  </a:lnTo>
                  <a:lnTo>
                    <a:pt x="2386" y="1267"/>
                  </a:lnTo>
                  <a:lnTo>
                    <a:pt x="2399" y="1254"/>
                  </a:lnTo>
                  <a:lnTo>
                    <a:pt x="2414" y="1246"/>
                  </a:lnTo>
                  <a:lnTo>
                    <a:pt x="2432" y="1243"/>
                  </a:lnTo>
                  <a:lnTo>
                    <a:pt x="3199" y="1243"/>
                  </a:lnTo>
                  <a:lnTo>
                    <a:pt x="3177" y="1210"/>
                  </a:lnTo>
                  <a:lnTo>
                    <a:pt x="3153" y="1182"/>
                  </a:lnTo>
                  <a:lnTo>
                    <a:pt x="3130" y="1160"/>
                  </a:lnTo>
                  <a:lnTo>
                    <a:pt x="3104" y="1143"/>
                  </a:lnTo>
                  <a:lnTo>
                    <a:pt x="3079" y="1134"/>
                  </a:lnTo>
                  <a:lnTo>
                    <a:pt x="3054" y="1130"/>
                  </a:lnTo>
                  <a:lnTo>
                    <a:pt x="1110" y="1130"/>
                  </a:lnTo>
                  <a:close/>
                  <a:moveTo>
                    <a:pt x="905" y="1130"/>
                  </a:moveTo>
                  <a:lnTo>
                    <a:pt x="880" y="1134"/>
                  </a:lnTo>
                  <a:lnTo>
                    <a:pt x="855" y="1143"/>
                  </a:lnTo>
                  <a:lnTo>
                    <a:pt x="831" y="1159"/>
                  </a:lnTo>
                  <a:lnTo>
                    <a:pt x="806" y="1180"/>
                  </a:lnTo>
                  <a:lnTo>
                    <a:pt x="783" y="1207"/>
                  </a:lnTo>
                  <a:lnTo>
                    <a:pt x="762" y="1239"/>
                  </a:lnTo>
                  <a:lnTo>
                    <a:pt x="742" y="1276"/>
                  </a:lnTo>
                  <a:lnTo>
                    <a:pt x="724" y="1317"/>
                  </a:lnTo>
                  <a:lnTo>
                    <a:pt x="708" y="1362"/>
                  </a:lnTo>
                  <a:lnTo>
                    <a:pt x="696" y="1413"/>
                  </a:lnTo>
                  <a:lnTo>
                    <a:pt x="687" y="1466"/>
                  </a:lnTo>
                  <a:lnTo>
                    <a:pt x="681" y="1522"/>
                  </a:lnTo>
                  <a:lnTo>
                    <a:pt x="679" y="1582"/>
                  </a:lnTo>
                  <a:lnTo>
                    <a:pt x="681" y="1646"/>
                  </a:lnTo>
                  <a:lnTo>
                    <a:pt x="688" y="1704"/>
                  </a:lnTo>
                  <a:lnTo>
                    <a:pt x="698" y="1760"/>
                  </a:lnTo>
                  <a:lnTo>
                    <a:pt x="712" y="1811"/>
                  </a:lnTo>
                  <a:lnTo>
                    <a:pt x="728" y="1858"/>
                  </a:lnTo>
                  <a:lnTo>
                    <a:pt x="747" y="1900"/>
                  </a:lnTo>
                  <a:lnTo>
                    <a:pt x="769" y="1937"/>
                  </a:lnTo>
                  <a:lnTo>
                    <a:pt x="793" y="1969"/>
                  </a:lnTo>
                  <a:lnTo>
                    <a:pt x="816" y="1995"/>
                  </a:lnTo>
                  <a:lnTo>
                    <a:pt x="842" y="2014"/>
                  </a:lnTo>
                  <a:lnTo>
                    <a:pt x="845" y="2017"/>
                  </a:lnTo>
                  <a:lnTo>
                    <a:pt x="853" y="2021"/>
                  </a:lnTo>
                  <a:lnTo>
                    <a:pt x="861" y="2024"/>
                  </a:lnTo>
                  <a:lnTo>
                    <a:pt x="871" y="2028"/>
                  </a:lnTo>
                  <a:lnTo>
                    <a:pt x="876" y="2030"/>
                  </a:lnTo>
                  <a:lnTo>
                    <a:pt x="882" y="2031"/>
                  </a:lnTo>
                  <a:lnTo>
                    <a:pt x="905" y="2034"/>
                  </a:lnTo>
                  <a:lnTo>
                    <a:pt x="929" y="2031"/>
                  </a:lnTo>
                  <a:lnTo>
                    <a:pt x="954" y="2022"/>
                  </a:lnTo>
                  <a:lnTo>
                    <a:pt x="979" y="2006"/>
                  </a:lnTo>
                  <a:lnTo>
                    <a:pt x="1004" y="1985"/>
                  </a:lnTo>
                  <a:lnTo>
                    <a:pt x="1026" y="1958"/>
                  </a:lnTo>
                  <a:lnTo>
                    <a:pt x="1048" y="1926"/>
                  </a:lnTo>
                  <a:lnTo>
                    <a:pt x="1067" y="1889"/>
                  </a:lnTo>
                  <a:lnTo>
                    <a:pt x="1086" y="1848"/>
                  </a:lnTo>
                  <a:lnTo>
                    <a:pt x="1101" y="1802"/>
                  </a:lnTo>
                  <a:lnTo>
                    <a:pt x="1114" y="1753"/>
                  </a:lnTo>
                  <a:lnTo>
                    <a:pt x="1123" y="1699"/>
                  </a:lnTo>
                  <a:lnTo>
                    <a:pt x="1129" y="1643"/>
                  </a:lnTo>
                  <a:lnTo>
                    <a:pt x="1131" y="1582"/>
                  </a:lnTo>
                  <a:lnTo>
                    <a:pt x="1129" y="1522"/>
                  </a:lnTo>
                  <a:lnTo>
                    <a:pt x="1123" y="1466"/>
                  </a:lnTo>
                  <a:lnTo>
                    <a:pt x="1114" y="1413"/>
                  </a:lnTo>
                  <a:lnTo>
                    <a:pt x="1101" y="1362"/>
                  </a:lnTo>
                  <a:lnTo>
                    <a:pt x="1086" y="1317"/>
                  </a:lnTo>
                  <a:lnTo>
                    <a:pt x="1067" y="1276"/>
                  </a:lnTo>
                  <a:lnTo>
                    <a:pt x="1048" y="1239"/>
                  </a:lnTo>
                  <a:lnTo>
                    <a:pt x="1026" y="1207"/>
                  </a:lnTo>
                  <a:lnTo>
                    <a:pt x="1004" y="1180"/>
                  </a:lnTo>
                  <a:lnTo>
                    <a:pt x="979" y="1159"/>
                  </a:lnTo>
                  <a:lnTo>
                    <a:pt x="954" y="1143"/>
                  </a:lnTo>
                  <a:lnTo>
                    <a:pt x="929" y="1134"/>
                  </a:lnTo>
                  <a:lnTo>
                    <a:pt x="905" y="1130"/>
                  </a:lnTo>
                  <a:close/>
                  <a:moveTo>
                    <a:pt x="525" y="1107"/>
                  </a:moveTo>
                  <a:lnTo>
                    <a:pt x="553" y="1141"/>
                  </a:lnTo>
                  <a:lnTo>
                    <a:pt x="579" y="1178"/>
                  </a:lnTo>
                  <a:lnTo>
                    <a:pt x="601" y="1220"/>
                  </a:lnTo>
                  <a:lnTo>
                    <a:pt x="622" y="1267"/>
                  </a:lnTo>
                  <a:lnTo>
                    <a:pt x="645" y="1216"/>
                  </a:lnTo>
                  <a:lnTo>
                    <a:pt x="670" y="1171"/>
                  </a:lnTo>
                  <a:lnTo>
                    <a:pt x="699" y="1130"/>
                  </a:lnTo>
                  <a:lnTo>
                    <a:pt x="622" y="1130"/>
                  </a:lnTo>
                  <a:lnTo>
                    <a:pt x="589" y="1128"/>
                  </a:lnTo>
                  <a:lnTo>
                    <a:pt x="556" y="1120"/>
                  </a:lnTo>
                  <a:lnTo>
                    <a:pt x="525" y="1107"/>
                  </a:lnTo>
                  <a:close/>
                  <a:moveTo>
                    <a:pt x="2601" y="791"/>
                  </a:moveTo>
                  <a:lnTo>
                    <a:pt x="2584" y="794"/>
                  </a:lnTo>
                  <a:lnTo>
                    <a:pt x="2568" y="802"/>
                  </a:lnTo>
                  <a:lnTo>
                    <a:pt x="2556" y="815"/>
                  </a:lnTo>
                  <a:lnTo>
                    <a:pt x="2548" y="830"/>
                  </a:lnTo>
                  <a:lnTo>
                    <a:pt x="2545" y="848"/>
                  </a:lnTo>
                  <a:lnTo>
                    <a:pt x="2548" y="866"/>
                  </a:lnTo>
                  <a:lnTo>
                    <a:pt x="2556" y="881"/>
                  </a:lnTo>
                  <a:lnTo>
                    <a:pt x="2568" y="894"/>
                  </a:lnTo>
                  <a:lnTo>
                    <a:pt x="2584" y="902"/>
                  </a:lnTo>
                  <a:lnTo>
                    <a:pt x="2601" y="904"/>
                  </a:lnTo>
                  <a:lnTo>
                    <a:pt x="3054" y="904"/>
                  </a:lnTo>
                  <a:lnTo>
                    <a:pt x="3071" y="902"/>
                  </a:lnTo>
                  <a:lnTo>
                    <a:pt x="3087" y="894"/>
                  </a:lnTo>
                  <a:lnTo>
                    <a:pt x="3099" y="881"/>
                  </a:lnTo>
                  <a:lnTo>
                    <a:pt x="3107" y="866"/>
                  </a:lnTo>
                  <a:lnTo>
                    <a:pt x="3110" y="848"/>
                  </a:lnTo>
                  <a:lnTo>
                    <a:pt x="3107" y="830"/>
                  </a:lnTo>
                  <a:lnTo>
                    <a:pt x="3099" y="815"/>
                  </a:lnTo>
                  <a:lnTo>
                    <a:pt x="3087" y="802"/>
                  </a:lnTo>
                  <a:lnTo>
                    <a:pt x="3071" y="794"/>
                  </a:lnTo>
                  <a:lnTo>
                    <a:pt x="3054" y="791"/>
                  </a:lnTo>
                  <a:lnTo>
                    <a:pt x="2601" y="791"/>
                  </a:lnTo>
                  <a:close/>
                  <a:moveTo>
                    <a:pt x="1753" y="791"/>
                  </a:moveTo>
                  <a:lnTo>
                    <a:pt x="1736" y="794"/>
                  </a:lnTo>
                  <a:lnTo>
                    <a:pt x="1720" y="802"/>
                  </a:lnTo>
                  <a:lnTo>
                    <a:pt x="1708" y="815"/>
                  </a:lnTo>
                  <a:lnTo>
                    <a:pt x="1700" y="830"/>
                  </a:lnTo>
                  <a:lnTo>
                    <a:pt x="1697" y="848"/>
                  </a:lnTo>
                  <a:lnTo>
                    <a:pt x="1700" y="866"/>
                  </a:lnTo>
                  <a:lnTo>
                    <a:pt x="1708" y="881"/>
                  </a:lnTo>
                  <a:lnTo>
                    <a:pt x="1720" y="894"/>
                  </a:lnTo>
                  <a:lnTo>
                    <a:pt x="1736" y="902"/>
                  </a:lnTo>
                  <a:lnTo>
                    <a:pt x="1753" y="904"/>
                  </a:lnTo>
                  <a:lnTo>
                    <a:pt x="2319" y="904"/>
                  </a:lnTo>
                  <a:lnTo>
                    <a:pt x="2336" y="902"/>
                  </a:lnTo>
                  <a:lnTo>
                    <a:pt x="2351" y="894"/>
                  </a:lnTo>
                  <a:lnTo>
                    <a:pt x="2364" y="881"/>
                  </a:lnTo>
                  <a:lnTo>
                    <a:pt x="2372" y="866"/>
                  </a:lnTo>
                  <a:lnTo>
                    <a:pt x="2375" y="848"/>
                  </a:lnTo>
                  <a:lnTo>
                    <a:pt x="2372" y="830"/>
                  </a:lnTo>
                  <a:lnTo>
                    <a:pt x="2364" y="815"/>
                  </a:lnTo>
                  <a:lnTo>
                    <a:pt x="2351" y="802"/>
                  </a:lnTo>
                  <a:lnTo>
                    <a:pt x="2336" y="794"/>
                  </a:lnTo>
                  <a:lnTo>
                    <a:pt x="2319" y="791"/>
                  </a:lnTo>
                  <a:lnTo>
                    <a:pt x="1753" y="791"/>
                  </a:lnTo>
                  <a:close/>
                  <a:moveTo>
                    <a:pt x="934" y="791"/>
                  </a:moveTo>
                  <a:lnTo>
                    <a:pt x="922" y="831"/>
                  </a:lnTo>
                  <a:lnTo>
                    <a:pt x="910" y="869"/>
                  </a:lnTo>
                  <a:lnTo>
                    <a:pt x="895" y="904"/>
                  </a:lnTo>
                  <a:lnTo>
                    <a:pt x="1414" y="904"/>
                  </a:lnTo>
                  <a:lnTo>
                    <a:pt x="1431" y="902"/>
                  </a:lnTo>
                  <a:lnTo>
                    <a:pt x="1447" y="894"/>
                  </a:lnTo>
                  <a:lnTo>
                    <a:pt x="1459" y="881"/>
                  </a:lnTo>
                  <a:lnTo>
                    <a:pt x="1467" y="866"/>
                  </a:lnTo>
                  <a:lnTo>
                    <a:pt x="1470" y="848"/>
                  </a:lnTo>
                  <a:lnTo>
                    <a:pt x="1467" y="830"/>
                  </a:lnTo>
                  <a:lnTo>
                    <a:pt x="1459" y="815"/>
                  </a:lnTo>
                  <a:lnTo>
                    <a:pt x="1447" y="802"/>
                  </a:lnTo>
                  <a:lnTo>
                    <a:pt x="1431" y="794"/>
                  </a:lnTo>
                  <a:lnTo>
                    <a:pt x="1414" y="791"/>
                  </a:lnTo>
                  <a:lnTo>
                    <a:pt x="934" y="791"/>
                  </a:lnTo>
                  <a:close/>
                  <a:moveTo>
                    <a:pt x="2319" y="509"/>
                  </a:moveTo>
                  <a:lnTo>
                    <a:pt x="2301" y="512"/>
                  </a:lnTo>
                  <a:lnTo>
                    <a:pt x="2286" y="520"/>
                  </a:lnTo>
                  <a:lnTo>
                    <a:pt x="2273" y="532"/>
                  </a:lnTo>
                  <a:lnTo>
                    <a:pt x="2265" y="548"/>
                  </a:lnTo>
                  <a:lnTo>
                    <a:pt x="2262" y="565"/>
                  </a:lnTo>
                  <a:lnTo>
                    <a:pt x="2265" y="584"/>
                  </a:lnTo>
                  <a:lnTo>
                    <a:pt x="2273" y="599"/>
                  </a:lnTo>
                  <a:lnTo>
                    <a:pt x="2286" y="611"/>
                  </a:lnTo>
                  <a:lnTo>
                    <a:pt x="2301" y="620"/>
                  </a:lnTo>
                  <a:lnTo>
                    <a:pt x="2319" y="622"/>
                  </a:lnTo>
                  <a:lnTo>
                    <a:pt x="2488" y="622"/>
                  </a:lnTo>
                  <a:lnTo>
                    <a:pt x="2506" y="620"/>
                  </a:lnTo>
                  <a:lnTo>
                    <a:pt x="2521" y="611"/>
                  </a:lnTo>
                  <a:lnTo>
                    <a:pt x="2533" y="599"/>
                  </a:lnTo>
                  <a:lnTo>
                    <a:pt x="2542" y="584"/>
                  </a:lnTo>
                  <a:lnTo>
                    <a:pt x="2545" y="565"/>
                  </a:lnTo>
                  <a:lnTo>
                    <a:pt x="2542" y="548"/>
                  </a:lnTo>
                  <a:lnTo>
                    <a:pt x="2533" y="532"/>
                  </a:lnTo>
                  <a:lnTo>
                    <a:pt x="2521" y="520"/>
                  </a:lnTo>
                  <a:lnTo>
                    <a:pt x="2506" y="512"/>
                  </a:lnTo>
                  <a:lnTo>
                    <a:pt x="2488" y="509"/>
                  </a:lnTo>
                  <a:lnTo>
                    <a:pt x="2319" y="509"/>
                  </a:lnTo>
                  <a:close/>
                  <a:moveTo>
                    <a:pt x="1923" y="509"/>
                  </a:moveTo>
                  <a:lnTo>
                    <a:pt x="1905" y="512"/>
                  </a:lnTo>
                  <a:lnTo>
                    <a:pt x="1890" y="520"/>
                  </a:lnTo>
                  <a:lnTo>
                    <a:pt x="1877" y="532"/>
                  </a:lnTo>
                  <a:lnTo>
                    <a:pt x="1869" y="548"/>
                  </a:lnTo>
                  <a:lnTo>
                    <a:pt x="1866" y="565"/>
                  </a:lnTo>
                  <a:lnTo>
                    <a:pt x="1869" y="584"/>
                  </a:lnTo>
                  <a:lnTo>
                    <a:pt x="1877" y="599"/>
                  </a:lnTo>
                  <a:lnTo>
                    <a:pt x="1890" y="611"/>
                  </a:lnTo>
                  <a:lnTo>
                    <a:pt x="1905" y="620"/>
                  </a:lnTo>
                  <a:lnTo>
                    <a:pt x="1923" y="622"/>
                  </a:lnTo>
                  <a:lnTo>
                    <a:pt x="2092" y="622"/>
                  </a:lnTo>
                  <a:lnTo>
                    <a:pt x="2110" y="620"/>
                  </a:lnTo>
                  <a:lnTo>
                    <a:pt x="2125" y="611"/>
                  </a:lnTo>
                  <a:lnTo>
                    <a:pt x="2138" y="599"/>
                  </a:lnTo>
                  <a:lnTo>
                    <a:pt x="2146" y="584"/>
                  </a:lnTo>
                  <a:lnTo>
                    <a:pt x="2149" y="565"/>
                  </a:lnTo>
                  <a:lnTo>
                    <a:pt x="2146" y="548"/>
                  </a:lnTo>
                  <a:lnTo>
                    <a:pt x="2138" y="532"/>
                  </a:lnTo>
                  <a:lnTo>
                    <a:pt x="2125" y="520"/>
                  </a:lnTo>
                  <a:lnTo>
                    <a:pt x="2110" y="512"/>
                  </a:lnTo>
                  <a:lnTo>
                    <a:pt x="2092" y="509"/>
                  </a:lnTo>
                  <a:lnTo>
                    <a:pt x="1923" y="509"/>
                  </a:lnTo>
                  <a:close/>
                  <a:moveTo>
                    <a:pt x="1131" y="509"/>
                  </a:moveTo>
                  <a:lnTo>
                    <a:pt x="1114" y="512"/>
                  </a:lnTo>
                  <a:lnTo>
                    <a:pt x="1098" y="520"/>
                  </a:lnTo>
                  <a:lnTo>
                    <a:pt x="1086" y="532"/>
                  </a:lnTo>
                  <a:lnTo>
                    <a:pt x="1078" y="548"/>
                  </a:lnTo>
                  <a:lnTo>
                    <a:pt x="1074" y="565"/>
                  </a:lnTo>
                  <a:lnTo>
                    <a:pt x="1078" y="584"/>
                  </a:lnTo>
                  <a:lnTo>
                    <a:pt x="1086" y="599"/>
                  </a:lnTo>
                  <a:lnTo>
                    <a:pt x="1098" y="611"/>
                  </a:lnTo>
                  <a:lnTo>
                    <a:pt x="1114" y="620"/>
                  </a:lnTo>
                  <a:lnTo>
                    <a:pt x="1131" y="622"/>
                  </a:lnTo>
                  <a:lnTo>
                    <a:pt x="1697" y="622"/>
                  </a:lnTo>
                  <a:lnTo>
                    <a:pt x="1714" y="620"/>
                  </a:lnTo>
                  <a:lnTo>
                    <a:pt x="1729" y="611"/>
                  </a:lnTo>
                  <a:lnTo>
                    <a:pt x="1742" y="599"/>
                  </a:lnTo>
                  <a:lnTo>
                    <a:pt x="1750" y="584"/>
                  </a:lnTo>
                  <a:lnTo>
                    <a:pt x="1753" y="565"/>
                  </a:lnTo>
                  <a:lnTo>
                    <a:pt x="1750" y="548"/>
                  </a:lnTo>
                  <a:lnTo>
                    <a:pt x="1742" y="532"/>
                  </a:lnTo>
                  <a:lnTo>
                    <a:pt x="1729" y="520"/>
                  </a:lnTo>
                  <a:lnTo>
                    <a:pt x="1714" y="512"/>
                  </a:lnTo>
                  <a:lnTo>
                    <a:pt x="1697" y="509"/>
                  </a:lnTo>
                  <a:lnTo>
                    <a:pt x="1131" y="509"/>
                  </a:lnTo>
                  <a:close/>
                  <a:moveTo>
                    <a:pt x="895" y="226"/>
                  </a:moveTo>
                  <a:lnTo>
                    <a:pt x="910" y="262"/>
                  </a:lnTo>
                  <a:lnTo>
                    <a:pt x="922" y="300"/>
                  </a:lnTo>
                  <a:lnTo>
                    <a:pt x="934" y="339"/>
                  </a:lnTo>
                  <a:lnTo>
                    <a:pt x="1357" y="339"/>
                  </a:lnTo>
                  <a:lnTo>
                    <a:pt x="1375" y="337"/>
                  </a:lnTo>
                  <a:lnTo>
                    <a:pt x="1390" y="329"/>
                  </a:lnTo>
                  <a:lnTo>
                    <a:pt x="1402" y="316"/>
                  </a:lnTo>
                  <a:lnTo>
                    <a:pt x="1411" y="301"/>
                  </a:lnTo>
                  <a:lnTo>
                    <a:pt x="1414" y="283"/>
                  </a:lnTo>
                  <a:lnTo>
                    <a:pt x="1411" y="265"/>
                  </a:lnTo>
                  <a:lnTo>
                    <a:pt x="1402" y="250"/>
                  </a:lnTo>
                  <a:lnTo>
                    <a:pt x="1390" y="237"/>
                  </a:lnTo>
                  <a:lnTo>
                    <a:pt x="1375" y="229"/>
                  </a:lnTo>
                  <a:lnTo>
                    <a:pt x="1357" y="226"/>
                  </a:lnTo>
                  <a:lnTo>
                    <a:pt x="895" y="226"/>
                  </a:lnTo>
                  <a:close/>
                  <a:moveTo>
                    <a:pt x="622" y="113"/>
                  </a:moveTo>
                  <a:lnTo>
                    <a:pt x="597" y="117"/>
                  </a:lnTo>
                  <a:lnTo>
                    <a:pt x="573" y="126"/>
                  </a:lnTo>
                  <a:lnTo>
                    <a:pt x="548" y="142"/>
                  </a:lnTo>
                  <a:lnTo>
                    <a:pt x="523" y="163"/>
                  </a:lnTo>
                  <a:lnTo>
                    <a:pt x="501" y="190"/>
                  </a:lnTo>
                  <a:lnTo>
                    <a:pt x="479" y="222"/>
                  </a:lnTo>
                  <a:lnTo>
                    <a:pt x="460" y="259"/>
                  </a:lnTo>
                  <a:lnTo>
                    <a:pt x="441" y="300"/>
                  </a:lnTo>
                  <a:lnTo>
                    <a:pt x="426" y="345"/>
                  </a:lnTo>
                  <a:lnTo>
                    <a:pt x="413" y="396"/>
                  </a:lnTo>
                  <a:lnTo>
                    <a:pt x="404" y="449"/>
                  </a:lnTo>
                  <a:lnTo>
                    <a:pt x="398" y="506"/>
                  </a:lnTo>
                  <a:lnTo>
                    <a:pt x="396" y="565"/>
                  </a:lnTo>
                  <a:lnTo>
                    <a:pt x="398" y="626"/>
                  </a:lnTo>
                  <a:lnTo>
                    <a:pt x="404" y="682"/>
                  </a:lnTo>
                  <a:lnTo>
                    <a:pt x="413" y="736"/>
                  </a:lnTo>
                  <a:lnTo>
                    <a:pt x="426" y="785"/>
                  </a:lnTo>
                  <a:lnTo>
                    <a:pt x="441" y="831"/>
                  </a:lnTo>
                  <a:lnTo>
                    <a:pt x="460" y="872"/>
                  </a:lnTo>
                  <a:lnTo>
                    <a:pt x="479" y="909"/>
                  </a:lnTo>
                  <a:lnTo>
                    <a:pt x="501" y="941"/>
                  </a:lnTo>
                  <a:lnTo>
                    <a:pt x="523" y="968"/>
                  </a:lnTo>
                  <a:lnTo>
                    <a:pt x="548" y="989"/>
                  </a:lnTo>
                  <a:lnTo>
                    <a:pt x="573" y="1005"/>
                  </a:lnTo>
                  <a:lnTo>
                    <a:pt x="597" y="1014"/>
                  </a:lnTo>
                  <a:lnTo>
                    <a:pt x="622" y="1017"/>
                  </a:lnTo>
                  <a:lnTo>
                    <a:pt x="647" y="1014"/>
                  </a:lnTo>
                  <a:lnTo>
                    <a:pt x="671" y="1005"/>
                  </a:lnTo>
                  <a:lnTo>
                    <a:pt x="696" y="989"/>
                  </a:lnTo>
                  <a:lnTo>
                    <a:pt x="721" y="968"/>
                  </a:lnTo>
                  <a:lnTo>
                    <a:pt x="743" y="941"/>
                  </a:lnTo>
                  <a:lnTo>
                    <a:pt x="765" y="909"/>
                  </a:lnTo>
                  <a:lnTo>
                    <a:pt x="785" y="872"/>
                  </a:lnTo>
                  <a:lnTo>
                    <a:pt x="803" y="831"/>
                  </a:lnTo>
                  <a:lnTo>
                    <a:pt x="818" y="785"/>
                  </a:lnTo>
                  <a:lnTo>
                    <a:pt x="831" y="736"/>
                  </a:lnTo>
                  <a:lnTo>
                    <a:pt x="840" y="682"/>
                  </a:lnTo>
                  <a:lnTo>
                    <a:pt x="846" y="626"/>
                  </a:lnTo>
                  <a:lnTo>
                    <a:pt x="848" y="565"/>
                  </a:lnTo>
                  <a:lnTo>
                    <a:pt x="846" y="506"/>
                  </a:lnTo>
                  <a:lnTo>
                    <a:pt x="840" y="449"/>
                  </a:lnTo>
                  <a:lnTo>
                    <a:pt x="831" y="396"/>
                  </a:lnTo>
                  <a:lnTo>
                    <a:pt x="818" y="345"/>
                  </a:lnTo>
                  <a:lnTo>
                    <a:pt x="803" y="300"/>
                  </a:lnTo>
                  <a:lnTo>
                    <a:pt x="785" y="259"/>
                  </a:lnTo>
                  <a:lnTo>
                    <a:pt x="765" y="222"/>
                  </a:lnTo>
                  <a:lnTo>
                    <a:pt x="743" y="190"/>
                  </a:lnTo>
                  <a:lnTo>
                    <a:pt x="721" y="163"/>
                  </a:lnTo>
                  <a:lnTo>
                    <a:pt x="696" y="142"/>
                  </a:lnTo>
                  <a:lnTo>
                    <a:pt x="671" y="126"/>
                  </a:lnTo>
                  <a:lnTo>
                    <a:pt x="647" y="117"/>
                  </a:lnTo>
                  <a:lnTo>
                    <a:pt x="622" y="113"/>
                  </a:lnTo>
                  <a:close/>
                  <a:moveTo>
                    <a:pt x="622" y="0"/>
                  </a:moveTo>
                  <a:lnTo>
                    <a:pt x="3054" y="0"/>
                  </a:lnTo>
                  <a:lnTo>
                    <a:pt x="3091" y="3"/>
                  </a:lnTo>
                  <a:lnTo>
                    <a:pt x="3127" y="13"/>
                  </a:lnTo>
                  <a:lnTo>
                    <a:pt x="3161" y="29"/>
                  </a:lnTo>
                  <a:lnTo>
                    <a:pt x="3194" y="49"/>
                  </a:lnTo>
                  <a:lnTo>
                    <a:pt x="3224" y="75"/>
                  </a:lnTo>
                  <a:lnTo>
                    <a:pt x="3253" y="107"/>
                  </a:lnTo>
                  <a:lnTo>
                    <a:pt x="3280" y="142"/>
                  </a:lnTo>
                  <a:lnTo>
                    <a:pt x="3305" y="182"/>
                  </a:lnTo>
                  <a:lnTo>
                    <a:pt x="3326" y="226"/>
                  </a:lnTo>
                  <a:lnTo>
                    <a:pt x="1583" y="226"/>
                  </a:lnTo>
                  <a:lnTo>
                    <a:pt x="1566" y="229"/>
                  </a:lnTo>
                  <a:lnTo>
                    <a:pt x="1550" y="237"/>
                  </a:lnTo>
                  <a:lnTo>
                    <a:pt x="1538" y="250"/>
                  </a:lnTo>
                  <a:lnTo>
                    <a:pt x="1530" y="265"/>
                  </a:lnTo>
                  <a:lnTo>
                    <a:pt x="1527" y="283"/>
                  </a:lnTo>
                  <a:lnTo>
                    <a:pt x="1530" y="301"/>
                  </a:lnTo>
                  <a:lnTo>
                    <a:pt x="1538" y="316"/>
                  </a:lnTo>
                  <a:lnTo>
                    <a:pt x="1550" y="329"/>
                  </a:lnTo>
                  <a:lnTo>
                    <a:pt x="1566" y="337"/>
                  </a:lnTo>
                  <a:lnTo>
                    <a:pt x="1583" y="339"/>
                  </a:lnTo>
                  <a:lnTo>
                    <a:pt x="3365" y="339"/>
                  </a:lnTo>
                  <a:lnTo>
                    <a:pt x="3378" y="394"/>
                  </a:lnTo>
                  <a:lnTo>
                    <a:pt x="3386" y="450"/>
                  </a:lnTo>
                  <a:lnTo>
                    <a:pt x="3391" y="509"/>
                  </a:lnTo>
                  <a:lnTo>
                    <a:pt x="2771" y="509"/>
                  </a:lnTo>
                  <a:lnTo>
                    <a:pt x="2753" y="512"/>
                  </a:lnTo>
                  <a:lnTo>
                    <a:pt x="2738" y="520"/>
                  </a:lnTo>
                  <a:lnTo>
                    <a:pt x="2726" y="532"/>
                  </a:lnTo>
                  <a:lnTo>
                    <a:pt x="2717" y="548"/>
                  </a:lnTo>
                  <a:lnTo>
                    <a:pt x="2714" y="565"/>
                  </a:lnTo>
                  <a:lnTo>
                    <a:pt x="2717" y="584"/>
                  </a:lnTo>
                  <a:lnTo>
                    <a:pt x="2726" y="599"/>
                  </a:lnTo>
                  <a:lnTo>
                    <a:pt x="2738" y="611"/>
                  </a:lnTo>
                  <a:lnTo>
                    <a:pt x="2753" y="620"/>
                  </a:lnTo>
                  <a:lnTo>
                    <a:pt x="2771" y="622"/>
                  </a:lnTo>
                  <a:lnTo>
                    <a:pt x="3391" y="622"/>
                  </a:lnTo>
                  <a:lnTo>
                    <a:pt x="3386" y="681"/>
                  </a:lnTo>
                  <a:lnTo>
                    <a:pt x="3378" y="739"/>
                  </a:lnTo>
                  <a:lnTo>
                    <a:pt x="3365" y="793"/>
                  </a:lnTo>
                  <a:lnTo>
                    <a:pt x="3350" y="844"/>
                  </a:lnTo>
                  <a:lnTo>
                    <a:pt x="3332" y="893"/>
                  </a:lnTo>
                  <a:lnTo>
                    <a:pt x="3311" y="937"/>
                  </a:lnTo>
                  <a:lnTo>
                    <a:pt x="3287" y="978"/>
                  </a:lnTo>
                  <a:lnTo>
                    <a:pt x="3261" y="1015"/>
                  </a:lnTo>
                  <a:lnTo>
                    <a:pt x="3234" y="1047"/>
                  </a:lnTo>
                  <a:lnTo>
                    <a:pt x="3204" y="1075"/>
                  </a:lnTo>
                  <a:lnTo>
                    <a:pt x="3234" y="1101"/>
                  </a:lnTo>
                  <a:lnTo>
                    <a:pt x="3261" y="1133"/>
                  </a:lnTo>
                  <a:lnTo>
                    <a:pt x="3287" y="1169"/>
                  </a:lnTo>
                  <a:lnTo>
                    <a:pt x="3311" y="1210"/>
                  </a:lnTo>
                  <a:lnTo>
                    <a:pt x="3331" y="1253"/>
                  </a:lnTo>
                  <a:lnTo>
                    <a:pt x="3350" y="1302"/>
                  </a:lnTo>
                  <a:lnTo>
                    <a:pt x="3364" y="1352"/>
                  </a:lnTo>
                  <a:lnTo>
                    <a:pt x="3377" y="1406"/>
                  </a:lnTo>
                  <a:lnTo>
                    <a:pt x="3386" y="1463"/>
                  </a:lnTo>
                  <a:lnTo>
                    <a:pt x="3391" y="1521"/>
                  </a:lnTo>
                  <a:lnTo>
                    <a:pt x="3393" y="1582"/>
                  </a:lnTo>
                  <a:lnTo>
                    <a:pt x="3391" y="1645"/>
                  </a:lnTo>
                  <a:lnTo>
                    <a:pt x="3386" y="1705"/>
                  </a:lnTo>
                  <a:lnTo>
                    <a:pt x="3376" y="1763"/>
                  </a:lnTo>
                  <a:lnTo>
                    <a:pt x="3363" y="1818"/>
                  </a:lnTo>
                  <a:lnTo>
                    <a:pt x="3348" y="1870"/>
                  </a:lnTo>
                  <a:lnTo>
                    <a:pt x="3328" y="1918"/>
                  </a:lnTo>
                  <a:lnTo>
                    <a:pt x="3307" y="1963"/>
                  </a:lnTo>
                  <a:lnTo>
                    <a:pt x="3282" y="2003"/>
                  </a:lnTo>
                  <a:lnTo>
                    <a:pt x="3255" y="2040"/>
                  </a:lnTo>
                  <a:lnTo>
                    <a:pt x="3226" y="2071"/>
                  </a:lnTo>
                  <a:lnTo>
                    <a:pt x="3195" y="2098"/>
                  </a:lnTo>
                  <a:lnTo>
                    <a:pt x="3162" y="2119"/>
                  </a:lnTo>
                  <a:lnTo>
                    <a:pt x="3128" y="2135"/>
                  </a:lnTo>
                  <a:lnTo>
                    <a:pt x="3091" y="2144"/>
                  </a:lnTo>
                  <a:lnTo>
                    <a:pt x="3054" y="2147"/>
                  </a:lnTo>
                  <a:lnTo>
                    <a:pt x="339" y="2147"/>
                  </a:lnTo>
                  <a:lnTo>
                    <a:pt x="302" y="2144"/>
                  </a:lnTo>
                  <a:lnTo>
                    <a:pt x="265" y="2135"/>
                  </a:lnTo>
                  <a:lnTo>
                    <a:pt x="231" y="2119"/>
                  </a:lnTo>
                  <a:lnTo>
                    <a:pt x="198" y="2098"/>
                  </a:lnTo>
                  <a:lnTo>
                    <a:pt x="167" y="2071"/>
                  </a:lnTo>
                  <a:lnTo>
                    <a:pt x="138" y="2040"/>
                  </a:lnTo>
                  <a:lnTo>
                    <a:pt x="111" y="2003"/>
                  </a:lnTo>
                  <a:lnTo>
                    <a:pt x="86" y="1963"/>
                  </a:lnTo>
                  <a:lnTo>
                    <a:pt x="65" y="1918"/>
                  </a:lnTo>
                  <a:lnTo>
                    <a:pt x="45" y="1870"/>
                  </a:lnTo>
                  <a:lnTo>
                    <a:pt x="30" y="1818"/>
                  </a:lnTo>
                  <a:lnTo>
                    <a:pt x="17" y="1763"/>
                  </a:lnTo>
                  <a:lnTo>
                    <a:pt x="7" y="1705"/>
                  </a:lnTo>
                  <a:lnTo>
                    <a:pt x="2" y="1645"/>
                  </a:lnTo>
                  <a:lnTo>
                    <a:pt x="0" y="1582"/>
                  </a:lnTo>
                  <a:lnTo>
                    <a:pt x="2" y="1520"/>
                  </a:lnTo>
                  <a:lnTo>
                    <a:pt x="7" y="1460"/>
                  </a:lnTo>
                  <a:lnTo>
                    <a:pt x="17" y="1402"/>
                  </a:lnTo>
                  <a:lnTo>
                    <a:pt x="30" y="1347"/>
                  </a:lnTo>
                  <a:lnTo>
                    <a:pt x="45" y="1295"/>
                  </a:lnTo>
                  <a:lnTo>
                    <a:pt x="65" y="1247"/>
                  </a:lnTo>
                  <a:lnTo>
                    <a:pt x="86" y="1202"/>
                  </a:lnTo>
                  <a:lnTo>
                    <a:pt x="111" y="1161"/>
                  </a:lnTo>
                  <a:lnTo>
                    <a:pt x="138" y="1125"/>
                  </a:lnTo>
                  <a:lnTo>
                    <a:pt x="167" y="1093"/>
                  </a:lnTo>
                  <a:lnTo>
                    <a:pt x="198" y="1067"/>
                  </a:lnTo>
                  <a:lnTo>
                    <a:pt x="231" y="1046"/>
                  </a:lnTo>
                  <a:lnTo>
                    <a:pt x="265" y="1030"/>
                  </a:lnTo>
                  <a:lnTo>
                    <a:pt x="302" y="1021"/>
                  </a:lnTo>
                  <a:lnTo>
                    <a:pt x="339" y="1017"/>
                  </a:lnTo>
                  <a:lnTo>
                    <a:pt x="372" y="1020"/>
                  </a:lnTo>
                  <a:lnTo>
                    <a:pt x="405" y="1028"/>
                  </a:lnTo>
                  <a:lnTo>
                    <a:pt x="436" y="1041"/>
                  </a:lnTo>
                  <a:lnTo>
                    <a:pt x="406" y="1005"/>
                  </a:lnTo>
                  <a:lnTo>
                    <a:pt x="379" y="964"/>
                  </a:lnTo>
                  <a:lnTo>
                    <a:pt x="355" y="917"/>
                  </a:lnTo>
                  <a:lnTo>
                    <a:pt x="334" y="867"/>
                  </a:lnTo>
                  <a:lnTo>
                    <a:pt x="316" y="814"/>
                  </a:lnTo>
                  <a:lnTo>
                    <a:pt x="302" y="756"/>
                  </a:lnTo>
                  <a:lnTo>
                    <a:pt x="291" y="696"/>
                  </a:lnTo>
                  <a:lnTo>
                    <a:pt x="285" y="632"/>
                  </a:lnTo>
                  <a:lnTo>
                    <a:pt x="283" y="565"/>
                  </a:lnTo>
                  <a:lnTo>
                    <a:pt x="285" y="503"/>
                  </a:lnTo>
                  <a:lnTo>
                    <a:pt x="290" y="443"/>
                  </a:lnTo>
                  <a:lnTo>
                    <a:pt x="300" y="385"/>
                  </a:lnTo>
                  <a:lnTo>
                    <a:pt x="313" y="330"/>
                  </a:lnTo>
                  <a:lnTo>
                    <a:pt x="328" y="278"/>
                  </a:lnTo>
                  <a:lnTo>
                    <a:pt x="348" y="230"/>
                  </a:lnTo>
                  <a:lnTo>
                    <a:pt x="369" y="185"/>
                  </a:lnTo>
                  <a:lnTo>
                    <a:pt x="394" y="144"/>
                  </a:lnTo>
                  <a:lnTo>
                    <a:pt x="421" y="108"/>
                  </a:lnTo>
                  <a:lnTo>
                    <a:pt x="449" y="76"/>
                  </a:lnTo>
                  <a:lnTo>
                    <a:pt x="481" y="50"/>
                  </a:lnTo>
                  <a:lnTo>
                    <a:pt x="514" y="29"/>
                  </a:lnTo>
                  <a:lnTo>
                    <a:pt x="548" y="13"/>
                  </a:lnTo>
                  <a:lnTo>
                    <a:pt x="585" y="4"/>
                  </a:lnTo>
                  <a:lnTo>
                    <a:pt x="6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49"/>
            <p:cNvSpPr>
              <a:spLocks/>
            </p:cNvSpPr>
            <p:nvPr/>
          </p:nvSpPr>
          <p:spPr bwMode="auto">
            <a:xfrm>
              <a:off x="5622925" y="2997200"/>
              <a:ext cx="79375" cy="19050"/>
            </a:xfrm>
            <a:custGeom>
              <a:avLst/>
              <a:gdLst>
                <a:gd name="T0" fmla="*/ 56 w 452"/>
                <a:gd name="T1" fmla="*/ 0 h 113"/>
                <a:gd name="T2" fmla="*/ 395 w 452"/>
                <a:gd name="T3" fmla="*/ 0 h 113"/>
                <a:gd name="T4" fmla="*/ 413 w 452"/>
                <a:gd name="T5" fmla="*/ 3 h 113"/>
                <a:gd name="T6" fmla="*/ 428 w 452"/>
                <a:gd name="T7" fmla="*/ 11 h 113"/>
                <a:gd name="T8" fmla="*/ 441 w 452"/>
                <a:gd name="T9" fmla="*/ 24 h 113"/>
                <a:gd name="T10" fmla="*/ 449 w 452"/>
                <a:gd name="T11" fmla="*/ 39 h 113"/>
                <a:gd name="T12" fmla="*/ 452 w 452"/>
                <a:gd name="T13" fmla="*/ 57 h 113"/>
                <a:gd name="T14" fmla="*/ 449 w 452"/>
                <a:gd name="T15" fmla="*/ 75 h 113"/>
                <a:gd name="T16" fmla="*/ 441 w 452"/>
                <a:gd name="T17" fmla="*/ 90 h 113"/>
                <a:gd name="T18" fmla="*/ 428 w 452"/>
                <a:gd name="T19" fmla="*/ 103 h 113"/>
                <a:gd name="T20" fmla="*/ 413 w 452"/>
                <a:gd name="T21" fmla="*/ 111 h 113"/>
                <a:gd name="T22" fmla="*/ 395 w 452"/>
                <a:gd name="T23" fmla="*/ 113 h 113"/>
                <a:gd name="T24" fmla="*/ 56 w 452"/>
                <a:gd name="T25" fmla="*/ 113 h 113"/>
                <a:gd name="T26" fmla="*/ 39 w 452"/>
                <a:gd name="T27" fmla="*/ 111 h 113"/>
                <a:gd name="T28" fmla="*/ 23 w 452"/>
                <a:gd name="T29" fmla="*/ 103 h 113"/>
                <a:gd name="T30" fmla="*/ 11 w 452"/>
                <a:gd name="T31" fmla="*/ 90 h 113"/>
                <a:gd name="T32" fmla="*/ 3 w 452"/>
                <a:gd name="T33" fmla="*/ 75 h 113"/>
                <a:gd name="T34" fmla="*/ 0 w 452"/>
                <a:gd name="T35" fmla="*/ 57 h 113"/>
                <a:gd name="T36" fmla="*/ 3 w 452"/>
                <a:gd name="T37" fmla="*/ 39 h 113"/>
                <a:gd name="T38" fmla="*/ 11 w 452"/>
                <a:gd name="T39" fmla="*/ 24 h 113"/>
                <a:gd name="T40" fmla="*/ 23 w 452"/>
                <a:gd name="T41" fmla="*/ 11 h 113"/>
                <a:gd name="T42" fmla="*/ 39 w 452"/>
                <a:gd name="T43" fmla="*/ 3 h 113"/>
                <a:gd name="T44" fmla="*/ 56 w 45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113">
                  <a:moveTo>
                    <a:pt x="56" y="0"/>
                  </a:moveTo>
                  <a:lnTo>
                    <a:pt x="395" y="0"/>
                  </a:lnTo>
                  <a:lnTo>
                    <a:pt x="413" y="3"/>
                  </a:lnTo>
                  <a:lnTo>
                    <a:pt x="428" y="11"/>
                  </a:lnTo>
                  <a:lnTo>
                    <a:pt x="441" y="24"/>
                  </a:lnTo>
                  <a:lnTo>
                    <a:pt x="449" y="39"/>
                  </a:lnTo>
                  <a:lnTo>
                    <a:pt x="452" y="57"/>
                  </a:lnTo>
                  <a:lnTo>
                    <a:pt x="449" y="75"/>
                  </a:lnTo>
                  <a:lnTo>
                    <a:pt x="441" y="90"/>
                  </a:lnTo>
                  <a:lnTo>
                    <a:pt x="428" y="103"/>
                  </a:lnTo>
                  <a:lnTo>
                    <a:pt x="413" y="111"/>
                  </a:lnTo>
                  <a:lnTo>
                    <a:pt x="395" y="113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50"/>
            <p:cNvSpPr>
              <a:spLocks/>
            </p:cNvSpPr>
            <p:nvPr/>
          </p:nvSpPr>
          <p:spPr bwMode="auto">
            <a:xfrm>
              <a:off x="5702300" y="3046413"/>
              <a:ext cx="50800" cy="20637"/>
            </a:xfrm>
            <a:custGeom>
              <a:avLst/>
              <a:gdLst>
                <a:gd name="T0" fmla="*/ 57 w 283"/>
                <a:gd name="T1" fmla="*/ 0 h 113"/>
                <a:gd name="T2" fmla="*/ 226 w 283"/>
                <a:gd name="T3" fmla="*/ 0 h 113"/>
                <a:gd name="T4" fmla="*/ 244 w 283"/>
                <a:gd name="T5" fmla="*/ 3 h 113"/>
                <a:gd name="T6" fmla="*/ 259 w 283"/>
                <a:gd name="T7" fmla="*/ 11 h 113"/>
                <a:gd name="T8" fmla="*/ 271 w 283"/>
                <a:gd name="T9" fmla="*/ 23 h 113"/>
                <a:gd name="T10" fmla="*/ 280 w 283"/>
                <a:gd name="T11" fmla="*/ 39 h 113"/>
                <a:gd name="T12" fmla="*/ 283 w 283"/>
                <a:gd name="T13" fmla="*/ 56 h 113"/>
                <a:gd name="T14" fmla="*/ 280 w 283"/>
                <a:gd name="T15" fmla="*/ 75 h 113"/>
                <a:gd name="T16" fmla="*/ 271 w 283"/>
                <a:gd name="T17" fmla="*/ 90 h 113"/>
                <a:gd name="T18" fmla="*/ 259 w 283"/>
                <a:gd name="T19" fmla="*/ 102 h 113"/>
                <a:gd name="T20" fmla="*/ 244 w 283"/>
                <a:gd name="T21" fmla="*/ 110 h 113"/>
                <a:gd name="T22" fmla="*/ 226 w 283"/>
                <a:gd name="T23" fmla="*/ 113 h 113"/>
                <a:gd name="T24" fmla="*/ 57 w 283"/>
                <a:gd name="T25" fmla="*/ 113 h 113"/>
                <a:gd name="T26" fmla="*/ 39 w 283"/>
                <a:gd name="T27" fmla="*/ 110 h 113"/>
                <a:gd name="T28" fmla="*/ 24 w 283"/>
                <a:gd name="T29" fmla="*/ 102 h 113"/>
                <a:gd name="T30" fmla="*/ 11 w 283"/>
                <a:gd name="T31" fmla="*/ 90 h 113"/>
                <a:gd name="T32" fmla="*/ 3 w 283"/>
                <a:gd name="T33" fmla="*/ 75 h 113"/>
                <a:gd name="T34" fmla="*/ 0 w 283"/>
                <a:gd name="T35" fmla="*/ 56 h 113"/>
                <a:gd name="T36" fmla="*/ 3 w 283"/>
                <a:gd name="T37" fmla="*/ 39 h 113"/>
                <a:gd name="T38" fmla="*/ 11 w 283"/>
                <a:gd name="T39" fmla="*/ 23 h 113"/>
                <a:gd name="T40" fmla="*/ 24 w 283"/>
                <a:gd name="T41" fmla="*/ 11 h 113"/>
                <a:gd name="T42" fmla="*/ 39 w 283"/>
                <a:gd name="T43" fmla="*/ 3 h 113"/>
                <a:gd name="T44" fmla="*/ 57 w 28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113">
                  <a:moveTo>
                    <a:pt x="57" y="0"/>
                  </a:moveTo>
                  <a:lnTo>
                    <a:pt x="226" y="0"/>
                  </a:lnTo>
                  <a:lnTo>
                    <a:pt x="244" y="3"/>
                  </a:lnTo>
                  <a:lnTo>
                    <a:pt x="259" y="11"/>
                  </a:lnTo>
                  <a:lnTo>
                    <a:pt x="271" y="23"/>
                  </a:lnTo>
                  <a:lnTo>
                    <a:pt x="280" y="39"/>
                  </a:lnTo>
                  <a:lnTo>
                    <a:pt x="283" y="56"/>
                  </a:lnTo>
                  <a:lnTo>
                    <a:pt x="280" y="75"/>
                  </a:lnTo>
                  <a:lnTo>
                    <a:pt x="271" y="90"/>
                  </a:lnTo>
                  <a:lnTo>
                    <a:pt x="259" y="102"/>
                  </a:lnTo>
                  <a:lnTo>
                    <a:pt x="244" y="110"/>
                  </a:lnTo>
                  <a:lnTo>
                    <a:pt x="226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51"/>
            <p:cNvSpPr>
              <a:spLocks/>
            </p:cNvSpPr>
            <p:nvPr/>
          </p:nvSpPr>
          <p:spPr bwMode="auto">
            <a:xfrm>
              <a:off x="5543550" y="3046413"/>
              <a:ext cx="119062" cy="20637"/>
            </a:xfrm>
            <a:custGeom>
              <a:avLst/>
              <a:gdLst>
                <a:gd name="T0" fmla="*/ 57 w 679"/>
                <a:gd name="T1" fmla="*/ 0 h 113"/>
                <a:gd name="T2" fmla="*/ 622 w 679"/>
                <a:gd name="T3" fmla="*/ 0 h 113"/>
                <a:gd name="T4" fmla="*/ 640 w 679"/>
                <a:gd name="T5" fmla="*/ 3 h 113"/>
                <a:gd name="T6" fmla="*/ 655 w 679"/>
                <a:gd name="T7" fmla="*/ 11 h 113"/>
                <a:gd name="T8" fmla="*/ 667 w 679"/>
                <a:gd name="T9" fmla="*/ 23 h 113"/>
                <a:gd name="T10" fmla="*/ 676 w 679"/>
                <a:gd name="T11" fmla="*/ 39 h 113"/>
                <a:gd name="T12" fmla="*/ 679 w 679"/>
                <a:gd name="T13" fmla="*/ 56 h 113"/>
                <a:gd name="T14" fmla="*/ 676 w 679"/>
                <a:gd name="T15" fmla="*/ 75 h 113"/>
                <a:gd name="T16" fmla="*/ 667 w 679"/>
                <a:gd name="T17" fmla="*/ 90 h 113"/>
                <a:gd name="T18" fmla="*/ 655 w 679"/>
                <a:gd name="T19" fmla="*/ 102 h 113"/>
                <a:gd name="T20" fmla="*/ 640 w 679"/>
                <a:gd name="T21" fmla="*/ 110 h 113"/>
                <a:gd name="T22" fmla="*/ 622 w 679"/>
                <a:gd name="T23" fmla="*/ 113 h 113"/>
                <a:gd name="T24" fmla="*/ 57 w 679"/>
                <a:gd name="T25" fmla="*/ 113 h 113"/>
                <a:gd name="T26" fmla="*/ 39 w 679"/>
                <a:gd name="T27" fmla="*/ 110 h 113"/>
                <a:gd name="T28" fmla="*/ 24 w 679"/>
                <a:gd name="T29" fmla="*/ 102 h 113"/>
                <a:gd name="T30" fmla="*/ 12 w 679"/>
                <a:gd name="T31" fmla="*/ 90 h 113"/>
                <a:gd name="T32" fmla="*/ 3 w 679"/>
                <a:gd name="T33" fmla="*/ 75 h 113"/>
                <a:gd name="T34" fmla="*/ 0 w 679"/>
                <a:gd name="T35" fmla="*/ 56 h 113"/>
                <a:gd name="T36" fmla="*/ 3 w 679"/>
                <a:gd name="T37" fmla="*/ 39 h 113"/>
                <a:gd name="T38" fmla="*/ 12 w 679"/>
                <a:gd name="T39" fmla="*/ 23 h 113"/>
                <a:gd name="T40" fmla="*/ 24 w 679"/>
                <a:gd name="T41" fmla="*/ 11 h 113"/>
                <a:gd name="T42" fmla="*/ 39 w 679"/>
                <a:gd name="T43" fmla="*/ 3 h 113"/>
                <a:gd name="T44" fmla="*/ 57 w 67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9" h="113">
                  <a:moveTo>
                    <a:pt x="57" y="0"/>
                  </a:moveTo>
                  <a:lnTo>
                    <a:pt x="622" y="0"/>
                  </a:lnTo>
                  <a:lnTo>
                    <a:pt x="640" y="3"/>
                  </a:lnTo>
                  <a:lnTo>
                    <a:pt x="655" y="11"/>
                  </a:lnTo>
                  <a:lnTo>
                    <a:pt x="667" y="23"/>
                  </a:lnTo>
                  <a:lnTo>
                    <a:pt x="676" y="39"/>
                  </a:lnTo>
                  <a:lnTo>
                    <a:pt x="679" y="56"/>
                  </a:lnTo>
                  <a:lnTo>
                    <a:pt x="676" y="75"/>
                  </a:lnTo>
                  <a:lnTo>
                    <a:pt x="667" y="90"/>
                  </a:lnTo>
                  <a:lnTo>
                    <a:pt x="655" y="102"/>
                  </a:lnTo>
                  <a:lnTo>
                    <a:pt x="640" y="110"/>
                  </a:lnTo>
                  <a:lnTo>
                    <a:pt x="62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52"/>
            <p:cNvSpPr>
              <a:spLocks/>
            </p:cNvSpPr>
            <p:nvPr/>
          </p:nvSpPr>
          <p:spPr bwMode="auto">
            <a:xfrm>
              <a:off x="5741988" y="3095625"/>
              <a:ext cx="100012" cy="20637"/>
            </a:xfrm>
            <a:custGeom>
              <a:avLst/>
              <a:gdLst>
                <a:gd name="T0" fmla="*/ 57 w 566"/>
                <a:gd name="T1" fmla="*/ 0 h 113"/>
                <a:gd name="T2" fmla="*/ 509 w 566"/>
                <a:gd name="T3" fmla="*/ 0 h 113"/>
                <a:gd name="T4" fmla="*/ 527 w 566"/>
                <a:gd name="T5" fmla="*/ 3 h 113"/>
                <a:gd name="T6" fmla="*/ 542 w 566"/>
                <a:gd name="T7" fmla="*/ 11 h 113"/>
                <a:gd name="T8" fmla="*/ 554 w 566"/>
                <a:gd name="T9" fmla="*/ 24 h 113"/>
                <a:gd name="T10" fmla="*/ 563 w 566"/>
                <a:gd name="T11" fmla="*/ 39 h 113"/>
                <a:gd name="T12" fmla="*/ 566 w 566"/>
                <a:gd name="T13" fmla="*/ 57 h 113"/>
                <a:gd name="T14" fmla="*/ 563 w 566"/>
                <a:gd name="T15" fmla="*/ 75 h 113"/>
                <a:gd name="T16" fmla="*/ 554 w 566"/>
                <a:gd name="T17" fmla="*/ 90 h 113"/>
                <a:gd name="T18" fmla="*/ 542 w 566"/>
                <a:gd name="T19" fmla="*/ 103 h 113"/>
                <a:gd name="T20" fmla="*/ 527 w 566"/>
                <a:gd name="T21" fmla="*/ 111 h 113"/>
                <a:gd name="T22" fmla="*/ 509 w 566"/>
                <a:gd name="T23" fmla="*/ 113 h 113"/>
                <a:gd name="T24" fmla="*/ 57 w 566"/>
                <a:gd name="T25" fmla="*/ 113 h 113"/>
                <a:gd name="T26" fmla="*/ 39 w 566"/>
                <a:gd name="T27" fmla="*/ 111 h 113"/>
                <a:gd name="T28" fmla="*/ 24 w 566"/>
                <a:gd name="T29" fmla="*/ 103 h 113"/>
                <a:gd name="T30" fmla="*/ 12 w 566"/>
                <a:gd name="T31" fmla="*/ 90 h 113"/>
                <a:gd name="T32" fmla="*/ 3 w 566"/>
                <a:gd name="T33" fmla="*/ 75 h 113"/>
                <a:gd name="T34" fmla="*/ 0 w 566"/>
                <a:gd name="T35" fmla="*/ 57 h 113"/>
                <a:gd name="T36" fmla="*/ 3 w 566"/>
                <a:gd name="T37" fmla="*/ 39 h 113"/>
                <a:gd name="T38" fmla="*/ 12 w 566"/>
                <a:gd name="T39" fmla="*/ 24 h 113"/>
                <a:gd name="T40" fmla="*/ 24 w 566"/>
                <a:gd name="T41" fmla="*/ 11 h 113"/>
                <a:gd name="T42" fmla="*/ 39 w 566"/>
                <a:gd name="T43" fmla="*/ 3 h 113"/>
                <a:gd name="T44" fmla="*/ 57 w 56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6" h="113">
                  <a:moveTo>
                    <a:pt x="57" y="0"/>
                  </a:moveTo>
                  <a:lnTo>
                    <a:pt x="509" y="0"/>
                  </a:lnTo>
                  <a:lnTo>
                    <a:pt x="527" y="3"/>
                  </a:lnTo>
                  <a:lnTo>
                    <a:pt x="542" y="11"/>
                  </a:lnTo>
                  <a:lnTo>
                    <a:pt x="554" y="24"/>
                  </a:lnTo>
                  <a:lnTo>
                    <a:pt x="563" y="39"/>
                  </a:lnTo>
                  <a:lnTo>
                    <a:pt x="566" y="57"/>
                  </a:lnTo>
                  <a:lnTo>
                    <a:pt x="563" y="75"/>
                  </a:lnTo>
                  <a:lnTo>
                    <a:pt x="554" y="90"/>
                  </a:lnTo>
                  <a:lnTo>
                    <a:pt x="542" y="103"/>
                  </a:lnTo>
                  <a:lnTo>
                    <a:pt x="527" y="111"/>
                  </a:lnTo>
                  <a:lnTo>
                    <a:pt x="509" y="113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53"/>
            <p:cNvSpPr>
              <a:spLocks/>
            </p:cNvSpPr>
            <p:nvPr/>
          </p:nvSpPr>
          <p:spPr bwMode="auto">
            <a:xfrm>
              <a:off x="5653088" y="3095625"/>
              <a:ext cx="39687" cy="20637"/>
            </a:xfrm>
            <a:custGeom>
              <a:avLst/>
              <a:gdLst>
                <a:gd name="T0" fmla="*/ 57 w 226"/>
                <a:gd name="T1" fmla="*/ 0 h 113"/>
                <a:gd name="T2" fmla="*/ 170 w 226"/>
                <a:gd name="T3" fmla="*/ 0 h 113"/>
                <a:gd name="T4" fmla="*/ 187 w 226"/>
                <a:gd name="T5" fmla="*/ 3 h 113"/>
                <a:gd name="T6" fmla="*/ 203 w 226"/>
                <a:gd name="T7" fmla="*/ 11 h 113"/>
                <a:gd name="T8" fmla="*/ 215 w 226"/>
                <a:gd name="T9" fmla="*/ 24 h 113"/>
                <a:gd name="T10" fmla="*/ 223 w 226"/>
                <a:gd name="T11" fmla="*/ 39 h 113"/>
                <a:gd name="T12" fmla="*/ 226 w 226"/>
                <a:gd name="T13" fmla="*/ 57 h 113"/>
                <a:gd name="T14" fmla="*/ 223 w 226"/>
                <a:gd name="T15" fmla="*/ 75 h 113"/>
                <a:gd name="T16" fmla="*/ 215 w 226"/>
                <a:gd name="T17" fmla="*/ 90 h 113"/>
                <a:gd name="T18" fmla="*/ 203 w 226"/>
                <a:gd name="T19" fmla="*/ 103 h 113"/>
                <a:gd name="T20" fmla="*/ 187 w 226"/>
                <a:gd name="T21" fmla="*/ 111 h 113"/>
                <a:gd name="T22" fmla="*/ 170 w 226"/>
                <a:gd name="T23" fmla="*/ 113 h 113"/>
                <a:gd name="T24" fmla="*/ 57 w 226"/>
                <a:gd name="T25" fmla="*/ 113 h 113"/>
                <a:gd name="T26" fmla="*/ 39 w 226"/>
                <a:gd name="T27" fmla="*/ 111 h 113"/>
                <a:gd name="T28" fmla="*/ 24 w 226"/>
                <a:gd name="T29" fmla="*/ 103 h 113"/>
                <a:gd name="T30" fmla="*/ 12 w 226"/>
                <a:gd name="T31" fmla="*/ 90 h 113"/>
                <a:gd name="T32" fmla="*/ 3 w 226"/>
                <a:gd name="T33" fmla="*/ 75 h 113"/>
                <a:gd name="T34" fmla="*/ 0 w 226"/>
                <a:gd name="T35" fmla="*/ 57 h 113"/>
                <a:gd name="T36" fmla="*/ 3 w 226"/>
                <a:gd name="T37" fmla="*/ 39 h 113"/>
                <a:gd name="T38" fmla="*/ 12 w 226"/>
                <a:gd name="T39" fmla="*/ 24 h 113"/>
                <a:gd name="T40" fmla="*/ 24 w 226"/>
                <a:gd name="T41" fmla="*/ 11 h 113"/>
                <a:gd name="T42" fmla="*/ 39 w 226"/>
                <a:gd name="T43" fmla="*/ 3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5" y="24"/>
                  </a:lnTo>
                  <a:lnTo>
                    <a:pt x="223" y="39"/>
                  </a:lnTo>
                  <a:lnTo>
                    <a:pt x="226" y="57"/>
                  </a:lnTo>
                  <a:lnTo>
                    <a:pt x="223" y="75"/>
                  </a:lnTo>
                  <a:lnTo>
                    <a:pt x="215" y="90"/>
                  </a:lnTo>
                  <a:lnTo>
                    <a:pt x="203" y="103"/>
                  </a:lnTo>
                  <a:lnTo>
                    <a:pt x="187" y="111"/>
                  </a:lnTo>
                  <a:lnTo>
                    <a:pt x="170" y="113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54"/>
            <p:cNvSpPr>
              <a:spLocks/>
            </p:cNvSpPr>
            <p:nvPr/>
          </p:nvSpPr>
          <p:spPr bwMode="auto">
            <a:xfrm>
              <a:off x="5394325" y="2822575"/>
              <a:ext cx="28575" cy="109537"/>
            </a:xfrm>
            <a:custGeom>
              <a:avLst/>
              <a:gdLst>
                <a:gd name="T0" fmla="*/ 112 w 170"/>
                <a:gd name="T1" fmla="*/ 0 h 620"/>
                <a:gd name="T2" fmla="*/ 127 w 170"/>
                <a:gd name="T3" fmla="*/ 2 h 620"/>
                <a:gd name="T4" fmla="*/ 141 w 170"/>
                <a:gd name="T5" fmla="*/ 8 h 620"/>
                <a:gd name="T6" fmla="*/ 153 w 170"/>
                <a:gd name="T7" fmla="*/ 17 h 620"/>
                <a:gd name="T8" fmla="*/ 162 w 170"/>
                <a:gd name="T9" fmla="*/ 29 h 620"/>
                <a:gd name="T10" fmla="*/ 168 w 170"/>
                <a:gd name="T11" fmla="*/ 42 h 620"/>
                <a:gd name="T12" fmla="*/ 170 w 170"/>
                <a:gd name="T13" fmla="*/ 56 h 620"/>
                <a:gd name="T14" fmla="*/ 168 w 170"/>
                <a:gd name="T15" fmla="*/ 71 h 620"/>
                <a:gd name="T16" fmla="*/ 162 w 170"/>
                <a:gd name="T17" fmla="*/ 85 h 620"/>
                <a:gd name="T18" fmla="*/ 156 w 170"/>
                <a:gd name="T19" fmla="*/ 96 h 620"/>
                <a:gd name="T20" fmla="*/ 148 w 170"/>
                <a:gd name="T21" fmla="*/ 113 h 620"/>
                <a:gd name="T22" fmla="*/ 140 w 170"/>
                <a:gd name="T23" fmla="*/ 134 h 620"/>
                <a:gd name="T24" fmla="*/ 133 w 170"/>
                <a:gd name="T25" fmla="*/ 160 h 620"/>
                <a:gd name="T26" fmla="*/ 124 w 170"/>
                <a:gd name="T27" fmla="*/ 191 h 620"/>
                <a:gd name="T28" fmla="*/ 118 w 170"/>
                <a:gd name="T29" fmla="*/ 226 h 620"/>
                <a:gd name="T30" fmla="*/ 114 w 170"/>
                <a:gd name="T31" fmla="*/ 266 h 620"/>
                <a:gd name="T32" fmla="*/ 113 w 170"/>
                <a:gd name="T33" fmla="*/ 310 h 620"/>
                <a:gd name="T34" fmla="*/ 114 w 170"/>
                <a:gd name="T35" fmla="*/ 355 h 620"/>
                <a:gd name="T36" fmla="*/ 118 w 170"/>
                <a:gd name="T37" fmla="*/ 395 h 620"/>
                <a:gd name="T38" fmla="*/ 124 w 170"/>
                <a:gd name="T39" fmla="*/ 430 h 620"/>
                <a:gd name="T40" fmla="*/ 133 w 170"/>
                <a:gd name="T41" fmla="*/ 461 h 620"/>
                <a:gd name="T42" fmla="*/ 140 w 170"/>
                <a:gd name="T43" fmla="*/ 487 h 620"/>
                <a:gd name="T44" fmla="*/ 148 w 170"/>
                <a:gd name="T45" fmla="*/ 507 h 620"/>
                <a:gd name="T46" fmla="*/ 156 w 170"/>
                <a:gd name="T47" fmla="*/ 524 h 620"/>
                <a:gd name="T48" fmla="*/ 162 w 170"/>
                <a:gd name="T49" fmla="*/ 536 h 620"/>
                <a:gd name="T50" fmla="*/ 168 w 170"/>
                <a:gd name="T51" fmla="*/ 550 h 620"/>
                <a:gd name="T52" fmla="*/ 170 w 170"/>
                <a:gd name="T53" fmla="*/ 565 h 620"/>
                <a:gd name="T54" fmla="*/ 168 w 170"/>
                <a:gd name="T55" fmla="*/ 579 h 620"/>
                <a:gd name="T56" fmla="*/ 162 w 170"/>
                <a:gd name="T57" fmla="*/ 593 h 620"/>
                <a:gd name="T58" fmla="*/ 153 w 170"/>
                <a:gd name="T59" fmla="*/ 604 h 620"/>
                <a:gd name="T60" fmla="*/ 141 w 170"/>
                <a:gd name="T61" fmla="*/ 613 h 620"/>
                <a:gd name="T62" fmla="*/ 127 w 170"/>
                <a:gd name="T63" fmla="*/ 619 h 620"/>
                <a:gd name="T64" fmla="*/ 113 w 170"/>
                <a:gd name="T65" fmla="*/ 620 h 620"/>
                <a:gd name="T66" fmla="*/ 99 w 170"/>
                <a:gd name="T67" fmla="*/ 618 h 620"/>
                <a:gd name="T68" fmla="*/ 85 w 170"/>
                <a:gd name="T69" fmla="*/ 613 h 620"/>
                <a:gd name="T70" fmla="*/ 73 w 170"/>
                <a:gd name="T71" fmla="*/ 604 h 620"/>
                <a:gd name="T72" fmla="*/ 64 w 170"/>
                <a:gd name="T73" fmla="*/ 592 h 620"/>
                <a:gd name="T74" fmla="*/ 57 w 170"/>
                <a:gd name="T75" fmla="*/ 578 h 620"/>
                <a:gd name="T76" fmla="*/ 48 w 170"/>
                <a:gd name="T77" fmla="*/ 561 h 620"/>
                <a:gd name="T78" fmla="*/ 39 w 170"/>
                <a:gd name="T79" fmla="*/ 538 h 620"/>
                <a:gd name="T80" fmla="*/ 30 w 170"/>
                <a:gd name="T81" fmla="*/ 511 h 620"/>
                <a:gd name="T82" fmla="*/ 21 w 170"/>
                <a:gd name="T83" fmla="*/ 480 h 620"/>
                <a:gd name="T84" fmla="*/ 12 w 170"/>
                <a:gd name="T85" fmla="*/ 444 h 620"/>
                <a:gd name="T86" fmla="*/ 6 w 170"/>
                <a:gd name="T87" fmla="*/ 404 h 620"/>
                <a:gd name="T88" fmla="*/ 2 w 170"/>
                <a:gd name="T89" fmla="*/ 359 h 620"/>
                <a:gd name="T90" fmla="*/ 0 w 170"/>
                <a:gd name="T91" fmla="*/ 310 h 620"/>
                <a:gd name="T92" fmla="*/ 2 w 170"/>
                <a:gd name="T93" fmla="*/ 262 h 620"/>
                <a:gd name="T94" fmla="*/ 6 w 170"/>
                <a:gd name="T95" fmla="*/ 218 h 620"/>
                <a:gd name="T96" fmla="*/ 12 w 170"/>
                <a:gd name="T97" fmla="*/ 177 h 620"/>
                <a:gd name="T98" fmla="*/ 21 w 170"/>
                <a:gd name="T99" fmla="*/ 142 h 620"/>
                <a:gd name="T100" fmla="*/ 30 w 170"/>
                <a:gd name="T101" fmla="*/ 110 h 620"/>
                <a:gd name="T102" fmla="*/ 39 w 170"/>
                <a:gd name="T103" fmla="*/ 83 h 620"/>
                <a:gd name="T104" fmla="*/ 48 w 170"/>
                <a:gd name="T105" fmla="*/ 60 h 620"/>
                <a:gd name="T106" fmla="*/ 57 w 170"/>
                <a:gd name="T107" fmla="*/ 42 h 620"/>
                <a:gd name="T108" fmla="*/ 64 w 170"/>
                <a:gd name="T109" fmla="*/ 29 h 620"/>
                <a:gd name="T110" fmla="*/ 73 w 170"/>
                <a:gd name="T111" fmla="*/ 16 h 620"/>
                <a:gd name="T112" fmla="*/ 84 w 170"/>
                <a:gd name="T113" fmla="*/ 8 h 620"/>
                <a:gd name="T114" fmla="*/ 98 w 170"/>
                <a:gd name="T115" fmla="*/ 2 h 620"/>
                <a:gd name="T116" fmla="*/ 112 w 170"/>
                <a:gd name="T11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620">
                  <a:moveTo>
                    <a:pt x="112" y="0"/>
                  </a:moveTo>
                  <a:lnTo>
                    <a:pt x="127" y="2"/>
                  </a:lnTo>
                  <a:lnTo>
                    <a:pt x="141" y="8"/>
                  </a:lnTo>
                  <a:lnTo>
                    <a:pt x="153" y="17"/>
                  </a:lnTo>
                  <a:lnTo>
                    <a:pt x="162" y="29"/>
                  </a:lnTo>
                  <a:lnTo>
                    <a:pt x="168" y="42"/>
                  </a:lnTo>
                  <a:lnTo>
                    <a:pt x="170" y="56"/>
                  </a:lnTo>
                  <a:lnTo>
                    <a:pt x="168" y="71"/>
                  </a:lnTo>
                  <a:lnTo>
                    <a:pt x="162" y="85"/>
                  </a:lnTo>
                  <a:lnTo>
                    <a:pt x="156" y="96"/>
                  </a:lnTo>
                  <a:lnTo>
                    <a:pt x="148" y="113"/>
                  </a:lnTo>
                  <a:lnTo>
                    <a:pt x="140" y="134"/>
                  </a:lnTo>
                  <a:lnTo>
                    <a:pt x="133" y="160"/>
                  </a:lnTo>
                  <a:lnTo>
                    <a:pt x="124" y="191"/>
                  </a:lnTo>
                  <a:lnTo>
                    <a:pt x="118" y="226"/>
                  </a:lnTo>
                  <a:lnTo>
                    <a:pt x="114" y="266"/>
                  </a:lnTo>
                  <a:lnTo>
                    <a:pt x="113" y="310"/>
                  </a:lnTo>
                  <a:lnTo>
                    <a:pt x="114" y="355"/>
                  </a:lnTo>
                  <a:lnTo>
                    <a:pt x="118" y="395"/>
                  </a:lnTo>
                  <a:lnTo>
                    <a:pt x="124" y="430"/>
                  </a:lnTo>
                  <a:lnTo>
                    <a:pt x="133" y="461"/>
                  </a:lnTo>
                  <a:lnTo>
                    <a:pt x="140" y="487"/>
                  </a:lnTo>
                  <a:lnTo>
                    <a:pt x="148" y="507"/>
                  </a:lnTo>
                  <a:lnTo>
                    <a:pt x="156" y="524"/>
                  </a:lnTo>
                  <a:lnTo>
                    <a:pt x="162" y="536"/>
                  </a:lnTo>
                  <a:lnTo>
                    <a:pt x="168" y="550"/>
                  </a:lnTo>
                  <a:lnTo>
                    <a:pt x="170" y="565"/>
                  </a:lnTo>
                  <a:lnTo>
                    <a:pt x="168" y="579"/>
                  </a:lnTo>
                  <a:lnTo>
                    <a:pt x="162" y="593"/>
                  </a:lnTo>
                  <a:lnTo>
                    <a:pt x="153" y="604"/>
                  </a:lnTo>
                  <a:lnTo>
                    <a:pt x="141" y="613"/>
                  </a:lnTo>
                  <a:lnTo>
                    <a:pt x="127" y="619"/>
                  </a:lnTo>
                  <a:lnTo>
                    <a:pt x="113" y="620"/>
                  </a:lnTo>
                  <a:lnTo>
                    <a:pt x="99" y="618"/>
                  </a:lnTo>
                  <a:lnTo>
                    <a:pt x="85" y="613"/>
                  </a:lnTo>
                  <a:lnTo>
                    <a:pt x="73" y="604"/>
                  </a:lnTo>
                  <a:lnTo>
                    <a:pt x="64" y="592"/>
                  </a:lnTo>
                  <a:lnTo>
                    <a:pt x="57" y="578"/>
                  </a:lnTo>
                  <a:lnTo>
                    <a:pt x="48" y="561"/>
                  </a:lnTo>
                  <a:lnTo>
                    <a:pt x="39" y="538"/>
                  </a:lnTo>
                  <a:lnTo>
                    <a:pt x="30" y="511"/>
                  </a:lnTo>
                  <a:lnTo>
                    <a:pt x="21" y="480"/>
                  </a:lnTo>
                  <a:lnTo>
                    <a:pt x="12" y="444"/>
                  </a:lnTo>
                  <a:lnTo>
                    <a:pt x="6" y="404"/>
                  </a:lnTo>
                  <a:lnTo>
                    <a:pt x="2" y="359"/>
                  </a:lnTo>
                  <a:lnTo>
                    <a:pt x="0" y="310"/>
                  </a:lnTo>
                  <a:lnTo>
                    <a:pt x="2" y="262"/>
                  </a:lnTo>
                  <a:lnTo>
                    <a:pt x="6" y="218"/>
                  </a:lnTo>
                  <a:lnTo>
                    <a:pt x="12" y="177"/>
                  </a:lnTo>
                  <a:lnTo>
                    <a:pt x="21" y="142"/>
                  </a:lnTo>
                  <a:lnTo>
                    <a:pt x="30" y="110"/>
                  </a:lnTo>
                  <a:lnTo>
                    <a:pt x="39" y="83"/>
                  </a:lnTo>
                  <a:lnTo>
                    <a:pt x="48" y="60"/>
                  </a:lnTo>
                  <a:lnTo>
                    <a:pt x="57" y="42"/>
                  </a:lnTo>
                  <a:lnTo>
                    <a:pt x="64" y="29"/>
                  </a:lnTo>
                  <a:lnTo>
                    <a:pt x="73" y="16"/>
                  </a:lnTo>
                  <a:lnTo>
                    <a:pt x="84" y="8"/>
                  </a:lnTo>
                  <a:lnTo>
                    <a:pt x="98" y="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7" name="Group 966"/>
          <p:cNvGrpSpPr/>
          <p:nvPr/>
        </p:nvGrpSpPr>
        <p:grpSpPr>
          <a:xfrm>
            <a:off x="6263846" y="2744788"/>
            <a:ext cx="590550" cy="442912"/>
            <a:chOff x="6281738" y="2744788"/>
            <a:chExt cx="590550" cy="442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2" name="Freeform 359"/>
            <p:cNvSpPr>
              <a:spLocks noEditPoints="1"/>
            </p:cNvSpPr>
            <p:nvPr/>
          </p:nvSpPr>
          <p:spPr bwMode="auto">
            <a:xfrm>
              <a:off x="6281738" y="2744788"/>
              <a:ext cx="590550" cy="442912"/>
            </a:xfrm>
            <a:custGeom>
              <a:avLst/>
              <a:gdLst>
                <a:gd name="T0" fmla="*/ 1249 w 3345"/>
                <a:gd name="T1" fmla="*/ 291 h 2510"/>
                <a:gd name="T2" fmla="*/ 1047 w 3345"/>
                <a:gd name="T3" fmla="*/ 349 h 2510"/>
                <a:gd name="T4" fmla="*/ 867 w 3345"/>
                <a:gd name="T5" fmla="*/ 451 h 2510"/>
                <a:gd name="T6" fmla="*/ 717 w 3345"/>
                <a:gd name="T7" fmla="*/ 591 h 2510"/>
                <a:gd name="T8" fmla="*/ 602 w 3345"/>
                <a:gd name="T9" fmla="*/ 762 h 2510"/>
                <a:gd name="T10" fmla="*/ 528 w 3345"/>
                <a:gd name="T11" fmla="*/ 957 h 2510"/>
                <a:gd name="T12" fmla="*/ 502 w 3345"/>
                <a:gd name="T13" fmla="*/ 1172 h 2510"/>
                <a:gd name="T14" fmla="*/ 528 w 3345"/>
                <a:gd name="T15" fmla="*/ 1386 h 2510"/>
                <a:gd name="T16" fmla="*/ 602 w 3345"/>
                <a:gd name="T17" fmla="*/ 1581 h 2510"/>
                <a:gd name="T18" fmla="*/ 717 w 3345"/>
                <a:gd name="T19" fmla="*/ 1751 h 2510"/>
                <a:gd name="T20" fmla="*/ 867 w 3345"/>
                <a:gd name="T21" fmla="*/ 1891 h 2510"/>
                <a:gd name="T22" fmla="*/ 1047 w 3345"/>
                <a:gd name="T23" fmla="*/ 1994 h 2510"/>
                <a:gd name="T24" fmla="*/ 1249 w 3345"/>
                <a:gd name="T25" fmla="*/ 2051 h 2510"/>
                <a:gd name="T26" fmla="*/ 1467 w 3345"/>
                <a:gd name="T27" fmla="*/ 2061 h 2510"/>
                <a:gd name="T28" fmla="*/ 1676 w 3345"/>
                <a:gd name="T29" fmla="*/ 2018 h 2510"/>
                <a:gd name="T30" fmla="*/ 1864 w 3345"/>
                <a:gd name="T31" fmla="*/ 1930 h 2510"/>
                <a:gd name="T32" fmla="*/ 2024 w 3345"/>
                <a:gd name="T33" fmla="*/ 1802 h 2510"/>
                <a:gd name="T34" fmla="*/ 2152 w 3345"/>
                <a:gd name="T35" fmla="*/ 1641 h 2510"/>
                <a:gd name="T36" fmla="*/ 2240 w 3345"/>
                <a:gd name="T37" fmla="*/ 1453 h 2510"/>
                <a:gd name="T38" fmla="*/ 2283 w 3345"/>
                <a:gd name="T39" fmla="*/ 1245 h 2510"/>
                <a:gd name="T40" fmla="*/ 2275 w 3345"/>
                <a:gd name="T41" fmla="*/ 1027 h 2510"/>
                <a:gd name="T42" fmla="*/ 2216 w 3345"/>
                <a:gd name="T43" fmla="*/ 825 h 2510"/>
                <a:gd name="T44" fmla="*/ 2113 w 3345"/>
                <a:gd name="T45" fmla="*/ 645 h 2510"/>
                <a:gd name="T46" fmla="*/ 1974 w 3345"/>
                <a:gd name="T47" fmla="*/ 494 h 2510"/>
                <a:gd name="T48" fmla="*/ 1804 w 3345"/>
                <a:gd name="T49" fmla="*/ 379 h 2510"/>
                <a:gd name="T50" fmla="*/ 1608 w 3345"/>
                <a:gd name="T51" fmla="*/ 305 h 2510"/>
                <a:gd name="T52" fmla="*/ 1394 w 3345"/>
                <a:gd name="T53" fmla="*/ 279 h 2510"/>
                <a:gd name="T54" fmla="*/ 1564 w 3345"/>
                <a:gd name="T55" fmla="*/ 12 h 2510"/>
                <a:gd name="T56" fmla="*/ 1803 w 3345"/>
                <a:gd name="T57" fmla="*/ 72 h 2510"/>
                <a:gd name="T58" fmla="*/ 2017 w 3345"/>
                <a:gd name="T59" fmla="*/ 178 h 2510"/>
                <a:gd name="T60" fmla="*/ 2202 w 3345"/>
                <a:gd name="T61" fmla="*/ 324 h 2510"/>
                <a:gd name="T62" fmla="*/ 2354 w 3345"/>
                <a:gd name="T63" fmla="*/ 507 h 2510"/>
                <a:gd name="T64" fmla="*/ 2468 w 3345"/>
                <a:gd name="T65" fmla="*/ 722 h 2510"/>
                <a:gd name="T66" fmla="*/ 2539 w 3345"/>
                <a:gd name="T67" fmla="*/ 965 h 2510"/>
                <a:gd name="T68" fmla="*/ 2565 w 3345"/>
                <a:gd name="T69" fmla="*/ 1230 h 2510"/>
                <a:gd name="T70" fmla="*/ 2653 w 3345"/>
                <a:gd name="T71" fmla="*/ 1842 h 2510"/>
                <a:gd name="T72" fmla="*/ 2733 w 3345"/>
                <a:gd name="T73" fmla="*/ 1876 h 2510"/>
                <a:gd name="T74" fmla="*/ 2779 w 3345"/>
                <a:gd name="T75" fmla="*/ 1945 h 2510"/>
                <a:gd name="T76" fmla="*/ 2788 w 3345"/>
                <a:gd name="T77" fmla="*/ 2119 h 2510"/>
                <a:gd name="T78" fmla="*/ 3323 w 3345"/>
                <a:gd name="T79" fmla="*/ 2130 h 2510"/>
                <a:gd name="T80" fmla="*/ 3345 w 3345"/>
                <a:gd name="T81" fmla="*/ 2175 h 2510"/>
                <a:gd name="T82" fmla="*/ 3335 w 3345"/>
                <a:gd name="T83" fmla="*/ 2431 h 2510"/>
                <a:gd name="T84" fmla="*/ 3289 w 3345"/>
                <a:gd name="T85" fmla="*/ 2454 h 2510"/>
                <a:gd name="T86" fmla="*/ 3245 w 3345"/>
                <a:gd name="T87" fmla="*/ 2431 h 2510"/>
                <a:gd name="T88" fmla="*/ 3234 w 3345"/>
                <a:gd name="T89" fmla="*/ 2231 h 2510"/>
                <a:gd name="T90" fmla="*/ 2786 w 3345"/>
                <a:gd name="T91" fmla="*/ 2375 h 2510"/>
                <a:gd name="T92" fmla="*/ 2752 w 3345"/>
                <a:gd name="T93" fmla="*/ 2454 h 2510"/>
                <a:gd name="T94" fmla="*/ 2683 w 3345"/>
                <a:gd name="T95" fmla="*/ 2500 h 2510"/>
                <a:gd name="T96" fmla="*/ 167 w 3345"/>
                <a:gd name="T97" fmla="*/ 2510 h 2510"/>
                <a:gd name="T98" fmla="*/ 78 w 3345"/>
                <a:gd name="T99" fmla="*/ 2489 h 2510"/>
                <a:gd name="T100" fmla="*/ 20 w 3345"/>
                <a:gd name="T101" fmla="*/ 2432 h 2510"/>
                <a:gd name="T102" fmla="*/ 0 w 3345"/>
                <a:gd name="T103" fmla="*/ 2343 h 2510"/>
                <a:gd name="T104" fmla="*/ 9 w 3345"/>
                <a:gd name="T105" fmla="*/ 1945 h 2510"/>
                <a:gd name="T106" fmla="*/ 55 w 3345"/>
                <a:gd name="T107" fmla="*/ 1876 h 2510"/>
                <a:gd name="T108" fmla="*/ 134 w 3345"/>
                <a:gd name="T109" fmla="*/ 1842 h 2510"/>
                <a:gd name="T110" fmla="*/ 223 w 3345"/>
                <a:gd name="T111" fmla="*/ 1230 h 2510"/>
                <a:gd name="T112" fmla="*/ 248 w 3345"/>
                <a:gd name="T113" fmla="*/ 965 h 2510"/>
                <a:gd name="T114" fmla="*/ 320 w 3345"/>
                <a:gd name="T115" fmla="*/ 722 h 2510"/>
                <a:gd name="T116" fmla="*/ 434 w 3345"/>
                <a:gd name="T117" fmla="*/ 507 h 2510"/>
                <a:gd name="T118" fmla="*/ 586 w 3345"/>
                <a:gd name="T119" fmla="*/ 324 h 2510"/>
                <a:gd name="T120" fmla="*/ 771 w 3345"/>
                <a:gd name="T121" fmla="*/ 178 h 2510"/>
                <a:gd name="T122" fmla="*/ 985 w 3345"/>
                <a:gd name="T123" fmla="*/ 72 h 2510"/>
                <a:gd name="T124" fmla="*/ 1224 w 3345"/>
                <a:gd name="T125" fmla="*/ 12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5" h="2510">
                  <a:moveTo>
                    <a:pt x="1394" y="279"/>
                  </a:moveTo>
                  <a:lnTo>
                    <a:pt x="1321" y="282"/>
                  </a:lnTo>
                  <a:lnTo>
                    <a:pt x="1249" y="291"/>
                  </a:lnTo>
                  <a:lnTo>
                    <a:pt x="1180" y="305"/>
                  </a:lnTo>
                  <a:lnTo>
                    <a:pt x="1112" y="325"/>
                  </a:lnTo>
                  <a:lnTo>
                    <a:pt x="1047" y="349"/>
                  </a:lnTo>
                  <a:lnTo>
                    <a:pt x="984" y="379"/>
                  </a:lnTo>
                  <a:lnTo>
                    <a:pt x="924" y="413"/>
                  </a:lnTo>
                  <a:lnTo>
                    <a:pt x="867" y="451"/>
                  </a:lnTo>
                  <a:lnTo>
                    <a:pt x="814" y="494"/>
                  </a:lnTo>
                  <a:lnTo>
                    <a:pt x="763" y="541"/>
                  </a:lnTo>
                  <a:lnTo>
                    <a:pt x="717" y="591"/>
                  </a:lnTo>
                  <a:lnTo>
                    <a:pt x="675" y="645"/>
                  </a:lnTo>
                  <a:lnTo>
                    <a:pt x="636" y="702"/>
                  </a:lnTo>
                  <a:lnTo>
                    <a:pt x="602" y="762"/>
                  </a:lnTo>
                  <a:lnTo>
                    <a:pt x="572" y="825"/>
                  </a:lnTo>
                  <a:lnTo>
                    <a:pt x="548" y="890"/>
                  </a:lnTo>
                  <a:lnTo>
                    <a:pt x="528" y="957"/>
                  </a:lnTo>
                  <a:lnTo>
                    <a:pt x="513" y="1027"/>
                  </a:lnTo>
                  <a:lnTo>
                    <a:pt x="505" y="1099"/>
                  </a:lnTo>
                  <a:lnTo>
                    <a:pt x="502" y="1172"/>
                  </a:lnTo>
                  <a:lnTo>
                    <a:pt x="505" y="1245"/>
                  </a:lnTo>
                  <a:lnTo>
                    <a:pt x="513" y="1316"/>
                  </a:lnTo>
                  <a:lnTo>
                    <a:pt x="528" y="1386"/>
                  </a:lnTo>
                  <a:lnTo>
                    <a:pt x="548" y="1453"/>
                  </a:lnTo>
                  <a:lnTo>
                    <a:pt x="572" y="1518"/>
                  </a:lnTo>
                  <a:lnTo>
                    <a:pt x="602" y="1581"/>
                  </a:lnTo>
                  <a:lnTo>
                    <a:pt x="636" y="1641"/>
                  </a:lnTo>
                  <a:lnTo>
                    <a:pt x="675" y="1697"/>
                  </a:lnTo>
                  <a:lnTo>
                    <a:pt x="717" y="1751"/>
                  </a:lnTo>
                  <a:lnTo>
                    <a:pt x="763" y="1802"/>
                  </a:lnTo>
                  <a:lnTo>
                    <a:pt x="814" y="1849"/>
                  </a:lnTo>
                  <a:lnTo>
                    <a:pt x="867" y="1891"/>
                  </a:lnTo>
                  <a:lnTo>
                    <a:pt x="924" y="1930"/>
                  </a:lnTo>
                  <a:lnTo>
                    <a:pt x="984" y="1964"/>
                  </a:lnTo>
                  <a:lnTo>
                    <a:pt x="1047" y="1994"/>
                  </a:lnTo>
                  <a:lnTo>
                    <a:pt x="1112" y="2018"/>
                  </a:lnTo>
                  <a:lnTo>
                    <a:pt x="1180" y="2037"/>
                  </a:lnTo>
                  <a:lnTo>
                    <a:pt x="1249" y="2051"/>
                  </a:lnTo>
                  <a:lnTo>
                    <a:pt x="1321" y="2061"/>
                  </a:lnTo>
                  <a:lnTo>
                    <a:pt x="1394" y="2064"/>
                  </a:lnTo>
                  <a:lnTo>
                    <a:pt x="1467" y="2061"/>
                  </a:lnTo>
                  <a:lnTo>
                    <a:pt x="1538" y="2051"/>
                  </a:lnTo>
                  <a:lnTo>
                    <a:pt x="1608" y="2037"/>
                  </a:lnTo>
                  <a:lnTo>
                    <a:pt x="1676" y="2018"/>
                  </a:lnTo>
                  <a:lnTo>
                    <a:pt x="1741" y="1994"/>
                  </a:lnTo>
                  <a:lnTo>
                    <a:pt x="1804" y="1964"/>
                  </a:lnTo>
                  <a:lnTo>
                    <a:pt x="1864" y="1930"/>
                  </a:lnTo>
                  <a:lnTo>
                    <a:pt x="1921" y="1891"/>
                  </a:lnTo>
                  <a:lnTo>
                    <a:pt x="1974" y="1849"/>
                  </a:lnTo>
                  <a:lnTo>
                    <a:pt x="2024" y="1802"/>
                  </a:lnTo>
                  <a:lnTo>
                    <a:pt x="2071" y="1751"/>
                  </a:lnTo>
                  <a:lnTo>
                    <a:pt x="2113" y="1697"/>
                  </a:lnTo>
                  <a:lnTo>
                    <a:pt x="2152" y="1641"/>
                  </a:lnTo>
                  <a:lnTo>
                    <a:pt x="2186" y="1581"/>
                  </a:lnTo>
                  <a:lnTo>
                    <a:pt x="2216" y="1518"/>
                  </a:lnTo>
                  <a:lnTo>
                    <a:pt x="2240" y="1453"/>
                  </a:lnTo>
                  <a:lnTo>
                    <a:pt x="2260" y="1386"/>
                  </a:lnTo>
                  <a:lnTo>
                    <a:pt x="2275" y="1316"/>
                  </a:lnTo>
                  <a:lnTo>
                    <a:pt x="2283" y="1245"/>
                  </a:lnTo>
                  <a:lnTo>
                    <a:pt x="2286" y="1172"/>
                  </a:lnTo>
                  <a:lnTo>
                    <a:pt x="2283" y="1099"/>
                  </a:lnTo>
                  <a:lnTo>
                    <a:pt x="2275" y="1027"/>
                  </a:lnTo>
                  <a:lnTo>
                    <a:pt x="2260" y="957"/>
                  </a:lnTo>
                  <a:lnTo>
                    <a:pt x="2240" y="890"/>
                  </a:lnTo>
                  <a:lnTo>
                    <a:pt x="2216" y="825"/>
                  </a:lnTo>
                  <a:lnTo>
                    <a:pt x="2186" y="762"/>
                  </a:lnTo>
                  <a:lnTo>
                    <a:pt x="2152" y="702"/>
                  </a:lnTo>
                  <a:lnTo>
                    <a:pt x="2113" y="645"/>
                  </a:lnTo>
                  <a:lnTo>
                    <a:pt x="2071" y="591"/>
                  </a:lnTo>
                  <a:lnTo>
                    <a:pt x="2024" y="541"/>
                  </a:lnTo>
                  <a:lnTo>
                    <a:pt x="1974" y="494"/>
                  </a:lnTo>
                  <a:lnTo>
                    <a:pt x="1921" y="451"/>
                  </a:lnTo>
                  <a:lnTo>
                    <a:pt x="1864" y="413"/>
                  </a:lnTo>
                  <a:lnTo>
                    <a:pt x="1804" y="379"/>
                  </a:lnTo>
                  <a:lnTo>
                    <a:pt x="1741" y="349"/>
                  </a:lnTo>
                  <a:lnTo>
                    <a:pt x="1676" y="325"/>
                  </a:lnTo>
                  <a:lnTo>
                    <a:pt x="1608" y="305"/>
                  </a:lnTo>
                  <a:lnTo>
                    <a:pt x="1538" y="291"/>
                  </a:lnTo>
                  <a:lnTo>
                    <a:pt x="1467" y="282"/>
                  </a:lnTo>
                  <a:lnTo>
                    <a:pt x="1394" y="279"/>
                  </a:lnTo>
                  <a:close/>
                  <a:moveTo>
                    <a:pt x="1394" y="0"/>
                  </a:moveTo>
                  <a:lnTo>
                    <a:pt x="1480" y="3"/>
                  </a:lnTo>
                  <a:lnTo>
                    <a:pt x="1564" y="12"/>
                  </a:lnTo>
                  <a:lnTo>
                    <a:pt x="1646" y="26"/>
                  </a:lnTo>
                  <a:lnTo>
                    <a:pt x="1726" y="47"/>
                  </a:lnTo>
                  <a:lnTo>
                    <a:pt x="1803" y="72"/>
                  </a:lnTo>
                  <a:lnTo>
                    <a:pt x="1877" y="102"/>
                  </a:lnTo>
                  <a:lnTo>
                    <a:pt x="1948" y="137"/>
                  </a:lnTo>
                  <a:lnTo>
                    <a:pt x="2017" y="178"/>
                  </a:lnTo>
                  <a:lnTo>
                    <a:pt x="2082" y="222"/>
                  </a:lnTo>
                  <a:lnTo>
                    <a:pt x="2144" y="271"/>
                  </a:lnTo>
                  <a:lnTo>
                    <a:pt x="2202" y="324"/>
                  </a:lnTo>
                  <a:lnTo>
                    <a:pt x="2256" y="381"/>
                  </a:lnTo>
                  <a:lnTo>
                    <a:pt x="2307" y="442"/>
                  </a:lnTo>
                  <a:lnTo>
                    <a:pt x="2354" y="507"/>
                  </a:lnTo>
                  <a:lnTo>
                    <a:pt x="2396" y="576"/>
                  </a:lnTo>
                  <a:lnTo>
                    <a:pt x="2435" y="647"/>
                  </a:lnTo>
                  <a:lnTo>
                    <a:pt x="2468" y="722"/>
                  </a:lnTo>
                  <a:lnTo>
                    <a:pt x="2497" y="800"/>
                  </a:lnTo>
                  <a:lnTo>
                    <a:pt x="2521" y="882"/>
                  </a:lnTo>
                  <a:lnTo>
                    <a:pt x="2539" y="965"/>
                  </a:lnTo>
                  <a:lnTo>
                    <a:pt x="2554" y="1051"/>
                  </a:lnTo>
                  <a:lnTo>
                    <a:pt x="2562" y="1139"/>
                  </a:lnTo>
                  <a:lnTo>
                    <a:pt x="2565" y="1230"/>
                  </a:lnTo>
                  <a:lnTo>
                    <a:pt x="2565" y="1840"/>
                  </a:lnTo>
                  <a:lnTo>
                    <a:pt x="2621" y="1840"/>
                  </a:lnTo>
                  <a:lnTo>
                    <a:pt x="2653" y="1842"/>
                  </a:lnTo>
                  <a:lnTo>
                    <a:pt x="2683" y="1850"/>
                  </a:lnTo>
                  <a:lnTo>
                    <a:pt x="2710" y="1861"/>
                  </a:lnTo>
                  <a:lnTo>
                    <a:pt x="2733" y="1876"/>
                  </a:lnTo>
                  <a:lnTo>
                    <a:pt x="2752" y="1895"/>
                  </a:lnTo>
                  <a:lnTo>
                    <a:pt x="2768" y="1919"/>
                  </a:lnTo>
                  <a:lnTo>
                    <a:pt x="2779" y="1945"/>
                  </a:lnTo>
                  <a:lnTo>
                    <a:pt x="2786" y="1974"/>
                  </a:lnTo>
                  <a:lnTo>
                    <a:pt x="2788" y="2008"/>
                  </a:lnTo>
                  <a:lnTo>
                    <a:pt x="2788" y="2119"/>
                  </a:lnTo>
                  <a:lnTo>
                    <a:pt x="3289" y="2119"/>
                  </a:lnTo>
                  <a:lnTo>
                    <a:pt x="3307" y="2122"/>
                  </a:lnTo>
                  <a:lnTo>
                    <a:pt x="3323" y="2130"/>
                  </a:lnTo>
                  <a:lnTo>
                    <a:pt x="3335" y="2142"/>
                  </a:lnTo>
                  <a:lnTo>
                    <a:pt x="3343" y="2157"/>
                  </a:lnTo>
                  <a:lnTo>
                    <a:pt x="3345" y="2175"/>
                  </a:lnTo>
                  <a:lnTo>
                    <a:pt x="3345" y="2398"/>
                  </a:lnTo>
                  <a:lnTo>
                    <a:pt x="3343" y="2416"/>
                  </a:lnTo>
                  <a:lnTo>
                    <a:pt x="3335" y="2431"/>
                  </a:lnTo>
                  <a:lnTo>
                    <a:pt x="3323" y="2443"/>
                  </a:lnTo>
                  <a:lnTo>
                    <a:pt x="3307" y="2451"/>
                  </a:lnTo>
                  <a:lnTo>
                    <a:pt x="3289" y="2454"/>
                  </a:lnTo>
                  <a:lnTo>
                    <a:pt x="3272" y="2451"/>
                  </a:lnTo>
                  <a:lnTo>
                    <a:pt x="3257" y="2443"/>
                  </a:lnTo>
                  <a:lnTo>
                    <a:pt x="3245" y="2431"/>
                  </a:lnTo>
                  <a:lnTo>
                    <a:pt x="3236" y="2416"/>
                  </a:lnTo>
                  <a:lnTo>
                    <a:pt x="3234" y="2398"/>
                  </a:lnTo>
                  <a:lnTo>
                    <a:pt x="3234" y="2231"/>
                  </a:lnTo>
                  <a:lnTo>
                    <a:pt x="2788" y="2231"/>
                  </a:lnTo>
                  <a:lnTo>
                    <a:pt x="2788" y="2343"/>
                  </a:lnTo>
                  <a:lnTo>
                    <a:pt x="2786" y="2375"/>
                  </a:lnTo>
                  <a:lnTo>
                    <a:pt x="2779" y="2404"/>
                  </a:lnTo>
                  <a:lnTo>
                    <a:pt x="2768" y="2432"/>
                  </a:lnTo>
                  <a:lnTo>
                    <a:pt x="2752" y="2454"/>
                  </a:lnTo>
                  <a:lnTo>
                    <a:pt x="2733" y="2473"/>
                  </a:lnTo>
                  <a:lnTo>
                    <a:pt x="2710" y="2489"/>
                  </a:lnTo>
                  <a:lnTo>
                    <a:pt x="2683" y="2500"/>
                  </a:lnTo>
                  <a:lnTo>
                    <a:pt x="2653" y="2507"/>
                  </a:lnTo>
                  <a:lnTo>
                    <a:pt x="2621" y="2510"/>
                  </a:lnTo>
                  <a:lnTo>
                    <a:pt x="167" y="2510"/>
                  </a:lnTo>
                  <a:lnTo>
                    <a:pt x="134" y="2507"/>
                  </a:lnTo>
                  <a:lnTo>
                    <a:pt x="104" y="2500"/>
                  </a:lnTo>
                  <a:lnTo>
                    <a:pt x="78" y="2489"/>
                  </a:lnTo>
                  <a:lnTo>
                    <a:pt x="55" y="2473"/>
                  </a:lnTo>
                  <a:lnTo>
                    <a:pt x="36" y="2454"/>
                  </a:lnTo>
                  <a:lnTo>
                    <a:pt x="20" y="2432"/>
                  </a:lnTo>
                  <a:lnTo>
                    <a:pt x="9" y="2404"/>
                  </a:lnTo>
                  <a:lnTo>
                    <a:pt x="2" y="2375"/>
                  </a:lnTo>
                  <a:lnTo>
                    <a:pt x="0" y="2343"/>
                  </a:lnTo>
                  <a:lnTo>
                    <a:pt x="0" y="2008"/>
                  </a:lnTo>
                  <a:lnTo>
                    <a:pt x="2" y="1974"/>
                  </a:lnTo>
                  <a:lnTo>
                    <a:pt x="9" y="1945"/>
                  </a:lnTo>
                  <a:lnTo>
                    <a:pt x="20" y="1919"/>
                  </a:lnTo>
                  <a:lnTo>
                    <a:pt x="36" y="1895"/>
                  </a:lnTo>
                  <a:lnTo>
                    <a:pt x="55" y="1876"/>
                  </a:lnTo>
                  <a:lnTo>
                    <a:pt x="78" y="1861"/>
                  </a:lnTo>
                  <a:lnTo>
                    <a:pt x="104" y="1850"/>
                  </a:lnTo>
                  <a:lnTo>
                    <a:pt x="134" y="1842"/>
                  </a:lnTo>
                  <a:lnTo>
                    <a:pt x="167" y="1840"/>
                  </a:lnTo>
                  <a:lnTo>
                    <a:pt x="223" y="1840"/>
                  </a:lnTo>
                  <a:lnTo>
                    <a:pt x="223" y="1230"/>
                  </a:lnTo>
                  <a:lnTo>
                    <a:pt x="226" y="1139"/>
                  </a:lnTo>
                  <a:lnTo>
                    <a:pt x="234" y="1051"/>
                  </a:lnTo>
                  <a:lnTo>
                    <a:pt x="248" y="965"/>
                  </a:lnTo>
                  <a:lnTo>
                    <a:pt x="267" y="882"/>
                  </a:lnTo>
                  <a:lnTo>
                    <a:pt x="291" y="800"/>
                  </a:lnTo>
                  <a:lnTo>
                    <a:pt x="320" y="722"/>
                  </a:lnTo>
                  <a:lnTo>
                    <a:pt x="353" y="647"/>
                  </a:lnTo>
                  <a:lnTo>
                    <a:pt x="392" y="576"/>
                  </a:lnTo>
                  <a:lnTo>
                    <a:pt x="434" y="507"/>
                  </a:lnTo>
                  <a:lnTo>
                    <a:pt x="481" y="442"/>
                  </a:lnTo>
                  <a:lnTo>
                    <a:pt x="532" y="381"/>
                  </a:lnTo>
                  <a:lnTo>
                    <a:pt x="586" y="324"/>
                  </a:lnTo>
                  <a:lnTo>
                    <a:pt x="644" y="271"/>
                  </a:lnTo>
                  <a:lnTo>
                    <a:pt x="706" y="222"/>
                  </a:lnTo>
                  <a:lnTo>
                    <a:pt x="771" y="178"/>
                  </a:lnTo>
                  <a:lnTo>
                    <a:pt x="840" y="137"/>
                  </a:lnTo>
                  <a:lnTo>
                    <a:pt x="911" y="102"/>
                  </a:lnTo>
                  <a:lnTo>
                    <a:pt x="985" y="72"/>
                  </a:lnTo>
                  <a:lnTo>
                    <a:pt x="1062" y="47"/>
                  </a:lnTo>
                  <a:lnTo>
                    <a:pt x="1141" y="26"/>
                  </a:lnTo>
                  <a:lnTo>
                    <a:pt x="1224" y="12"/>
                  </a:lnTo>
                  <a:lnTo>
                    <a:pt x="1308" y="3"/>
                  </a:lnTo>
                  <a:lnTo>
                    <a:pt x="1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60"/>
            <p:cNvSpPr>
              <a:spLocks noEditPoints="1"/>
            </p:cNvSpPr>
            <p:nvPr/>
          </p:nvSpPr>
          <p:spPr bwMode="auto">
            <a:xfrm>
              <a:off x="6389688" y="2814638"/>
              <a:ext cx="276225" cy="274637"/>
            </a:xfrm>
            <a:custGeom>
              <a:avLst/>
              <a:gdLst>
                <a:gd name="T0" fmla="*/ 190 w 1560"/>
                <a:gd name="T1" fmla="*/ 735 h 1561"/>
                <a:gd name="T2" fmla="*/ 166 w 1560"/>
                <a:gd name="T3" fmla="*/ 781 h 1561"/>
                <a:gd name="T4" fmla="*/ 195 w 1560"/>
                <a:gd name="T5" fmla="*/ 962 h 1561"/>
                <a:gd name="T6" fmla="*/ 272 w 1560"/>
                <a:gd name="T7" fmla="*/ 1123 h 1561"/>
                <a:gd name="T8" fmla="*/ 390 w 1560"/>
                <a:gd name="T9" fmla="*/ 1254 h 1561"/>
                <a:gd name="T10" fmla="*/ 542 w 1560"/>
                <a:gd name="T11" fmla="*/ 1345 h 1561"/>
                <a:gd name="T12" fmla="*/ 717 w 1560"/>
                <a:gd name="T13" fmla="*/ 1391 h 1561"/>
                <a:gd name="T14" fmla="*/ 812 w 1560"/>
                <a:gd name="T15" fmla="*/ 1382 h 1561"/>
                <a:gd name="T16" fmla="*/ 836 w 1560"/>
                <a:gd name="T17" fmla="*/ 1338 h 1561"/>
                <a:gd name="T18" fmla="*/ 812 w 1560"/>
                <a:gd name="T19" fmla="*/ 1293 h 1561"/>
                <a:gd name="T20" fmla="*/ 725 w 1560"/>
                <a:gd name="T21" fmla="*/ 1279 h 1561"/>
                <a:gd name="T22" fmla="*/ 573 w 1560"/>
                <a:gd name="T23" fmla="*/ 1237 h 1561"/>
                <a:gd name="T24" fmla="*/ 444 w 1560"/>
                <a:gd name="T25" fmla="*/ 1153 h 1561"/>
                <a:gd name="T26" fmla="*/ 347 w 1560"/>
                <a:gd name="T27" fmla="*/ 1033 h 1561"/>
                <a:gd name="T28" fmla="*/ 290 w 1560"/>
                <a:gd name="T29" fmla="*/ 888 h 1561"/>
                <a:gd name="T30" fmla="*/ 276 w 1560"/>
                <a:gd name="T31" fmla="*/ 763 h 1561"/>
                <a:gd name="T32" fmla="*/ 240 w 1560"/>
                <a:gd name="T33" fmla="*/ 727 h 1561"/>
                <a:gd name="T34" fmla="*/ 763 w 1560"/>
                <a:gd name="T35" fmla="*/ 170 h 1561"/>
                <a:gd name="T36" fmla="*/ 727 w 1560"/>
                <a:gd name="T37" fmla="*/ 206 h 1561"/>
                <a:gd name="T38" fmla="*/ 735 w 1560"/>
                <a:gd name="T39" fmla="*/ 255 h 1561"/>
                <a:gd name="T40" fmla="*/ 780 w 1560"/>
                <a:gd name="T41" fmla="*/ 279 h 1561"/>
                <a:gd name="T42" fmla="*/ 938 w 1560"/>
                <a:gd name="T43" fmla="*/ 304 h 1561"/>
                <a:gd name="T44" fmla="*/ 1076 w 1560"/>
                <a:gd name="T45" fmla="*/ 375 h 1561"/>
                <a:gd name="T46" fmla="*/ 1185 w 1560"/>
                <a:gd name="T47" fmla="*/ 485 h 1561"/>
                <a:gd name="T48" fmla="*/ 1256 w 1560"/>
                <a:gd name="T49" fmla="*/ 622 h 1561"/>
                <a:gd name="T50" fmla="*/ 1282 w 1560"/>
                <a:gd name="T51" fmla="*/ 781 h 1561"/>
                <a:gd name="T52" fmla="*/ 1305 w 1560"/>
                <a:gd name="T53" fmla="*/ 825 h 1561"/>
                <a:gd name="T54" fmla="*/ 1355 w 1560"/>
                <a:gd name="T55" fmla="*/ 834 h 1561"/>
                <a:gd name="T56" fmla="*/ 1391 w 1560"/>
                <a:gd name="T57" fmla="*/ 798 h 1561"/>
                <a:gd name="T58" fmla="*/ 1381 w 1560"/>
                <a:gd name="T59" fmla="*/ 657 h 1561"/>
                <a:gd name="T60" fmla="*/ 1319 w 1560"/>
                <a:gd name="T61" fmla="*/ 489 h 1561"/>
                <a:gd name="T62" fmla="*/ 1213 w 1560"/>
                <a:gd name="T63" fmla="*/ 347 h 1561"/>
                <a:gd name="T64" fmla="*/ 1072 w 1560"/>
                <a:gd name="T65" fmla="*/ 241 h 1561"/>
                <a:gd name="T66" fmla="*/ 904 w 1560"/>
                <a:gd name="T67" fmla="*/ 179 h 1561"/>
                <a:gd name="T68" fmla="*/ 780 w 1560"/>
                <a:gd name="T69" fmla="*/ 0 h 1561"/>
                <a:gd name="T70" fmla="*/ 987 w 1560"/>
                <a:gd name="T71" fmla="*/ 28 h 1561"/>
                <a:gd name="T72" fmla="*/ 1174 w 1560"/>
                <a:gd name="T73" fmla="*/ 106 h 1561"/>
                <a:gd name="T74" fmla="*/ 1332 w 1560"/>
                <a:gd name="T75" fmla="*/ 229 h 1561"/>
                <a:gd name="T76" fmla="*/ 1454 w 1560"/>
                <a:gd name="T77" fmla="*/ 386 h 1561"/>
                <a:gd name="T78" fmla="*/ 1533 w 1560"/>
                <a:gd name="T79" fmla="*/ 573 h 1561"/>
                <a:gd name="T80" fmla="*/ 1560 w 1560"/>
                <a:gd name="T81" fmla="*/ 781 h 1561"/>
                <a:gd name="T82" fmla="*/ 1533 w 1560"/>
                <a:gd name="T83" fmla="*/ 988 h 1561"/>
                <a:gd name="T84" fmla="*/ 1454 w 1560"/>
                <a:gd name="T85" fmla="*/ 1174 h 1561"/>
                <a:gd name="T86" fmla="*/ 1332 w 1560"/>
                <a:gd name="T87" fmla="*/ 1332 h 1561"/>
                <a:gd name="T88" fmla="*/ 1174 w 1560"/>
                <a:gd name="T89" fmla="*/ 1454 h 1561"/>
                <a:gd name="T90" fmla="*/ 987 w 1560"/>
                <a:gd name="T91" fmla="*/ 1533 h 1561"/>
                <a:gd name="T92" fmla="*/ 780 w 1560"/>
                <a:gd name="T93" fmla="*/ 1561 h 1561"/>
                <a:gd name="T94" fmla="*/ 573 w 1560"/>
                <a:gd name="T95" fmla="*/ 1533 h 1561"/>
                <a:gd name="T96" fmla="*/ 386 w 1560"/>
                <a:gd name="T97" fmla="*/ 1454 h 1561"/>
                <a:gd name="T98" fmla="*/ 228 w 1560"/>
                <a:gd name="T99" fmla="*/ 1332 h 1561"/>
                <a:gd name="T100" fmla="*/ 106 w 1560"/>
                <a:gd name="T101" fmla="*/ 1174 h 1561"/>
                <a:gd name="T102" fmla="*/ 27 w 1560"/>
                <a:gd name="T103" fmla="*/ 988 h 1561"/>
                <a:gd name="T104" fmla="*/ 0 w 1560"/>
                <a:gd name="T105" fmla="*/ 781 h 1561"/>
                <a:gd name="T106" fmla="*/ 27 w 1560"/>
                <a:gd name="T107" fmla="*/ 573 h 1561"/>
                <a:gd name="T108" fmla="*/ 106 w 1560"/>
                <a:gd name="T109" fmla="*/ 386 h 1561"/>
                <a:gd name="T110" fmla="*/ 228 w 1560"/>
                <a:gd name="T111" fmla="*/ 229 h 1561"/>
                <a:gd name="T112" fmla="*/ 386 w 1560"/>
                <a:gd name="T113" fmla="*/ 106 h 1561"/>
                <a:gd name="T114" fmla="*/ 573 w 1560"/>
                <a:gd name="T115" fmla="*/ 28 h 1561"/>
                <a:gd name="T116" fmla="*/ 780 w 1560"/>
                <a:gd name="T117" fmla="*/ 0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0" h="1561">
                  <a:moveTo>
                    <a:pt x="222" y="725"/>
                  </a:moveTo>
                  <a:lnTo>
                    <a:pt x="205" y="727"/>
                  </a:lnTo>
                  <a:lnTo>
                    <a:pt x="190" y="735"/>
                  </a:lnTo>
                  <a:lnTo>
                    <a:pt x="177" y="747"/>
                  </a:lnTo>
                  <a:lnTo>
                    <a:pt x="169" y="763"/>
                  </a:lnTo>
                  <a:lnTo>
                    <a:pt x="166" y="781"/>
                  </a:lnTo>
                  <a:lnTo>
                    <a:pt x="170" y="843"/>
                  </a:lnTo>
                  <a:lnTo>
                    <a:pt x="179" y="904"/>
                  </a:lnTo>
                  <a:lnTo>
                    <a:pt x="195" y="962"/>
                  </a:lnTo>
                  <a:lnTo>
                    <a:pt x="215" y="1019"/>
                  </a:lnTo>
                  <a:lnTo>
                    <a:pt x="240" y="1072"/>
                  </a:lnTo>
                  <a:lnTo>
                    <a:pt x="272" y="1123"/>
                  </a:lnTo>
                  <a:lnTo>
                    <a:pt x="307" y="1170"/>
                  </a:lnTo>
                  <a:lnTo>
                    <a:pt x="347" y="1214"/>
                  </a:lnTo>
                  <a:lnTo>
                    <a:pt x="390" y="1254"/>
                  </a:lnTo>
                  <a:lnTo>
                    <a:pt x="437" y="1289"/>
                  </a:lnTo>
                  <a:lnTo>
                    <a:pt x="488" y="1320"/>
                  </a:lnTo>
                  <a:lnTo>
                    <a:pt x="542" y="1345"/>
                  </a:lnTo>
                  <a:lnTo>
                    <a:pt x="597" y="1366"/>
                  </a:lnTo>
                  <a:lnTo>
                    <a:pt x="656" y="1381"/>
                  </a:lnTo>
                  <a:lnTo>
                    <a:pt x="717" y="1391"/>
                  </a:lnTo>
                  <a:lnTo>
                    <a:pt x="780" y="1394"/>
                  </a:lnTo>
                  <a:lnTo>
                    <a:pt x="797" y="1391"/>
                  </a:lnTo>
                  <a:lnTo>
                    <a:pt x="812" y="1382"/>
                  </a:lnTo>
                  <a:lnTo>
                    <a:pt x="825" y="1371"/>
                  </a:lnTo>
                  <a:lnTo>
                    <a:pt x="833" y="1355"/>
                  </a:lnTo>
                  <a:lnTo>
                    <a:pt x="836" y="1338"/>
                  </a:lnTo>
                  <a:lnTo>
                    <a:pt x="833" y="1321"/>
                  </a:lnTo>
                  <a:lnTo>
                    <a:pt x="825" y="1305"/>
                  </a:lnTo>
                  <a:lnTo>
                    <a:pt x="812" y="1293"/>
                  </a:lnTo>
                  <a:lnTo>
                    <a:pt x="797" y="1285"/>
                  </a:lnTo>
                  <a:lnTo>
                    <a:pt x="780" y="1282"/>
                  </a:lnTo>
                  <a:lnTo>
                    <a:pt x="725" y="1279"/>
                  </a:lnTo>
                  <a:lnTo>
                    <a:pt x="672" y="1271"/>
                  </a:lnTo>
                  <a:lnTo>
                    <a:pt x="622" y="1257"/>
                  </a:lnTo>
                  <a:lnTo>
                    <a:pt x="573" y="1237"/>
                  </a:lnTo>
                  <a:lnTo>
                    <a:pt x="526" y="1214"/>
                  </a:lnTo>
                  <a:lnTo>
                    <a:pt x="484" y="1186"/>
                  </a:lnTo>
                  <a:lnTo>
                    <a:pt x="444" y="1153"/>
                  </a:lnTo>
                  <a:lnTo>
                    <a:pt x="408" y="1117"/>
                  </a:lnTo>
                  <a:lnTo>
                    <a:pt x="375" y="1076"/>
                  </a:lnTo>
                  <a:lnTo>
                    <a:pt x="347" y="1033"/>
                  </a:lnTo>
                  <a:lnTo>
                    <a:pt x="322" y="988"/>
                  </a:lnTo>
                  <a:lnTo>
                    <a:pt x="304" y="939"/>
                  </a:lnTo>
                  <a:lnTo>
                    <a:pt x="290" y="888"/>
                  </a:lnTo>
                  <a:lnTo>
                    <a:pt x="281" y="835"/>
                  </a:lnTo>
                  <a:lnTo>
                    <a:pt x="278" y="781"/>
                  </a:lnTo>
                  <a:lnTo>
                    <a:pt x="276" y="763"/>
                  </a:lnTo>
                  <a:lnTo>
                    <a:pt x="268" y="747"/>
                  </a:lnTo>
                  <a:lnTo>
                    <a:pt x="255" y="735"/>
                  </a:lnTo>
                  <a:lnTo>
                    <a:pt x="240" y="727"/>
                  </a:lnTo>
                  <a:lnTo>
                    <a:pt x="222" y="725"/>
                  </a:lnTo>
                  <a:close/>
                  <a:moveTo>
                    <a:pt x="780" y="167"/>
                  </a:moveTo>
                  <a:lnTo>
                    <a:pt x="763" y="170"/>
                  </a:lnTo>
                  <a:lnTo>
                    <a:pt x="747" y="178"/>
                  </a:lnTo>
                  <a:lnTo>
                    <a:pt x="735" y="189"/>
                  </a:lnTo>
                  <a:lnTo>
                    <a:pt x="727" y="206"/>
                  </a:lnTo>
                  <a:lnTo>
                    <a:pt x="724" y="223"/>
                  </a:lnTo>
                  <a:lnTo>
                    <a:pt x="727" y="240"/>
                  </a:lnTo>
                  <a:lnTo>
                    <a:pt x="735" y="255"/>
                  </a:lnTo>
                  <a:lnTo>
                    <a:pt x="747" y="267"/>
                  </a:lnTo>
                  <a:lnTo>
                    <a:pt x="763" y="276"/>
                  </a:lnTo>
                  <a:lnTo>
                    <a:pt x="780" y="279"/>
                  </a:lnTo>
                  <a:lnTo>
                    <a:pt x="835" y="282"/>
                  </a:lnTo>
                  <a:lnTo>
                    <a:pt x="888" y="290"/>
                  </a:lnTo>
                  <a:lnTo>
                    <a:pt x="938" y="304"/>
                  </a:lnTo>
                  <a:lnTo>
                    <a:pt x="987" y="323"/>
                  </a:lnTo>
                  <a:lnTo>
                    <a:pt x="1033" y="348"/>
                  </a:lnTo>
                  <a:lnTo>
                    <a:pt x="1076" y="375"/>
                  </a:lnTo>
                  <a:lnTo>
                    <a:pt x="1116" y="407"/>
                  </a:lnTo>
                  <a:lnTo>
                    <a:pt x="1152" y="444"/>
                  </a:lnTo>
                  <a:lnTo>
                    <a:pt x="1185" y="485"/>
                  </a:lnTo>
                  <a:lnTo>
                    <a:pt x="1213" y="527"/>
                  </a:lnTo>
                  <a:lnTo>
                    <a:pt x="1237" y="573"/>
                  </a:lnTo>
                  <a:lnTo>
                    <a:pt x="1256" y="622"/>
                  </a:lnTo>
                  <a:lnTo>
                    <a:pt x="1270" y="673"/>
                  </a:lnTo>
                  <a:lnTo>
                    <a:pt x="1279" y="726"/>
                  </a:lnTo>
                  <a:lnTo>
                    <a:pt x="1282" y="781"/>
                  </a:lnTo>
                  <a:lnTo>
                    <a:pt x="1284" y="798"/>
                  </a:lnTo>
                  <a:lnTo>
                    <a:pt x="1292" y="813"/>
                  </a:lnTo>
                  <a:lnTo>
                    <a:pt x="1305" y="825"/>
                  </a:lnTo>
                  <a:lnTo>
                    <a:pt x="1320" y="834"/>
                  </a:lnTo>
                  <a:lnTo>
                    <a:pt x="1337" y="836"/>
                  </a:lnTo>
                  <a:lnTo>
                    <a:pt x="1355" y="834"/>
                  </a:lnTo>
                  <a:lnTo>
                    <a:pt x="1370" y="825"/>
                  </a:lnTo>
                  <a:lnTo>
                    <a:pt x="1383" y="813"/>
                  </a:lnTo>
                  <a:lnTo>
                    <a:pt x="1391" y="798"/>
                  </a:lnTo>
                  <a:lnTo>
                    <a:pt x="1393" y="781"/>
                  </a:lnTo>
                  <a:lnTo>
                    <a:pt x="1390" y="718"/>
                  </a:lnTo>
                  <a:lnTo>
                    <a:pt x="1381" y="657"/>
                  </a:lnTo>
                  <a:lnTo>
                    <a:pt x="1365" y="598"/>
                  </a:lnTo>
                  <a:lnTo>
                    <a:pt x="1345" y="541"/>
                  </a:lnTo>
                  <a:lnTo>
                    <a:pt x="1319" y="489"/>
                  </a:lnTo>
                  <a:lnTo>
                    <a:pt x="1288" y="438"/>
                  </a:lnTo>
                  <a:lnTo>
                    <a:pt x="1253" y="390"/>
                  </a:lnTo>
                  <a:lnTo>
                    <a:pt x="1213" y="347"/>
                  </a:lnTo>
                  <a:lnTo>
                    <a:pt x="1170" y="307"/>
                  </a:lnTo>
                  <a:lnTo>
                    <a:pt x="1123" y="272"/>
                  </a:lnTo>
                  <a:lnTo>
                    <a:pt x="1072" y="241"/>
                  </a:lnTo>
                  <a:lnTo>
                    <a:pt x="1018" y="216"/>
                  </a:lnTo>
                  <a:lnTo>
                    <a:pt x="962" y="194"/>
                  </a:lnTo>
                  <a:lnTo>
                    <a:pt x="904" y="179"/>
                  </a:lnTo>
                  <a:lnTo>
                    <a:pt x="843" y="170"/>
                  </a:lnTo>
                  <a:lnTo>
                    <a:pt x="780" y="167"/>
                  </a:lnTo>
                  <a:close/>
                  <a:moveTo>
                    <a:pt x="780" y="0"/>
                  </a:moveTo>
                  <a:lnTo>
                    <a:pt x="851" y="3"/>
                  </a:lnTo>
                  <a:lnTo>
                    <a:pt x="920" y="13"/>
                  </a:lnTo>
                  <a:lnTo>
                    <a:pt x="987" y="28"/>
                  </a:lnTo>
                  <a:lnTo>
                    <a:pt x="1052" y="48"/>
                  </a:lnTo>
                  <a:lnTo>
                    <a:pt x="1114" y="75"/>
                  </a:lnTo>
                  <a:lnTo>
                    <a:pt x="1174" y="106"/>
                  </a:lnTo>
                  <a:lnTo>
                    <a:pt x="1229" y="143"/>
                  </a:lnTo>
                  <a:lnTo>
                    <a:pt x="1282" y="183"/>
                  </a:lnTo>
                  <a:lnTo>
                    <a:pt x="1332" y="229"/>
                  </a:lnTo>
                  <a:lnTo>
                    <a:pt x="1377" y="278"/>
                  </a:lnTo>
                  <a:lnTo>
                    <a:pt x="1417" y="330"/>
                  </a:lnTo>
                  <a:lnTo>
                    <a:pt x="1454" y="386"/>
                  </a:lnTo>
                  <a:lnTo>
                    <a:pt x="1485" y="446"/>
                  </a:lnTo>
                  <a:lnTo>
                    <a:pt x="1511" y="508"/>
                  </a:lnTo>
                  <a:lnTo>
                    <a:pt x="1533" y="573"/>
                  </a:lnTo>
                  <a:lnTo>
                    <a:pt x="1548" y="640"/>
                  </a:lnTo>
                  <a:lnTo>
                    <a:pt x="1557" y="710"/>
                  </a:lnTo>
                  <a:lnTo>
                    <a:pt x="1560" y="781"/>
                  </a:lnTo>
                  <a:lnTo>
                    <a:pt x="1557" y="851"/>
                  </a:lnTo>
                  <a:lnTo>
                    <a:pt x="1548" y="921"/>
                  </a:lnTo>
                  <a:lnTo>
                    <a:pt x="1533" y="988"/>
                  </a:lnTo>
                  <a:lnTo>
                    <a:pt x="1511" y="1053"/>
                  </a:lnTo>
                  <a:lnTo>
                    <a:pt x="1485" y="1115"/>
                  </a:lnTo>
                  <a:lnTo>
                    <a:pt x="1454" y="1174"/>
                  </a:lnTo>
                  <a:lnTo>
                    <a:pt x="1417" y="1230"/>
                  </a:lnTo>
                  <a:lnTo>
                    <a:pt x="1377" y="1283"/>
                  </a:lnTo>
                  <a:lnTo>
                    <a:pt x="1332" y="1332"/>
                  </a:lnTo>
                  <a:lnTo>
                    <a:pt x="1282" y="1377"/>
                  </a:lnTo>
                  <a:lnTo>
                    <a:pt x="1229" y="1418"/>
                  </a:lnTo>
                  <a:lnTo>
                    <a:pt x="1174" y="1454"/>
                  </a:lnTo>
                  <a:lnTo>
                    <a:pt x="1114" y="1486"/>
                  </a:lnTo>
                  <a:lnTo>
                    <a:pt x="1052" y="1512"/>
                  </a:lnTo>
                  <a:lnTo>
                    <a:pt x="987" y="1533"/>
                  </a:lnTo>
                  <a:lnTo>
                    <a:pt x="920" y="1549"/>
                  </a:lnTo>
                  <a:lnTo>
                    <a:pt x="851" y="1558"/>
                  </a:lnTo>
                  <a:lnTo>
                    <a:pt x="780" y="1561"/>
                  </a:lnTo>
                  <a:lnTo>
                    <a:pt x="709" y="1558"/>
                  </a:lnTo>
                  <a:lnTo>
                    <a:pt x="640" y="1549"/>
                  </a:lnTo>
                  <a:lnTo>
                    <a:pt x="573" y="1533"/>
                  </a:lnTo>
                  <a:lnTo>
                    <a:pt x="508" y="1512"/>
                  </a:lnTo>
                  <a:lnTo>
                    <a:pt x="445" y="1486"/>
                  </a:lnTo>
                  <a:lnTo>
                    <a:pt x="386" y="1454"/>
                  </a:lnTo>
                  <a:lnTo>
                    <a:pt x="330" y="1418"/>
                  </a:lnTo>
                  <a:lnTo>
                    <a:pt x="277" y="1377"/>
                  </a:lnTo>
                  <a:lnTo>
                    <a:pt x="228" y="1332"/>
                  </a:lnTo>
                  <a:lnTo>
                    <a:pt x="183" y="1283"/>
                  </a:lnTo>
                  <a:lnTo>
                    <a:pt x="142" y="1230"/>
                  </a:lnTo>
                  <a:lnTo>
                    <a:pt x="106" y="1174"/>
                  </a:lnTo>
                  <a:lnTo>
                    <a:pt x="75" y="1115"/>
                  </a:lnTo>
                  <a:lnTo>
                    <a:pt x="48" y="1053"/>
                  </a:lnTo>
                  <a:lnTo>
                    <a:pt x="27" y="988"/>
                  </a:lnTo>
                  <a:lnTo>
                    <a:pt x="12" y="921"/>
                  </a:lnTo>
                  <a:lnTo>
                    <a:pt x="3" y="851"/>
                  </a:lnTo>
                  <a:lnTo>
                    <a:pt x="0" y="781"/>
                  </a:lnTo>
                  <a:lnTo>
                    <a:pt x="3" y="710"/>
                  </a:lnTo>
                  <a:lnTo>
                    <a:pt x="12" y="640"/>
                  </a:lnTo>
                  <a:lnTo>
                    <a:pt x="27" y="573"/>
                  </a:lnTo>
                  <a:lnTo>
                    <a:pt x="48" y="508"/>
                  </a:lnTo>
                  <a:lnTo>
                    <a:pt x="75" y="446"/>
                  </a:lnTo>
                  <a:lnTo>
                    <a:pt x="106" y="386"/>
                  </a:lnTo>
                  <a:lnTo>
                    <a:pt x="142" y="330"/>
                  </a:lnTo>
                  <a:lnTo>
                    <a:pt x="183" y="278"/>
                  </a:lnTo>
                  <a:lnTo>
                    <a:pt x="228" y="229"/>
                  </a:lnTo>
                  <a:lnTo>
                    <a:pt x="277" y="183"/>
                  </a:lnTo>
                  <a:lnTo>
                    <a:pt x="330" y="143"/>
                  </a:lnTo>
                  <a:lnTo>
                    <a:pt x="386" y="106"/>
                  </a:lnTo>
                  <a:lnTo>
                    <a:pt x="445" y="75"/>
                  </a:lnTo>
                  <a:lnTo>
                    <a:pt x="508" y="48"/>
                  </a:lnTo>
                  <a:lnTo>
                    <a:pt x="573" y="28"/>
                  </a:lnTo>
                  <a:lnTo>
                    <a:pt x="640" y="13"/>
                  </a:lnTo>
                  <a:lnTo>
                    <a:pt x="709" y="3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7" name="Freeform 365"/>
          <p:cNvSpPr>
            <a:spLocks/>
          </p:cNvSpPr>
          <p:nvPr/>
        </p:nvSpPr>
        <p:spPr bwMode="auto">
          <a:xfrm>
            <a:off x="7423971" y="2668588"/>
            <a:ext cx="141288" cy="598488"/>
          </a:xfrm>
          <a:custGeom>
            <a:avLst/>
            <a:gdLst>
              <a:gd name="T0" fmla="*/ 57 w 798"/>
              <a:gd name="T1" fmla="*/ 0 h 3396"/>
              <a:gd name="T2" fmla="*/ 742 w 798"/>
              <a:gd name="T3" fmla="*/ 0 h 3396"/>
              <a:gd name="T4" fmla="*/ 758 w 798"/>
              <a:gd name="T5" fmla="*/ 3 h 3396"/>
              <a:gd name="T6" fmla="*/ 773 w 798"/>
              <a:gd name="T7" fmla="*/ 10 h 3396"/>
              <a:gd name="T8" fmla="*/ 785 w 798"/>
              <a:gd name="T9" fmla="*/ 21 h 3396"/>
              <a:gd name="T10" fmla="*/ 794 w 798"/>
              <a:gd name="T11" fmla="*/ 35 h 3396"/>
              <a:gd name="T12" fmla="*/ 798 w 798"/>
              <a:gd name="T13" fmla="*/ 52 h 3396"/>
              <a:gd name="T14" fmla="*/ 797 w 798"/>
              <a:gd name="T15" fmla="*/ 68 h 3396"/>
              <a:gd name="T16" fmla="*/ 792 w 798"/>
              <a:gd name="T17" fmla="*/ 84 h 3396"/>
              <a:gd name="T18" fmla="*/ 781 w 798"/>
              <a:gd name="T19" fmla="*/ 97 h 3396"/>
              <a:gd name="T20" fmla="*/ 739 w 798"/>
              <a:gd name="T21" fmla="*/ 143 h 3396"/>
              <a:gd name="T22" fmla="*/ 700 w 798"/>
              <a:gd name="T23" fmla="*/ 194 h 3396"/>
              <a:gd name="T24" fmla="*/ 666 w 798"/>
              <a:gd name="T25" fmla="*/ 247 h 3396"/>
              <a:gd name="T26" fmla="*/ 638 w 798"/>
              <a:gd name="T27" fmla="*/ 301 h 3396"/>
              <a:gd name="T28" fmla="*/ 614 w 798"/>
              <a:gd name="T29" fmla="*/ 358 h 3396"/>
              <a:gd name="T30" fmla="*/ 595 w 798"/>
              <a:gd name="T31" fmla="*/ 418 h 3396"/>
              <a:gd name="T32" fmla="*/ 582 w 798"/>
              <a:gd name="T33" fmla="*/ 479 h 3396"/>
              <a:gd name="T34" fmla="*/ 573 w 798"/>
              <a:gd name="T35" fmla="*/ 540 h 3396"/>
              <a:gd name="T36" fmla="*/ 570 w 798"/>
              <a:gd name="T37" fmla="*/ 603 h 3396"/>
              <a:gd name="T38" fmla="*/ 570 w 798"/>
              <a:gd name="T39" fmla="*/ 2642 h 3396"/>
              <a:gd name="T40" fmla="*/ 567 w 798"/>
              <a:gd name="T41" fmla="*/ 2763 h 3396"/>
              <a:gd name="T42" fmla="*/ 557 w 798"/>
              <a:gd name="T43" fmla="*/ 2885 h 3396"/>
              <a:gd name="T44" fmla="*/ 541 w 798"/>
              <a:gd name="T45" fmla="*/ 3004 h 3396"/>
              <a:gd name="T46" fmla="*/ 518 w 798"/>
              <a:gd name="T47" fmla="*/ 3123 h 3396"/>
              <a:gd name="T48" fmla="*/ 489 w 798"/>
              <a:gd name="T49" fmla="*/ 3241 h 3396"/>
              <a:gd name="T50" fmla="*/ 453 w 798"/>
              <a:gd name="T51" fmla="*/ 3357 h 3396"/>
              <a:gd name="T52" fmla="*/ 445 w 798"/>
              <a:gd name="T53" fmla="*/ 3373 h 3396"/>
              <a:gd name="T54" fmla="*/ 432 w 798"/>
              <a:gd name="T55" fmla="*/ 3386 h 3396"/>
              <a:gd name="T56" fmla="*/ 417 w 798"/>
              <a:gd name="T57" fmla="*/ 3393 h 3396"/>
              <a:gd name="T58" fmla="*/ 399 w 798"/>
              <a:gd name="T59" fmla="*/ 3396 h 3396"/>
              <a:gd name="T60" fmla="*/ 381 w 798"/>
              <a:gd name="T61" fmla="*/ 3393 h 3396"/>
              <a:gd name="T62" fmla="*/ 366 w 798"/>
              <a:gd name="T63" fmla="*/ 3386 h 3396"/>
              <a:gd name="T64" fmla="*/ 353 w 798"/>
              <a:gd name="T65" fmla="*/ 3373 h 3396"/>
              <a:gd name="T66" fmla="*/ 345 w 798"/>
              <a:gd name="T67" fmla="*/ 3357 h 3396"/>
              <a:gd name="T68" fmla="*/ 310 w 798"/>
              <a:gd name="T69" fmla="*/ 3241 h 3396"/>
              <a:gd name="T70" fmla="*/ 280 w 798"/>
              <a:gd name="T71" fmla="*/ 3123 h 3396"/>
              <a:gd name="T72" fmla="*/ 258 w 798"/>
              <a:gd name="T73" fmla="*/ 3004 h 3396"/>
              <a:gd name="T74" fmla="*/ 241 w 798"/>
              <a:gd name="T75" fmla="*/ 2885 h 3396"/>
              <a:gd name="T76" fmla="*/ 232 w 798"/>
              <a:gd name="T77" fmla="*/ 2763 h 3396"/>
              <a:gd name="T78" fmla="*/ 229 w 798"/>
              <a:gd name="T79" fmla="*/ 2642 h 3396"/>
              <a:gd name="T80" fmla="*/ 229 w 798"/>
              <a:gd name="T81" fmla="*/ 603 h 3396"/>
              <a:gd name="T82" fmla="*/ 225 w 798"/>
              <a:gd name="T83" fmla="*/ 540 h 3396"/>
              <a:gd name="T84" fmla="*/ 217 w 798"/>
              <a:gd name="T85" fmla="*/ 479 h 3396"/>
              <a:gd name="T86" fmla="*/ 204 w 798"/>
              <a:gd name="T87" fmla="*/ 418 h 3396"/>
              <a:gd name="T88" fmla="*/ 185 w 798"/>
              <a:gd name="T89" fmla="*/ 358 h 3396"/>
              <a:gd name="T90" fmla="*/ 161 w 798"/>
              <a:gd name="T91" fmla="*/ 301 h 3396"/>
              <a:gd name="T92" fmla="*/ 132 w 798"/>
              <a:gd name="T93" fmla="*/ 247 h 3396"/>
              <a:gd name="T94" fmla="*/ 99 w 798"/>
              <a:gd name="T95" fmla="*/ 194 h 3396"/>
              <a:gd name="T96" fmla="*/ 60 w 798"/>
              <a:gd name="T97" fmla="*/ 143 h 3396"/>
              <a:gd name="T98" fmla="*/ 17 w 798"/>
              <a:gd name="T99" fmla="*/ 97 h 3396"/>
              <a:gd name="T100" fmla="*/ 6 w 798"/>
              <a:gd name="T101" fmla="*/ 84 h 3396"/>
              <a:gd name="T102" fmla="*/ 1 w 798"/>
              <a:gd name="T103" fmla="*/ 68 h 3396"/>
              <a:gd name="T104" fmla="*/ 0 w 798"/>
              <a:gd name="T105" fmla="*/ 52 h 3396"/>
              <a:gd name="T106" fmla="*/ 4 w 798"/>
              <a:gd name="T107" fmla="*/ 35 h 3396"/>
              <a:gd name="T108" fmla="*/ 13 w 798"/>
              <a:gd name="T109" fmla="*/ 21 h 3396"/>
              <a:gd name="T110" fmla="*/ 25 w 798"/>
              <a:gd name="T111" fmla="*/ 10 h 3396"/>
              <a:gd name="T112" fmla="*/ 40 w 798"/>
              <a:gd name="T113" fmla="*/ 3 h 3396"/>
              <a:gd name="T114" fmla="*/ 57 w 798"/>
              <a:gd name="T115" fmla="*/ 0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98" h="3396">
                <a:moveTo>
                  <a:pt x="57" y="0"/>
                </a:moveTo>
                <a:lnTo>
                  <a:pt x="742" y="0"/>
                </a:lnTo>
                <a:lnTo>
                  <a:pt x="758" y="3"/>
                </a:lnTo>
                <a:lnTo>
                  <a:pt x="773" y="10"/>
                </a:lnTo>
                <a:lnTo>
                  <a:pt x="785" y="21"/>
                </a:lnTo>
                <a:lnTo>
                  <a:pt x="794" y="35"/>
                </a:lnTo>
                <a:lnTo>
                  <a:pt x="798" y="52"/>
                </a:lnTo>
                <a:lnTo>
                  <a:pt x="797" y="68"/>
                </a:lnTo>
                <a:lnTo>
                  <a:pt x="792" y="84"/>
                </a:lnTo>
                <a:lnTo>
                  <a:pt x="781" y="97"/>
                </a:lnTo>
                <a:lnTo>
                  <a:pt x="739" y="143"/>
                </a:lnTo>
                <a:lnTo>
                  <a:pt x="700" y="194"/>
                </a:lnTo>
                <a:lnTo>
                  <a:pt x="666" y="247"/>
                </a:lnTo>
                <a:lnTo>
                  <a:pt x="638" y="301"/>
                </a:lnTo>
                <a:lnTo>
                  <a:pt x="614" y="358"/>
                </a:lnTo>
                <a:lnTo>
                  <a:pt x="595" y="418"/>
                </a:lnTo>
                <a:lnTo>
                  <a:pt x="582" y="479"/>
                </a:lnTo>
                <a:lnTo>
                  <a:pt x="573" y="540"/>
                </a:lnTo>
                <a:lnTo>
                  <a:pt x="570" y="603"/>
                </a:lnTo>
                <a:lnTo>
                  <a:pt x="570" y="2642"/>
                </a:lnTo>
                <a:lnTo>
                  <a:pt x="567" y="2763"/>
                </a:lnTo>
                <a:lnTo>
                  <a:pt x="557" y="2885"/>
                </a:lnTo>
                <a:lnTo>
                  <a:pt x="541" y="3004"/>
                </a:lnTo>
                <a:lnTo>
                  <a:pt x="518" y="3123"/>
                </a:lnTo>
                <a:lnTo>
                  <a:pt x="489" y="3241"/>
                </a:lnTo>
                <a:lnTo>
                  <a:pt x="453" y="3357"/>
                </a:lnTo>
                <a:lnTo>
                  <a:pt x="445" y="3373"/>
                </a:lnTo>
                <a:lnTo>
                  <a:pt x="432" y="3386"/>
                </a:lnTo>
                <a:lnTo>
                  <a:pt x="417" y="3393"/>
                </a:lnTo>
                <a:lnTo>
                  <a:pt x="399" y="3396"/>
                </a:lnTo>
                <a:lnTo>
                  <a:pt x="381" y="3393"/>
                </a:lnTo>
                <a:lnTo>
                  <a:pt x="366" y="3386"/>
                </a:lnTo>
                <a:lnTo>
                  <a:pt x="353" y="3373"/>
                </a:lnTo>
                <a:lnTo>
                  <a:pt x="345" y="3357"/>
                </a:lnTo>
                <a:lnTo>
                  <a:pt x="310" y="3241"/>
                </a:lnTo>
                <a:lnTo>
                  <a:pt x="280" y="3123"/>
                </a:lnTo>
                <a:lnTo>
                  <a:pt x="258" y="3004"/>
                </a:lnTo>
                <a:lnTo>
                  <a:pt x="241" y="2885"/>
                </a:lnTo>
                <a:lnTo>
                  <a:pt x="232" y="2763"/>
                </a:lnTo>
                <a:lnTo>
                  <a:pt x="229" y="2642"/>
                </a:lnTo>
                <a:lnTo>
                  <a:pt x="229" y="603"/>
                </a:lnTo>
                <a:lnTo>
                  <a:pt x="225" y="540"/>
                </a:lnTo>
                <a:lnTo>
                  <a:pt x="217" y="479"/>
                </a:lnTo>
                <a:lnTo>
                  <a:pt x="204" y="418"/>
                </a:lnTo>
                <a:lnTo>
                  <a:pt x="185" y="358"/>
                </a:lnTo>
                <a:lnTo>
                  <a:pt x="161" y="301"/>
                </a:lnTo>
                <a:lnTo>
                  <a:pt x="132" y="247"/>
                </a:lnTo>
                <a:lnTo>
                  <a:pt x="99" y="194"/>
                </a:lnTo>
                <a:lnTo>
                  <a:pt x="60" y="143"/>
                </a:lnTo>
                <a:lnTo>
                  <a:pt x="17" y="97"/>
                </a:lnTo>
                <a:lnTo>
                  <a:pt x="6" y="84"/>
                </a:lnTo>
                <a:lnTo>
                  <a:pt x="1" y="68"/>
                </a:lnTo>
                <a:lnTo>
                  <a:pt x="0" y="52"/>
                </a:lnTo>
                <a:lnTo>
                  <a:pt x="4" y="35"/>
                </a:lnTo>
                <a:lnTo>
                  <a:pt x="13" y="21"/>
                </a:lnTo>
                <a:lnTo>
                  <a:pt x="25" y="10"/>
                </a:lnTo>
                <a:lnTo>
                  <a:pt x="40" y="3"/>
                </a:lnTo>
                <a:lnTo>
                  <a:pt x="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8" name="Group 967"/>
          <p:cNvGrpSpPr/>
          <p:nvPr/>
        </p:nvGrpSpPr>
        <p:grpSpPr>
          <a:xfrm>
            <a:off x="8134834" y="2720975"/>
            <a:ext cx="590550" cy="490538"/>
            <a:chOff x="8074025" y="2720975"/>
            <a:chExt cx="590550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1" name="Freeform 370"/>
            <p:cNvSpPr>
              <a:spLocks/>
            </p:cNvSpPr>
            <p:nvPr/>
          </p:nvSpPr>
          <p:spPr bwMode="auto">
            <a:xfrm>
              <a:off x="8240713" y="2800350"/>
              <a:ext cx="177800" cy="38100"/>
            </a:xfrm>
            <a:custGeom>
              <a:avLst/>
              <a:gdLst>
                <a:gd name="T0" fmla="*/ 111 w 1003"/>
                <a:gd name="T1" fmla="*/ 0 h 222"/>
                <a:gd name="T2" fmla="*/ 892 w 1003"/>
                <a:gd name="T3" fmla="*/ 0 h 222"/>
                <a:gd name="T4" fmla="*/ 918 w 1003"/>
                <a:gd name="T5" fmla="*/ 3 h 222"/>
                <a:gd name="T6" fmla="*/ 941 w 1003"/>
                <a:gd name="T7" fmla="*/ 11 h 222"/>
                <a:gd name="T8" fmla="*/ 961 w 1003"/>
                <a:gd name="T9" fmla="*/ 24 h 222"/>
                <a:gd name="T10" fmla="*/ 979 w 1003"/>
                <a:gd name="T11" fmla="*/ 41 h 222"/>
                <a:gd name="T12" fmla="*/ 992 w 1003"/>
                <a:gd name="T13" fmla="*/ 62 h 222"/>
                <a:gd name="T14" fmla="*/ 1001 w 1003"/>
                <a:gd name="T15" fmla="*/ 86 h 222"/>
                <a:gd name="T16" fmla="*/ 1003 w 1003"/>
                <a:gd name="T17" fmla="*/ 111 h 222"/>
                <a:gd name="T18" fmla="*/ 1001 w 1003"/>
                <a:gd name="T19" fmla="*/ 137 h 222"/>
                <a:gd name="T20" fmla="*/ 992 w 1003"/>
                <a:gd name="T21" fmla="*/ 160 h 222"/>
                <a:gd name="T22" fmla="*/ 979 w 1003"/>
                <a:gd name="T23" fmla="*/ 180 h 222"/>
                <a:gd name="T24" fmla="*/ 961 w 1003"/>
                <a:gd name="T25" fmla="*/ 197 h 222"/>
                <a:gd name="T26" fmla="*/ 941 w 1003"/>
                <a:gd name="T27" fmla="*/ 210 h 222"/>
                <a:gd name="T28" fmla="*/ 918 w 1003"/>
                <a:gd name="T29" fmla="*/ 219 h 222"/>
                <a:gd name="T30" fmla="*/ 892 w 1003"/>
                <a:gd name="T31" fmla="*/ 222 h 222"/>
                <a:gd name="T32" fmla="*/ 111 w 1003"/>
                <a:gd name="T33" fmla="*/ 222 h 222"/>
                <a:gd name="T34" fmla="*/ 86 w 1003"/>
                <a:gd name="T35" fmla="*/ 219 h 222"/>
                <a:gd name="T36" fmla="*/ 62 w 1003"/>
                <a:gd name="T37" fmla="*/ 210 h 222"/>
                <a:gd name="T38" fmla="*/ 41 w 1003"/>
                <a:gd name="T39" fmla="*/ 197 h 222"/>
                <a:gd name="T40" fmla="*/ 24 w 1003"/>
                <a:gd name="T41" fmla="*/ 180 h 222"/>
                <a:gd name="T42" fmla="*/ 11 w 1003"/>
                <a:gd name="T43" fmla="*/ 160 h 222"/>
                <a:gd name="T44" fmla="*/ 3 w 1003"/>
                <a:gd name="T45" fmla="*/ 137 h 222"/>
                <a:gd name="T46" fmla="*/ 0 w 1003"/>
                <a:gd name="T47" fmla="*/ 111 h 222"/>
                <a:gd name="T48" fmla="*/ 3 w 1003"/>
                <a:gd name="T49" fmla="*/ 86 h 222"/>
                <a:gd name="T50" fmla="*/ 11 w 1003"/>
                <a:gd name="T51" fmla="*/ 62 h 222"/>
                <a:gd name="T52" fmla="*/ 24 w 1003"/>
                <a:gd name="T53" fmla="*/ 41 h 222"/>
                <a:gd name="T54" fmla="*/ 41 w 1003"/>
                <a:gd name="T55" fmla="*/ 24 h 222"/>
                <a:gd name="T56" fmla="*/ 62 w 1003"/>
                <a:gd name="T57" fmla="*/ 11 h 222"/>
                <a:gd name="T58" fmla="*/ 86 w 1003"/>
                <a:gd name="T59" fmla="*/ 3 h 222"/>
                <a:gd name="T60" fmla="*/ 111 w 1003"/>
                <a:gd name="T6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3" h="222">
                  <a:moveTo>
                    <a:pt x="111" y="0"/>
                  </a:moveTo>
                  <a:lnTo>
                    <a:pt x="892" y="0"/>
                  </a:lnTo>
                  <a:lnTo>
                    <a:pt x="918" y="3"/>
                  </a:lnTo>
                  <a:lnTo>
                    <a:pt x="941" y="11"/>
                  </a:lnTo>
                  <a:lnTo>
                    <a:pt x="961" y="24"/>
                  </a:lnTo>
                  <a:lnTo>
                    <a:pt x="979" y="41"/>
                  </a:lnTo>
                  <a:lnTo>
                    <a:pt x="992" y="62"/>
                  </a:lnTo>
                  <a:lnTo>
                    <a:pt x="1001" y="86"/>
                  </a:lnTo>
                  <a:lnTo>
                    <a:pt x="1003" y="111"/>
                  </a:lnTo>
                  <a:lnTo>
                    <a:pt x="1001" y="137"/>
                  </a:lnTo>
                  <a:lnTo>
                    <a:pt x="992" y="160"/>
                  </a:lnTo>
                  <a:lnTo>
                    <a:pt x="979" y="180"/>
                  </a:lnTo>
                  <a:lnTo>
                    <a:pt x="961" y="197"/>
                  </a:lnTo>
                  <a:lnTo>
                    <a:pt x="941" y="210"/>
                  </a:lnTo>
                  <a:lnTo>
                    <a:pt x="918" y="219"/>
                  </a:lnTo>
                  <a:lnTo>
                    <a:pt x="892" y="222"/>
                  </a:lnTo>
                  <a:lnTo>
                    <a:pt x="111" y="222"/>
                  </a:lnTo>
                  <a:lnTo>
                    <a:pt x="86" y="219"/>
                  </a:lnTo>
                  <a:lnTo>
                    <a:pt x="62" y="210"/>
                  </a:lnTo>
                  <a:lnTo>
                    <a:pt x="41" y="197"/>
                  </a:lnTo>
                  <a:lnTo>
                    <a:pt x="24" y="180"/>
                  </a:lnTo>
                  <a:lnTo>
                    <a:pt x="11" y="160"/>
                  </a:lnTo>
                  <a:lnTo>
                    <a:pt x="3" y="137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6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71"/>
            <p:cNvSpPr>
              <a:spLocks noEditPoints="1"/>
            </p:cNvSpPr>
            <p:nvPr/>
          </p:nvSpPr>
          <p:spPr bwMode="auto">
            <a:xfrm>
              <a:off x="8074025" y="2720975"/>
              <a:ext cx="590550" cy="490538"/>
            </a:xfrm>
            <a:custGeom>
              <a:avLst/>
              <a:gdLst>
                <a:gd name="T0" fmla="*/ 861 w 3345"/>
                <a:gd name="T1" fmla="*/ 1431 h 2779"/>
                <a:gd name="T2" fmla="*/ 922 w 3345"/>
                <a:gd name="T3" fmla="*/ 2212 h 2779"/>
                <a:gd name="T4" fmla="*/ 1013 w 3345"/>
                <a:gd name="T5" fmla="*/ 2349 h 2779"/>
                <a:gd name="T6" fmla="*/ 1896 w 3345"/>
                <a:gd name="T7" fmla="*/ 2390 h 2779"/>
                <a:gd name="T8" fmla="*/ 2053 w 3345"/>
                <a:gd name="T9" fmla="*/ 2325 h 2779"/>
                <a:gd name="T10" fmla="*/ 2118 w 3345"/>
                <a:gd name="T11" fmla="*/ 2167 h 2779"/>
                <a:gd name="T12" fmla="*/ 2081 w 3345"/>
                <a:gd name="T13" fmla="*/ 1393 h 2779"/>
                <a:gd name="T14" fmla="*/ 2699 w 3345"/>
                <a:gd name="T15" fmla="*/ 733 h 2779"/>
                <a:gd name="T16" fmla="*/ 2688 w 3345"/>
                <a:gd name="T17" fmla="*/ 811 h 2779"/>
                <a:gd name="T18" fmla="*/ 3084 w 3345"/>
                <a:gd name="T19" fmla="*/ 831 h 2779"/>
                <a:gd name="T20" fmla="*/ 3120 w 3345"/>
                <a:gd name="T21" fmla="*/ 760 h 2779"/>
                <a:gd name="T22" fmla="*/ 2732 w 3345"/>
                <a:gd name="T23" fmla="*/ 723 h 2779"/>
                <a:gd name="T24" fmla="*/ 2568 w 3345"/>
                <a:gd name="T25" fmla="*/ 538 h 2779"/>
                <a:gd name="T26" fmla="*/ 2603 w 3345"/>
                <a:gd name="T27" fmla="*/ 609 h 2779"/>
                <a:gd name="T28" fmla="*/ 3112 w 3345"/>
                <a:gd name="T29" fmla="*/ 589 h 2779"/>
                <a:gd name="T30" fmla="*/ 3099 w 3345"/>
                <a:gd name="T31" fmla="*/ 511 h 2779"/>
                <a:gd name="T32" fmla="*/ 150 w 3345"/>
                <a:gd name="T33" fmla="*/ 392 h 2779"/>
                <a:gd name="T34" fmla="*/ 112 w 3345"/>
                <a:gd name="T35" fmla="*/ 667 h 2779"/>
                <a:gd name="T36" fmla="*/ 167 w 3345"/>
                <a:gd name="T37" fmla="*/ 723 h 2779"/>
                <a:gd name="T38" fmla="*/ 1024 w 3345"/>
                <a:gd name="T39" fmla="*/ 337 h 2779"/>
                <a:gd name="T40" fmla="*/ 880 w 3345"/>
                <a:gd name="T41" fmla="*/ 425 h 2779"/>
                <a:gd name="T42" fmla="*/ 839 w 3345"/>
                <a:gd name="T43" fmla="*/ 592 h 2779"/>
                <a:gd name="T44" fmla="*/ 927 w 3345"/>
                <a:gd name="T45" fmla="*/ 735 h 2779"/>
                <a:gd name="T46" fmla="*/ 1840 w 3345"/>
                <a:gd name="T47" fmla="*/ 779 h 2779"/>
                <a:gd name="T48" fmla="*/ 1998 w 3345"/>
                <a:gd name="T49" fmla="*/ 713 h 2779"/>
                <a:gd name="T50" fmla="*/ 2063 w 3345"/>
                <a:gd name="T51" fmla="*/ 556 h 2779"/>
                <a:gd name="T52" fmla="*/ 1998 w 3345"/>
                <a:gd name="T53" fmla="*/ 398 h 2779"/>
                <a:gd name="T54" fmla="*/ 1840 w 3345"/>
                <a:gd name="T55" fmla="*/ 334 h 2779"/>
                <a:gd name="T56" fmla="*/ 2464 w 3345"/>
                <a:gd name="T57" fmla="*/ 300 h 2779"/>
                <a:gd name="T58" fmla="*/ 2477 w 3345"/>
                <a:gd name="T59" fmla="*/ 378 h 2779"/>
                <a:gd name="T60" fmla="*/ 3099 w 3345"/>
                <a:gd name="T61" fmla="*/ 378 h 2779"/>
                <a:gd name="T62" fmla="*/ 3112 w 3345"/>
                <a:gd name="T63" fmla="*/ 300 h 2779"/>
                <a:gd name="T64" fmla="*/ 558 w 3345"/>
                <a:gd name="T65" fmla="*/ 0 h 2779"/>
                <a:gd name="T66" fmla="*/ 3286 w 3345"/>
                <a:gd name="T67" fmla="*/ 39 h 2779"/>
                <a:gd name="T68" fmla="*/ 3345 w 3345"/>
                <a:gd name="T69" fmla="*/ 167 h 2779"/>
                <a:gd name="T70" fmla="*/ 3300 w 3345"/>
                <a:gd name="T71" fmla="*/ 1058 h 2779"/>
                <a:gd name="T72" fmla="*/ 3189 w 3345"/>
                <a:gd name="T73" fmla="*/ 1247 h 2779"/>
                <a:gd name="T74" fmla="*/ 3133 w 3345"/>
                <a:gd name="T75" fmla="*/ 1609 h 2779"/>
                <a:gd name="T76" fmla="*/ 3126 w 3345"/>
                <a:gd name="T77" fmla="*/ 1958 h 2779"/>
                <a:gd name="T78" fmla="*/ 3177 w 3345"/>
                <a:gd name="T79" fmla="*/ 2260 h 2779"/>
                <a:gd name="T80" fmla="*/ 3294 w 3345"/>
                <a:gd name="T81" fmla="*/ 2483 h 2779"/>
                <a:gd name="T82" fmla="*/ 3342 w 3345"/>
                <a:gd name="T83" fmla="*/ 2577 h 2779"/>
                <a:gd name="T84" fmla="*/ 3237 w 3345"/>
                <a:gd name="T85" fmla="*/ 2609 h 2779"/>
                <a:gd name="T86" fmla="*/ 3006 w 3345"/>
                <a:gd name="T87" fmla="*/ 2508 h 2779"/>
                <a:gd name="T88" fmla="*/ 2834 w 3345"/>
                <a:gd name="T89" fmla="*/ 2281 h 2779"/>
                <a:gd name="T90" fmla="*/ 2722 w 3345"/>
                <a:gd name="T91" fmla="*/ 1981 h 2779"/>
                <a:gd name="T92" fmla="*/ 2658 w 3345"/>
                <a:gd name="T93" fmla="*/ 1656 h 2779"/>
                <a:gd name="T94" fmla="*/ 2629 w 3345"/>
                <a:gd name="T95" fmla="*/ 1359 h 2779"/>
                <a:gd name="T96" fmla="*/ 2621 w 3345"/>
                <a:gd name="T97" fmla="*/ 1142 h 2779"/>
                <a:gd name="T98" fmla="*/ 2498 w 3345"/>
                <a:gd name="T99" fmla="*/ 2627 h 2779"/>
                <a:gd name="T100" fmla="*/ 2388 w 3345"/>
                <a:gd name="T101" fmla="*/ 2754 h 2779"/>
                <a:gd name="T102" fmla="*/ 779 w 3345"/>
                <a:gd name="T103" fmla="*/ 2776 h 2779"/>
                <a:gd name="T104" fmla="*/ 633 w 3345"/>
                <a:gd name="T105" fmla="*/ 2685 h 2779"/>
                <a:gd name="T106" fmla="*/ 397 w 3345"/>
                <a:gd name="T107" fmla="*/ 1097 h 2779"/>
                <a:gd name="T108" fmla="*/ 137 w 3345"/>
                <a:gd name="T109" fmla="*/ 831 h 2779"/>
                <a:gd name="T110" fmla="*/ 23 w 3345"/>
                <a:gd name="T111" fmla="*/ 751 h 2779"/>
                <a:gd name="T112" fmla="*/ 3 w 3345"/>
                <a:gd name="T113" fmla="*/ 415 h 2779"/>
                <a:gd name="T114" fmla="*/ 83 w 3345"/>
                <a:gd name="T115" fmla="*/ 300 h 2779"/>
                <a:gd name="T116" fmla="*/ 391 w 3345"/>
                <a:gd name="T117" fmla="*/ 167 h 2779"/>
                <a:gd name="T118" fmla="*/ 449 w 3345"/>
                <a:gd name="T119" fmla="*/ 39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45" h="2779">
                  <a:moveTo>
                    <a:pt x="948" y="1390"/>
                  </a:moveTo>
                  <a:lnTo>
                    <a:pt x="922" y="1393"/>
                  </a:lnTo>
                  <a:lnTo>
                    <a:pt x="899" y="1401"/>
                  </a:lnTo>
                  <a:lnTo>
                    <a:pt x="879" y="1414"/>
                  </a:lnTo>
                  <a:lnTo>
                    <a:pt x="861" y="1431"/>
                  </a:lnTo>
                  <a:lnTo>
                    <a:pt x="848" y="1452"/>
                  </a:lnTo>
                  <a:lnTo>
                    <a:pt x="839" y="1475"/>
                  </a:lnTo>
                  <a:lnTo>
                    <a:pt x="836" y="1501"/>
                  </a:lnTo>
                  <a:lnTo>
                    <a:pt x="837" y="1508"/>
                  </a:lnTo>
                  <a:lnTo>
                    <a:pt x="922" y="2212"/>
                  </a:lnTo>
                  <a:lnTo>
                    <a:pt x="931" y="2245"/>
                  </a:lnTo>
                  <a:lnTo>
                    <a:pt x="946" y="2275"/>
                  </a:lnTo>
                  <a:lnTo>
                    <a:pt x="965" y="2304"/>
                  </a:lnTo>
                  <a:lnTo>
                    <a:pt x="987" y="2328"/>
                  </a:lnTo>
                  <a:lnTo>
                    <a:pt x="1013" y="2349"/>
                  </a:lnTo>
                  <a:lnTo>
                    <a:pt x="1042" y="2366"/>
                  </a:lnTo>
                  <a:lnTo>
                    <a:pt x="1072" y="2380"/>
                  </a:lnTo>
                  <a:lnTo>
                    <a:pt x="1106" y="2388"/>
                  </a:lnTo>
                  <a:lnTo>
                    <a:pt x="1140" y="2390"/>
                  </a:lnTo>
                  <a:lnTo>
                    <a:pt x="1896" y="2390"/>
                  </a:lnTo>
                  <a:lnTo>
                    <a:pt x="1932" y="2387"/>
                  </a:lnTo>
                  <a:lnTo>
                    <a:pt x="1966" y="2379"/>
                  </a:lnTo>
                  <a:lnTo>
                    <a:pt x="1998" y="2365"/>
                  </a:lnTo>
                  <a:lnTo>
                    <a:pt x="2027" y="2347"/>
                  </a:lnTo>
                  <a:lnTo>
                    <a:pt x="2053" y="2325"/>
                  </a:lnTo>
                  <a:lnTo>
                    <a:pt x="2076" y="2299"/>
                  </a:lnTo>
                  <a:lnTo>
                    <a:pt x="2094" y="2269"/>
                  </a:lnTo>
                  <a:lnTo>
                    <a:pt x="2107" y="2238"/>
                  </a:lnTo>
                  <a:lnTo>
                    <a:pt x="2115" y="2204"/>
                  </a:lnTo>
                  <a:lnTo>
                    <a:pt x="2118" y="2167"/>
                  </a:lnTo>
                  <a:lnTo>
                    <a:pt x="2118" y="1445"/>
                  </a:lnTo>
                  <a:lnTo>
                    <a:pt x="2116" y="1428"/>
                  </a:lnTo>
                  <a:lnTo>
                    <a:pt x="2108" y="1413"/>
                  </a:lnTo>
                  <a:lnTo>
                    <a:pt x="2096" y="1401"/>
                  </a:lnTo>
                  <a:lnTo>
                    <a:pt x="2081" y="1393"/>
                  </a:lnTo>
                  <a:lnTo>
                    <a:pt x="2063" y="1390"/>
                  </a:lnTo>
                  <a:lnTo>
                    <a:pt x="948" y="1390"/>
                  </a:lnTo>
                  <a:close/>
                  <a:moveTo>
                    <a:pt x="2732" y="723"/>
                  </a:moveTo>
                  <a:lnTo>
                    <a:pt x="2715" y="725"/>
                  </a:lnTo>
                  <a:lnTo>
                    <a:pt x="2699" y="733"/>
                  </a:lnTo>
                  <a:lnTo>
                    <a:pt x="2688" y="745"/>
                  </a:lnTo>
                  <a:lnTo>
                    <a:pt x="2679" y="760"/>
                  </a:lnTo>
                  <a:lnTo>
                    <a:pt x="2676" y="779"/>
                  </a:lnTo>
                  <a:lnTo>
                    <a:pt x="2679" y="796"/>
                  </a:lnTo>
                  <a:lnTo>
                    <a:pt x="2688" y="811"/>
                  </a:lnTo>
                  <a:lnTo>
                    <a:pt x="2699" y="823"/>
                  </a:lnTo>
                  <a:lnTo>
                    <a:pt x="2715" y="831"/>
                  </a:lnTo>
                  <a:lnTo>
                    <a:pt x="2732" y="834"/>
                  </a:lnTo>
                  <a:lnTo>
                    <a:pt x="3067" y="834"/>
                  </a:lnTo>
                  <a:lnTo>
                    <a:pt x="3084" y="831"/>
                  </a:lnTo>
                  <a:lnTo>
                    <a:pt x="3099" y="823"/>
                  </a:lnTo>
                  <a:lnTo>
                    <a:pt x="3112" y="811"/>
                  </a:lnTo>
                  <a:lnTo>
                    <a:pt x="3120" y="796"/>
                  </a:lnTo>
                  <a:lnTo>
                    <a:pt x="3123" y="779"/>
                  </a:lnTo>
                  <a:lnTo>
                    <a:pt x="3120" y="760"/>
                  </a:lnTo>
                  <a:lnTo>
                    <a:pt x="3112" y="745"/>
                  </a:lnTo>
                  <a:lnTo>
                    <a:pt x="3099" y="733"/>
                  </a:lnTo>
                  <a:lnTo>
                    <a:pt x="3084" y="725"/>
                  </a:lnTo>
                  <a:lnTo>
                    <a:pt x="3067" y="723"/>
                  </a:lnTo>
                  <a:lnTo>
                    <a:pt x="2732" y="723"/>
                  </a:lnTo>
                  <a:close/>
                  <a:moveTo>
                    <a:pt x="2621" y="501"/>
                  </a:moveTo>
                  <a:lnTo>
                    <a:pt x="2603" y="504"/>
                  </a:lnTo>
                  <a:lnTo>
                    <a:pt x="2588" y="511"/>
                  </a:lnTo>
                  <a:lnTo>
                    <a:pt x="2576" y="523"/>
                  </a:lnTo>
                  <a:lnTo>
                    <a:pt x="2568" y="538"/>
                  </a:lnTo>
                  <a:lnTo>
                    <a:pt x="2565" y="556"/>
                  </a:lnTo>
                  <a:lnTo>
                    <a:pt x="2568" y="573"/>
                  </a:lnTo>
                  <a:lnTo>
                    <a:pt x="2576" y="589"/>
                  </a:lnTo>
                  <a:lnTo>
                    <a:pt x="2588" y="601"/>
                  </a:lnTo>
                  <a:lnTo>
                    <a:pt x="2603" y="609"/>
                  </a:lnTo>
                  <a:lnTo>
                    <a:pt x="2621" y="612"/>
                  </a:lnTo>
                  <a:lnTo>
                    <a:pt x="3067" y="612"/>
                  </a:lnTo>
                  <a:lnTo>
                    <a:pt x="3084" y="609"/>
                  </a:lnTo>
                  <a:lnTo>
                    <a:pt x="3099" y="601"/>
                  </a:lnTo>
                  <a:lnTo>
                    <a:pt x="3112" y="589"/>
                  </a:lnTo>
                  <a:lnTo>
                    <a:pt x="3120" y="573"/>
                  </a:lnTo>
                  <a:lnTo>
                    <a:pt x="3123" y="556"/>
                  </a:lnTo>
                  <a:lnTo>
                    <a:pt x="3120" y="538"/>
                  </a:lnTo>
                  <a:lnTo>
                    <a:pt x="3112" y="523"/>
                  </a:lnTo>
                  <a:lnTo>
                    <a:pt x="3099" y="511"/>
                  </a:lnTo>
                  <a:lnTo>
                    <a:pt x="3084" y="504"/>
                  </a:lnTo>
                  <a:lnTo>
                    <a:pt x="3067" y="501"/>
                  </a:lnTo>
                  <a:lnTo>
                    <a:pt x="2621" y="501"/>
                  </a:lnTo>
                  <a:close/>
                  <a:moveTo>
                    <a:pt x="167" y="389"/>
                  </a:moveTo>
                  <a:lnTo>
                    <a:pt x="150" y="392"/>
                  </a:lnTo>
                  <a:lnTo>
                    <a:pt x="134" y="399"/>
                  </a:lnTo>
                  <a:lnTo>
                    <a:pt x="123" y="412"/>
                  </a:lnTo>
                  <a:lnTo>
                    <a:pt x="115" y="427"/>
                  </a:lnTo>
                  <a:lnTo>
                    <a:pt x="112" y="445"/>
                  </a:lnTo>
                  <a:lnTo>
                    <a:pt x="112" y="667"/>
                  </a:lnTo>
                  <a:lnTo>
                    <a:pt x="115" y="685"/>
                  </a:lnTo>
                  <a:lnTo>
                    <a:pt x="123" y="700"/>
                  </a:lnTo>
                  <a:lnTo>
                    <a:pt x="134" y="712"/>
                  </a:lnTo>
                  <a:lnTo>
                    <a:pt x="150" y="720"/>
                  </a:lnTo>
                  <a:lnTo>
                    <a:pt x="167" y="723"/>
                  </a:lnTo>
                  <a:lnTo>
                    <a:pt x="391" y="723"/>
                  </a:lnTo>
                  <a:lnTo>
                    <a:pt x="391" y="389"/>
                  </a:lnTo>
                  <a:lnTo>
                    <a:pt x="167" y="389"/>
                  </a:lnTo>
                  <a:close/>
                  <a:moveTo>
                    <a:pt x="1059" y="334"/>
                  </a:moveTo>
                  <a:lnTo>
                    <a:pt x="1024" y="337"/>
                  </a:lnTo>
                  <a:lnTo>
                    <a:pt x="989" y="345"/>
                  </a:lnTo>
                  <a:lnTo>
                    <a:pt x="957" y="358"/>
                  </a:lnTo>
                  <a:lnTo>
                    <a:pt x="927" y="376"/>
                  </a:lnTo>
                  <a:lnTo>
                    <a:pt x="902" y="398"/>
                  </a:lnTo>
                  <a:lnTo>
                    <a:pt x="880" y="425"/>
                  </a:lnTo>
                  <a:lnTo>
                    <a:pt x="861" y="454"/>
                  </a:lnTo>
                  <a:lnTo>
                    <a:pt x="848" y="485"/>
                  </a:lnTo>
                  <a:lnTo>
                    <a:pt x="839" y="520"/>
                  </a:lnTo>
                  <a:lnTo>
                    <a:pt x="836" y="556"/>
                  </a:lnTo>
                  <a:lnTo>
                    <a:pt x="839" y="592"/>
                  </a:lnTo>
                  <a:lnTo>
                    <a:pt x="848" y="626"/>
                  </a:lnTo>
                  <a:lnTo>
                    <a:pt x="861" y="658"/>
                  </a:lnTo>
                  <a:lnTo>
                    <a:pt x="880" y="687"/>
                  </a:lnTo>
                  <a:lnTo>
                    <a:pt x="902" y="713"/>
                  </a:lnTo>
                  <a:lnTo>
                    <a:pt x="927" y="735"/>
                  </a:lnTo>
                  <a:lnTo>
                    <a:pt x="957" y="753"/>
                  </a:lnTo>
                  <a:lnTo>
                    <a:pt x="989" y="767"/>
                  </a:lnTo>
                  <a:lnTo>
                    <a:pt x="1024" y="776"/>
                  </a:lnTo>
                  <a:lnTo>
                    <a:pt x="1059" y="779"/>
                  </a:lnTo>
                  <a:lnTo>
                    <a:pt x="1840" y="779"/>
                  </a:lnTo>
                  <a:lnTo>
                    <a:pt x="1876" y="776"/>
                  </a:lnTo>
                  <a:lnTo>
                    <a:pt x="1910" y="767"/>
                  </a:lnTo>
                  <a:lnTo>
                    <a:pt x="1943" y="753"/>
                  </a:lnTo>
                  <a:lnTo>
                    <a:pt x="1971" y="735"/>
                  </a:lnTo>
                  <a:lnTo>
                    <a:pt x="1998" y="713"/>
                  </a:lnTo>
                  <a:lnTo>
                    <a:pt x="2020" y="687"/>
                  </a:lnTo>
                  <a:lnTo>
                    <a:pt x="2038" y="658"/>
                  </a:lnTo>
                  <a:lnTo>
                    <a:pt x="2051" y="626"/>
                  </a:lnTo>
                  <a:lnTo>
                    <a:pt x="2061" y="592"/>
                  </a:lnTo>
                  <a:lnTo>
                    <a:pt x="2063" y="556"/>
                  </a:lnTo>
                  <a:lnTo>
                    <a:pt x="2061" y="520"/>
                  </a:lnTo>
                  <a:lnTo>
                    <a:pt x="2051" y="485"/>
                  </a:lnTo>
                  <a:lnTo>
                    <a:pt x="2038" y="454"/>
                  </a:lnTo>
                  <a:lnTo>
                    <a:pt x="2020" y="425"/>
                  </a:lnTo>
                  <a:lnTo>
                    <a:pt x="1998" y="398"/>
                  </a:lnTo>
                  <a:lnTo>
                    <a:pt x="1971" y="376"/>
                  </a:lnTo>
                  <a:lnTo>
                    <a:pt x="1943" y="358"/>
                  </a:lnTo>
                  <a:lnTo>
                    <a:pt x="1910" y="345"/>
                  </a:lnTo>
                  <a:lnTo>
                    <a:pt x="1876" y="337"/>
                  </a:lnTo>
                  <a:lnTo>
                    <a:pt x="1840" y="334"/>
                  </a:lnTo>
                  <a:lnTo>
                    <a:pt x="1059" y="334"/>
                  </a:lnTo>
                  <a:close/>
                  <a:moveTo>
                    <a:pt x="2509" y="278"/>
                  </a:moveTo>
                  <a:lnTo>
                    <a:pt x="2492" y="281"/>
                  </a:lnTo>
                  <a:lnTo>
                    <a:pt x="2477" y="289"/>
                  </a:lnTo>
                  <a:lnTo>
                    <a:pt x="2464" y="300"/>
                  </a:lnTo>
                  <a:lnTo>
                    <a:pt x="2456" y="317"/>
                  </a:lnTo>
                  <a:lnTo>
                    <a:pt x="2453" y="334"/>
                  </a:lnTo>
                  <a:lnTo>
                    <a:pt x="2456" y="351"/>
                  </a:lnTo>
                  <a:lnTo>
                    <a:pt x="2464" y="366"/>
                  </a:lnTo>
                  <a:lnTo>
                    <a:pt x="2477" y="378"/>
                  </a:lnTo>
                  <a:lnTo>
                    <a:pt x="2492" y="386"/>
                  </a:lnTo>
                  <a:lnTo>
                    <a:pt x="2509" y="389"/>
                  </a:lnTo>
                  <a:lnTo>
                    <a:pt x="3067" y="389"/>
                  </a:lnTo>
                  <a:lnTo>
                    <a:pt x="3084" y="386"/>
                  </a:lnTo>
                  <a:lnTo>
                    <a:pt x="3099" y="378"/>
                  </a:lnTo>
                  <a:lnTo>
                    <a:pt x="3112" y="366"/>
                  </a:lnTo>
                  <a:lnTo>
                    <a:pt x="3120" y="351"/>
                  </a:lnTo>
                  <a:lnTo>
                    <a:pt x="3123" y="334"/>
                  </a:lnTo>
                  <a:lnTo>
                    <a:pt x="3120" y="317"/>
                  </a:lnTo>
                  <a:lnTo>
                    <a:pt x="3112" y="300"/>
                  </a:lnTo>
                  <a:lnTo>
                    <a:pt x="3099" y="289"/>
                  </a:lnTo>
                  <a:lnTo>
                    <a:pt x="3084" y="281"/>
                  </a:lnTo>
                  <a:lnTo>
                    <a:pt x="3067" y="278"/>
                  </a:lnTo>
                  <a:lnTo>
                    <a:pt x="2509" y="278"/>
                  </a:lnTo>
                  <a:close/>
                  <a:moveTo>
                    <a:pt x="558" y="0"/>
                  </a:moveTo>
                  <a:lnTo>
                    <a:pt x="3179" y="0"/>
                  </a:lnTo>
                  <a:lnTo>
                    <a:pt x="3208" y="3"/>
                  </a:lnTo>
                  <a:lnTo>
                    <a:pt x="3236" y="10"/>
                  </a:lnTo>
                  <a:lnTo>
                    <a:pt x="3263" y="23"/>
                  </a:lnTo>
                  <a:lnTo>
                    <a:pt x="3286" y="39"/>
                  </a:lnTo>
                  <a:lnTo>
                    <a:pt x="3306" y="60"/>
                  </a:lnTo>
                  <a:lnTo>
                    <a:pt x="3323" y="83"/>
                  </a:lnTo>
                  <a:lnTo>
                    <a:pt x="3335" y="109"/>
                  </a:lnTo>
                  <a:lnTo>
                    <a:pt x="3343" y="137"/>
                  </a:lnTo>
                  <a:lnTo>
                    <a:pt x="3345" y="167"/>
                  </a:lnTo>
                  <a:lnTo>
                    <a:pt x="3345" y="945"/>
                  </a:lnTo>
                  <a:lnTo>
                    <a:pt x="3342" y="977"/>
                  </a:lnTo>
                  <a:lnTo>
                    <a:pt x="3334" y="1006"/>
                  </a:lnTo>
                  <a:lnTo>
                    <a:pt x="3320" y="1034"/>
                  </a:lnTo>
                  <a:lnTo>
                    <a:pt x="3300" y="1058"/>
                  </a:lnTo>
                  <a:lnTo>
                    <a:pt x="3278" y="1078"/>
                  </a:lnTo>
                  <a:lnTo>
                    <a:pt x="3252" y="1094"/>
                  </a:lnTo>
                  <a:lnTo>
                    <a:pt x="3223" y="1104"/>
                  </a:lnTo>
                  <a:lnTo>
                    <a:pt x="3205" y="1175"/>
                  </a:lnTo>
                  <a:lnTo>
                    <a:pt x="3189" y="1247"/>
                  </a:lnTo>
                  <a:lnTo>
                    <a:pt x="3173" y="1319"/>
                  </a:lnTo>
                  <a:lnTo>
                    <a:pt x="3160" y="1392"/>
                  </a:lnTo>
                  <a:lnTo>
                    <a:pt x="3149" y="1464"/>
                  </a:lnTo>
                  <a:lnTo>
                    <a:pt x="3140" y="1537"/>
                  </a:lnTo>
                  <a:lnTo>
                    <a:pt x="3133" y="1609"/>
                  </a:lnTo>
                  <a:lnTo>
                    <a:pt x="3127" y="1681"/>
                  </a:lnTo>
                  <a:lnTo>
                    <a:pt x="3124" y="1753"/>
                  </a:lnTo>
                  <a:lnTo>
                    <a:pt x="3122" y="1822"/>
                  </a:lnTo>
                  <a:lnTo>
                    <a:pt x="3123" y="1891"/>
                  </a:lnTo>
                  <a:lnTo>
                    <a:pt x="3126" y="1958"/>
                  </a:lnTo>
                  <a:lnTo>
                    <a:pt x="3131" y="2024"/>
                  </a:lnTo>
                  <a:lnTo>
                    <a:pt x="3139" y="2086"/>
                  </a:lnTo>
                  <a:lnTo>
                    <a:pt x="3149" y="2147"/>
                  </a:lnTo>
                  <a:lnTo>
                    <a:pt x="3161" y="2205"/>
                  </a:lnTo>
                  <a:lnTo>
                    <a:pt x="3177" y="2260"/>
                  </a:lnTo>
                  <a:lnTo>
                    <a:pt x="3195" y="2312"/>
                  </a:lnTo>
                  <a:lnTo>
                    <a:pt x="3215" y="2360"/>
                  </a:lnTo>
                  <a:lnTo>
                    <a:pt x="3239" y="2406"/>
                  </a:lnTo>
                  <a:lnTo>
                    <a:pt x="3265" y="2446"/>
                  </a:lnTo>
                  <a:lnTo>
                    <a:pt x="3294" y="2483"/>
                  </a:lnTo>
                  <a:lnTo>
                    <a:pt x="3327" y="2515"/>
                  </a:lnTo>
                  <a:lnTo>
                    <a:pt x="3338" y="2528"/>
                  </a:lnTo>
                  <a:lnTo>
                    <a:pt x="3344" y="2543"/>
                  </a:lnTo>
                  <a:lnTo>
                    <a:pt x="3345" y="2560"/>
                  </a:lnTo>
                  <a:lnTo>
                    <a:pt x="3342" y="2577"/>
                  </a:lnTo>
                  <a:lnTo>
                    <a:pt x="3334" y="2591"/>
                  </a:lnTo>
                  <a:lnTo>
                    <a:pt x="3322" y="2602"/>
                  </a:lnTo>
                  <a:lnTo>
                    <a:pt x="3306" y="2610"/>
                  </a:lnTo>
                  <a:lnTo>
                    <a:pt x="3289" y="2612"/>
                  </a:lnTo>
                  <a:lnTo>
                    <a:pt x="3237" y="2609"/>
                  </a:lnTo>
                  <a:lnTo>
                    <a:pt x="3188" y="2601"/>
                  </a:lnTo>
                  <a:lnTo>
                    <a:pt x="3139" y="2586"/>
                  </a:lnTo>
                  <a:lnTo>
                    <a:pt x="3093" y="2566"/>
                  </a:lnTo>
                  <a:lnTo>
                    <a:pt x="3049" y="2540"/>
                  </a:lnTo>
                  <a:lnTo>
                    <a:pt x="3006" y="2508"/>
                  </a:lnTo>
                  <a:lnTo>
                    <a:pt x="2966" y="2471"/>
                  </a:lnTo>
                  <a:lnTo>
                    <a:pt x="2929" y="2429"/>
                  </a:lnTo>
                  <a:lnTo>
                    <a:pt x="2894" y="2384"/>
                  </a:lnTo>
                  <a:lnTo>
                    <a:pt x="2863" y="2334"/>
                  </a:lnTo>
                  <a:lnTo>
                    <a:pt x="2834" y="2281"/>
                  </a:lnTo>
                  <a:lnTo>
                    <a:pt x="2807" y="2226"/>
                  </a:lnTo>
                  <a:lnTo>
                    <a:pt x="2783" y="2167"/>
                  </a:lnTo>
                  <a:lnTo>
                    <a:pt x="2761" y="2107"/>
                  </a:lnTo>
                  <a:lnTo>
                    <a:pt x="2740" y="2045"/>
                  </a:lnTo>
                  <a:lnTo>
                    <a:pt x="2722" y="1981"/>
                  </a:lnTo>
                  <a:lnTo>
                    <a:pt x="2706" y="1916"/>
                  </a:lnTo>
                  <a:lnTo>
                    <a:pt x="2692" y="1851"/>
                  </a:lnTo>
                  <a:lnTo>
                    <a:pt x="2679" y="1786"/>
                  </a:lnTo>
                  <a:lnTo>
                    <a:pt x="2668" y="1720"/>
                  </a:lnTo>
                  <a:lnTo>
                    <a:pt x="2658" y="1656"/>
                  </a:lnTo>
                  <a:lnTo>
                    <a:pt x="2650" y="1593"/>
                  </a:lnTo>
                  <a:lnTo>
                    <a:pt x="2643" y="1531"/>
                  </a:lnTo>
                  <a:lnTo>
                    <a:pt x="2637" y="1471"/>
                  </a:lnTo>
                  <a:lnTo>
                    <a:pt x="2633" y="1414"/>
                  </a:lnTo>
                  <a:lnTo>
                    <a:pt x="2629" y="1359"/>
                  </a:lnTo>
                  <a:lnTo>
                    <a:pt x="2626" y="1308"/>
                  </a:lnTo>
                  <a:lnTo>
                    <a:pt x="2624" y="1260"/>
                  </a:lnTo>
                  <a:lnTo>
                    <a:pt x="2622" y="1216"/>
                  </a:lnTo>
                  <a:lnTo>
                    <a:pt x="2621" y="1176"/>
                  </a:lnTo>
                  <a:lnTo>
                    <a:pt x="2621" y="1142"/>
                  </a:lnTo>
                  <a:lnTo>
                    <a:pt x="2621" y="1111"/>
                  </a:lnTo>
                  <a:lnTo>
                    <a:pt x="2509" y="1111"/>
                  </a:lnTo>
                  <a:lnTo>
                    <a:pt x="2509" y="2557"/>
                  </a:lnTo>
                  <a:lnTo>
                    <a:pt x="2506" y="2593"/>
                  </a:lnTo>
                  <a:lnTo>
                    <a:pt x="2498" y="2627"/>
                  </a:lnTo>
                  <a:lnTo>
                    <a:pt x="2484" y="2659"/>
                  </a:lnTo>
                  <a:lnTo>
                    <a:pt x="2466" y="2688"/>
                  </a:lnTo>
                  <a:lnTo>
                    <a:pt x="2444" y="2714"/>
                  </a:lnTo>
                  <a:lnTo>
                    <a:pt x="2418" y="2737"/>
                  </a:lnTo>
                  <a:lnTo>
                    <a:pt x="2388" y="2754"/>
                  </a:lnTo>
                  <a:lnTo>
                    <a:pt x="2357" y="2768"/>
                  </a:lnTo>
                  <a:lnTo>
                    <a:pt x="2322" y="2776"/>
                  </a:lnTo>
                  <a:lnTo>
                    <a:pt x="2286" y="2779"/>
                  </a:lnTo>
                  <a:lnTo>
                    <a:pt x="816" y="2779"/>
                  </a:lnTo>
                  <a:lnTo>
                    <a:pt x="779" y="2776"/>
                  </a:lnTo>
                  <a:lnTo>
                    <a:pt x="745" y="2767"/>
                  </a:lnTo>
                  <a:lnTo>
                    <a:pt x="712" y="2754"/>
                  </a:lnTo>
                  <a:lnTo>
                    <a:pt x="683" y="2735"/>
                  </a:lnTo>
                  <a:lnTo>
                    <a:pt x="656" y="2712"/>
                  </a:lnTo>
                  <a:lnTo>
                    <a:pt x="633" y="2685"/>
                  </a:lnTo>
                  <a:lnTo>
                    <a:pt x="616" y="2655"/>
                  </a:lnTo>
                  <a:lnTo>
                    <a:pt x="603" y="2621"/>
                  </a:lnTo>
                  <a:lnTo>
                    <a:pt x="595" y="2586"/>
                  </a:lnTo>
                  <a:lnTo>
                    <a:pt x="406" y="1174"/>
                  </a:lnTo>
                  <a:lnTo>
                    <a:pt x="397" y="1097"/>
                  </a:lnTo>
                  <a:lnTo>
                    <a:pt x="392" y="1021"/>
                  </a:lnTo>
                  <a:lnTo>
                    <a:pt x="391" y="945"/>
                  </a:lnTo>
                  <a:lnTo>
                    <a:pt x="391" y="834"/>
                  </a:lnTo>
                  <a:lnTo>
                    <a:pt x="167" y="834"/>
                  </a:lnTo>
                  <a:lnTo>
                    <a:pt x="137" y="831"/>
                  </a:lnTo>
                  <a:lnTo>
                    <a:pt x="109" y="823"/>
                  </a:lnTo>
                  <a:lnTo>
                    <a:pt x="83" y="811"/>
                  </a:lnTo>
                  <a:lnTo>
                    <a:pt x="60" y="795"/>
                  </a:lnTo>
                  <a:lnTo>
                    <a:pt x="40" y="775"/>
                  </a:lnTo>
                  <a:lnTo>
                    <a:pt x="23" y="751"/>
                  </a:lnTo>
                  <a:lnTo>
                    <a:pt x="10" y="725"/>
                  </a:lnTo>
                  <a:lnTo>
                    <a:pt x="3" y="697"/>
                  </a:lnTo>
                  <a:lnTo>
                    <a:pt x="0" y="667"/>
                  </a:lnTo>
                  <a:lnTo>
                    <a:pt x="0" y="445"/>
                  </a:lnTo>
                  <a:lnTo>
                    <a:pt x="3" y="415"/>
                  </a:lnTo>
                  <a:lnTo>
                    <a:pt x="10" y="386"/>
                  </a:lnTo>
                  <a:lnTo>
                    <a:pt x="23" y="361"/>
                  </a:lnTo>
                  <a:lnTo>
                    <a:pt x="40" y="338"/>
                  </a:lnTo>
                  <a:lnTo>
                    <a:pt x="60" y="318"/>
                  </a:lnTo>
                  <a:lnTo>
                    <a:pt x="83" y="300"/>
                  </a:lnTo>
                  <a:lnTo>
                    <a:pt x="109" y="288"/>
                  </a:lnTo>
                  <a:lnTo>
                    <a:pt x="137" y="281"/>
                  </a:lnTo>
                  <a:lnTo>
                    <a:pt x="167" y="278"/>
                  </a:lnTo>
                  <a:lnTo>
                    <a:pt x="391" y="278"/>
                  </a:lnTo>
                  <a:lnTo>
                    <a:pt x="391" y="167"/>
                  </a:lnTo>
                  <a:lnTo>
                    <a:pt x="393" y="137"/>
                  </a:lnTo>
                  <a:lnTo>
                    <a:pt x="401" y="109"/>
                  </a:lnTo>
                  <a:lnTo>
                    <a:pt x="413" y="83"/>
                  </a:lnTo>
                  <a:lnTo>
                    <a:pt x="430" y="60"/>
                  </a:lnTo>
                  <a:lnTo>
                    <a:pt x="449" y="39"/>
                  </a:lnTo>
                  <a:lnTo>
                    <a:pt x="473" y="23"/>
                  </a:lnTo>
                  <a:lnTo>
                    <a:pt x="499" y="10"/>
                  </a:lnTo>
                  <a:lnTo>
                    <a:pt x="528" y="3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72"/>
            <p:cNvSpPr>
              <a:spLocks/>
            </p:cNvSpPr>
            <p:nvPr/>
          </p:nvSpPr>
          <p:spPr bwMode="auto">
            <a:xfrm>
              <a:off x="8393113" y="2986088"/>
              <a:ext cx="34925" cy="58738"/>
            </a:xfrm>
            <a:custGeom>
              <a:avLst/>
              <a:gdLst>
                <a:gd name="T0" fmla="*/ 0 w 198"/>
                <a:gd name="T1" fmla="*/ 0 h 333"/>
                <a:gd name="T2" fmla="*/ 198 w 198"/>
                <a:gd name="T3" fmla="*/ 0 h 333"/>
                <a:gd name="T4" fmla="*/ 198 w 198"/>
                <a:gd name="T5" fmla="*/ 333 h 333"/>
                <a:gd name="T6" fmla="*/ 126 w 198"/>
                <a:gd name="T7" fmla="*/ 333 h 333"/>
                <a:gd name="T8" fmla="*/ 0 w 198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33">
                  <a:moveTo>
                    <a:pt x="0" y="0"/>
                  </a:moveTo>
                  <a:lnTo>
                    <a:pt x="198" y="0"/>
                  </a:lnTo>
                  <a:lnTo>
                    <a:pt x="198" y="333"/>
                  </a:lnTo>
                  <a:lnTo>
                    <a:pt x="126" y="3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73"/>
            <p:cNvSpPr>
              <a:spLocks/>
            </p:cNvSpPr>
            <p:nvPr/>
          </p:nvSpPr>
          <p:spPr bwMode="auto">
            <a:xfrm>
              <a:off x="8240713" y="2986088"/>
              <a:ext cx="187325" cy="136525"/>
            </a:xfrm>
            <a:custGeom>
              <a:avLst/>
              <a:gdLst>
                <a:gd name="T0" fmla="*/ 0 w 1058"/>
                <a:gd name="T1" fmla="*/ 0 h 777"/>
                <a:gd name="T2" fmla="*/ 741 w 1058"/>
                <a:gd name="T3" fmla="*/ 0 h 777"/>
                <a:gd name="T4" fmla="*/ 894 w 1058"/>
                <a:gd name="T5" fmla="*/ 408 h 777"/>
                <a:gd name="T6" fmla="*/ 903 w 1058"/>
                <a:gd name="T7" fmla="*/ 423 h 777"/>
                <a:gd name="T8" fmla="*/ 915 w 1058"/>
                <a:gd name="T9" fmla="*/ 435 h 777"/>
                <a:gd name="T10" fmla="*/ 930 w 1058"/>
                <a:gd name="T11" fmla="*/ 442 h 777"/>
                <a:gd name="T12" fmla="*/ 947 w 1058"/>
                <a:gd name="T13" fmla="*/ 445 h 777"/>
                <a:gd name="T14" fmla="*/ 1058 w 1058"/>
                <a:gd name="T15" fmla="*/ 445 h 777"/>
                <a:gd name="T16" fmla="*/ 1058 w 1058"/>
                <a:gd name="T17" fmla="*/ 666 h 777"/>
                <a:gd name="T18" fmla="*/ 1056 w 1058"/>
                <a:gd name="T19" fmla="*/ 692 h 777"/>
                <a:gd name="T20" fmla="*/ 1047 w 1058"/>
                <a:gd name="T21" fmla="*/ 716 h 777"/>
                <a:gd name="T22" fmla="*/ 1033 w 1058"/>
                <a:gd name="T23" fmla="*/ 736 h 777"/>
                <a:gd name="T24" fmla="*/ 1016 w 1058"/>
                <a:gd name="T25" fmla="*/ 753 h 777"/>
                <a:gd name="T26" fmla="*/ 996 w 1058"/>
                <a:gd name="T27" fmla="*/ 766 h 777"/>
                <a:gd name="T28" fmla="*/ 973 w 1058"/>
                <a:gd name="T29" fmla="*/ 774 h 777"/>
                <a:gd name="T30" fmla="*/ 947 w 1058"/>
                <a:gd name="T31" fmla="*/ 777 h 777"/>
                <a:gd name="T32" fmla="*/ 191 w 1058"/>
                <a:gd name="T33" fmla="*/ 777 h 777"/>
                <a:gd name="T34" fmla="*/ 166 w 1058"/>
                <a:gd name="T35" fmla="*/ 774 h 777"/>
                <a:gd name="T36" fmla="*/ 143 w 1058"/>
                <a:gd name="T37" fmla="*/ 766 h 777"/>
                <a:gd name="T38" fmla="*/ 121 w 1058"/>
                <a:gd name="T39" fmla="*/ 753 h 777"/>
                <a:gd name="T40" fmla="*/ 104 w 1058"/>
                <a:gd name="T41" fmla="*/ 736 h 777"/>
                <a:gd name="T42" fmla="*/ 91 w 1058"/>
                <a:gd name="T43" fmla="*/ 716 h 777"/>
                <a:gd name="T44" fmla="*/ 83 w 1058"/>
                <a:gd name="T45" fmla="*/ 692 h 777"/>
                <a:gd name="T46" fmla="*/ 0 w 1058"/>
                <a:gd name="T47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8" h="777">
                  <a:moveTo>
                    <a:pt x="0" y="0"/>
                  </a:moveTo>
                  <a:lnTo>
                    <a:pt x="741" y="0"/>
                  </a:lnTo>
                  <a:lnTo>
                    <a:pt x="894" y="408"/>
                  </a:lnTo>
                  <a:lnTo>
                    <a:pt x="903" y="423"/>
                  </a:lnTo>
                  <a:lnTo>
                    <a:pt x="915" y="435"/>
                  </a:lnTo>
                  <a:lnTo>
                    <a:pt x="930" y="442"/>
                  </a:lnTo>
                  <a:lnTo>
                    <a:pt x="947" y="445"/>
                  </a:lnTo>
                  <a:lnTo>
                    <a:pt x="1058" y="445"/>
                  </a:lnTo>
                  <a:lnTo>
                    <a:pt x="1058" y="666"/>
                  </a:lnTo>
                  <a:lnTo>
                    <a:pt x="1056" y="692"/>
                  </a:lnTo>
                  <a:lnTo>
                    <a:pt x="1047" y="716"/>
                  </a:lnTo>
                  <a:lnTo>
                    <a:pt x="1033" y="736"/>
                  </a:lnTo>
                  <a:lnTo>
                    <a:pt x="1016" y="753"/>
                  </a:lnTo>
                  <a:lnTo>
                    <a:pt x="996" y="766"/>
                  </a:lnTo>
                  <a:lnTo>
                    <a:pt x="973" y="774"/>
                  </a:lnTo>
                  <a:lnTo>
                    <a:pt x="947" y="777"/>
                  </a:lnTo>
                  <a:lnTo>
                    <a:pt x="191" y="777"/>
                  </a:lnTo>
                  <a:lnTo>
                    <a:pt x="166" y="774"/>
                  </a:lnTo>
                  <a:lnTo>
                    <a:pt x="143" y="766"/>
                  </a:lnTo>
                  <a:lnTo>
                    <a:pt x="121" y="753"/>
                  </a:lnTo>
                  <a:lnTo>
                    <a:pt x="104" y="736"/>
                  </a:lnTo>
                  <a:lnTo>
                    <a:pt x="91" y="716"/>
                  </a:lnTo>
                  <a:lnTo>
                    <a:pt x="83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8" name="Freeform 378"/>
          <p:cNvSpPr>
            <a:spLocks noEditPoints="1"/>
          </p:cNvSpPr>
          <p:nvPr/>
        </p:nvSpPr>
        <p:spPr bwMode="auto">
          <a:xfrm>
            <a:off x="9163197" y="2668588"/>
            <a:ext cx="404813" cy="598488"/>
          </a:xfrm>
          <a:custGeom>
            <a:avLst/>
            <a:gdLst>
              <a:gd name="T0" fmla="*/ 1696 w 2298"/>
              <a:gd name="T1" fmla="*/ 2706 h 3396"/>
              <a:gd name="T2" fmla="*/ 1876 w 2298"/>
              <a:gd name="T3" fmla="*/ 2977 h 3396"/>
              <a:gd name="T4" fmla="*/ 1979 w 2298"/>
              <a:gd name="T5" fmla="*/ 3040 h 3396"/>
              <a:gd name="T6" fmla="*/ 1847 w 2298"/>
              <a:gd name="T7" fmla="*/ 2744 h 3396"/>
              <a:gd name="T8" fmla="*/ 557 w 2298"/>
              <a:gd name="T9" fmla="*/ 170 h 3396"/>
              <a:gd name="T10" fmla="*/ 302 w 2298"/>
              <a:gd name="T11" fmla="*/ 460 h 3396"/>
              <a:gd name="T12" fmla="*/ 454 w 2298"/>
              <a:gd name="T13" fmla="*/ 597 h 3396"/>
              <a:gd name="T14" fmla="*/ 583 w 2298"/>
              <a:gd name="T15" fmla="*/ 776 h 3396"/>
              <a:gd name="T16" fmla="*/ 1072 w 2298"/>
              <a:gd name="T17" fmla="*/ 1395 h 3396"/>
              <a:gd name="T18" fmla="*/ 619 w 2298"/>
              <a:gd name="T19" fmla="*/ 588 h 3396"/>
              <a:gd name="T20" fmla="*/ 564 w 2298"/>
              <a:gd name="T21" fmla="*/ 382 h 3396"/>
              <a:gd name="T22" fmla="*/ 557 w 2298"/>
              <a:gd name="T23" fmla="*/ 170 h 3396"/>
              <a:gd name="T24" fmla="*/ 666 w 2298"/>
              <a:gd name="T25" fmla="*/ 10 h 3396"/>
              <a:gd name="T26" fmla="*/ 690 w 2298"/>
              <a:gd name="T27" fmla="*/ 54 h 3396"/>
              <a:gd name="T28" fmla="*/ 670 w 2298"/>
              <a:gd name="T29" fmla="*/ 204 h 3396"/>
              <a:gd name="T30" fmla="*/ 685 w 2298"/>
              <a:gd name="T31" fmla="*/ 405 h 3396"/>
              <a:gd name="T32" fmla="*/ 749 w 2298"/>
              <a:gd name="T33" fmla="*/ 599 h 3396"/>
              <a:gd name="T34" fmla="*/ 1495 w 2298"/>
              <a:gd name="T35" fmla="*/ 661 h 3396"/>
              <a:gd name="T36" fmla="*/ 1578 w 2298"/>
              <a:gd name="T37" fmla="*/ 480 h 3396"/>
              <a:gd name="T38" fmla="*/ 1620 w 2298"/>
              <a:gd name="T39" fmla="*/ 299 h 3396"/>
              <a:gd name="T40" fmla="*/ 1620 w 2298"/>
              <a:gd name="T41" fmla="*/ 126 h 3396"/>
              <a:gd name="T42" fmla="*/ 1612 w 2298"/>
              <a:gd name="T43" fmla="*/ 38 h 3396"/>
              <a:gd name="T44" fmla="*/ 1647 w 2298"/>
              <a:gd name="T45" fmla="*/ 4 h 3396"/>
              <a:gd name="T46" fmla="*/ 1696 w 2298"/>
              <a:gd name="T47" fmla="*/ 8 h 3396"/>
              <a:gd name="T48" fmla="*/ 2293 w 2298"/>
              <a:gd name="T49" fmla="*/ 377 h 3396"/>
              <a:gd name="T50" fmla="*/ 2294 w 2298"/>
              <a:gd name="T51" fmla="*/ 426 h 3396"/>
              <a:gd name="T52" fmla="*/ 2258 w 2298"/>
              <a:gd name="T53" fmla="*/ 458 h 3396"/>
              <a:gd name="T54" fmla="*/ 2075 w 2298"/>
              <a:gd name="T55" fmla="*/ 541 h 3396"/>
              <a:gd name="T56" fmla="*/ 1918 w 2298"/>
              <a:gd name="T57" fmla="*/ 669 h 3396"/>
              <a:gd name="T58" fmla="*/ 1793 w 2298"/>
              <a:gd name="T59" fmla="*/ 834 h 3396"/>
              <a:gd name="T60" fmla="*/ 1949 w 2298"/>
              <a:gd name="T61" fmla="*/ 2691 h 3396"/>
              <a:gd name="T62" fmla="*/ 2086 w 2298"/>
              <a:gd name="T63" fmla="*/ 3001 h 3396"/>
              <a:gd name="T64" fmla="*/ 2183 w 2298"/>
              <a:gd name="T65" fmla="*/ 3326 h 3396"/>
              <a:gd name="T66" fmla="*/ 2175 w 2298"/>
              <a:gd name="T67" fmla="*/ 3368 h 3396"/>
              <a:gd name="T68" fmla="*/ 2140 w 2298"/>
              <a:gd name="T69" fmla="*/ 3394 h 3396"/>
              <a:gd name="T70" fmla="*/ 2099 w 2298"/>
              <a:gd name="T71" fmla="*/ 3389 h 3396"/>
              <a:gd name="T72" fmla="*/ 1928 w 2298"/>
              <a:gd name="T73" fmla="*/ 3221 h 3396"/>
              <a:gd name="T74" fmla="*/ 1717 w 2298"/>
              <a:gd name="T75" fmla="*/ 2956 h 3396"/>
              <a:gd name="T76" fmla="*/ 1139 w 2298"/>
              <a:gd name="T77" fmla="*/ 1970 h 3396"/>
              <a:gd name="T78" fmla="*/ 559 w 2298"/>
              <a:gd name="T79" fmla="*/ 2956 h 3396"/>
              <a:gd name="T80" fmla="*/ 348 w 2298"/>
              <a:gd name="T81" fmla="*/ 3221 h 3396"/>
              <a:gd name="T82" fmla="*/ 177 w 2298"/>
              <a:gd name="T83" fmla="*/ 3389 h 3396"/>
              <a:gd name="T84" fmla="*/ 136 w 2298"/>
              <a:gd name="T85" fmla="*/ 3394 h 3396"/>
              <a:gd name="T86" fmla="*/ 101 w 2298"/>
              <a:gd name="T87" fmla="*/ 3368 h 3396"/>
              <a:gd name="T88" fmla="*/ 95 w 2298"/>
              <a:gd name="T89" fmla="*/ 3326 h 3396"/>
              <a:gd name="T90" fmla="*/ 190 w 2298"/>
              <a:gd name="T91" fmla="*/ 3001 h 3396"/>
              <a:gd name="T92" fmla="*/ 327 w 2298"/>
              <a:gd name="T93" fmla="*/ 2691 h 3396"/>
              <a:gd name="T94" fmla="*/ 483 w 2298"/>
              <a:gd name="T95" fmla="*/ 834 h 3396"/>
              <a:gd name="T96" fmla="*/ 359 w 2298"/>
              <a:gd name="T97" fmla="*/ 663 h 3396"/>
              <a:gd name="T98" fmla="*/ 211 w 2298"/>
              <a:gd name="T99" fmla="*/ 538 h 3396"/>
              <a:gd name="T100" fmla="*/ 40 w 2298"/>
              <a:gd name="T101" fmla="*/ 459 h 3396"/>
              <a:gd name="T102" fmla="*/ 4 w 2298"/>
              <a:gd name="T103" fmla="*/ 427 h 3396"/>
              <a:gd name="T104" fmla="*/ 5 w 2298"/>
              <a:gd name="T105" fmla="*/ 379 h 3396"/>
              <a:gd name="T106" fmla="*/ 603 w 2298"/>
              <a:gd name="T107" fmla="*/ 8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98" h="3396">
                <a:moveTo>
                  <a:pt x="1271" y="1740"/>
                </a:moveTo>
                <a:lnTo>
                  <a:pt x="1205" y="1855"/>
                </a:lnTo>
                <a:lnTo>
                  <a:pt x="1696" y="2706"/>
                </a:lnTo>
                <a:lnTo>
                  <a:pt x="1752" y="2799"/>
                </a:lnTo>
                <a:lnTo>
                  <a:pt x="1812" y="2890"/>
                </a:lnTo>
                <a:lnTo>
                  <a:pt x="1876" y="2977"/>
                </a:lnTo>
                <a:lnTo>
                  <a:pt x="1943" y="3061"/>
                </a:lnTo>
                <a:lnTo>
                  <a:pt x="2014" y="3142"/>
                </a:lnTo>
                <a:lnTo>
                  <a:pt x="1979" y="3040"/>
                </a:lnTo>
                <a:lnTo>
                  <a:pt x="1939" y="2940"/>
                </a:lnTo>
                <a:lnTo>
                  <a:pt x="1895" y="2841"/>
                </a:lnTo>
                <a:lnTo>
                  <a:pt x="1847" y="2744"/>
                </a:lnTo>
                <a:lnTo>
                  <a:pt x="1795" y="2650"/>
                </a:lnTo>
                <a:lnTo>
                  <a:pt x="1271" y="1740"/>
                </a:lnTo>
                <a:close/>
                <a:moveTo>
                  <a:pt x="557" y="170"/>
                </a:moveTo>
                <a:lnTo>
                  <a:pt x="187" y="393"/>
                </a:lnTo>
                <a:lnTo>
                  <a:pt x="246" y="424"/>
                </a:lnTo>
                <a:lnTo>
                  <a:pt x="302" y="460"/>
                </a:lnTo>
                <a:lnTo>
                  <a:pt x="355" y="500"/>
                </a:lnTo>
                <a:lnTo>
                  <a:pt x="407" y="547"/>
                </a:lnTo>
                <a:lnTo>
                  <a:pt x="454" y="597"/>
                </a:lnTo>
                <a:lnTo>
                  <a:pt x="500" y="652"/>
                </a:lnTo>
                <a:lnTo>
                  <a:pt x="543" y="712"/>
                </a:lnTo>
                <a:lnTo>
                  <a:pt x="583" y="776"/>
                </a:lnTo>
                <a:lnTo>
                  <a:pt x="1006" y="1509"/>
                </a:lnTo>
                <a:lnTo>
                  <a:pt x="1012" y="1498"/>
                </a:lnTo>
                <a:lnTo>
                  <a:pt x="1072" y="1395"/>
                </a:lnTo>
                <a:lnTo>
                  <a:pt x="683" y="719"/>
                </a:lnTo>
                <a:lnTo>
                  <a:pt x="648" y="654"/>
                </a:lnTo>
                <a:lnTo>
                  <a:pt x="619" y="588"/>
                </a:lnTo>
                <a:lnTo>
                  <a:pt x="595" y="520"/>
                </a:lnTo>
                <a:lnTo>
                  <a:pt x="577" y="452"/>
                </a:lnTo>
                <a:lnTo>
                  <a:pt x="564" y="382"/>
                </a:lnTo>
                <a:lnTo>
                  <a:pt x="556" y="312"/>
                </a:lnTo>
                <a:lnTo>
                  <a:pt x="554" y="240"/>
                </a:lnTo>
                <a:lnTo>
                  <a:pt x="557" y="170"/>
                </a:lnTo>
                <a:close/>
                <a:moveTo>
                  <a:pt x="635" y="0"/>
                </a:moveTo>
                <a:lnTo>
                  <a:pt x="652" y="3"/>
                </a:lnTo>
                <a:lnTo>
                  <a:pt x="666" y="10"/>
                </a:lnTo>
                <a:lnTo>
                  <a:pt x="678" y="23"/>
                </a:lnTo>
                <a:lnTo>
                  <a:pt x="687" y="37"/>
                </a:lnTo>
                <a:lnTo>
                  <a:pt x="690" y="54"/>
                </a:lnTo>
                <a:lnTo>
                  <a:pt x="689" y="70"/>
                </a:lnTo>
                <a:lnTo>
                  <a:pt x="676" y="137"/>
                </a:lnTo>
                <a:lnTo>
                  <a:pt x="670" y="204"/>
                </a:lnTo>
                <a:lnTo>
                  <a:pt x="669" y="271"/>
                </a:lnTo>
                <a:lnTo>
                  <a:pt x="674" y="338"/>
                </a:lnTo>
                <a:lnTo>
                  <a:pt x="685" y="405"/>
                </a:lnTo>
                <a:lnTo>
                  <a:pt x="701" y="471"/>
                </a:lnTo>
                <a:lnTo>
                  <a:pt x="723" y="536"/>
                </a:lnTo>
                <a:lnTo>
                  <a:pt x="749" y="599"/>
                </a:lnTo>
                <a:lnTo>
                  <a:pt x="781" y="661"/>
                </a:lnTo>
                <a:lnTo>
                  <a:pt x="1139" y="1280"/>
                </a:lnTo>
                <a:lnTo>
                  <a:pt x="1495" y="661"/>
                </a:lnTo>
                <a:lnTo>
                  <a:pt x="1527" y="601"/>
                </a:lnTo>
                <a:lnTo>
                  <a:pt x="1556" y="540"/>
                </a:lnTo>
                <a:lnTo>
                  <a:pt x="1578" y="480"/>
                </a:lnTo>
                <a:lnTo>
                  <a:pt x="1598" y="419"/>
                </a:lnTo>
                <a:lnTo>
                  <a:pt x="1611" y="358"/>
                </a:lnTo>
                <a:lnTo>
                  <a:pt x="1620" y="299"/>
                </a:lnTo>
                <a:lnTo>
                  <a:pt x="1626" y="240"/>
                </a:lnTo>
                <a:lnTo>
                  <a:pt x="1626" y="183"/>
                </a:lnTo>
                <a:lnTo>
                  <a:pt x="1620" y="126"/>
                </a:lnTo>
                <a:lnTo>
                  <a:pt x="1610" y="71"/>
                </a:lnTo>
                <a:lnTo>
                  <a:pt x="1609" y="54"/>
                </a:lnTo>
                <a:lnTo>
                  <a:pt x="1612" y="38"/>
                </a:lnTo>
                <a:lnTo>
                  <a:pt x="1620" y="24"/>
                </a:lnTo>
                <a:lnTo>
                  <a:pt x="1633" y="12"/>
                </a:lnTo>
                <a:lnTo>
                  <a:pt x="1647" y="4"/>
                </a:lnTo>
                <a:lnTo>
                  <a:pt x="1664" y="0"/>
                </a:lnTo>
                <a:lnTo>
                  <a:pt x="1680" y="2"/>
                </a:lnTo>
                <a:lnTo>
                  <a:pt x="1696" y="8"/>
                </a:lnTo>
                <a:lnTo>
                  <a:pt x="2270" y="354"/>
                </a:lnTo>
                <a:lnTo>
                  <a:pt x="2283" y="364"/>
                </a:lnTo>
                <a:lnTo>
                  <a:pt x="2293" y="377"/>
                </a:lnTo>
                <a:lnTo>
                  <a:pt x="2298" y="393"/>
                </a:lnTo>
                <a:lnTo>
                  <a:pt x="2298" y="409"/>
                </a:lnTo>
                <a:lnTo>
                  <a:pt x="2294" y="426"/>
                </a:lnTo>
                <a:lnTo>
                  <a:pt x="2285" y="439"/>
                </a:lnTo>
                <a:lnTo>
                  <a:pt x="2273" y="451"/>
                </a:lnTo>
                <a:lnTo>
                  <a:pt x="2258" y="458"/>
                </a:lnTo>
                <a:lnTo>
                  <a:pt x="2195" y="481"/>
                </a:lnTo>
                <a:lnTo>
                  <a:pt x="2134" y="508"/>
                </a:lnTo>
                <a:lnTo>
                  <a:pt x="2075" y="541"/>
                </a:lnTo>
                <a:lnTo>
                  <a:pt x="2020" y="580"/>
                </a:lnTo>
                <a:lnTo>
                  <a:pt x="1966" y="623"/>
                </a:lnTo>
                <a:lnTo>
                  <a:pt x="1918" y="669"/>
                </a:lnTo>
                <a:lnTo>
                  <a:pt x="1872" y="721"/>
                </a:lnTo>
                <a:lnTo>
                  <a:pt x="1830" y="775"/>
                </a:lnTo>
                <a:lnTo>
                  <a:pt x="1793" y="834"/>
                </a:lnTo>
                <a:lnTo>
                  <a:pt x="1337" y="1625"/>
                </a:lnTo>
                <a:lnTo>
                  <a:pt x="1894" y="2592"/>
                </a:lnTo>
                <a:lnTo>
                  <a:pt x="1949" y="2691"/>
                </a:lnTo>
                <a:lnTo>
                  <a:pt x="1999" y="2793"/>
                </a:lnTo>
                <a:lnTo>
                  <a:pt x="2045" y="2896"/>
                </a:lnTo>
                <a:lnTo>
                  <a:pt x="2086" y="3001"/>
                </a:lnTo>
                <a:lnTo>
                  <a:pt x="2123" y="3108"/>
                </a:lnTo>
                <a:lnTo>
                  <a:pt x="2155" y="3217"/>
                </a:lnTo>
                <a:lnTo>
                  <a:pt x="2183" y="3326"/>
                </a:lnTo>
                <a:lnTo>
                  <a:pt x="2184" y="3340"/>
                </a:lnTo>
                <a:lnTo>
                  <a:pt x="2181" y="3355"/>
                </a:lnTo>
                <a:lnTo>
                  <a:pt x="2175" y="3368"/>
                </a:lnTo>
                <a:lnTo>
                  <a:pt x="2166" y="3380"/>
                </a:lnTo>
                <a:lnTo>
                  <a:pt x="2155" y="3389"/>
                </a:lnTo>
                <a:lnTo>
                  <a:pt x="2140" y="3394"/>
                </a:lnTo>
                <a:lnTo>
                  <a:pt x="2126" y="3396"/>
                </a:lnTo>
                <a:lnTo>
                  <a:pt x="2113" y="3394"/>
                </a:lnTo>
                <a:lnTo>
                  <a:pt x="2099" y="3389"/>
                </a:lnTo>
                <a:lnTo>
                  <a:pt x="2087" y="3381"/>
                </a:lnTo>
                <a:lnTo>
                  <a:pt x="2005" y="3302"/>
                </a:lnTo>
                <a:lnTo>
                  <a:pt x="1928" y="3221"/>
                </a:lnTo>
                <a:lnTo>
                  <a:pt x="1854" y="3135"/>
                </a:lnTo>
                <a:lnTo>
                  <a:pt x="1784" y="3047"/>
                </a:lnTo>
                <a:lnTo>
                  <a:pt x="1717" y="2956"/>
                </a:lnTo>
                <a:lnTo>
                  <a:pt x="1654" y="2861"/>
                </a:lnTo>
                <a:lnTo>
                  <a:pt x="1596" y="2764"/>
                </a:lnTo>
                <a:lnTo>
                  <a:pt x="1139" y="1970"/>
                </a:lnTo>
                <a:lnTo>
                  <a:pt x="680" y="2764"/>
                </a:lnTo>
                <a:lnTo>
                  <a:pt x="622" y="2861"/>
                </a:lnTo>
                <a:lnTo>
                  <a:pt x="559" y="2956"/>
                </a:lnTo>
                <a:lnTo>
                  <a:pt x="492" y="3047"/>
                </a:lnTo>
                <a:lnTo>
                  <a:pt x="422" y="3135"/>
                </a:lnTo>
                <a:lnTo>
                  <a:pt x="348" y="3221"/>
                </a:lnTo>
                <a:lnTo>
                  <a:pt x="271" y="3302"/>
                </a:lnTo>
                <a:lnTo>
                  <a:pt x="189" y="3381"/>
                </a:lnTo>
                <a:lnTo>
                  <a:pt x="177" y="3389"/>
                </a:lnTo>
                <a:lnTo>
                  <a:pt x="165" y="3394"/>
                </a:lnTo>
                <a:lnTo>
                  <a:pt x="150" y="3396"/>
                </a:lnTo>
                <a:lnTo>
                  <a:pt x="136" y="3394"/>
                </a:lnTo>
                <a:lnTo>
                  <a:pt x="121" y="3389"/>
                </a:lnTo>
                <a:lnTo>
                  <a:pt x="110" y="3380"/>
                </a:lnTo>
                <a:lnTo>
                  <a:pt x="101" y="3368"/>
                </a:lnTo>
                <a:lnTo>
                  <a:pt x="95" y="3355"/>
                </a:lnTo>
                <a:lnTo>
                  <a:pt x="93" y="3340"/>
                </a:lnTo>
                <a:lnTo>
                  <a:pt x="95" y="3326"/>
                </a:lnTo>
                <a:lnTo>
                  <a:pt x="121" y="3217"/>
                </a:lnTo>
                <a:lnTo>
                  <a:pt x="153" y="3108"/>
                </a:lnTo>
                <a:lnTo>
                  <a:pt x="190" y="3001"/>
                </a:lnTo>
                <a:lnTo>
                  <a:pt x="232" y="2896"/>
                </a:lnTo>
                <a:lnTo>
                  <a:pt x="277" y="2793"/>
                </a:lnTo>
                <a:lnTo>
                  <a:pt x="327" y="2691"/>
                </a:lnTo>
                <a:lnTo>
                  <a:pt x="382" y="2592"/>
                </a:lnTo>
                <a:lnTo>
                  <a:pt x="939" y="1625"/>
                </a:lnTo>
                <a:lnTo>
                  <a:pt x="483" y="834"/>
                </a:lnTo>
                <a:lnTo>
                  <a:pt x="445" y="772"/>
                </a:lnTo>
                <a:lnTo>
                  <a:pt x="404" y="716"/>
                </a:lnTo>
                <a:lnTo>
                  <a:pt x="359" y="663"/>
                </a:lnTo>
                <a:lnTo>
                  <a:pt x="313" y="617"/>
                </a:lnTo>
                <a:lnTo>
                  <a:pt x="264" y="574"/>
                </a:lnTo>
                <a:lnTo>
                  <a:pt x="211" y="538"/>
                </a:lnTo>
                <a:lnTo>
                  <a:pt x="156" y="506"/>
                </a:lnTo>
                <a:lnTo>
                  <a:pt x="100" y="480"/>
                </a:lnTo>
                <a:lnTo>
                  <a:pt x="40" y="459"/>
                </a:lnTo>
                <a:lnTo>
                  <a:pt x="25" y="452"/>
                </a:lnTo>
                <a:lnTo>
                  <a:pt x="13" y="440"/>
                </a:lnTo>
                <a:lnTo>
                  <a:pt x="4" y="427"/>
                </a:lnTo>
                <a:lnTo>
                  <a:pt x="0" y="410"/>
                </a:lnTo>
                <a:lnTo>
                  <a:pt x="0" y="394"/>
                </a:lnTo>
                <a:lnTo>
                  <a:pt x="5" y="379"/>
                </a:lnTo>
                <a:lnTo>
                  <a:pt x="14" y="365"/>
                </a:lnTo>
                <a:lnTo>
                  <a:pt x="28" y="354"/>
                </a:lnTo>
                <a:lnTo>
                  <a:pt x="603" y="8"/>
                </a:lnTo>
                <a:lnTo>
                  <a:pt x="619" y="2"/>
                </a:lnTo>
                <a:lnTo>
                  <a:pt x="6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7" name="Freeform 456"/>
          <p:cNvSpPr>
            <a:spLocks/>
          </p:cNvSpPr>
          <p:nvPr/>
        </p:nvSpPr>
        <p:spPr bwMode="auto">
          <a:xfrm>
            <a:off x="10061385" y="2668588"/>
            <a:ext cx="479425" cy="598488"/>
          </a:xfrm>
          <a:custGeom>
            <a:avLst/>
            <a:gdLst>
              <a:gd name="connsiteX0" fmla="*/ 349779 w 479425"/>
              <a:gd name="connsiteY0" fmla="*/ 0 h 598488"/>
              <a:gd name="connsiteX1" fmla="*/ 469371 w 479425"/>
              <a:gd name="connsiteY1" fmla="*/ 0 h 598488"/>
              <a:gd name="connsiteX2" fmla="*/ 472369 w 479425"/>
              <a:gd name="connsiteY2" fmla="*/ 529 h 598488"/>
              <a:gd name="connsiteX3" fmla="*/ 475015 w 479425"/>
              <a:gd name="connsiteY3" fmla="*/ 1762 h 598488"/>
              <a:gd name="connsiteX4" fmla="*/ 477308 w 479425"/>
              <a:gd name="connsiteY4" fmla="*/ 3701 h 598488"/>
              <a:gd name="connsiteX5" fmla="*/ 478719 w 479425"/>
              <a:gd name="connsiteY5" fmla="*/ 6168 h 598488"/>
              <a:gd name="connsiteX6" fmla="*/ 479425 w 479425"/>
              <a:gd name="connsiteY6" fmla="*/ 9164 h 598488"/>
              <a:gd name="connsiteX7" fmla="*/ 479249 w 479425"/>
              <a:gd name="connsiteY7" fmla="*/ 11984 h 598488"/>
              <a:gd name="connsiteX8" fmla="*/ 478367 w 479425"/>
              <a:gd name="connsiteY8" fmla="*/ 14804 h 598488"/>
              <a:gd name="connsiteX9" fmla="*/ 476426 w 479425"/>
              <a:gd name="connsiteY9" fmla="*/ 17095 h 598488"/>
              <a:gd name="connsiteX10" fmla="*/ 469018 w 479425"/>
              <a:gd name="connsiteY10" fmla="*/ 25201 h 598488"/>
              <a:gd name="connsiteX11" fmla="*/ 462139 w 479425"/>
              <a:gd name="connsiteY11" fmla="*/ 34189 h 598488"/>
              <a:gd name="connsiteX12" fmla="*/ 456318 w 479425"/>
              <a:gd name="connsiteY12" fmla="*/ 43530 h 598488"/>
              <a:gd name="connsiteX13" fmla="*/ 451203 w 479425"/>
              <a:gd name="connsiteY13" fmla="*/ 53046 h 598488"/>
              <a:gd name="connsiteX14" fmla="*/ 446969 w 479425"/>
              <a:gd name="connsiteY14" fmla="*/ 63092 h 598488"/>
              <a:gd name="connsiteX15" fmla="*/ 443794 w 479425"/>
              <a:gd name="connsiteY15" fmla="*/ 73666 h 598488"/>
              <a:gd name="connsiteX16" fmla="*/ 441325 w 479425"/>
              <a:gd name="connsiteY16" fmla="*/ 84416 h 598488"/>
              <a:gd name="connsiteX17" fmla="*/ 439914 w 479425"/>
              <a:gd name="connsiteY17" fmla="*/ 95166 h 598488"/>
              <a:gd name="connsiteX18" fmla="*/ 439561 w 479425"/>
              <a:gd name="connsiteY18" fmla="*/ 106269 h 598488"/>
              <a:gd name="connsiteX19" fmla="*/ 439561 w 479425"/>
              <a:gd name="connsiteY19" fmla="*/ 465608 h 598488"/>
              <a:gd name="connsiteX20" fmla="*/ 438856 w 479425"/>
              <a:gd name="connsiteY20" fmla="*/ 486933 h 598488"/>
              <a:gd name="connsiteX21" fmla="*/ 437268 w 479425"/>
              <a:gd name="connsiteY21" fmla="*/ 508433 h 598488"/>
              <a:gd name="connsiteX22" fmla="*/ 434269 w 479425"/>
              <a:gd name="connsiteY22" fmla="*/ 529405 h 598488"/>
              <a:gd name="connsiteX23" fmla="*/ 430389 w 479425"/>
              <a:gd name="connsiteY23" fmla="*/ 550376 h 598488"/>
              <a:gd name="connsiteX24" fmla="*/ 425274 w 479425"/>
              <a:gd name="connsiteY24" fmla="*/ 571172 h 598488"/>
              <a:gd name="connsiteX25" fmla="*/ 419100 w 479425"/>
              <a:gd name="connsiteY25" fmla="*/ 591615 h 598488"/>
              <a:gd name="connsiteX26" fmla="*/ 417513 w 479425"/>
              <a:gd name="connsiteY26" fmla="*/ 594435 h 598488"/>
              <a:gd name="connsiteX27" fmla="*/ 415396 w 479425"/>
              <a:gd name="connsiteY27" fmla="*/ 596726 h 598488"/>
              <a:gd name="connsiteX28" fmla="*/ 412750 w 479425"/>
              <a:gd name="connsiteY28" fmla="*/ 597959 h 598488"/>
              <a:gd name="connsiteX29" fmla="*/ 409575 w 479425"/>
              <a:gd name="connsiteY29" fmla="*/ 598488 h 598488"/>
              <a:gd name="connsiteX30" fmla="*/ 406576 w 479425"/>
              <a:gd name="connsiteY30" fmla="*/ 597959 h 598488"/>
              <a:gd name="connsiteX31" fmla="*/ 403754 w 479425"/>
              <a:gd name="connsiteY31" fmla="*/ 596726 h 598488"/>
              <a:gd name="connsiteX32" fmla="*/ 401637 w 479425"/>
              <a:gd name="connsiteY32" fmla="*/ 594435 h 598488"/>
              <a:gd name="connsiteX33" fmla="*/ 400226 w 479425"/>
              <a:gd name="connsiteY33" fmla="*/ 591615 h 598488"/>
              <a:gd name="connsiteX34" fmla="*/ 393876 w 479425"/>
              <a:gd name="connsiteY34" fmla="*/ 571172 h 598488"/>
              <a:gd name="connsiteX35" fmla="*/ 388761 w 479425"/>
              <a:gd name="connsiteY35" fmla="*/ 550376 h 598488"/>
              <a:gd name="connsiteX36" fmla="*/ 384881 w 479425"/>
              <a:gd name="connsiteY36" fmla="*/ 529405 h 598488"/>
              <a:gd name="connsiteX37" fmla="*/ 381882 w 479425"/>
              <a:gd name="connsiteY37" fmla="*/ 508433 h 598488"/>
              <a:gd name="connsiteX38" fmla="*/ 380118 w 479425"/>
              <a:gd name="connsiteY38" fmla="*/ 486933 h 598488"/>
              <a:gd name="connsiteX39" fmla="*/ 379589 w 479425"/>
              <a:gd name="connsiteY39" fmla="*/ 465608 h 598488"/>
              <a:gd name="connsiteX40" fmla="*/ 379589 w 479425"/>
              <a:gd name="connsiteY40" fmla="*/ 106269 h 598488"/>
              <a:gd name="connsiteX41" fmla="*/ 379236 w 479425"/>
              <a:gd name="connsiteY41" fmla="*/ 95166 h 598488"/>
              <a:gd name="connsiteX42" fmla="*/ 377825 w 479425"/>
              <a:gd name="connsiteY42" fmla="*/ 84416 h 598488"/>
              <a:gd name="connsiteX43" fmla="*/ 375356 w 479425"/>
              <a:gd name="connsiteY43" fmla="*/ 73666 h 598488"/>
              <a:gd name="connsiteX44" fmla="*/ 372181 w 479425"/>
              <a:gd name="connsiteY44" fmla="*/ 63092 h 598488"/>
              <a:gd name="connsiteX45" fmla="*/ 367947 w 479425"/>
              <a:gd name="connsiteY45" fmla="*/ 53046 h 598488"/>
              <a:gd name="connsiteX46" fmla="*/ 362832 w 479425"/>
              <a:gd name="connsiteY46" fmla="*/ 43530 h 598488"/>
              <a:gd name="connsiteX47" fmla="*/ 356835 w 479425"/>
              <a:gd name="connsiteY47" fmla="*/ 34189 h 598488"/>
              <a:gd name="connsiteX48" fmla="*/ 350132 w 479425"/>
              <a:gd name="connsiteY48" fmla="*/ 25201 h 598488"/>
              <a:gd name="connsiteX49" fmla="*/ 342724 w 479425"/>
              <a:gd name="connsiteY49" fmla="*/ 17095 h 598488"/>
              <a:gd name="connsiteX50" fmla="*/ 340960 w 479425"/>
              <a:gd name="connsiteY50" fmla="*/ 14804 h 598488"/>
              <a:gd name="connsiteX51" fmla="*/ 339901 w 479425"/>
              <a:gd name="connsiteY51" fmla="*/ 11984 h 598488"/>
              <a:gd name="connsiteX52" fmla="*/ 339725 w 479425"/>
              <a:gd name="connsiteY52" fmla="*/ 9164 h 598488"/>
              <a:gd name="connsiteX53" fmla="*/ 340431 w 479425"/>
              <a:gd name="connsiteY53" fmla="*/ 6168 h 598488"/>
              <a:gd name="connsiteX54" fmla="*/ 342018 w 479425"/>
              <a:gd name="connsiteY54" fmla="*/ 3701 h 598488"/>
              <a:gd name="connsiteX55" fmla="*/ 344135 w 479425"/>
              <a:gd name="connsiteY55" fmla="*/ 1762 h 598488"/>
              <a:gd name="connsiteX56" fmla="*/ 346604 w 479425"/>
              <a:gd name="connsiteY56" fmla="*/ 529 h 598488"/>
              <a:gd name="connsiteX57" fmla="*/ 179577 w 479425"/>
              <a:gd name="connsiteY57" fmla="*/ 0 h 598488"/>
              <a:gd name="connsiteX58" fmla="*/ 299673 w 479425"/>
              <a:gd name="connsiteY58" fmla="*/ 0 h 598488"/>
              <a:gd name="connsiteX59" fmla="*/ 302499 w 479425"/>
              <a:gd name="connsiteY59" fmla="*/ 529 h 598488"/>
              <a:gd name="connsiteX60" fmla="*/ 305324 w 479425"/>
              <a:gd name="connsiteY60" fmla="*/ 1765 h 598488"/>
              <a:gd name="connsiteX61" fmla="*/ 307267 w 479425"/>
              <a:gd name="connsiteY61" fmla="*/ 3706 h 598488"/>
              <a:gd name="connsiteX62" fmla="*/ 308857 w 479425"/>
              <a:gd name="connsiteY62" fmla="*/ 6176 h 598488"/>
              <a:gd name="connsiteX63" fmla="*/ 309563 w 479425"/>
              <a:gd name="connsiteY63" fmla="*/ 9176 h 598488"/>
              <a:gd name="connsiteX64" fmla="*/ 309386 w 479425"/>
              <a:gd name="connsiteY64" fmla="*/ 11999 h 598488"/>
              <a:gd name="connsiteX65" fmla="*/ 308503 w 479425"/>
              <a:gd name="connsiteY65" fmla="*/ 14822 h 598488"/>
              <a:gd name="connsiteX66" fmla="*/ 306737 w 479425"/>
              <a:gd name="connsiteY66" fmla="*/ 17116 h 598488"/>
              <a:gd name="connsiteX67" fmla="*/ 298966 w 479425"/>
              <a:gd name="connsiteY67" fmla="*/ 25233 h 598488"/>
              <a:gd name="connsiteX68" fmla="*/ 292255 w 479425"/>
              <a:gd name="connsiteY68" fmla="*/ 34232 h 598488"/>
              <a:gd name="connsiteX69" fmla="*/ 286427 w 479425"/>
              <a:gd name="connsiteY69" fmla="*/ 43584 h 598488"/>
              <a:gd name="connsiteX70" fmla="*/ 281305 w 479425"/>
              <a:gd name="connsiteY70" fmla="*/ 53113 h 598488"/>
              <a:gd name="connsiteX71" fmla="*/ 277243 w 479425"/>
              <a:gd name="connsiteY71" fmla="*/ 63171 h 598488"/>
              <a:gd name="connsiteX72" fmla="*/ 273887 w 479425"/>
              <a:gd name="connsiteY72" fmla="*/ 73758 h 598488"/>
              <a:gd name="connsiteX73" fmla="*/ 271591 w 479425"/>
              <a:gd name="connsiteY73" fmla="*/ 84522 h 598488"/>
              <a:gd name="connsiteX74" fmla="*/ 270179 w 479425"/>
              <a:gd name="connsiteY74" fmla="*/ 95285 h 598488"/>
              <a:gd name="connsiteX75" fmla="*/ 269472 w 479425"/>
              <a:gd name="connsiteY75" fmla="*/ 106402 h 598488"/>
              <a:gd name="connsiteX76" fmla="*/ 269472 w 479425"/>
              <a:gd name="connsiteY76" fmla="*/ 346379 h 598488"/>
              <a:gd name="connsiteX77" fmla="*/ 268942 w 479425"/>
              <a:gd name="connsiteY77" fmla="*/ 367906 h 598488"/>
              <a:gd name="connsiteX78" fmla="*/ 267353 w 479425"/>
              <a:gd name="connsiteY78" fmla="*/ 389081 h 598488"/>
              <a:gd name="connsiteX79" fmla="*/ 264527 w 479425"/>
              <a:gd name="connsiteY79" fmla="*/ 410255 h 598488"/>
              <a:gd name="connsiteX80" fmla="*/ 260465 w 479425"/>
              <a:gd name="connsiteY80" fmla="*/ 431253 h 598488"/>
              <a:gd name="connsiteX81" fmla="*/ 255343 w 479425"/>
              <a:gd name="connsiteY81" fmla="*/ 452075 h 598488"/>
              <a:gd name="connsiteX82" fmla="*/ 249162 w 479425"/>
              <a:gd name="connsiteY82" fmla="*/ 472543 h 598488"/>
              <a:gd name="connsiteX83" fmla="*/ 247749 w 479425"/>
              <a:gd name="connsiteY83" fmla="*/ 475367 h 598488"/>
              <a:gd name="connsiteX84" fmla="*/ 245453 w 479425"/>
              <a:gd name="connsiteY84" fmla="*/ 477484 h 598488"/>
              <a:gd name="connsiteX85" fmla="*/ 242804 w 479425"/>
              <a:gd name="connsiteY85" fmla="*/ 479072 h 598488"/>
              <a:gd name="connsiteX86" fmla="*/ 239625 w 479425"/>
              <a:gd name="connsiteY86" fmla="*/ 479425 h 598488"/>
              <a:gd name="connsiteX87" fmla="*/ 236622 w 479425"/>
              <a:gd name="connsiteY87" fmla="*/ 479072 h 598488"/>
              <a:gd name="connsiteX88" fmla="*/ 233797 w 479425"/>
              <a:gd name="connsiteY88" fmla="*/ 477484 h 598488"/>
              <a:gd name="connsiteX89" fmla="*/ 231677 w 479425"/>
              <a:gd name="connsiteY89" fmla="*/ 475367 h 598488"/>
              <a:gd name="connsiteX90" fmla="*/ 230264 w 479425"/>
              <a:gd name="connsiteY90" fmla="*/ 472543 h 598488"/>
              <a:gd name="connsiteX91" fmla="*/ 223906 w 479425"/>
              <a:gd name="connsiteY91" fmla="*/ 452075 h 598488"/>
              <a:gd name="connsiteX92" fmla="*/ 218784 w 479425"/>
              <a:gd name="connsiteY92" fmla="*/ 431253 h 598488"/>
              <a:gd name="connsiteX93" fmla="*/ 214722 w 479425"/>
              <a:gd name="connsiteY93" fmla="*/ 410255 h 598488"/>
              <a:gd name="connsiteX94" fmla="*/ 212073 w 479425"/>
              <a:gd name="connsiteY94" fmla="*/ 389081 h 598488"/>
              <a:gd name="connsiteX95" fmla="*/ 210131 w 479425"/>
              <a:gd name="connsiteY95" fmla="*/ 367906 h 598488"/>
              <a:gd name="connsiteX96" fmla="*/ 209601 w 479425"/>
              <a:gd name="connsiteY96" fmla="*/ 346379 h 598488"/>
              <a:gd name="connsiteX97" fmla="*/ 209601 w 479425"/>
              <a:gd name="connsiteY97" fmla="*/ 106402 h 598488"/>
              <a:gd name="connsiteX98" fmla="*/ 209071 w 479425"/>
              <a:gd name="connsiteY98" fmla="*/ 95285 h 598488"/>
              <a:gd name="connsiteX99" fmla="*/ 207658 w 479425"/>
              <a:gd name="connsiteY99" fmla="*/ 84522 h 598488"/>
              <a:gd name="connsiteX100" fmla="*/ 205362 w 479425"/>
              <a:gd name="connsiteY100" fmla="*/ 73758 h 598488"/>
              <a:gd name="connsiteX101" fmla="*/ 202006 w 479425"/>
              <a:gd name="connsiteY101" fmla="*/ 63171 h 598488"/>
              <a:gd name="connsiteX102" fmla="*/ 197768 w 479425"/>
              <a:gd name="connsiteY102" fmla="*/ 53113 h 598488"/>
              <a:gd name="connsiteX103" fmla="*/ 192999 w 479425"/>
              <a:gd name="connsiteY103" fmla="*/ 43584 h 598488"/>
              <a:gd name="connsiteX104" fmla="*/ 186994 w 479425"/>
              <a:gd name="connsiteY104" fmla="*/ 34232 h 598488"/>
              <a:gd name="connsiteX105" fmla="*/ 180106 w 479425"/>
              <a:gd name="connsiteY105" fmla="*/ 25233 h 598488"/>
              <a:gd name="connsiteX106" fmla="*/ 172689 w 479425"/>
              <a:gd name="connsiteY106" fmla="*/ 17116 h 598488"/>
              <a:gd name="connsiteX107" fmla="*/ 170923 w 479425"/>
              <a:gd name="connsiteY107" fmla="*/ 14822 h 598488"/>
              <a:gd name="connsiteX108" fmla="*/ 170040 w 479425"/>
              <a:gd name="connsiteY108" fmla="*/ 11999 h 598488"/>
              <a:gd name="connsiteX109" fmla="*/ 169863 w 479425"/>
              <a:gd name="connsiteY109" fmla="*/ 9176 h 598488"/>
              <a:gd name="connsiteX110" fmla="*/ 170569 w 479425"/>
              <a:gd name="connsiteY110" fmla="*/ 6176 h 598488"/>
              <a:gd name="connsiteX111" fmla="*/ 171982 w 479425"/>
              <a:gd name="connsiteY111" fmla="*/ 3706 h 598488"/>
              <a:gd name="connsiteX112" fmla="*/ 174102 w 479425"/>
              <a:gd name="connsiteY112" fmla="*/ 1765 h 598488"/>
              <a:gd name="connsiteX113" fmla="*/ 176751 w 479425"/>
              <a:gd name="connsiteY113" fmla="*/ 529 h 598488"/>
              <a:gd name="connsiteX114" fmla="*/ 9878 w 479425"/>
              <a:gd name="connsiteY114" fmla="*/ 0 h 598488"/>
              <a:gd name="connsiteX115" fmla="*/ 129646 w 479425"/>
              <a:gd name="connsiteY115" fmla="*/ 0 h 598488"/>
              <a:gd name="connsiteX116" fmla="*/ 132468 w 479425"/>
              <a:gd name="connsiteY116" fmla="*/ 529 h 598488"/>
              <a:gd name="connsiteX117" fmla="*/ 135114 w 479425"/>
              <a:gd name="connsiteY117" fmla="*/ 1762 h 598488"/>
              <a:gd name="connsiteX118" fmla="*/ 137231 w 479425"/>
              <a:gd name="connsiteY118" fmla="*/ 3701 h 598488"/>
              <a:gd name="connsiteX119" fmla="*/ 138818 w 479425"/>
              <a:gd name="connsiteY119" fmla="*/ 6168 h 598488"/>
              <a:gd name="connsiteX120" fmla="*/ 139700 w 479425"/>
              <a:gd name="connsiteY120" fmla="*/ 9164 h 598488"/>
              <a:gd name="connsiteX121" fmla="*/ 139524 w 479425"/>
              <a:gd name="connsiteY121" fmla="*/ 11984 h 598488"/>
              <a:gd name="connsiteX122" fmla="*/ 138289 w 479425"/>
              <a:gd name="connsiteY122" fmla="*/ 14803 h 598488"/>
              <a:gd name="connsiteX123" fmla="*/ 136701 w 479425"/>
              <a:gd name="connsiteY123" fmla="*/ 17094 h 598488"/>
              <a:gd name="connsiteX124" fmla="*/ 129117 w 479425"/>
              <a:gd name="connsiteY124" fmla="*/ 25201 h 598488"/>
              <a:gd name="connsiteX125" fmla="*/ 122414 w 479425"/>
              <a:gd name="connsiteY125" fmla="*/ 34189 h 598488"/>
              <a:gd name="connsiteX126" fmla="*/ 116593 w 479425"/>
              <a:gd name="connsiteY126" fmla="*/ 43529 h 598488"/>
              <a:gd name="connsiteX127" fmla="*/ 111478 w 479425"/>
              <a:gd name="connsiteY127" fmla="*/ 53045 h 598488"/>
              <a:gd name="connsiteX128" fmla="*/ 107244 w 479425"/>
              <a:gd name="connsiteY128" fmla="*/ 63090 h 598488"/>
              <a:gd name="connsiteX129" fmla="*/ 104069 w 479425"/>
              <a:gd name="connsiteY129" fmla="*/ 73664 h 598488"/>
              <a:gd name="connsiteX130" fmla="*/ 101600 w 479425"/>
              <a:gd name="connsiteY130" fmla="*/ 84414 h 598488"/>
              <a:gd name="connsiteX131" fmla="*/ 100189 w 479425"/>
              <a:gd name="connsiteY131" fmla="*/ 95164 h 598488"/>
              <a:gd name="connsiteX132" fmla="*/ 99660 w 479425"/>
              <a:gd name="connsiteY132" fmla="*/ 106266 h 598488"/>
              <a:gd name="connsiteX133" fmla="*/ 99660 w 479425"/>
              <a:gd name="connsiteY133" fmla="*/ 256237 h 598488"/>
              <a:gd name="connsiteX134" fmla="*/ 99131 w 479425"/>
              <a:gd name="connsiteY134" fmla="*/ 277561 h 598488"/>
              <a:gd name="connsiteX135" fmla="*/ 97367 w 479425"/>
              <a:gd name="connsiteY135" fmla="*/ 298885 h 598488"/>
              <a:gd name="connsiteX136" fmla="*/ 94544 w 479425"/>
              <a:gd name="connsiteY136" fmla="*/ 320032 h 598488"/>
              <a:gd name="connsiteX137" fmla="*/ 90487 w 479425"/>
              <a:gd name="connsiteY137" fmla="*/ 341004 h 598488"/>
              <a:gd name="connsiteX138" fmla="*/ 85372 w 479425"/>
              <a:gd name="connsiteY138" fmla="*/ 361799 h 598488"/>
              <a:gd name="connsiteX139" fmla="*/ 79199 w 479425"/>
              <a:gd name="connsiteY139" fmla="*/ 382241 h 598488"/>
              <a:gd name="connsiteX140" fmla="*/ 77787 w 479425"/>
              <a:gd name="connsiteY140" fmla="*/ 385061 h 598488"/>
              <a:gd name="connsiteX141" fmla="*/ 75671 w 479425"/>
              <a:gd name="connsiteY141" fmla="*/ 387176 h 598488"/>
              <a:gd name="connsiteX142" fmla="*/ 72849 w 479425"/>
              <a:gd name="connsiteY142" fmla="*/ 388586 h 598488"/>
              <a:gd name="connsiteX143" fmla="*/ 69850 w 479425"/>
              <a:gd name="connsiteY143" fmla="*/ 388938 h 598488"/>
              <a:gd name="connsiteX144" fmla="*/ 66499 w 479425"/>
              <a:gd name="connsiteY144" fmla="*/ 388586 h 598488"/>
              <a:gd name="connsiteX145" fmla="*/ 63853 w 479425"/>
              <a:gd name="connsiteY145" fmla="*/ 387176 h 598488"/>
              <a:gd name="connsiteX146" fmla="*/ 61560 w 479425"/>
              <a:gd name="connsiteY146" fmla="*/ 385061 h 598488"/>
              <a:gd name="connsiteX147" fmla="*/ 60325 w 479425"/>
              <a:gd name="connsiteY147" fmla="*/ 382241 h 598488"/>
              <a:gd name="connsiteX148" fmla="*/ 53975 w 479425"/>
              <a:gd name="connsiteY148" fmla="*/ 361799 h 598488"/>
              <a:gd name="connsiteX149" fmla="*/ 48860 w 479425"/>
              <a:gd name="connsiteY149" fmla="*/ 341004 h 598488"/>
              <a:gd name="connsiteX150" fmla="*/ 44979 w 479425"/>
              <a:gd name="connsiteY150" fmla="*/ 320032 h 598488"/>
              <a:gd name="connsiteX151" fmla="*/ 41981 w 479425"/>
              <a:gd name="connsiteY151" fmla="*/ 298885 h 598488"/>
              <a:gd name="connsiteX152" fmla="*/ 40393 w 479425"/>
              <a:gd name="connsiteY152" fmla="*/ 277561 h 598488"/>
              <a:gd name="connsiteX153" fmla="*/ 39864 w 479425"/>
              <a:gd name="connsiteY153" fmla="*/ 256237 h 598488"/>
              <a:gd name="connsiteX154" fmla="*/ 39864 w 479425"/>
              <a:gd name="connsiteY154" fmla="*/ 106266 h 598488"/>
              <a:gd name="connsiteX155" fmla="*/ 39335 w 479425"/>
              <a:gd name="connsiteY155" fmla="*/ 95164 h 598488"/>
              <a:gd name="connsiteX156" fmla="*/ 37747 w 479425"/>
              <a:gd name="connsiteY156" fmla="*/ 84414 h 598488"/>
              <a:gd name="connsiteX157" fmla="*/ 35454 w 479425"/>
              <a:gd name="connsiteY157" fmla="*/ 73664 h 598488"/>
              <a:gd name="connsiteX158" fmla="*/ 32103 w 479425"/>
              <a:gd name="connsiteY158" fmla="*/ 63090 h 598488"/>
              <a:gd name="connsiteX159" fmla="*/ 28046 w 479425"/>
              <a:gd name="connsiteY159" fmla="*/ 53045 h 598488"/>
              <a:gd name="connsiteX160" fmla="*/ 22931 w 479425"/>
              <a:gd name="connsiteY160" fmla="*/ 43529 h 598488"/>
              <a:gd name="connsiteX161" fmla="*/ 17110 w 479425"/>
              <a:gd name="connsiteY161" fmla="*/ 34189 h 598488"/>
              <a:gd name="connsiteX162" fmla="*/ 10407 w 479425"/>
              <a:gd name="connsiteY162" fmla="*/ 25201 h 598488"/>
              <a:gd name="connsiteX163" fmla="*/ 2646 w 479425"/>
              <a:gd name="connsiteY163" fmla="*/ 17094 h 598488"/>
              <a:gd name="connsiteX164" fmla="*/ 1058 w 479425"/>
              <a:gd name="connsiteY164" fmla="*/ 14803 h 598488"/>
              <a:gd name="connsiteX165" fmla="*/ 0 w 479425"/>
              <a:gd name="connsiteY165" fmla="*/ 11984 h 598488"/>
              <a:gd name="connsiteX166" fmla="*/ 0 w 479425"/>
              <a:gd name="connsiteY166" fmla="*/ 9164 h 598488"/>
              <a:gd name="connsiteX167" fmla="*/ 529 w 479425"/>
              <a:gd name="connsiteY167" fmla="*/ 6168 h 598488"/>
              <a:gd name="connsiteX168" fmla="*/ 2117 w 479425"/>
              <a:gd name="connsiteY168" fmla="*/ 3701 h 598488"/>
              <a:gd name="connsiteX169" fmla="*/ 4410 w 479425"/>
              <a:gd name="connsiteY169" fmla="*/ 1762 h 598488"/>
              <a:gd name="connsiteX170" fmla="*/ 6879 w 479425"/>
              <a:gd name="connsiteY170" fmla="*/ 529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479425" h="598488">
                <a:moveTo>
                  <a:pt x="349779" y="0"/>
                </a:moveTo>
                <a:lnTo>
                  <a:pt x="469371" y="0"/>
                </a:lnTo>
                <a:lnTo>
                  <a:pt x="472369" y="529"/>
                </a:lnTo>
                <a:lnTo>
                  <a:pt x="475015" y="1762"/>
                </a:lnTo>
                <a:lnTo>
                  <a:pt x="477308" y="3701"/>
                </a:lnTo>
                <a:lnTo>
                  <a:pt x="478719" y="6168"/>
                </a:lnTo>
                <a:lnTo>
                  <a:pt x="479425" y="9164"/>
                </a:lnTo>
                <a:lnTo>
                  <a:pt x="479249" y="11984"/>
                </a:lnTo>
                <a:lnTo>
                  <a:pt x="478367" y="14804"/>
                </a:lnTo>
                <a:lnTo>
                  <a:pt x="476426" y="17095"/>
                </a:lnTo>
                <a:lnTo>
                  <a:pt x="469018" y="25201"/>
                </a:lnTo>
                <a:lnTo>
                  <a:pt x="462139" y="34189"/>
                </a:lnTo>
                <a:lnTo>
                  <a:pt x="456318" y="43530"/>
                </a:lnTo>
                <a:lnTo>
                  <a:pt x="451203" y="53046"/>
                </a:lnTo>
                <a:lnTo>
                  <a:pt x="446969" y="63092"/>
                </a:lnTo>
                <a:lnTo>
                  <a:pt x="443794" y="73666"/>
                </a:lnTo>
                <a:lnTo>
                  <a:pt x="441325" y="84416"/>
                </a:lnTo>
                <a:lnTo>
                  <a:pt x="439914" y="95166"/>
                </a:lnTo>
                <a:lnTo>
                  <a:pt x="439561" y="106269"/>
                </a:lnTo>
                <a:lnTo>
                  <a:pt x="439561" y="465608"/>
                </a:lnTo>
                <a:lnTo>
                  <a:pt x="438856" y="486933"/>
                </a:lnTo>
                <a:lnTo>
                  <a:pt x="437268" y="508433"/>
                </a:lnTo>
                <a:lnTo>
                  <a:pt x="434269" y="529405"/>
                </a:lnTo>
                <a:lnTo>
                  <a:pt x="430389" y="550376"/>
                </a:lnTo>
                <a:lnTo>
                  <a:pt x="425274" y="571172"/>
                </a:lnTo>
                <a:lnTo>
                  <a:pt x="419100" y="591615"/>
                </a:lnTo>
                <a:lnTo>
                  <a:pt x="417513" y="594435"/>
                </a:lnTo>
                <a:lnTo>
                  <a:pt x="415396" y="596726"/>
                </a:lnTo>
                <a:lnTo>
                  <a:pt x="412750" y="597959"/>
                </a:lnTo>
                <a:lnTo>
                  <a:pt x="409575" y="598488"/>
                </a:lnTo>
                <a:lnTo>
                  <a:pt x="406576" y="597959"/>
                </a:lnTo>
                <a:lnTo>
                  <a:pt x="403754" y="596726"/>
                </a:lnTo>
                <a:lnTo>
                  <a:pt x="401637" y="594435"/>
                </a:lnTo>
                <a:lnTo>
                  <a:pt x="400226" y="591615"/>
                </a:lnTo>
                <a:lnTo>
                  <a:pt x="393876" y="571172"/>
                </a:lnTo>
                <a:lnTo>
                  <a:pt x="388761" y="550376"/>
                </a:lnTo>
                <a:lnTo>
                  <a:pt x="384881" y="529405"/>
                </a:lnTo>
                <a:lnTo>
                  <a:pt x="381882" y="508433"/>
                </a:lnTo>
                <a:lnTo>
                  <a:pt x="380118" y="486933"/>
                </a:lnTo>
                <a:lnTo>
                  <a:pt x="379589" y="465608"/>
                </a:lnTo>
                <a:lnTo>
                  <a:pt x="379589" y="106269"/>
                </a:lnTo>
                <a:lnTo>
                  <a:pt x="379236" y="95166"/>
                </a:lnTo>
                <a:lnTo>
                  <a:pt x="377825" y="84416"/>
                </a:lnTo>
                <a:lnTo>
                  <a:pt x="375356" y="73666"/>
                </a:lnTo>
                <a:lnTo>
                  <a:pt x="372181" y="63092"/>
                </a:lnTo>
                <a:lnTo>
                  <a:pt x="367947" y="53046"/>
                </a:lnTo>
                <a:lnTo>
                  <a:pt x="362832" y="43530"/>
                </a:lnTo>
                <a:lnTo>
                  <a:pt x="356835" y="34189"/>
                </a:lnTo>
                <a:lnTo>
                  <a:pt x="350132" y="25201"/>
                </a:lnTo>
                <a:lnTo>
                  <a:pt x="342724" y="17095"/>
                </a:lnTo>
                <a:lnTo>
                  <a:pt x="340960" y="14804"/>
                </a:lnTo>
                <a:lnTo>
                  <a:pt x="339901" y="11984"/>
                </a:lnTo>
                <a:lnTo>
                  <a:pt x="339725" y="9164"/>
                </a:lnTo>
                <a:lnTo>
                  <a:pt x="340431" y="6168"/>
                </a:lnTo>
                <a:lnTo>
                  <a:pt x="342018" y="3701"/>
                </a:lnTo>
                <a:lnTo>
                  <a:pt x="344135" y="1762"/>
                </a:lnTo>
                <a:lnTo>
                  <a:pt x="346604" y="529"/>
                </a:lnTo>
                <a:close/>
                <a:moveTo>
                  <a:pt x="179577" y="0"/>
                </a:moveTo>
                <a:lnTo>
                  <a:pt x="299673" y="0"/>
                </a:lnTo>
                <a:lnTo>
                  <a:pt x="302499" y="529"/>
                </a:lnTo>
                <a:lnTo>
                  <a:pt x="305324" y="1765"/>
                </a:lnTo>
                <a:lnTo>
                  <a:pt x="307267" y="3706"/>
                </a:lnTo>
                <a:lnTo>
                  <a:pt x="308857" y="6176"/>
                </a:lnTo>
                <a:lnTo>
                  <a:pt x="309563" y="9176"/>
                </a:lnTo>
                <a:lnTo>
                  <a:pt x="309386" y="11999"/>
                </a:lnTo>
                <a:lnTo>
                  <a:pt x="308503" y="14822"/>
                </a:lnTo>
                <a:lnTo>
                  <a:pt x="306737" y="17116"/>
                </a:lnTo>
                <a:lnTo>
                  <a:pt x="298966" y="25233"/>
                </a:lnTo>
                <a:lnTo>
                  <a:pt x="292255" y="34232"/>
                </a:lnTo>
                <a:lnTo>
                  <a:pt x="286427" y="43584"/>
                </a:lnTo>
                <a:lnTo>
                  <a:pt x="281305" y="53113"/>
                </a:lnTo>
                <a:lnTo>
                  <a:pt x="277243" y="63171"/>
                </a:lnTo>
                <a:lnTo>
                  <a:pt x="273887" y="73758"/>
                </a:lnTo>
                <a:lnTo>
                  <a:pt x="271591" y="84522"/>
                </a:lnTo>
                <a:lnTo>
                  <a:pt x="270179" y="95285"/>
                </a:lnTo>
                <a:lnTo>
                  <a:pt x="269472" y="106402"/>
                </a:lnTo>
                <a:lnTo>
                  <a:pt x="269472" y="346379"/>
                </a:lnTo>
                <a:lnTo>
                  <a:pt x="268942" y="367906"/>
                </a:lnTo>
                <a:lnTo>
                  <a:pt x="267353" y="389081"/>
                </a:lnTo>
                <a:lnTo>
                  <a:pt x="264527" y="410255"/>
                </a:lnTo>
                <a:lnTo>
                  <a:pt x="260465" y="431253"/>
                </a:lnTo>
                <a:lnTo>
                  <a:pt x="255343" y="452075"/>
                </a:lnTo>
                <a:lnTo>
                  <a:pt x="249162" y="472543"/>
                </a:lnTo>
                <a:lnTo>
                  <a:pt x="247749" y="475367"/>
                </a:lnTo>
                <a:lnTo>
                  <a:pt x="245453" y="477484"/>
                </a:lnTo>
                <a:lnTo>
                  <a:pt x="242804" y="479072"/>
                </a:lnTo>
                <a:lnTo>
                  <a:pt x="239625" y="479425"/>
                </a:lnTo>
                <a:lnTo>
                  <a:pt x="236622" y="479072"/>
                </a:lnTo>
                <a:lnTo>
                  <a:pt x="233797" y="477484"/>
                </a:lnTo>
                <a:lnTo>
                  <a:pt x="231677" y="475367"/>
                </a:lnTo>
                <a:lnTo>
                  <a:pt x="230264" y="472543"/>
                </a:lnTo>
                <a:lnTo>
                  <a:pt x="223906" y="452075"/>
                </a:lnTo>
                <a:lnTo>
                  <a:pt x="218784" y="431253"/>
                </a:lnTo>
                <a:lnTo>
                  <a:pt x="214722" y="410255"/>
                </a:lnTo>
                <a:lnTo>
                  <a:pt x="212073" y="389081"/>
                </a:lnTo>
                <a:lnTo>
                  <a:pt x="210131" y="367906"/>
                </a:lnTo>
                <a:lnTo>
                  <a:pt x="209601" y="346379"/>
                </a:lnTo>
                <a:lnTo>
                  <a:pt x="209601" y="106402"/>
                </a:lnTo>
                <a:lnTo>
                  <a:pt x="209071" y="95285"/>
                </a:lnTo>
                <a:lnTo>
                  <a:pt x="207658" y="84522"/>
                </a:lnTo>
                <a:lnTo>
                  <a:pt x="205362" y="73758"/>
                </a:lnTo>
                <a:lnTo>
                  <a:pt x="202006" y="63171"/>
                </a:lnTo>
                <a:lnTo>
                  <a:pt x="197768" y="53113"/>
                </a:lnTo>
                <a:lnTo>
                  <a:pt x="192999" y="43584"/>
                </a:lnTo>
                <a:lnTo>
                  <a:pt x="186994" y="34232"/>
                </a:lnTo>
                <a:lnTo>
                  <a:pt x="180106" y="25233"/>
                </a:lnTo>
                <a:lnTo>
                  <a:pt x="172689" y="17116"/>
                </a:lnTo>
                <a:lnTo>
                  <a:pt x="170923" y="14822"/>
                </a:lnTo>
                <a:lnTo>
                  <a:pt x="170040" y="11999"/>
                </a:lnTo>
                <a:lnTo>
                  <a:pt x="169863" y="9176"/>
                </a:lnTo>
                <a:lnTo>
                  <a:pt x="170569" y="6176"/>
                </a:lnTo>
                <a:lnTo>
                  <a:pt x="171982" y="3706"/>
                </a:lnTo>
                <a:lnTo>
                  <a:pt x="174102" y="1765"/>
                </a:lnTo>
                <a:lnTo>
                  <a:pt x="176751" y="529"/>
                </a:lnTo>
                <a:close/>
                <a:moveTo>
                  <a:pt x="9878" y="0"/>
                </a:moveTo>
                <a:lnTo>
                  <a:pt x="129646" y="0"/>
                </a:lnTo>
                <a:lnTo>
                  <a:pt x="132468" y="529"/>
                </a:lnTo>
                <a:lnTo>
                  <a:pt x="135114" y="1762"/>
                </a:lnTo>
                <a:lnTo>
                  <a:pt x="137231" y="3701"/>
                </a:lnTo>
                <a:lnTo>
                  <a:pt x="138818" y="6168"/>
                </a:lnTo>
                <a:lnTo>
                  <a:pt x="139700" y="9164"/>
                </a:lnTo>
                <a:lnTo>
                  <a:pt x="139524" y="11984"/>
                </a:lnTo>
                <a:lnTo>
                  <a:pt x="138289" y="14803"/>
                </a:lnTo>
                <a:lnTo>
                  <a:pt x="136701" y="17094"/>
                </a:lnTo>
                <a:lnTo>
                  <a:pt x="129117" y="25201"/>
                </a:lnTo>
                <a:lnTo>
                  <a:pt x="122414" y="34189"/>
                </a:lnTo>
                <a:lnTo>
                  <a:pt x="116593" y="43529"/>
                </a:lnTo>
                <a:lnTo>
                  <a:pt x="111478" y="53045"/>
                </a:lnTo>
                <a:lnTo>
                  <a:pt x="107244" y="63090"/>
                </a:lnTo>
                <a:lnTo>
                  <a:pt x="104069" y="73664"/>
                </a:lnTo>
                <a:lnTo>
                  <a:pt x="101600" y="84414"/>
                </a:lnTo>
                <a:lnTo>
                  <a:pt x="100189" y="95164"/>
                </a:lnTo>
                <a:lnTo>
                  <a:pt x="99660" y="106266"/>
                </a:lnTo>
                <a:lnTo>
                  <a:pt x="99660" y="256237"/>
                </a:lnTo>
                <a:lnTo>
                  <a:pt x="99131" y="277561"/>
                </a:lnTo>
                <a:lnTo>
                  <a:pt x="97367" y="298885"/>
                </a:lnTo>
                <a:lnTo>
                  <a:pt x="94544" y="320032"/>
                </a:lnTo>
                <a:lnTo>
                  <a:pt x="90487" y="341004"/>
                </a:lnTo>
                <a:lnTo>
                  <a:pt x="85372" y="361799"/>
                </a:lnTo>
                <a:lnTo>
                  <a:pt x="79199" y="382241"/>
                </a:lnTo>
                <a:lnTo>
                  <a:pt x="77787" y="385061"/>
                </a:lnTo>
                <a:lnTo>
                  <a:pt x="75671" y="387176"/>
                </a:lnTo>
                <a:lnTo>
                  <a:pt x="72849" y="388586"/>
                </a:lnTo>
                <a:lnTo>
                  <a:pt x="69850" y="388938"/>
                </a:lnTo>
                <a:lnTo>
                  <a:pt x="66499" y="388586"/>
                </a:lnTo>
                <a:lnTo>
                  <a:pt x="63853" y="387176"/>
                </a:lnTo>
                <a:lnTo>
                  <a:pt x="61560" y="385061"/>
                </a:lnTo>
                <a:lnTo>
                  <a:pt x="60325" y="382241"/>
                </a:lnTo>
                <a:lnTo>
                  <a:pt x="53975" y="361799"/>
                </a:lnTo>
                <a:lnTo>
                  <a:pt x="48860" y="341004"/>
                </a:lnTo>
                <a:lnTo>
                  <a:pt x="44979" y="320032"/>
                </a:lnTo>
                <a:lnTo>
                  <a:pt x="41981" y="298885"/>
                </a:lnTo>
                <a:lnTo>
                  <a:pt x="40393" y="277561"/>
                </a:lnTo>
                <a:lnTo>
                  <a:pt x="39864" y="256237"/>
                </a:lnTo>
                <a:lnTo>
                  <a:pt x="39864" y="106266"/>
                </a:lnTo>
                <a:lnTo>
                  <a:pt x="39335" y="95164"/>
                </a:lnTo>
                <a:lnTo>
                  <a:pt x="37747" y="84414"/>
                </a:lnTo>
                <a:lnTo>
                  <a:pt x="35454" y="73664"/>
                </a:lnTo>
                <a:lnTo>
                  <a:pt x="32103" y="63090"/>
                </a:lnTo>
                <a:lnTo>
                  <a:pt x="28046" y="53045"/>
                </a:lnTo>
                <a:lnTo>
                  <a:pt x="22931" y="43529"/>
                </a:lnTo>
                <a:lnTo>
                  <a:pt x="17110" y="34189"/>
                </a:lnTo>
                <a:lnTo>
                  <a:pt x="10407" y="25201"/>
                </a:lnTo>
                <a:lnTo>
                  <a:pt x="2646" y="17094"/>
                </a:lnTo>
                <a:lnTo>
                  <a:pt x="1058" y="14803"/>
                </a:lnTo>
                <a:lnTo>
                  <a:pt x="0" y="11984"/>
                </a:lnTo>
                <a:lnTo>
                  <a:pt x="0" y="9164"/>
                </a:lnTo>
                <a:lnTo>
                  <a:pt x="529" y="6168"/>
                </a:lnTo>
                <a:lnTo>
                  <a:pt x="2117" y="3701"/>
                </a:lnTo>
                <a:lnTo>
                  <a:pt x="4410" y="1762"/>
                </a:lnTo>
                <a:lnTo>
                  <a:pt x="6879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69" name="Group 968"/>
          <p:cNvGrpSpPr/>
          <p:nvPr/>
        </p:nvGrpSpPr>
        <p:grpSpPr>
          <a:xfrm>
            <a:off x="10952434" y="2671763"/>
            <a:ext cx="568325" cy="588962"/>
            <a:chOff x="10898188" y="2671763"/>
            <a:chExt cx="568325" cy="588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8" name="Freeform 390"/>
            <p:cNvSpPr>
              <a:spLocks noEditPoints="1"/>
            </p:cNvSpPr>
            <p:nvPr/>
          </p:nvSpPr>
          <p:spPr bwMode="auto">
            <a:xfrm>
              <a:off x="10898188" y="2671763"/>
              <a:ext cx="568325" cy="588962"/>
            </a:xfrm>
            <a:custGeom>
              <a:avLst/>
              <a:gdLst>
                <a:gd name="T0" fmla="*/ 1480 w 3221"/>
                <a:gd name="T1" fmla="*/ 2600 h 3338"/>
                <a:gd name="T2" fmla="*/ 1391 w 3221"/>
                <a:gd name="T3" fmla="*/ 2744 h 3338"/>
                <a:gd name="T4" fmla="*/ 1431 w 3221"/>
                <a:gd name="T5" fmla="*/ 2911 h 3338"/>
                <a:gd name="T6" fmla="*/ 1575 w 3221"/>
                <a:gd name="T7" fmla="*/ 2999 h 3338"/>
                <a:gd name="T8" fmla="*/ 1741 w 3221"/>
                <a:gd name="T9" fmla="*/ 2960 h 3338"/>
                <a:gd name="T10" fmla="*/ 1829 w 3221"/>
                <a:gd name="T11" fmla="*/ 2816 h 3338"/>
                <a:gd name="T12" fmla="*/ 1790 w 3221"/>
                <a:gd name="T13" fmla="*/ 2649 h 3338"/>
                <a:gd name="T14" fmla="*/ 1646 w 3221"/>
                <a:gd name="T15" fmla="*/ 2561 h 3338"/>
                <a:gd name="T16" fmla="*/ 3110 w 3221"/>
                <a:gd name="T17" fmla="*/ 834 h 3338"/>
                <a:gd name="T18" fmla="*/ 1030 w 3221"/>
                <a:gd name="T19" fmla="*/ 992 h 3338"/>
                <a:gd name="T20" fmla="*/ 903 w 3221"/>
                <a:gd name="T21" fmla="*/ 1101 h 3338"/>
                <a:gd name="T22" fmla="*/ 731 w 3221"/>
                <a:gd name="T23" fmla="*/ 1087 h 3338"/>
                <a:gd name="T24" fmla="*/ 622 w 3221"/>
                <a:gd name="T25" fmla="*/ 959 h 3338"/>
                <a:gd name="T26" fmla="*/ 1333 w 3221"/>
                <a:gd name="T27" fmla="*/ 111 h 3338"/>
                <a:gd name="T28" fmla="*/ 1296 w 3221"/>
                <a:gd name="T29" fmla="*/ 419 h 3338"/>
                <a:gd name="T30" fmla="*/ 1201 w 3221"/>
                <a:gd name="T31" fmla="*/ 489 h 3338"/>
                <a:gd name="T32" fmla="*/ 1151 w 3221"/>
                <a:gd name="T33" fmla="*/ 500 h 3338"/>
                <a:gd name="T34" fmla="*/ 1117 w 3221"/>
                <a:gd name="T35" fmla="*/ 499 h 3338"/>
                <a:gd name="T36" fmla="*/ 1055 w 3221"/>
                <a:gd name="T37" fmla="*/ 482 h 3338"/>
                <a:gd name="T38" fmla="*/ 3044 w 3221"/>
                <a:gd name="T39" fmla="*/ 134 h 3338"/>
                <a:gd name="T40" fmla="*/ 221 w 3221"/>
                <a:gd name="T41" fmla="*/ 111 h 3338"/>
                <a:gd name="T42" fmla="*/ 167 w 3221"/>
                <a:gd name="T43" fmla="*/ 167 h 3338"/>
                <a:gd name="T44" fmla="*/ 589 w 3221"/>
                <a:gd name="T45" fmla="*/ 648 h 3338"/>
                <a:gd name="T46" fmla="*/ 550 w 3221"/>
                <a:gd name="T47" fmla="*/ 661 h 3338"/>
                <a:gd name="T48" fmla="*/ 506 w 3221"/>
                <a:gd name="T49" fmla="*/ 667 h 3338"/>
                <a:gd name="T50" fmla="*/ 488 w 3221"/>
                <a:gd name="T51" fmla="*/ 667 h 3338"/>
                <a:gd name="T52" fmla="*/ 419 w 3221"/>
                <a:gd name="T53" fmla="*/ 651 h 3338"/>
                <a:gd name="T54" fmla="*/ 346 w 3221"/>
                <a:gd name="T55" fmla="*/ 603 h 3338"/>
                <a:gd name="T56" fmla="*/ 277 w 3221"/>
                <a:gd name="T57" fmla="*/ 444 h 3338"/>
                <a:gd name="T58" fmla="*/ 3029 w 3221"/>
                <a:gd name="T59" fmla="*/ 2 h 3338"/>
                <a:gd name="T60" fmla="*/ 3143 w 3221"/>
                <a:gd name="T61" fmla="*/ 82 h 3338"/>
                <a:gd name="T62" fmla="*/ 3184 w 3221"/>
                <a:gd name="T63" fmla="*/ 725 h 3338"/>
                <a:gd name="T64" fmla="*/ 3221 w 3221"/>
                <a:gd name="T65" fmla="*/ 1279 h 3338"/>
                <a:gd name="T66" fmla="*/ 3165 w 3221"/>
                <a:gd name="T67" fmla="*/ 1335 h 3338"/>
                <a:gd name="T68" fmla="*/ 3121 w 3221"/>
                <a:gd name="T69" fmla="*/ 1875 h 3338"/>
                <a:gd name="T70" fmla="*/ 2968 w 3221"/>
                <a:gd name="T71" fmla="*/ 1989 h 3338"/>
                <a:gd name="T72" fmla="*/ 2268 w 3221"/>
                <a:gd name="T73" fmla="*/ 2012 h 3338"/>
                <a:gd name="T74" fmla="*/ 2139 w 3221"/>
                <a:gd name="T75" fmla="*/ 2109 h 3338"/>
                <a:gd name="T76" fmla="*/ 2106 w 3221"/>
                <a:gd name="T77" fmla="*/ 2267 h 3338"/>
                <a:gd name="T78" fmla="*/ 2159 w 3221"/>
                <a:gd name="T79" fmla="*/ 2871 h 3338"/>
                <a:gd name="T80" fmla="*/ 2036 w 3221"/>
                <a:gd name="T81" fmla="*/ 3126 h 3338"/>
                <a:gd name="T82" fmla="*/ 1816 w 3221"/>
                <a:gd name="T83" fmla="*/ 3297 h 3338"/>
                <a:gd name="T84" fmla="*/ 1558 w 3221"/>
                <a:gd name="T85" fmla="*/ 3335 h 3338"/>
                <a:gd name="T86" fmla="*/ 1311 w 3221"/>
                <a:gd name="T87" fmla="*/ 3244 h 3338"/>
                <a:gd name="T88" fmla="*/ 1122 w 3221"/>
                <a:gd name="T89" fmla="*/ 3030 h 3338"/>
                <a:gd name="T90" fmla="*/ 1048 w 3221"/>
                <a:gd name="T91" fmla="*/ 2756 h 3338"/>
                <a:gd name="T92" fmla="*/ 1115 w 3221"/>
                <a:gd name="T93" fmla="*/ 2201 h 3338"/>
                <a:gd name="T94" fmla="*/ 1039 w 3221"/>
                <a:gd name="T95" fmla="*/ 2058 h 3338"/>
                <a:gd name="T96" fmla="*/ 887 w 3221"/>
                <a:gd name="T97" fmla="*/ 2001 h 3338"/>
                <a:gd name="T98" fmla="*/ 187 w 3221"/>
                <a:gd name="T99" fmla="*/ 1960 h 3338"/>
                <a:gd name="T100" fmla="*/ 71 w 3221"/>
                <a:gd name="T101" fmla="*/ 1816 h 3338"/>
                <a:gd name="T102" fmla="*/ 378 w 3221"/>
                <a:gd name="T103" fmla="*/ 1757 h 3338"/>
                <a:gd name="T104" fmla="*/ 366 w 3221"/>
                <a:gd name="T105" fmla="*/ 1679 h 3338"/>
                <a:gd name="T106" fmla="*/ 444 w 3221"/>
                <a:gd name="T107" fmla="*/ 1556 h 3338"/>
                <a:gd name="T108" fmla="*/ 499 w 3221"/>
                <a:gd name="T109" fmla="*/ 1501 h 3338"/>
                <a:gd name="T110" fmla="*/ 444 w 3221"/>
                <a:gd name="T111" fmla="*/ 1446 h 3338"/>
                <a:gd name="T112" fmla="*/ 10 w 3221"/>
                <a:gd name="T113" fmla="*/ 1311 h 3338"/>
                <a:gd name="T114" fmla="*/ 10 w 3221"/>
                <a:gd name="T115" fmla="*/ 746 h 3338"/>
                <a:gd name="T116" fmla="*/ 58 w 3221"/>
                <a:gd name="T117" fmla="*/ 137 h 3338"/>
                <a:gd name="T118" fmla="*/ 137 w 3221"/>
                <a:gd name="T119" fmla="*/ 22 h 3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21" h="3338">
                  <a:moveTo>
                    <a:pt x="1610" y="2558"/>
                  </a:moveTo>
                  <a:lnTo>
                    <a:pt x="1575" y="2561"/>
                  </a:lnTo>
                  <a:lnTo>
                    <a:pt x="1540" y="2569"/>
                  </a:lnTo>
                  <a:lnTo>
                    <a:pt x="1508" y="2582"/>
                  </a:lnTo>
                  <a:lnTo>
                    <a:pt x="1480" y="2600"/>
                  </a:lnTo>
                  <a:lnTo>
                    <a:pt x="1453" y="2623"/>
                  </a:lnTo>
                  <a:lnTo>
                    <a:pt x="1431" y="2649"/>
                  </a:lnTo>
                  <a:lnTo>
                    <a:pt x="1413" y="2678"/>
                  </a:lnTo>
                  <a:lnTo>
                    <a:pt x="1400" y="2710"/>
                  </a:lnTo>
                  <a:lnTo>
                    <a:pt x="1391" y="2744"/>
                  </a:lnTo>
                  <a:lnTo>
                    <a:pt x="1389" y="2780"/>
                  </a:lnTo>
                  <a:lnTo>
                    <a:pt x="1391" y="2816"/>
                  </a:lnTo>
                  <a:lnTo>
                    <a:pt x="1400" y="2850"/>
                  </a:lnTo>
                  <a:lnTo>
                    <a:pt x="1413" y="2882"/>
                  </a:lnTo>
                  <a:lnTo>
                    <a:pt x="1431" y="2911"/>
                  </a:lnTo>
                  <a:lnTo>
                    <a:pt x="1453" y="2937"/>
                  </a:lnTo>
                  <a:lnTo>
                    <a:pt x="1480" y="2960"/>
                  </a:lnTo>
                  <a:lnTo>
                    <a:pt x="1508" y="2978"/>
                  </a:lnTo>
                  <a:lnTo>
                    <a:pt x="1540" y="2991"/>
                  </a:lnTo>
                  <a:lnTo>
                    <a:pt x="1575" y="2999"/>
                  </a:lnTo>
                  <a:lnTo>
                    <a:pt x="1610" y="3002"/>
                  </a:lnTo>
                  <a:lnTo>
                    <a:pt x="1646" y="2999"/>
                  </a:lnTo>
                  <a:lnTo>
                    <a:pt x="1681" y="2991"/>
                  </a:lnTo>
                  <a:lnTo>
                    <a:pt x="1712" y="2978"/>
                  </a:lnTo>
                  <a:lnTo>
                    <a:pt x="1741" y="2960"/>
                  </a:lnTo>
                  <a:lnTo>
                    <a:pt x="1768" y="2937"/>
                  </a:lnTo>
                  <a:lnTo>
                    <a:pt x="1790" y="2911"/>
                  </a:lnTo>
                  <a:lnTo>
                    <a:pt x="1808" y="2882"/>
                  </a:lnTo>
                  <a:lnTo>
                    <a:pt x="1821" y="2850"/>
                  </a:lnTo>
                  <a:lnTo>
                    <a:pt x="1829" y="2816"/>
                  </a:lnTo>
                  <a:lnTo>
                    <a:pt x="1832" y="2780"/>
                  </a:lnTo>
                  <a:lnTo>
                    <a:pt x="1829" y="2744"/>
                  </a:lnTo>
                  <a:lnTo>
                    <a:pt x="1821" y="2710"/>
                  </a:lnTo>
                  <a:lnTo>
                    <a:pt x="1808" y="2678"/>
                  </a:lnTo>
                  <a:lnTo>
                    <a:pt x="1790" y="2649"/>
                  </a:lnTo>
                  <a:lnTo>
                    <a:pt x="1768" y="2623"/>
                  </a:lnTo>
                  <a:lnTo>
                    <a:pt x="1741" y="2600"/>
                  </a:lnTo>
                  <a:lnTo>
                    <a:pt x="1712" y="2582"/>
                  </a:lnTo>
                  <a:lnTo>
                    <a:pt x="1681" y="2569"/>
                  </a:lnTo>
                  <a:lnTo>
                    <a:pt x="1646" y="2561"/>
                  </a:lnTo>
                  <a:lnTo>
                    <a:pt x="1610" y="2558"/>
                  </a:lnTo>
                  <a:close/>
                  <a:moveTo>
                    <a:pt x="111" y="834"/>
                  </a:moveTo>
                  <a:lnTo>
                    <a:pt x="111" y="1223"/>
                  </a:lnTo>
                  <a:lnTo>
                    <a:pt x="3110" y="1223"/>
                  </a:lnTo>
                  <a:lnTo>
                    <a:pt x="3110" y="834"/>
                  </a:lnTo>
                  <a:lnTo>
                    <a:pt x="1055" y="834"/>
                  </a:lnTo>
                  <a:lnTo>
                    <a:pt x="1055" y="889"/>
                  </a:lnTo>
                  <a:lnTo>
                    <a:pt x="1052" y="926"/>
                  </a:lnTo>
                  <a:lnTo>
                    <a:pt x="1044" y="959"/>
                  </a:lnTo>
                  <a:lnTo>
                    <a:pt x="1030" y="992"/>
                  </a:lnTo>
                  <a:lnTo>
                    <a:pt x="1012" y="1021"/>
                  </a:lnTo>
                  <a:lnTo>
                    <a:pt x="989" y="1046"/>
                  </a:lnTo>
                  <a:lnTo>
                    <a:pt x="964" y="1068"/>
                  </a:lnTo>
                  <a:lnTo>
                    <a:pt x="935" y="1087"/>
                  </a:lnTo>
                  <a:lnTo>
                    <a:pt x="903" y="1101"/>
                  </a:lnTo>
                  <a:lnTo>
                    <a:pt x="869" y="1109"/>
                  </a:lnTo>
                  <a:lnTo>
                    <a:pt x="833" y="1112"/>
                  </a:lnTo>
                  <a:lnTo>
                    <a:pt x="796" y="1109"/>
                  </a:lnTo>
                  <a:lnTo>
                    <a:pt x="763" y="1101"/>
                  </a:lnTo>
                  <a:lnTo>
                    <a:pt x="731" y="1087"/>
                  </a:lnTo>
                  <a:lnTo>
                    <a:pt x="701" y="1068"/>
                  </a:lnTo>
                  <a:lnTo>
                    <a:pt x="676" y="1046"/>
                  </a:lnTo>
                  <a:lnTo>
                    <a:pt x="654" y="1021"/>
                  </a:lnTo>
                  <a:lnTo>
                    <a:pt x="636" y="992"/>
                  </a:lnTo>
                  <a:lnTo>
                    <a:pt x="622" y="959"/>
                  </a:lnTo>
                  <a:lnTo>
                    <a:pt x="613" y="926"/>
                  </a:lnTo>
                  <a:lnTo>
                    <a:pt x="610" y="889"/>
                  </a:lnTo>
                  <a:lnTo>
                    <a:pt x="610" y="834"/>
                  </a:lnTo>
                  <a:lnTo>
                    <a:pt x="111" y="834"/>
                  </a:lnTo>
                  <a:close/>
                  <a:moveTo>
                    <a:pt x="1333" y="111"/>
                  </a:moveTo>
                  <a:lnTo>
                    <a:pt x="1333" y="306"/>
                  </a:lnTo>
                  <a:lnTo>
                    <a:pt x="1330" y="337"/>
                  </a:lnTo>
                  <a:lnTo>
                    <a:pt x="1323" y="366"/>
                  </a:lnTo>
                  <a:lnTo>
                    <a:pt x="1311" y="394"/>
                  </a:lnTo>
                  <a:lnTo>
                    <a:pt x="1296" y="419"/>
                  </a:lnTo>
                  <a:lnTo>
                    <a:pt x="1275" y="442"/>
                  </a:lnTo>
                  <a:lnTo>
                    <a:pt x="1253" y="461"/>
                  </a:lnTo>
                  <a:lnTo>
                    <a:pt x="1228" y="477"/>
                  </a:lnTo>
                  <a:lnTo>
                    <a:pt x="1225" y="479"/>
                  </a:lnTo>
                  <a:lnTo>
                    <a:pt x="1201" y="489"/>
                  </a:lnTo>
                  <a:lnTo>
                    <a:pt x="1187" y="494"/>
                  </a:lnTo>
                  <a:lnTo>
                    <a:pt x="1168" y="497"/>
                  </a:lnTo>
                  <a:lnTo>
                    <a:pt x="1163" y="498"/>
                  </a:lnTo>
                  <a:lnTo>
                    <a:pt x="1158" y="499"/>
                  </a:lnTo>
                  <a:lnTo>
                    <a:pt x="1151" y="500"/>
                  </a:lnTo>
                  <a:lnTo>
                    <a:pt x="1143" y="500"/>
                  </a:lnTo>
                  <a:lnTo>
                    <a:pt x="1141" y="500"/>
                  </a:lnTo>
                  <a:lnTo>
                    <a:pt x="1138" y="500"/>
                  </a:lnTo>
                  <a:lnTo>
                    <a:pt x="1136" y="500"/>
                  </a:lnTo>
                  <a:lnTo>
                    <a:pt x="1117" y="499"/>
                  </a:lnTo>
                  <a:lnTo>
                    <a:pt x="1099" y="496"/>
                  </a:lnTo>
                  <a:lnTo>
                    <a:pt x="1089" y="494"/>
                  </a:lnTo>
                  <a:lnTo>
                    <a:pt x="1072" y="489"/>
                  </a:lnTo>
                  <a:lnTo>
                    <a:pt x="1056" y="482"/>
                  </a:lnTo>
                  <a:lnTo>
                    <a:pt x="1055" y="482"/>
                  </a:lnTo>
                  <a:lnTo>
                    <a:pt x="1055" y="722"/>
                  </a:lnTo>
                  <a:lnTo>
                    <a:pt x="3054" y="722"/>
                  </a:lnTo>
                  <a:lnTo>
                    <a:pt x="3054" y="167"/>
                  </a:lnTo>
                  <a:lnTo>
                    <a:pt x="3051" y="149"/>
                  </a:lnTo>
                  <a:lnTo>
                    <a:pt x="3044" y="134"/>
                  </a:lnTo>
                  <a:lnTo>
                    <a:pt x="3032" y="121"/>
                  </a:lnTo>
                  <a:lnTo>
                    <a:pt x="3017" y="113"/>
                  </a:lnTo>
                  <a:lnTo>
                    <a:pt x="2999" y="111"/>
                  </a:lnTo>
                  <a:lnTo>
                    <a:pt x="1333" y="111"/>
                  </a:lnTo>
                  <a:close/>
                  <a:moveTo>
                    <a:pt x="221" y="111"/>
                  </a:moveTo>
                  <a:lnTo>
                    <a:pt x="204" y="113"/>
                  </a:lnTo>
                  <a:lnTo>
                    <a:pt x="189" y="121"/>
                  </a:lnTo>
                  <a:lnTo>
                    <a:pt x="177" y="134"/>
                  </a:lnTo>
                  <a:lnTo>
                    <a:pt x="169" y="149"/>
                  </a:lnTo>
                  <a:lnTo>
                    <a:pt x="167" y="167"/>
                  </a:lnTo>
                  <a:lnTo>
                    <a:pt x="167" y="722"/>
                  </a:lnTo>
                  <a:lnTo>
                    <a:pt x="610" y="722"/>
                  </a:lnTo>
                  <a:lnTo>
                    <a:pt x="610" y="637"/>
                  </a:lnTo>
                  <a:lnTo>
                    <a:pt x="594" y="646"/>
                  </a:lnTo>
                  <a:lnTo>
                    <a:pt x="589" y="648"/>
                  </a:lnTo>
                  <a:lnTo>
                    <a:pt x="584" y="650"/>
                  </a:lnTo>
                  <a:lnTo>
                    <a:pt x="578" y="653"/>
                  </a:lnTo>
                  <a:lnTo>
                    <a:pt x="571" y="655"/>
                  </a:lnTo>
                  <a:lnTo>
                    <a:pt x="554" y="660"/>
                  </a:lnTo>
                  <a:lnTo>
                    <a:pt x="550" y="661"/>
                  </a:lnTo>
                  <a:lnTo>
                    <a:pt x="545" y="662"/>
                  </a:lnTo>
                  <a:lnTo>
                    <a:pt x="524" y="666"/>
                  </a:lnTo>
                  <a:lnTo>
                    <a:pt x="518" y="666"/>
                  </a:lnTo>
                  <a:lnTo>
                    <a:pt x="513" y="666"/>
                  </a:lnTo>
                  <a:lnTo>
                    <a:pt x="506" y="667"/>
                  </a:lnTo>
                  <a:lnTo>
                    <a:pt x="499" y="667"/>
                  </a:lnTo>
                  <a:lnTo>
                    <a:pt x="497" y="667"/>
                  </a:lnTo>
                  <a:lnTo>
                    <a:pt x="495" y="667"/>
                  </a:lnTo>
                  <a:lnTo>
                    <a:pt x="491" y="667"/>
                  </a:lnTo>
                  <a:lnTo>
                    <a:pt x="488" y="667"/>
                  </a:lnTo>
                  <a:lnTo>
                    <a:pt x="479" y="666"/>
                  </a:lnTo>
                  <a:lnTo>
                    <a:pt x="471" y="664"/>
                  </a:lnTo>
                  <a:lnTo>
                    <a:pt x="450" y="661"/>
                  </a:lnTo>
                  <a:lnTo>
                    <a:pt x="433" y="656"/>
                  </a:lnTo>
                  <a:lnTo>
                    <a:pt x="419" y="651"/>
                  </a:lnTo>
                  <a:lnTo>
                    <a:pt x="406" y="646"/>
                  </a:lnTo>
                  <a:lnTo>
                    <a:pt x="404" y="645"/>
                  </a:lnTo>
                  <a:lnTo>
                    <a:pt x="402" y="644"/>
                  </a:lnTo>
                  <a:lnTo>
                    <a:pt x="372" y="625"/>
                  </a:lnTo>
                  <a:lnTo>
                    <a:pt x="346" y="603"/>
                  </a:lnTo>
                  <a:lnTo>
                    <a:pt x="322" y="578"/>
                  </a:lnTo>
                  <a:lnTo>
                    <a:pt x="303" y="548"/>
                  </a:lnTo>
                  <a:lnTo>
                    <a:pt x="289" y="516"/>
                  </a:lnTo>
                  <a:lnTo>
                    <a:pt x="280" y="482"/>
                  </a:lnTo>
                  <a:lnTo>
                    <a:pt x="277" y="444"/>
                  </a:lnTo>
                  <a:lnTo>
                    <a:pt x="277" y="111"/>
                  </a:lnTo>
                  <a:lnTo>
                    <a:pt x="221" y="111"/>
                  </a:lnTo>
                  <a:close/>
                  <a:moveTo>
                    <a:pt x="221" y="0"/>
                  </a:moveTo>
                  <a:lnTo>
                    <a:pt x="2999" y="0"/>
                  </a:lnTo>
                  <a:lnTo>
                    <a:pt x="3029" y="2"/>
                  </a:lnTo>
                  <a:lnTo>
                    <a:pt x="3057" y="10"/>
                  </a:lnTo>
                  <a:lnTo>
                    <a:pt x="3083" y="22"/>
                  </a:lnTo>
                  <a:lnTo>
                    <a:pt x="3106" y="38"/>
                  </a:lnTo>
                  <a:lnTo>
                    <a:pt x="3126" y="59"/>
                  </a:lnTo>
                  <a:lnTo>
                    <a:pt x="3143" y="82"/>
                  </a:lnTo>
                  <a:lnTo>
                    <a:pt x="3155" y="108"/>
                  </a:lnTo>
                  <a:lnTo>
                    <a:pt x="3163" y="137"/>
                  </a:lnTo>
                  <a:lnTo>
                    <a:pt x="3165" y="167"/>
                  </a:lnTo>
                  <a:lnTo>
                    <a:pt x="3165" y="722"/>
                  </a:lnTo>
                  <a:lnTo>
                    <a:pt x="3184" y="725"/>
                  </a:lnTo>
                  <a:lnTo>
                    <a:pt x="3199" y="734"/>
                  </a:lnTo>
                  <a:lnTo>
                    <a:pt x="3211" y="746"/>
                  </a:lnTo>
                  <a:lnTo>
                    <a:pt x="3218" y="761"/>
                  </a:lnTo>
                  <a:lnTo>
                    <a:pt x="3221" y="778"/>
                  </a:lnTo>
                  <a:lnTo>
                    <a:pt x="3221" y="1279"/>
                  </a:lnTo>
                  <a:lnTo>
                    <a:pt x="3218" y="1296"/>
                  </a:lnTo>
                  <a:lnTo>
                    <a:pt x="3211" y="1311"/>
                  </a:lnTo>
                  <a:lnTo>
                    <a:pt x="3199" y="1323"/>
                  </a:lnTo>
                  <a:lnTo>
                    <a:pt x="3184" y="1332"/>
                  </a:lnTo>
                  <a:lnTo>
                    <a:pt x="3165" y="1335"/>
                  </a:lnTo>
                  <a:lnTo>
                    <a:pt x="3165" y="1723"/>
                  </a:lnTo>
                  <a:lnTo>
                    <a:pt x="3162" y="1765"/>
                  </a:lnTo>
                  <a:lnTo>
                    <a:pt x="3154" y="1804"/>
                  </a:lnTo>
                  <a:lnTo>
                    <a:pt x="3140" y="1841"/>
                  </a:lnTo>
                  <a:lnTo>
                    <a:pt x="3121" y="1875"/>
                  </a:lnTo>
                  <a:lnTo>
                    <a:pt x="3098" y="1906"/>
                  </a:lnTo>
                  <a:lnTo>
                    <a:pt x="3070" y="1934"/>
                  </a:lnTo>
                  <a:lnTo>
                    <a:pt x="3039" y="1957"/>
                  </a:lnTo>
                  <a:lnTo>
                    <a:pt x="3005" y="1976"/>
                  </a:lnTo>
                  <a:lnTo>
                    <a:pt x="2968" y="1989"/>
                  </a:lnTo>
                  <a:lnTo>
                    <a:pt x="2929" y="1998"/>
                  </a:lnTo>
                  <a:lnTo>
                    <a:pt x="2887" y="2001"/>
                  </a:lnTo>
                  <a:lnTo>
                    <a:pt x="2334" y="2001"/>
                  </a:lnTo>
                  <a:lnTo>
                    <a:pt x="2300" y="2003"/>
                  </a:lnTo>
                  <a:lnTo>
                    <a:pt x="2268" y="2012"/>
                  </a:lnTo>
                  <a:lnTo>
                    <a:pt x="2237" y="2023"/>
                  </a:lnTo>
                  <a:lnTo>
                    <a:pt x="2208" y="2039"/>
                  </a:lnTo>
                  <a:lnTo>
                    <a:pt x="2182" y="2058"/>
                  </a:lnTo>
                  <a:lnTo>
                    <a:pt x="2159" y="2082"/>
                  </a:lnTo>
                  <a:lnTo>
                    <a:pt x="2139" y="2109"/>
                  </a:lnTo>
                  <a:lnTo>
                    <a:pt x="2123" y="2138"/>
                  </a:lnTo>
                  <a:lnTo>
                    <a:pt x="2112" y="2169"/>
                  </a:lnTo>
                  <a:lnTo>
                    <a:pt x="2105" y="2201"/>
                  </a:lnTo>
                  <a:lnTo>
                    <a:pt x="2104" y="2234"/>
                  </a:lnTo>
                  <a:lnTo>
                    <a:pt x="2106" y="2267"/>
                  </a:lnTo>
                  <a:lnTo>
                    <a:pt x="2166" y="2641"/>
                  </a:lnTo>
                  <a:lnTo>
                    <a:pt x="2172" y="2699"/>
                  </a:lnTo>
                  <a:lnTo>
                    <a:pt x="2173" y="2756"/>
                  </a:lnTo>
                  <a:lnTo>
                    <a:pt x="2168" y="2814"/>
                  </a:lnTo>
                  <a:lnTo>
                    <a:pt x="2159" y="2871"/>
                  </a:lnTo>
                  <a:lnTo>
                    <a:pt x="2144" y="2925"/>
                  </a:lnTo>
                  <a:lnTo>
                    <a:pt x="2123" y="2979"/>
                  </a:lnTo>
                  <a:lnTo>
                    <a:pt x="2099" y="3030"/>
                  </a:lnTo>
                  <a:lnTo>
                    <a:pt x="2070" y="3079"/>
                  </a:lnTo>
                  <a:lnTo>
                    <a:pt x="2036" y="3126"/>
                  </a:lnTo>
                  <a:lnTo>
                    <a:pt x="1998" y="3169"/>
                  </a:lnTo>
                  <a:lnTo>
                    <a:pt x="1956" y="3208"/>
                  </a:lnTo>
                  <a:lnTo>
                    <a:pt x="1910" y="3244"/>
                  </a:lnTo>
                  <a:lnTo>
                    <a:pt x="1864" y="3272"/>
                  </a:lnTo>
                  <a:lnTo>
                    <a:pt x="1816" y="3297"/>
                  </a:lnTo>
                  <a:lnTo>
                    <a:pt x="1766" y="3315"/>
                  </a:lnTo>
                  <a:lnTo>
                    <a:pt x="1715" y="3328"/>
                  </a:lnTo>
                  <a:lnTo>
                    <a:pt x="1663" y="3335"/>
                  </a:lnTo>
                  <a:lnTo>
                    <a:pt x="1610" y="3338"/>
                  </a:lnTo>
                  <a:lnTo>
                    <a:pt x="1558" y="3335"/>
                  </a:lnTo>
                  <a:lnTo>
                    <a:pt x="1506" y="3328"/>
                  </a:lnTo>
                  <a:lnTo>
                    <a:pt x="1455" y="3315"/>
                  </a:lnTo>
                  <a:lnTo>
                    <a:pt x="1405" y="3297"/>
                  </a:lnTo>
                  <a:lnTo>
                    <a:pt x="1357" y="3272"/>
                  </a:lnTo>
                  <a:lnTo>
                    <a:pt x="1311" y="3244"/>
                  </a:lnTo>
                  <a:lnTo>
                    <a:pt x="1264" y="3208"/>
                  </a:lnTo>
                  <a:lnTo>
                    <a:pt x="1223" y="3169"/>
                  </a:lnTo>
                  <a:lnTo>
                    <a:pt x="1184" y="3126"/>
                  </a:lnTo>
                  <a:lnTo>
                    <a:pt x="1151" y="3079"/>
                  </a:lnTo>
                  <a:lnTo>
                    <a:pt x="1122" y="3030"/>
                  </a:lnTo>
                  <a:lnTo>
                    <a:pt x="1098" y="2979"/>
                  </a:lnTo>
                  <a:lnTo>
                    <a:pt x="1077" y="2925"/>
                  </a:lnTo>
                  <a:lnTo>
                    <a:pt x="1062" y="2871"/>
                  </a:lnTo>
                  <a:lnTo>
                    <a:pt x="1052" y="2814"/>
                  </a:lnTo>
                  <a:lnTo>
                    <a:pt x="1048" y="2756"/>
                  </a:lnTo>
                  <a:lnTo>
                    <a:pt x="1049" y="2699"/>
                  </a:lnTo>
                  <a:lnTo>
                    <a:pt x="1055" y="2641"/>
                  </a:lnTo>
                  <a:lnTo>
                    <a:pt x="1114" y="2267"/>
                  </a:lnTo>
                  <a:lnTo>
                    <a:pt x="1117" y="2234"/>
                  </a:lnTo>
                  <a:lnTo>
                    <a:pt x="1115" y="2201"/>
                  </a:lnTo>
                  <a:lnTo>
                    <a:pt x="1109" y="2169"/>
                  </a:lnTo>
                  <a:lnTo>
                    <a:pt x="1098" y="2138"/>
                  </a:lnTo>
                  <a:lnTo>
                    <a:pt x="1082" y="2109"/>
                  </a:lnTo>
                  <a:lnTo>
                    <a:pt x="1062" y="2082"/>
                  </a:lnTo>
                  <a:lnTo>
                    <a:pt x="1039" y="2058"/>
                  </a:lnTo>
                  <a:lnTo>
                    <a:pt x="1013" y="2039"/>
                  </a:lnTo>
                  <a:lnTo>
                    <a:pt x="983" y="2023"/>
                  </a:lnTo>
                  <a:lnTo>
                    <a:pt x="953" y="2012"/>
                  </a:lnTo>
                  <a:lnTo>
                    <a:pt x="921" y="2003"/>
                  </a:lnTo>
                  <a:lnTo>
                    <a:pt x="887" y="2001"/>
                  </a:lnTo>
                  <a:lnTo>
                    <a:pt x="333" y="2001"/>
                  </a:lnTo>
                  <a:lnTo>
                    <a:pt x="293" y="1998"/>
                  </a:lnTo>
                  <a:lnTo>
                    <a:pt x="256" y="1990"/>
                  </a:lnTo>
                  <a:lnTo>
                    <a:pt x="220" y="1977"/>
                  </a:lnTo>
                  <a:lnTo>
                    <a:pt x="187" y="1960"/>
                  </a:lnTo>
                  <a:lnTo>
                    <a:pt x="157" y="1938"/>
                  </a:lnTo>
                  <a:lnTo>
                    <a:pt x="129" y="1912"/>
                  </a:lnTo>
                  <a:lnTo>
                    <a:pt x="106" y="1883"/>
                  </a:lnTo>
                  <a:lnTo>
                    <a:pt x="86" y="1851"/>
                  </a:lnTo>
                  <a:lnTo>
                    <a:pt x="71" y="1816"/>
                  </a:lnTo>
                  <a:lnTo>
                    <a:pt x="61" y="1779"/>
                  </a:lnTo>
                  <a:lnTo>
                    <a:pt x="333" y="1779"/>
                  </a:lnTo>
                  <a:lnTo>
                    <a:pt x="351" y="1776"/>
                  </a:lnTo>
                  <a:lnTo>
                    <a:pt x="366" y="1769"/>
                  </a:lnTo>
                  <a:lnTo>
                    <a:pt x="378" y="1757"/>
                  </a:lnTo>
                  <a:lnTo>
                    <a:pt x="386" y="1741"/>
                  </a:lnTo>
                  <a:lnTo>
                    <a:pt x="388" y="1723"/>
                  </a:lnTo>
                  <a:lnTo>
                    <a:pt x="386" y="1706"/>
                  </a:lnTo>
                  <a:lnTo>
                    <a:pt x="378" y="1691"/>
                  </a:lnTo>
                  <a:lnTo>
                    <a:pt x="366" y="1679"/>
                  </a:lnTo>
                  <a:lnTo>
                    <a:pt x="351" y="1671"/>
                  </a:lnTo>
                  <a:lnTo>
                    <a:pt x="333" y="1667"/>
                  </a:lnTo>
                  <a:lnTo>
                    <a:pt x="56" y="1667"/>
                  </a:lnTo>
                  <a:lnTo>
                    <a:pt x="56" y="1556"/>
                  </a:lnTo>
                  <a:lnTo>
                    <a:pt x="444" y="1556"/>
                  </a:lnTo>
                  <a:lnTo>
                    <a:pt x="462" y="1554"/>
                  </a:lnTo>
                  <a:lnTo>
                    <a:pt x="477" y="1546"/>
                  </a:lnTo>
                  <a:lnTo>
                    <a:pt x="489" y="1534"/>
                  </a:lnTo>
                  <a:lnTo>
                    <a:pt x="496" y="1519"/>
                  </a:lnTo>
                  <a:lnTo>
                    <a:pt x="499" y="1501"/>
                  </a:lnTo>
                  <a:lnTo>
                    <a:pt x="496" y="1483"/>
                  </a:lnTo>
                  <a:lnTo>
                    <a:pt x="489" y="1468"/>
                  </a:lnTo>
                  <a:lnTo>
                    <a:pt x="477" y="1456"/>
                  </a:lnTo>
                  <a:lnTo>
                    <a:pt x="462" y="1448"/>
                  </a:lnTo>
                  <a:lnTo>
                    <a:pt x="444" y="1446"/>
                  </a:lnTo>
                  <a:lnTo>
                    <a:pt x="56" y="1446"/>
                  </a:lnTo>
                  <a:lnTo>
                    <a:pt x="56" y="1335"/>
                  </a:lnTo>
                  <a:lnTo>
                    <a:pt x="37" y="1332"/>
                  </a:lnTo>
                  <a:lnTo>
                    <a:pt x="22" y="1323"/>
                  </a:lnTo>
                  <a:lnTo>
                    <a:pt x="10" y="1311"/>
                  </a:lnTo>
                  <a:lnTo>
                    <a:pt x="2" y="1296"/>
                  </a:lnTo>
                  <a:lnTo>
                    <a:pt x="0" y="1279"/>
                  </a:lnTo>
                  <a:lnTo>
                    <a:pt x="0" y="778"/>
                  </a:lnTo>
                  <a:lnTo>
                    <a:pt x="2" y="761"/>
                  </a:lnTo>
                  <a:lnTo>
                    <a:pt x="10" y="746"/>
                  </a:lnTo>
                  <a:lnTo>
                    <a:pt x="22" y="734"/>
                  </a:lnTo>
                  <a:lnTo>
                    <a:pt x="37" y="725"/>
                  </a:lnTo>
                  <a:lnTo>
                    <a:pt x="56" y="722"/>
                  </a:lnTo>
                  <a:lnTo>
                    <a:pt x="56" y="167"/>
                  </a:lnTo>
                  <a:lnTo>
                    <a:pt x="58" y="137"/>
                  </a:lnTo>
                  <a:lnTo>
                    <a:pt x="66" y="108"/>
                  </a:lnTo>
                  <a:lnTo>
                    <a:pt x="78" y="82"/>
                  </a:lnTo>
                  <a:lnTo>
                    <a:pt x="94" y="59"/>
                  </a:lnTo>
                  <a:lnTo>
                    <a:pt x="114" y="38"/>
                  </a:lnTo>
                  <a:lnTo>
                    <a:pt x="137" y="22"/>
                  </a:lnTo>
                  <a:lnTo>
                    <a:pt x="164" y="10"/>
                  </a:lnTo>
                  <a:lnTo>
                    <a:pt x="192" y="2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91"/>
            <p:cNvSpPr>
              <a:spLocks/>
            </p:cNvSpPr>
            <p:nvPr/>
          </p:nvSpPr>
          <p:spPr bwMode="auto">
            <a:xfrm>
              <a:off x="11163301" y="3143250"/>
              <a:ext cx="38100" cy="38100"/>
            </a:xfrm>
            <a:custGeom>
              <a:avLst/>
              <a:gdLst>
                <a:gd name="T0" fmla="*/ 111 w 222"/>
                <a:gd name="T1" fmla="*/ 0 h 222"/>
                <a:gd name="T2" fmla="*/ 137 w 222"/>
                <a:gd name="T3" fmla="*/ 2 h 222"/>
                <a:gd name="T4" fmla="*/ 161 w 222"/>
                <a:gd name="T5" fmla="*/ 11 h 222"/>
                <a:gd name="T6" fmla="*/ 181 w 222"/>
                <a:gd name="T7" fmla="*/ 24 h 222"/>
                <a:gd name="T8" fmla="*/ 198 w 222"/>
                <a:gd name="T9" fmla="*/ 42 h 222"/>
                <a:gd name="T10" fmla="*/ 211 w 222"/>
                <a:gd name="T11" fmla="*/ 62 h 222"/>
                <a:gd name="T12" fmla="*/ 219 w 222"/>
                <a:gd name="T13" fmla="*/ 85 h 222"/>
                <a:gd name="T14" fmla="*/ 222 w 222"/>
                <a:gd name="T15" fmla="*/ 111 h 222"/>
                <a:gd name="T16" fmla="*/ 219 w 222"/>
                <a:gd name="T17" fmla="*/ 137 h 222"/>
                <a:gd name="T18" fmla="*/ 211 w 222"/>
                <a:gd name="T19" fmla="*/ 160 h 222"/>
                <a:gd name="T20" fmla="*/ 198 w 222"/>
                <a:gd name="T21" fmla="*/ 180 h 222"/>
                <a:gd name="T22" fmla="*/ 181 w 222"/>
                <a:gd name="T23" fmla="*/ 197 h 222"/>
                <a:gd name="T24" fmla="*/ 161 w 222"/>
                <a:gd name="T25" fmla="*/ 211 h 222"/>
                <a:gd name="T26" fmla="*/ 137 w 222"/>
                <a:gd name="T27" fmla="*/ 220 h 222"/>
                <a:gd name="T28" fmla="*/ 111 w 222"/>
                <a:gd name="T29" fmla="*/ 222 h 222"/>
                <a:gd name="T30" fmla="*/ 86 w 222"/>
                <a:gd name="T31" fmla="*/ 220 h 222"/>
                <a:gd name="T32" fmla="*/ 62 w 222"/>
                <a:gd name="T33" fmla="*/ 211 h 222"/>
                <a:gd name="T34" fmla="*/ 42 w 222"/>
                <a:gd name="T35" fmla="*/ 197 h 222"/>
                <a:gd name="T36" fmla="*/ 25 w 222"/>
                <a:gd name="T37" fmla="*/ 180 h 222"/>
                <a:gd name="T38" fmla="*/ 12 w 222"/>
                <a:gd name="T39" fmla="*/ 160 h 222"/>
                <a:gd name="T40" fmla="*/ 3 w 222"/>
                <a:gd name="T41" fmla="*/ 137 h 222"/>
                <a:gd name="T42" fmla="*/ 0 w 222"/>
                <a:gd name="T43" fmla="*/ 111 h 222"/>
                <a:gd name="T44" fmla="*/ 3 w 222"/>
                <a:gd name="T45" fmla="*/ 85 h 222"/>
                <a:gd name="T46" fmla="*/ 12 w 222"/>
                <a:gd name="T47" fmla="*/ 62 h 222"/>
                <a:gd name="T48" fmla="*/ 25 w 222"/>
                <a:gd name="T49" fmla="*/ 42 h 222"/>
                <a:gd name="T50" fmla="*/ 42 w 222"/>
                <a:gd name="T51" fmla="*/ 24 h 222"/>
                <a:gd name="T52" fmla="*/ 62 w 222"/>
                <a:gd name="T53" fmla="*/ 11 h 222"/>
                <a:gd name="T54" fmla="*/ 86 w 222"/>
                <a:gd name="T55" fmla="*/ 2 h 222"/>
                <a:gd name="T56" fmla="*/ 111 w 222"/>
                <a:gd name="T5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222">
                  <a:moveTo>
                    <a:pt x="111" y="0"/>
                  </a:moveTo>
                  <a:lnTo>
                    <a:pt x="137" y="2"/>
                  </a:lnTo>
                  <a:lnTo>
                    <a:pt x="161" y="11"/>
                  </a:lnTo>
                  <a:lnTo>
                    <a:pt x="181" y="24"/>
                  </a:lnTo>
                  <a:lnTo>
                    <a:pt x="198" y="42"/>
                  </a:lnTo>
                  <a:lnTo>
                    <a:pt x="211" y="62"/>
                  </a:lnTo>
                  <a:lnTo>
                    <a:pt x="219" y="85"/>
                  </a:lnTo>
                  <a:lnTo>
                    <a:pt x="222" y="111"/>
                  </a:lnTo>
                  <a:lnTo>
                    <a:pt x="219" y="137"/>
                  </a:lnTo>
                  <a:lnTo>
                    <a:pt x="211" y="160"/>
                  </a:lnTo>
                  <a:lnTo>
                    <a:pt x="198" y="180"/>
                  </a:lnTo>
                  <a:lnTo>
                    <a:pt x="181" y="197"/>
                  </a:lnTo>
                  <a:lnTo>
                    <a:pt x="161" y="211"/>
                  </a:lnTo>
                  <a:lnTo>
                    <a:pt x="137" y="220"/>
                  </a:lnTo>
                  <a:lnTo>
                    <a:pt x="111" y="222"/>
                  </a:lnTo>
                  <a:lnTo>
                    <a:pt x="86" y="220"/>
                  </a:lnTo>
                  <a:lnTo>
                    <a:pt x="62" y="211"/>
                  </a:lnTo>
                  <a:lnTo>
                    <a:pt x="42" y="197"/>
                  </a:lnTo>
                  <a:lnTo>
                    <a:pt x="25" y="180"/>
                  </a:lnTo>
                  <a:lnTo>
                    <a:pt x="12" y="160"/>
                  </a:lnTo>
                  <a:lnTo>
                    <a:pt x="3" y="137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2" y="62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2" y="11"/>
                  </a:lnTo>
                  <a:lnTo>
                    <a:pt x="86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8" name="Group 467"/>
          <p:cNvGrpSpPr/>
          <p:nvPr/>
        </p:nvGrpSpPr>
        <p:grpSpPr>
          <a:xfrm>
            <a:off x="746132" y="1893888"/>
            <a:ext cx="400050" cy="600076"/>
            <a:chOff x="758825" y="1893888"/>
            <a:chExt cx="4000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3" name="Freeform 396"/>
            <p:cNvSpPr>
              <a:spLocks/>
            </p:cNvSpPr>
            <p:nvPr/>
          </p:nvSpPr>
          <p:spPr bwMode="auto">
            <a:xfrm>
              <a:off x="915988" y="2003426"/>
              <a:ext cx="101600" cy="196850"/>
            </a:xfrm>
            <a:custGeom>
              <a:avLst/>
              <a:gdLst>
                <a:gd name="T0" fmla="*/ 335 w 577"/>
                <a:gd name="T1" fmla="*/ 0 h 1111"/>
                <a:gd name="T2" fmla="*/ 544 w 577"/>
                <a:gd name="T3" fmla="*/ 0 h 1111"/>
                <a:gd name="T4" fmla="*/ 309 w 577"/>
                <a:gd name="T5" fmla="*/ 425 h 1111"/>
                <a:gd name="T6" fmla="*/ 303 w 577"/>
                <a:gd name="T7" fmla="*/ 440 h 1111"/>
                <a:gd name="T8" fmla="*/ 302 w 577"/>
                <a:gd name="T9" fmla="*/ 454 h 1111"/>
                <a:gd name="T10" fmla="*/ 304 w 577"/>
                <a:gd name="T11" fmla="*/ 469 h 1111"/>
                <a:gd name="T12" fmla="*/ 309 w 577"/>
                <a:gd name="T13" fmla="*/ 482 h 1111"/>
                <a:gd name="T14" fmla="*/ 318 w 577"/>
                <a:gd name="T15" fmla="*/ 494 h 1111"/>
                <a:gd name="T16" fmla="*/ 330 w 577"/>
                <a:gd name="T17" fmla="*/ 503 h 1111"/>
                <a:gd name="T18" fmla="*/ 344 w 577"/>
                <a:gd name="T19" fmla="*/ 508 h 1111"/>
                <a:gd name="T20" fmla="*/ 358 w 577"/>
                <a:gd name="T21" fmla="*/ 510 h 1111"/>
                <a:gd name="T22" fmla="*/ 577 w 577"/>
                <a:gd name="T23" fmla="*/ 510 h 1111"/>
                <a:gd name="T24" fmla="*/ 83 w 577"/>
                <a:gd name="T25" fmla="*/ 1111 h 1111"/>
                <a:gd name="T26" fmla="*/ 241 w 577"/>
                <a:gd name="T27" fmla="*/ 701 h 1111"/>
                <a:gd name="T28" fmla="*/ 244 w 577"/>
                <a:gd name="T29" fmla="*/ 687 h 1111"/>
                <a:gd name="T30" fmla="*/ 244 w 577"/>
                <a:gd name="T31" fmla="*/ 674 h 1111"/>
                <a:gd name="T32" fmla="*/ 241 w 577"/>
                <a:gd name="T33" fmla="*/ 661 h 1111"/>
                <a:gd name="T34" fmla="*/ 235 w 577"/>
                <a:gd name="T35" fmla="*/ 648 h 1111"/>
                <a:gd name="T36" fmla="*/ 225 w 577"/>
                <a:gd name="T37" fmla="*/ 638 h 1111"/>
                <a:gd name="T38" fmla="*/ 214 w 577"/>
                <a:gd name="T39" fmla="*/ 630 h 1111"/>
                <a:gd name="T40" fmla="*/ 202 w 577"/>
                <a:gd name="T41" fmla="*/ 625 h 1111"/>
                <a:gd name="T42" fmla="*/ 188 w 577"/>
                <a:gd name="T43" fmla="*/ 623 h 1111"/>
                <a:gd name="T44" fmla="*/ 0 w 577"/>
                <a:gd name="T45" fmla="*/ 623 h 1111"/>
                <a:gd name="T46" fmla="*/ 335 w 577"/>
                <a:gd name="T47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7" h="1111">
                  <a:moveTo>
                    <a:pt x="335" y="0"/>
                  </a:moveTo>
                  <a:lnTo>
                    <a:pt x="544" y="0"/>
                  </a:lnTo>
                  <a:lnTo>
                    <a:pt x="309" y="425"/>
                  </a:lnTo>
                  <a:lnTo>
                    <a:pt x="303" y="440"/>
                  </a:lnTo>
                  <a:lnTo>
                    <a:pt x="302" y="454"/>
                  </a:lnTo>
                  <a:lnTo>
                    <a:pt x="304" y="469"/>
                  </a:lnTo>
                  <a:lnTo>
                    <a:pt x="309" y="482"/>
                  </a:lnTo>
                  <a:lnTo>
                    <a:pt x="318" y="494"/>
                  </a:lnTo>
                  <a:lnTo>
                    <a:pt x="330" y="503"/>
                  </a:lnTo>
                  <a:lnTo>
                    <a:pt x="344" y="508"/>
                  </a:lnTo>
                  <a:lnTo>
                    <a:pt x="358" y="510"/>
                  </a:lnTo>
                  <a:lnTo>
                    <a:pt x="577" y="510"/>
                  </a:lnTo>
                  <a:lnTo>
                    <a:pt x="83" y="1111"/>
                  </a:lnTo>
                  <a:lnTo>
                    <a:pt x="241" y="701"/>
                  </a:lnTo>
                  <a:lnTo>
                    <a:pt x="244" y="687"/>
                  </a:lnTo>
                  <a:lnTo>
                    <a:pt x="244" y="674"/>
                  </a:lnTo>
                  <a:lnTo>
                    <a:pt x="241" y="661"/>
                  </a:lnTo>
                  <a:lnTo>
                    <a:pt x="235" y="648"/>
                  </a:lnTo>
                  <a:lnTo>
                    <a:pt x="225" y="638"/>
                  </a:lnTo>
                  <a:lnTo>
                    <a:pt x="214" y="630"/>
                  </a:lnTo>
                  <a:lnTo>
                    <a:pt x="202" y="625"/>
                  </a:lnTo>
                  <a:lnTo>
                    <a:pt x="188" y="623"/>
                  </a:lnTo>
                  <a:lnTo>
                    <a:pt x="0" y="62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397"/>
            <p:cNvSpPr>
              <a:spLocks noEditPoints="1"/>
            </p:cNvSpPr>
            <p:nvPr/>
          </p:nvSpPr>
          <p:spPr bwMode="auto">
            <a:xfrm>
              <a:off x="758825" y="1893888"/>
              <a:ext cx="400050" cy="420688"/>
            </a:xfrm>
            <a:custGeom>
              <a:avLst/>
              <a:gdLst>
                <a:gd name="T0" fmla="*/ 1160 w 2264"/>
                <a:gd name="T1" fmla="*/ 518 h 2380"/>
                <a:gd name="T2" fmla="*/ 742 w 2264"/>
                <a:gd name="T3" fmla="*/ 1276 h 2380"/>
                <a:gd name="T4" fmla="*/ 738 w 2264"/>
                <a:gd name="T5" fmla="*/ 1319 h 2380"/>
                <a:gd name="T6" fmla="*/ 765 w 2264"/>
                <a:gd name="T7" fmla="*/ 1353 h 2380"/>
                <a:gd name="T8" fmla="*/ 993 w 2264"/>
                <a:gd name="T9" fmla="*/ 1360 h 2380"/>
                <a:gd name="T10" fmla="*/ 737 w 2264"/>
                <a:gd name="T11" fmla="*/ 2052 h 2380"/>
                <a:gd name="T12" fmla="*/ 764 w 2264"/>
                <a:gd name="T13" fmla="*/ 2090 h 2380"/>
                <a:gd name="T14" fmla="*/ 809 w 2264"/>
                <a:gd name="T15" fmla="*/ 2095 h 2380"/>
                <a:gd name="T16" fmla="*/ 1628 w 2264"/>
                <a:gd name="T17" fmla="*/ 1112 h 2380"/>
                <a:gd name="T18" fmla="*/ 1640 w 2264"/>
                <a:gd name="T19" fmla="*/ 1067 h 2380"/>
                <a:gd name="T20" fmla="*/ 1615 w 2264"/>
                <a:gd name="T21" fmla="*/ 1029 h 2380"/>
                <a:gd name="T22" fmla="*/ 1341 w 2264"/>
                <a:gd name="T23" fmla="*/ 1020 h 2380"/>
                <a:gd name="T24" fmla="*/ 1585 w 2264"/>
                <a:gd name="T25" fmla="*/ 565 h 2380"/>
                <a:gd name="T26" fmla="*/ 1567 w 2264"/>
                <a:gd name="T27" fmla="*/ 526 h 2380"/>
                <a:gd name="T28" fmla="*/ 1528 w 2264"/>
                <a:gd name="T29" fmla="*/ 509 h 2380"/>
                <a:gd name="T30" fmla="*/ 1168 w 2264"/>
                <a:gd name="T31" fmla="*/ 1 h 2380"/>
                <a:gd name="T32" fmla="*/ 1319 w 2264"/>
                <a:gd name="T33" fmla="*/ 19 h 2380"/>
                <a:gd name="T34" fmla="*/ 1556 w 2264"/>
                <a:gd name="T35" fmla="*/ 91 h 2380"/>
                <a:gd name="T36" fmla="*/ 1770 w 2264"/>
                <a:gd name="T37" fmla="*/ 209 h 2380"/>
                <a:gd name="T38" fmla="*/ 1952 w 2264"/>
                <a:gd name="T39" fmla="*/ 370 h 2380"/>
                <a:gd name="T40" fmla="*/ 2099 w 2264"/>
                <a:gd name="T41" fmla="*/ 564 h 2380"/>
                <a:gd name="T42" fmla="*/ 2202 w 2264"/>
                <a:gd name="T43" fmla="*/ 787 h 2380"/>
                <a:gd name="T44" fmla="*/ 2257 w 2264"/>
                <a:gd name="T45" fmla="*/ 1031 h 2380"/>
                <a:gd name="T46" fmla="*/ 2260 w 2264"/>
                <a:gd name="T47" fmla="*/ 1262 h 2380"/>
                <a:gd name="T48" fmla="*/ 2218 w 2264"/>
                <a:gd name="T49" fmla="*/ 1486 h 2380"/>
                <a:gd name="T50" fmla="*/ 2134 w 2264"/>
                <a:gd name="T51" fmla="*/ 1695 h 2380"/>
                <a:gd name="T52" fmla="*/ 2011 w 2264"/>
                <a:gd name="T53" fmla="*/ 1885 h 2380"/>
                <a:gd name="T54" fmla="*/ 1857 w 2264"/>
                <a:gd name="T55" fmla="*/ 2049 h 2380"/>
                <a:gd name="T56" fmla="*/ 1736 w 2264"/>
                <a:gd name="T57" fmla="*/ 2210 h 2380"/>
                <a:gd name="T58" fmla="*/ 1658 w 2264"/>
                <a:gd name="T59" fmla="*/ 2380 h 2380"/>
                <a:gd name="T60" fmla="*/ 559 w 2264"/>
                <a:gd name="T61" fmla="*/ 2267 h 2380"/>
                <a:gd name="T62" fmla="*/ 451 w 2264"/>
                <a:gd name="T63" fmla="*/ 2101 h 2380"/>
                <a:gd name="T64" fmla="*/ 303 w 2264"/>
                <a:gd name="T65" fmla="*/ 1943 h 2380"/>
                <a:gd name="T66" fmla="*/ 166 w 2264"/>
                <a:gd name="T67" fmla="*/ 1760 h 2380"/>
                <a:gd name="T68" fmla="*/ 69 w 2264"/>
                <a:gd name="T69" fmla="*/ 1557 h 2380"/>
                <a:gd name="T70" fmla="*/ 13 w 2264"/>
                <a:gd name="T71" fmla="*/ 1338 h 2380"/>
                <a:gd name="T72" fmla="*/ 1 w 2264"/>
                <a:gd name="T73" fmla="*/ 1108 h 2380"/>
                <a:gd name="T74" fmla="*/ 37 w 2264"/>
                <a:gd name="T75" fmla="*/ 866 h 2380"/>
                <a:gd name="T76" fmla="*/ 126 w 2264"/>
                <a:gd name="T77" fmla="*/ 635 h 2380"/>
                <a:gd name="T78" fmla="*/ 258 w 2264"/>
                <a:gd name="T79" fmla="*/ 431 h 2380"/>
                <a:gd name="T80" fmla="*/ 429 w 2264"/>
                <a:gd name="T81" fmla="*/ 259 h 2380"/>
                <a:gd name="T82" fmla="*/ 633 w 2264"/>
                <a:gd name="T83" fmla="*/ 126 h 2380"/>
                <a:gd name="T84" fmla="*/ 863 w 2264"/>
                <a:gd name="T85" fmla="*/ 37 h 2380"/>
                <a:gd name="T86" fmla="*/ 1077 w 2264"/>
                <a:gd name="T87" fmla="*/ 2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64" h="2380">
                  <a:moveTo>
                    <a:pt x="1189" y="509"/>
                  </a:moveTo>
                  <a:lnTo>
                    <a:pt x="1173" y="511"/>
                  </a:lnTo>
                  <a:lnTo>
                    <a:pt x="1160" y="518"/>
                  </a:lnTo>
                  <a:lnTo>
                    <a:pt x="1147" y="527"/>
                  </a:lnTo>
                  <a:lnTo>
                    <a:pt x="1138" y="539"/>
                  </a:lnTo>
                  <a:lnTo>
                    <a:pt x="742" y="1276"/>
                  </a:lnTo>
                  <a:lnTo>
                    <a:pt x="737" y="1290"/>
                  </a:lnTo>
                  <a:lnTo>
                    <a:pt x="736" y="1304"/>
                  </a:lnTo>
                  <a:lnTo>
                    <a:pt x="738" y="1319"/>
                  </a:lnTo>
                  <a:lnTo>
                    <a:pt x="744" y="1332"/>
                  </a:lnTo>
                  <a:lnTo>
                    <a:pt x="752" y="1343"/>
                  </a:lnTo>
                  <a:lnTo>
                    <a:pt x="765" y="1353"/>
                  </a:lnTo>
                  <a:lnTo>
                    <a:pt x="778" y="1358"/>
                  </a:lnTo>
                  <a:lnTo>
                    <a:pt x="792" y="1360"/>
                  </a:lnTo>
                  <a:lnTo>
                    <a:pt x="993" y="1360"/>
                  </a:lnTo>
                  <a:lnTo>
                    <a:pt x="739" y="2020"/>
                  </a:lnTo>
                  <a:lnTo>
                    <a:pt x="736" y="2036"/>
                  </a:lnTo>
                  <a:lnTo>
                    <a:pt x="737" y="2052"/>
                  </a:lnTo>
                  <a:lnTo>
                    <a:pt x="742" y="2066"/>
                  </a:lnTo>
                  <a:lnTo>
                    <a:pt x="751" y="2079"/>
                  </a:lnTo>
                  <a:lnTo>
                    <a:pt x="764" y="2090"/>
                  </a:lnTo>
                  <a:lnTo>
                    <a:pt x="778" y="2095"/>
                  </a:lnTo>
                  <a:lnTo>
                    <a:pt x="792" y="2097"/>
                  </a:lnTo>
                  <a:lnTo>
                    <a:pt x="809" y="2095"/>
                  </a:lnTo>
                  <a:lnTo>
                    <a:pt x="823" y="2088"/>
                  </a:lnTo>
                  <a:lnTo>
                    <a:pt x="836" y="2076"/>
                  </a:lnTo>
                  <a:lnTo>
                    <a:pt x="1628" y="1112"/>
                  </a:lnTo>
                  <a:lnTo>
                    <a:pt x="1636" y="1099"/>
                  </a:lnTo>
                  <a:lnTo>
                    <a:pt x="1640" y="1084"/>
                  </a:lnTo>
                  <a:lnTo>
                    <a:pt x="1640" y="1067"/>
                  </a:lnTo>
                  <a:lnTo>
                    <a:pt x="1636" y="1053"/>
                  </a:lnTo>
                  <a:lnTo>
                    <a:pt x="1627" y="1038"/>
                  </a:lnTo>
                  <a:lnTo>
                    <a:pt x="1615" y="1029"/>
                  </a:lnTo>
                  <a:lnTo>
                    <a:pt x="1600" y="1022"/>
                  </a:lnTo>
                  <a:lnTo>
                    <a:pt x="1585" y="1020"/>
                  </a:lnTo>
                  <a:lnTo>
                    <a:pt x="1341" y="1020"/>
                  </a:lnTo>
                  <a:lnTo>
                    <a:pt x="1578" y="594"/>
                  </a:lnTo>
                  <a:lnTo>
                    <a:pt x="1583" y="579"/>
                  </a:lnTo>
                  <a:lnTo>
                    <a:pt x="1585" y="565"/>
                  </a:lnTo>
                  <a:lnTo>
                    <a:pt x="1583" y="551"/>
                  </a:lnTo>
                  <a:lnTo>
                    <a:pt x="1576" y="537"/>
                  </a:lnTo>
                  <a:lnTo>
                    <a:pt x="1567" y="526"/>
                  </a:lnTo>
                  <a:lnTo>
                    <a:pt x="1556" y="517"/>
                  </a:lnTo>
                  <a:lnTo>
                    <a:pt x="1543" y="511"/>
                  </a:lnTo>
                  <a:lnTo>
                    <a:pt x="1528" y="509"/>
                  </a:lnTo>
                  <a:lnTo>
                    <a:pt x="1189" y="509"/>
                  </a:lnTo>
                  <a:close/>
                  <a:moveTo>
                    <a:pt x="1130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6"/>
                  </a:lnTo>
                  <a:lnTo>
                    <a:pt x="1701" y="165"/>
                  </a:lnTo>
                  <a:lnTo>
                    <a:pt x="1770" y="209"/>
                  </a:lnTo>
                  <a:lnTo>
                    <a:pt x="1834" y="259"/>
                  </a:lnTo>
                  <a:lnTo>
                    <a:pt x="1895" y="312"/>
                  </a:lnTo>
                  <a:lnTo>
                    <a:pt x="1952" y="370"/>
                  </a:lnTo>
                  <a:lnTo>
                    <a:pt x="2006" y="431"/>
                  </a:lnTo>
                  <a:lnTo>
                    <a:pt x="2055" y="496"/>
                  </a:lnTo>
                  <a:lnTo>
                    <a:pt x="2099" y="564"/>
                  </a:lnTo>
                  <a:lnTo>
                    <a:pt x="2138" y="635"/>
                  </a:lnTo>
                  <a:lnTo>
                    <a:pt x="2173" y="709"/>
                  </a:lnTo>
                  <a:lnTo>
                    <a:pt x="2202" y="787"/>
                  </a:lnTo>
                  <a:lnTo>
                    <a:pt x="2226" y="866"/>
                  </a:lnTo>
                  <a:lnTo>
                    <a:pt x="2244" y="947"/>
                  </a:lnTo>
                  <a:lnTo>
                    <a:pt x="2257" y="1031"/>
                  </a:lnTo>
                  <a:lnTo>
                    <a:pt x="2263" y="1108"/>
                  </a:lnTo>
                  <a:lnTo>
                    <a:pt x="2264" y="1186"/>
                  </a:lnTo>
                  <a:lnTo>
                    <a:pt x="2260" y="1262"/>
                  </a:lnTo>
                  <a:lnTo>
                    <a:pt x="2251" y="1338"/>
                  </a:lnTo>
                  <a:lnTo>
                    <a:pt x="2236" y="1412"/>
                  </a:lnTo>
                  <a:lnTo>
                    <a:pt x="2218" y="1486"/>
                  </a:lnTo>
                  <a:lnTo>
                    <a:pt x="2195" y="1557"/>
                  </a:lnTo>
                  <a:lnTo>
                    <a:pt x="2167" y="1627"/>
                  </a:lnTo>
                  <a:lnTo>
                    <a:pt x="2134" y="1695"/>
                  </a:lnTo>
                  <a:lnTo>
                    <a:pt x="2097" y="1760"/>
                  </a:lnTo>
                  <a:lnTo>
                    <a:pt x="2056" y="1824"/>
                  </a:lnTo>
                  <a:lnTo>
                    <a:pt x="2011" y="1885"/>
                  </a:lnTo>
                  <a:lnTo>
                    <a:pt x="1961" y="1943"/>
                  </a:lnTo>
                  <a:lnTo>
                    <a:pt x="1907" y="1999"/>
                  </a:lnTo>
                  <a:lnTo>
                    <a:pt x="1857" y="2049"/>
                  </a:lnTo>
                  <a:lnTo>
                    <a:pt x="1812" y="2101"/>
                  </a:lnTo>
                  <a:lnTo>
                    <a:pt x="1772" y="2156"/>
                  </a:lnTo>
                  <a:lnTo>
                    <a:pt x="1736" y="2210"/>
                  </a:lnTo>
                  <a:lnTo>
                    <a:pt x="1705" y="2267"/>
                  </a:lnTo>
                  <a:lnTo>
                    <a:pt x="1678" y="2324"/>
                  </a:lnTo>
                  <a:lnTo>
                    <a:pt x="1658" y="2380"/>
                  </a:lnTo>
                  <a:lnTo>
                    <a:pt x="606" y="2380"/>
                  </a:lnTo>
                  <a:lnTo>
                    <a:pt x="584" y="2324"/>
                  </a:lnTo>
                  <a:lnTo>
                    <a:pt x="559" y="2267"/>
                  </a:lnTo>
                  <a:lnTo>
                    <a:pt x="528" y="2210"/>
                  </a:lnTo>
                  <a:lnTo>
                    <a:pt x="492" y="2156"/>
                  </a:lnTo>
                  <a:lnTo>
                    <a:pt x="451" y="2101"/>
                  </a:lnTo>
                  <a:lnTo>
                    <a:pt x="406" y="2049"/>
                  </a:lnTo>
                  <a:lnTo>
                    <a:pt x="357" y="1999"/>
                  </a:lnTo>
                  <a:lnTo>
                    <a:pt x="303" y="1943"/>
                  </a:lnTo>
                  <a:lnTo>
                    <a:pt x="253" y="1885"/>
                  </a:lnTo>
                  <a:lnTo>
                    <a:pt x="207" y="1824"/>
                  </a:lnTo>
                  <a:lnTo>
                    <a:pt x="166" y="1760"/>
                  </a:lnTo>
                  <a:lnTo>
                    <a:pt x="129" y="1695"/>
                  </a:lnTo>
                  <a:lnTo>
                    <a:pt x="97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20" y="947"/>
                  </a:lnTo>
                  <a:lnTo>
                    <a:pt x="37" y="866"/>
                  </a:lnTo>
                  <a:lnTo>
                    <a:pt x="61" y="787"/>
                  </a:lnTo>
                  <a:lnTo>
                    <a:pt x="91" y="709"/>
                  </a:lnTo>
                  <a:lnTo>
                    <a:pt x="126" y="635"/>
                  </a:lnTo>
                  <a:lnTo>
                    <a:pt x="165" y="564"/>
                  </a:lnTo>
                  <a:lnTo>
                    <a:pt x="209" y="496"/>
                  </a:lnTo>
                  <a:lnTo>
                    <a:pt x="258" y="431"/>
                  </a:lnTo>
                  <a:lnTo>
                    <a:pt x="311" y="370"/>
                  </a:lnTo>
                  <a:lnTo>
                    <a:pt x="368" y="312"/>
                  </a:lnTo>
                  <a:lnTo>
                    <a:pt x="429" y="259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6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98"/>
            <p:cNvSpPr>
              <a:spLocks noEditPoints="1"/>
            </p:cNvSpPr>
            <p:nvPr/>
          </p:nvSpPr>
          <p:spPr bwMode="auto">
            <a:xfrm>
              <a:off x="868363" y="2333626"/>
              <a:ext cx="179388" cy="160338"/>
            </a:xfrm>
            <a:custGeom>
              <a:avLst/>
              <a:gdLst>
                <a:gd name="T0" fmla="*/ 333 w 1018"/>
                <a:gd name="T1" fmla="*/ 748 h 907"/>
                <a:gd name="T2" fmla="*/ 364 w 1018"/>
                <a:gd name="T3" fmla="*/ 776 h 907"/>
                <a:gd name="T4" fmla="*/ 403 w 1018"/>
                <a:gd name="T5" fmla="*/ 792 h 907"/>
                <a:gd name="T6" fmla="*/ 593 w 1018"/>
                <a:gd name="T7" fmla="*/ 794 h 907"/>
                <a:gd name="T8" fmla="*/ 634 w 1018"/>
                <a:gd name="T9" fmla="*/ 785 h 907"/>
                <a:gd name="T10" fmla="*/ 671 w 1018"/>
                <a:gd name="T11" fmla="*/ 764 h 907"/>
                <a:gd name="T12" fmla="*/ 735 w 1018"/>
                <a:gd name="T13" fmla="*/ 680 h 907"/>
                <a:gd name="T14" fmla="*/ 0 w 1018"/>
                <a:gd name="T15" fmla="*/ 0 h 907"/>
                <a:gd name="T16" fmla="*/ 1018 w 1018"/>
                <a:gd name="T17" fmla="*/ 113 h 907"/>
                <a:gd name="T18" fmla="*/ 717 w 1018"/>
                <a:gd name="T19" fmla="*/ 116 h 907"/>
                <a:gd name="T20" fmla="*/ 689 w 1018"/>
                <a:gd name="T21" fmla="*/ 136 h 907"/>
                <a:gd name="T22" fmla="*/ 679 w 1018"/>
                <a:gd name="T23" fmla="*/ 170 h 907"/>
                <a:gd name="T24" fmla="*/ 689 w 1018"/>
                <a:gd name="T25" fmla="*/ 203 h 907"/>
                <a:gd name="T26" fmla="*/ 717 w 1018"/>
                <a:gd name="T27" fmla="*/ 224 h 907"/>
                <a:gd name="T28" fmla="*/ 1018 w 1018"/>
                <a:gd name="T29" fmla="*/ 227 h 907"/>
                <a:gd name="T30" fmla="*/ 566 w 1018"/>
                <a:gd name="T31" fmla="*/ 340 h 907"/>
                <a:gd name="T32" fmla="*/ 532 w 1018"/>
                <a:gd name="T33" fmla="*/ 351 h 907"/>
                <a:gd name="T34" fmla="*/ 512 w 1018"/>
                <a:gd name="T35" fmla="*/ 379 h 907"/>
                <a:gd name="T36" fmla="*/ 512 w 1018"/>
                <a:gd name="T37" fmla="*/ 414 h 907"/>
                <a:gd name="T38" fmla="*/ 532 w 1018"/>
                <a:gd name="T39" fmla="*/ 442 h 907"/>
                <a:gd name="T40" fmla="*/ 566 w 1018"/>
                <a:gd name="T41" fmla="*/ 453 h 907"/>
                <a:gd name="T42" fmla="*/ 1018 w 1018"/>
                <a:gd name="T43" fmla="*/ 624 h 907"/>
                <a:gd name="T44" fmla="*/ 1007 w 1018"/>
                <a:gd name="T45" fmla="*/ 656 h 907"/>
                <a:gd name="T46" fmla="*/ 979 w 1018"/>
                <a:gd name="T47" fmla="*/ 677 h 907"/>
                <a:gd name="T48" fmla="*/ 876 w 1018"/>
                <a:gd name="T49" fmla="*/ 680 h 907"/>
                <a:gd name="T50" fmla="*/ 752 w 1018"/>
                <a:gd name="T51" fmla="*/ 843 h 907"/>
                <a:gd name="T52" fmla="*/ 695 w 1018"/>
                <a:gd name="T53" fmla="*/ 883 h 907"/>
                <a:gd name="T54" fmla="*/ 628 w 1018"/>
                <a:gd name="T55" fmla="*/ 904 h 907"/>
                <a:gd name="T56" fmla="*/ 424 w 1018"/>
                <a:gd name="T57" fmla="*/ 907 h 907"/>
                <a:gd name="T58" fmla="*/ 355 w 1018"/>
                <a:gd name="T59" fmla="*/ 896 h 907"/>
                <a:gd name="T60" fmla="*/ 293 w 1018"/>
                <a:gd name="T61" fmla="*/ 865 h 907"/>
                <a:gd name="T62" fmla="*/ 242 w 1018"/>
                <a:gd name="T63" fmla="*/ 816 h 907"/>
                <a:gd name="T64" fmla="*/ 56 w 1018"/>
                <a:gd name="T65" fmla="*/ 680 h 907"/>
                <a:gd name="T66" fmla="*/ 22 w 1018"/>
                <a:gd name="T67" fmla="*/ 669 h 907"/>
                <a:gd name="T68" fmla="*/ 3 w 1018"/>
                <a:gd name="T69" fmla="*/ 641 h 907"/>
                <a:gd name="T70" fmla="*/ 0 w 1018"/>
                <a:gd name="T71" fmla="*/ 453 h 907"/>
                <a:gd name="T72" fmla="*/ 300 w 1018"/>
                <a:gd name="T73" fmla="*/ 450 h 907"/>
                <a:gd name="T74" fmla="*/ 328 w 1018"/>
                <a:gd name="T75" fmla="*/ 430 h 907"/>
                <a:gd name="T76" fmla="*/ 339 w 1018"/>
                <a:gd name="T77" fmla="*/ 397 h 907"/>
                <a:gd name="T78" fmla="*/ 328 w 1018"/>
                <a:gd name="T79" fmla="*/ 363 h 907"/>
                <a:gd name="T80" fmla="*/ 300 w 1018"/>
                <a:gd name="T81" fmla="*/ 343 h 907"/>
                <a:gd name="T82" fmla="*/ 0 w 1018"/>
                <a:gd name="T83" fmla="*/ 340 h 907"/>
                <a:gd name="T84" fmla="*/ 452 w 1018"/>
                <a:gd name="T85" fmla="*/ 227 h 907"/>
                <a:gd name="T86" fmla="*/ 485 w 1018"/>
                <a:gd name="T87" fmla="*/ 215 h 907"/>
                <a:gd name="T88" fmla="*/ 506 w 1018"/>
                <a:gd name="T89" fmla="*/ 187 h 907"/>
                <a:gd name="T90" fmla="*/ 506 w 1018"/>
                <a:gd name="T91" fmla="*/ 152 h 907"/>
                <a:gd name="T92" fmla="*/ 485 w 1018"/>
                <a:gd name="T93" fmla="*/ 125 h 907"/>
                <a:gd name="T94" fmla="*/ 452 w 1018"/>
                <a:gd name="T95" fmla="*/ 113 h 907"/>
                <a:gd name="T96" fmla="*/ 0 w 1018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7">
                  <a:moveTo>
                    <a:pt x="283" y="680"/>
                  </a:moveTo>
                  <a:lnTo>
                    <a:pt x="333" y="748"/>
                  </a:lnTo>
                  <a:lnTo>
                    <a:pt x="347" y="764"/>
                  </a:lnTo>
                  <a:lnTo>
                    <a:pt x="364" y="776"/>
                  </a:lnTo>
                  <a:lnTo>
                    <a:pt x="382" y="785"/>
                  </a:lnTo>
                  <a:lnTo>
                    <a:pt x="403" y="792"/>
                  </a:lnTo>
                  <a:lnTo>
                    <a:pt x="424" y="794"/>
                  </a:lnTo>
                  <a:lnTo>
                    <a:pt x="593" y="794"/>
                  </a:lnTo>
                  <a:lnTo>
                    <a:pt x="615" y="792"/>
                  </a:lnTo>
                  <a:lnTo>
                    <a:pt x="634" y="785"/>
                  </a:lnTo>
                  <a:lnTo>
                    <a:pt x="653" y="776"/>
                  </a:lnTo>
                  <a:lnTo>
                    <a:pt x="671" y="764"/>
                  </a:lnTo>
                  <a:lnTo>
                    <a:pt x="684" y="748"/>
                  </a:lnTo>
                  <a:lnTo>
                    <a:pt x="735" y="680"/>
                  </a:lnTo>
                  <a:lnTo>
                    <a:pt x="283" y="680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6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3"/>
                  </a:lnTo>
                  <a:lnTo>
                    <a:pt x="701" y="215"/>
                  </a:lnTo>
                  <a:lnTo>
                    <a:pt x="717" y="224"/>
                  </a:lnTo>
                  <a:lnTo>
                    <a:pt x="735" y="227"/>
                  </a:lnTo>
                  <a:lnTo>
                    <a:pt x="1018" y="227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3"/>
                  </a:lnTo>
                  <a:lnTo>
                    <a:pt x="512" y="379"/>
                  </a:lnTo>
                  <a:lnTo>
                    <a:pt x="509" y="397"/>
                  </a:lnTo>
                  <a:lnTo>
                    <a:pt x="512" y="414"/>
                  </a:lnTo>
                  <a:lnTo>
                    <a:pt x="519" y="430"/>
                  </a:lnTo>
                  <a:lnTo>
                    <a:pt x="532" y="442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4"/>
                  </a:lnTo>
                  <a:lnTo>
                    <a:pt x="1015" y="641"/>
                  </a:lnTo>
                  <a:lnTo>
                    <a:pt x="1007" y="656"/>
                  </a:lnTo>
                  <a:lnTo>
                    <a:pt x="995" y="669"/>
                  </a:lnTo>
                  <a:lnTo>
                    <a:pt x="979" y="677"/>
                  </a:lnTo>
                  <a:lnTo>
                    <a:pt x="962" y="680"/>
                  </a:lnTo>
                  <a:lnTo>
                    <a:pt x="876" y="680"/>
                  </a:lnTo>
                  <a:lnTo>
                    <a:pt x="774" y="816"/>
                  </a:lnTo>
                  <a:lnTo>
                    <a:pt x="752" y="843"/>
                  </a:lnTo>
                  <a:lnTo>
                    <a:pt x="725" y="865"/>
                  </a:lnTo>
                  <a:lnTo>
                    <a:pt x="695" y="883"/>
                  </a:lnTo>
                  <a:lnTo>
                    <a:pt x="662" y="896"/>
                  </a:lnTo>
                  <a:lnTo>
                    <a:pt x="628" y="904"/>
                  </a:lnTo>
                  <a:lnTo>
                    <a:pt x="593" y="907"/>
                  </a:lnTo>
                  <a:lnTo>
                    <a:pt x="424" y="907"/>
                  </a:lnTo>
                  <a:lnTo>
                    <a:pt x="389" y="904"/>
                  </a:lnTo>
                  <a:lnTo>
                    <a:pt x="355" y="896"/>
                  </a:lnTo>
                  <a:lnTo>
                    <a:pt x="323" y="883"/>
                  </a:lnTo>
                  <a:lnTo>
                    <a:pt x="293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2" y="669"/>
                  </a:lnTo>
                  <a:lnTo>
                    <a:pt x="10" y="656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2"/>
                  </a:lnTo>
                  <a:lnTo>
                    <a:pt x="328" y="430"/>
                  </a:lnTo>
                  <a:lnTo>
                    <a:pt x="336" y="414"/>
                  </a:lnTo>
                  <a:lnTo>
                    <a:pt x="339" y="397"/>
                  </a:lnTo>
                  <a:lnTo>
                    <a:pt x="336" y="379"/>
                  </a:lnTo>
                  <a:lnTo>
                    <a:pt x="328" y="363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452" y="227"/>
                  </a:lnTo>
                  <a:lnTo>
                    <a:pt x="470" y="224"/>
                  </a:lnTo>
                  <a:lnTo>
                    <a:pt x="485" y="215"/>
                  </a:lnTo>
                  <a:lnTo>
                    <a:pt x="498" y="203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6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9" name="Freeform 403"/>
          <p:cNvSpPr>
            <a:spLocks noEditPoints="1"/>
          </p:cNvSpPr>
          <p:nvPr/>
        </p:nvSpPr>
        <p:spPr bwMode="auto">
          <a:xfrm>
            <a:off x="1782433" y="1893888"/>
            <a:ext cx="198437" cy="600075"/>
          </a:xfrm>
          <a:custGeom>
            <a:avLst/>
            <a:gdLst>
              <a:gd name="T0" fmla="*/ 123 w 1123"/>
              <a:gd name="T1" fmla="*/ 2495 h 3402"/>
              <a:gd name="T2" fmla="*/ 197 w 1123"/>
              <a:gd name="T3" fmla="*/ 2584 h 3402"/>
              <a:gd name="T4" fmla="*/ 839 w 1123"/>
              <a:gd name="T5" fmla="*/ 2608 h 3402"/>
              <a:gd name="T6" fmla="*/ 949 w 1123"/>
              <a:gd name="T7" fmla="*/ 2567 h 3402"/>
              <a:gd name="T8" fmla="*/ 1008 w 1123"/>
              <a:gd name="T9" fmla="*/ 2466 h 3402"/>
              <a:gd name="T10" fmla="*/ 561 w 1123"/>
              <a:gd name="T11" fmla="*/ 570 h 3402"/>
              <a:gd name="T12" fmla="*/ 508 w 1123"/>
              <a:gd name="T13" fmla="*/ 608 h 3402"/>
              <a:gd name="T14" fmla="*/ 618 w 1123"/>
              <a:gd name="T15" fmla="*/ 627 h 3402"/>
              <a:gd name="T16" fmla="*/ 579 w 1123"/>
              <a:gd name="T17" fmla="*/ 572 h 3402"/>
              <a:gd name="T18" fmla="*/ 481 w 1123"/>
              <a:gd name="T19" fmla="*/ 239 h 3402"/>
              <a:gd name="T20" fmla="*/ 349 w 1123"/>
              <a:gd name="T21" fmla="*/ 325 h 3402"/>
              <a:gd name="T22" fmla="*/ 284 w 1123"/>
              <a:gd name="T23" fmla="*/ 469 h 3402"/>
              <a:gd name="T24" fmla="*/ 393 w 1123"/>
              <a:gd name="T25" fmla="*/ 510 h 3402"/>
              <a:gd name="T26" fmla="*/ 433 w 1123"/>
              <a:gd name="T27" fmla="*/ 401 h 3402"/>
              <a:gd name="T28" fmla="*/ 531 w 1123"/>
              <a:gd name="T29" fmla="*/ 343 h 3402"/>
              <a:gd name="T30" fmla="*/ 646 w 1123"/>
              <a:gd name="T31" fmla="*/ 364 h 3402"/>
              <a:gd name="T32" fmla="*/ 720 w 1123"/>
              <a:gd name="T33" fmla="*/ 452 h 3402"/>
              <a:gd name="T34" fmla="*/ 842 w 1123"/>
              <a:gd name="T35" fmla="*/ 2041 h 3402"/>
              <a:gd name="T36" fmla="*/ 816 w 1123"/>
              <a:gd name="T37" fmla="*/ 391 h 3402"/>
              <a:gd name="T38" fmla="*/ 715 w 1123"/>
              <a:gd name="T39" fmla="*/ 272 h 3402"/>
              <a:gd name="T40" fmla="*/ 561 w 1123"/>
              <a:gd name="T41" fmla="*/ 227 h 3402"/>
              <a:gd name="T42" fmla="*/ 721 w 1123"/>
              <a:gd name="T43" fmla="*/ 26 h 3402"/>
              <a:gd name="T44" fmla="*/ 899 w 1123"/>
              <a:gd name="T45" fmla="*/ 132 h 3402"/>
              <a:gd name="T46" fmla="*/ 1022 w 1123"/>
              <a:gd name="T47" fmla="*/ 300 h 3402"/>
              <a:gd name="T48" fmla="*/ 1067 w 1123"/>
              <a:gd name="T49" fmla="*/ 510 h 3402"/>
              <a:gd name="T50" fmla="*/ 1112 w 1123"/>
              <a:gd name="T51" fmla="*/ 2065 h 3402"/>
              <a:gd name="T52" fmla="*/ 1120 w 1123"/>
              <a:gd name="T53" fmla="*/ 2475 h 3402"/>
              <a:gd name="T54" fmla="*/ 1059 w 1123"/>
              <a:gd name="T55" fmla="*/ 2616 h 3402"/>
              <a:gd name="T56" fmla="*/ 936 w 1123"/>
              <a:gd name="T57" fmla="*/ 2704 h 3402"/>
              <a:gd name="T58" fmla="*/ 600 w 1123"/>
              <a:gd name="T59" fmla="*/ 2838 h 3402"/>
              <a:gd name="T60" fmla="*/ 561 w 1123"/>
              <a:gd name="T61" fmla="*/ 2892 h 3402"/>
              <a:gd name="T62" fmla="*/ 600 w 1123"/>
              <a:gd name="T63" fmla="*/ 2945 h 3402"/>
              <a:gd name="T64" fmla="*/ 897 w 1123"/>
              <a:gd name="T65" fmla="*/ 3043 h 3402"/>
              <a:gd name="T66" fmla="*/ 696 w 1123"/>
              <a:gd name="T67" fmla="*/ 3073 h 3402"/>
              <a:gd name="T68" fmla="*/ 677 w 1123"/>
              <a:gd name="T69" fmla="*/ 3136 h 3402"/>
              <a:gd name="T70" fmla="*/ 730 w 1123"/>
              <a:gd name="T71" fmla="*/ 3175 h 3402"/>
              <a:gd name="T72" fmla="*/ 824 w 1123"/>
              <a:gd name="T73" fmla="*/ 3256 h 3402"/>
              <a:gd name="T74" fmla="*/ 711 w 1123"/>
              <a:gd name="T75" fmla="*/ 3364 h 3402"/>
              <a:gd name="T76" fmla="*/ 561 w 1123"/>
              <a:gd name="T77" fmla="*/ 3402 h 3402"/>
              <a:gd name="T78" fmla="*/ 430 w 1123"/>
              <a:gd name="T79" fmla="*/ 3373 h 3402"/>
              <a:gd name="T80" fmla="*/ 316 w 1123"/>
              <a:gd name="T81" fmla="*/ 3279 h 3402"/>
              <a:gd name="T82" fmla="*/ 255 w 1123"/>
              <a:gd name="T83" fmla="*/ 3175 h 3402"/>
              <a:gd name="T84" fmla="*/ 550 w 1123"/>
              <a:gd name="T85" fmla="*/ 3153 h 3402"/>
              <a:gd name="T86" fmla="*/ 550 w 1123"/>
              <a:gd name="T87" fmla="*/ 3086 h 3402"/>
              <a:gd name="T88" fmla="*/ 227 w 1123"/>
              <a:gd name="T89" fmla="*/ 3062 h 3402"/>
              <a:gd name="T90" fmla="*/ 393 w 1123"/>
              <a:gd name="T91" fmla="*/ 2948 h 3402"/>
              <a:gd name="T92" fmla="*/ 446 w 1123"/>
              <a:gd name="T93" fmla="*/ 2909 h 3402"/>
              <a:gd name="T94" fmla="*/ 426 w 1123"/>
              <a:gd name="T95" fmla="*/ 2846 h 3402"/>
              <a:gd name="T96" fmla="*/ 225 w 1123"/>
              <a:gd name="T97" fmla="*/ 2715 h 3402"/>
              <a:gd name="T98" fmla="*/ 90 w 1123"/>
              <a:gd name="T99" fmla="*/ 2644 h 3402"/>
              <a:gd name="T100" fmla="*/ 11 w 1123"/>
              <a:gd name="T101" fmla="*/ 2514 h 3402"/>
              <a:gd name="T102" fmla="*/ 3 w 1123"/>
              <a:gd name="T103" fmla="*/ 2080 h 3402"/>
              <a:gd name="T104" fmla="*/ 56 w 1123"/>
              <a:gd name="T105" fmla="*/ 2041 h 3402"/>
              <a:gd name="T106" fmla="*/ 82 w 1123"/>
              <a:gd name="T107" fmla="*/ 349 h 3402"/>
              <a:gd name="T108" fmla="*/ 187 w 1123"/>
              <a:gd name="T109" fmla="*/ 169 h 3402"/>
              <a:gd name="T110" fmla="*/ 353 w 1123"/>
              <a:gd name="T111" fmla="*/ 45 h 3402"/>
              <a:gd name="T112" fmla="*/ 561 w 1123"/>
              <a:gd name="T113" fmla="*/ 0 h 3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3" h="3402">
                <a:moveTo>
                  <a:pt x="112" y="2155"/>
                </a:moveTo>
                <a:lnTo>
                  <a:pt x="112" y="2435"/>
                </a:lnTo>
                <a:lnTo>
                  <a:pt x="115" y="2466"/>
                </a:lnTo>
                <a:lnTo>
                  <a:pt x="123" y="2495"/>
                </a:lnTo>
                <a:lnTo>
                  <a:pt x="136" y="2523"/>
                </a:lnTo>
                <a:lnTo>
                  <a:pt x="153" y="2546"/>
                </a:lnTo>
                <a:lnTo>
                  <a:pt x="174" y="2567"/>
                </a:lnTo>
                <a:lnTo>
                  <a:pt x="197" y="2584"/>
                </a:lnTo>
                <a:lnTo>
                  <a:pt x="225" y="2598"/>
                </a:lnTo>
                <a:lnTo>
                  <a:pt x="253" y="2605"/>
                </a:lnTo>
                <a:lnTo>
                  <a:pt x="284" y="2608"/>
                </a:lnTo>
                <a:lnTo>
                  <a:pt x="839" y="2608"/>
                </a:lnTo>
                <a:lnTo>
                  <a:pt x="870" y="2605"/>
                </a:lnTo>
                <a:lnTo>
                  <a:pt x="898" y="2598"/>
                </a:lnTo>
                <a:lnTo>
                  <a:pt x="925" y="2584"/>
                </a:lnTo>
                <a:lnTo>
                  <a:pt x="949" y="2567"/>
                </a:lnTo>
                <a:lnTo>
                  <a:pt x="970" y="2546"/>
                </a:lnTo>
                <a:lnTo>
                  <a:pt x="987" y="2523"/>
                </a:lnTo>
                <a:lnTo>
                  <a:pt x="999" y="2495"/>
                </a:lnTo>
                <a:lnTo>
                  <a:pt x="1008" y="2466"/>
                </a:lnTo>
                <a:lnTo>
                  <a:pt x="1011" y="2435"/>
                </a:lnTo>
                <a:lnTo>
                  <a:pt x="1011" y="2155"/>
                </a:lnTo>
                <a:lnTo>
                  <a:pt x="112" y="2155"/>
                </a:lnTo>
                <a:close/>
                <a:moveTo>
                  <a:pt x="561" y="570"/>
                </a:moveTo>
                <a:lnTo>
                  <a:pt x="544" y="572"/>
                </a:lnTo>
                <a:lnTo>
                  <a:pt x="528" y="580"/>
                </a:lnTo>
                <a:lnTo>
                  <a:pt x="517" y="593"/>
                </a:lnTo>
                <a:lnTo>
                  <a:pt x="508" y="608"/>
                </a:lnTo>
                <a:lnTo>
                  <a:pt x="505" y="627"/>
                </a:lnTo>
                <a:lnTo>
                  <a:pt x="505" y="2041"/>
                </a:lnTo>
                <a:lnTo>
                  <a:pt x="618" y="2041"/>
                </a:lnTo>
                <a:lnTo>
                  <a:pt x="618" y="627"/>
                </a:lnTo>
                <a:lnTo>
                  <a:pt x="615" y="608"/>
                </a:lnTo>
                <a:lnTo>
                  <a:pt x="606" y="593"/>
                </a:lnTo>
                <a:lnTo>
                  <a:pt x="594" y="580"/>
                </a:lnTo>
                <a:lnTo>
                  <a:pt x="579" y="572"/>
                </a:lnTo>
                <a:lnTo>
                  <a:pt x="561" y="570"/>
                </a:lnTo>
                <a:close/>
                <a:moveTo>
                  <a:pt x="561" y="227"/>
                </a:moveTo>
                <a:lnTo>
                  <a:pt x="520" y="230"/>
                </a:lnTo>
                <a:lnTo>
                  <a:pt x="481" y="239"/>
                </a:lnTo>
                <a:lnTo>
                  <a:pt x="443" y="254"/>
                </a:lnTo>
                <a:lnTo>
                  <a:pt x="408" y="272"/>
                </a:lnTo>
                <a:lnTo>
                  <a:pt x="378" y="297"/>
                </a:lnTo>
                <a:lnTo>
                  <a:pt x="349" y="325"/>
                </a:lnTo>
                <a:lnTo>
                  <a:pt x="326" y="356"/>
                </a:lnTo>
                <a:lnTo>
                  <a:pt x="307" y="391"/>
                </a:lnTo>
                <a:lnTo>
                  <a:pt x="293" y="429"/>
                </a:lnTo>
                <a:lnTo>
                  <a:pt x="284" y="469"/>
                </a:lnTo>
                <a:lnTo>
                  <a:pt x="281" y="510"/>
                </a:lnTo>
                <a:lnTo>
                  <a:pt x="281" y="2041"/>
                </a:lnTo>
                <a:lnTo>
                  <a:pt x="393" y="2041"/>
                </a:lnTo>
                <a:lnTo>
                  <a:pt x="393" y="510"/>
                </a:lnTo>
                <a:lnTo>
                  <a:pt x="396" y="479"/>
                </a:lnTo>
                <a:lnTo>
                  <a:pt x="403" y="452"/>
                </a:lnTo>
                <a:lnTo>
                  <a:pt x="415" y="425"/>
                </a:lnTo>
                <a:lnTo>
                  <a:pt x="433" y="401"/>
                </a:lnTo>
                <a:lnTo>
                  <a:pt x="453" y="380"/>
                </a:lnTo>
                <a:lnTo>
                  <a:pt x="477" y="364"/>
                </a:lnTo>
                <a:lnTo>
                  <a:pt x="502" y="351"/>
                </a:lnTo>
                <a:lnTo>
                  <a:pt x="531" y="343"/>
                </a:lnTo>
                <a:lnTo>
                  <a:pt x="561" y="340"/>
                </a:lnTo>
                <a:lnTo>
                  <a:pt x="592" y="343"/>
                </a:lnTo>
                <a:lnTo>
                  <a:pt x="620" y="351"/>
                </a:lnTo>
                <a:lnTo>
                  <a:pt x="646" y="364"/>
                </a:lnTo>
                <a:lnTo>
                  <a:pt x="670" y="380"/>
                </a:lnTo>
                <a:lnTo>
                  <a:pt x="690" y="401"/>
                </a:lnTo>
                <a:lnTo>
                  <a:pt x="706" y="425"/>
                </a:lnTo>
                <a:lnTo>
                  <a:pt x="720" y="452"/>
                </a:lnTo>
                <a:lnTo>
                  <a:pt x="727" y="479"/>
                </a:lnTo>
                <a:lnTo>
                  <a:pt x="730" y="510"/>
                </a:lnTo>
                <a:lnTo>
                  <a:pt x="730" y="2041"/>
                </a:lnTo>
                <a:lnTo>
                  <a:pt x="842" y="2041"/>
                </a:lnTo>
                <a:lnTo>
                  <a:pt x="842" y="510"/>
                </a:lnTo>
                <a:lnTo>
                  <a:pt x="839" y="469"/>
                </a:lnTo>
                <a:lnTo>
                  <a:pt x="830" y="429"/>
                </a:lnTo>
                <a:lnTo>
                  <a:pt x="816" y="391"/>
                </a:lnTo>
                <a:lnTo>
                  <a:pt x="797" y="356"/>
                </a:lnTo>
                <a:lnTo>
                  <a:pt x="773" y="325"/>
                </a:lnTo>
                <a:lnTo>
                  <a:pt x="745" y="297"/>
                </a:lnTo>
                <a:lnTo>
                  <a:pt x="715" y="272"/>
                </a:lnTo>
                <a:lnTo>
                  <a:pt x="680" y="254"/>
                </a:lnTo>
                <a:lnTo>
                  <a:pt x="642" y="239"/>
                </a:lnTo>
                <a:lnTo>
                  <a:pt x="603" y="230"/>
                </a:lnTo>
                <a:lnTo>
                  <a:pt x="561" y="227"/>
                </a:lnTo>
                <a:close/>
                <a:moveTo>
                  <a:pt x="561" y="0"/>
                </a:moveTo>
                <a:lnTo>
                  <a:pt x="617" y="3"/>
                </a:lnTo>
                <a:lnTo>
                  <a:pt x="670" y="12"/>
                </a:lnTo>
                <a:lnTo>
                  <a:pt x="721" y="26"/>
                </a:lnTo>
                <a:lnTo>
                  <a:pt x="770" y="45"/>
                </a:lnTo>
                <a:lnTo>
                  <a:pt x="817" y="70"/>
                </a:lnTo>
                <a:lnTo>
                  <a:pt x="860" y="99"/>
                </a:lnTo>
                <a:lnTo>
                  <a:pt x="899" y="132"/>
                </a:lnTo>
                <a:lnTo>
                  <a:pt x="936" y="169"/>
                </a:lnTo>
                <a:lnTo>
                  <a:pt x="969" y="209"/>
                </a:lnTo>
                <a:lnTo>
                  <a:pt x="997" y="253"/>
                </a:lnTo>
                <a:lnTo>
                  <a:pt x="1022" y="300"/>
                </a:lnTo>
                <a:lnTo>
                  <a:pt x="1041" y="349"/>
                </a:lnTo>
                <a:lnTo>
                  <a:pt x="1055" y="401"/>
                </a:lnTo>
                <a:lnTo>
                  <a:pt x="1064" y="455"/>
                </a:lnTo>
                <a:lnTo>
                  <a:pt x="1067" y="510"/>
                </a:lnTo>
                <a:lnTo>
                  <a:pt x="1067" y="2041"/>
                </a:lnTo>
                <a:lnTo>
                  <a:pt x="1084" y="2044"/>
                </a:lnTo>
                <a:lnTo>
                  <a:pt x="1099" y="2053"/>
                </a:lnTo>
                <a:lnTo>
                  <a:pt x="1112" y="2065"/>
                </a:lnTo>
                <a:lnTo>
                  <a:pt x="1120" y="2080"/>
                </a:lnTo>
                <a:lnTo>
                  <a:pt x="1123" y="2098"/>
                </a:lnTo>
                <a:lnTo>
                  <a:pt x="1123" y="2435"/>
                </a:lnTo>
                <a:lnTo>
                  <a:pt x="1120" y="2475"/>
                </a:lnTo>
                <a:lnTo>
                  <a:pt x="1112" y="2514"/>
                </a:lnTo>
                <a:lnTo>
                  <a:pt x="1098" y="2550"/>
                </a:lnTo>
                <a:lnTo>
                  <a:pt x="1081" y="2584"/>
                </a:lnTo>
                <a:lnTo>
                  <a:pt x="1059" y="2616"/>
                </a:lnTo>
                <a:lnTo>
                  <a:pt x="1033" y="2644"/>
                </a:lnTo>
                <a:lnTo>
                  <a:pt x="1004" y="2668"/>
                </a:lnTo>
                <a:lnTo>
                  <a:pt x="971" y="2689"/>
                </a:lnTo>
                <a:lnTo>
                  <a:pt x="936" y="2704"/>
                </a:lnTo>
                <a:lnTo>
                  <a:pt x="898" y="2715"/>
                </a:lnTo>
                <a:lnTo>
                  <a:pt x="898" y="2835"/>
                </a:lnTo>
                <a:lnTo>
                  <a:pt x="618" y="2835"/>
                </a:lnTo>
                <a:lnTo>
                  <a:pt x="600" y="2838"/>
                </a:lnTo>
                <a:lnTo>
                  <a:pt x="584" y="2846"/>
                </a:lnTo>
                <a:lnTo>
                  <a:pt x="573" y="2859"/>
                </a:lnTo>
                <a:lnTo>
                  <a:pt x="565" y="2874"/>
                </a:lnTo>
                <a:lnTo>
                  <a:pt x="561" y="2892"/>
                </a:lnTo>
                <a:lnTo>
                  <a:pt x="565" y="2909"/>
                </a:lnTo>
                <a:lnTo>
                  <a:pt x="573" y="2926"/>
                </a:lnTo>
                <a:lnTo>
                  <a:pt x="584" y="2937"/>
                </a:lnTo>
                <a:lnTo>
                  <a:pt x="600" y="2945"/>
                </a:lnTo>
                <a:lnTo>
                  <a:pt x="618" y="2948"/>
                </a:lnTo>
                <a:lnTo>
                  <a:pt x="898" y="2948"/>
                </a:lnTo>
                <a:lnTo>
                  <a:pt x="898" y="3025"/>
                </a:lnTo>
                <a:lnTo>
                  <a:pt x="897" y="3043"/>
                </a:lnTo>
                <a:lnTo>
                  <a:pt x="895" y="3062"/>
                </a:lnTo>
                <a:lnTo>
                  <a:pt x="730" y="3062"/>
                </a:lnTo>
                <a:lnTo>
                  <a:pt x="713" y="3065"/>
                </a:lnTo>
                <a:lnTo>
                  <a:pt x="696" y="3073"/>
                </a:lnTo>
                <a:lnTo>
                  <a:pt x="685" y="3086"/>
                </a:lnTo>
                <a:lnTo>
                  <a:pt x="677" y="3101"/>
                </a:lnTo>
                <a:lnTo>
                  <a:pt x="674" y="3119"/>
                </a:lnTo>
                <a:lnTo>
                  <a:pt x="677" y="3136"/>
                </a:lnTo>
                <a:lnTo>
                  <a:pt x="685" y="3153"/>
                </a:lnTo>
                <a:lnTo>
                  <a:pt x="696" y="3164"/>
                </a:lnTo>
                <a:lnTo>
                  <a:pt x="713" y="3172"/>
                </a:lnTo>
                <a:lnTo>
                  <a:pt x="730" y="3175"/>
                </a:lnTo>
                <a:lnTo>
                  <a:pt x="868" y="3175"/>
                </a:lnTo>
                <a:lnTo>
                  <a:pt x="854" y="3202"/>
                </a:lnTo>
                <a:lnTo>
                  <a:pt x="840" y="3229"/>
                </a:lnTo>
                <a:lnTo>
                  <a:pt x="824" y="3256"/>
                </a:lnTo>
                <a:lnTo>
                  <a:pt x="800" y="3289"/>
                </a:lnTo>
                <a:lnTo>
                  <a:pt x="773" y="3317"/>
                </a:lnTo>
                <a:lnTo>
                  <a:pt x="743" y="3342"/>
                </a:lnTo>
                <a:lnTo>
                  <a:pt x="711" y="3364"/>
                </a:lnTo>
                <a:lnTo>
                  <a:pt x="675" y="3380"/>
                </a:lnTo>
                <a:lnTo>
                  <a:pt x="638" y="3392"/>
                </a:lnTo>
                <a:lnTo>
                  <a:pt x="600" y="3400"/>
                </a:lnTo>
                <a:lnTo>
                  <a:pt x="561" y="3402"/>
                </a:lnTo>
                <a:lnTo>
                  <a:pt x="528" y="3400"/>
                </a:lnTo>
                <a:lnTo>
                  <a:pt x="495" y="3395"/>
                </a:lnTo>
                <a:lnTo>
                  <a:pt x="462" y="3386"/>
                </a:lnTo>
                <a:lnTo>
                  <a:pt x="430" y="3373"/>
                </a:lnTo>
                <a:lnTo>
                  <a:pt x="398" y="3356"/>
                </a:lnTo>
                <a:lnTo>
                  <a:pt x="369" y="3334"/>
                </a:lnTo>
                <a:lnTo>
                  <a:pt x="342" y="3308"/>
                </a:lnTo>
                <a:lnTo>
                  <a:pt x="316" y="3279"/>
                </a:lnTo>
                <a:lnTo>
                  <a:pt x="294" y="3247"/>
                </a:lnTo>
                <a:lnTo>
                  <a:pt x="283" y="3229"/>
                </a:lnTo>
                <a:lnTo>
                  <a:pt x="267" y="3202"/>
                </a:lnTo>
                <a:lnTo>
                  <a:pt x="255" y="3175"/>
                </a:lnTo>
                <a:lnTo>
                  <a:pt x="505" y="3175"/>
                </a:lnTo>
                <a:lnTo>
                  <a:pt x="523" y="3172"/>
                </a:lnTo>
                <a:lnTo>
                  <a:pt x="538" y="3164"/>
                </a:lnTo>
                <a:lnTo>
                  <a:pt x="550" y="3153"/>
                </a:lnTo>
                <a:lnTo>
                  <a:pt x="558" y="3136"/>
                </a:lnTo>
                <a:lnTo>
                  <a:pt x="561" y="3119"/>
                </a:lnTo>
                <a:lnTo>
                  <a:pt x="558" y="3101"/>
                </a:lnTo>
                <a:lnTo>
                  <a:pt x="550" y="3086"/>
                </a:lnTo>
                <a:lnTo>
                  <a:pt x="538" y="3073"/>
                </a:lnTo>
                <a:lnTo>
                  <a:pt x="523" y="3065"/>
                </a:lnTo>
                <a:lnTo>
                  <a:pt x="505" y="3062"/>
                </a:lnTo>
                <a:lnTo>
                  <a:pt x="227" y="3062"/>
                </a:lnTo>
                <a:lnTo>
                  <a:pt x="226" y="3043"/>
                </a:lnTo>
                <a:lnTo>
                  <a:pt x="225" y="3025"/>
                </a:lnTo>
                <a:lnTo>
                  <a:pt x="225" y="2948"/>
                </a:lnTo>
                <a:lnTo>
                  <a:pt x="393" y="2948"/>
                </a:lnTo>
                <a:lnTo>
                  <a:pt x="410" y="2945"/>
                </a:lnTo>
                <a:lnTo>
                  <a:pt x="426" y="2937"/>
                </a:lnTo>
                <a:lnTo>
                  <a:pt x="438" y="2926"/>
                </a:lnTo>
                <a:lnTo>
                  <a:pt x="446" y="2909"/>
                </a:lnTo>
                <a:lnTo>
                  <a:pt x="449" y="2892"/>
                </a:lnTo>
                <a:lnTo>
                  <a:pt x="446" y="2874"/>
                </a:lnTo>
                <a:lnTo>
                  <a:pt x="438" y="2859"/>
                </a:lnTo>
                <a:lnTo>
                  <a:pt x="426" y="2846"/>
                </a:lnTo>
                <a:lnTo>
                  <a:pt x="410" y="2838"/>
                </a:lnTo>
                <a:lnTo>
                  <a:pt x="393" y="2835"/>
                </a:lnTo>
                <a:lnTo>
                  <a:pt x="225" y="2835"/>
                </a:lnTo>
                <a:lnTo>
                  <a:pt x="225" y="2715"/>
                </a:lnTo>
                <a:lnTo>
                  <a:pt x="187" y="2704"/>
                </a:lnTo>
                <a:lnTo>
                  <a:pt x="152" y="2689"/>
                </a:lnTo>
                <a:lnTo>
                  <a:pt x="119" y="2668"/>
                </a:lnTo>
                <a:lnTo>
                  <a:pt x="90" y="2644"/>
                </a:lnTo>
                <a:lnTo>
                  <a:pt x="64" y="2616"/>
                </a:lnTo>
                <a:lnTo>
                  <a:pt x="42" y="2584"/>
                </a:lnTo>
                <a:lnTo>
                  <a:pt x="25" y="2550"/>
                </a:lnTo>
                <a:lnTo>
                  <a:pt x="11" y="2514"/>
                </a:lnTo>
                <a:lnTo>
                  <a:pt x="3" y="2475"/>
                </a:lnTo>
                <a:lnTo>
                  <a:pt x="0" y="2435"/>
                </a:lnTo>
                <a:lnTo>
                  <a:pt x="0" y="2098"/>
                </a:lnTo>
                <a:lnTo>
                  <a:pt x="3" y="2080"/>
                </a:lnTo>
                <a:lnTo>
                  <a:pt x="11" y="2065"/>
                </a:lnTo>
                <a:lnTo>
                  <a:pt x="22" y="2053"/>
                </a:lnTo>
                <a:lnTo>
                  <a:pt x="39" y="2044"/>
                </a:lnTo>
                <a:lnTo>
                  <a:pt x="56" y="2041"/>
                </a:lnTo>
                <a:lnTo>
                  <a:pt x="56" y="510"/>
                </a:lnTo>
                <a:lnTo>
                  <a:pt x="59" y="455"/>
                </a:lnTo>
                <a:lnTo>
                  <a:pt x="67" y="401"/>
                </a:lnTo>
                <a:lnTo>
                  <a:pt x="82" y="349"/>
                </a:lnTo>
                <a:lnTo>
                  <a:pt x="101" y="300"/>
                </a:lnTo>
                <a:lnTo>
                  <a:pt x="126" y="253"/>
                </a:lnTo>
                <a:lnTo>
                  <a:pt x="154" y="209"/>
                </a:lnTo>
                <a:lnTo>
                  <a:pt x="187" y="169"/>
                </a:lnTo>
                <a:lnTo>
                  <a:pt x="223" y="132"/>
                </a:lnTo>
                <a:lnTo>
                  <a:pt x="263" y="99"/>
                </a:lnTo>
                <a:lnTo>
                  <a:pt x="306" y="70"/>
                </a:lnTo>
                <a:lnTo>
                  <a:pt x="353" y="45"/>
                </a:lnTo>
                <a:lnTo>
                  <a:pt x="402" y="26"/>
                </a:lnTo>
                <a:lnTo>
                  <a:pt x="453" y="12"/>
                </a:lnTo>
                <a:lnTo>
                  <a:pt x="506" y="3"/>
                </a:lnTo>
                <a:lnTo>
                  <a:pt x="5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9" name="Group 468"/>
          <p:cNvGrpSpPr/>
          <p:nvPr/>
        </p:nvGrpSpPr>
        <p:grpSpPr>
          <a:xfrm>
            <a:off x="2617120" y="1893888"/>
            <a:ext cx="400050" cy="600076"/>
            <a:chOff x="2597150" y="1893888"/>
            <a:chExt cx="4000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3" name="Freeform 408"/>
            <p:cNvSpPr>
              <a:spLocks/>
            </p:cNvSpPr>
            <p:nvPr/>
          </p:nvSpPr>
          <p:spPr bwMode="auto">
            <a:xfrm>
              <a:off x="2597150" y="1893888"/>
              <a:ext cx="400050" cy="420688"/>
            </a:xfrm>
            <a:custGeom>
              <a:avLst/>
              <a:gdLst>
                <a:gd name="T0" fmla="*/ 1203 w 2264"/>
                <a:gd name="T1" fmla="*/ 3 h 2380"/>
                <a:gd name="T2" fmla="*/ 1401 w 2264"/>
                <a:gd name="T3" fmla="*/ 37 h 2380"/>
                <a:gd name="T4" fmla="*/ 1630 w 2264"/>
                <a:gd name="T5" fmla="*/ 126 h 2380"/>
                <a:gd name="T6" fmla="*/ 1834 w 2264"/>
                <a:gd name="T7" fmla="*/ 259 h 2380"/>
                <a:gd name="T8" fmla="*/ 2006 w 2264"/>
                <a:gd name="T9" fmla="*/ 431 h 2380"/>
                <a:gd name="T10" fmla="*/ 2138 w 2264"/>
                <a:gd name="T11" fmla="*/ 635 h 2380"/>
                <a:gd name="T12" fmla="*/ 2226 w 2264"/>
                <a:gd name="T13" fmla="*/ 866 h 2380"/>
                <a:gd name="T14" fmla="*/ 2263 w 2264"/>
                <a:gd name="T15" fmla="*/ 1108 h 2380"/>
                <a:gd name="T16" fmla="*/ 2251 w 2264"/>
                <a:gd name="T17" fmla="*/ 1338 h 2380"/>
                <a:gd name="T18" fmla="*/ 2195 w 2264"/>
                <a:gd name="T19" fmla="*/ 1557 h 2380"/>
                <a:gd name="T20" fmla="*/ 2097 w 2264"/>
                <a:gd name="T21" fmla="*/ 1760 h 2380"/>
                <a:gd name="T22" fmla="*/ 1961 w 2264"/>
                <a:gd name="T23" fmla="*/ 1943 h 2380"/>
                <a:gd name="T24" fmla="*/ 1812 w 2264"/>
                <a:gd name="T25" fmla="*/ 2102 h 2380"/>
                <a:gd name="T26" fmla="*/ 1705 w 2264"/>
                <a:gd name="T27" fmla="*/ 2267 h 2380"/>
                <a:gd name="T28" fmla="*/ 1358 w 2264"/>
                <a:gd name="T29" fmla="*/ 2380 h 2380"/>
                <a:gd name="T30" fmla="*/ 1508 w 2264"/>
                <a:gd name="T31" fmla="*/ 1527 h 2380"/>
                <a:gd name="T32" fmla="*/ 1605 w 2264"/>
                <a:gd name="T33" fmla="*/ 1487 h 2380"/>
                <a:gd name="T34" fmla="*/ 1672 w 2264"/>
                <a:gd name="T35" fmla="*/ 1407 h 2380"/>
                <a:gd name="T36" fmla="*/ 1698 w 2264"/>
                <a:gd name="T37" fmla="*/ 1303 h 2380"/>
                <a:gd name="T38" fmla="*/ 1672 w 2264"/>
                <a:gd name="T39" fmla="*/ 1199 h 2380"/>
                <a:gd name="T40" fmla="*/ 1605 w 2264"/>
                <a:gd name="T41" fmla="*/ 1120 h 2380"/>
                <a:gd name="T42" fmla="*/ 1508 w 2264"/>
                <a:gd name="T43" fmla="*/ 1079 h 2380"/>
                <a:gd name="T44" fmla="*/ 1399 w 2264"/>
                <a:gd name="T45" fmla="*/ 1088 h 2380"/>
                <a:gd name="T46" fmla="*/ 1311 w 2264"/>
                <a:gd name="T47" fmla="*/ 1142 h 2380"/>
                <a:gd name="T48" fmla="*/ 1256 w 2264"/>
                <a:gd name="T49" fmla="*/ 1232 h 2380"/>
                <a:gd name="T50" fmla="*/ 1245 w 2264"/>
                <a:gd name="T51" fmla="*/ 1417 h 2380"/>
                <a:gd name="T52" fmla="*/ 1016 w 2264"/>
                <a:gd name="T53" fmla="*/ 1266 h 2380"/>
                <a:gd name="T54" fmla="*/ 974 w 2264"/>
                <a:gd name="T55" fmla="*/ 1169 h 2380"/>
                <a:gd name="T56" fmla="*/ 896 w 2264"/>
                <a:gd name="T57" fmla="*/ 1102 h 2380"/>
                <a:gd name="T58" fmla="*/ 792 w 2264"/>
                <a:gd name="T59" fmla="*/ 1076 h 2380"/>
                <a:gd name="T60" fmla="*/ 688 w 2264"/>
                <a:gd name="T61" fmla="*/ 1102 h 2380"/>
                <a:gd name="T62" fmla="*/ 609 w 2264"/>
                <a:gd name="T63" fmla="*/ 1169 h 2380"/>
                <a:gd name="T64" fmla="*/ 569 w 2264"/>
                <a:gd name="T65" fmla="*/ 1266 h 2380"/>
                <a:gd name="T66" fmla="*/ 577 w 2264"/>
                <a:gd name="T67" fmla="*/ 1374 h 2380"/>
                <a:gd name="T68" fmla="*/ 632 w 2264"/>
                <a:gd name="T69" fmla="*/ 1463 h 2380"/>
                <a:gd name="T70" fmla="*/ 720 w 2264"/>
                <a:gd name="T71" fmla="*/ 1519 h 2380"/>
                <a:gd name="T72" fmla="*/ 906 w 2264"/>
                <a:gd name="T73" fmla="*/ 1530 h 2380"/>
                <a:gd name="T74" fmla="*/ 584 w 2264"/>
                <a:gd name="T75" fmla="*/ 2324 h 2380"/>
                <a:gd name="T76" fmla="*/ 492 w 2264"/>
                <a:gd name="T77" fmla="*/ 2156 h 2380"/>
                <a:gd name="T78" fmla="*/ 357 w 2264"/>
                <a:gd name="T79" fmla="*/ 1999 h 2380"/>
                <a:gd name="T80" fmla="*/ 207 w 2264"/>
                <a:gd name="T81" fmla="*/ 1824 h 2380"/>
                <a:gd name="T82" fmla="*/ 97 w 2264"/>
                <a:gd name="T83" fmla="*/ 1627 h 2380"/>
                <a:gd name="T84" fmla="*/ 27 w 2264"/>
                <a:gd name="T85" fmla="*/ 1412 h 2380"/>
                <a:gd name="T86" fmla="*/ 0 w 2264"/>
                <a:gd name="T87" fmla="*/ 1186 h 2380"/>
                <a:gd name="T88" fmla="*/ 20 w 2264"/>
                <a:gd name="T89" fmla="*/ 947 h 2380"/>
                <a:gd name="T90" fmla="*/ 91 w 2264"/>
                <a:gd name="T91" fmla="*/ 709 h 2380"/>
                <a:gd name="T92" fmla="*/ 209 w 2264"/>
                <a:gd name="T93" fmla="*/ 496 h 2380"/>
                <a:gd name="T94" fmla="*/ 368 w 2264"/>
                <a:gd name="T95" fmla="*/ 312 h 2380"/>
                <a:gd name="T96" fmla="*/ 562 w 2264"/>
                <a:gd name="T97" fmla="*/ 165 h 2380"/>
                <a:gd name="T98" fmla="*/ 784 w 2264"/>
                <a:gd name="T99" fmla="*/ 61 h 2380"/>
                <a:gd name="T100" fmla="*/ 1028 w 2264"/>
                <a:gd name="T101" fmla="*/ 6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64" h="2380">
                  <a:moveTo>
                    <a:pt x="1131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6"/>
                  </a:lnTo>
                  <a:lnTo>
                    <a:pt x="1702" y="165"/>
                  </a:lnTo>
                  <a:lnTo>
                    <a:pt x="1770" y="209"/>
                  </a:lnTo>
                  <a:lnTo>
                    <a:pt x="1834" y="259"/>
                  </a:lnTo>
                  <a:lnTo>
                    <a:pt x="1895" y="312"/>
                  </a:lnTo>
                  <a:lnTo>
                    <a:pt x="1952" y="370"/>
                  </a:lnTo>
                  <a:lnTo>
                    <a:pt x="2006" y="431"/>
                  </a:lnTo>
                  <a:lnTo>
                    <a:pt x="2055" y="496"/>
                  </a:lnTo>
                  <a:lnTo>
                    <a:pt x="2099" y="564"/>
                  </a:lnTo>
                  <a:lnTo>
                    <a:pt x="2138" y="635"/>
                  </a:lnTo>
                  <a:lnTo>
                    <a:pt x="2173" y="709"/>
                  </a:lnTo>
                  <a:lnTo>
                    <a:pt x="2202" y="787"/>
                  </a:lnTo>
                  <a:lnTo>
                    <a:pt x="2226" y="866"/>
                  </a:lnTo>
                  <a:lnTo>
                    <a:pt x="2244" y="947"/>
                  </a:lnTo>
                  <a:lnTo>
                    <a:pt x="2257" y="1031"/>
                  </a:lnTo>
                  <a:lnTo>
                    <a:pt x="2263" y="1108"/>
                  </a:lnTo>
                  <a:lnTo>
                    <a:pt x="2264" y="1186"/>
                  </a:lnTo>
                  <a:lnTo>
                    <a:pt x="2260" y="1262"/>
                  </a:lnTo>
                  <a:lnTo>
                    <a:pt x="2251" y="1338"/>
                  </a:lnTo>
                  <a:lnTo>
                    <a:pt x="2236" y="1412"/>
                  </a:lnTo>
                  <a:lnTo>
                    <a:pt x="2218" y="1486"/>
                  </a:lnTo>
                  <a:lnTo>
                    <a:pt x="2195" y="1557"/>
                  </a:lnTo>
                  <a:lnTo>
                    <a:pt x="2167" y="1627"/>
                  </a:lnTo>
                  <a:lnTo>
                    <a:pt x="2134" y="1695"/>
                  </a:lnTo>
                  <a:lnTo>
                    <a:pt x="2097" y="1760"/>
                  </a:lnTo>
                  <a:lnTo>
                    <a:pt x="2056" y="1824"/>
                  </a:lnTo>
                  <a:lnTo>
                    <a:pt x="2011" y="1885"/>
                  </a:lnTo>
                  <a:lnTo>
                    <a:pt x="1961" y="1943"/>
                  </a:lnTo>
                  <a:lnTo>
                    <a:pt x="1907" y="1999"/>
                  </a:lnTo>
                  <a:lnTo>
                    <a:pt x="1857" y="2049"/>
                  </a:lnTo>
                  <a:lnTo>
                    <a:pt x="1812" y="2102"/>
                  </a:lnTo>
                  <a:lnTo>
                    <a:pt x="1772" y="2156"/>
                  </a:lnTo>
                  <a:lnTo>
                    <a:pt x="1736" y="2210"/>
                  </a:lnTo>
                  <a:lnTo>
                    <a:pt x="1705" y="2267"/>
                  </a:lnTo>
                  <a:lnTo>
                    <a:pt x="1678" y="2324"/>
                  </a:lnTo>
                  <a:lnTo>
                    <a:pt x="1658" y="2380"/>
                  </a:lnTo>
                  <a:lnTo>
                    <a:pt x="1358" y="2380"/>
                  </a:lnTo>
                  <a:lnTo>
                    <a:pt x="1358" y="1530"/>
                  </a:lnTo>
                  <a:lnTo>
                    <a:pt x="1472" y="1530"/>
                  </a:lnTo>
                  <a:lnTo>
                    <a:pt x="1508" y="1527"/>
                  </a:lnTo>
                  <a:lnTo>
                    <a:pt x="1543" y="1519"/>
                  </a:lnTo>
                  <a:lnTo>
                    <a:pt x="1575" y="1504"/>
                  </a:lnTo>
                  <a:lnTo>
                    <a:pt x="1605" y="1487"/>
                  </a:lnTo>
                  <a:lnTo>
                    <a:pt x="1631" y="1463"/>
                  </a:lnTo>
                  <a:lnTo>
                    <a:pt x="1654" y="1437"/>
                  </a:lnTo>
                  <a:lnTo>
                    <a:pt x="1672" y="1407"/>
                  </a:lnTo>
                  <a:lnTo>
                    <a:pt x="1687" y="1374"/>
                  </a:lnTo>
                  <a:lnTo>
                    <a:pt x="1695" y="1340"/>
                  </a:lnTo>
                  <a:lnTo>
                    <a:pt x="1698" y="1303"/>
                  </a:lnTo>
                  <a:lnTo>
                    <a:pt x="1695" y="1266"/>
                  </a:lnTo>
                  <a:lnTo>
                    <a:pt x="1687" y="1232"/>
                  </a:lnTo>
                  <a:lnTo>
                    <a:pt x="1672" y="1199"/>
                  </a:lnTo>
                  <a:lnTo>
                    <a:pt x="1654" y="1169"/>
                  </a:lnTo>
                  <a:lnTo>
                    <a:pt x="1631" y="1142"/>
                  </a:lnTo>
                  <a:lnTo>
                    <a:pt x="1605" y="1120"/>
                  </a:lnTo>
                  <a:lnTo>
                    <a:pt x="1575" y="1102"/>
                  </a:lnTo>
                  <a:lnTo>
                    <a:pt x="1543" y="1088"/>
                  </a:lnTo>
                  <a:lnTo>
                    <a:pt x="1508" y="1079"/>
                  </a:lnTo>
                  <a:lnTo>
                    <a:pt x="1472" y="1076"/>
                  </a:lnTo>
                  <a:lnTo>
                    <a:pt x="1434" y="1079"/>
                  </a:lnTo>
                  <a:lnTo>
                    <a:pt x="1399" y="1088"/>
                  </a:lnTo>
                  <a:lnTo>
                    <a:pt x="1368" y="1102"/>
                  </a:lnTo>
                  <a:lnTo>
                    <a:pt x="1338" y="1120"/>
                  </a:lnTo>
                  <a:lnTo>
                    <a:pt x="1311" y="1142"/>
                  </a:lnTo>
                  <a:lnTo>
                    <a:pt x="1288" y="1169"/>
                  </a:lnTo>
                  <a:lnTo>
                    <a:pt x="1270" y="1199"/>
                  </a:lnTo>
                  <a:lnTo>
                    <a:pt x="1256" y="1232"/>
                  </a:lnTo>
                  <a:lnTo>
                    <a:pt x="1248" y="1266"/>
                  </a:lnTo>
                  <a:lnTo>
                    <a:pt x="1245" y="1303"/>
                  </a:lnTo>
                  <a:lnTo>
                    <a:pt x="1245" y="1417"/>
                  </a:lnTo>
                  <a:lnTo>
                    <a:pt x="1019" y="1417"/>
                  </a:lnTo>
                  <a:lnTo>
                    <a:pt x="1019" y="1303"/>
                  </a:lnTo>
                  <a:lnTo>
                    <a:pt x="1016" y="1266"/>
                  </a:lnTo>
                  <a:lnTo>
                    <a:pt x="1007" y="1232"/>
                  </a:lnTo>
                  <a:lnTo>
                    <a:pt x="993" y="1199"/>
                  </a:lnTo>
                  <a:lnTo>
                    <a:pt x="974" y="1169"/>
                  </a:lnTo>
                  <a:lnTo>
                    <a:pt x="952" y="1142"/>
                  </a:lnTo>
                  <a:lnTo>
                    <a:pt x="926" y="1120"/>
                  </a:lnTo>
                  <a:lnTo>
                    <a:pt x="896" y="1102"/>
                  </a:lnTo>
                  <a:lnTo>
                    <a:pt x="863" y="1088"/>
                  </a:lnTo>
                  <a:lnTo>
                    <a:pt x="828" y="1079"/>
                  </a:lnTo>
                  <a:lnTo>
                    <a:pt x="792" y="1076"/>
                  </a:lnTo>
                  <a:lnTo>
                    <a:pt x="755" y="1079"/>
                  </a:lnTo>
                  <a:lnTo>
                    <a:pt x="720" y="1088"/>
                  </a:lnTo>
                  <a:lnTo>
                    <a:pt x="688" y="1102"/>
                  </a:lnTo>
                  <a:lnTo>
                    <a:pt x="659" y="1120"/>
                  </a:lnTo>
                  <a:lnTo>
                    <a:pt x="632" y="1142"/>
                  </a:lnTo>
                  <a:lnTo>
                    <a:pt x="609" y="1169"/>
                  </a:lnTo>
                  <a:lnTo>
                    <a:pt x="591" y="1199"/>
                  </a:lnTo>
                  <a:lnTo>
                    <a:pt x="577" y="1232"/>
                  </a:lnTo>
                  <a:lnTo>
                    <a:pt x="569" y="1266"/>
                  </a:lnTo>
                  <a:lnTo>
                    <a:pt x="566" y="1303"/>
                  </a:lnTo>
                  <a:lnTo>
                    <a:pt x="569" y="1340"/>
                  </a:lnTo>
                  <a:lnTo>
                    <a:pt x="577" y="1374"/>
                  </a:lnTo>
                  <a:lnTo>
                    <a:pt x="591" y="1407"/>
                  </a:lnTo>
                  <a:lnTo>
                    <a:pt x="609" y="1437"/>
                  </a:lnTo>
                  <a:lnTo>
                    <a:pt x="632" y="1463"/>
                  </a:lnTo>
                  <a:lnTo>
                    <a:pt x="659" y="1487"/>
                  </a:lnTo>
                  <a:lnTo>
                    <a:pt x="688" y="1504"/>
                  </a:lnTo>
                  <a:lnTo>
                    <a:pt x="720" y="1519"/>
                  </a:lnTo>
                  <a:lnTo>
                    <a:pt x="755" y="1527"/>
                  </a:lnTo>
                  <a:lnTo>
                    <a:pt x="792" y="1530"/>
                  </a:lnTo>
                  <a:lnTo>
                    <a:pt x="906" y="1530"/>
                  </a:lnTo>
                  <a:lnTo>
                    <a:pt x="906" y="2380"/>
                  </a:lnTo>
                  <a:lnTo>
                    <a:pt x="606" y="2380"/>
                  </a:lnTo>
                  <a:lnTo>
                    <a:pt x="584" y="2324"/>
                  </a:lnTo>
                  <a:lnTo>
                    <a:pt x="559" y="2267"/>
                  </a:lnTo>
                  <a:lnTo>
                    <a:pt x="528" y="2210"/>
                  </a:lnTo>
                  <a:lnTo>
                    <a:pt x="492" y="2156"/>
                  </a:lnTo>
                  <a:lnTo>
                    <a:pt x="452" y="2102"/>
                  </a:lnTo>
                  <a:lnTo>
                    <a:pt x="406" y="2049"/>
                  </a:lnTo>
                  <a:lnTo>
                    <a:pt x="357" y="1999"/>
                  </a:lnTo>
                  <a:lnTo>
                    <a:pt x="303" y="1943"/>
                  </a:lnTo>
                  <a:lnTo>
                    <a:pt x="253" y="1885"/>
                  </a:lnTo>
                  <a:lnTo>
                    <a:pt x="207" y="1824"/>
                  </a:lnTo>
                  <a:lnTo>
                    <a:pt x="166" y="1760"/>
                  </a:lnTo>
                  <a:lnTo>
                    <a:pt x="129" y="1695"/>
                  </a:lnTo>
                  <a:lnTo>
                    <a:pt x="97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20" y="947"/>
                  </a:lnTo>
                  <a:lnTo>
                    <a:pt x="37" y="866"/>
                  </a:lnTo>
                  <a:lnTo>
                    <a:pt x="61" y="787"/>
                  </a:lnTo>
                  <a:lnTo>
                    <a:pt x="91" y="709"/>
                  </a:lnTo>
                  <a:lnTo>
                    <a:pt x="126" y="635"/>
                  </a:lnTo>
                  <a:lnTo>
                    <a:pt x="165" y="564"/>
                  </a:lnTo>
                  <a:lnTo>
                    <a:pt x="209" y="496"/>
                  </a:lnTo>
                  <a:lnTo>
                    <a:pt x="258" y="431"/>
                  </a:lnTo>
                  <a:lnTo>
                    <a:pt x="311" y="370"/>
                  </a:lnTo>
                  <a:lnTo>
                    <a:pt x="368" y="312"/>
                  </a:lnTo>
                  <a:lnTo>
                    <a:pt x="429" y="259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6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Rectangle 409"/>
            <p:cNvSpPr>
              <a:spLocks noChangeArrowheads="1"/>
            </p:cNvSpPr>
            <p:nvPr/>
          </p:nvSpPr>
          <p:spPr bwMode="auto">
            <a:xfrm>
              <a:off x="2776538" y="2163763"/>
              <a:ext cx="39688" cy="150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10"/>
            <p:cNvSpPr>
              <a:spLocks/>
            </p:cNvSpPr>
            <p:nvPr/>
          </p:nvSpPr>
          <p:spPr bwMode="auto">
            <a:xfrm>
              <a:off x="2836863" y="2103438"/>
              <a:ext cx="39688" cy="41275"/>
            </a:xfrm>
            <a:custGeom>
              <a:avLst/>
              <a:gdLst>
                <a:gd name="T0" fmla="*/ 114 w 227"/>
                <a:gd name="T1" fmla="*/ 0 h 227"/>
                <a:gd name="T2" fmla="*/ 139 w 227"/>
                <a:gd name="T3" fmla="*/ 3 h 227"/>
                <a:gd name="T4" fmla="*/ 163 w 227"/>
                <a:gd name="T5" fmla="*/ 11 h 227"/>
                <a:gd name="T6" fmla="*/ 185 w 227"/>
                <a:gd name="T7" fmla="*/ 24 h 227"/>
                <a:gd name="T8" fmla="*/ 202 w 227"/>
                <a:gd name="T9" fmla="*/ 42 h 227"/>
                <a:gd name="T10" fmla="*/ 215 w 227"/>
                <a:gd name="T11" fmla="*/ 64 h 227"/>
                <a:gd name="T12" fmla="*/ 224 w 227"/>
                <a:gd name="T13" fmla="*/ 87 h 227"/>
                <a:gd name="T14" fmla="*/ 227 w 227"/>
                <a:gd name="T15" fmla="*/ 113 h 227"/>
                <a:gd name="T16" fmla="*/ 224 w 227"/>
                <a:gd name="T17" fmla="*/ 139 h 227"/>
                <a:gd name="T18" fmla="*/ 215 w 227"/>
                <a:gd name="T19" fmla="*/ 163 h 227"/>
                <a:gd name="T20" fmla="*/ 202 w 227"/>
                <a:gd name="T21" fmla="*/ 184 h 227"/>
                <a:gd name="T22" fmla="*/ 185 w 227"/>
                <a:gd name="T23" fmla="*/ 202 h 227"/>
                <a:gd name="T24" fmla="*/ 163 w 227"/>
                <a:gd name="T25" fmla="*/ 215 h 227"/>
                <a:gd name="T26" fmla="*/ 139 w 227"/>
                <a:gd name="T27" fmla="*/ 223 h 227"/>
                <a:gd name="T28" fmla="*/ 114 w 227"/>
                <a:gd name="T29" fmla="*/ 227 h 227"/>
                <a:gd name="T30" fmla="*/ 0 w 227"/>
                <a:gd name="T31" fmla="*/ 227 h 227"/>
                <a:gd name="T32" fmla="*/ 0 w 227"/>
                <a:gd name="T33" fmla="*/ 113 h 227"/>
                <a:gd name="T34" fmla="*/ 3 w 227"/>
                <a:gd name="T35" fmla="*/ 87 h 227"/>
                <a:gd name="T36" fmla="*/ 12 w 227"/>
                <a:gd name="T37" fmla="*/ 64 h 227"/>
                <a:gd name="T38" fmla="*/ 25 w 227"/>
                <a:gd name="T39" fmla="*/ 42 h 227"/>
                <a:gd name="T40" fmla="*/ 43 w 227"/>
                <a:gd name="T41" fmla="*/ 24 h 227"/>
                <a:gd name="T42" fmla="*/ 63 w 227"/>
                <a:gd name="T43" fmla="*/ 11 h 227"/>
                <a:gd name="T44" fmla="*/ 88 w 227"/>
                <a:gd name="T45" fmla="*/ 3 h 227"/>
                <a:gd name="T46" fmla="*/ 114 w 227"/>
                <a:gd name="T4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7">
                  <a:moveTo>
                    <a:pt x="114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5" y="24"/>
                  </a:lnTo>
                  <a:lnTo>
                    <a:pt x="202" y="42"/>
                  </a:lnTo>
                  <a:lnTo>
                    <a:pt x="215" y="64"/>
                  </a:lnTo>
                  <a:lnTo>
                    <a:pt x="224" y="87"/>
                  </a:lnTo>
                  <a:lnTo>
                    <a:pt x="227" y="113"/>
                  </a:lnTo>
                  <a:lnTo>
                    <a:pt x="224" y="139"/>
                  </a:lnTo>
                  <a:lnTo>
                    <a:pt x="215" y="163"/>
                  </a:lnTo>
                  <a:lnTo>
                    <a:pt x="202" y="184"/>
                  </a:lnTo>
                  <a:lnTo>
                    <a:pt x="185" y="202"/>
                  </a:lnTo>
                  <a:lnTo>
                    <a:pt x="163" y="215"/>
                  </a:lnTo>
                  <a:lnTo>
                    <a:pt x="139" y="223"/>
                  </a:lnTo>
                  <a:lnTo>
                    <a:pt x="114" y="227"/>
                  </a:lnTo>
                  <a:lnTo>
                    <a:pt x="0" y="227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3" y="24"/>
                  </a:lnTo>
                  <a:lnTo>
                    <a:pt x="63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1"/>
            <p:cNvSpPr>
              <a:spLocks noEditPoints="1"/>
            </p:cNvSpPr>
            <p:nvPr/>
          </p:nvSpPr>
          <p:spPr bwMode="auto">
            <a:xfrm>
              <a:off x="2706688" y="2333626"/>
              <a:ext cx="179388" cy="160338"/>
            </a:xfrm>
            <a:custGeom>
              <a:avLst/>
              <a:gdLst>
                <a:gd name="T0" fmla="*/ 333 w 1018"/>
                <a:gd name="T1" fmla="*/ 748 h 907"/>
                <a:gd name="T2" fmla="*/ 364 w 1018"/>
                <a:gd name="T3" fmla="*/ 776 h 907"/>
                <a:gd name="T4" fmla="*/ 403 w 1018"/>
                <a:gd name="T5" fmla="*/ 792 h 907"/>
                <a:gd name="T6" fmla="*/ 593 w 1018"/>
                <a:gd name="T7" fmla="*/ 794 h 907"/>
                <a:gd name="T8" fmla="*/ 634 w 1018"/>
                <a:gd name="T9" fmla="*/ 785 h 907"/>
                <a:gd name="T10" fmla="*/ 671 w 1018"/>
                <a:gd name="T11" fmla="*/ 764 h 907"/>
                <a:gd name="T12" fmla="*/ 735 w 1018"/>
                <a:gd name="T13" fmla="*/ 680 h 907"/>
                <a:gd name="T14" fmla="*/ 0 w 1018"/>
                <a:gd name="T15" fmla="*/ 0 h 907"/>
                <a:gd name="T16" fmla="*/ 1018 w 1018"/>
                <a:gd name="T17" fmla="*/ 113 h 907"/>
                <a:gd name="T18" fmla="*/ 773 w 1018"/>
                <a:gd name="T19" fmla="*/ 116 h 907"/>
                <a:gd name="T20" fmla="*/ 746 w 1018"/>
                <a:gd name="T21" fmla="*/ 137 h 907"/>
                <a:gd name="T22" fmla="*/ 735 w 1018"/>
                <a:gd name="T23" fmla="*/ 170 h 907"/>
                <a:gd name="T24" fmla="*/ 746 w 1018"/>
                <a:gd name="T25" fmla="*/ 204 h 907"/>
                <a:gd name="T26" fmla="*/ 773 w 1018"/>
                <a:gd name="T27" fmla="*/ 224 h 907"/>
                <a:gd name="T28" fmla="*/ 1018 w 1018"/>
                <a:gd name="T29" fmla="*/ 227 h 907"/>
                <a:gd name="T30" fmla="*/ 622 w 1018"/>
                <a:gd name="T31" fmla="*/ 340 h 907"/>
                <a:gd name="T32" fmla="*/ 588 w 1018"/>
                <a:gd name="T33" fmla="*/ 351 h 907"/>
                <a:gd name="T34" fmla="*/ 569 w 1018"/>
                <a:gd name="T35" fmla="*/ 379 h 907"/>
                <a:gd name="T36" fmla="*/ 569 w 1018"/>
                <a:gd name="T37" fmla="*/ 414 h 907"/>
                <a:gd name="T38" fmla="*/ 588 w 1018"/>
                <a:gd name="T39" fmla="*/ 442 h 907"/>
                <a:gd name="T40" fmla="*/ 622 w 1018"/>
                <a:gd name="T41" fmla="*/ 453 h 907"/>
                <a:gd name="T42" fmla="*/ 1018 w 1018"/>
                <a:gd name="T43" fmla="*/ 624 h 907"/>
                <a:gd name="T44" fmla="*/ 1007 w 1018"/>
                <a:gd name="T45" fmla="*/ 658 h 907"/>
                <a:gd name="T46" fmla="*/ 979 w 1018"/>
                <a:gd name="T47" fmla="*/ 677 h 907"/>
                <a:gd name="T48" fmla="*/ 876 w 1018"/>
                <a:gd name="T49" fmla="*/ 680 h 907"/>
                <a:gd name="T50" fmla="*/ 752 w 1018"/>
                <a:gd name="T51" fmla="*/ 843 h 907"/>
                <a:gd name="T52" fmla="*/ 695 w 1018"/>
                <a:gd name="T53" fmla="*/ 883 h 907"/>
                <a:gd name="T54" fmla="*/ 628 w 1018"/>
                <a:gd name="T55" fmla="*/ 904 h 907"/>
                <a:gd name="T56" fmla="*/ 424 w 1018"/>
                <a:gd name="T57" fmla="*/ 907 h 907"/>
                <a:gd name="T58" fmla="*/ 355 w 1018"/>
                <a:gd name="T59" fmla="*/ 896 h 907"/>
                <a:gd name="T60" fmla="*/ 293 w 1018"/>
                <a:gd name="T61" fmla="*/ 865 h 907"/>
                <a:gd name="T62" fmla="*/ 242 w 1018"/>
                <a:gd name="T63" fmla="*/ 816 h 907"/>
                <a:gd name="T64" fmla="*/ 56 w 1018"/>
                <a:gd name="T65" fmla="*/ 680 h 907"/>
                <a:gd name="T66" fmla="*/ 22 w 1018"/>
                <a:gd name="T67" fmla="*/ 669 h 907"/>
                <a:gd name="T68" fmla="*/ 3 w 1018"/>
                <a:gd name="T69" fmla="*/ 641 h 907"/>
                <a:gd name="T70" fmla="*/ 0 w 1018"/>
                <a:gd name="T71" fmla="*/ 453 h 907"/>
                <a:gd name="T72" fmla="*/ 357 w 1018"/>
                <a:gd name="T73" fmla="*/ 450 h 907"/>
                <a:gd name="T74" fmla="*/ 384 w 1018"/>
                <a:gd name="T75" fmla="*/ 431 h 907"/>
                <a:gd name="T76" fmla="*/ 396 w 1018"/>
                <a:gd name="T77" fmla="*/ 397 h 907"/>
                <a:gd name="T78" fmla="*/ 384 w 1018"/>
                <a:gd name="T79" fmla="*/ 364 h 907"/>
                <a:gd name="T80" fmla="*/ 357 w 1018"/>
                <a:gd name="T81" fmla="*/ 343 h 907"/>
                <a:gd name="T82" fmla="*/ 0 w 1018"/>
                <a:gd name="T83" fmla="*/ 340 h 907"/>
                <a:gd name="T84" fmla="*/ 509 w 1018"/>
                <a:gd name="T85" fmla="*/ 227 h 907"/>
                <a:gd name="T86" fmla="*/ 542 w 1018"/>
                <a:gd name="T87" fmla="*/ 215 h 907"/>
                <a:gd name="T88" fmla="*/ 562 w 1018"/>
                <a:gd name="T89" fmla="*/ 187 h 907"/>
                <a:gd name="T90" fmla="*/ 562 w 1018"/>
                <a:gd name="T91" fmla="*/ 152 h 907"/>
                <a:gd name="T92" fmla="*/ 542 w 1018"/>
                <a:gd name="T93" fmla="*/ 125 h 907"/>
                <a:gd name="T94" fmla="*/ 509 w 1018"/>
                <a:gd name="T95" fmla="*/ 113 h 907"/>
                <a:gd name="T96" fmla="*/ 0 w 1018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7">
                  <a:moveTo>
                    <a:pt x="283" y="680"/>
                  </a:moveTo>
                  <a:lnTo>
                    <a:pt x="333" y="748"/>
                  </a:lnTo>
                  <a:lnTo>
                    <a:pt x="347" y="764"/>
                  </a:lnTo>
                  <a:lnTo>
                    <a:pt x="364" y="776"/>
                  </a:lnTo>
                  <a:lnTo>
                    <a:pt x="382" y="785"/>
                  </a:lnTo>
                  <a:lnTo>
                    <a:pt x="403" y="792"/>
                  </a:lnTo>
                  <a:lnTo>
                    <a:pt x="424" y="794"/>
                  </a:lnTo>
                  <a:lnTo>
                    <a:pt x="593" y="794"/>
                  </a:lnTo>
                  <a:lnTo>
                    <a:pt x="615" y="792"/>
                  </a:lnTo>
                  <a:lnTo>
                    <a:pt x="634" y="785"/>
                  </a:lnTo>
                  <a:lnTo>
                    <a:pt x="653" y="776"/>
                  </a:lnTo>
                  <a:lnTo>
                    <a:pt x="671" y="764"/>
                  </a:lnTo>
                  <a:lnTo>
                    <a:pt x="684" y="748"/>
                  </a:lnTo>
                  <a:lnTo>
                    <a:pt x="735" y="680"/>
                  </a:lnTo>
                  <a:lnTo>
                    <a:pt x="283" y="680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92" y="113"/>
                  </a:lnTo>
                  <a:lnTo>
                    <a:pt x="773" y="116"/>
                  </a:lnTo>
                  <a:lnTo>
                    <a:pt x="758" y="125"/>
                  </a:lnTo>
                  <a:lnTo>
                    <a:pt x="746" y="137"/>
                  </a:lnTo>
                  <a:lnTo>
                    <a:pt x="738" y="152"/>
                  </a:lnTo>
                  <a:lnTo>
                    <a:pt x="735" y="170"/>
                  </a:lnTo>
                  <a:lnTo>
                    <a:pt x="738" y="187"/>
                  </a:lnTo>
                  <a:lnTo>
                    <a:pt x="746" y="204"/>
                  </a:lnTo>
                  <a:lnTo>
                    <a:pt x="758" y="215"/>
                  </a:lnTo>
                  <a:lnTo>
                    <a:pt x="773" y="224"/>
                  </a:lnTo>
                  <a:lnTo>
                    <a:pt x="792" y="227"/>
                  </a:lnTo>
                  <a:lnTo>
                    <a:pt x="1018" y="227"/>
                  </a:lnTo>
                  <a:lnTo>
                    <a:pt x="1018" y="340"/>
                  </a:lnTo>
                  <a:lnTo>
                    <a:pt x="622" y="340"/>
                  </a:lnTo>
                  <a:lnTo>
                    <a:pt x="604" y="343"/>
                  </a:lnTo>
                  <a:lnTo>
                    <a:pt x="588" y="351"/>
                  </a:lnTo>
                  <a:lnTo>
                    <a:pt x="576" y="364"/>
                  </a:lnTo>
                  <a:lnTo>
                    <a:pt x="569" y="379"/>
                  </a:lnTo>
                  <a:lnTo>
                    <a:pt x="566" y="397"/>
                  </a:lnTo>
                  <a:lnTo>
                    <a:pt x="569" y="414"/>
                  </a:lnTo>
                  <a:lnTo>
                    <a:pt x="576" y="431"/>
                  </a:lnTo>
                  <a:lnTo>
                    <a:pt x="588" y="442"/>
                  </a:lnTo>
                  <a:lnTo>
                    <a:pt x="604" y="450"/>
                  </a:lnTo>
                  <a:lnTo>
                    <a:pt x="622" y="453"/>
                  </a:lnTo>
                  <a:lnTo>
                    <a:pt x="1018" y="453"/>
                  </a:lnTo>
                  <a:lnTo>
                    <a:pt x="1018" y="624"/>
                  </a:lnTo>
                  <a:lnTo>
                    <a:pt x="1015" y="641"/>
                  </a:lnTo>
                  <a:lnTo>
                    <a:pt x="1007" y="658"/>
                  </a:lnTo>
                  <a:lnTo>
                    <a:pt x="995" y="669"/>
                  </a:lnTo>
                  <a:lnTo>
                    <a:pt x="979" y="677"/>
                  </a:lnTo>
                  <a:lnTo>
                    <a:pt x="962" y="680"/>
                  </a:lnTo>
                  <a:lnTo>
                    <a:pt x="876" y="680"/>
                  </a:lnTo>
                  <a:lnTo>
                    <a:pt x="774" y="816"/>
                  </a:lnTo>
                  <a:lnTo>
                    <a:pt x="752" y="843"/>
                  </a:lnTo>
                  <a:lnTo>
                    <a:pt x="725" y="865"/>
                  </a:lnTo>
                  <a:lnTo>
                    <a:pt x="695" y="883"/>
                  </a:lnTo>
                  <a:lnTo>
                    <a:pt x="662" y="896"/>
                  </a:lnTo>
                  <a:lnTo>
                    <a:pt x="628" y="904"/>
                  </a:lnTo>
                  <a:lnTo>
                    <a:pt x="593" y="907"/>
                  </a:lnTo>
                  <a:lnTo>
                    <a:pt x="424" y="907"/>
                  </a:lnTo>
                  <a:lnTo>
                    <a:pt x="389" y="904"/>
                  </a:lnTo>
                  <a:lnTo>
                    <a:pt x="355" y="896"/>
                  </a:lnTo>
                  <a:lnTo>
                    <a:pt x="323" y="883"/>
                  </a:lnTo>
                  <a:lnTo>
                    <a:pt x="293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2" y="669"/>
                  </a:lnTo>
                  <a:lnTo>
                    <a:pt x="10" y="658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339" y="453"/>
                  </a:lnTo>
                  <a:lnTo>
                    <a:pt x="357" y="450"/>
                  </a:lnTo>
                  <a:lnTo>
                    <a:pt x="372" y="442"/>
                  </a:lnTo>
                  <a:lnTo>
                    <a:pt x="384" y="431"/>
                  </a:lnTo>
                  <a:lnTo>
                    <a:pt x="393" y="414"/>
                  </a:lnTo>
                  <a:lnTo>
                    <a:pt x="396" y="397"/>
                  </a:lnTo>
                  <a:lnTo>
                    <a:pt x="393" y="379"/>
                  </a:lnTo>
                  <a:lnTo>
                    <a:pt x="384" y="364"/>
                  </a:lnTo>
                  <a:lnTo>
                    <a:pt x="372" y="351"/>
                  </a:lnTo>
                  <a:lnTo>
                    <a:pt x="357" y="343"/>
                  </a:lnTo>
                  <a:lnTo>
                    <a:pt x="339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509" y="227"/>
                  </a:lnTo>
                  <a:lnTo>
                    <a:pt x="526" y="224"/>
                  </a:lnTo>
                  <a:lnTo>
                    <a:pt x="542" y="215"/>
                  </a:lnTo>
                  <a:lnTo>
                    <a:pt x="554" y="204"/>
                  </a:lnTo>
                  <a:lnTo>
                    <a:pt x="562" y="187"/>
                  </a:lnTo>
                  <a:lnTo>
                    <a:pt x="566" y="170"/>
                  </a:lnTo>
                  <a:lnTo>
                    <a:pt x="562" y="152"/>
                  </a:lnTo>
                  <a:lnTo>
                    <a:pt x="554" y="137"/>
                  </a:lnTo>
                  <a:lnTo>
                    <a:pt x="542" y="125"/>
                  </a:lnTo>
                  <a:lnTo>
                    <a:pt x="526" y="116"/>
                  </a:lnTo>
                  <a:lnTo>
                    <a:pt x="509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12"/>
            <p:cNvSpPr>
              <a:spLocks/>
            </p:cNvSpPr>
            <p:nvPr/>
          </p:nvSpPr>
          <p:spPr bwMode="auto">
            <a:xfrm>
              <a:off x="2716213" y="2103438"/>
              <a:ext cx="41275" cy="41275"/>
            </a:xfrm>
            <a:custGeom>
              <a:avLst/>
              <a:gdLst>
                <a:gd name="T0" fmla="*/ 113 w 227"/>
                <a:gd name="T1" fmla="*/ 0 h 227"/>
                <a:gd name="T2" fmla="*/ 139 w 227"/>
                <a:gd name="T3" fmla="*/ 3 h 227"/>
                <a:gd name="T4" fmla="*/ 163 w 227"/>
                <a:gd name="T5" fmla="*/ 11 h 227"/>
                <a:gd name="T6" fmla="*/ 184 w 227"/>
                <a:gd name="T7" fmla="*/ 24 h 227"/>
                <a:gd name="T8" fmla="*/ 202 w 227"/>
                <a:gd name="T9" fmla="*/ 42 h 227"/>
                <a:gd name="T10" fmla="*/ 215 w 227"/>
                <a:gd name="T11" fmla="*/ 64 h 227"/>
                <a:gd name="T12" fmla="*/ 223 w 227"/>
                <a:gd name="T13" fmla="*/ 87 h 227"/>
                <a:gd name="T14" fmla="*/ 227 w 227"/>
                <a:gd name="T15" fmla="*/ 113 h 227"/>
                <a:gd name="T16" fmla="*/ 227 w 227"/>
                <a:gd name="T17" fmla="*/ 227 h 227"/>
                <a:gd name="T18" fmla="*/ 113 w 227"/>
                <a:gd name="T19" fmla="*/ 227 h 227"/>
                <a:gd name="T20" fmla="*/ 88 w 227"/>
                <a:gd name="T21" fmla="*/ 223 h 227"/>
                <a:gd name="T22" fmla="*/ 63 w 227"/>
                <a:gd name="T23" fmla="*/ 215 h 227"/>
                <a:gd name="T24" fmla="*/ 42 w 227"/>
                <a:gd name="T25" fmla="*/ 202 h 227"/>
                <a:gd name="T26" fmla="*/ 25 w 227"/>
                <a:gd name="T27" fmla="*/ 184 h 227"/>
                <a:gd name="T28" fmla="*/ 11 w 227"/>
                <a:gd name="T29" fmla="*/ 163 h 227"/>
                <a:gd name="T30" fmla="*/ 3 w 227"/>
                <a:gd name="T31" fmla="*/ 139 h 227"/>
                <a:gd name="T32" fmla="*/ 0 w 227"/>
                <a:gd name="T33" fmla="*/ 113 h 227"/>
                <a:gd name="T34" fmla="*/ 3 w 227"/>
                <a:gd name="T35" fmla="*/ 87 h 227"/>
                <a:gd name="T36" fmla="*/ 11 w 227"/>
                <a:gd name="T37" fmla="*/ 64 h 227"/>
                <a:gd name="T38" fmla="*/ 25 w 227"/>
                <a:gd name="T39" fmla="*/ 42 h 227"/>
                <a:gd name="T40" fmla="*/ 42 w 227"/>
                <a:gd name="T41" fmla="*/ 24 h 227"/>
                <a:gd name="T42" fmla="*/ 63 w 227"/>
                <a:gd name="T43" fmla="*/ 11 h 227"/>
                <a:gd name="T44" fmla="*/ 88 w 227"/>
                <a:gd name="T45" fmla="*/ 3 h 227"/>
                <a:gd name="T46" fmla="*/ 113 w 227"/>
                <a:gd name="T4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7">
                  <a:moveTo>
                    <a:pt x="113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4" y="24"/>
                  </a:lnTo>
                  <a:lnTo>
                    <a:pt x="202" y="42"/>
                  </a:lnTo>
                  <a:lnTo>
                    <a:pt x="215" y="64"/>
                  </a:lnTo>
                  <a:lnTo>
                    <a:pt x="223" y="87"/>
                  </a:lnTo>
                  <a:lnTo>
                    <a:pt x="227" y="113"/>
                  </a:lnTo>
                  <a:lnTo>
                    <a:pt x="227" y="227"/>
                  </a:lnTo>
                  <a:lnTo>
                    <a:pt x="113" y="227"/>
                  </a:lnTo>
                  <a:lnTo>
                    <a:pt x="88" y="223"/>
                  </a:lnTo>
                  <a:lnTo>
                    <a:pt x="63" y="215"/>
                  </a:lnTo>
                  <a:lnTo>
                    <a:pt x="42" y="202"/>
                  </a:lnTo>
                  <a:lnTo>
                    <a:pt x="25" y="184"/>
                  </a:lnTo>
                  <a:lnTo>
                    <a:pt x="11" y="163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8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0" name="Group 469"/>
          <p:cNvGrpSpPr/>
          <p:nvPr/>
        </p:nvGrpSpPr>
        <p:grpSpPr>
          <a:xfrm>
            <a:off x="3533564" y="1893888"/>
            <a:ext cx="438150" cy="600075"/>
            <a:chOff x="3487738" y="1893888"/>
            <a:chExt cx="438150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1" name="Freeform 417"/>
            <p:cNvSpPr>
              <a:spLocks noEditPoints="1"/>
            </p:cNvSpPr>
            <p:nvPr/>
          </p:nvSpPr>
          <p:spPr bwMode="auto">
            <a:xfrm>
              <a:off x="3487738" y="1963738"/>
              <a:ext cx="200025" cy="530225"/>
            </a:xfrm>
            <a:custGeom>
              <a:avLst/>
              <a:gdLst>
                <a:gd name="T0" fmla="*/ 127 w 1132"/>
                <a:gd name="T1" fmla="*/ 2211 h 3005"/>
                <a:gd name="T2" fmla="*/ 202 w 1132"/>
                <a:gd name="T3" fmla="*/ 2301 h 3005"/>
                <a:gd name="T4" fmla="*/ 846 w 1132"/>
                <a:gd name="T5" fmla="*/ 2325 h 3005"/>
                <a:gd name="T6" fmla="*/ 957 w 1132"/>
                <a:gd name="T7" fmla="*/ 2283 h 3005"/>
                <a:gd name="T8" fmla="*/ 1016 w 1132"/>
                <a:gd name="T9" fmla="*/ 2182 h 3005"/>
                <a:gd name="T10" fmla="*/ 564 w 1132"/>
                <a:gd name="T11" fmla="*/ 570 h 3005"/>
                <a:gd name="T12" fmla="*/ 511 w 1132"/>
                <a:gd name="T13" fmla="*/ 608 h 3005"/>
                <a:gd name="T14" fmla="*/ 620 w 1132"/>
                <a:gd name="T15" fmla="*/ 627 h 3005"/>
                <a:gd name="T16" fmla="*/ 582 w 1132"/>
                <a:gd name="T17" fmla="*/ 572 h 3005"/>
                <a:gd name="T18" fmla="*/ 483 w 1132"/>
                <a:gd name="T19" fmla="*/ 239 h 3005"/>
                <a:gd name="T20" fmla="*/ 352 w 1132"/>
                <a:gd name="T21" fmla="*/ 325 h 3005"/>
                <a:gd name="T22" fmla="*/ 285 w 1132"/>
                <a:gd name="T23" fmla="*/ 468 h 3005"/>
                <a:gd name="T24" fmla="*/ 395 w 1132"/>
                <a:gd name="T25" fmla="*/ 510 h 3005"/>
                <a:gd name="T26" fmla="*/ 435 w 1132"/>
                <a:gd name="T27" fmla="*/ 401 h 3005"/>
                <a:gd name="T28" fmla="*/ 534 w 1132"/>
                <a:gd name="T29" fmla="*/ 343 h 3005"/>
                <a:gd name="T30" fmla="*/ 649 w 1132"/>
                <a:gd name="T31" fmla="*/ 364 h 3005"/>
                <a:gd name="T32" fmla="*/ 723 w 1132"/>
                <a:gd name="T33" fmla="*/ 451 h 3005"/>
                <a:gd name="T34" fmla="*/ 846 w 1132"/>
                <a:gd name="T35" fmla="*/ 1871 h 3005"/>
                <a:gd name="T36" fmla="*/ 820 w 1132"/>
                <a:gd name="T37" fmla="*/ 391 h 3005"/>
                <a:gd name="T38" fmla="*/ 718 w 1132"/>
                <a:gd name="T39" fmla="*/ 272 h 3005"/>
                <a:gd name="T40" fmla="*/ 564 w 1132"/>
                <a:gd name="T41" fmla="*/ 227 h 3005"/>
                <a:gd name="T42" fmla="*/ 725 w 1132"/>
                <a:gd name="T43" fmla="*/ 26 h 3005"/>
                <a:gd name="T44" fmla="*/ 904 w 1132"/>
                <a:gd name="T45" fmla="*/ 132 h 3005"/>
                <a:gd name="T46" fmla="*/ 1026 w 1132"/>
                <a:gd name="T47" fmla="*/ 300 h 3005"/>
                <a:gd name="T48" fmla="*/ 1071 w 1132"/>
                <a:gd name="T49" fmla="*/ 510 h 3005"/>
                <a:gd name="T50" fmla="*/ 1116 w 1132"/>
                <a:gd name="T51" fmla="*/ 1894 h 3005"/>
                <a:gd name="T52" fmla="*/ 1129 w 1132"/>
                <a:gd name="T53" fmla="*/ 2191 h 3005"/>
                <a:gd name="T54" fmla="*/ 1067 w 1132"/>
                <a:gd name="T55" fmla="*/ 2333 h 3005"/>
                <a:gd name="T56" fmla="*/ 943 w 1132"/>
                <a:gd name="T57" fmla="*/ 2420 h 3005"/>
                <a:gd name="T58" fmla="*/ 603 w 1132"/>
                <a:gd name="T59" fmla="*/ 2554 h 3005"/>
                <a:gd name="T60" fmla="*/ 564 w 1132"/>
                <a:gd name="T61" fmla="*/ 2608 h 3005"/>
                <a:gd name="T62" fmla="*/ 603 w 1132"/>
                <a:gd name="T63" fmla="*/ 2662 h 3005"/>
                <a:gd name="T64" fmla="*/ 882 w 1132"/>
                <a:gd name="T65" fmla="*/ 2751 h 3005"/>
                <a:gd name="T66" fmla="*/ 804 w 1132"/>
                <a:gd name="T67" fmla="*/ 2892 h 3005"/>
                <a:gd name="T68" fmla="*/ 679 w 1132"/>
                <a:gd name="T69" fmla="*/ 2983 h 3005"/>
                <a:gd name="T70" fmla="*/ 531 w 1132"/>
                <a:gd name="T71" fmla="*/ 3003 h 3005"/>
                <a:gd name="T72" fmla="*/ 401 w 1132"/>
                <a:gd name="T73" fmla="*/ 2959 h 3005"/>
                <a:gd name="T74" fmla="*/ 296 w 1132"/>
                <a:gd name="T75" fmla="*/ 2850 h 3005"/>
                <a:gd name="T76" fmla="*/ 235 w 1132"/>
                <a:gd name="T77" fmla="*/ 2709 h 3005"/>
                <a:gd name="T78" fmla="*/ 428 w 1132"/>
                <a:gd name="T79" fmla="*/ 2653 h 3005"/>
                <a:gd name="T80" fmla="*/ 448 w 1132"/>
                <a:gd name="T81" fmla="*/ 2591 h 3005"/>
                <a:gd name="T82" fmla="*/ 395 w 1132"/>
                <a:gd name="T83" fmla="*/ 2551 h 3005"/>
                <a:gd name="T84" fmla="*/ 156 w 1132"/>
                <a:gd name="T85" fmla="*/ 2405 h 3005"/>
                <a:gd name="T86" fmla="*/ 46 w 1132"/>
                <a:gd name="T87" fmla="*/ 2301 h 3005"/>
                <a:gd name="T88" fmla="*/ 4 w 1132"/>
                <a:gd name="T89" fmla="*/ 2151 h 3005"/>
                <a:gd name="T90" fmla="*/ 16 w 1132"/>
                <a:gd name="T91" fmla="*/ 1889 h 3005"/>
                <a:gd name="T92" fmla="*/ 56 w 1132"/>
                <a:gd name="T93" fmla="*/ 510 h 3005"/>
                <a:gd name="T94" fmla="*/ 101 w 1132"/>
                <a:gd name="T95" fmla="*/ 300 h 3005"/>
                <a:gd name="T96" fmla="*/ 224 w 1132"/>
                <a:gd name="T97" fmla="*/ 132 h 3005"/>
                <a:gd name="T98" fmla="*/ 404 w 1132"/>
                <a:gd name="T99" fmla="*/ 26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2" h="3005">
                  <a:moveTo>
                    <a:pt x="114" y="1984"/>
                  </a:moveTo>
                  <a:lnTo>
                    <a:pt x="117" y="2150"/>
                  </a:lnTo>
                  <a:lnTo>
                    <a:pt x="119" y="2181"/>
                  </a:lnTo>
                  <a:lnTo>
                    <a:pt x="127" y="2211"/>
                  </a:lnTo>
                  <a:lnTo>
                    <a:pt x="140" y="2238"/>
                  </a:lnTo>
                  <a:lnTo>
                    <a:pt x="157" y="2263"/>
                  </a:lnTo>
                  <a:lnTo>
                    <a:pt x="178" y="2283"/>
                  </a:lnTo>
                  <a:lnTo>
                    <a:pt x="202" y="2301"/>
                  </a:lnTo>
                  <a:lnTo>
                    <a:pt x="229" y="2314"/>
                  </a:lnTo>
                  <a:lnTo>
                    <a:pt x="258" y="2322"/>
                  </a:lnTo>
                  <a:lnTo>
                    <a:pt x="289" y="2325"/>
                  </a:lnTo>
                  <a:lnTo>
                    <a:pt x="846" y="2325"/>
                  </a:lnTo>
                  <a:lnTo>
                    <a:pt x="878" y="2322"/>
                  </a:lnTo>
                  <a:lnTo>
                    <a:pt x="906" y="2314"/>
                  </a:lnTo>
                  <a:lnTo>
                    <a:pt x="933" y="2301"/>
                  </a:lnTo>
                  <a:lnTo>
                    <a:pt x="957" y="2283"/>
                  </a:lnTo>
                  <a:lnTo>
                    <a:pt x="978" y="2263"/>
                  </a:lnTo>
                  <a:lnTo>
                    <a:pt x="995" y="2239"/>
                  </a:lnTo>
                  <a:lnTo>
                    <a:pt x="1008" y="2211"/>
                  </a:lnTo>
                  <a:lnTo>
                    <a:pt x="1016" y="2182"/>
                  </a:lnTo>
                  <a:lnTo>
                    <a:pt x="1019" y="2151"/>
                  </a:lnTo>
                  <a:lnTo>
                    <a:pt x="1016" y="1984"/>
                  </a:lnTo>
                  <a:lnTo>
                    <a:pt x="114" y="1984"/>
                  </a:lnTo>
                  <a:close/>
                  <a:moveTo>
                    <a:pt x="564" y="570"/>
                  </a:moveTo>
                  <a:lnTo>
                    <a:pt x="546" y="572"/>
                  </a:lnTo>
                  <a:lnTo>
                    <a:pt x="531" y="580"/>
                  </a:lnTo>
                  <a:lnTo>
                    <a:pt x="519" y="593"/>
                  </a:lnTo>
                  <a:lnTo>
                    <a:pt x="511" y="608"/>
                  </a:lnTo>
                  <a:lnTo>
                    <a:pt x="507" y="627"/>
                  </a:lnTo>
                  <a:lnTo>
                    <a:pt x="507" y="1871"/>
                  </a:lnTo>
                  <a:lnTo>
                    <a:pt x="620" y="1871"/>
                  </a:lnTo>
                  <a:lnTo>
                    <a:pt x="620" y="627"/>
                  </a:lnTo>
                  <a:lnTo>
                    <a:pt x="617" y="608"/>
                  </a:lnTo>
                  <a:lnTo>
                    <a:pt x="610" y="593"/>
                  </a:lnTo>
                  <a:lnTo>
                    <a:pt x="598" y="580"/>
                  </a:lnTo>
                  <a:lnTo>
                    <a:pt x="582" y="572"/>
                  </a:lnTo>
                  <a:lnTo>
                    <a:pt x="564" y="570"/>
                  </a:lnTo>
                  <a:close/>
                  <a:moveTo>
                    <a:pt x="564" y="227"/>
                  </a:moveTo>
                  <a:lnTo>
                    <a:pt x="523" y="230"/>
                  </a:lnTo>
                  <a:lnTo>
                    <a:pt x="483" y="239"/>
                  </a:lnTo>
                  <a:lnTo>
                    <a:pt x="445" y="254"/>
                  </a:lnTo>
                  <a:lnTo>
                    <a:pt x="411" y="272"/>
                  </a:lnTo>
                  <a:lnTo>
                    <a:pt x="379" y="297"/>
                  </a:lnTo>
                  <a:lnTo>
                    <a:pt x="352" y="325"/>
                  </a:lnTo>
                  <a:lnTo>
                    <a:pt x="328" y="356"/>
                  </a:lnTo>
                  <a:lnTo>
                    <a:pt x="309" y="391"/>
                  </a:lnTo>
                  <a:lnTo>
                    <a:pt x="294" y="429"/>
                  </a:lnTo>
                  <a:lnTo>
                    <a:pt x="285" y="468"/>
                  </a:lnTo>
                  <a:lnTo>
                    <a:pt x="282" y="510"/>
                  </a:lnTo>
                  <a:lnTo>
                    <a:pt x="282" y="1871"/>
                  </a:lnTo>
                  <a:lnTo>
                    <a:pt x="395" y="1871"/>
                  </a:lnTo>
                  <a:lnTo>
                    <a:pt x="395" y="510"/>
                  </a:lnTo>
                  <a:lnTo>
                    <a:pt x="398" y="479"/>
                  </a:lnTo>
                  <a:lnTo>
                    <a:pt x="406" y="451"/>
                  </a:lnTo>
                  <a:lnTo>
                    <a:pt x="418" y="425"/>
                  </a:lnTo>
                  <a:lnTo>
                    <a:pt x="435" y="401"/>
                  </a:lnTo>
                  <a:lnTo>
                    <a:pt x="455" y="380"/>
                  </a:lnTo>
                  <a:lnTo>
                    <a:pt x="479" y="364"/>
                  </a:lnTo>
                  <a:lnTo>
                    <a:pt x="505" y="350"/>
                  </a:lnTo>
                  <a:lnTo>
                    <a:pt x="534" y="343"/>
                  </a:lnTo>
                  <a:lnTo>
                    <a:pt x="564" y="340"/>
                  </a:lnTo>
                  <a:lnTo>
                    <a:pt x="595" y="343"/>
                  </a:lnTo>
                  <a:lnTo>
                    <a:pt x="623" y="350"/>
                  </a:lnTo>
                  <a:lnTo>
                    <a:pt x="649" y="364"/>
                  </a:lnTo>
                  <a:lnTo>
                    <a:pt x="674" y="380"/>
                  </a:lnTo>
                  <a:lnTo>
                    <a:pt x="693" y="401"/>
                  </a:lnTo>
                  <a:lnTo>
                    <a:pt x="710" y="425"/>
                  </a:lnTo>
                  <a:lnTo>
                    <a:pt x="723" y="451"/>
                  </a:lnTo>
                  <a:lnTo>
                    <a:pt x="731" y="479"/>
                  </a:lnTo>
                  <a:lnTo>
                    <a:pt x="733" y="510"/>
                  </a:lnTo>
                  <a:lnTo>
                    <a:pt x="733" y="1871"/>
                  </a:lnTo>
                  <a:lnTo>
                    <a:pt x="846" y="1871"/>
                  </a:lnTo>
                  <a:lnTo>
                    <a:pt x="846" y="510"/>
                  </a:lnTo>
                  <a:lnTo>
                    <a:pt x="843" y="468"/>
                  </a:lnTo>
                  <a:lnTo>
                    <a:pt x="834" y="429"/>
                  </a:lnTo>
                  <a:lnTo>
                    <a:pt x="820" y="391"/>
                  </a:lnTo>
                  <a:lnTo>
                    <a:pt x="801" y="356"/>
                  </a:lnTo>
                  <a:lnTo>
                    <a:pt x="777" y="325"/>
                  </a:lnTo>
                  <a:lnTo>
                    <a:pt x="749" y="297"/>
                  </a:lnTo>
                  <a:lnTo>
                    <a:pt x="718" y="272"/>
                  </a:lnTo>
                  <a:lnTo>
                    <a:pt x="683" y="254"/>
                  </a:lnTo>
                  <a:lnTo>
                    <a:pt x="646" y="239"/>
                  </a:lnTo>
                  <a:lnTo>
                    <a:pt x="606" y="230"/>
                  </a:lnTo>
                  <a:lnTo>
                    <a:pt x="564" y="227"/>
                  </a:lnTo>
                  <a:close/>
                  <a:moveTo>
                    <a:pt x="564" y="0"/>
                  </a:moveTo>
                  <a:lnTo>
                    <a:pt x="619" y="3"/>
                  </a:lnTo>
                  <a:lnTo>
                    <a:pt x="672" y="12"/>
                  </a:lnTo>
                  <a:lnTo>
                    <a:pt x="725" y="26"/>
                  </a:lnTo>
                  <a:lnTo>
                    <a:pt x="774" y="45"/>
                  </a:lnTo>
                  <a:lnTo>
                    <a:pt x="820" y="70"/>
                  </a:lnTo>
                  <a:lnTo>
                    <a:pt x="863" y="99"/>
                  </a:lnTo>
                  <a:lnTo>
                    <a:pt x="904" y="132"/>
                  </a:lnTo>
                  <a:lnTo>
                    <a:pt x="941" y="169"/>
                  </a:lnTo>
                  <a:lnTo>
                    <a:pt x="974" y="209"/>
                  </a:lnTo>
                  <a:lnTo>
                    <a:pt x="1003" y="252"/>
                  </a:lnTo>
                  <a:lnTo>
                    <a:pt x="1026" y="300"/>
                  </a:lnTo>
                  <a:lnTo>
                    <a:pt x="1046" y="349"/>
                  </a:lnTo>
                  <a:lnTo>
                    <a:pt x="1060" y="401"/>
                  </a:lnTo>
                  <a:lnTo>
                    <a:pt x="1068" y="455"/>
                  </a:lnTo>
                  <a:lnTo>
                    <a:pt x="1071" y="510"/>
                  </a:lnTo>
                  <a:lnTo>
                    <a:pt x="1071" y="1871"/>
                  </a:lnTo>
                  <a:lnTo>
                    <a:pt x="1089" y="1874"/>
                  </a:lnTo>
                  <a:lnTo>
                    <a:pt x="1104" y="1881"/>
                  </a:lnTo>
                  <a:lnTo>
                    <a:pt x="1116" y="1894"/>
                  </a:lnTo>
                  <a:lnTo>
                    <a:pt x="1125" y="1909"/>
                  </a:lnTo>
                  <a:lnTo>
                    <a:pt x="1128" y="1927"/>
                  </a:lnTo>
                  <a:lnTo>
                    <a:pt x="1132" y="2150"/>
                  </a:lnTo>
                  <a:lnTo>
                    <a:pt x="1129" y="2191"/>
                  </a:lnTo>
                  <a:lnTo>
                    <a:pt x="1120" y="2230"/>
                  </a:lnTo>
                  <a:lnTo>
                    <a:pt x="1107" y="2267"/>
                  </a:lnTo>
                  <a:lnTo>
                    <a:pt x="1089" y="2301"/>
                  </a:lnTo>
                  <a:lnTo>
                    <a:pt x="1067" y="2333"/>
                  </a:lnTo>
                  <a:lnTo>
                    <a:pt x="1041" y="2361"/>
                  </a:lnTo>
                  <a:lnTo>
                    <a:pt x="1011" y="2385"/>
                  </a:lnTo>
                  <a:lnTo>
                    <a:pt x="978" y="2405"/>
                  </a:lnTo>
                  <a:lnTo>
                    <a:pt x="943" y="2420"/>
                  </a:lnTo>
                  <a:lnTo>
                    <a:pt x="905" y="2432"/>
                  </a:lnTo>
                  <a:lnTo>
                    <a:pt x="903" y="2551"/>
                  </a:lnTo>
                  <a:lnTo>
                    <a:pt x="620" y="2551"/>
                  </a:lnTo>
                  <a:lnTo>
                    <a:pt x="603" y="2554"/>
                  </a:lnTo>
                  <a:lnTo>
                    <a:pt x="587" y="2563"/>
                  </a:lnTo>
                  <a:lnTo>
                    <a:pt x="575" y="2575"/>
                  </a:lnTo>
                  <a:lnTo>
                    <a:pt x="567" y="2591"/>
                  </a:lnTo>
                  <a:lnTo>
                    <a:pt x="564" y="2608"/>
                  </a:lnTo>
                  <a:lnTo>
                    <a:pt x="567" y="2626"/>
                  </a:lnTo>
                  <a:lnTo>
                    <a:pt x="575" y="2642"/>
                  </a:lnTo>
                  <a:lnTo>
                    <a:pt x="587" y="2653"/>
                  </a:lnTo>
                  <a:lnTo>
                    <a:pt x="603" y="2662"/>
                  </a:lnTo>
                  <a:lnTo>
                    <a:pt x="620" y="2665"/>
                  </a:lnTo>
                  <a:lnTo>
                    <a:pt x="900" y="2665"/>
                  </a:lnTo>
                  <a:lnTo>
                    <a:pt x="893" y="2708"/>
                  </a:lnTo>
                  <a:lnTo>
                    <a:pt x="882" y="2751"/>
                  </a:lnTo>
                  <a:lnTo>
                    <a:pt x="865" y="2793"/>
                  </a:lnTo>
                  <a:lnTo>
                    <a:pt x="844" y="2832"/>
                  </a:lnTo>
                  <a:lnTo>
                    <a:pt x="827" y="2859"/>
                  </a:lnTo>
                  <a:lnTo>
                    <a:pt x="804" y="2892"/>
                  </a:lnTo>
                  <a:lnTo>
                    <a:pt x="777" y="2920"/>
                  </a:lnTo>
                  <a:lnTo>
                    <a:pt x="746" y="2945"/>
                  </a:lnTo>
                  <a:lnTo>
                    <a:pt x="713" y="2967"/>
                  </a:lnTo>
                  <a:lnTo>
                    <a:pt x="679" y="2983"/>
                  </a:lnTo>
                  <a:lnTo>
                    <a:pt x="642" y="2995"/>
                  </a:lnTo>
                  <a:lnTo>
                    <a:pt x="603" y="3003"/>
                  </a:lnTo>
                  <a:lnTo>
                    <a:pt x="564" y="3005"/>
                  </a:lnTo>
                  <a:lnTo>
                    <a:pt x="531" y="3003"/>
                  </a:lnTo>
                  <a:lnTo>
                    <a:pt x="498" y="2998"/>
                  </a:lnTo>
                  <a:lnTo>
                    <a:pt x="465" y="2990"/>
                  </a:lnTo>
                  <a:lnTo>
                    <a:pt x="432" y="2976"/>
                  </a:lnTo>
                  <a:lnTo>
                    <a:pt x="401" y="2959"/>
                  </a:lnTo>
                  <a:lnTo>
                    <a:pt x="371" y="2937"/>
                  </a:lnTo>
                  <a:lnTo>
                    <a:pt x="343" y="2911"/>
                  </a:lnTo>
                  <a:lnTo>
                    <a:pt x="318" y="2882"/>
                  </a:lnTo>
                  <a:lnTo>
                    <a:pt x="296" y="2850"/>
                  </a:lnTo>
                  <a:lnTo>
                    <a:pt x="284" y="2832"/>
                  </a:lnTo>
                  <a:lnTo>
                    <a:pt x="263" y="2793"/>
                  </a:lnTo>
                  <a:lnTo>
                    <a:pt x="247" y="2751"/>
                  </a:lnTo>
                  <a:lnTo>
                    <a:pt x="235" y="2709"/>
                  </a:lnTo>
                  <a:lnTo>
                    <a:pt x="229" y="2665"/>
                  </a:lnTo>
                  <a:lnTo>
                    <a:pt x="395" y="2665"/>
                  </a:lnTo>
                  <a:lnTo>
                    <a:pt x="413" y="2662"/>
                  </a:lnTo>
                  <a:lnTo>
                    <a:pt x="428" y="2653"/>
                  </a:lnTo>
                  <a:lnTo>
                    <a:pt x="441" y="2642"/>
                  </a:lnTo>
                  <a:lnTo>
                    <a:pt x="448" y="2626"/>
                  </a:lnTo>
                  <a:lnTo>
                    <a:pt x="451" y="2608"/>
                  </a:lnTo>
                  <a:lnTo>
                    <a:pt x="448" y="2591"/>
                  </a:lnTo>
                  <a:lnTo>
                    <a:pt x="441" y="2575"/>
                  </a:lnTo>
                  <a:lnTo>
                    <a:pt x="428" y="2563"/>
                  </a:lnTo>
                  <a:lnTo>
                    <a:pt x="413" y="2554"/>
                  </a:lnTo>
                  <a:lnTo>
                    <a:pt x="395" y="2551"/>
                  </a:lnTo>
                  <a:lnTo>
                    <a:pt x="227" y="2551"/>
                  </a:lnTo>
                  <a:lnTo>
                    <a:pt x="229" y="2431"/>
                  </a:lnTo>
                  <a:lnTo>
                    <a:pt x="191" y="2420"/>
                  </a:lnTo>
                  <a:lnTo>
                    <a:pt x="156" y="2405"/>
                  </a:lnTo>
                  <a:lnTo>
                    <a:pt x="123" y="2384"/>
                  </a:lnTo>
                  <a:lnTo>
                    <a:pt x="94" y="2360"/>
                  </a:lnTo>
                  <a:lnTo>
                    <a:pt x="68" y="2332"/>
                  </a:lnTo>
                  <a:lnTo>
                    <a:pt x="46" y="2301"/>
                  </a:lnTo>
                  <a:lnTo>
                    <a:pt x="28" y="2267"/>
                  </a:lnTo>
                  <a:lnTo>
                    <a:pt x="14" y="2230"/>
                  </a:lnTo>
                  <a:lnTo>
                    <a:pt x="6" y="2192"/>
                  </a:lnTo>
                  <a:lnTo>
                    <a:pt x="4" y="2151"/>
                  </a:lnTo>
                  <a:lnTo>
                    <a:pt x="0" y="1929"/>
                  </a:lnTo>
                  <a:lnTo>
                    <a:pt x="2" y="1914"/>
                  </a:lnTo>
                  <a:lnTo>
                    <a:pt x="7" y="1900"/>
                  </a:lnTo>
                  <a:lnTo>
                    <a:pt x="16" y="1889"/>
                  </a:lnTo>
                  <a:lnTo>
                    <a:pt x="29" y="1879"/>
                  </a:lnTo>
                  <a:lnTo>
                    <a:pt x="42" y="1873"/>
                  </a:lnTo>
                  <a:lnTo>
                    <a:pt x="56" y="1871"/>
                  </a:lnTo>
                  <a:lnTo>
                    <a:pt x="56" y="510"/>
                  </a:lnTo>
                  <a:lnTo>
                    <a:pt x="59" y="455"/>
                  </a:lnTo>
                  <a:lnTo>
                    <a:pt x="69" y="401"/>
                  </a:lnTo>
                  <a:lnTo>
                    <a:pt x="83" y="349"/>
                  </a:lnTo>
                  <a:lnTo>
                    <a:pt x="101" y="300"/>
                  </a:lnTo>
                  <a:lnTo>
                    <a:pt x="126" y="252"/>
                  </a:lnTo>
                  <a:lnTo>
                    <a:pt x="155" y="209"/>
                  </a:lnTo>
                  <a:lnTo>
                    <a:pt x="188" y="169"/>
                  </a:lnTo>
                  <a:lnTo>
                    <a:pt x="224" y="132"/>
                  </a:lnTo>
                  <a:lnTo>
                    <a:pt x="264" y="99"/>
                  </a:lnTo>
                  <a:lnTo>
                    <a:pt x="309" y="70"/>
                  </a:lnTo>
                  <a:lnTo>
                    <a:pt x="355" y="45"/>
                  </a:lnTo>
                  <a:lnTo>
                    <a:pt x="404" y="26"/>
                  </a:lnTo>
                  <a:lnTo>
                    <a:pt x="455" y="12"/>
                  </a:lnTo>
                  <a:lnTo>
                    <a:pt x="508" y="3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18"/>
            <p:cNvSpPr>
              <a:spLocks noEditPoints="1"/>
            </p:cNvSpPr>
            <p:nvPr/>
          </p:nvSpPr>
          <p:spPr bwMode="auto">
            <a:xfrm>
              <a:off x="3725863" y="1893888"/>
              <a:ext cx="200025" cy="600075"/>
            </a:xfrm>
            <a:custGeom>
              <a:avLst/>
              <a:gdLst>
                <a:gd name="T0" fmla="*/ 124 w 1128"/>
                <a:gd name="T1" fmla="*/ 2495 h 3402"/>
                <a:gd name="T2" fmla="*/ 199 w 1128"/>
                <a:gd name="T3" fmla="*/ 2584 h 3402"/>
                <a:gd name="T4" fmla="*/ 843 w 1128"/>
                <a:gd name="T5" fmla="*/ 2608 h 3402"/>
                <a:gd name="T6" fmla="*/ 954 w 1128"/>
                <a:gd name="T7" fmla="*/ 2567 h 3402"/>
                <a:gd name="T8" fmla="*/ 1013 w 1128"/>
                <a:gd name="T9" fmla="*/ 2466 h 3402"/>
                <a:gd name="T10" fmla="*/ 564 w 1128"/>
                <a:gd name="T11" fmla="*/ 570 h 3402"/>
                <a:gd name="T12" fmla="*/ 511 w 1128"/>
                <a:gd name="T13" fmla="*/ 608 h 3402"/>
                <a:gd name="T14" fmla="*/ 620 w 1128"/>
                <a:gd name="T15" fmla="*/ 627 h 3402"/>
                <a:gd name="T16" fmla="*/ 583 w 1128"/>
                <a:gd name="T17" fmla="*/ 572 h 3402"/>
                <a:gd name="T18" fmla="*/ 483 w 1128"/>
                <a:gd name="T19" fmla="*/ 239 h 3402"/>
                <a:gd name="T20" fmla="*/ 352 w 1128"/>
                <a:gd name="T21" fmla="*/ 325 h 3402"/>
                <a:gd name="T22" fmla="*/ 285 w 1128"/>
                <a:gd name="T23" fmla="*/ 469 h 3402"/>
                <a:gd name="T24" fmla="*/ 395 w 1128"/>
                <a:gd name="T25" fmla="*/ 510 h 3402"/>
                <a:gd name="T26" fmla="*/ 435 w 1128"/>
                <a:gd name="T27" fmla="*/ 401 h 3402"/>
                <a:gd name="T28" fmla="*/ 534 w 1128"/>
                <a:gd name="T29" fmla="*/ 343 h 3402"/>
                <a:gd name="T30" fmla="*/ 649 w 1128"/>
                <a:gd name="T31" fmla="*/ 364 h 3402"/>
                <a:gd name="T32" fmla="*/ 723 w 1128"/>
                <a:gd name="T33" fmla="*/ 452 h 3402"/>
                <a:gd name="T34" fmla="*/ 846 w 1128"/>
                <a:gd name="T35" fmla="*/ 2041 h 3402"/>
                <a:gd name="T36" fmla="*/ 820 w 1128"/>
                <a:gd name="T37" fmla="*/ 391 h 3402"/>
                <a:gd name="T38" fmla="*/ 718 w 1128"/>
                <a:gd name="T39" fmla="*/ 272 h 3402"/>
                <a:gd name="T40" fmla="*/ 564 w 1128"/>
                <a:gd name="T41" fmla="*/ 227 h 3402"/>
                <a:gd name="T42" fmla="*/ 725 w 1128"/>
                <a:gd name="T43" fmla="*/ 26 h 3402"/>
                <a:gd name="T44" fmla="*/ 904 w 1128"/>
                <a:gd name="T45" fmla="*/ 132 h 3402"/>
                <a:gd name="T46" fmla="*/ 1026 w 1128"/>
                <a:gd name="T47" fmla="*/ 300 h 3402"/>
                <a:gd name="T48" fmla="*/ 1072 w 1128"/>
                <a:gd name="T49" fmla="*/ 510 h 3402"/>
                <a:gd name="T50" fmla="*/ 1118 w 1128"/>
                <a:gd name="T51" fmla="*/ 2065 h 3402"/>
                <a:gd name="T52" fmla="*/ 1126 w 1128"/>
                <a:gd name="T53" fmla="*/ 2475 h 3402"/>
                <a:gd name="T54" fmla="*/ 1063 w 1128"/>
                <a:gd name="T55" fmla="*/ 2616 h 3402"/>
                <a:gd name="T56" fmla="*/ 940 w 1128"/>
                <a:gd name="T57" fmla="*/ 2704 h 3402"/>
                <a:gd name="T58" fmla="*/ 603 w 1128"/>
                <a:gd name="T59" fmla="*/ 2838 h 3402"/>
                <a:gd name="T60" fmla="*/ 564 w 1128"/>
                <a:gd name="T61" fmla="*/ 2892 h 3402"/>
                <a:gd name="T62" fmla="*/ 603 w 1128"/>
                <a:gd name="T63" fmla="*/ 2945 h 3402"/>
                <a:gd name="T64" fmla="*/ 901 w 1128"/>
                <a:gd name="T65" fmla="*/ 3043 h 3402"/>
                <a:gd name="T66" fmla="*/ 700 w 1128"/>
                <a:gd name="T67" fmla="*/ 3073 h 3402"/>
                <a:gd name="T68" fmla="*/ 680 w 1128"/>
                <a:gd name="T69" fmla="*/ 3136 h 3402"/>
                <a:gd name="T70" fmla="*/ 733 w 1128"/>
                <a:gd name="T71" fmla="*/ 3175 h 3402"/>
                <a:gd name="T72" fmla="*/ 828 w 1128"/>
                <a:gd name="T73" fmla="*/ 3256 h 3402"/>
                <a:gd name="T74" fmla="*/ 714 w 1128"/>
                <a:gd name="T75" fmla="*/ 3364 h 3402"/>
                <a:gd name="T76" fmla="*/ 564 w 1128"/>
                <a:gd name="T77" fmla="*/ 3402 h 3402"/>
                <a:gd name="T78" fmla="*/ 432 w 1128"/>
                <a:gd name="T79" fmla="*/ 3373 h 3402"/>
                <a:gd name="T80" fmla="*/ 318 w 1128"/>
                <a:gd name="T81" fmla="*/ 3279 h 3402"/>
                <a:gd name="T82" fmla="*/ 258 w 1128"/>
                <a:gd name="T83" fmla="*/ 3175 h 3402"/>
                <a:gd name="T84" fmla="*/ 554 w 1128"/>
                <a:gd name="T85" fmla="*/ 3153 h 3402"/>
                <a:gd name="T86" fmla="*/ 554 w 1128"/>
                <a:gd name="T87" fmla="*/ 3086 h 3402"/>
                <a:gd name="T88" fmla="*/ 229 w 1128"/>
                <a:gd name="T89" fmla="*/ 3062 h 3402"/>
                <a:gd name="T90" fmla="*/ 395 w 1128"/>
                <a:gd name="T91" fmla="*/ 2948 h 3402"/>
                <a:gd name="T92" fmla="*/ 448 w 1128"/>
                <a:gd name="T93" fmla="*/ 2909 h 3402"/>
                <a:gd name="T94" fmla="*/ 429 w 1128"/>
                <a:gd name="T95" fmla="*/ 2846 h 3402"/>
                <a:gd name="T96" fmla="*/ 226 w 1128"/>
                <a:gd name="T97" fmla="*/ 2715 h 3402"/>
                <a:gd name="T98" fmla="*/ 91 w 1128"/>
                <a:gd name="T99" fmla="*/ 2644 h 3402"/>
                <a:gd name="T100" fmla="*/ 11 w 1128"/>
                <a:gd name="T101" fmla="*/ 2514 h 3402"/>
                <a:gd name="T102" fmla="*/ 3 w 1128"/>
                <a:gd name="T103" fmla="*/ 2080 h 3402"/>
                <a:gd name="T104" fmla="*/ 57 w 1128"/>
                <a:gd name="T105" fmla="*/ 2041 h 3402"/>
                <a:gd name="T106" fmla="*/ 83 w 1128"/>
                <a:gd name="T107" fmla="*/ 349 h 3402"/>
                <a:gd name="T108" fmla="*/ 188 w 1128"/>
                <a:gd name="T109" fmla="*/ 169 h 3402"/>
                <a:gd name="T110" fmla="*/ 355 w 1128"/>
                <a:gd name="T111" fmla="*/ 45 h 3402"/>
                <a:gd name="T112" fmla="*/ 564 w 1128"/>
                <a:gd name="T113" fmla="*/ 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8" h="3402">
                  <a:moveTo>
                    <a:pt x="113" y="2155"/>
                  </a:moveTo>
                  <a:lnTo>
                    <a:pt x="113" y="2435"/>
                  </a:lnTo>
                  <a:lnTo>
                    <a:pt x="116" y="2466"/>
                  </a:lnTo>
                  <a:lnTo>
                    <a:pt x="124" y="2495"/>
                  </a:lnTo>
                  <a:lnTo>
                    <a:pt x="137" y="2523"/>
                  </a:lnTo>
                  <a:lnTo>
                    <a:pt x="154" y="2546"/>
                  </a:lnTo>
                  <a:lnTo>
                    <a:pt x="174" y="2567"/>
                  </a:lnTo>
                  <a:lnTo>
                    <a:pt x="199" y="2584"/>
                  </a:lnTo>
                  <a:lnTo>
                    <a:pt x="226" y="2598"/>
                  </a:lnTo>
                  <a:lnTo>
                    <a:pt x="254" y="2605"/>
                  </a:lnTo>
                  <a:lnTo>
                    <a:pt x="286" y="2608"/>
                  </a:lnTo>
                  <a:lnTo>
                    <a:pt x="843" y="2608"/>
                  </a:lnTo>
                  <a:lnTo>
                    <a:pt x="874" y="2605"/>
                  </a:lnTo>
                  <a:lnTo>
                    <a:pt x="903" y="2598"/>
                  </a:lnTo>
                  <a:lnTo>
                    <a:pt x="930" y="2584"/>
                  </a:lnTo>
                  <a:lnTo>
                    <a:pt x="954" y="2567"/>
                  </a:lnTo>
                  <a:lnTo>
                    <a:pt x="975" y="2546"/>
                  </a:lnTo>
                  <a:lnTo>
                    <a:pt x="992" y="2523"/>
                  </a:lnTo>
                  <a:lnTo>
                    <a:pt x="1005" y="2495"/>
                  </a:lnTo>
                  <a:lnTo>
                    <a:pt x="1013" y="2466"/>
                  </a:lnTo>
                  <a:lnTo>
                    <a:pt x="1015" y="2435"/>
                  </a:lnTo>
                  <a:lnTo>
                    <a:pt x="1015" y="2155"/>
                  </a:lnTo>
                  <a:lnTo>
                    <a:pt x="113" y="2155"/>
                  </a:lnTo>
                  <a:close/>
                  <a:moveTo>
                    <a:pt x="564" y="570"/>
                  </a:moveTo>
                  <a:lnTo>
                    <a:pt x="547" y="572"/>
                  </a:lnTo>
                  <a:lnTo>
                    <a:pt x="531" y="580"/>
                  </a:lnTo>
                  <a:lnTo>
                    <a:pt x="519" y="593"/>
                  </a:lnTo>
                  <a:lnTo>
                    <a:pt x="511" y="608"/>
                  </a:lnTo>
                  <a:lnTo>
                    <a:pt x="508" y="627"/>
                  </a:lnTo>
                  <a:lnTo>
                    <a:pt x="508" y="2041"/>
                  </a:lnTo>
                  <a:lnTo>
                    <a:pt x="620" y="2041"/>
                  </a:lnTo>
                  <a:lnTo>
                    <a:pt x="620" y="627"/>
                  </a:lnTo>
                  <a:lnTo>
                    <a:pt x="617" y="608"/>
                  </a:lnTo>
                  <a:lnTo>
                    <a:pt x="610" y="593"/>
                  </a:lnTo>
                  <a:lnTo>
                    <a:pt x="598" y="580"/>
                  </a:lnTo>
                  <a:lnTo>
                    <a:pt x="583" y="572"/>
                  </a:lnTo>
                  <a:lnTo>
                    <a:pt x="564" y="570"/>
                  </a:lnTo>
                  <a:close/>
                  <a:moveTo>
                    <a:pt x="564" y="227"/>
                  </a:moveTo>
                  <a:lnTo>
                    <a:pt x="523" y="230"/>
                  </a:lnTo>
                  <a:lnTo>
                    <a:pt x="483" y="239"/>
                  </a:lnTo>
                  <a:lnTo>
                    <a:pt x="445" y="254"/>
                  </a:lnTo>
                  <a:lnTo>
                    <a:pt x="411" y="272"/>
                  </a:lnTo>
                  <a:lnTo>
                    <a:pt x="380" y="297"/>
                  </a:lnTo>
                  <a:lnTo>
                    <a:pt x="352" y="325"/>
                  </a:lnTo>
                  <a:lnTo>
                    <a:pt x="328" y="356"/>
                  </a:lnTo>
                  <a:lnTo>
                    <a:pt x="309" y="391"/>
                  </a:lnTo>
                  <a:lnTo>
                    <a:pt x="294" y="429"/>
                  </a:lnTo>
                  <a:lnTo>
                    <a:pt x="285" y="469"/>
                  </a:lnTo>
                  <a:lnTo>
                    <a:pt x="282" y="510"/>
                  </a:lnTo>
                  <a:lnTo>
                    <a:pt x="282" y="2041"/>
                  </a:lnTo>
                  <a:lnTo>
                    <a:pt x="395" y="2041"/>
                  </a:lnTo>
                  <a:lnTo>
                    <a:pt x="395" y="510"/>
                  </a:lnTo>
                  <a:lnTo>
                    <a:pt x="398" y="479"/>
                  </a:lnTo>
                  <a:lnTo>
                    <a:pt x="406" y="452"/>
                  </a:lnTo>
                  <a:lnTo>
                    <a:pt x="418" y="425"/>
                  </a:lnTo>
                  <a:lnTo>
                    <a:pt x="435" y="401"/>
                  </a:lnTo>
                  <a:lnTo>
                    <a:pt x="455" y="380"/>
                  </a:lnTo>
                  <a:lnTo>
                    <a:pt x="479" y="364"/>
                  </a:lnTo>
                  <a:lnTo>
                    <a:pt x="506" y="351"/>
                  </a:lnTo>
                  <a:lnTo>
                    <a:pt x="534" y="343"/>
                  </a:lnTo>
                  <a:lnTo>
                    <a:pt x="564" y="340"/>
                  </a:lnTo>
                  <a:lnTo>
                    <a:pt x="595" y="343"/>
                  </a:lnTo>
                  <a:lnTo>
                    <a:pt x="624" y="351"/>
                  </a:lnTo>
                  <a:lnTo>
                    <a:pt x="649" y="364"/>
                  </a:lnTo>
                  <a:lnTo>
                    <a:pt x="674" y="380"/>
                  </a:lnTo>
                  <a:lnTo>
                    <a:pt x="693" y="401"/>
                  </a:lnTo>
                  <a:lnTo>
                    <a:pt x="711" y="425"/>
                  </a:lnTo>
                  <a:lnTo>
                    <a:pt x="723" y="452"/>
                  </a:lnTo>
                  <a:lnTo>
                    <a:pt x="731" y="479"/>
                  </a:lnTo>
                  <a:lnTo>
                    <a:pt x="733" y="510"/>
                  </a:lnTo>
                  <a:lnTo>
                    <a:pt x="733" y="2041"/>
                  </a:lnTo>
                  <a:lnTo>
                    <a:pt x="846" y="2041"/>
                  </a:lnTo>
                  <a:lnTo>
                    <a:pt x="846" y="510"/>
                  </a:lnTo>
                  <a:lnTo>
                    <a:pt x="843" y="469"/>
                  </a:lnTo>
                  <a:lnTo>
                    <a:pt x="835" y="429"/>
                  </a:lnTo>
                  <a:lnTo>
                    <a:pt x="820" y="391"/>
                  </a:lnTo>
                  <a:lnTo>
                    <a:pt x="801" y="356"/>
                  </a:lnTo>
                  <a:lnTo>
                    <a:pt x="777" y="325"/>
                  </a:lnTo>
                  <a:lnTo>
                    <a:pt x="750" y="297"/>
                  </a:lnTo>
                  <a:lnTo>
                    <a:pt x="718" y="272"/>
                  </a:lnTo>
                  <a:lnTo>
                    <a:pt x="683" y="254"/>
                  </a:lnTo>
                  <a:lnTo>
                    <a:pt x="646" y="239"/>
                  </a:lnTo>
                  <a:lnTo>
                    <a:pt x="606" y="230"/>
                  </a:lnTo>
                  <a:lnTo>
                    <a:pt x="564" y="227"/>
                  </a:lnTo>
                  <a:close/>
                  <a:moveTo>
                    <a:pt x="564" y="0"/>
                  </a:moveTo>
                  <a:lnTo>
                    <a:pt x="619" y="3"/>
                  </a:lnTo>
                  <a:lnTo>
                    <a:pt x="673" y="12"/>
                  </a:lnTo>
                  <a:lnTo>
                    <a:pt x="725" y="26"/>
                  </a:lnTo>
                  <a:lnTo>
                    <a:pt x="774" y="45"/>
                  </a:lnTo>
                  <a:lnTo>
                    <a:pt x="820" y="70"/>
                  </a:lnTo>
                  <a:lnTo>
                    <a:pt x="863" y="99"/>
                  </a:lnTo>
                  <a:lnTo>
                    <a:pt x="904" y="132"/>
                  </a:lnTo>
                  <a:lnTo>
                    <a:pt x="941" y="169"/>
                  </a:lnTo>
                  <a:lnTo>
                    <a:pt x="974" y="209"/>
                  </a:lnTo>
                  <a:lnTo>
                    <a:pt x="1003" y="253"/>
                  </a:lnTo>
                  <a:lnTo>
                    <a:pt x="1026" y="300"/>
                  </a:lnTo>
                  <a:lnTo>
                    <a:pt x="1046" y="349"/>
                  </a:lnTo>
                  <a:lnTo>
                    <a:pt x="1060" y="401"/>
                  </a:lnTo>
                  <a:lnTo>
                    <a:pt x="1068" y="455"/>
                  </a:lnTo>
                  <a:lnTo>
                    <a:pt x="1072" y="510"/>
                  </a:lnTo>
                  <a:lnTo>
                    <a:pt x="1072" y="2041"/>
                  </a:lnTo>
                  <a:lnTo>
                    <a:pt x="1090" y="2044"/>
                  </a:lnTo>
                  <a:lnTo>
                    <a:pt x="1105" y="2053"/>
                  </a:lnTo>
                  <a:lnTo>
                    <a:pt x="1118" y="2065"/>
                  </a:lnTo>
                  <a:lnTo>
                    <a:pt x="1125" y="2080"/>
                  </a:lnTo>
                  <a:lnTo>
                    <a:pt x="1128" y="2098"/>
                  </a:lnTo>
                  <a:lnTo>
                    <a:pt x="1128" y="2435"/>
                  </a:lnTo>
                  <a:lnTo>
                    <a:pt x="1126" y="2475"/>
                  </a:lnTo>
                  <a:lnTo>
                    <a:pt x="1117" y="2514"/>
                  </a:lnTo>
                  <a:lnTo>
                    <a:pt x="1103" y="2550"/>
                  </a:lnTo>
                  <a:lnTo>
                    <a:pt x="1086" y="2584"/>
                  </a:lnTo>
                  <a:lnTo>
                    <a:pt x="1063" y="2616"/>
                  </a:lnTo>
                  <a:lnTo>
                    <a:pt x="1038" y="2644"/>
                  </a:lnTo>
                  <a:lnTo>
                    <a:pt x="1008" y="2668"/>
                  </a:lnTo>
                  <a:lnTo>
                    <a:pt x="975" y="2689"/>
                  </a:lnTo>
                  <a:lnTo>
                    <a:pt x="940" y="2704"/>
                  </a:lnTo>
                  <a:lnTo>
                    <a:pt x="902" y="2715"/>
                  </a:lnTo>
                  <a:lnTo>
                    <a:pt x="902" y="2835"/>
                  </a:lnTo>
                  <a:lnTo>
                    <a:pt x="620" y="2835"/>
                  </a:lnTo>
                  <a:lnTo>
                    <a:pt x="603" y="2838"/>
                  </a:lnTo>
                  <a:lnTo>
                    <a:pt x="588" y="2846"/>
                  </a:lnTo>
                  <a:lnTo>
                    <a:pt x="575" y="2859"/>
                  </a:lnTo>
                  <a:lnTo>
                    <a:pt x="567" y="2874"/>
                  </a:lnTo>
                  <a:lnTo>
                    <a:pt x="564" y="2892"/>
                  </a:lnTo>
                  <a:lnTo>
                    <a:pt x="567" y="2909"/>
                  </a:lnTo>
                  <a:lnTo>
                    <a:pt x="575" y="2926"/>
                  </a:lnTo>
                  <a:lnTo>
                    <a:pt x="588" y="2937"/>
                  </a:lnTo>
                  <a:lnTo>
                    <a:pt x="603" y="2945"/>
                  </a:lnTo>
                  <a:lnTo>
                    <a:pt x="620" y="2948"/>
                  </a:lnTo>
                  <a:lnTo>
                    <a:pt x="902" y="2948"/>
                  </a:lnTo>
                  <a:lnTo>
                    <a:pt x="902" y="3025"/>
                  </a:lnTo>
                  <a:lnTo>
                    <a:pt x="901" y="3043"/>
                  </a:lnTo>
                  <a:lnTo>
                    <a:pt x="900" y="3062"/>
                  </a:lnTo>
                  <a:lnTo>
                    <a:pt x="733" y="3062"/>
                  </a:lnTo>
                  <a:lnTo>
                    <a:pt x="716" y="3065"/>
                  </a:lnTo>
                  <a:lnTo>
                    <a:pt x="700" y="3073"/>
                  </a:lnTo>
                  <a:lnTo>
                    <a:pt x="688" y="3086"/>
                  </a:lnTo>
                  <a:lnTo>
                    <a:pt x="680" y="3101"/>
                  </a:lnTo>
                  <a:lnTo>
                    <a:pt x="677" y="3119"/>
                  </a:lnTo>
                  <a:lnTo>
                    <a:pt x="680" y="3136"/>
                  </a:lnTo>
                  <a:lnTo>
                    <a:pt x="688" y="3153"/>
                  </a:lnTo>
                  <a:lnTo>
                    <a:pt x="700" y="3164"/>
                  </a:lnTo>
                  <a:lnTo>
                    <a:pt x="716" y="3172"/>
                  </a:lnTo>
                  <a:lnTo>
                    <a:pt x="733" y="3175"/>
                  </a:lnTo>
                  <a:lnTo>
                    <a:pt x="872" y="3175"/>
                  </a:lnTo>
                  <a:lnTo>
                    <a:pt x="859" y="3202"/>
                  </a:lnTo>
                  <a:lnTo>
                    <a:pt x="844" y="3229"/>
                  </a:lnTo>
                  <a:lnTo>
                    <a:pt x="828" y="3256"/>
                  </a:lnTo>
                  <a:lnTo>
                    <a:pt x="804" y="3289"/>
                  </a:lnTo>
                  <a:lnTo>
                    <a:pt x="777" y="3317"/>
                  </a:lnTo>
                  <a:lnTo>
                    <a:pt x="747" y="3342"/>
                  </a:lnTo>
                  <a:lnTo>
                    <a:pt x="714" y="3364"/>
                  </a:lnTo>
                  <a:lnTo>
                    <a:pt x="679" y="3380"/>
                  </a:lnTo>
                  <a:lnTo>
                    <a:pt x="642" y="3392"/>
                  </a:lnTo>
                  <a:lnTo>
                    <a:pt x="603" y="3400"/>
                  </a:lnTo>
                  <a:lnTo>
                    <a:pt x="564" y="3402"/>
                  </a:lnTo>
                  <a:lnTo>
                    <a:pt x="531" y="3400"/>
                  </a:lnTo>
                  <a:lnTo>
                    <a:pt x="498" y="3395"/>
                  </a:lnTo>
                  <a:lnTo>
                    <a:pt x="466" y="3386"/>
                  </a:lnTo>
                  <a:lnTo>
                    <a:pt x="432" y="3373"/>
                  </a:lnTo>
                  <a:lnTo>
                    <a:pt x="401" y="3356"/>
                  </a:lnTo>
                  <a:lnTo>
                    <a:pt x="371" y="3334"/>
                  </a:lnTo>
                  <a:lnTo>
                    <a:pt x="344" y="3308"/>
                  </a:lnTo>
                  <a:lnTo>
                    <a:pt x="318" y="3279"/>
                  </a:lnTo>
                  <a:lnTo>
                    <a:pt x="296" y="3247"/>
                  </a:lnTo>
                  <a:lnTo>
                    <a:pt x="284" y="3229"/>
                  </a:lnTo>
                  <a:lnTo>
                    <a:pt x="270" y="3202"/>
                  </a:lnTo>
                  <a:lnTo>
                    <a:pt x="258" y="3175"/>
                  </a:lnTo>
                  <a:lnTo>
                    <a:pt x="508" y="3175"/>
                  </a:lnTo>
                  <a:lnTo>
                    <a:pt x="526" y="3172"/>
                  </a:lnTo>
                  <a:lnTo>
                    <a:pt x="541" y="3164"/>
                  </a:lnTo>
                  <a:lnTo>
                    <a:pt x="554" y="3153"/>
                  </a:lnTo>
                  <a:lnTo>
                    <a:pt x="561" y="3136"/>
                  </a:lnTo>
                  <a:lnTo>
                    <a:pt x="564" y="3119"/>
                  </a:lnTo>
                  <a:lnTo>
                    <a:pt x="561" y="3101"/>
                  </a:lnTo>
                  <a:lnTo>
                    <a:pt x="554" y="3086"/>
                  </a:lnTo>
                  <a:lnTo>
                    <a:pt x="541" y="3073"/>
                  </a:lnTo>
                  <a:lnTo>
                    <a:pt x="526" y="3065"/>
                  </a:lnTo>
                  <a:lnTo>
                    <a:pt x="508" y="3062"/>
                  </a:lnTo>
                  <a:lnTo>
                    <a:pt x="229" y="3062"/>
                  </a:lnTo>
                  <a:lnTo>
                    <a:pt x="227" y="3043"/>
                  </a:lnTo>
                  <a:lnTo>
                    <a:pt x="226" y="3025"/>
                  </a:lnTo>
                  <a:lnTo>
                    <a:pt x="226" y="2948"/>
                  </a:lnTo>
                  <a:lnTo>
                    <a:pt x="395" y="2948"/>
                  </a:lnTo>
                  <a:lnTo>
                    <a:pt x="413" y="2945"/>
                  </a:lnTo>
                  <a:lnTo>
                    <a:pt x="429" y="2937"/>
                  </a:lnTo>
                  <a:lnTo>
                    <a:pt x="441" y="2926"/>
                  </a:lnTo>
                  <a:lnTo>
                    <a:pt x="448" y="2909"/>
                  </a:lnTo>
                  <a:lnTo>
                    <a:pt x="451" y="2892"/>
                  </a:lnTo>
                  <a:lnTo>
                    <a:pt x="448" y="2874"/>
                  </a:lnTo>
                  <a:lnTo>
                    <a:pt x="441" y="2859"/>
                  </a:lnTo>
                  <a:lnTo>
                    <a:pt x="429" y="2846"/>
                  </a:lnTo>
                  <a:lnTo>
                    <a:pt x="413" y="2838"/>
                  </a:lnTo>
                  <a:lnTo>
                    <a:pt x="395" y="2835"/>
                  </a:lnTo>
                  <a:lnTo>
                    <a:pt x="226" y="2835"/>
                  </a:lnTo>
                  <a:lnTo>
                    <a:pt x="226" y="2715"/>
                  </a:lnTo>
                  <a:lnTo>
                    <a:pt x="189" y="2704"/>
                  </a:lnTo>
                  <a:lnTo>
                    <a:pt x="153" y="2689"/>
                  </a:lnTo>
                  <a:lnTo>
                    <a:pt x="120" y="2668"/>
                  </a:lnTo>
                  <a:lnTo>
                    <a:pt x="91" y="2644"/>
                  </a:lnTo>
                  <a:lnTo>
                    <a:pt x="65" y="2616"/>
                  </a:lnTo>
                  <a:lnTo>
                    <a:pt x="43" y="2584"/>
                  </a:lnTo>
                  <a:lnTo>
                    <a:pt x="25" y="2550"/>
                  </a:lnTo>
                  <a:lnTo>
                    <a:pt x="11" y="2514"/>
                  </a:lnTo>
                  <a:lnTo>
                    <a:pt x="3" y="2475"/>
                  </a:lnTo>
                  <a:lnTo>
                    <a:pt x="0" y="2435"/>
                  </a:lnTo>
                  <a:lnTo>
                    <a:pt x="0" y="2098"/>
                  </a:lnTo>
                  <a:lnTo>
                    <a:pt x="3" y="2080"/>
                  </a:lnTo>
                  <a:lnTo>
                    <a:pt x="11" y="2065"/>
                  </a:lnTo>
                  <a:lnTo>
                    <a:pt x="24" y="2053"/>
                  </a:lnTo>
                  <a:lnTo>
                    <a:pt x="39" y="2044"/>
                  </a:lnTo>
                  <a:lnTo>
                    <a:pt x="57" y="2041"/>
                  </a:lnTo>
                  <a:lnTo>
                    <a:pt x="57" y="510"/>
                  </a:lnTo>
                  <a:lnTo>
                    <a:pt x="60" y="455"/>
                  </a:lnTo>
                  <a:lnTo>
                    <a:pt x="69" y="401"/>
                  </a:lnTo>
                  <a:lnTo>
                    <a:pt x="83" y="349"/>
                  </a:lnTo>
                  <a:lnTo>
                    <a:pt x="102" y="300"/>
                  </a:lnTo>
                  <a:lnTo>
                    <a:pt x="126" y="253"/>
                  </a:lnTo>
                  <a:lnTo>
                    <a:pt x="155" y="209"/>
                  </a:lnTo>
                  <a:lnTo>
                    <a:pt x="188" y="169"/>
                  </a:lnTo>
                  <a:lnTo>
                    <a:pt x="225" y="132"/>
                  </a:lnTo>
                  <a:lnTo>
                    <a:pt x="265" y="99"/>
                  </a:lnTo>
                  <a:lnTo>
                    <a:pt x="309" y="70"/>
                  </a:lnTo>
                  <a:lnTo>
                    <a:pt x="355" y="45"/>
                  </a:lnTo>
                  <a:lnTo>
                    <a:pt x="404" y="26"/>
                  </a:lnTo>
                  <a:lnTo>
                    <a:pt x="455" y="12"/>
                  </a:lnTo>
                  <a:lnTo>
                    <a:pt x="509" y="3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6" name="Freeform 423"/>
          <p:cNvSpPr>
            <a:spLocks noEditPoints="1"/>
          </p:cNvSpPr>
          <p:nvPr/>
        </p:nvSpPr>
        <p:spPr bwMode="auto">
          <a:xfrm>
            <a:off x="4557958" y="1893888"/>
            <a:ext cx="260350" cy="600075"/>
          </a:xfrm>
          <a:custGeom>
            <a:avLst/>
            <a:gdLst>
              <a:gd name="T0" fmla="*/ 592 w 1476"/>
              <a:gd name="T1" fmla="*/ 3271 h 3402"/>
              <a:gd name="T2" fmla="*/ 823 w 1476"/>
              <a:gd name="T3" fmla="*/ 3289 h 3402"/>
              <a:gd name="T4" fmla="*/ 899 w 1476"/>
              <a:gd name="T5" fmla="*/ 3259 h 3402"/>
              <a:gd name="T6" fmla="*/ 737 w 1476"/>
              <a:gd name="T7" fmla="*/ 113 h 3402"/>
              <a:gd name="T8" fmla="*/ 525 w 1476"/>
              <a:gd name="T9" fmla="*/ 157 h 3402"/>
              <a:gd name="T10" fmla="*/ 349 w 1476"/>
              <a:gd name="T11" fmla="*/ 276 h 3402"/>
              <a:gd name="T12" fmla="*/ 231 w 1476"/>
              <a:gd name="T13" fmla="*/ 456 h 3402"/>
              <a:gd name="T14" fmla="*/ 138 w 1476"/>
              <a:gd name="T15" fmla="*/ 881 h 3402"/>
              <a:gd name="T16" fmla="*/ 116 w 1476"/>
              <a:gd name="T17" fmla="*/ 1380 h 3402"/>
              <a:gd name="T18" fmla="*/ 183 w 1476"/>
              <a:gd name="T19" fmla="*/ 1868 h 3402"/>
              <a:gd name="T20" fmla="*/ 454 w 1476"/>
              <a:gd name="T21" fmla="*/ 1247 h 3402"/>
              <a:gd name="T22" fmla="*/ 492 w 1476"/>
              <a:gd name="T23" fmla="*/ 1194 h 3402"/>
              <a:gd name="T24" fmla="*/ 556 w 1476"/>
              <a:gd name="T25" fmla="*/ 1213 h 3402"/>
              <a:gd name="T26" fmla="*/ 908 w 1476"/>
              <a:gd name="T27" fmla="*/ 2381 h 3402"/>
              <a:gd name="T28" fmla="*/ 931 w 1476"/>
              <a:gd name="T29" fmla="*/ 1202 h 3402"/>
              <a:gd name="T30" fmla="*/ 998 w 1476"/>
              <a:gd name="T31" fmla="*/ 1202 h 3402"/>
              <a:gd name="T32" fmla="*/ 1022 w 1476"/>
              <a:gd name="T33" fmla="*/ 2381 h 3402"/>
              <a:gd name="T34" fmla="*/ 1318 w 1476"/>
              <a:gd name="T35" fmla="*/ 1738 h 3402"/>
              <a:gd name="T36" fmla="*/ 1362 w 1476"/>
              <a:gd name="T37" fmla="*/ 1239 h 3402"/>
              <a:gd name="T38" fmla="*/ 1318 w 1476"/>
              <a:gd name="T39" fmla="*/ 747 h 3402"/>
              <a:gd name="T40" fmla="*/ 1221 w 1476"/>
              <a:gd name="T41" fmla="*/ 406 h 3402"/>
              <a:gd name="T42" fmla="*/ 1087 w 1476"/>
              <a:gd name="T43" fmla="*/ 240 h 3402"/>
              <a:gd name="T44" fmla="*/ 900 w 1476"/>
              <a:gd name="T45" fmla="*/ 138 h 3402"/>
              <a:gd name="T46" fmla="*/ 737 w 1476"/>
              <a:gd name="T47" fmla="*/ 0 h 3402"/>
              <a:gd name="T48" fmla="*/ 977 w 1476"/>
              <a:gd name="T49" fmla="*/ 45 h 3402"/>
              <a:gd name="T50" fmla="*/ 1180 w 1476"/>
              <a:gd name="T51" fmla="*/ 171 h 3402"/>
              <a:gd name="T52" fmla="*/ 1326 w 1476"/>
              <a:gd name="T53" fmla="*/ 363 h 3402"/>
              <a:gd name="T54" fmla="*/ 1430 w 1476"/>
              <a:gd name="T55" fmla="*/ 726 h 3402"/>
              <a:gd name="T56" fmla="*/ 1476 w 1476"/>
              <a:gd name="T57" fmla="*/ 1238 h 3402"/>
              <a:gd name="T58" fmla="*/ 1449 w 1476"/>
              <a:gd name="T59" fmla="*/ 1628 h 3402"/>
              <a:gd name="T60" fmla="*/ 1249 w 1476"/>
              <a:gd name="T61" fmla="*/ 2446 h 3402"/>
              <a:gd name="T62" fmla="*/ 931 w 1476"/>
              <a:gd name="T63" fmla="*/ 2620 h 3402"/>
              <a:gd name="T64" fmla="*/ 910 w 1476"/>
              <a:gd name="T65" fmla="*/ 2682 h 3402"/>
              <a:gd name="T66" fmla="*/ 965 w 1476"/>
              <a:gd name="T67" fmla="*/ 2722 h 3402"/>
              <a:gd name="T68" fmla="*/ 776 w 1476"/>
              <a:gd name="T69" fmla="*/ 2838 h 3402"/>
              <a:gd name="T70" fmla="*/ 737 w 1476"/>
              <a:gd name="T71" fmla="*/ 2892 h 3402"/>
              <a:gd name="T72" fmla="*/ 776 w 1476"/>
              <a:gd name="T73" fmla="*/ 2945 h 3402"/>
              <a:gd name="T74" fmla="*/ 1246 w 1476"/>
              <a:gd name="T75" fmla="*/ 3136 h 3402"/>
              <a:gd name="T76" fmla="*/ 1192 w 1476"/>
              <a:gd name="T77" fmla="*/ 3175 h 3402"/>
              <a:gd name="T78" fmla="*/ 954 w 1476"/>
              <a:gd name="T79" fmla="*/ 3360 h 3402"/>
              <a:gd name="T80" fmla="*/ 823 w 1476"/>
              <a:gd name="T81" fmla="*/ 3402 h 3402"/>
              <a:gd name="T82" fmla="*/ 551 w 1476"/>
              <a:gd name="T83" fmla="*/ 3378 h 3402"/>
              <a:gd name="T84" fmla="*/ 368 w 1476"/>
              <a:gd name="T85" fmla="*/ 3175 h 3402"/>
              <a:gd name="T86" fmla="*/ 237 w 1476"/>
              <a:gd name="T87" fmla="*/ 3151 h 3402"/>
              <a:gd name="T88" fmla="*/ 511 w 1476"/>
              <a:gd name="T89" fmla="*/ 2948 h 3402"/>
              <a:gd name="T90" fmla="*/ 565 w 1476"/>
              <a:gd name="T91" fmla="*/ 2909 h 3402"/>
              <a:gd name="T92" fmla="*/ 544 w 1476"/>
              <a:gd name="T93" fmla="*/ 2846 h 3402"/>
              <a:gd name="T94" fmla="*/ 227 w 1476"/>
              <a:gd name="T95" fmla="*/ 2722 h 3402"/>
              <a:gd name="T96" fmla="*/ 727 w 1476"/>
              <a:gd name="T97" fmla="*/ 2699 h 3402"/>
              <a:gd name="T98" fmla="*/ 727 w 1476"/>
              <a:gd name="T99" fmla="*/ 2632 h 3402"/>
              <a:gd name="T100" fmla="*/ 227 w 1476"/>
              <a:gd name="T101" fmla="*/ 2608 h 3402"/>
              <a:gd name="T102" fmla="*/ 46 w 1476"/>
              <a:gd name="T103" fmla="*/ 1769 h 3402"/>
              <a:gd name="T104" fmla="*/ 0 w 1476"/>
              <a:gd name="T105" fmla="*/ 1257 h 3402"/>
              <a:gd name="T106" fmla="*/ 46 w 1476"/>
              <a:gd name="T107" fmla="*/ 737 h 3402"/>
              <a:gd name="T108" fmla="*/ 149 w 1476"/>
              <a:gd name="T109" fmla="*/ 363 h 3402"/>
              <a:gd name="T110" fmla="*/ 295 w 1476"/>
              <a:gd name="T111" fmla="*/ 171 h 3402"/>
              <a:gd name="T112" fmla="*/ 499 w 1476"/>
              <a:gd name="T113" fmla="*/ 45 h 3402"/>
              <a:gd name="T114" fmla="*/ 737 w 1476"/>
              <a:gd name="T115" fmla="*/ 0 h 3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76" h="3402">
                <a:moveTo>
                  <a:pt x="511" y="3175"/>
                </a:moveTo>
                <a:lnTo>
                  <a:pt x="561" y="3243"/>
                </a:lnTo>
                <a:lnTo>
                  <a:pt x="576" y="3259"/>
                </a:lnTo>
                <a:lnTo>
                  <a:pt x="592" y="3271"/>
                </a:lnTo>
                <a:lnTo>
                  <a:pt x="611" y="3280"/>
                </a:lnTo>
                <a:lnTo>
                  <a:pt x="632" y="3287"/>
                </a:lnTo>
                <a:lnTo>
                  <a:pt x="652" y="3289"/>
                </a:lnTo>
                <a:lnTo>
                  <a:pt x="823" y="3289"/>
                </a:lnTo>
                <a:lnTo>
                  <a:pt x="844" y="3287"/>
                </a:lnTo>
                <a:lnTo>
                  <a:pt x="864" y="3280"/>
                </a:lnTo>
                <a:lnTo>
                  <a:pt x="883" y="3271"/>
                </a:lnTo>
                <a:lnTo>
                  <a:pt x="899" y="3259"/>
                </a:lnTo>
                <a:lnTo>
                  <a:pt x="913" y="3243"/>
                </a:lnTo>
                <a:lnTo>
                  <a:pt x="965" y="3175"/>
                </a:lnTo>
                <a:lnTo>
                  <a:pt x="511" y="3175"/>
                </a:lnTo>
                <a:close/>
                <a:moveTo>
                  <a:pt x="737" y="113"/>
                </a:moveTo>
                <a:lnTo>
                  <a:pt x="682" y="116"/>
                </a:lnTo>
                <a:lnTo>
                  <a:pt x="629" y="125"/>
                </a:lnTo>
                <a:lnTo>
                  <a:pt x="576" y="138"/>
                </a:lnTo>
                <a:lnTo>
                  <a:pt x="525" y="157"/>
                </a:lnTo>
                <a:lnTo>
                  <a:pt x="477" y="180"/>
                </a:lnTo>
                <a:lnTo>
                  <a:pt x="431" y="208"/>
                </a:lnTo>
                <a:lnTo>
                  <a:pt x="389" y="240"/>
                </a:lnTo>
                <a:lnTo>
                  <a:pt x="349" y="276"/>
                </a:lnTo>
                <a:lnTo>
                  <a:pt x="314" y="316"/>
                </a:lnTo>
                <a:lnTo>
                  <a:pt x="282" y="360"/>
                </a:lnTo>
                <a:lnTo>
                  <a:pt x="254" y="406"/>
                </a:lnTo>
                <a:lnTo>
                  <a:pt x="231" y="456"/>
                </a:lnTo>
                <a:lnTo>
                  <a:pt x="214" y="508"/>
                </a:lnTo>
                <a:lnTo>
                  <a:pt x="183" y="632"/>
                </a:lnTo>
                <a:lnTo>
                  <a:pt x="158" y="757"/>
                </a:lnTo>
                <a:lnTo>
                  <a:pt x="138" y="881"/>
                </a:lnTo>
                <a:lnTo>
                  <a:pt x="124" y="1007"/>
                </a:lnTo>
                <a:lnTo>
                  <a:pt x="116" y="1132"/>
                </a:lnTo>
                <a:lnTo>
                  <a:pt x="114" y="1256"/>
                </a:lnTo>
                <a:lnTo>
                  <a:pt x="116" y="1380"/>
                </a:lnTo>
                <a:lnTo>
                  <a:pt x="124" y="1504"/>
                </a:lnTo>
                <a:lnTo>
                  <a:pt x="138" y="1626"/>
                </a:lnTo>
                <a:lnTo>
                  <a:pt x="158" y="1747"/>
                </a:lnTo>
                <a:lnTo>
                  <a:pt x="183" y="1868"/>
                </a:lnTo>
                <a:lnTo>
                  <a:pt x="214" y="1987"/>
                </a:lnTo>
                <a:lnTo>
                  <a:pt x="326" y="2381"/>
                </a:lnTo>
                <a:lnTo>
                  <a:pt x="454" y="2381"/>
                </a:lnTo>
                <a:lnTo>
                  <a:pt x="454" y="1247"/>
                </a:lnTo>
                <a:lnTo>
                  <a:pt x="456" y="1230"/>
                </a:lnTo>
                <a:lnTo>
                  <a:pt x="464" y="1213"/>
                </a:lnTo>
                <a:lnTo>
                  <a:pt x="477" y="1202"/>
                </a:lnTo>
                <a:lnTo>
                  <a:pt x="492" y="1194"/>
                </a:lnTo>
                <a:lnTo>
                  <a:pt x="511" y="1191"/>
                </a:lnTo>
                <a:lnTo>
                  <a:pt x="528" y="1194"/>
                </a:lnTo>
                <a:lnTo>
                  <a:pt x="544" y="1202"/>
                </a:lnTo>
                <a:lnTo>
                  <a:pt x="556" y="1213"/>
                </a:lnTo>
                <a:lnTo>
                  <a:pt x="565" y="1230"/>
                </a:lnTo>
                <a:lnTo>
                  <a:pt x="568" y="1247"/>
                </a:lnTo>
                <a:lnTo>
                  <a:pt x="568" y="2381"/>
                </a:lnTo>
                <a:lnTo>
                  <a:pt x="908" y="2381"/>
                </a:lnTo>
                <a:lnTo>
                  <a:pt x="908" y="1247"/>
                </a:lnTo>
                <a:lnTo>
                  <a:pt x="910" y="1230"/>
                </a:lnTo>
                <a:lnTo>
                  <a:pt x="919" y="1213"/>
                </a:lnTo>
                <a:lnTo>
                  <a:pt x="931" y="1202"/>
                </a:lnTo>
                <a:lnTo>
                  <a:pt x="946" y="1194"/>
                </a:lnTo>
                <a:lnTo>
                  <a:pt x="965" y="1191"/>
                </a:lnTo>
                <a:lnTo>
                  <a:pt x="983" y="1194"/>
                </a:lnTo>
                <a:lnTo>
                  <a:pt x="998" y="1202"/>
                </a:lnTo>
                <a:lnTo>
                  <a:pt x="1010" y="1213"/>
                </a:lnTo>
                <a:lnTo>
                  <a:pt x="1019" y="1230"/>
                </a:lnTo>
                <a:lnTo>
                  <a:pt x="1022" y="1247"/>
                </a:lnTo>
                <a:lnTo>
                  <a:pt x="1022" y="2381"/>
                </a:lnTo>
                <a:lnTo>
                  <a:pt x="1149" y="2381"/>
                </a:lnTo>
                <a:lnTo>
                  <a:pt x="1262" y="1987"/>
                </a:lnTo>
                <a:lnTo>
                  <a:pt x="1292" y="1862"/>
                </a:lnTo>
                <a:lnTo>
                  <a:pt x="1318" y="1738"/>
                </a:lnTo>
                <a:lnTo>
                  <a:pt x="1337" y="1613"/>
                </a:lnTo>
                <a:lnTo>
                  <a:pt x="1351" y="1488"/>
                </a:lnTo>
                <a:lnTo>
                  <a:pt x="1359" y="1363"/>
                </a:lnTo>
                <a:lnTo>
                  <a:pt x="1362" y="1239"/>
                </a:lnTo>
                <a:lnTo>
                  <a:pt x="1359" y="1114"/>
                </a:lnTo>
                <a:lnTo>
                  <a:pt x="1351" y="991"/>
                </a:lnTo>
                <a:lnTo>
                  <a:pt x="1337" y="869"/>
                </a:lnTo>
                <a:lnTo>
                  <a:pt x="1318" y="747"/>
                </a:lnTo>
                <a:lnTo>
                  <a:pt x="1292" y="627"/>
                </a:lnTo>
                <a:lnTo>
                  <a:pt x="1262" y="508"/>
                </a:lnTo>
                <a:lnTo>
                  <a:pt x="1244" y="456"/>
                </a:lnTo>
                <a:lnTo>
                  <a:pt x="1221" y="406"/>
                </a:lnTo>
                <a:lnTo>
                  <a:pt x="1193" y="360"/>
                </a:lnTo>
                <a:lnTo>
                  <a:pt x="1162" y="316"/>
                </a:lnTo>
                <a:lnTo>
                  <a:pt x="1126" y="276"/>
                </a:lnTo>
                <a:lnTo>
                  <a:pt x="1087" y="240"/>
                </a:lnTo>
                <a:lnTo>
                  <a:pt x="1044" y="208"/>
                </a:lnTo>
                <a:lnTo>
                  <a:pt x="998" y="180"/>
                </a:lnTo>
                <a:lnTo>
                  <a:pt x="950" y="157"/>
                </a:lnTo>
                <a:lnTo>
                  <a:pt x="900" y="138"/>
                </a:lnTo>
                <a:lnTo>
                  <a:pt x="847" y="125"/>
                </a:lnTo>
                <a:lnTo>
                  <a:pt x="793" y="116"/>
                </a:lnTo>
                <a:lnTo>
                  <a:pt x="737" y="113"/>
                </a:lnTo>
                <a:close/>
                <a:moveTo>
                  <a:pt x="737" y="0"/>
                </a:moveTo>
                <a:lnTo>
                  <a:pt x="800" y="3"/>
                </a:lnTo>
                <a:lnTo>
                  <a:pt x="861" y="11"/>
                </a:lnTo>
                <a:lnTo>
                  <a:pt x="920" y="26"/>
                </a:lnTo>
                <a:lnTo>
                  <a:pt x="977" y="45"/>
                </a:lnTo>
                <a:lnTo>
                  <a:pt x="1032" y="70"/>
                </a:lnTo>
                <a:lnTo>
                  <a:pt x="1085" y="99"/>
                </a:lnTo>
                <a:lnTo>
                  <a:pt x="1134" y="133"/>
                </a:lnTo>
                <a:lnTo>
                  <a:pt x="1180" y="171"/>
                </a:lnTo>
                <a:lnTo>
                  <a:pt x="1223" y="213"/>
                </a:lnTo>
                <a:lnTo>
                  <a:pt x="1261" y="260"/>
                </a:lnTo>
                <a:lnTo>
                  <a:pt x="1296" y="309"/>
                </a:lnTo>
                <a:lnTo>
                  <a:pt x="1326" y="363"/>
                </a:lnTo>
                <a:lnTo>
                  <a:pt x="1351" y="419"/>
                </a:lnTo>
                <a:lnTo>
                  <a:pt x="1371" y="477"/>
                </a:lnTo>
                <a:lnTo>
                  <a:pt x="1403" y="601"/>
                </a:lnTo>
                <a:lnTo>
                  <a:pt x="1430" y="726"/>
                </a:lnTo>
                <a:lnTo>
                  <a:pt x="1449" y="853"/>
                </a:lnTo>
                <a:lnTo>
                  <a:pt x="1464" y="980"/>
                </a:lnTo>
                <a:lnTo>
                  <a:pt x="1473" y="1109"/>
                </a:lnTo>
                <a:lnTo>
                  <a:pt x="1476" y="1238"/>
                </a:lnTo>
                <a:lnTo>
                  <a:pt x="1476" y="1238"/>
                </a:lnTo>
                <a:lnTo>
                  <a:pt x="1473" y="1368"/>
                </a:lnTo>
                <a:lnTo>
                  <a:pt x="1465" y="1498"/>
                </a:lnTo>
                <a:lnTo>
                  <a:pt x="1449" y="1628"/>
                </a:lnTo>
                <a:lnTo>
                  <a:pt x="1430" y="1758"/>
                </a:lnTo>
                <a:lnTo>
                  <a:pt x="1404" y="1888"/>
                </a:lnTo>
                <a:lnTo>
                  <a:pt x="1372" y="2016"/>
                </a:lnTo>
                <a:lnTo>
                  <a:pt x="1249" y="2446"/>
                </a:lnTo>
                <a:lnTo>
                  <a:pt x="1249" y="2608"/>
                </a:lnTo>
                <a:lnTo>
                  <a:pt x="965" y="2608"/>
                </a:lnTo>
                <a:lnTo>
                  <a:pt x="946" y="2611"/>
                </a:lnTo>
                <a:lnTo>
                  <a:pt x="931" y="2620"/>
                </a:lnTo>
                <a:lnTo>
                  <a:pt x="919" y="2632"/>
                </a:lnTo>
                <a:lnTo>
                  <a:pt x="910" y="2647"/>
                </a:lnTo>
                <a:lnTo>
                  <a:pt x="908" y="2665"/>
                </a:lnTo>
                <a:lnTo>
                  <a:pt x="910" y="2682"/>
                </a:lnTo>
                <a:lnTo>
                  <a:pt x="919" y="2699"/>
                </a:lnTo>
                <a:lnTo>
                  <a:pt x="931" y="2710"/>
                </a:lnTo>
                <a:lnTo>
                  <a:pt x="946" y="2719"/>
                </a:lnTo>
                <a:lnTo>
                  <a:pt x="965" y="2722"/>
                </a:lnTo>
                <a:lnTo>
                  <a:pt x="1249" y="2722"/>
                </a:lnTo>
                <a:lnTo>
                  <a:pt x="1249" y="2835"/>
                </a:lnTo>
                <a:lnTo>
                  <a:pt x="795" y="2835"/>
                </a:lnTo>
                <a:lnTo>
                  <a:pt x="776" y="2838"/>
                </a:lnTo>
                <a:lnTo>
                  <a:pt x="761" y="2846"/>
                </a:lnTo>
                <a:lnTo>
                  <a:pt x="748" y="2859"/>
                </a:lnTo>
                <a:lnTo>
                  <a:pt x="740" y="2874"/>
                </a:lnTo>
                <a:lnTo>
                  <a:pt x="737" y="2892"/>
                </a:lnTo>
                <a:lnTo>
                  <a:pt x="740" y="2909"/>
                </a:lnTo>
                <a:lnTo>
                  <a:pt x="748" y="2925"/>
                </a:lnTo>
                <a:lnTo>
                  <a:pt x="761" y="2937"/>
                </a:lnTo>
                <a:lnTo>
                  <a:pt x="776" y="2945"/>
                </a:lnTo>
                <a:lnTo>
                  <a:pt x="795" y="2948"/>
                </a:lnTo>
                <a:lnTo>
                  <a:pt x="1249" y="2948"/>
                </a:lnTo>
                <a:lnTo>
                  <a:pt x="1249" y="3119"/>
                </a:lnTo>
                <a:lnTo>
                  <a:pt x="1246" y="3136"/>
                </a:lnTo>
                <a:lnTo>
                  <a:pt x="1238" y="3151"/>
                </a:lnTo>
                <a:lnTo>
                  <a:pt x="1225" y="3164"/>
                </a:lnTo>
                <a:lnTo>
                  <a:pt x="1210" y="3172"/>
                </a:lnTo>
                <a:lnTo>
                  <a:pt x="1192" y="3175"/>
                </a:lnTo>
                <a:lnTo>
                  <a:pt x="1106" y="3175"/>
                </a:lnTo>
                <a:lnTo>
                  <a:pt x="1004" y="3311"/>
                </a:lnTo>
                <a:lnTo>
                  <a:pt x="982" y="3338"/>
                </a:lnTo>
                <a:lnTo>
                  <a:pt x="954" y="3360"/>
                </a:lnTo>
                <a:lnTo>
                  <a:pt x="925" y="3378"/>
                </a:lnTo>
                <a:lnTo>
                  <a:pt x="892" y="3391"/>
                </a:lnTo>
                <a:lnTo>
                  <a:pt x="858" y="3399"/>
                </a:lnTo>
                <a:lnTo>
                  <a:pt x="823" y="3402"/>
                </a:lnTo>
                <a:lnTo>
                  <a:pt x="652" y="3402"/>
                </a:lnTo>
                <a:lnTo>
                  <a:pt x="617" y="3399"/>
                </a:lnTo>
                <a:lnTo>
                  <a:pt x="583" y="3391"/>
                </a:lnTo>
                <a:lnTo>
                  <a:pt x="551" y="3378"/>
                </a:lnTo>
                <a:lnTo>
                  <a:pt x="521" y="3360"/>
                </a:lnTo>
                <a:lnTo>
                  <a:pt x="494" y="3338"/>
                </a:lnTo>
                <a:lnTo>
                  <a:pt x="471" y="3311"/>
                </a:lnTo>
                <a:lnTo>
                  <a:pt x="368" y="3175"/>
                </a:lnTo>
                <a:lnTo>
                  <a:pt x="284" y="3175"/>
                </a:lnTo>
                <a:lnTo>
                  <a:pt x="265" y="3172"/>
                </a:lnTo>
                <a:lnTo>
                  <a:pt x="250" y="3164"/>
                </a:lnTo>
                <a:lnTo>
                  <a:pt x="237" y="3151"/>
                </a:lnTo>
                <a:lnTo>
                  <a:pt x="229" y="3136"/>
                </a:lnTo>
                <a:lnTo>
                  <a:pt x="227" y="3119"/>
                </a:lnTo>
                <a:lnTo>
                  <a:pt x="227" y="2948"/>
                </a:lnTo>
                <a:lnTo>
                  <a:pt x="511" y="2948"/>
                </a:lnTo>
                <a:lnTo>
                  <a:pt x="528" y="2945"/>
                </a:lnTo>
                <a:lnTo>
                  <a:pt x="544" y="2937"/>
                </a:lnTo>
                <a:lnTo>
                  <a:pt x="556" y="2925"/>
                </a:lnTo>
                <a:lnTo>
                  <a:pt x="565" y="2909"/>
                </a:lnTo>
                <a:lnTo>
                  <a:pt x="568" y="2892"/>
                </a:lnTo>
                <a:lnTo>
                  <a:pt x="565" y="2874"/>
                </a:lnTo>
                <a:lnTo>
                  <a:pt x="556" y="2859"/>
                </a:lnTo>
                <a:lnTo>
                  <a:pt x="544" y="2846"/>
                </a:lnTo>
                <a:lnTo>
                  <a:pt x="528" y="2838"/>
                </a:lnTo>
                <a:lnTo>
                  <a:pt x="511" y="2835"/>
                </a:lnTo>
                <a:lnTo>
                  <a:pt x="227" y="2835"/>
                </a:lnTo>
                <a:lnTo>
                  <a:pt x="227" y="2722"/>
                </a:lnTo>
                <a:lnTo>
                  <a:pt x="681" y="2722"/>
                </a:lnTo>
                <a:lnTo>
                  <a:pt x="699" y="2719"/>
                </a:lnTo>
                <a:lnTo>
                  <a:pt x="714" y="2710"/>
                </a:lnTo>
                <a:lnTo>
                  <a:pt x="727" y="2699"/>
                </a:lnTo>
                <a:lnTo>
                  <a:pt x="735" y="2682"/>
                </a:lnTo>
                <a:lnTo>
                  <a:pt x="737" y="2665"/>
                </a:lnTo>
                <a:lnTo>
                  <a:pt x="735" y="2647"/>
                </a:lnTo>
                <a:lnTo>
                  <a:pt x="727" y="2632"/>
                </a:lnTo>
                <a:lnTo>
                  <a:pt x="714" y="2620"/>
                </a:lnTo>
                <a:lnTo>
                  <a:pt x="699" y="2611"/>
                </a:lnTo>
                <a:lnTo>
                  <a:pt x="681" y="2608"/>
                </a:lnTo>
                <a:lnTo>
                  <a:pt x="227" y="2608"/>
                </a:lnTo>
                <a:lnTo>
                  <a:pt x="227" y="2446"/>
                </a:lnTo>
                <a:lnTo>
                  <a:pt x="104" y="2017"/>
                </a:lnTo>
                <a:lnTo>
                  <a:pt x="72" y="1894"/>
                </a:lnTo>
                <a:lnTo>
                  <a:pt x="46" y="1769"/>
                </a:lnTo>
                <a:lnTo>
                  <a:pt x="26" y="1642"/>
                </a:lnTo>
                <a:lnTo>
                  <a:pt x="11" y="1514"/>
                </a:lnTo>
                <a:lnTo>
                  <a:pt x="2" y="1386"/>
                </a:lnTo>
                <a:lnTo>
                  <a:pt x="0" y="1257"/>
                </a:lnTo>
                <a:lnTo>
                  <a:pt x="2" y="1127"/>
                </a:lnTo>
                <a:lnTo>
                  <a:pt x="11" y="997"/>
                </a:lnTo>
                <a:lnTo>
                  <a:pt x="26" y="867"/>
                </a:lnTo>
                <a:lnTo>
                  <a:pt x="46" y="737"/>
                </a:lnTo>
                <a:lnTo>
                  <a:pt x="72" y="607"/>
                </a:lnTo>
                <a:lnTo>
                  <a:pt x="104" y="478"/>
                </a:lnTo>
                <a:lnTo>
                  <a:pt x="124" y="419"/>
                </a:lnTo>
                <a:lnTo>
                  <a:pt x="149" y="363"/>
                </a:lnTo>
                <a:lnTo>
                  <a:pt x="179" y="309"/>
                </a:lnTo>
                <a:lnTo>
                  <a:pt x="214" y="260"/>
                </a:lnTo>
                <a:lnTo>
                  <a:pt x="253" y="214"/>
                </a:lnTo>
                <a:lnTo>
                  <a:pt x="295" y="171"/>
                </a:lnTo>
                <a:lnTo>
                  <a:pt x="342" y="133"/>
                </a:lnTo>
                <a:lnTo>
                  <a:pt x="391" y="99"/>
                </a:lnTo>
                <a:lnTo>
                  <a:pt x="443" y="70"/>
                </a:lnTo>
                <a:lnTo>
                  <a:pt x="499" y="45"/>
                </a:lnTo>
                <a:lnTo>
                  <a:pt x="555" y="26"/>
                </a:lnTo>
                <a:lnTo>
                  <a:pt x="614" y="11"/>
                </a:lnTo>
                <a:lnTo>
                  <a:pt x="675" y="3"/>
                </a:lnTo>
                <a:lnTo>
                  <a:pt x="7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1" name="Group 470"/>
          <p:cNvGrpSpPr/>
          <p:nvPr/>
        </p:nvGrpSpPr>
        <p:grpSpPr>
          <a:xfrm>
            <a:off x="5533140" y="1895476"/>
            <a:ext cx="180975" cy="598488"/>
            <a:chOff x="5522913" y="1895476"/>
            <a:chExt cx="18097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0" name="Freeform 428"/>
            <p:cNvSpPr>
              <a:spLocks/>
            </p:cNvSpPr>
            <p:nvPr/>
          </p:nvSpPr>
          <p:spPr bwMode="auto">
            <a:xfrm>
              <a:off x="5622926" y="2124076"/>
              <a:ext cx="30163" cy="20638"/>
            </a:xfrm>
            <a:custGeom>
              <a:avLst/>
              <a:gdLst>
                <a:gd name="T0" fmla="*/ 0 w 170"/>
                <a:gd name="T1" fmla="*/ 0 h 114"/>
                <a:gd name="T2" fmla="*/ 113 w 170"/>
                <a:gd name="T3" fmla="*/ 0 h 114"/>
                <a:gd name="T4" fmla="*/ 132 w 170"/>
                <a:gd name="T5" fmla="*/ 3 h 114"/>
                <a:gd name="T6" fmla="*/ 147 w 170"/>
                <a:gd name="T7" fmla="*/ 12 h 114"/>
                <a:gd name="T8" fmla="*/ 160 w 170"/>
                <a:gd name="T9" fmla="*/ 23 h 114"/>
                <a:gd name="T10" fmla="*/ 167 w 170"/>
                <a:gd name="T11" fmla="*/ 39 h 114"/>
                <a:gd name="T12" fmla="*/ 170 w 170"/>
                <a:gd name="T13" fmla="*/ 57 h 114"/>
                <a:gd name="T14" fmla="*/ 167 w 170"/>
                <a:gd name="T15" fmla="*/ 74 h 114"/>
                <a:gd name="T16" fmla="*/ 160 w 170"/>
                <a:gd name="T17" fmla="*/ 90 h 114"/>
                <a:gd name="T18" fmla="*/ 147 w 170"/>
                <a:gd name="T19" fmla="*/ 102 h 114"/>
                <a:gd name="T20" fmla="*/ 132 w 170"/>
                <a:gd name="T21" fmla="*/ 111 h 114"/>
                <a:gd name="T22" fmla="*/ 113 w 170"/>
                <a:gd name="T23" fmla="*/ 114 h 114"/>
                <a:gd name="T24" fmla="*/ 0 w 170"/>
                <a:gd name="T25" fmla="*/ 114 h 114"/>
                <a:gd name="T26" fmla="*/ 0 w 170"/>
                <a:gd name="T2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14">
                  <a:moveTo>
                    <a:pt x="0" y="0"/>
                  </a:moveTo>
                  <a:lnTo>
                    <a:pt x="113" y="0"/>
                  </a:lnTo>
                  <a:lnTo>
                    <a:pt x="132" y="3"/>
                  </a:lnTo>
                  <a:lnTo>
                    <a:pt x="147" y="12"/>
                  </a:lnTo>
                  <a:lnTo>
                    <a:pt x="160" y="23"/>
                  </a:lnTo>
                  <a:lnTo>
                    <a:pt x="167" y="39"/>
                  </a:lnTo>
                  <a:lnTo>
                    <a:pt x="170" y="57"/>
                  </a:lnTo>
                  <a:lnTo>
                    <a:pt x="167" y="74"/>
                  </a:lnTo>
                  <a:lnTo>
                    <a:pt x="160" y="90"/>
                  </a:lnTo>
                  <a:lnTo>
                    <a:pt x="147" y="102"/>
                  </a:lnTo>
                  <a:lnTo>
                    <a:pt x="132" y="111"/>
                  </a:lnTo>
                  <a:lnTo>
                    <a:pt x="113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29"/>
            <p:cNvSpPr>
              <a:spLocks/>
            </p:cNvSpPr>
            <p:nvPr/>
          </p:nvSpPr>
          <p:spPr bwMode="auto">
            <a:xfrm>
              <a:off x="5573713" y="2084388"/>
              <a:ext cx="30163" cy="20638"/>
            </a:xfrm>
            <a:custGeom>
              <a:avLst/>
              <a:gdLst>
                <a:gd name="T0" fmla="*/ 57 w 171"/>
                <a:gd name="T1" fmla="*/ 0 h 114"/>
                <a:gd name="T2" fmla="*/ 171 w 171"/>
                <a:gd name="T3" fmla="*/ 0 h 114"/>
                <a:gd name="T4" fmla="*/ 171 w 171"/>
                <a:gd name="T5" fmla="*/ 114 h 114"/>
                <a:gd name="T6" fmla="*/ 57 w 171"/>
                <a:gd name="T7" fmla="*/ 114 h 114"/>
                <a:gd name="T8" fmla="*/ 39 w 171"/>
                <a:gd name="T9" fmla="*/ 111 h 114"/>
                <a:gd name="T10" fmla="*/ 24 w 171"/>
                <a:gd name="T11" fmla="*/ 104 h 114"/>
                <a:gd name="T12" fmla="*/ 11 w 171"/>
                <a:gd name="T13" fmla="*/ 91 h 114"/>
                <a:gd name="T14" fmla="*/ 3 w 171"/>
                <a:gd name="T15" fmla="*/ 76 h 114"/>
                <a:gd name="T16" fmla="*/ 0 w 171"/>
                <a:gd name="T17" fmla="*/ 57 h 114"/>
                <a:gd name="T18" fmla="*/ 3 w 171"/>
                <a:gd name="T19" fmla="*/ 40 h 114"/>
                <a:gd name="T20" fmla="*/ 11 w 171"/>
                <a:gd name="T21" fmla="*/ 24 h 114"/>
                <a:gd name="T22" fmla="*/ 24 w 171"/>
                <a:gd name="T23" fmla="*/ 12 h 114"/>
                <a:gd name="T24" fmla="*/ 39 w 171"/>
                <a:gd name="T25" fmla="*/ 4 h 114"/>
                <a:gd name="T26" fmla="*/ 57 w 171"/>
                <a:gd name="T2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14">
                  <a:moveTo>
                    <a:pt x="57" y="0"/>
                  </a:moveTo>
                  <a:lnTo>
                    <a:pt x="171" y="0"/>
                  </a:lnTo>
                  <a:lnTo>
                    <a:pt x="171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30"/>
            <p:cNvSpPr>
              <a:spLocks/>
            </p:cNvSpPr>
            <p:nvPr/>
          </p:nvSpPr>
          <p:spPr bwMode="auto">
            <a:xfrm>
              <a:off x="5573713" y="2165351"/>
              <a:ext cx="30163" cy="19050"/>
            </a:xfrm>
            <a:custGeom>
              <a:avLst/>
              <a:gdLst>
                <a:gd name="T0" fmla="*/ 57 w 171"/>
                <a:gd name="T1" fmla="*/ 0 h 112"/>
                <a:gd name="T2" fmla="*/ 171 w 171"/>
                <a:gd name="T3" fmla="*/ 0 h 112"/>
                <a:gd name="T4" fmla="*/ 171 w 171"/>
                <a:gd name="T5" fmla="*/ 112 h 112"/>
                <a:gd name="T6" fmla="*/ 57 w 171"/>
                <a:gd name="T7" fmla="*/ 112 h 112"/>
                <a:gd name="T8" fmla="*/ 39 w 171"/>
                <a:gd name="T9" fmla="*/ 110 h 112"/>
                <a:gd name="T10" fmla="*/ 24 w 171"/>
                <a:gd name="T11" fmla="*/ 102 h 112"/>
                <a:gd name="T12" fmla="*/ 11 w 171"/>
                <a:gd name="T13" fmla="*/ 90 h 112"/>
                <a:gd name="T14" fmla="*/ 3 w 171"/>
                <a:gd name="T15" fmla="*/ 74 h 112"/>
                <a:gd name="T16" fmla="*/ 0 w 171"/>
                <a:gd name="T17" fmla="*/ 56 h 112"/>
                <a:gd name="T18" fmla="*/ 3 w 171"/>
                <a:gd name="T19" fmla="*/ 38 h 112"/>
                <a:gd name="T20" fmla="*/ 11 w 171"/>
                <a:gd name="T21" fmla="*/ 23 h 112"/>
                <a:gd name="T22" fmla="*/ 24 w 171"/>
                <a:gd name="T23" fmla="*/ 10 h 112"/>
                <a:gd name="T24" fmla="*/ 39 w 171"/>
                <a:gd name="T25" fmla="*/ 2 h 112"/>
                <a:gd name="T26" fmla="*/ 57 w 171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12">
                  <a:moveTo>
                    <a:pt x="57" y="0"/>
                  </a:moveTo>
                  <a:lnTo>
                    <a:pt x="171" y="0"/>
                  </a:lnTo>
                  <a:lnTo>
                    <a:pt x="171" y="112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31"/>
            <p:cNvSpPr>
              <a:spLocks/>
            </p:cNvSpPr>
            <p:nvPr/>
          </p:nvSpPr>
          <p:spPr bwMode="auto">
            <a:xfrm>
              <a:off x="5622926" y="1965326"/>
              <a:ext cx="30163" cy="19050"/>
            </a:xfrm>
            <a:custGeom>
              <a:avLst/>
              <a:gdLst>
                <a:gd name="T0" fmla="*/ 0 w 170"/>
                <a:gd name="T1" fmla="*/ 0 h 112"/>
                <a:gd name="T2" fmla="*/ 113 w 170"/>
                <a:gd name="T3" fmla="*/ 0 h 112"/>
                <a:gd name="T4" fmla="*/ 132 w 170"/>
                <a:gd name="T5" fmla="*/ 3 h 112"/>
                <a:gd name="T6" fmla="*/ 147 w 170"/>
                <a:gd name="T7" fmla="*/ 10 h 112"/>
                <a:gd name="T8" fmla="*/ 160 w 170"/>
                <a:gd name="T9" fmla="*/ 23 h 112"/>
                <a:gd name="T10" fmla="*/ 167 w 170"/>
                <a:gd name="T11" fmla="*/ 38 h 112"/>
                <a:gd name="T12" fmla="*/ 170 w 170"/>
                <a:gd name="T13" fmla="*/ 57 h 112"/>
                <a:gd name="T14" fmla="*/ 167 w 170"/>
                <a:gd name="T15" fmla="*/ 74 h 112"/>
                <a:gd name="T16" fmla="*/ 160 w 170"/>
                <a:gd name="T17" fmla="*/ 90 h 112"/>
                <a:gd name="T18" fmla="*/ 147 w 170"/>
                <a:gd name="T19" fmla="*/ 102 h 112"/>
                <a:gd name="T20" fmla="*/ 132 w 170"/>
                <a:gd name="T21" fmla="*/ 110 h 112"/>
                <a:gd name="T22" fmla="*/ 113 w 170"/>
                <a:gd name="T23" fmla="*/ 112 h 112"/>
                <a:gd name="T24" fmla="*/ 0 w 170"/>
                <a:gd name="T25" fmla="*/ 112 h 112"/>
                <a:gd name="T26" fmla="*/ 0 w 170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12">
                  <a:moveTo>
                    <a:pt x="0" y="0"/>
                  </a:moveTo>
                  <a:lnTo>
                    <a:pt x="113" y="0"/>
                  </a:lnTo>
                  <a:lnTo>
                    <a:pt x="132" y="3"/>
                  </a:lnTo>
                  <a:lnTo>
                    <a:pt x="147" y="10"/>
                  </a:lnTo>
                  <a:lnTo>
                    <a:pt x="160" y="23"/>
                  </a:lnTo>
                  <a:lnTo>
                    <a:pt x="167" y="38"/>
                  </a:lnTo>
                  <a:lnTo>
                    <a:pt x="170" y="57"/>
                  </a:lnTo>
                  <a:lnTo>
                    <a:pt x="167" y="74"/>
                  </a:lnTo>
                  <a:lnTo>
                    <a:pt x="160" y="90"/>
                  </a:lnTo>
                  <a:lnTo>
                    <a:pt x="147" y="102"/>
                  </a:lnTo>
                  <a:lnTo>
                    <a:pt x="132" y="110"/>
                  </a:lnTo>
                  <a:lnTo>
                    <a:pt x="113" y="112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32"/>
            <p:cNvSpPr>
              <a:spLocks noEditPoints="1"/>
            </p:cNvSpPr>
            <p:nvPr/>
          </p:nvSpPr>
          <p:spPr bwMode="auto">
            <a:xfrm>
              <a:off x="5522913" y="1895476"/>
              <a:ext cx="180975" cy="598488"/>
            </a:xfrm>
            <a:custGeom>
              <a:avLst/>
              <a:gdLst>
                <a:gd name="T0" fmla="*/ 136 w 1024"/>
                <a:gd name="T1" fmla="*/ 2632 h 3396"/>
                <a:gd name="T2" fmla="*/ 268 w 1024"/>
                <a:gd name="T3" fmla="*/ 2897 h 3396"/>
                <a:gd name="T4" fmla="*/ 822 w 1024"/>
                <a:gd name="T5" fmla="*/ 2798 h 3396"/>
                <a:gd name="T6" fmla="*/ 908 w 1024"/>
                <a:gd name="T7" fmla="*/ 2515 h 3396"/>
                <a:gd name="T8" fmla="*/ 266 w 1024"/>
                <a:gd name="T9" fmla="*/ 287 h 3396"/>
                <a:gd name="T10" fmla="*/ 230 w 1024"/>
                <a:gd name="T11" fmla="*/ 358 h 3396"/>
                <a:gd name="T12" fmla="*/ 455 w 1024"/>
                <a:gd name="T13" fmla="*/ 397 h 3396"/>
                <a:gd name="T14" fmla="*/ 255 w 1024"/>
                <a:gd name="T15" fmla="*/ 533 h 3396"/>
                <a:gd name="T16" fmla="*/ 173 w 1024"/>
                <a:gd name="T17" fmla="*/ 650 h 3396"/>
                <a:gd name="T18" fmla="*/ 210 w 1024"/>
                <a:gd name="T19" fmla="*/ 789 h 3396"/>
                <a:gd name="T20" fmla="*/ 341 w 1024"/>
                <a:gd name="T21" fmla="*/ 850 h 3396"/>
                <a:gd name="T22" fmla="*/ 282 w 1024"/>
                <a:gd name="T23" fmla="*/ 973 h 3396"/>
                <a:gd name="T24" fmla="*/ 181 w 1024"/>
                <a:gd name="T25" fmla="*/ 1073 h 3396"/>
                <a:gd name="T26" fmla="*/ 194 w 1024"/>
                <a:gd name="T27" fmla="*/ 1218 h 3396"/>
                <a:gd name="T28" fmla="*/ 310 w 1024"/>
                <a:gd name="T29" fmla="*/ 1299 h 3396"/>
                <a:gd name="T30" fmla="*/ 310 w 1024"/>
                <a:gd name="T31" fmla="*/ 1418 h 3396"/>
                <a:gd name="T32" fmla="*/ 194 w 1024"/>
                <a:gd name="T33" fmla="*/ 1499 h 3396"/>
                <a:gd name="T34" fmla="*/ 181 w 1024"/>
                <a:gd name="T35" fmla="*/ 1644 h 3396"/>
                <a:gd name="T36" fmla="*/ 282 w 1024"/>
                <a:gd name="T37" fmla="*/ 1744 h 3396"/>
                <a:gd name="T38" fmla="*/ 569 w 1024"/>
                <a:gd name="T39" fmla="*/ 1869 h 3396"/>
                <a:gd name="T40" fmla="*/ 786 w 1024"/>
                <a:gd name="T41" fmla="*/ 1732 h 3396"/>
                <a:gd name="T42" fmla="*/ 773 w 1024"/>
                <a:gd name="T43" fmla="*/ 1653 h 3396"/>
                <a:gd name="T44" fmla="*/ 682 w 1024"/>
                <a:gd name="T45" fmla="*/ 1529 h 3396"/>
                <a:gd name="T46" fmla="*/ 813 w 1024"/>
                <a:gd name="T47" fmla="*/ 1468 h 3396"/>
                <a:gd name="T48" fmla="*/ 850 w 1024"/>
                <a:gd name="T49" fmla="*/ 1328 h 3396"/>
                <a:gd name="T50" fmla="*/ 768 w 1024"/>
                <a:gd name="T51" fmla="*/ 1213 h 3396"/>
                <a:gd name="T52" fmla="*/ 569 w 1024"/>
                <a:gd name="T53" fmla="*/ 1075 h 3396"/>
                <a:gd name="T54" fmla="*/ 792 w 1024"/>
                <a:gd name="T55" fmla="*/ 1036 h 3396"/>
                <a:gd name="T56" fmla="*/ 853 w 1024"/>
                <a:gd name="T57" fmla="*/ 906 h 3396"/>
                <a:gd name="T58" fmla="*/ 792 w 1024"/>
                <a:gd name="T59" fmla="*/ 776 h 3396"/>
                <a:gd name="T60" fmla="*/ 569 w 1024"/>
                <a:gd name="T61" fmla="*/ 736 h 3396"/>
                <a:gd name="T62" fmla="*/ 768 w 1024"/>
                <a:gd name="T63" fmla="*/ 600 h 3396"/>
                <a:gd name="T64" fmla="*/ 850 w 1024"/>
                <a:gd name="T65" fmla="*/ 484 h 3396"/>
                <a:gd name="T66" fmla="*/ 813 w 1024"/>
                <a:gd name="T67" fmla="*/ 345 h 3396"/>
                <a:gd name="T68" fmla="*/ 682 w 1024"/>
                <a:gd name="T69" fmla="*/ 284 h 3396"/>
                <a:gd name="T70" fmla="*/ 674 w 1024"/>
                <a:gd name="T71" fmla="*/ 27 h 3396"/>
                <a:gd name="T72" fmla="*/ 891 w 1024"/>
                <a:gd name="T73" fmla="*/ 169 h 3396"/>
                <a:gd name="T74" fmla="*/ 1011 w 1024"/>
                <a:gd name="T75" fmla="*/ 401 h 3396"/>
                <a:gd name="T76" fmla="*/ 1018 w 1024"/>
                <a:gd name="T77" fmla="*/ 1594 h 3396"/>
                <a:gd name="T78" fmla="*/ 947 w 1024"/>
                <a:gd name="T79" fmla="*/ 1869 h 3396"/>
                <a:gd name="T80" fmla="*/ 1021 w 1024"/>
                <a:gd name="T81" fmla="*/ 1907 h 3396"/>
                <a:gd name="T82" fmla="*/ 1001 w 1024"/>
                <a:gd name="T83" fmla="*/ 2649 h 3396"/>
                <a:gd name="T84" fmla="*/ 865 w 1024"/>
                <a:gd name="T85" fmla="*/ 2940 h 3396"/>
                <a:gd name="T86" fmla="*/ 739 w 1024"/>
                <a:gd name="T87" fmla="*/ 3057 h 3396"/>
                <a:gd name="T88" fmla="*/ 695 w 1024"/>
                <a:gd name="T89" fmla="*/ 3303 h 3396"/>
                <a:gd name="T90" fmla="*/ 548 w 1024"/>
                <a:gd name="T91" fmla="*/ 3393 h 3396"/>
                <a:gd name="T92" fmla="*/ 377 w 1024"/>
                <a:gd name="T93" fmla="*/ 3353 h 3396"/>
                <a:gd name="T94" fmla="*/ 287 w 1024"/>
                <a:gd name="T95" fmla="*/ 3206 h 3396"/>
                <a:gd name="T96" fmla="*/ 244 w 1024"/>
                <a:gd name="T97" fmla="*/ 3040 h 3396"/>
                <a:gd name="T98" fmla="*/ 63 w 1024"/>
                <a:gd name="T99" fmla="*/ 2771 h 3396"/>
                <a:gd name="T100" fmla="*/ 0 w 1024"/>
                <a:gd name="T101" fmla="*/ 2454 h 3396"/>
                <a:gd name="T102" fmla="*/ 38 w 1024"/>
                <a:gd name="T103" fmla="*/ 1872 h 3396"/>
                <a:gd name="T104" fmla="*/ 25 w 1024"/>
                <a:gd name="T105" fmla="*/ 1704 h 3396"/>
                <a:gd name="T106" fmla="*/ 0 w 1024"/>
                <a:gd name="T107" fmla="*/ 509 h 3396"/>
                <a:gd name="T108" fmla="*/ 69 w 1024"/>
                <a:gd name="T109" fmla="*/ 253 h 3396"/>
                <a:gd name="T110" fmla="*/ 254 w 1024"/>
                <a:gd name="T111" fmla="*/ 70 h 3396"/>
                <a:gd name="T112" fmla="*/ 512 w 1024"/>
                <a:gd name="T113" fmla="*/ 0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4" h="3396">
                  <a:moveTo>
                    <a:pt x="113" y="1983"/>
                  </a:moveTo>
                  <a:lnTo>
                    <a:pt x="113" y="2454"/>
                  </a:lnTo>
                  <a:lnTo>
                    <a:pt x="116" y="2515"/>
                  </a:lnTo>
                  <a:lnTo>
                    <a:pt x="123" y="2574"/>
                  </a:lnTo>
                  <a:lnTo>
                    <a:pt x="136" y="2632"/>
                  </a:lnTo>
                  <a:lnTo>
                    <a:pt x="153" y="2690"/>
                  </a:lnTo>
                  <a:lnTo>
                    <a:pt x="175" y="2744"/>
                  </a:lnTo>
                  <a:lnTo>
                    <a:pt x="202" y="2798"/>
                  </a:lnTo>
                  <a:lnTo>
                    <a:pt x="233" y="2849"/>
                  </a:lnTo>
                  <a:lnTo>
                    <a:pt x="268" y="2897"/>
                  </a:lnTo>
                  <a:lnTo>
                    <a:pt x="308" y="2943"/>
                  </a:lnTo>
                  <a:lnTo>
                    <a:pt x="715" y="2943"/>
                  </a:lnTo>
                  <a:lnTo>
                    <a:pt x="754" y="2897"/>
                  </a:lnTo>
                  <a:lnTo>
                    <a:pt x="791" y="2849"/>
                  </a:lnTo>
                  <a:lnTo>
                    <a:pt x="822" y="2798"/>
                  </a:lnTo>
                  <a:lnTo>
                    <a:pt x="848" y="2744"/>
                  </a:lnTo>
                  <a:lnTo>
                    <a:pt x="871" y="2690"/>
                  </a:lnTo>
                  <a:lnTo>
                    <a:pt x="887" y="2632"/>
                  </a:lnTo>
                  <a:lnTo>
                    <a:pt x="900" y="2574"/>
                  </a:lnTo>
                  <a:lnTo>
                    <a:pt x="908" y="2515"/>
                  </a:lnTo>
                  <a:lnTo>
                    <a:pt x="910" y="2454"/>
                  </a:lnTo>
                  <a:lnTo>
                    <a:pt x="910" y="1983"/>
                  </a:lnTo>
                  <a:lnTo>
                    <a:pt x="113" y="1983"/>
                  </a:lnTo>
                  <a:close/>
                  <a:moveTo>
                    <a:pt x="284" y="284"/>
                  </a:moveTo>
                  <a:lnTo>
                    <a:pt x="266" y="287"/>
                  </a:lnTo>
                  <a:lnTo>
                    <a:pt x="251" y="294"/>
                  </a:lnTo>
                  <a:lnTo>
                    <a:pt x="238" y="306"/>
                  </a:lnTo>
                  <a:lnTo>
                    <a:pt x="230" y="322"/>
                  </a:lnTo>
                  <a:lnTo>
                    <a:pt x="227" y="340"/>
                  </a:lnTo>
                  <a:lnTo>
                    <a:pt x="230" y="358"/>
                  </a:lnTo>
                  <a:lnTo>
                    <a:pt x="238" y="373"/>
                  </a:lnTo>
                  <a:lnTo>
                    <a:pt x="251" y="386"/>
                  </a:lnTo>
                  <a:lnTo>
                    <a:pt x="266" y="394"/>
                  </a:lnTo>
                  <a:lnTo>
                    <a:pt x="284" y="397"/>
                  </a:lnTo>
                  <a:lnTo>
                    <a:pt x="455" y="397"/>
                  </a:lnTo>
                  <a:lnTo>
                    <a:pt x="455" y="509"/>
                  </a:lnTo>
                  <a:lnTo>
                    <a:pt x="341" y="509"/>
                  </a:lnTo>
                  <a:lnTo>
                    <a:pt x="310" y="513"/>
                  </a:lnTo>
                  <a:lnTo>
                    <a:pt x="282" y="521"/>
                  </a:lnTo>
                  <a:lnTo>
                    <a:pt x="255" y="533"/>
                  </a:lnTo>
                  <a:lnTo>
                    <a:pt x="231" y="550"/>
                  </a:lnTo>
                  <a:lnTo>
                    <a:pt x="210" y="570"/>
                  </a:lnTo>
                  <a:lnTo>
                    <a:pt x="194" y="594"/>
                  </a:lnTo>
                  <a:lnTo>
                    <a:pt x="181" y="621"/>
                  </a:lnTo>
                  <a:lnTo>
                    <a:pt x="173" y="650"/>
                  </a:lnTo>
                  <a:lnTo>
                    <a:pt x="170" y="680"/>
                  </a:lnTo>
                  <a:lnTo>
                    <a:pt x="173" y="710"/>
                  </a:lnTo>
                  <a:lnTo>
                    <a:pt x="181" y="739"/>
                  </a:lnTo>
                  <a:lnTo>
                    <a:pt x="194" y="765"/>
                  </a:lnTo>
                  <a:lnTo>
                    <a:pt x="210" y="789"/>
                  </a:lnTo>
                  <a:lnTo>
                    <a:pt x="231" y="809"/>
                  </a:lnTo>
                  <a:lnTo>
                    <a:pt x="255" y="826"/>
                  </a:lnTo>
                  <a:lnTo>
                    <a:pt x="282" y="839"/>
                  </a:lnTo>
                  <a:lnTo>
                    <a:pt x="310" y="847"/>
                  </a:lnTo>
                  <a:lnTo>
                    <a:pt x="341" y="850"/>
                  </a:lnTo>
                  <a:lnTo>
                    <a:pt x="455" y="850"/>
                  </a:lnTo>
                  <a:lnTo>
                    <a:pt x="455" y="963"/>
                  </a:lnTo>
                  <a:lnTo>
                    <a:pt x="341" y="963"/>
                  </a:lnTo>
                  <a:lnTo>
                    <a:pt x="310" y="965"/>
                  </a:lnTo>
                  <a:lnTo>
                    <a:pt x="282" y="973"/>
                  </a:lnTo>
                  <a:lnTo>
                    <a:pt x="255" y="986"/>
                  </a:lnTo>
                  <a:lnTo>
                    <a:pt x="231" y="1002"/>
                  </a:lnTo>
                  <a:lnTo>
                    <a:pt x="210" y="1023"/>
                  </a:lnTo>
                  <a:lnTo>
                    <a:pt x="194" y="1047"/>
                  </a:lnTo>
                  <a:lnTo>
                    <a:pt x="181" y="1073"/>
                  </a:lnTo>
                  <a:lnTo>
                    <a:pt x="173" y="1102"/>
                  </a:lnTo>
                  <a:lnTo>
                    <a:pt x="170" y="1132"/>
                  </a:lnTo>
                  <a:lnTo>
                    <a:pt x="173" y="1163"/>
                  </a:lnTo>
                  <a:lnTo>
                    <a:pt x="181" y="1192"/>
                  </a:lnTo>
                  <a:lnTo>
                    <a:pt x="194" y="1218"/>
                  </a:lnTo>
                  <a:lnTo>
                    <a:pt x="210" y="1241"/>
                  </a:lnTo>
                  <a:lnTo>
                    <a:pt x="231" y="1262"/>
                  </a:lnTo>
                  <a:lnTo>
                    <a:pt x="255" y="1279"/>
                  </a:lnTo>
                  <a:lnTo>
                    <a:pt x="282" y="1292"/>
                  </a:lnTo>
                  <a:lnTo>
                    <a:pt x="310" y="1299"/>
                  </a:lnTo>
                  <a:lnTo>
                    <a:pt x="341" y="1302"/>
                  </a:lnTo>
                  <a:lnTo>
                    <a:pt x="455" y="1302"/>
                  </a:lnTo>
                  <a:lnTo>
                    <a:pt x="455" y="1416"/>
                  </a:lnTo>
                  <a:lnTo>
                    <a:pt x="341" y="1416"/>
                  </a:lnTo>
                  <a:lnTo>
                    <a:pt x="310" y="1418"/>
                  </a:lnTo>
                  <a:lnTo>
                    <a:pt x="282" y="1426"/>
                  </a:lnTo>
                  <a:lnTo>
                    <a:pt x="255" y="1438"/>
                  </a:lnTo>
                  <a:lnTo>
                    <a:pt x="231" y="1456"/>
                  </a:lnTo>
                  <a:lnTo>
                    <a:pt x="210" y="1475"/>
                  </a:lnTo>
                  <a:lnTo>
                    <a:pt x="194" y="1499"/>
                  </a:lnTo>
                  <a:lnTo>
                    <a:pt x="181" y="1526"/>
                  </a:lnTo>
                  <a:lnTo>
                    <a:pt x="173" y="1555"/>
                  </a:lnTo>
                  <a:lnTo>
                    <a:pt x="170" y="1585"/>
                  </a:lnTo>
                  <a:lnTo>
                    <a:pt x="173" y="1616"/>
                  </a:lnTo>
                  <a:lnTo>
                    <a:pt x="181" y="1644"/>
                  </a:lnTo>
                  <a:lnTo>
                    <a:pt x="194" y="1671"/>
                  </a:lnTo>
                  <a:lnTo>
                    <a:pt x="210" y="1694"/>
                  </a:lnTo>
                  <a:lnTo>
                    <a:pt x="231" y="1715"/>
                  </a:lnTo>
                  <a:lnTo>
                    <a:pt x="255" y="1732"/>
                  </a:lnTo>
                  <a:lnTo>
                    <a:pt x="282" y="1744"/>
                  </a:lnTo>
                  <a:lnTo>
                    <a:pt x="310" y="1752"/>
                  </a:lnTo>
                  <a:lnTo>
                    <a:pt x="341" y="1755"/>
                  </a:lnTo>
                  <a:lnTo>
                    <a:pt x="455" y="1755"/>
                  </a:lnTo>
                  <a:lnTo>
                    <a:pt x="455" y="1869"/>
                  </a:lnTo>
                  <a:lnTo>
                    <a:pt x="569" y="1869"/>
                  </a:lnTo>
                  <a:lnTo>
                    <a:pt x="569" y="1755"/>
                  </a:lnTo>
                  <a:lnTo>
                    <a:pt x="739" y="1755"/>
                  </a:lnTo>
                  <a:lnTo>
                    <a:pt x="758" y="1752"/>
                  </a:lnTo>
                  <a:lnTo>
                    <a:pt x="773" y="1744"/>
                  </a:lnTo>
                  <a:lnTo>
                    <a:pt x="786" y="1732"/>
                  </a:lnTo>
                  <a:lnTo>
                    <a:pt x="793" y="1717"/>
                  </a:lnTo>
                  <a:lnTo>
                    <a:pt x="796" y="1698"/>
                  </a:lnTo>
                  <a:lnTo>
                    <a:pt x="793" y="1681"/>
                  </a:lnTo>
                  <a:lnTo>
                    <a:pt x="786" y="1665"/>
                  </a:lnTo>
                  <a:lnTo>
                    <a:pt x="773" y="1653"/>
                  </a:lnTo>
                  <a:lnTo>
                    <a:pt x="758" y="1644"/>
                  </a:lnTo>
                  <a:lnTo>
                    <a:pt x="739" y="1641"/>
                  </a:lnTo>
                  <a:lnTo>
                    <a:pt x="569" y="1641"/>
                  </a:lnTo>
                  <a:lnTo>
                    <a:pt x="569" y="1529"/>
                  </a:lnTo>
                  <a:lnTo>
                    <a:pt x="682" y="1529"/>
                  </a:lnTo>
                  <a:lnTo>
                    <a:pt x="713" y="1526"/>
                  </a:lnTo>
                  <a:lnTo>
                    <a:pt x="742" y="1518"/>
                  </a:lnTo>
                  <a:lnTo>
                    <a:pt x="768" y="1505"/>
                  </a:lnTo>
                  <a:lnTo>
                    <a:pt x="792" y="1489"/>
                  </a:lnTo>
                  <a:lnTo>
                    <a:pt x="813" y="1468"/>
                  </a:lnTo>
                  <a:lnTo>
                    <a:pt x="830" y="1444"/>
                  </a:lnTo>
                  <a:lnTo>
                    <a:pt x="843" y="1418"/>
                  </a:lnTo>
                  <a:lnTo>
                    <a:pt x="850" y="1389"/>
                  </a:lnTo>
                  <a:lnTo>
                    <a:pt x="853" y="1359"/>
                  </a:lnTo>
                  <a:lnTo>
                    <a:pt x="850" y="1328"/>
                  </a:lnTo>
                  <a:lnTo>
                    <a:pt x="843" y="1299"/>
                  </a:lnTo>
                  <a:lnTo>
                    <a:pt x="830" y="1273"/>
                  </a:lnTo>
                  <a:lnTo>
                    <a:pt x="813" y="1250"/>
                  </a:lnTo>
                  <a:lnTo>
                    <a:pt x="792" y="1229"/>
                  </a:lnTo>
                  <a:lnTo>
                    <a:pt x="768" y="1213"/>
                  </a:lnTo>
                  <a:lnTo>
                    <a:pt x="742" y="1200"/>
                  </a:lnTo>
                  <a:lnTo>
                    <a:pt x="713" y="1192"/>
                  </a:lnTo>
                  <a:lnTo>
                    <a:pt x="682" y="1189"/>
                  </a:lnTo>
                  <a:lnTo>
                    <a:pt x="569" y="1189"/>
                  </a:lnTo>
                  <a:lnTo>
                    <a:pt x="569" y="1075"/>
                  </a:lnTo>
                  <a:lnTo>
                    <a:pt x="682" y="1075"/>
                  </a:lnTo>
                  <a:lnTo>
                    <a:pt x="713" y="1073"/>
                  </a:lnTo>
                  <a:lnTo>
                    <a:pt x="742" y="1065"/>
                  </a:lnTo>
                  <a:lnTo>
                    <a:pt x="768" y="1053"/>
                  </a:lnTo>
                  <a:lnTo>
                    <a:pt x="792" y="1036"/>
                  </a:lnTo>
                  <a:lnTo>
                    <a:pt x="813" y="1016"/>
                  </a:lnTo>
                  <a:lnTo>
                    <a:pt x="830" y="992"/>
                  </a:lnTo>
                  <a:lnTo>
                    <a:pt x="843" y="965"/>
                  </a:lnTo>
                  <a:lnTo>
                    <a:pt x="850" y="936"/>
                  </a:lnTo>
                  <a:lnTo>
                    <a:pt x="853" y="906"/>
                  </a:lnTo>
                  <a:lnTo>
                    <a:pt x="850" y="875"/>
                  </a:lnTo>
                  <a:lnTo>
                    <a:pt x="843" y="847"/>
                  </a:lnTo>
                  <a:lnTo>
                    <a:pt x="830" y="821"/>
                  </a:lnTo>
                  <a:lnTo>
                    <a:pt x="813" y="797"/>
                  </a:lnTo>
                  <a:lnTo>
                    <a:pt x="792" y="776"/>
                  </a:lnTo>
                  <a:lnTo>
                    <a:pt x="768" y="760"/>
                  </a:lnTo>
                  <a:lnTo>
                    <a:pt x="742" y="747"/>
                  </a:lnTo>
                  <a:lnTo>
                    <a:pt x="713" y="739"/>
                  </a:lnTo>
                  <a:lnTo>
                    <a:pt x="682" y="736"/>
                  </a:lnTo>
                  <a:lnTo>
                    <a:pt x="569" y="736"/>
                  </a:lnTo>
                  <a:lnTo>
                    <a:pt x="569" y="623"/>
                  </a:lnTo>
                  <a:lnTo>
                    <a:pt x="682" y="623"/>
                  </a:lnTo>
                  <a:lnTo>
                    <a:pt x="713" y="621"/>
                  </a:lnTo>
                  <a:lnTo>
                    <a:pt x="742" y="613"/>
                  </a:lnTo>
                  <a:lnTo>
                    <a:pt x="768" y="600"/>
                  </a:lnTo>
                  <a:lnTo>
                    <a:pt x="792" y="583"/>
                  </a:lnTo>
                  <a:lnTo>
                    <a:pt x="813" y="563"/>
                  </a:lnTo>
                  <a:lnTo>
                    <a:pt x="830" y="539"/>
                  </a:lnTo>
                  <a:lnTo>
                    <a:pt x="843" y="513"/>
                  </a:lnTo>
                  <a:lnTo>
                    <a:pt x="850" y="484"/>
                  </a:lnTo>
                  <a:lnTo>
                    <a:pt x="853" y="454"/>
                  </a:lnTo>
                  <a:lnTo>
                    <a:pt x="850" y="423"/>
                  </a:lnTo>
                  <a:lnTo>
                    <a:pt x="843" y="394"/>
                  </a:lnTo>
                  <a:lnTo>
                    <a:pt x="830" y="368"/>
                  </a:lnTo>
                  <a:lnTo>
                    <a:pt x="813" y="345"/>
                  </a:lnTo>
                  <a:lnTo>
                    <a:pt x="792" y="324"/>
                  </a:lnTo>
                  <a:lnTo>
                    <a:pt x="768" y="306"/>
                  </a:lnTo>
                  <a:lnTo>
                    <a:pt x="742" y="294"/>
                  </a:lnTo>
                  <a:lnTo>
                    <a:pt x="713" y="287"/>
                  </a:lnTo>
                  <a:lnTo>
                    <a:pt x="682" y="284"/>
                  </a:lnTo>
                  <a:lnTo>
                    <a:pt x="284" y="284"/>
                  </a:lnTo>
                  <a:close/>
                  <a:moveTo>
                    <a:pt x="512" y="0"/>
                  </a:moveTo>
                  <a:lnTo>
                    <a:pt x="567" y="3"/>
                  </a:lnTo>
                  <a:lnTo>
                    <a:pt x="622" y="13"/>
                  </a:lnTo>
                  <a:lnTo>
                    <a:pt x="674" y="27"/>
                  </a:lnTo>
                  <a:lnTo>
                    <a:pt x="723" y="46"/>
                  </a:lnTo>
                  <a:lnTo>
                    <a:pt x="770" y="70"/>
                  </a:lnTo>
                  <a:lnTo>
                    <a:pt x="814" y="99"/>
                  </a:lnTo>
                  <a:lnTo>
                    <a:pt x="855" y="132"/>
                  </a:lnTo>
                  <a:lnTo>
                    <a:pt x="891" y="169"/>
                  </a:lnTo>
                  <a:lnTo>
                    <a:pt x="924" y="209"/>
                  </a:lnTo>
                  <a:lnTo>
                    <a:pt x="953" y="253"/>
                  </a:lnTo>
                  <a:lnTo>
                    <a:pt x="978" y="300"/>
                  </a:lnTo>
                  <a:lnTo>
                    <a:pt x="998" y="349"/>
                  </a:lnTo>
                  <a:lnTo>
                    <a:pt x="1011" y="401"/>
                  </a:lnTo>
                  <a:lnTo>
                    <a:pt x="1021" y="455"/>
                  </a:lnTo>
                  <a:lnTo>
                    <a:pt x="1024" y="509"/>
                  </a:lnTo>
                  <a:lnTo>
                    <a:pt x="1024" y="1494"/>
                  </a:lnTo>
                  <a:lnTo>
                    <a:pt x="1022" y="1542"/>
                  </a:lnTo>
                  <a:lnTo>
                    <a:pt x="1018" y="1594"/>
                  </a:lnTo>
                  <a:lnTo>
                    <a:pt x="1009" y="1649"/>
                  </a:lnTo>
                  <a:lnTo>
                    <a:pt x="999" y="1704"/>
                  </a:lnTo>
                  <a:lnTo>
                    <a:pt x="985" y="1761"/>
                  </a:lnTo>
                  <a:lnTo>
                    <a:pt x="968" y="1816"/>
                  </a:lnTo>
                  <a:lnTo>
                    <a:pt x="947" y="1869"/>
                  </a:lnTo>
                  <a:lnTo>
                    <a:pt x="967" y="1869"/>
                  </a:lnTo>
                  <a:lnTo>
                    <a:pt x="985" y="1872"/>
                  </a:lnTo>
                  <a:lnTo>
                    <a:pt x="1000" y="1880"/>
                  </a:lnTo>
                  <a:lnTo>
                    <a:pt x="1013" y="1892"/>
                  </a:lnTo>
                  <a:lnTo>
                    <a:pt x="1021" y="1907"/>
                  </a:lnTo>
                  <a:lnTo>
                    <a:pt x="1024" y="1926"/>
                  </a:lnTo>
                  <a:lnTo>
                    <a:pt x="1024" y="2454"/>
                  </a:lnTo>
                  <a:lnTo>
                    <a:pt x="1021" y="2520"/>
                  </a:lnTo>
                  <a:lnTo>
                    <a:pt x="1014" y="2585"/>
                  </a:lnTo>
                  <a:lnTo>
                    <a:pt x="1001" y="2649"/>
                  </a:lnTo>
                  <a:lnTo>
                    <a:pt x="984" y="2710"/>
                  </a:lnTo>
                  <a:lnTo>
                    <a:pt x="961" y="2771"/>
                  </a:lnTo>
                  <a:lnTo>
                    <a:pt x="934" y="2830"/>
                  </a:lnTo>
                  <a:lnTo>
                    <a:pt x="902" y="2886"/>
                  </a:lnTo>
                  <a:lnTo>
                    <a:pt x="865" y="2940"/>
                  </a:lnTo>
                  <a:lnTo>
                    <a:pt x="825" y="2992"/>
                  </a:lnTo>
                  <a:lnTo>
                    <a:pt x="779" y="3040"/>
                  </a:lnTo>
                  <a:lnTo>
                    <a:pt x="768" y="3049"/>
                  </a:lnTo>
                  <a:lnTo>
                    <a:pt x="754" y="3055"/>
                  </a:lnTo>
                  <a:lnTo>
                    <a:pt x="739" y="3057"/>
                  </a:lnTo>
                  <a:lnTo>
                    <a:pt x="739" y="3169"/>
                  </a:lnTo>
                  <a:lnTo>
                    <a:pt x="736" y="3206"/>
                  </a:lnTo>
                  <a:lnTo>
                    <a:pt x="728" y="3241"/>
                  </a:lnTo>
                  <a:lnTo>
                    <a:pt x="714" y="3273"/>
                  </a:lnTo>
                  <a:lnTo>
                    <a:pt x="695" y="3303"/>
                  </a:lnTo>
                  <a:lnTo>
                    <a:pt x="673" y="3330"/>
                  </a:lnTo>
                  <a:lnTo>
                    <a:pt x="646" y="3353"/>
                  </a:lnTo>
                  <a:lnTo>
                    <a:pt x="617" y="3370"/>
                  </a:lnTo>
                  <a:lnTo>
                    <a:pt x="583" y="3385"/>
                  </a:lnTo>
                  <a:lnTo>
                    <a:pt x="548" y="3393"/>
                  </a:lnTo>
                  <a:lnTo>
                    <a:pt x="512" y="3396"/>
                  </a:lnTo>
                  <a:lnTo>
                    <a:pt x="475" y="3393"/>
                  </a:lnTo>
                  <a:lnTo>
                    <a:pt x="439" y="3385"/>
                  </a:lnTo>
                  <a:lnTo>
                    <a:pt x="407" y="3370"/>
                  </a:lnTo>
                  <a:lnTo>
                    <a:pt x="377" y="3353"/>
                  </a:lnTo>
                  <a:lnTo>
                    <a:pt x="351" y="3330"/>
                  </a:lnTo>
                  <a:lnTo>
                    <a:pt x="329" y="3303"/>
                  </a:lnTo>
                  <a:lnTo>
                    <a:pt x="310" y="3273"/>
                  </a:lnTo>
                  <a:lnTo>
                    <a:pt x="295" y="3241"/>
                  </a:lnTo>
                  <a:lnTo>
                    <a:pt x="287" y="3206"/>
                  </a:lnTo>
                  <a:lnTo>
                    <a:pt x="284" y="3169"/>
                  </a:lnTo>
                  <a:lnTo>
                    <a:pt x="284" y="3057"/>
                  </a:lnTo>
                  <a:lnTo>
                    <a:pt x="269" y="3055"/>
                  </a:lnTo>
                  <a:lnTo>
                    <a:pt x="256" y="3049"/>
                  </a:lnTo>
                  <a:lnTo>
                    <a:pt x="244" y="3040"/>
                  </a:lnTo>
                  <a:lnTo>
                    <a:pt x="199" y="2992"/>
                  </a:lnTo>
                  <a:lnTo>
                    <a:pt x="158" y="2940"/>
                  </a:lnTo>
                  <a:lnTo>
                    <a:pt x="121" y="2886"/>
                  </a:lnTo>
                  <a:lnTo>
                    <a:pt x="90" y="2830"/>
                  </a:lnTo>
                  <a:lnTo>
                    <a:pt x="63" y="2771"/>
                  </a:lnTo>
                  <a:lnTo>
                    <a:pt x="40" y="2710"/>
                  </a:lnTo>
                  <a:lnTo>
                    <a:pt x="23" y="2649"/>
                  </a:lnTo>
                  <a:lnTo>
                    <a:pt x="10" y="2585"/>
                  </a:lnTo>
                  <a:lnTo>
                    <a:pt x="2" y="2520"/>
                  </a:lnTo>
                  <a:lnTo>
                    <a:pt x="0" y="2454"/>
                  </a:lnTo>
                  <a:lnTo>
                    <a:pt x="0" y="1926"/>
                  </a:lnTo>
                  <a:lnTo>
                    <a:pt x="2" y="1907"/>
                  </a:lnTo>
                  <a:lnTo>
                    <a:pt x="10" y="1892"/>
                  </a:lnTo>
                  <a:lnTo>
                    <a:pt x="23" y="1880"/>
                  </a:lnTo>
                  <a:lnTo>
                    <a:pt x="38" y="1872"/>
                  </a:lnTo>
                  <a:lnTo>
                    <a:pt x="57" y="1869"/>
                  </a:lnTo>
                  <a:lnTo>
                    <a:pt x="77" y="1869"/>
                  </a:lnTo>
                  <a:lnTo>
                    <a:pt x="56" y="1816"/>
                  </a:lnTo>
                  <a:lnTo>
                    <a:pt x="38" y="1761"/>
                  </a:lnTo>
                  <a:lnTo>
                    <a:pt x="25" y="1704"/>
                  </a:lnTo>
                  <a:lnTo>
                    <a:pt x="13" y="1649"/>
                  </a:lnTo>
                  <a:lnTo>
                    <a:pt x="6" y="1594"/>
                  </a:lnTo>
                  <a:lnTo>
                    <a:pt x="1" y="1542"/>
                  </a:lnTo>
                  <a:lnTo>
                    <a:pt x="0" y="1494"/>
                  </a:lnTo>
                  <a:lnTo>
                    <a:pt x="0" y="509"/>
                  </a:lnTo>
                  <a:lnTo>
                    <a:pt x="3" y="455"/>
                  </a:lnTo>
                  <a:lnTo>
                    <a:pt x="11" y="401"/>
                  </a:lnTo>
                  <a:lnTo>
                    <a:pt x="26" y="349"/>
                  </a:lnTo>
                  <a:lnTo>
                    <a:pt x="46" y="300"/>
                  </a:lnTo>
                  <a:lnTo>
                    <a:pt x="69" y="253"/>
                  </a:lnTo>
                  <a:lnTo>
                    <a:pt x="98" y="209"/>
                  </a:lnTo>
                  <a:lnTo>
                    <a:pt x="132" y="169"/>
                  </a:lnTo>
                  <a:lnTo>
                    <a:pt x="169" y="132"/>
                  </a:lnTo>
                  <a:lnTo>
                    <a:pt x="209" y="99"/>
                  </a:lnTo>
                  <a:lnTo>
                    <a:pt x="254" y="70"/>
                  </a:lnTo>
                  <a:lnTo>
                    <a:pt x="301" y="46"/>
                  </a:lnTo>
                  <a:lnTo>
                    <a:pt x="350" y="27"/>
                  </a:lnTo>
                  <a:lnTo>
                    <a:pt x="402" y="13"/>
                  </a:lnTo>
                  <a:lnTo>
                    <a:pt x="456" y="3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33"/>
            <p:cNvSpPr>
              <a:spLocks/>
            </p:cNvSpPr>
            <p:nvPr/>
          </p:nvSpPr>
          <p:spPr bwMode="auto">
            <a:xfrm>
              <a:off x="5573713" y="2005013"/>
              <a:ext cx="30163" cy="19050"/>
            </a:xfrm>
            <a:custGeom>
              <a:avLst/>
              <a:gdLst>
                <a:gd name="T0" fmla="*/ 57 w 171"/>
                <a:gd name="T1" fmla="*/ 0 h 113"/>
                <a:gd name="T2" fmla="*/ 171 w 171"/>
                <a:gd name="T3" fmla="*/ 0 h 113"/>
                <a:gd name="T4" fmla="*/ 171 w 171"/>
                <a:gd name="T5" fmla="*/ 113 h 113"/>
                <a:gd name="T6" fmla="*/ 57 w 171"/>
                <a:gd name="T7" fmla="*/ 113 h 113"/>
                <a:gd name="T8" fmla="*/ 39 w 171"/>
                <a:gd name="T9" fmla="*/ 110 h 113"/>
                <a:gd name="T10" fmla="*/ 24 w 171"/>
                <a:gd name="T11" fmla="*/ 102 h 113"/>
                <a:gd name="T12" fmla="*/ 11 w 171"/>
                <a:gd name="T13" fmla="*/ 91 h 113"/>
                <a:gd name="T14" fmla="*/ 3 w 171"/>
                <a:gd name="T15" fmla="*/ 75 h 113"/>
                <a:gd name="T16" fmla="*/ 0 w 171"/>
                <a:gd name="T17" fmla="*/ 57 h 113"/>
                <a:gd name="T18" fmla="*/ 3 w 171"/>
                <a:gd name="T19" fmla="*/ 39 h 113"/>
                <a:gd name="T20" fmla="*/ 11 w 171"/>
                <a:gd name="T21" fmla="*/ 24 h 113"/>
                <a:gd name="T22" fmla="*/ 24 w 171"/>
                <a:gd name="T23" fmla="*/ 11 h 113"/>
                <a:gd name="T24" fmla="*/ 39 w 171"/>
                <a:gd name="T25" fmla="*/ 3 h 113"/>
                <a:gd name="T26" fmla="*/ 57 w 171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13">
                  <a:moveTo>
                    <a:pt x="57" y="0"/>
                  </a:moveTo>
                  <a:lnTo>
                    <a:pt x="171" y="0"/>
                  </a:lnTo>
                  <a:lnTo>
                    <a:pt x="171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34"/>
            <p:cNvSpPr>
              <a:spLocks/>
            </p:cNvSpPr>
            <p:nvPr/>
          </p:nvSpPr>
          <p:spPr bwMode="auto">
            <a:xfrm>
              <a:off x="5622926" y="2044701"/>
              <a:ext cx="30163" cy="20638"/>
            </a:xfrm>
            <a:custGeom>
              <a:avLst/>
              <a:gdLst>
                <a:gd name="T0" fmla="*/ 0 w 170"/>
                <a:gd name="T1" fmla="*/ 0 h 113"/>
                <a:gd name="T2" fmla="*/ 113 w 170"/>
                <a:gd name="T3" fmla="*/ 0 h 113"/>
                <a:gd name="T4" fmla="*/ 132 w 170"/>
                <a:gd name="T5" fmla="*/ 3 h 113"/>
                <a:gd name="T6" fmla="*/ 147 w 170"/>
                <a:gd name="T7" fmla="*/ 10 h 113"/>
                <a:gd name="T8" fmla="*/ 160 w 170"/>
                <a:gd name="T9" fmla="*/ 22 h 113"/>
                <a:gd name="T10" fmla="*/ 167 w 170"/>
                <a:gd name="T11" fmla="*/ 38 h 113"/>
                <a:gd name="T12" fmla="*/ 170 w 170"/>
                <a:gd name="T13" fmla="*/ 56 h 113"/>
                <a:gd name="T14" fmla="*/ 167 w 170"/>
                <a:gd name="T15" fmla="*/ 74 h 113"/>
                <a:gd name="T16" fmla="*/ 160 w 170"/>
                <a:gd name="T17" fmla="*/ 89 h 113"/>
                <a:gd name="T18" fmla="*/ 147 w 170"/>
                <a:gd name="T19" fmla="*/ 102 h 113"/>
                <a:gd name="T20" fmla="*/ 132 w 170"/>
                <a:gd name="T21" fmla="*/ 110 h 113"/>
                <a:gd name="T22" fmla="*/ 113 w 170"/>
                <a:gd name="T23" fmla="*/ 113 h 113"/>
                <a:gd name="T24" fmla="*/ 0 w 170"/>
                <a:gd name="T25" fmla="*/ 113 h 113"/>
                <a:gd name="T26" fmla="*/ 0 w 170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13">
                  <a:moveTo>
                    <a:pt x="0" y="0"/>
                  </a:moveTo>
                  <a:lnTo>
                    <a:pt x="113" y="0"/>
                  </a:lnTo>
                  <a:lnTo>
                    <a:pt x="132" y="3"/>
                  </a:lnTo>
                  <a:lnTo>
                    <a:pt x="147" y="10"/>
                  </a:lnTo>
                  <a:lnTo>
                    <a:pt x="160" y="22"/>
                  </a:lnTo>
                  <a:lnTo>
                    <a:pt x="167" y="38"/>
                  </a:lnTo>
                  <a:lnTo>
                    <a:pt x="170" y="56"/>
                  </a:lnTo>
                  <a:lnTo>
                    <a:pt x="167" y="74"/>
                  </a:lnTo>
                  <a:lnTo>
                    <a:pt x="160" y="89"/>
                  </a:lnTo>
                  <a:lnTo>
                    <a:pt x="147" y="102"/>
                  </a:lnTo>
                  <a:lnTo>
                    <a:pt x="132" y="110"/>
                  </a:lnTo>
                  <a:lnTo>
                    <a:pt x="113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0" name="Freeform 439"/>
          <p:cNvSpPr>
            <a:spLocks noEditPoints="1"/>
          </p:cNvSpPr>
          <p:nvPr/>
        </p:nvSpPr>
        <p:spPr bwMode="auto">
          <a:xfrm>
            <a:off x="6439265" y="1893888"/>
            <a:ext cx="239712" cy="600075"/>
          </a:xfrm>
          <a:custGeom>
            <a:avLst/>
            <a:gdLst>
              <a:gd name="T0" fmla="*/ 535 w 1358"/>
              <a:gd name="T1" fmla="*/ 3271 h 3402"/>
              <a:gd name="T2" fmla="*/ 764 w 1358"/>
              <a:gd name="T3" fmla="*/ 3289 h 3402"/>
              <a:gd name="T4" fmla="*/ 840 w 1358"/>
              <a:gd name="T5" fmla="*/ 3259 h 3402"/>
              <a:gd name="T6" fmla="*/ 1018 w 1358"/>
              <a:gd name="T7" fmla="*/ 340 h 3402"/>
              <a:gd name="T8" fmla="*/ 931 w 1358"/>
              <a:gd name="T9" fmla="*/ 382 h 3402"/>
              <a:gd name="T10" fmla="*/ 905 w 1358"/>
              <a:gd name="T11" fmla="*/ 2155 h 3402"/>
              <a:gd name="T12" fmla="*/ 1120 w 1358"/>
              <a:gd name="T13" fmla="*/ 404 h 3402"/>
              <a:gd name="T14" fmla="*/ 1045 w 1358"/>
              <a:gd name="T15" fmla="*/ 343 h 3402"/>
              <a:gd name="T16" fmla="*/ 290 w 1358"/>
              <a:gd name="T17" fmla="*/ 352 h 3402"/>
              <a:gd name="T18" fmla="*/ 229 w 1358"/>
              <a:gd name="T19" fmla="*/ 428 h 3402"/>
              <a:gd name="T20" fmla="*/ 453 w 1358"/>
              <a:gd name="T21" fmla="*/ 454 h 3402"/>
              <a:gd name="T22" fmla="*/ 410 w 1358"/>
              <a:gd name="T23" fmla="*/ 365 h 3402"/>
              <a:gd name="T24" fmla="*/ 679 w 1358"/>
              <a:gd name="T25" fmla="*/ 113 h 3402"/>
              <a:gd name="T26" fmla="*/ 592 w 1358"/>
              <a:gd name="T27" fmla="*/ 156 h 3402"/>
              <a:gd name="T28" fmla="*/ 566 w 1358"/>
              <a:gd name="T29" fmla="*/ 2155 h 3402"/>
              <a:gd name="T30" fmla="*/ 781 w 1358"/>
              <a:gd name="T31" fmla="*/ 177 h 3402"/>
              <a:gd name="T32" fmla="*/ 706 w 1358"/>
              <a:gd name="T33" fmla="*/ 116 h 3402"/>
              <a:gd name="T34" fmla="*/ 751 w 1358"/>
              <a:gd name="T35" fmla="*/ 11 h 3402"/>
              <a:gd name="T36" fmla="*/ 862 w 1358"/>
              <a:gd name="T37" fmla="*/ 93 h 3402"/>
              <a:gd name="T38" fmla="*/ 905 w 1358"/>
              <a:gd name="T39" fmla="*/ 227 h 3402"/>
              <a:gd name="T40" fmla="*/ 989 w 1358"/>
              <a:gd name="T41" fmla="*/ 229 h 3402"/>
              <a:gd name="T42" fmla="*/ 1122 w 1358"/>
              <a:gd name="T43" fmla="*/ 253 h 3402"/>
              <a:gd name="T44" fmla="*/ 1220 w 1358"/>
              <a:gd name="T45" fmla="*/ 349 h 3402"/>
              <a:gd name="T46" fmla="*/ 1245 w 1358"/>
              <a:gd name="T47" fmla="*/ 2155 h 3402"/>
              <a:gd name="T48" fmla="*/ 1348 w 1358"/>
              <a:gd name="T49" fmla="*/ 2178 h 3402"/>
              <a:gd name="T50" fmla="*/ 1018 w 1358"/>
              <a:gd name="T51" fmla="*/ 2381 h 3402"/>
              <a:gd name="T52" fmla="*/ 965 w 1358"/>
              <a:gd name="T53" fmla="*/ 2421 h 3402"/>
              <a:gd name="T54" fmla="*/ 986 w 1358"/>
              <a:gd name="T55" fmla="*/ 2483 h 3402"/>
              <a:gd name="T56" fmla="*/ 1358 w 1358"/>
              <a:gd name="T57" fmla="*/ 2608 h 3402"/>
              <a:gd name="T58" fmla="*/ 803 w 1358"/>
              <a:gd name="T59" fmla="*/ 2632 h 3402"/>
              <a:gd name="T60" fmla="*/ 803 w 1358"/>
              <a:gd name="T61" fmla="*/ 2699 h 3402"/>
              <a:gd name="T62" fmla="*/ 1358 w 1358"/>
              <a:gd name="T63" fmla="*/ 2722 h 3402"/>
              <a:gd name="T64" fmla="*/ 1042 w 1358"/>
              <a:gd name="T65" fmla="*/ 2846 h 3402"/>
              <a:gd name="T66" fmla="*/ 1022 w 1358"/>
              <a:gd name="T67" fmla="*/ 2909 h 3402"/>
              <a:gd name="T68" fmla="*/ 1075 w 1358"/>
              <a:gd name="T69" fmla="*/ 2948 h 3402"/>
              <a:gd name="T70" fmla="*/ 1326 w 1358"/>
              <a:gd name="T71" fmla="*/ 3046 h 3402"/>
              <a:gd name="T72" fmla="*/ 1233 w 1358"/>
              <a:gd name="T73" fmla="*/ 3142 h 3402"/>
              <a:gd name="T74" fmla="*/ 1109 w 1358"/>
              <a:gd name="T75" fmla="*/ 3175 h 3402"/>
              <a:gd name="T76" fmla="*/ 895 w 1358"/>
              <a:gd name="T77" fmla="*/ 3360 h 3402"/>
              <a:gd name="T78" fmla="*/ 764 w 1358"/>
              <a:gd name="T79" fmla="*/ 3402 h 3402"/>
              <a:gd name="T80" fmla="*/ 494 w 1358"/>
              <a:gd name="T81" fmla="*/ 3378 h 3402"/>
              <a:gd name="T82" fmla="*/ 312 w 1358"/>
              <a:gd name="T83" fmla="*/ 3175 h 3402"/>
              <a:gd name="T84" fmla="*/ 154 w 1358"/>
              <a:gd name="T85" fmla="*/ 3157 h 3402"/>
              <a:gd name="T86" fmla="*/ 50 w 1358"/>
              <a:gd name="T87" fmla="*/ 3075 h 3402"/>
              <a:gd name="T88" fmla="*/ 3 w 1358"/>
              <a:gd name="T89" fmla="*/ 2948 h 3402"/>
              <a:gd name="T90" fmla="*/ 612 w 1358"/>
              <a:gd name="T91" fmla="*/ 2925 h 3402"/>
              <a:gd name="T92" fmla="*/ 612 w 1358"/>
              <a:gd name="T93" fmla="*/ 2859 h 3402"/>
              <a:gd name="T94" fmla="*/ 0 w 1358"/>
              <a:gd name="T95" fmla="*/ 2835 h 3402"/>
              <a:gd name="T96" fmla="*/ 373 w 1358"/>
              <a:gd name="T97" fmla="*/ 2710 h 3402"/>
              <a:gd name="T98" fmla="*/ 394 w 1358"/>
              <a:gd name="T99" fmla="*/ 2647 h 3402"/>
              <a:gd name="T100" fmla="*/ 339 w 1358"/>
              <a:gd name="T101" fmla="*/ 2608 h 3402"/>
              <a:gd name="T102" fmla="*/ 471 w 1358"/>
              <a:gd name="T103" fmla="*/ 2492 h 3402"/>
              <a:gd name="T104" fmla="*/ 509 w 1358"/>
              <a:gd name="T105" fmla="*/ 2438 h 3402"/>
              <a:gd name="T106" fmla="*/ 471 w 1358"/>
              <a:gd name="T107" fmla="*/ 2384 h 3402"/>
              <a:gd name="T108" fmla="*/ 3 w 1358"/>
              <a:gd name="T109" fmla="*/ 2194 h 3402"/>
              <a:gd name="T110" fmla="*/ 57 w 1358"/>
              <a:gd name="T111" fmla="*/ 2155 h 3402"/>
              <a:gd name="T112" fmla="*/ 125 w 1358"/>
              <a:gd name="T113" fmla="*/ 382 h 3402"/>
              <a:gd name="T114" fmla="*/ 207 w 1358"/>
              <a:gd name="T115" fmla="*/ 270 h 3402"/>
              <a:gd name="T116" fmla="*/ 339 w 1358"/>
              <a:gd name="T117" fmla="*/ 227 h 3402"/>
              <a:gd name="T118" fmla="*/ 453 w 1358"/>
              <a:gd name="T119" fmla="*/ 259 h 3402"/>
              <a:gd name="T120" fmla="*/ 478 w 1358"/>
              <a:gd name="T121" fmla="*/ 123 h 3402"/>
              <a:gd name="T122" fmla="*/ 575 w 1358"/>
              <a:gd name="T123" fmla="*/ 26 h 3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58" h="3402">
                <a:moveTo>
                  <a:pt x="453" y="3175"/>
                </a:moveTo>
                <a:lnTo>
                  <a:pt x="504" y="3243"/>
                </a:lnTo>
                <a:lnTo>
                  <a:pt x="518" y="3259"/>
                </a:lnTo>
                <a:lnTo>
                  <a:pt x="535" y="3271"/>
                </a:lnTo>
                <a:lnTo>
                  <a:pt x="553" y="3280"/>
                </a:lnTo>
                <a:lnTo>
                  <a:pt x="573" y="3287"/>
                </a:lnTo>
                <a:lnTo>
                  <a:pt x="595" y="3289"/>
                </a:lnTo>
                <a:lnTo>
                  <a:pt x="764" y="3289"/>
                </a:lnTo>
                <a:lnTo>
                  <a:pt x="785" y="3287"/>
                </a:lnTo>
                <a:lnTo>
                  <a:pt x="805" y="3280"/>
                </a:lnTo>
                <a:lnTo>
                  <a:pt x="824" y="3271"/>
                </a:lnTo>
                <a:lnTo>
                  <a:pt x="840" y="3259"/>
                </a:lnTo>
                <a:lnTo>
                  <a:pt x="855" y="3243"/>
                </a:lnTo>
                <a:lnTo>
                  <a:pt x="905" y="3175"/>
                </a:lnTo>
                <a:lnTo>
                  <a:pt x="453" y="3175"/>
                </a:lnTo>
                <a:close/>
                <a:moveTo>
                  <a:pt x="1018" y="340"/>
                </a:moveTo>
                <a:lnTo>
                  <a:pt x="993" y="343"/>
                </a:lnTo>
                <a:lnTo>
                  <a:pt x="969" y="352"/>
                </a:lnTo>
                <a:lnTo>
                  <a:pt x="948" y="365"/>
                </a:lnTo>
                <a:lnTo>
                  <a:pt x="931" y="382"/>
                </a:lnTo>
                <a:lnTo>
                  <a:pt x="918" y="404"/>
                </a:lnTo>
                <a:lnTo>
                  <a:pt x="908" y="428"/>
                </a:lnTo>
                <a:lnTo>
                  <a:pt x="905" y="454"/>
                </a:lnTo>
                <a:lnTo>
                  <a:pt x="905" y="2155"/>
                </a:lnTo>
                <a:lnTo>
                  <a:pt x="1132" y="2155"/>
                </a:lnTo>
                <a:lnTo>
                  <a:pt x="1132" y="454"/>
                </a:lnTo>
                <a:lnTo>
                  <a:pt x="1129" y="428"/>
                </a:lnTo>
                <a:lnTo>
                  <a:pt x="1120" y="404"/>
                </a:lnTo>
                <a:lnTo>
                  <a:pt x="1107" y="382"/>
                </a:lnTo>
                <a:lnTo>
                  <a:pt x="1089" y="365"/>
                </a:lnTo>
                <a:lnTo>
                  <a:pt x="1069" y="352"/>
                </a:lnTo>
                <a:lnTo>
                  <a:pt x="1045" y="343"/>
                </a:lnTo>
                <a:lnTo>
                  <a:pt x="1018" y="340"/>
                </a:lnTo>
                <a:close/>
                <a:moveTo>
                  <a:pt x="339" y="340"/>
                </a:moveTo>
                <a:lnTo>
                  <a:pt x="314" y="343"/>
                </a:lnTo>
                <a:lnTo>
                  <a:pt x="290" y="352"/>
                </a:lnTo>
                <a:lnTo>
                  <a:pt x="270" y="365"/>
                </a:lnTo>
                <a:lnTo>
                  <a:pt x="252" y="382"/>
                </a:lnTo>
                <a:lnTo>
                  <a:pt x="239" y="404"/>
                </a:lnTo>
                <a:lnTo>
                  <a:pt x="229" y="428"/>
                </a:lnTo>
                <a:lnTo>
                  <a:pt x="226" y="454"/>
                </a:lnTo>
                <a:lnTo>
                  <a:pt x="226" y="2155"/>
                </a:lnTo>
                <a:lnTo>
                  <a:pt x="453" y="2155"/>
                </a:lnTo>
                <a:lnTo>
                  <a:pt x="453" y="454"/>
                </a:lnTo>
                <a:lnTo>
                  <a:pt x="450" y="428"/>
                </a:lnTo>
                <a:lnTo>
                  <a:pt x="441" y="404"/>
                </a:lnTo>
                <a:lnTo>
                  <a:pt x="428" y="382"/>
                </a:lnTo>
                <a:lnTo>
                  <a:pt x="410" y="365"/>
                </a:lnTo>
                <a:lnTo>
                  <a:pt x="390" y="352"/>
                </a:lnTo>
                <a:lnTo>
                  <a:pt x="366" y="343"/>
                </a:lnTo>
                <a:lnTo>
                  <a:pt x="339" y="340"/>
                </a:lnTo>
                <a:close/>
                <a:moveTo>
                  <a:pt x="679" y="113"/>
                </a:moveTo>
                <a:lnTo>
                  <a:pt x="653" y="116"/>
                </a:lnTo>
                <a:lnTo>
                  <a:pt x="630" y="125"/>
                </a:lnTo>
                <a:lnTo>
                  <a:pt x="609" y="138"/>
                </a:lnTo>
                <a:lnTo>
                  <a:pt x="592" y="156"/>
                </a:lnTo>
                <a:lnTo>
                  <a:pt x="578" y="177"/>
                </a:lnTo>
                <a:lnTo>
                  <a:pt x="569" y="201"/>
                </a:lnTo>
                <a:lnTo>
                  <a:pt x="566" y="227"/>
                </a:lnTo>
                <a:lnTo>
                  <a:pt x="566" y="2155"/>
                </a:lnTo>
                <a:lnTo>
                  <a:pt x="792" y="2155"/>
                </a:lnTo>
                <a:lnTo>
                  <a:pt x="792" y="227"/>
                </a:lnTo>
                <a:lnTo>
                  <a:pt x="789" y="201"/>
                </a:lnTo>
                <a:lnTo>
                  <a:pt x="781" y="177"/>
                </a:lnTo>
                <a:lnTo>
                  <a:pt x="767" y="156"/>
                </a:lnTo>
                <a:lnTo>
                  <a:pt x="750" y="138"/>
                </a:lnTo>
                <a:lnTo>
                  <a:pt x="729" y="125"/>
                </a:lnTo>
                <a:lnTo>
                  <a:pt x="706" y="116"/>
                </a:lnTo>
                <a:lnTo>
                  <a:pt x="679" y="113"/>
                </a:lnTo>
                <a:close/>
                <a:moveTo>
                  <a:pt x="679" y="0"/>
                </a:moveTo>
                <a:lnTo>
                  <a:pt x="716" y="3"/>
                </a:lnTo>
                <a:lnTo>
                  <a:pt x="751" y="11"/>
                </a:lnTo>
                <a:lnTo>
                  <a:pt x="783" y="26"/>
                </a:lnTo>
                <a:lnTo>
                  <a:pt x="813" y="43"/>
                </a:lnTo>
                <a:lnTo>
                  <a:pt x="839" y="67"/>
                </a:lnTo>
                <a:lnTo>
                  <a:pt x="862" y="93"/>
                </a:lnTo>
                <a:lnTo>
                  <a:pt x="881" y="123"/>
                </a:lnTo>
                <a:lnTo>
                  <a:pt x="894" y="156"/>
                </a:lnTo>
                <a:lnTo>
                  <a:pt x="902" y="190"/>
                </a:lnTo>
                <a:lnTo>
                  <a:pt x="905" y="227"/>
                </a:lnTo>
                <a:lnTo>
                  <a:pt x="905" y="259"/>
                </a:lnTo>
                <a:lnTo>
                  <a:pt x="932" y="245"/>
                </a:lnTo>
                <a:lnTo>
                  <a:pt x="959" y="235"/>
                </a:lnTo>
                <a:lnTo>
                  <a:pt x="989" y="229"/>
                </a:lnTo>
                <a:lnTo>
                  <a:pt x="1018" y="227"/>
                </a:lnTo>
                <a:lnTo>
                  <a:pt x="1055" y="230"/>
                </a:lnTo>
                <a:lnTo>
                  <a:pt x="1090" y="238"/>
                </a:lnTo>
                <a:lnTo>
                  <a:pt x="1122" y="253"/>
                </a:lnTo>
                <a:lnTo>
                  <a:pt x="1152" y="270"/>
                </a:lnTo>
                <a:lnTo>
                  <a:pt x="1179" y="294"/>
                </a:lnTo>
                <a:lnTo>
                  <a:pt x="1202" y="320"/>
                </a:lnTo>
                <a:lnTo>
                  <a:pt x="1220" y="349"/>
                </a:lnTo>
                <a:lnTo>
                  <a:pt x="1233" y="382"/>
                </a:lnTo>
                <a:lnTo>
                  <a:pt x="1242" y="416"/>
                </a:lnTo>
                <a:lnTo>
                  <a:pt x="1245" y="454"/>
                </a:lnTo>
                <a:lnTo>
                  <a:pt x="1245" y="2155"/>
                </a:lnTo>
                <a:lnTo>
                  <a:pt x="1301" y="2155"/>
                </a:lnTo>
                <a:lnTo>
                  <a:pt x="1320" y="2158"/>
                </a:lnTo>
                <a:lnTo>
                  <a:pt x="1335" y="2166"/>
                </a:lnTo>
                <a:lnTo>
                  <a:pt x="1348" y="2178"/>
                </a:lnTo>
                <a:lnTo>
                  <a:pt x="1356" y="2194"/>
                </a:lnTo>
                <a:lnTo>
                  <a:pt x="1358" y="2211"/>
                </a:lnTo>
                <a:lnTo>
                  <a:pt x="1358" y="2381"/>
                </a:lnTo>
                <a:lnTo>
                  <a:pt x="1018" y="2381"/>
                </a:lnTo>
                <a:lnTo>
                  <a:pt x="1001" y="2384"/>
                </a:lnTo>
                <a:lnTo>
                  <a:pt x="986" y="2393"/>
                </a:lnTo>
                <a:lnTo>
                  <a:pt x="973" y="2404"/>
                </a:lnTo>
                <a:lnTo>
                  <a:pt x="965" y="2421"/>
                </a:lnTo>
                <a:lnTo>
                  <a:pt x="962" y="2438"/>
                </a:lnTo>
                <a:lnTo>
                  <a:pt x="965" y="2456"/>
                </a:lnTo>
                <a:lnTo>
                  <a:pt x="973" y="2471"/>
                </a:lnTo>
                <a:lnTo>
                  <a:pt x="986" y="2483"/>
                </a:lnTo>
                <a:lnTo>
                  <a:pt x="1001" y="2492"/>
                </a:lnTo>
                <a:lnTo>
                  <a:pt x="1018" y="2495"/>
                </a:lnTo>
                <a:lnTo>
                  <a:pt x="1358" y="2495"/>
                </a:lnTo>
                <a:lnTo>
                  <a:pt x="1358" y="2608"/>
                </a:lnTo>
                <a:lnTo>
                  <a:pt x="849" y="2608"/>
                </a:lnTo>
                <a:lnTo>
                  <a:pt x="831" y="2611"/>
                </a:lnTo>
                <a:lnTo>
                  <a:pt x="816" y="2620"/>
                </a:lnTo>
                <a:lnTo>
                  <a:pt x="803" y="2632"/>
                </a:lnTo>
                <a:lnTo>
                  <a:pt x="795" y="2647"/>
                </a:lnTo>
                <a:lnTo>
                  <a:pt x="792" y="2665"/>
                </a:lnTo>
                <a:lnTo>
                  <a:pt x="795" y="2682"/>
                </a:lnTo>
                <a:lnTo>
                  <a:pt x="803" y="2699"/>
                </a:lnTo>
                <a:lnTo>
                  <a:pt x="816" y="2710"/>
                </a:lnTo>
                <a:lnTo>
                  <a:pt x="831" y="2719"/>
                </a:lnTo>
                <a:lnTo>
                  <a:pt x="849" y="2722"/>
                </a:lnTo>
                <a:lnTo>
                  <a:pt x="1358" y="2722"/>
                </a:lnTo>
                <a:lnTo>
                  <a:pt x="1358" y="2835"/>
                </a:lnTo>
                <a:lnTo>
                  <a:pt x="1075" y="2835"/>
                </a:lnTo>
                <a:lnTo>
                  <a:pt x="1058" y="2838"/>
                </a:lnTo>
                <a:lnTo>
                  <a:pt x="1042" y="2846"/>
                </a:lnTo>
                <a:lnTo>
                  <a:pt x="1030" y="2859"/>
                </a:lnTo>
                <a:lnTo>
                  <a:pt x="1022" y="2874"/>
                </a:lnTo>
                <a:lnTo>
                  <a:pt x="1018" y="2892"/>
                </a:lnTo>
                <a:lnTo>
                  <a:pt x="1022" y="2909"/>
                </a:lnTo>
                <a:lnTo>
                  <a:pt x="1030" y="2925"/>
                </a:lnTo>
                <a:lnTo>
                  <a:pt x="1042" y="2937"/>
                </a:lnTo>
                <a:lnTo>
                  <a:pt x="1058" y="2945"/>
                </a:lnTo>
                <a:lnTo>
                  <a:pt x="1075" y="2948"/>
                </a:lnTo>
                <a:lnTo>
                  <a:pt x="1356" y="2948"/>
                </a:lnTo>
                <a:lnTo>
                  <a:pt x="1351" y="2982"/>
                </a:lnTo>
                <a:lnTo>
                  <a:pt x="1340" y="3015"/>
                </a:lnTo>
                <a:lnTo>
                  <a:pt x="1326" y="3046"/>
                </a:lnTo>
                <a:lnTo>
                  <a:pt x="1308" y="3075"/>
                </a:lnTo>
                <a:lnTo>
                  <a:pt x="1285" y="3102"/>
                </a:lnTo>
                <a:lnTo>
                  <a:pt x="1260" y="3124"/>
                </a:lnTo>
                <a:lnTo>
                  <a:pt x="1233" y="3142"/>
                </a:lnTo>
                <a:lnTo>
                  <a:pt x="1205" y="3157"/>
                </a:lnTo>
                <a:lnTo>
                  <a:pt x="1174" y="3167"/>
                </a:lnTo>
                <a:lnTo>
                  <a:pt x="1142" y="3173"/>
                </a:lnTo>
                <a:lnTo>
                  <a:pt x="1109" y="3175"/>
                </a:lnTo>
                <a:lnTo>
                  <a:pt x="1047" y="3175"/>
                </a:lnTo>
                <a:lnTo>
                  <a:pt x="945" y="3311"/>
                </a:lnTo>
                <a:lnTo>
                  <a:pt x="922" y="3338"/>
                </a:lnTo>
                <a:lnTo>
                  <a:pt x="895" y="3360"/>
                </a:lnTo>
                <a:lnTo>
                  <a:pt x="865" y="3378"/>
                </a:lnTo>
                <a:lnTo>
                  <a:pt x="833" y="3391"/>
                </a:lnTo>
                <a:lnTo>
                  <a:pt x="799" y="3399"/>
                </a:lnTo>
                <a:lnTo>
                  <a:pt x="764" y="3402"/>
                </a:lnTo>
                <a:lnTo>
                  <a:pt x="595" y="3402"/>
                </a:lnTo>
                <a:lnTo>
                  <a:pt x="560" y="3399"/>
                </a:lnTo>
                <a:lnTo>
                  <a:pt x="526" y="3391"/>
                </a:lnTo>
                <a:lnTo>
                  <a:pt x="494" y="3378"/>
                </a:lnTo>
                <a:lnTo>
                  <a:pt x="464" y="3360"/>
                </a:lnTo>
                <a:lnTo>
                  <a:pt x="436" y="3338"/>
                </a:lnTo>
                <a:lnTo>
                  <a:pt x="414" y="3311"/>
                </a:lnTo>
                <a:lnTo>
                  <a:pt x="312" y="3175"/>
                </a:lnTo>
                <a:lnTo>
                  <a:pt x="250" y="3175"/>
                </a:lnTo>
                <a:lnTo>
                  <a:pt x="217" y="3173"/>
                </a:lnTo>
                <a:lnTo>
                  <a:pt x="185" y="3167"/>
                </a:lnTo>
                <a:lnTo>
                  <a:pt x="154" y="3157"/>
                </a:lnTo>
                <a:lnTo>
                  <a:pt x="125" y="3142"/>
                </a:lnTo>
                <a:lnTo>
                  <a:pt x="99" y="3124"/>
                </a:lnTo>
                <a:lnTo>
                  <a:pt x="73" y="3102"/>
                </a:lnTo>
                <a:lnTo>
                  <a:pt x="50" y="3075"/>
                </a:lnTo>
                <a:lnTo>
                  <a:pt x="32" y="3046"/>
                </a:lnTo>
                <a:lnTo>
                  <a:pt x="17" y="3015"/>
                </a:lnTo>
                <a:lnTo>
                  <a:pt x="8" y="2982"/>
                </a:lnTo>
                <a:lnTo>
                  <a:pt x="3" y="2948"/>
                </a:lnTo>
                <a:lnTo>
                  <a:pt x="566" y="2948"/>
                </a:lnTo>
                <a:lnTo>
                  <a:pt x="584" y="2945"/>
                </a:lnTo>
                <a:lnTo>
                  <a:pt x="600" y="2937"/>
                </a:lnTo>
                <a:lnTo>
                  <a:pt x="612" y="2925"/>
                </a:lnTo>
                <a:lnTo>
                  <a:pt x="620" y="2909"/>
                </a:lnTo>
                <a:lnTo>
                  <a:pt x="622" y="2892"/>
                </a:lnTo>
                <a:lnTo>
                  <a:pt x="620" y="2874"/>
                </a:lnTo>
                <a:lnTo>
                  <a:pt x="612" y="2859"/>
                </a:lnTo>
                <a:lnTo>
                  <a:pt x="600" y="2846"/>
                </a:lnTo>
                <a:lnTo>
                  <a:pt x="584" y="2838"/>
                </a:lnTo>
                <a:lnTo>
                  <a:pt x="566" y="2835"/>
                </a:lnTo>
                <a:lnTo>
                  <a:pt x="0" y="2835"/>
                </a:lnTo>
                <a:lnTo>
                  <a:pt x="0" y="2722"/>
                </a:lnTo>
                <a:lnTo>
                  <a:pt x="339" y="2722"/>
                </a:lnTo>
                <a:lnTo>
                  <a:pt x="358" y="2719"/>
                </a:lnTo>
                <a:lnTo>
                  <a:pt x="373" y="2710"/>
                </a:lnTo>
                <a:lnTo>
                  <a:pt x="386" y="2699"/>
                </a:lnTo>
                <a:lnTo>
                  <a:pt x="394" y="2682"/>
                </a:lnTo>
                <a:lnTo>
                  <a:pt x="396" y="2665"/>
                </a:lnTo>
                <a:lnTo>
                  <a:pt x="394" y="2647"/>
                </a:lnTo>
                <a:lnTo>
                  <a:pt x="386" y="2632"/>
                </a:lnTo>
                <a:lnTo>
                  <a:pt x="373" y="2620"/>
                </a:lnTo>
                <a:lnTo>
                  <a:pt x="358" y="2611"/>
                </a:lnTo>
                <a:lnTo>
                  <a:pt x="339" y="2608"/>
                </a:lnTo>
                <a:lnTo>
                  <a:pt x="0" y="2608"/>
                </a:lnTo>
                <a:lnTo>
                  <a:pt x="0" y="2495"/>
                </a:lnTo>
                <a:lnTo>
                  <a:pt x="453" y="2495"/>
                </a:lnTo>
                <a:lnTo>
                  <a:pt x="471" y="2492"/>
                </a:lnTo>
                <a:lnTo>
                  <a:pt x="487" y="2483"/>
                </a:lnTo>
                <a:lnTo>
                  <a:pt x="499" y="2471"/>
                </a:lnTo>
                <a:lnTo>
                  <a:pt x="507" y="2456"/>
                </a:lnTo>
                <a:lnTo>
                  <a:pt x="509" y="2438"/>
                </a:lnTo>
                <a:lnTo>
                  <a:pt x="507" y="2421"/>
                </a:lnTo>
                <a:lnTo>
                  <a:pt x="499" y="2404"/>
                </a:lnTo>
                <a:lnTo>
                  <a:pt x="487" y="2393"/>
                </a:lnTo>
                <a:lnTo>
                  <a:pt x="471" y="2384"/>
                </a:lnTo>
                <a:lnTo>
                  <a:pt x="453" y="2381"/>
                </a:lnTo>
                <a:lnTo>
                  <a:pt x="0" y="2381"/>
                </a:lnTo>
                <a:lnTo>
                  <a:pt x="0" y="2211"/>
                </a:lnTo>
                <a:lnTo>
                  <a:pt x="3" y="2194"/>
                </a:lnTo>
                <a:lnTo>
                  <a:pt x="11" y="2178"/>
                </a:lnTo>
                <a:lnTo>
                  <a:pt x="24" y="2166"/>
                </a:lnTo>
                <a:lnTo>
                  <a:pt x="39" y="2158"/>
                </a:lnTo>
                <a:lnTo>
                  <a:pt x="57" y="2155"/>
                </a:lnTo>
                <a:lnTo>
                  <a:pt x="113" y="2155"/>
                </a:lnTo>
                <a:lnTo>
                  <a:pt x="113" y="454"/>
                </a:lnTo>
                <a:lnTo>
                  <a:pt x="116" y="416"/>
                </a:lnTo>
                <a:lnTo>
                  <a:pt x="125" y="382"/>
                </a:lnTo>
                <a:lnTo>
                  <a:pt x="139" y="349"/>
                </a:lnTo>
                <a:lnTo>
                  <a:pt x="157" y="320"/>
                </a:lnTo>
                <a:lnTo>
                  <a:pt x="180" y="294"/>
                </a:lnTo>
                <a:lnTo>
                  <a:pt x="207" y="270"/>
                </a:lnTo>
                <a:lnTo>
                  <a:pt x="236" y="253"/>
                </a:lnTo>
                <a:lnTo>
                  <a:pt x="268" y="238"/>
                </a:lnTo>
                <a:lnTo>
                  <a:pt x="303" y="230"/>
                </a:lnTo>
                <a:lnTo>
                  <a:pt x="339" y="227"/>
                </a:lnTo>
                <a:lnTo>
                  <a:pt x="370" y="229"/>
                </a:lnTo>
                <a:lnTo>
                  <a:pt x="399" y="235"/>
                </a:lnTo>
                <a:lnTo>
                  <a:pt x="427" y="245"/>
                </a:lnTo>
                <a:lnTo>
                  <a:pt x="453" y="259"/>
                </a:lnTo>
                <a:lnTo>
                  <a:pt x="453" y="227"/>
                </a:lnTo>
                <a:lnTo>
                  <a:pt x="456" y="190"/>
                </a:lnTo>
                <a:lnTo>
                  <a:pt x="465" y="156"/>
                </a:lnTo>
                <a:lnTo>
                  <a:pt x="478" y="123"/>
                </a:lnTo>
                <a:lnTo>
                  <a:pt x="497" y="93"/>
                </a:lnTo>
                <a:lnTo>
                  <a:pt x="519" y="67"/>
                </a:lnTo>
                <a:lnTo>
                  <a:pt x="546" y="43"/>
                </a:lnTo>
                <a:lnTo>
                  <a:pt x="575" y="26"/>
                </a:lnTo>
                <a:lnTo>
                  <a:pt x="608" y="11"/>
                </a:lnTo>
                <a:lnTo>
                  <a:pt x="643" y="3"/>
                </a:lnTo>
                <a:lnTo>
                  <a:pt x="6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2" name="Group 471"/>
          <p:cNvGrpSpPr/>
          <p:nvPr/>
        </p:nvGrpSpPr>
        <p:grpSpPr>
          <a:xfrm>
            <a:off x="7200134" y="1898650"/>
            <a:ext cx="588962" cy="590551"/>
            <a:chOff x="7224713" y="1898650"/>
            <a:chExt cx="588962" cy="590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4" name="Freeform 444"/>
            <p:cNvSpPr>
              <a:spLocks noEditPoints="1"/>
            </p:cNvSpPr>
            <p:nvPr/>
          </p:nvSpPr>
          <p:spPr bwMode="auto">
            <a:xfrm>
              <a:off x="7224713" y="2312988"/>
              <a:ext cx="588962" cy="176213"/>
            </a:xfrm>
            <a:custGeom>
              <a:avLst/>
              <a:gdLst>
                <a:gd name="T0" fmla="*/ 2679 w 3336"/>
                <a:gd name="T1" fmla="*/ 121 h 1003"/>
                <a:gd name="T2" fmla="*/ 2669 w 3336"/>
                <a:gd name="T3" fmla="*/ 334 h 1003"/>
                <a:gd name="T4" fmla="*/ 2777 w 3336"/>
                <a:gd name="T5" fmla="*/ 132 h 1003"/>
                <a:gd name="T6" fmla="*/ 2746 w 3336"/>
                <a:gd name="T7" fmla="*/ 111 h 1003"/>
                <a:gd name="T8" fmla="*/ 577 w 3336"/>
                <a:gd name="T9" fmla="*/ 113 h 1003"/>
                <a:gd name="T10" fmla="*/ 557 w 3336"/>
                <a:gd name="T11" fmla="*/ 145 h 1003"/>
                <a:gd name="T12" fmla="*/ 667 w 3336"/>
                <a:gd name="T13" fmla="*/ 145 h 1003"/>
                <a:gd name="T14" fmla="*/ 647 w 3336"/>
                <a:gd name="T15" fmla="*/ 113 h 1003"/>
                <a:gd name="T16" fmla="*/ 590 w 3336"/>
                <a:gd name="T17" fmla="*/ 0 h 1003"/>
                <a:gd name="T18" fmla="*/ 690 w 3336"/>
                <a:gd name="T19" fmla="*/ 11 h 1003"/>
                <a:gd name="T20" fmla="*/ 754 w 3336"/>
                <a:gd name="T21" fmla="*/ 64 h 1003"/>
                <a:gd name="T22" fmla="*/ 778 w 3336"/>
                <a:gd name="T23" fmla="*/ 145 h 1003"/>
                <a:gd name="T24" fmla="*/ 1223 w 3336"/>
                <a:gd name="T25" fmla="*/ 223 h 1003"/>
                <a:gd name="T26" fmla="*/ 1645 w 3336"/>
                <a:gd name="T27" fmla="*/ 212 h 1003"/>
                <a:gd name="T28" fmla="*/ 1668 w 3336"/>
                <a:gd name="T29" fmla="*/ 167 h 1003"/>
                <a:gd name="T30" fmla="*/ 1645 w 3336"/>
                <a:gd name="T31" fmla="*/ 121 h 1003"/>
                <a:gd name="T32" fmla="*/ 1223 w 3336"/>
                <a:gd name="T33" fmla="*/ 111 h 1003"/>
                <a:gd name="T34" fmla="*/ 2113 w 3336"/>
                <a:gd name="T35" fmla="*/ 111 h 1003"/>
                <a:gd name="T36" fmla="*/ 1858 w 3336"/>
                <a:gd name="T37" fmla="*/ 121 h 1003"/>
                <a:gd name="T38" fmla="*/ 1835 w 3336"/>
                <a:gd name="T39" fmla="*/ 167 h 1003"/>
                <a:gd name="T40" fmla="*/ 1858 w 3336"/>
                <a:gd name="T41" fmla="*/ 212 h 1003"/>
                <a:gd name="T42" fmla="*/ 2113 w 3336"/>
                <a:gd name="T43" fmla="*/ 223 h 1003"/>
                <a:gd name="T44" fmla="*/ 2558 w 3336"/>
                <a:gd name="T45" fmla="*/ 145 h 1003"/>
                <a:gd name="T46" fmla="*/ 2583 w 3336"/>
                <a:gd name="T47" fmla="*/ 64 h 1003"/>
                <a:gd name="T48" fmla="*/ 2647 w 3336"/>
                <a:gd name="T49" fmla="*/ 11 h 1003"/>
                <a:gd name="T50" fmla="*/ 2746 w 3336"/>
                <a:gd name="T51" fmla="*/ 0 h 1003"/>
                <a:gd name="T52" fmla="*/ 2827 w 3336"/>
                <a:gd name="T53" fmla="*/ 24 h 1003"/>
                <a:gd name="T54" fmla="*/ 2880 w 3336"/>
                <a:gd name="T55" fmla="*/ 89 h 1003"/>
                <a:gd name="T56" fmla="*/ 2892 w 3336"/>
                <a:gd name="T57" fmla="*/ 334 h 1003"/>
                <a:gd name="T58" fmla="*/ 3139 w 3336"/>
                <a:gd name="T59" fmla="*/ 346 h 1003"/>
                <a:gd name="T60" fmla="*/ 3241 w 3336"/>
                <a:gd name="T61" fmla="*/ 402 h 1003"/>
                <a:gd name="T62" fmla="*/ 3311 w 3336"/>
                <a:gd name="T63" fmla="*/ 496 h 1003"/>
                <a:gd name="T64" fmla="*/ 3336 w 3336"/>
                <a:gd name="T65" fmla="*/ 612 h 1003"/>
                <a:gd name="T66" fmla="*/ 2708 w 3336"/>
                <a:gd name="T67" fmla="*/ 671 h 1003"/>
                <a:gd name="T68" fmla="*/ 2672 w 3336"/>
                <a:gd name="T69" fmla="*/ 707 h 1003"/>
                <a:gd name="T70" fmla="*/ 2680 w 3336"/>
                <a:gd name="T71" fmla="*/ 757 h 1003"/>
                <a:gd name="T72" fmla="*/ 2725 w 3336"/>
                <a:gd name="T73" fmla="*/ 780 h 1003"/>
                <a:gd name="T74" fmla="*/ 3334 w 3336"/>
                <a:gd name="T75" fmla="*/ 964 h 1003"/>
                <a:gd name="T76" fmla="*/ 3299 w 3336"/>
                <a:gd name="T77" fmla="*/ 1000 h 1003"/>
                <a:gd name="T78" fmla="*/ 38 w 3336"/>
                <a:gd name="T79" fmla="*/ 1000 h 1003"/>
                <a:gd name="T80" fmla="*/ 3 w 3336"/>
                <a:gd name="T81" fmla="*/ 964 h 1003"/>
                <a:gd name="T82" fmla="*/ 612 w 3336"/>
                <a:gd name="T83" fmla="*/ 780 h 1003"/>
                <a:gd name="T84" fmla="*/ 657 w 3336"/>
                <a:gd name="T85" fmla="*/ 757 h 1003"/>
                <a:gd name="T86" fmla="*/ 665 w 3336"/>
                <a:gd name="T87" fmla="*/ 707 h 1003"/>
                <a:gd name="T88" fmla="*/ 629 w 3336"/>
                <a:gd name="T89" fmla="*/ 671 h 1003"/>
                <a:gd name="T90" fmla="*/ 0 w 3336"/>
                <a:gd name="T91" fmla="*/ 612 h 1003"/>
                <a:gd name="T92" fmla="*/ 26 w 3336"/>
                <a:gd name="T93" fmla="*/ 496 h 1003"/>
                <a:gd name="T94" fmla="*/ 96 w 3336"/>
                <a:gd name="T95" fmla="*/ 402 h 1003"/>
                <a:gd name="T96" fmla="*/ 198 w 3336"/>
                <a:gd name="T97" fmla="*/ 346 h 1003"/>
                <a:gd name="T98" fmla="*/ 445 w 3336"/>
                <a:gd name="T99" fmla="*/ 334 h 1003"/>
                <a:gd name="T100" fmla="*/ 456 w 3336"/>
                <a:gd name="T101" fmla="*/ 89 h 1003"/>
                <a:gd name="T102" fmla="*/ 509 w 3336"/>
                <a:gd name="T103" fmla="*/ 24 h 1003"/>
                <a:gd name="T104" fmla="*/ 590 w 3336"/>
                <a:gd name="T105" fmla="*/ 0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6" h="1003">
                  <a:moveTo>
                    <a:pt x="2704" y="111"/>
                  </a:moveTo>
                  <a:lnTo>
                    <a:pt x="2690" y="113"/>
                  </a:lnTo>
                  <a:lnTo>
                    <a:pt x="2679" y="121"/>
                  </a:lnTo>
                  <a:lnTo>
                    <a:pt x="2672" y="132"/>
                  </a:lnTo>
                  <a:lnTo>
                    <a:pt x="2669" y="145"/>
                  </a:lnTo>
                  <a:lnTo>
                    <a:pt x="2669" y="334"/>
                  </a:lnTo>
                  <a:lnTo>
                    <a:pt x="2780" y="334"/>
                  </a:lnTo>
                  <a:lnTo>
                    <a:pt x="2780" y="145"/>
                  </a:lnTo>
                  <a:lnTo>
                    <a:pt x="2777" y="132"/>
                  </a:lnTo>
                  <a:lnTo>
                    <a:pt x="2770" y="121"/>
                  </a:lnTo>
                  <a:lnTo>
                    <a:pt x="2759" y="113"/>
                  </a:lnTo>
                  <a:lnTo>
                    <a:pt x="2746" y="111"/>
                  </a:lnTo>
                  <a:lnTo>
                    <a:pt x="2704" y="111"/>
                  </a:lnTo>
                  <a:close/>
                  <a:moveTo>
                    <a:pt x="590" y="111"/>
                  </a:moveTo>
                  <a:lnTo>
                    <a:pt x="577" y="113"/>
                  </a:lnTo>
                  <a:lnTo>
                    <a:pt x="566" y="121"/>
                  </a:lnTo>
                  <a:lnTo>
                    <a:pt x="559" y="132"/>
                  </a:lnTo>
                  <a:lnTo>
                    <a:pt x="557" y="145"/>
                  </a:lnTo>
                  <a:lnTo>
                    <a:pt x="557" y="334"/>
                  </a:lnTo>
                  <a:lnTo>
                    <a:pt x="667" y="334"/>
                  </a:lnTo>
                  <a:lnTo>
                    <a:pt x="667" y="145"/>
                  </a:lnTo>
                  <a:lnTo>
                    <a:pt x="665" y="132"/>
                  </a:lnTo>
                  <a:lnTo>
                    <a:pt x="658" y="121"/>
                  </a:lnTo>
                  <a:lnTo>
                    <a:pt x="647" y="113"/>
                  </a:lnTo>
                  <a:lnTo>
                    <a:pt x="633" y="111"/>
                  </a:lnTo>
                  <a:lnTo>
                    <a:pt x="590" y="111"/>
                  </a:lnTo>
                  <a:close/>
                  <a:moveTo>
                    <a:pt x="590" y="0"/>
                  </a:moveTo>
                  <a:lnTo>
                    <a:pt x="633" y="0"/>
                  </a:lnTo>
                  <a:lnTo>
                    <a:pt x="663" y="3"/>
                  </a:lnTo>
                  <a:lnTo>
                    <a:pt x="690" y="11"/>
                  </a:lnTo>
                  <a:lnTo>
                    <a:pt x="714" y="24"/>
                  </a:lnTo>
                  <a:lnTo>
                    <a:pt x="736" y="42"/>
                  </a:lnTo>
                  <a:lnTo>
                    <a:pt x="754" y="64"/>
                  </a:lnTo>
                  <a:lnTo>
                    <a:pt x="767" y="89"/>
                  </a:lnTo>
                  <a:lnTo>
                    <a:pt x="775" y="115"/>
                  </a:lnTo>
                  <a:lnTo>
                    <a:pt x="778" y="145"/>
                  </a:lnTo>
                  <a:lnTo>
                    <a:pt x="778" y="334"/>
                  </a:lnTo>
                  <a:lnTo>
                    <a:pt x="1223" y="334"/>
                  </a:lnTo>
                  <a:lnTo>
                    <a:pt x="1223" y="223"/>
                  </a:lnTo>
                  <a:lnTo>
                    <a:pt x="1613" y="223"/>
                  </a:lnTo>
                  <a:lnTo>
                    <a:pt x="1630" y="220"/>
                  </a:lnTo>
                  <a:lnTo>
                    <a:pt x="1645" y="212"/>
                  </a:lnTo>
                  <a:lnTo>
                    <a:pt x="1657" y="199"/>
                  </a:lnTo>
                  <a:lnTo>
                    <a:pt x="1665" y="184"/>
                  </a:lnTo>
                  <a:lnTo>
                    <a:pt x="1668" y="167"/>
                  </a:lnTo>
                  <a:lnTo>
                    <a:pt x="1665" y="149"/>
                  </a:lnTo>
                  <a:lnTo>
                    <a:pt x="1657" y="134"/>
                  </a:lnTo>
                  <a:lnTo>
                    <a:pt x="1645" y="121"/>
                  </a:lnTo>
                  <a:lnTo>
                    <a:pt x="1630" y="113"/>
                  </a:lnTo>
                  <a:lnTo>
                    <a:pt x="1613" y="111"/>
                  </a:lnTo>
                  <a:lnTo>
                    <a:pt x="1223" y="111"/>
                  </a:lnTo>
                  <a:lnTo>
                    <a:pt x="1223" y="0"/>
                  </a:lnTo>
                  <a:lnTo>
                    <a:pt x="2113" y="0"/>
                  </a:lnTo>
                  <a:lnTo>
                    <a:pt x="2113" y="111"/>
                  </a:lnTo>
                  <a:lnTo>
                    <a:pt x="1891" y="111"/>
                  </a:lnTo>
                  <a:lnTo>
                    <a:pt x="1873" y="113"/>
                  </a:lnTo>
                  <a:lnTo>
                    <a:pt x="1858" y="121"/>
                  </a:lnTo>
                  <a:lnTo>
                    <a:pt x="1846" y="134"/>
                  </a:lnTo>
                  <a:lnTo>
                    <a:pt x="1837" y="149"/>
                  </a:lnTo>
                  <a:lnTo>
                    <a:pt x="1835" y="167"/>
                  </a:lnTo>
                  <a:lnTo>
                    <a:pt x="1837" y="184"/>
                  </a:lnTo>
                  <a:lnTo>
                    <a:pt x="1846" y="199"/>
                  </a:lnTo>
                  <a:lnTo>
                    <a:pt x="1858" y="212"/>
                  </a:lnTo>
                  <a:lnTo>
                    <a:pt x="1873" y="220"/>
                  </a:lnTo>
                  <a:lnTo>
                    <a:pt x="1891" y="223"/>
                  </a:lnTo>
                  <a:lnTo>
                    <a:pt x="2113" y="223"/>
                  </a:lnTo>
                  <a:lnTo>
                    <a:pt x="2113" y="334"/>
                  </a:lnTo>
                  <a:lnTo>
                    <a:pt x="2558" y="334"/>
                  </a:lnTo>
                  <a:lnTo>
                    <a:pt x="2558" y="145"/>
                  </a:lnTo>
                  <a:lnTo>
                    <a:pt x="2561" y="115"/>
                  </a:lnTo>
                  <a:lnTo>
                    <a:pt x="2569" y="89"/>
                  </a:lnTo>
                  <a:lnTo>
                    <a:pt x="2583" y="64"/>
                  </a:lnTo>
                  <a:lnTo>
                    <a:pt x="2600" y="42"/>
                  </a:lnTo>
                  <a:lnTo>
                    <a:pt x="2622" y="24"/>
                  </a:lnTo>
                  <a:lnTo>
                    <a:pt x="2647" y="11"/>
                  </a:lnTo>
                  <a:lnTo>
                    <a:pt x="2674" y="3"/>
                  </a:lnTo>
                  <a:lnTo>
                    <a:pt x="2704" y="0"/>
                  </a:lnTo>
                  <a:lnTo>
                    <a:pt x="2746" y="0"/>
                  </a:lnTo>
                  <a:lnTo>
                    <a:pt x="2775" y="3"/>
                  </a:lnTo>
                  <a:lnTo>
                    <a:pt x="2803" y="11"/>
                  </a:lnTo>
                  <a:lnTo>
                    <a:pt x="2827" y="24"/>
                  </a:lnTo>
                  <a:lnTo>
                    <a:pt x="2849" y="42"/>
                  </a:lnTo>
                  <a:lnTo>
                    <a:pt x="2866" y="64"/>
                  </a:lnTo>
                  <a:lnTo>
                    <a:pt x="2880" y="89"/>
                  </a:lnTo>
                  <a:lnTo>
                    <a:pt x="2889" y="115"/>
                  </a:lnTo>
                  <a:lnTo>
                    <a:pt x="2892" y="145"/>
                  </a:lnTo>
                  <a:lnTo>
                    <a:pt x="2892" y="334"/>
                  </a:lnTo>
                  <a:lnTo>
                    <a:pt x="3059" y="334"/>
                  </a:lnTo>
                  <a:lnTo>
                    <a:pt x="3099" y="337"/>
                  </a:lnTo>
                  <a:lnTo>
                    <a:pt x="3139" y="346"/>
                  </a:lnTo>
                  <a:lnTo>
                    <a:pt x="3175" y="360"/>
                  </a:lnTo>
                  <a:lnTo>
                    <a:pt x="3209" y="379"/>
                  </a:lnTo>
                  <a:lnTo>
                    <a:pt x="3241" y="402"/>
                  </a:lnTo>
                  <a:lnTo>
                    <a:pt x="3268" y="430"/>
                  </a:lnTo>
                  <a:lnTo>
                    <a:pt x="3291" y="461"/>
                  </a:lnTo>
                  <a:lnTo>
                    <a:pt x="3311" y="496"/>
                  </a:lnTo>
                  <a:lnTo>
                    <a:pt x="3325" y="532"/>
                  </a:lnTo>
                  <a:lnTo>
                    <a:pt x="3333" y="572"/>
                  </a:lnTo>
                  <a:lnTo>
                    <a:pt x="3336" y="612"/>
                  </a:lnTo>
                  <a:lnTo>
                    <a:pt x="3336" y="668"/>
                  </a:lnTo>
                  <a:lnTo>
                    <a:pt x="2725" y="668"/>
                  </a:lnTo>
                  <a:lnTo>
                    <a:pt x="2708" y="671"/>
                  </a:lnTo>
                  <a:lnTo>
                    <a:pt x="2691" y="679"/>
                  </a:lnTo>
                  <a:lnTo>
                    <a:pt x="2680" y="692"/>
                  </a:lnTo>
                  <a:lnTo>
                    <a:pt x="2672" y="707"/>
                  </a:lnTo>
                  <a:lnTo>
                    <a:pt x="2669" y="724"/>
                  </a:lnTo>
                  <a:lnTo>
                    <a:pt x="2672" y="742"/>
                  </a:lnTo>
                  <a:lnTo>
                    <a:pt x="2680" y="757"/>
                  </a:lnTo>
                  <a:lnTo>
                    <a:pt x="2691" y="770"/>
                  </a:lnTo>
                  <a:lnTo>
                    <a:pt x="2708" y="777"/>
                  </a:lnTo>
                  <a:lnTo>
                    <a:pt x="2725" y="780"/>
                  </a:lnTo>
                  <a:lnTo>
                    <a:pt x="3336" y="780"/>
                  </a:lnTo>
                  <a:lnTo>
                    <a:pt x="3336" y="947"/>
                  </a:lnTo>
                  <a:lnTo>
                    <a:pt x="3334" y="964"/>
                  </a:lnTo>
                  <a:lnTo>
                    <a:pt x="3326" y="980"/>
                  </a:lnTo>
                  <a:lnTo>
                    <a:pt x="3314" y="992"/>
                  </a:lnTo>
                  <a:lnTo>
                    <a:pt x="3299" y="1000"/>
                  </a:lnTo>
                  <a:lnTo>
                    <a:pt x="3280" y="1003"/>
                  </a:lnTo>
                  <a:lnTo>
                    <a:pt x="56" y="1003"/>
                  </a:lnTo>
                  <a:lnTo>
                    <a:pt x="38" y="1000"/>
                  </a:lnTo>
                  <a:lnTo>
                    <a:pt x="22" y="992"/>
                  </a:lnTo>
                  <a:lnTo>
                    <a:pt x="11" y="980"/>
                  </a:lnTo>
                  <a:lnTo>
                    <a:pt x="3" y="964"/>
                  </a:lnTo>
                  <a:lnTo>
                    <a:pt x="0" y="947"/>
                  </a:lnTo>
                  <a:lnTo>
                    <a:pt x="0" y="780"/>
                  </a:lnTo>
                  <a:lnTo>
                    <a:pt x="612" y="780"/>
                  </a:lnTo>
                  <a:lnTo>
                    <a:pt x="629" y="777"/>
                  </a:lnTo>
                  <a:lnTo>
                    <a:pt x="645" y="770"/>
                  </a:lnTo>
                  <a:lnTo>
                    <a:pt x="657" y="757"/>
                  </a:lnTo>
                  <a:lnTo>
                    <a:pt x="665" y="742"/>
                  </a:lnTo>
                  <a:lnTo>
                    <a:pt x="667" y="724"/>
                  </a:lnTo>
                  <a:lnTo>
                    <a:pt x="665" y="707"/>
                  </a:lnTo>
                  <a:lnTo>
                    <a:pt x="657" y="692"/>
                  </a:lnTo>
                  <a:lnTo>
                    <a:pt x="645" y="679"/>
                  </a:lnTo>
                  <a:lnTo>
                    <a:pt x="629" y="671"/>
                  </a:lnTo>
                  <a:lnTo>
                    <a:pt x="612" y="668"/>
                  </a:lnTo>
                  <a:lnTo>
                    <a:pt x="0" y="668"/>
                  </a:lnTo>
                  <a:lnTo>
                    <a:pt x="0" y="612"/>
                  </a:lnTo>
                  <a:lnTo>
                    <a:pt x="3" y="572"/>
                  </a:lnTo>
                  <a:lnTo>
                    <a:pt x="12" y="532"/>
                  </a:lnTo>
                  <a:lnTo>
                    <a:pt x="26" y="496"/>
                  </a:lnTo>
                  <a:lnTo>
                    <a:pt x="45" y="461"/>
                  </a:lnTo>
                  <a:lnTo>
                    <a:pt x="68" y="430"/>
                  </a:lnTo>
                  <a:lnTo>
                    <a:pt x="96" y="402"/>
                  </a:lnTo>
                  <a:lnTo>
                    <a:pt x="126" y="379"/>
                  </a:lnTo>
                  <a:lnTo>
                    <a:pt x="161" y="360"/>
                  </a:lnTo>
                  <a:lnTo>
                    <a:pt x="198" y="346"/>
                  </a:lnTo>
                  <a:lnTo>
                    <a:pt x="237" y="337"/>
                  </a:lnTo>
                  <a:lnTo>
                    <a:pt x="278" y="334"/>
                  </a:lnTo>
                  <a:lnTo>
                    <a:pt x="445" y="334"/>
                  </a:lnTo>
                  <a:lnTo>
                    <a:pt x="445" y="145"/>
                  </a:lnTo>
                  <a:lnTo>
                    <a:pt x="448" y="115"/>
                  </a:lnTo>
                  <a:lnTo>
                    <a:pt x="456" y="89"/>
                  </a:lnTo>
                  <a:lnTo>
                    <a:pt x="469" y="64"/>
                  </a:lnTo>
                  <a:lnTo>
                    <a:pt x="488" y="42"/>
                  </a:lnTo>
                  <a:lnTo>
                    <a:pt x="509" y="24"/>
                  </a:lnTo>
                  <a:lnTo>
                    <a:pt x="533" y="11"/>
                  </a:lnTo>
                  <a:lnTo>
                    <a:pt x="561" y="3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45"/>
            <p:cNvSpPr>
              <a:spLocks/>
            </p:cNvSpPr>
            <p:nvPr/>
          </p:nvSpPr>
          <p:spPr bwMode="auto">
            <a:xfrm>
              <a:off x="7440613" y="2095500"/>
              <a:ext cx="39687" cy="39688"/>
            </a:xfrm>
            <a:custGeom>
              <a:avLst/>
              <a:gdLst>
                <a:gd name="T0" fmla="*/ 112 w 223"/>
                <a:gd name="T1" fmla="*/ 0 h 223"/>
                <a:gd name="T2" fmla="*/ 137 w 223"/>
                <a:gd name="T3" fmla="*/ 3 h 223"/>
                <a:gd name="T4" fmla="*/ 160 w 223"/>
                <a:gd name="T5" fmla="*/ 11 h 223"/>
                <a:gd name="T6" fmla="*/ 181 w 223"/>
                <a:gd name="T7" fmla="*/ 24 h 223"/>
                <a:gd name="T8" fmla="*/ 199 w 223"/>
                <a:gd name="T9" fmla="*/ 42 h 223"/>
                <a:gd name="T10" fmla="*/ 212 w 223"/>
                <a:gd name="T11" fmla="*/ 62 h 223"/>
                <a:gd name="T12" fmla="*/ 220 w 223"/>
                <a:gd name="T13" fmla="*/ 85 h 223"/>
                <a:gd name="T14" fmla="*/ 223 w 223"/>
                <a:gd name="T15" fmla="*/ 112 h 223"/>
                <a:gd name="T16" fmla="*/ 223 w 223"/>
                <a:gd name="T17" fmla="*/ 223 h 223"/>
                <a:gd name="T18" fmla="*/ 112 w 223"/>
                <a:gd name="T19" fmla="*/ 223 h 223"/>
                <a:gd name="T20" fmla="*/ 86 w 223"/>
                <a:gd name="T21" fmla="*/ 220 h 223"/>
                <a:gd name="T22" fmla="*/ 63 w 223"/>
                <a:gd name="T23" fmla="*/ 211 h 223"/>
                <a:gd name="T24" fmla="*/ 42 w 223"/>
                <a:gd name="T25" fmla="*/ 198 h 223"/>
                <a:gd name="T26" fmla="*/ 25 w 223"/>
                <a:gd name="T27" fmla="*/ 181 h 223"/>
                <a:gd name="T28" fmla="*/ 11 w 223"/>
                <a:gd name="T29" fmla="*/ 160 h 223"/>
                <a:gd name="T30" fmla="*/ 3 w 223"/>
                <a:gd name="T31" fmla="*/ 137 h 223"/>
                <a:gd name="T32" fmla="*/ 0 w 223"/>
                <a:gd name="T33" fmla="*/ 112 h 223"/>
                <a:gd name="T34" fmla="*/ 3 w 223"/>
                <a:gd name="T35" fmla="*/ 85 h 223"/>
                <a:gd name="T36" fmla="*/ 11 w 223"/>
                <a:gd name="T37" fmla="*/ 62 h 223"/>
                <a:gd name="T38" fmla="*/ 25 w 223"/>
                <a:gd name="T39" fmla="*/ 42 h 223"/>
                <a:gd name="T40" fmla="*/ 42 w 223"/>
                <a:gd name="T41" fmla="*/ 24 h 223"/>
                <a:gd name="T42" fmla="*/ 63 w 223"/>
                <a:gd name="T43" fmla="*/ 11 h 223"/>
                <a:gd name="T44" fmla="*/ 86 w 223"/>
                <a:gd name="T45" fmla="*/ 3 h 223"/>
                <a:gd name="T46" fmla="*/ 112 w 223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3" h="223">
                  <a:moveTo>
                    <a:pt x="112" y="0"/>
                  </a:moveTo>
                  <a:lnTo>
                    <a:pt x="137" y="3"/>
                  </a:lnTo>
                  <a:lnTo>
                    <a:pt x="160" y="11"/>
                  </a:lnTo>
                  <a:lnTo>
                    <a:pt x="181" y="24"/>
                  </a:lnTo>
                  <a:lnTo>
                    <a:pt x="199" y="42"/>
                  </a:lnTo>
                  <a:lnTo>
                    <a:pt x="212" y="62"/>
                  </a:lnTo>
                  <a:lnTo>
                    <a:pt x="220" y="85"/>
                  </a:lnTo>
                  <a:lnTo>
                    <a:pt x="223" y="112"/>
                  </a:lnTo>
                  <a:lnTo>
                    <a:pt x="223" y="223"/>
                  </a:lnTo>
                  <a:lnTo>
                    <a:pt x="112" y="223"/>
                  </a:lnTo>
                  <a:lnTo>
                    <a:pt x="86" y="220"/>
                  </a:lnTo>
                  <a:lnTo>
                    <a:pt x="63" y="211"/>
                  </a:lnTo>
                  <a:lnTo>
                    <a:pt x="42" y="198"/>
                  </a:lnTo>
                  <a:lnTo>
                    <a:pt x="25" y="181"/>
                  </a:lnTo>
                  <a:lnTo>
                    <a:pt x="11" y="160"/>
                  </a:lnTo>
                  <a:lnTo>
                    <a:pt x="3" y="137"/>
                  </a:lnTo>
                  <a:lnTo>
                    <a:pt x="0" y="112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Rectangle 446"/>
            <p:cNvSpPr>
              <a:spLocks noChangeArrowheads="1"/>
            </p:cNvSpPr>
            <p:nvPr/>
          </p:nvSpPr>
          <p:spPr bwMode="auto">
            <a:xfrm>
              <a:off x="7499350" y="2154238"/>
              <a:ext cx="39687" cy="138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47"/>
            <p:cNvSpPr>
              <a:spLocks/>
            </p:cNvSpPr>
            <p:nvPr/>
          </p:nvSpPr>
          <p:spPr bwMode="auto">
            <a:xfrm>
              <a:off x="7558088" y="2095500"/>
              <a:ext cx="39687" cy="39688"/>
            </a:xfrm>
            <a:custGeom>
              <a:avLst/>
              <a:gdLst>
                <a:gd name="T0" fmla="*/ 110 w 222"/>
                <a:gd name="T1" fmla="*/ 0 h 223"/>
                <a:gd name="T2" fmla="*/ 137 w 222"/>
                <a:gd name="T3" fmla="*/ 3 h 223"/>
                <a:gd name="T4" fmla="*/ 160 w 222"/>
                <a:gd name="T5" fmla="*/ 11 h 223"/>
                <a:gd name="T6" fmla="*/ 180 w 222"/>
                <a:gd name="T7" fmla="*/ 24 h 223"/>
                <a:gd name="T8" fmla="*/ 197 w 222"/>
                <a:gd name="T9" fmla="*/ 42 h 223"/>
                <a:gd name="T10" fmla="*/ 211 w 222"/>
                <a:gd name="T11" fmla="*/ 62 h 223"/>
                <a:gd name="T12" fmla="*/ 219 w 222"/>
                <a:gd name="T13" fmla="*/ 85 h 223"/>
                <a:gd name="T14" fmla="*/ 222 w 222"/>
                <a:gd name="T15" fmla="*/ 112 h 223"/>
                <a:gd name="T16" fmla="*/ 219 w 222"/>
                <a:gd name="T17" fmla="*/ 137 h 223"/>
                <a:gd name="T18" fmla="*/ 211 w 222"/>
                <a:gd name="T19" fmla="*/ 160 h 223"/>
                <a:gd name="T20" fmla="*/ 197 w 222"/>
                <a:gd name="T21" fmla="*/ 181 h 223"/>
                <a:gd name="T22" fmla="*/ 180 w 222"/>
                <a:gd name="T23" fmla="*/ 198 h 223"/>
                <a:gd name="T24" fmla="*/ 160 w 222"/>
                <a:gd name="T25" fmla="*/ 211 h 223"/>
                <a:gd name="T26" fmla="*/ 137 w 222"/>
                <a:gd name="T27" fmla="*/ 220 h 223"/>
                <a:gd name="T28" fmla="*/ 110 w 222"/>
                <a:gd name="T29" fmla="*/ 223 h 223"/>
                <a:gd name="T30" fmla="*/ 0 w 222"/>
                <a:gd name="T31" fmla="*/ 223 h 223"/>
                <a:gd name="T32" fmla="*/ 0 w 222"/>
                <a:gd name="T33" fmla="*/ 112 h 223"/>
                <a:gd name="T34" fmla="*/ 2 w 222"/>
                <a:gd name="T35" fmla="*/ 85 h 223"/>
                <a:gd name="T36" fmla="*/ 11 w 222"/>
                <a:gd name="T37" fmla="*/ 62 h 223"/>
                <a:gd name="T38" fmla="*/ 24 w 222"/>
                <a:gd name="T39" fmla="*/ 42 h 223"/>
                <a:gd name="T40" fmla="*/ 42 w 222"/>
                <a:gd name="T41" fmla="*/ 24 h 223"/>
                <a:gd name="T42" fmla="*/ 62 w 222"/>
                <a:gd name="T43" fmla="*/ 11 h 223"/>
                <a:gd name="T44" fmla="*/ 85 w 222"/>
                <a:gd name="T45" fmla="*/ 3 h 223"/>
                <a:gd name="T46" fmla="*/ 110 w 222"/>
                <a:gd name="T4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2" h="223">
                  <a:moveTo>
                    <a:pt x="110" y="0"/>
                  </a:moveTo>
                  <a:lnTo>
                    <a:pt x="137" y="3"/>
                  </a:lnTo>
                  <a:lnTo>
                    <a:pt x="160" y="11"/>
                  </a:lnTo>
                  <a:lnTo>
                    <a:pt x="180" y="24"/>
                  </a:lnTo>
                  <a:lnTo>
                    <a:pt x="197" y="42"/>
                  </a:lnTo>
                  <a:lnTo>
                    <a:pt x="211" y="62"/>
                  </a:lnTo>
                  <a:lnTo>
                    <a:pt x="219" y="85"/>
                  </a:lnTo>
                  <a:lnTo>
                    <a:pt x="222" y="112"/>
                  </a:lnTo>
                  <a:lnTo>
                    <a:pt x="219" y="137"/>
                  </a:lnTo>
                  <a:lnTo>
                    <a:pt x="211" y="160"/>
                  </a:lnTo>
                  <a:lnTo>
                    <a:pt x="197" y="181"/>
                  </a:lnTo>
                  <a:lnTo>
                    <a:pt x="180" y="198"/>
                  </a:lnTo>
                  <a:lnTo>
                    <a:pt x="160" y="211"/>
                  </a:lnTo>
                  <a:lnTo>
                    <a:pt x="137" y="220"/>
                  </a:lnTo>
                  <a:lnTo>
                    <a:pt x="110" y="223"/>
                  </a:lnTo>
                  <a:lnTo>
                    <a:pt x="0" y="223"/>
                  </a:lnTo>
                  <a:lnTo>
                    <a:pt x="0" y="112"/>
                  </a:lnTo>
                  <a:lnTo>
                    <a:pt x="2" y="85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2" y="24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48"/>
            <p:cNvSpPr>
              <a:spLocks/>
            </p:cNvSpPr>
            <p:nvPr/>
          </p:nvSpPr>
          <p:spPr bwMode="auto">
            <a:xfrm>
              <a:off x="7342188" y="1898650"/>
              <a:ext cx="352425" cy="393700"/>
            </a:xfrm>
            <a:custGeom>
              <a:avLst/>
              <a:gdLst>
                <a:gd name="T0" fmla="*/ 1064 w 2000"/>
                <a:gd name="T1" fmla="*/ 3 h 2230"/>
                <a:gd name="T2" fmla="*/ 1238 w 2000"/>
                <a:gd name="T3" fmla="*/ 35 h 2230"/>
                <a:gd name="T4" fmla="*/ 1442 w 2000"/>
                <a:gd name="T5" fmla="*/ 118 h 2230"/>
                <a:gd name="T6" fmla="*/ 1622 w 2000"/>
                <a:gd name="T7" fmla="*/ 244 h 2230"/>
                <a:gd name="T8" fmla="*/ 1774 w 2000"/>
                <a:gd name="T9" fmla="*/ 405 h 2230"/>
                <a:gd name="T10" fmla="*/ 1891 w 2000"/>
                <a:gd name="T11" fmla="*/ 597 h 2230"/>
                <a:gd name="T12" fmla="*/ 1968 w 2000"/>
                <a:gd name="T13" fmla="*/ 814 h 2230"/>
                <a:gd name="T14" fmla="*/ 2000 w 2000"/>
                <a:gd name="T15" fmla="*/ 1047 h 2230"/>
                <a:gd name="T16" fmla="*/ 1986 w 2000"/>
                <a:gd name="T17" fmla="*/ 1277 h 2230"/>
                <a:gd name="T18" fmla="*/ 1927 w 2000"/>
                <a:gd name="T19" fmla="*/ 1496 h 2230"/>
                <a:gd name="T20" fmla="*/ 1827 w 2000"/>
                <a:gd name="T21" fmla="*/ 1698 h 2230"/>
                <a:gd name="T22" fmla="*/ 1687 w 2000"/>
                <a:gd name="T23" fmla="*/ 1875 h 2230"/>
                <a:gd name="T24" fmla="*/ 1592 w 2000"/>
                <a:gd name="T25" fmla="*/ 1984 h 2230"/>
                <a:gd name="T26" fmla="*/ 1504 w 2000"/>
                <a:gd name="T27" fmla="*/ 2123 h 2230"/>
                <a:gd name="T28" fmla="*/ 1223 w 2000"/>
                <a:gd name="T29" fmla="*/ 2230 h 2230"/>
                <a:gd name="T30" fmla="*/ 1370 w 2000"/>
                <a:gd name="T31" fmla="*/ 1447 h 2230"/>
                <a:gd name="T32" fmla="*/ 1465 w 2000"/>
                <a:gd name="T33" fmla="*/ 1406 h 2230"/>
                <a:gd name="T34" fmla="*/ 1532 w 2000"/>
                <a:gd name="T35" fmla="*/ 1329 h 2230"/>
                <a:gd name="T36" fmla="*/ 1556 w 2000"/>
                <a:gd name="T37" fmla="*/ 1227 h 2230"/>
                <a:gd name="T38" fmla="*/ 1532 w 2000"/>
                <a:gd name="T39" fmla="*/ 1124 h 2230"/>
                <a:gd name="T40" fmla="*/ 1465 w 2000"/>
                <a:gd name="T41" fmla="*/ 1046 h 2230"/>
                <a:gd name="T42" fmla="*/ 1370 w 2000"/>
                <a:gd name="T43" fmla="*/ 1006 h 2230"/>
                <a:gd name="T44" fmla="*/ 1264 w 2000"/>
                <a:gd name="T45" fmla="*/ 1015 h 2230"/>
                <a:gd name="T46" fmla="*/ 1177 w 2000"/>
                <a:gd name="T47" fmla="*/ 1068 h 2230"/>
                <a:gd name="T48" fmla="*/ 1123 w 2000"/>
                <a:gd name="T49" fmla="*/ 1156 h 2230"/>
                <a:gd name="T50" fmla="*/ 1112 w 2000"/>
                <a:gd name="T51" fmla="*/ 1338 h 2230"/>
                <a:gd name="T52" fmla="*/ 886 w 2000"/>
                <a:gd name="T53" fmla="*/ 1190 h 2230"/>
                <a:gd name="T54" fmla="*/ 846 w 2000"/>
                <a:gd name="T55" fmla="*/ 1095 h 2230"/>
                <a:gd name="T56" fmla="*/ 769 w 2000"/>
                <a:gd name="T57" fmla="*/ 1028 h 2230"/>
                <a:gd name="T58" fmla="*/ 667 w 2000"/>
                <a:gd name="T59" fmla="*/ 1003 h 2230"/>
                <a:gd name="T60" fmla="*/ 564 w 2000"/>
                <a:gd name="T61" fmla="*/ 1028 h 2230"/>
                <a:gd name="T62" fmla="*/ 487 w 2000"/>
                <a:gd name="T63" fmla="*/ 1095 h 2230"/>
                <a:gd name="T64" fmla="*/ 447 w 2000"/>
                <a:gd name="T65" fmla="*/ 1190 h 2230"/>
                <a:gd name="T66" fmla="*/ 455 w 2000"/>
                <a:gd name="T67" fmla="*/ 1297 h 2230"/>
                <a:gd name="T68" fmla="*/ 510 w 2000"/>
                <a:gd name="T69" fmla="*/ 1384 h 2230"/>
                <a:gd name="T70" fmla="*/ 597 w 2000"/>
                <a:gd name="T71" fmla="*/ 1438 h 2230"/>
                <a:gd name="T72" fmla="*/ 778 w 2000"/>
                <a:gd name="T73" fmla="*/ 1449 h 2230"/>
                <a:gd name="T74" fmla="*/ 520 w 2000"/>
                <a:gd name="T75" fmla="*/ 2175 h 2230"/>
                <a:gd name="T76" fmla="*/ 439 w 2000"/>
                <a:gd name="T77" fmla="*/ 2028 h 2230"/>
                <a:gd name="T78" fmla="*/ 345 w 2000"/>
                <a:gd name="T79" fmla="*/ 1908 h 2230"/>
                <a:gd name="T80" fmla="*/ 215 w 2000"/>
                <a:gd name="T81" fmla="*/ 1760 h 2230"/>
                <a:gd name="T82" fmla="*/ 102 w 2000"/>
                <a:gd name="T83" fmla="*/ 1565 h 2230"/>
                <a:gd name="T84" fmla="*/ 29 w 2000"/>
                <a:gd name="T85" fmla="*/ 1352 h 2230"/>
                <a:gd name="T86" fmla="*/ 0 w 2000"/>
                <a:gd name="T87" fmla="*/ 1124 h 2230"/>
                <a:gd name="T88" fmla="*/ 16 w 2000"/>
                <a:gd name="T89" fmla="*/ 890 h 2230"/>
                <a:gd name="T90" fmla="*/ 80 w 2000"/>
                <a:gd name="T91" fmla="*/ 667 h 2230"/>
                <a:gd name="T92" fmla="*/ 184 w 2000"/>
                <a:gd name="T93" fmla="*/ 466 h 2230"/>
                <a:gd name="T94" fmla="*/ 325 w 2000"/>
                <a:gd name="T95" fmla="*/ 293 h 2230"/>
                <a:gd name="T96" fmla="*/ 496 w 2000"/>
                <a:gd name="T97" fmla="*/ 155 h 2230"/>
                <a:gd name="T98" fmla="*/ 692 w 2000"/>
                <a:gd name="T99" fmla="*/ 58 h 2230"/>
                <a:gd name="T100" fmla="*/ 907 w 2000"/>
                <a:gd name="T101" fmla="*/ 6 h 2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0" h="2230">
                  <a:moveTo>
                    <a:pt x="998" y="0"/>
                  </a:moveTo>
                  <a:lnTo>
                    <a:pt x="1033" y="1"/>
                  </a:lnTo>
                  <a:lnTo>
                    <a:pt x="1064" y="3"/>
                  </a:lnTo>
                  <a:lnTo>
                    <a:pt x="1093" y="6"/>
                  </a:lnTo>
                  <a:lnTo>
                    <a:pt x="1166" y="17"/>
                  </a:lnTo>
                  <a:lnTo>
                    <a:pt x="1238" y="35"/>
                  </a:lnTo>
                  <a:lnTo>
                    <a:pt x="1308" y="58"/>
                  </a:lnTo>
                  <a:lnTo>
                    <a:pt x="1376" y="85"/>
                  </a:lnTo>
                  <a:lnTo>
                    <a:pt x="1442" y="118"/>
                  </a:lnTo>
                  <a:lnTo>
                    <a:pt x="1504" y="155"/>
                  </a:lnTo>
                  <a:lnTo>
                    <a:pt x="1564" y="197"/>
                  </a:lnTo>
                  <a:lnTo>
                    <a:pt x="1622" y="244"/>
                  </a:lnTo>
                  <a:lnTo>
                    <a:pt x="1675" y="293"/>
                  </a:lnTo>
                  <a:lnTo>
                    <a:pt x="1726" y="347"/>
                  </a:lnTo>
                  <a:lnTo>
                    <a:pt x="1774" y="405"/>
                  </a:lnTo>
                  <a:lnTo>
                    <a:pt x="1816" y="466"/>
                  </a:lnTo>
                  <a:lnTo>
                    <a:pt x="1855" y="530"/>
                  </a:lnTo>
                  <a:lnTo>
                    <a:pt x="1891" y="597"/>
                  </a:lnTo>
                  <a:lnTo>
                    <a:pt x="1921" y="667"/>
                  </a:lnTo>
                  <a:lnTo>
                    <a:pt x="1947" y="739"/>
                  </a:lnTo>
                  <a:lnTo>
                    <a:pt x="1968" y="814"/>
                  </a:lnTo>
                  <a:lnTo>
                    <a:pt x="1984" y="890"/>
                  </a:lnTo>
                  <a:lnTo>
                    <a:pt x="1995" y="969"/>
                  </a:lnTo>
                  <a:lnTo>
                    <a:pt x="2000" y="1047"/>
                  </a:lnTo>
                  <a:lnTo>
                    <a:pt x="2000" y="1124"/>
                  </a:lnTo>
                  <a:lnTo>
                    <a:pt x="1996" y="1201"/>
                  </a:lnTo>
                  <a:lnTo>
                    <a:pt x="1986" y="1277"/>
                  </a:lnTo>
                  <a:lnTo>
                    <a:pt x="1972" y="1352"/>
                  </a:lnTo>
                  <a:lnTo>
                    <a:pt x="1952" y="1425"/>
                  </a:lnTo>
                  <a:lnTo>
                    <a:pt x="1927" y="1496"/>
                  </a:lnTo>
                  <a:lnTo>
                    <a:pt x="1899" y="1565"/>
                  </a:lnTo>
                  <a:lnTo>
                    <a:pt x="1866" y="1633"/>
                  </a:lnTo>
                  <a:lnTo>
                    <a:pt x="1827" y="1698"/>
                  </a:lnTo>
                  <a:lnTo>
                    <a:pt x="1785" y="1760"/>
                  </a:lnTo>
                  <a:lnTo>
                    <a:pt x="1738" y="1819"/>
                  </a:lnTo>
                  <a:lnTo>
                    <a:pt x="1687" y="1875"/>
                  </a:lnTo>
                  <a:lnTo>
                    <a:pt x="1656" y="1908"/>
                  </a:lnTo>
                  <a:lnTo>
                    <a:pt x="1624" y="1945"/>
                  </a:lnTo>
                  <a:lnTo>
                    <a:pt x="1592" y="1984"/>
                  </a:lnTo>
                  <a:lnTo>
                    <a:pt x="1561" y="2028"/>
                  </a:lnTo>
                  <a:lnTo>
                    <a:pt x="1532" y="2075"/>
                  </a:lnTo>
                  <a:lnTo>
                    <a:pt x="1504" y="2123"/>
                  </a:lnTo>
                  <a:lnTo>
                    <a:pt x="1480" y="2175"/>
                  </a:lnTo>
                  <a:lnTo>
                    <a:pt x="1461" y="2230"/>
                  </a:lnTo>
                  <a:lnTo>
                    <a:pt x="1223" y="2230"/>
                  </a:lnTo>
                  <a:lnTo>
                    <a:pt x="1223" y="1449"/>
                  </a:lnTo>
                  <a:lnTo>
                    <a:pt x="1333" y="1449"/>
                  </a:lnTo>
                  <a:lnTo>
                    <a:pt x="1370" y="1447"/>
                  </a:lnTo>
                  <a:lnTo>
                    <a:pt x="1404" y="1438"/>
                  </a:lnTo>
                  <a:lnTo>
                    <a:pt x="1436" y="1424"/>
                  </a:lnTo>
                  <a:lnTo>
                    <a:pt x="1465" y="1406"/>
                  </a:lnTo>
                  <a:lnTo>
                    <a:pt x="1491" y="1384"/>
                  </a:lnTo>
                  <a:lnTo>
                    <a:pt x="1513" y="1358"/>
                  </a:lnTo>
                  <a:lnTo>
                    <a:pt x="1532" y="1329"/>
                  </a:lnTo>
                  <a:lnTo>
                    <a:pt x="1545" y="1297"/>
                  </a:lnTo>
                  <a:lnTo>
                    <a:pt x="1553" y="1262"/>
                  </a:lnTo>
                  <a:lnTo>
                    <a:pt x="1556" y="1227"/>
                  </a:lnTo>
                  <a:lnTo>
                    <a:pt x="1553" y="1190"/>
                  </a:lnTo>
                  <a:lnTo>
                    <a:pt x="1545" y="1156"/>
                  </a:lnTo>
                  <a:lnTo>
                    <a:pt x="1532" y="1124"/>
                  </a:lnTo>
                  <a:lnTo>
                    <a:pt x="1513" y="1095"/>
                  </a:lnTo>
                  <a:lnTo>
                    <a:pt x="1491" y="1068"/>
                  </a:lnTo>
                  <a:lnTo>
                    <a:pt x="1465" y="1046"/>
                  </a:lnTo>
                  <a:lnTo>
                    <a:pt x="1436" y="1028"/>
                  </a:lnTo>
                  <a:lnTo>
                    <a:pt x="1404" y="1015"/>
                  </a:lnTo>
                  <a:lnTo>
                    <a:pt x="1370" y="1006"/>
                  </a:lnTo>
                  <a:lnTo>
                    <a:pt x="1333" y="1003"/>
                  </a:lnTo>
                  <a:lnTo>
                    <a:pt x="1298" y="1006"/>
                  </a:lnTo>
                  <a:lnTo>
                    <a:pt x="1264" y="1015"/>
                  </a:lnTo>
                  <a:lnTo>
                    <a:pt x="1232" y="1028"/>
                  </a:lnTo>
                  <a:lnTo>
                    <a:pt x="1203" y="1046"/>
                  </a:lnTo>
                  <a:lnTo>
                    <a:pt x="1177" y="1068"/>
                  </a:lnTo>
                  <a:lnTo>
                    <a:pt x="1154" y="1095"/>
                  </a:lnTo>
                  <a:lnTo>
                    <a:pt x="1136" y="1124"/>
                  </a:lnTo>
                  <a:lnTo>
                    <a:pt x="1123" y="1156"/>
                  </a:lnTo>
                  <a:lnTo>
                    <a:pt x="1115" y="1190"/>
                  </a:lnTo>
                  <a:lnTo>
                    <a:pt x="1112" y="1227"/>
                  </a:lnTo>
                  <a:lnTo>
                    <a:pt x="1112" y="1338"/>
                  </a:lnTo>
                  <a:lnTo>
                    <a:pt x="889" y="1338"/>
                  </a:lnTo>
                  <a:lnTo>
                    <a:pt x="889" y="1227"/>
                  </a:lnTo>
                  <a:lnTo>
                    <a:pt x="886" y="1190"/>
                  </a:lnTo>
                  <a:lnTo>
                    <a:pt x="878" y="1156"/>
                  </a:lnTo>
                  <a:lnTo>
                    <a:pt x="864" y="1124"/>
                  </a:lnTo>
                  <a:lnTo>
                    <a:pt x="846" y="1095"/>
                  </a:lnTo>
                  <a:lnTo>
                    <a:pt x="823" y="1068"/>
                  </a:lnTo>
                  <a:lnTo>
                    <a:pt x="798" y="1046"/>
                  </a:lnTo>
                  <a:lnTo>
                    <a:pt x="769" y="1028"/>
                  </a:lnTo>
                  <a:lnTo>
                    <a:pt x="736" y="1015"/>
                  </a:lnTo>
                  <a:lnTo>
                    <a:pt x="703" y="1006"/>
                  </a:lnTo>
                  <a:lnTo>
                    <a:pt x="667" y="1003"/>
                  </a:lnTo>
                  <a:lnTo>
                    <a:pt x="630" y="1006"/>
                  </a:lnTo>
                  <a:lnTo>
                    <a:pt x="597" y="1015"/>
                  </a:lnTo>
                  <a:lnTo>
                    <a:pt x="564" y="1028"/>
                  </a:lnTo>
                  <a:lnTo>
                    <a:pt x="535" y="1046"/>
                  </a:lnTo>
                  <a:lnTo>
                    <a:pt x="510" y="1068"/>
                  </a:lnTo>
                  <a:lnTo>
                    <a:pt x="487" y="1095"/>
                  </a:lnTo>
                  <a:lnTo>
                    <a:pt x="469" y="1124"/>
                  </a:lnTo>
                  <a:lnTo>
                    <a:pt x="455" y="1156"/>
                  </a:lnTo>
                  <a:lnTo>
                    <a:pt x="447" y="1190"/>
                  </a:lnTo>
                  <a:lnTo>
                    <a:pt x="444" y="1227"/>
                  </a:lnTo>
                  <a:lnTo>
                    <a:pt x="447" y="1262"/>
                  </a:lnTo>
                  <a:lnTo>
                    <a:pt x="455" y="1297"/>
                  </a:lnTo>
                  <a:lnTo>
                    <a:pt x="469" y="1329"/>
                  </a:lnTo>
                  <a:lnTo>
                    <a:pt x="487" y="1358"/>
                  </a:lnTo>
                  <a:lnTo>
                    <a:pt x="510" y="1384"/>
                  </a:lnTo>
                  <a:lnTo>
                    <a:pt x="535" y="1406"/>
                  </a:lnTo>
                  <a:lnTo>
                    <a:pt x="564" y="1424"/>
                  </a:lnTo>
                  <a:lnTo>
                    <a:pt x="597" y="1438"/>
                  </a:lnTo>
                  <a:lnTo>
                    <a:pt x="630" y="1447"/>
                  </a:lnTo>
                  <a:lnTo>
                    <a:pt x="667" y="1449"/>
                  </a:lnTo>
                  <a:lnTo>
                    <a:pt x="778" y="1449"/>
                  </a:lnTo>
                  <a:lnTo>
                    <a:pt x="778" y="2230"/>
                  </a:lnTo>
                  <a:lnTo>
                    <a:pt x="539" y="2230"/>
                  </a:lnTo>
                  <a:lnTo>
                    <a:pt x="520" y="2175"/>
                  </a:lnTo>
                  <a:lnTo>
                    <a:pt x="496" y="2123"/>
                  </a:lnTo>
                  <a:lnTo>
                    <a:pt x="469" y="2075"/>
                  </a:lnTo>
                  <a:lnTo>
                    <a:pt x="439" y="2028"/>
                  </a:lnTo>
                  <a:lnTo>
                    <a:pt x="409" y="1984"/>
                  </a:lnTo>
                  <a:lnTo>
                    <a:pt x="376" y="1945"/>
                  </a:lnTo>
                  <a:lnTo>
                    <a:pt x="345" y="1908"/>
                  </a:lnTo>
                  <a:lnTo>
                    <a:pt x="313" y="1875"/>
                  </a:lnTo>
                  <a:lnTo>
                    <a:pt x="263" y="1819"/>
                  </a:lnTo>
                  <a:lnTo>
                    <a:pt x="215" y="1760"/>
                  </a:lnTo>
                  <a:lnTo>
                    <a:pt x="173" y="1698"/>
                  </a:lnTo>
                  <a:lnTo>
                    <a:pt x="135" y="1633"/>
                  </a:lnTo>
                  <a:lnTo>
                    <a:pt x="102" y="1565"/>
                  </a:lnTo>
                  <a:lnTo>
                    <a:pt x="73" y="1496"/>
                  </a:lnTo>
                  <a:lnTo>
                    <a:pt x="48" y="1425"/>
                  </a:lnTo>
                  <a:lnTo>
                    <a:pt x="29" y="1352"/>
                  </a:lnTo>
                  <a:lnTo>
                    <a:pt x="14" y="1277"/>
                  </a:lnTo>
                  <a:lnTo>
                    <a:pt x="5" y="1201"/>
                  </a:lnTo>
                  <a:lnTo>
                    <a:pt x="0" y="1124"/>
                  </a:lnTo>
                  <a:lnTo>
                    <a:pt x="0" y="1047"/>
                  </a:lnTo>
                  <a:lnTo>
                    <a:pt x="6" y="969"/>
                  </a:lnTo>
                  <a:lnTo>
                    <a:pt x="16" y="890"/>
                  </a:lnTo>
                  <a:lnTo>
                    <a:pt x="32" y="814"/>
                  </a:lnTo>
                  <a:lnTo>
                    <a:pt x="53" y="739"/>
                  </a:lnTo>
                  <a:lnTo>
                    <a:pt x="80" y="667"/>
                  </a:lnTo>
                  <a:lnTo>
                    <a:pt x="110" y="597"/>
                  </a:lnTo>
                  <a:lnTo>
                    <a:pt x="144" y="530"/>
                  </a:lnTo>
                  <a:lnTo>
                    <a:pt x="184" y="466"/>
                  </a:lnTo>
                  <a:lnTo>
                    <a:pt x="227" y="405"/>
                  </a:lnTo>
                  <a:lnTo>
                    <a:pt x="274" y="347"/>
                  </a:lnTo>
                  <a:lnTo>
                    <a:pt x="325" y="293"/>
                  </a:lnTo>
                  <a:lnTo>
                    <a:pt x="378" y="244"/>
                  </a:lnTo>
                  <a:lnTo>
                    <a:pt x="436" y="197"/>
                  </a:lnTo>
                  <a:lnTo>
                    <a:pt x="496" y="155"/>
                  </a:lnTo>
                  <a:lnTo>
                    <a:pt x="559" y="118"/>
                  </a:lnTo>
                  <a:lnTo>
                    <a:pt x="624" y="85"/>
                  </a:lnTo>
                  <a:lnTo>
                    <a:pt x="692" y="58"/>
                  </a:lnTo>
                  <a:lnTo>
                    <a:pt x="762" y="35"/>
                  </a:lnTo>
                  <a:lnTo>
                    <a:pt x="834" y="17"/>
                  </a:lnTo>
                  <a:lnTo>
                    <a:pt x="907" y="6"/>
                  </a:lnTo>
                  <a:lnTo>
                    <a:pt x="951" y="2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3" name="Group 472"/>
          <p:cNvGrpSpPr/>
          <p:nvPr/>
        </p:nvGrpSpPr>
        <p:grpSpPr>
          <a:xfrm>
            <a:off x="8230084" y="1893888"/>
            <a:ext cx="400050" cy="600076"/>
            <a:chOff x="8229600" y="1893888"/>
            <a:chExt cx="4000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2" name="Freeform 453"/>
            <p:cNvSpPr>
              <a:spLocks noEditPoints="1"/>
            </p:cNvSpPr>
            <p:nvPr/>
          </p:nvSpPr>
          <p:spPr bwMode="auto">
            <a:xfrm>
              <a:off x="8339138" y="2333626"/>
              <a:ext cx="179388" cy="160338"/>
            </a:xfrm>
            <a:custGeom>
              <a:avLst/>
              <a:gdLst>
                <a:gd name="T0" fmla="*/ 333 w 1018"/>
                <a:gd name="T1" fmla="*/ 748 h 907"/>
                <a:gd name="T2" fmla="*/ 364 w 1018"/>
                <a:gd name="T3" fmla="*/ 776 h 907"/>
                <a:gd name="T4" fmla="*/ 403 w 1018"/>
                <a:gd name="T5" fmla="*/ 792 h 907"/>
                <a:gd name="T6" fmla="*/ 593 w 1018"/>
                <a:gd name="T7" fmla="*/ 794 h 907"/>
                <a:gd name="T8" fmla="*/ 634 w 1018"/>
                <a:gd name="T9" fmla="*/ 785 h 907"/>
                <a:gd name="T10" fmla="*/ 671 w 1018"/>
                <a:gd name="T11" fmla="*/ 764 h 907"/>
                <a:gd name="T12" fmla="*/ 735 w 1018"/>
                <a:gd name="T13" fmla="*/ 680 h 907"/>
                <a:gd name="T14" fmla="*/ 0 w 1018"/>
                <a:gd name="T15" fmla="*/ 0 h 907"/>
                <a:gd name="T16" fmla="*/ 1018 w 1018"/>
                <a:gd name="T17" fmla="*/ 113 h 907"/>
                <a:gd name="T18" fmla="*/ 717 w 1018"/>
                <a:gd name="T19" fmla="*/ 116 h 907"/>
                <a:gd name="T20" fmla="*/ 689 w 1018"/>
                <a:gd name="T21" fmla="*/ 137 h 907"/>
                <a:gd name="T22" fmla="*/ 679 w 1018"/>
                <a:gd name="T23" fmla="*/ 170 h 907"/>
                <a:gd name="T24" fmla="*/ 689 w 1018"/>
                <a:gd name="T25" fmla="*/ 204 h 907"/>
                <a:gd name="T26" fmla="*/ 717 w 1018"/>
                <a:gd name="T27" fmla="*/ 224 h 907"/>
                <a:gd name="T28" fmla="*/ 1018 w 1018"/>
                <a:gd name="T29" fmla="*/ 227 h 907"/>
                <a:gd name="T30" fmla="*/ 566 w 1018"/>
                <a:gd name="T31" fmla="*/ 340 h 907"/>
                <a:gd name="T32" fmla="*/ 532 w 1018"/>
                <a:gd name="T33" fmla="*/ 351 h 907"/>
                <a:gd name="T34" fmla="*/ 512 w 1018"/>
                <a:gd name="T35" fmla="*/ 379 h 907"/>
                <a:gd name="T36" fmla="*/ 512 w 1018"/>
                <a:gd name="T37" fmla="*/ 414 h 907"/>
                <a:gd name="T38" fmla="*/ 532 w 1018"/>
                <a:gd name="T39" fmla="*/ 442 h 907"/>
                <a:gd name="T40" fmla="*/ 566 w 1018"/>
                <a:gd name="T41" fmla="*/ 453 h 907"/>
                <a:gd name="T42" fmla="*/ 1018 w 1018"/>
                <a:gd name="T43" fmla="*/ 624 h 907"/>
                <a:gd name="T44" fmla="*/ 1007 w 1018"/>
                <a:gd name="T45" fmla="*/ 658 h 907"/>
                <a:gd name="T46" fmla="*/ 979 w 1018"/>
                <a:gd name="T47" fmla="*/ 677 h 907"/>
                <a:gd name="T48" fmla="*/ 876 w 1018"/>
                <a:gd name="T49" fmla="*/ 680 h 907"/>
                <a:gd name="T50" fmla="*/ 752 w 1018"/>
                <a:gd name="T51" fmla="*/ 843 h 907"/>
                <a:gd name="T52" fmla="*/ 695 w 1018"/>
                <a:gd name="T53" fmla="*/ 883 h 907"/>
                <a:gd name="T54" fmla="*/ 628 w 1018"/>
                <a:gd name="T55" fmla="*/ 904 h 907"/>
                <a:gd name="T56" fmla="*/ 424 w 1018"/>
                <a:gd name="T57" fmla="*/ 907 h 907"/>
                <a:gd name="T58" fmla="*/ 355 w 1018"/>
                <a:gd name="T59" fmla="*/ 896 h 907"/>
                <a:gd name="T60" fmla="*/ 293 w 1018"/>
                <a:gd name="T61" fmla="*/ 865 h 907"/>
                <a:gd name="T62" fmla="*/ 242 w 1018"/>
                <a:gd name="T63" fmla="*/ 816 h 907"/>
                <a:gd name="T64" fmla="*/ 56 w 1018"/>
                <a:gd name="T65" fmla="*/ 680 h 907"/>
                <a:gd name="T66" fmla="*/ 22 w 1018"/>
                <a:gd name="T67" fmla="*/ 669 h 907"/>
                <a:gd name="T68" fmla="*/ 3 w 1018"/>
                <a:gd name="T69" fmla="*/ 641 h 907"/>
                <a:gd name="T70" fmla="*/ 0 w 1018"/>
                <a:gd name="T71" fmla="*/ 453 h 907"/>
                <a:gd name="T72" fmla="*/ 300 w 1018"/>
                <a:gd name="T73" fmla="*/ 450 h 907"/>
                <a:gd name="T74" fmla="*/ 328 w 1018"/>
                <a:gd name="T75" fmla="*/ 431 h 907"/>
                <a:gd name="T76" fmla="*/ 339 w 1018"/>
                <a:gd name="T77" fmla="*/ 397 h 907"/>
                <a:gd name="T78" fmla="*/ 328 w 1018"/>
                <a:gd name="T79" fmla="*/ 364 h 907"/>
                <a:gd name="T80" fmla="*/ 300 w 1018"/>
                <a:gd name="T81" fmla="*/ 343 h 907"/>
                <a:gd name="T82" fmla="*/ 0 w 1018"/>
                <a:gd name="T83" fmla="*/ 340 h 907"/>
                <a:gd name="T84" fmla="*/ 452 w 1018"/>
                <a:gd name="T85" fmla="*/ 227 h 907"/>
                <a:gd name="T86" fmla="*/ 485 w 1018"/>
                <a:gd name="T87" fmla="*/ 215 h 907"/>
                <a:gd name="T88" fmla="*/ 506 w 1018"/>
                <a:gd name="T89" fmla="*/ 187 h 907"/>
                <a:gd name="T90" fmla="*/ 506 w 1018"/>
                <a:gd name="T91" fmla="*/ 152 h 907"/>
                <a:gd name="T92" fmla="*/ 485 w 1018"/>
                <a:gd name="T93" fmla="*/ 125 h 907"/>
                <a:gd name="T94" fmla="*/ 452 w 1018"/>
                <a:gd name="T95" fmla="*/ 113 h 907"/>
                <a:gd name="T96" fmla="*/ 0 w 1018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7">
                  <a:moveTo>
                    <a:pt x="283" y="680"/>
                  </a:moveTo>
                  <a:lnTo>
                    <a:pt x="333" y="748"/>
                  </a:lnTo>
                  <a:lnTo>
                    <a:pt x="347" y="764"/>
                  </a:lnTo>
                  <a:lnTo>
                    <a:pt x="364" y="776"/>
                  </a:lnTo>
                  <a:lnTo>
                    <a:pt x="382" y="785"/>
                  </a:lnTo>
                  <a:lnTo>
                    <a:pt x="403" y="792"/>
                  </a:lnTo>
                  <a:lnTo>
                    <a:pt x="424" y="794"/>
                  </a:lnTo>
                  <a:lnTo>
                    <a:pt x="593" y="794"/>
                  </a:lnTo>
                  <a:lnTo>
                    <a:pt x="615" y="792"/>
                  </a:lnTo>
                  <a:lnTo>
                    <a:pt x="634" y="785"/>
                  </a:lnTo>
                  <a:lnTo>
                    <a:pt x="653" y="776"/>
                  </a:lnTo>
                  <a:lnTo>
                    <a:pt x="671" y="764"/>
                  </a:lnTo>
                  <a:lnTo>
                    <a:pt x="684" y="748"/>
                  </a:lnTo>
                  <a:lnTo>
                    <a:pt x="735" y="680"/>
                  </a:lnTo>
                  <a:lnTo>
                    <a:pt x="283" y="680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7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4"/>
                  </a:lnTo>
                  <a:lnTo>
                    <a:pt x="701" y="215"/>
                  </a:lnTo>
                  <a:lnTo>
                    <a:pt x="717" y="224"/>
                  </a:lnTo>
                  <a:lnTo>
                    <a:pt x="735" y="227"/>
                  </a:lnTo>
                  <a:lnTo>
                    <a:pt x="1018" y="227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4"/>
                  </a:lnTo>
                  <a:lnTo>
                    <a:pt x="512" y="379"/>
                  </a:lnTo>
                  <a:lnTo>
                    <a:pt x="509" y="397"/>
                  </a:lnTo>
                  <a:lnTo>
                    <a:pt x="512" y="414"/>
                  </a:lnTo>
                  <a:lnTo>
                    <a:pt x="519" y="431"/>
                  </a:lnTo>
                  <a:lnTo>
                    <a:pt x="532" y="442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4"/>
                  </a:lnTo>
                  <a:lnTo>
                    <a:pt x="1015" y="641"/>
                  </a:lnTo>
                  <a:lnTo>
                    <a:pt x="1007" y="658"/>
                  </a:lnTo>
                  <a:lnTo>
                    <a:pt x="995" y="669"/>
                  </a:lnTo>
                  <a:lnTo>
                    <a:pt x="979" y="677"/>
                  </a:lnTo>
                  <a:lnTo>
                    <a:pt x="962" y="680"/>
                  </a:lnTo>
                  <a:lnTo>
                    <a:pt x="876" y="680"/>
                  </a:lnTo>
                  <a:lnTo>
                    <a:pt x="774" y="816"/>
                  </a:lnTo>
                  <a:lnTo>
                    <a:pt x="752" y="843"/>
                  </a:lnTo>
                  <a:lnTo>
                    <a:pt x="725" y="865"/>
                  </a:lnTo>
                  <a:lnTo>
                    <a:pt x="695" y="883"/>
                  </a:lnTo>
                  <a:lnTo>
                    <a:pt x="662" y="896"/>
                  </a:lnTo>
                  <a:lnTo>
                    <a:pt x="628" y="904"/>
                  </a:lnTo>
                  <a:lnTo>
                    <a:pt x="593" y="907"/>
                  </a:lnTo>
                  <a:lnTo>
                    <a:pt x="424" y="907"/>
                  </a:lnTo>
                  <a:lnTo>
                    <a:pt x="389" y="904"/>
                  </a:lnTo>
                  <a:lnTo>
                    <a:pt x="355" y="896"/>
                  </a:lnTo>
                  <a:lnTo>
                    <a:pt x="323" y="883"/>
                  </a:lnTo>
                  <a:lnTo>
                    <a:pt x="293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2" y="669"/>
                  </a:lnTo>
                  <a:lnTo>
                    <a:pt x="10" y="658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2"/>
                  </a:lnTo>
                  <a:lnTo>
                    <a:pt x="328" y="431"/>
                  </a:lnTo>
                  <a:lnTo>
                    <a:pt x="336" y="414"/>
                  </a:lnTo>
                  <a:lnTo>
                    <a:pt x="339" y="397"/>
                  </a:lnTo>
                  <a:lnTo>
                    <a:pt x="336" y="379"/>
                  </a:lnTo>
                  <a:lnTo>
                    <a:pt x="328" y="364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452" y="227"/>
                  </a:lnTo>
                  <a:lnTo>
                    <a:pt x="470" y="224"/>
                  </a:lnTo>
                  <a:lnTo>
                    <a:pt x="485" y="215"/>
                  </a:lnTo>
                  <a:lnTo>
                    <a:pt x="498" y="204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7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54"/>
            <p:cNvSpPr>
              <a:spLocks noEditPoints="1"/>
            </p:cNvSpPr>
            <p:nvPr/>
          </p:nvSpPr>
          <p:spPr bwMode="auto">
            <a:xfrm>
              <a:off x="8320088" y="1984376"/>
              <a:ext cx="219075" cy="219075"/>
            </a:xfrm>
            <a:custGeom>
              <a:avLst/>
              <a:gdLst>
                <a:gd name="T0" fmla="*/ 941 w 1246"/>
                <a:gd name="T1" fmla="*/ 345 h 1248"/>
                <a:gd name="T2" fmla="*/ 917 w 1246"/>
                <a:gd name="T3" fmla="*/ 362 h 1248"/>
                <a:gd name="T4" fmla="*/ 380 w 1246"/>
                <a:gd name="T5" fmla="*/ 640 h 1248"/>
                <a:gd name="T6" fmla="*/ 354 w 1246"/>
                <a:gd name="T7" fmla="*/ 626 h 1248"/>
                <a:gd name="T8" fmla="*/ 326 w 1246"/>
                <a:gd name="T9" fmla="*/ 626 h 1248"/>
                <a:gd name="T10" fmla="*/ 300 w 1246"/>
                <a:gd name="T11" fmla="*/ 640 h 1248"/>
                <a:gd name="T12" fmla="*/ 285 w 1246"/>
                <a:gd name="T13" fmla="*/ 666 h 1248"/>
                <a:gd name="T14" fmla="*/ 285 w 1246"/>
                <a:gd name="T15" fmla="*/ 695 h 1248"/>
                <a:gd name="T16" fmla="*/ 300 w 1246"/>
                <a:gd name="T17" fmla="*/ 721 h 1248"/>
                <a:gd name="T18" fmla="*/ 528 w 1246"/>
                <a:gd name="T19" fmla="*/ 949 h 1248"/>
                <a:gd name="T20" fmla="*/ 531 w 1246"/>
                <a:gd name="T21" fmla="*/ 951 h 1248"/>
                <a:gd name="T22" fmla="*/ 533 w 1246"/>
                <a:gd name="T23" fmla="*/ 952 h 1248"/>
                <a:gd name="T24" fmla="*/ 550 w 1246"/>
                <a:gd name="T25" fmla="*/ 961 h 1248"/>
                <a:gd name="T26" fmla="*/ 581 w 1246"/>
                <a:gd name="T27" fmla="*/ 962 h 1248"/>
                <a:gd name="T28" fmla="*/ 606 w 1246"/>
                <a:gd name="T29" fmla="*/ 948 h 1248"/>
                <a:gd name="T30" fmla="*/ 609 w 1246"/>
                <a:gd name="T31" fmla="*/ 945 h 1248"/>
                <a:gd name="T32" fmla="*/ 611 w 1246"/>
                <a:gd name="T33" fmla="*/ 943 h 1248"/>
                <a:gd name="T34" fmla="*/ 1007 w 1246"/>
                <a:gd name="T35" fmla="*/ 432 h 1248"/>
                <a:gd name="T36" fmla="*/ 1018 w 1246"/>
                <a:gd name="T37" fmla="*/ 404 h 1248"/>
                <a:gd name="T38" fmla="*/ 1015 w 1246"/>
                <a:gd name="T39" fmla="*/ 377 h 1248"/>
                <a:gd name="T40" fmla="*/ 998 w 1246"/>
                <a:gd name="T41" fmla="*/ 353 h 1248"/>
                <a:gd name="T42" fmla="*/ 970 w 1246"/>
                <a:gd name="T43" fmla="*/ 342 h 1248"/>
                <a:gd name="T44" fmla="*/ 623 w 1246"/>
                <a:gd name="T45" fmla="*/ 0 h 1248"/>
                <a:gd name="T46" fmla="*/ 748 w 1246"/>
                <a:gd name="T47" fmla="*/ 13 h 1248"/>
                <a:gd name="T48" fmla="*/ 865 w 1246"/>
                <a:gd name="T49" fmla="*/ 49 h 1248"/>
                <a:gd name="T50" fmla="*/ 971 w 1246"/>
                <a:gd name="T51" fmla="*/ 106 h 1248"/>
                <a:gd name="T52" fmla="*/ 1062 w 1246"/>
                <a:gd name="T53" fmla="*/ 183 h 1248"/>
                <a:gd name="T54" fmla="*/ 1138 w 1246"/>
                <a:gd name="T55" fmla="*/ 276 h 1248"/>
                <a:gd name="T56" fmla="*/ 1196 w 1246"/>
                <a:gd name="T57" fmla="*/ 381 h 1248"/>
                <a:gd name="T58" fmla="*/ 1233 w 1246"/>
                <a:gd name="T59" fmla="*/ 498 h 1248"/>
                <a:gd name="T60" fmla="*/ 1246 w 1246"/>
                <a:gd name="T61" fmla="*/ 624 h 1248"/>
                <a:gd name="T62" fmla="*/ 1233 w 1246"/>
                <a:gd name="T63" fmla="*/ 749 h 1248"/>
                <a:gd name="T64" fmla="*/ 1196 w 1246"/>
                <a:gd name="T65" fmla="*/ 866 h 1248"/>
                <a:gd name="T66" fmla="*/ 1138 w 1246"/>
                <a:gd name="T67" fmla="*/ 972 h 1248"/>
                <a:gd name="T68" fmla="*/ 1062 w 1246"/>
                <a:gd name="T69" fmla="*/ 1064 h 1248"/>
                <a:gd name="T70" fmla="*/ 971 w 1246"/>
                <a:gd name="T71" fmla="*/ 1140 h 1248"/>
                <a:gd name="T72" fmla="*/ 865 w 1246"/>
                <a:gd name="T73" fmla="*/ 1198 h 1248"/>
                <a:gd name="T74" fmla="*/ 748 w 1246"/>
                <a:gd name="T75" fmla="*/ 1235 h 1248"/>
                <a:gd name="T76" fmla="*/ 623 w 1246"/>
                <a:gd name="T77" fmla="*/ 1248 h 1248"/>
                <a:gd name="T78" fmla="*/ 497 w 1246"/>
                <a:gd name="T79" fmla="*/ 1235 h 1248"/>
                <a:gd name="T80" fmla="*/ 381 w 1246"/>
                <a:gd name="T81" fmla="*/ 1198 h 1248"/>
                <a:gd name="T82" fmla="*/ 275 w 1246"/>
                <a:gd name="T83" fmla="*/ 1140 h 1248"/>
                <a:gd name="T84" fmla="*/ 183 w 1246"/>
                <a:gd name="T85" fmla="*/ 1064 h 1248"/>
                <a:gd name="T86" fmla="*/ 106 w 1246"/>
                <a:gd name="T87" fmla="*/ 972 h 1248"/>
                <a:gd name="T88" fmla="*/ 49 w 1246"/>
                <a:gd name="T89" fmla="*/ 866 h 1248"/>
                <a:gd name="T90" fmla="*/ 13 w 1246"/>
                <a:gd name="T91" fmla="*/ 749 h 1248"/>
                <a:gd name="T92" fmla="*/ 0 w 1246"/>
                <a:gd name="T93" fmla="*/ 624 h 1248"/>
                <a:gd name="T94" fmla="*/ 13 w 1246"/>
                <a:gd name="T95" fmla="*/ 498 h 1248"/>
                <a:gd name="T96" fmla="*/ 49 w 1246"/>
                <a:gd name="T97" fmla="*/ 381 h 1248"/>
                <a:gd name="T98" fmla="*/ 106 w 1246"/>
                <a:gd name="T99" fmla="*/ 276 h 1248"/>
                <a:gd name="T100" fmla="*/ 183 w 1246"/>
                <a:gd name="T101" fmla="*/ 183 h 1248"/>
                <a:gd name="T102" fmla="*/ 275 w 1246"/>
                <a:gd name="T103" fmla="*/ 106 h 1248"/>
                <a:gd name="T104" fmla="*/ 381 w 1246"/>
                <a:gd name="T105" fmla="*/ 49 h 1248"/>
                <a:gd name="T106" fmla="*/ 497 w 1246"/>
                <a:gd name="T107" fmla="*/ 13 h 1248"/>
                <a:gd name="T108" fmla="*/ 623 w 1246"/>
                <a:gd name="T109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6" h="1248">
                  <a:moveTo>
                    <a:pt x="955" y="341"/>
                  </a:moveTo>
                  <a:lnTo>
                    <a:pt x="941" y="345"/>
                  </a:lnTo>
                  <a:lnTo>
                    <a:pt x="929" y="352"/>
                  </a:lnTo>
                  <a:lnTo>
                    <a:pt x="917" y="362"/>
                  </a:lnTo>
                  <a:lnTo>
                    <a:pt x="560" y="822"/>
                  </a:lnTo>
                  <a:lnTo>
                    <a:pt x="380" y="640"/>
                  </a:lnTo>
                  <a:lnTo>
                    <a:pt x="368" y="631"/>
                  </a:lnTo>
                  <a:lnTo>
                    <a:pt x="354" y="626"/>
                  </a:lnTo>
                  <a:lnTo>
                    <a:pt x="340" y="624"/>
                  </a:lnTo>
                  <a:lnTo>
                    <a:pt x="326" y="626"/>
                  </a:lnTo>
                  <a:lnTo>
                    <a:pt x="312" y="631"/>
                  </a:lnTo>
                  <a:lnTo>
                    <a:pt x="300" y="640"/>
                  </a:lnTo>
                  <a:lnTo>
                    <a:pt x="291" y="653"/>
                  </a:lnTo>
                  <a:lnTo>
                    <a:pt x="285" y="666"/>
                  </a:lnTo>
                  <a:lnTo>
                    <a:pt x="283" y="681"/>
                  </a:lnTo>
                  <a:lnTo>
                    <a:pt x="285" y="695"/>
                  </a:lnTo>
                  <a:lnTo>
                    <a:pt x="291" y="709"/>
                  </a:lnTo>
                  <a:lnTo>
                    <a:pt x="300" y="721"/>
                  </a:lnTo>
                  <a:lnTo>
                    <a:pt x="526" y="948"/>
                  </a:lnTo>
                  <a:lnTo>
                    <a:pt x="528" y="949"/>
                  </a:lnTo>
                  <a:lnTo>
                    <a:pt x="530" y="951"/>
                  </a:lnTo>
                  <a:lnTo>
                    <a:pt x="531" y="951"/>
                  </a:lnTo>
                  <a:lnTo>
                    <a:pt x="531" y="952"/>
                  </a:lnTo>
                  <a:lnTo>
                    <a:pt x="533" y="952"/>
                  </a:lnTo>
                  <a:lnTo>
                    <a:pt x="534" y="953"/>
                  </a:lnTo>
                  <a:lnTo>
                    <a:pt x="550" y="961"/>
                  </a:lnTo>
                  <a:lnTo>
                    <a:pt x="566" y="964"/>
                  </a:lnTo>
                  <a:lnTo>
                    <a:pt x="581" y="962"/>
                  </a:lnTo>
                  <a:lnTo>
                    <a:pt x="594" y="957"/>
                  </a:lnTo>
                  <a:lnTo>
                    <a:pt x="606" y="948"/>
                  </a:lnTo>
                  <a:lnTo>
                    <a:pt x="608" y="946"/>
                  </a:lnTo>
                  <a:lnTo>
                    <a:pt x="609" y="945"/>
                  </a:lnTo>
                  <a:lnTo>
                    <a:pt x="610" y="943"/>
                  </a:lnTo>
                  <a:lnTo>
                    <a:pt x="611" y="943"/>
                  </a:lnTo>
                  <a:lnTo>
                    <a:pt x="611" y="942"/>
                  </a:lnTo>
                  <a:lnTo>
                    <a:pt x="1007" y="432"/>
                  </a:lnTo>
                  <a:lnTo>
                    <a:pt x="1015" y="419"/>
                  </a:lnTo>
                  <a:lnTo>
                    <a:pt x="1018" y="404"/>
                  </a:lnTo>
                  <a:lnTo>
                    <a:pt x="1018" y="390"/>
                  </a:lnTo>
                  <a:lnTo>
                    <a:pt x="1015" y="377"/>
                  </a:lnTo>
                  <a:lnTo>
                    <a:pt x="1008" y="363"/>
                  </a:lnTo>
                  <a:lnTo>
                    <a:pt x="998" y="353"/>
                  </a:lnTo>
                  <a:lnTo>
                    <a:pt x="984" y="345"/>
                  </a:lnTo>
                  <a:lnTo>
                    <a:pt x="970" y="342"/>
                  </a:lnTo>
                  <a:lnTo>
                    <a:pt x="955" y="341"/>
                  </a:lnTo>
                  <a:close/>
                  <a:moveTo>
                    <a:pt x="623" y="0"/>
                  </a:moveTo>
                  <a:lnTo>
                    <a:pt x="687" y="3"/>
                  </a:lnTo>
                  <a:lnTo>
                    <a:pt x="748" y="13"/>
                  </a:lnTo>
                  <a:lnTo>
                    <a:pt x="808" y="28"/>
                  </a:lnTo>
                  <a:lnTo>
                    <a:pt x="865" y="49"/>
                  </a:lnTo>
                  <a:lnTo>
                    <a:pt x="919" y="76"/>
                  </a:lnTo>
                  <a:lnTo>
                    <a:pt x="971" y="106"/>
                  </a:lnTo>
                  <a:lnTo>
                    <a:pt x="1018" y="143"/>
                  </a:lnTo>
                  <a:lnTo>
                    <a:pt x="1062" y="183"/>
                  </a:lnTo>
                  <a:lnTo>
                    <a:pt x="1104" y="227"/>
                  </a:lnTo>
                  <a:lnTo>
                    <a:pt x="1138" y="276"/>
                  </a:lnTo>
                  <a:lnTo>
                    <a:pt x="1170" y="326"/>
                  </a:lnTo>
                  <a:lnTo>
                    <a:pt x="1196" y="381"/>
                  </a:lnTo>
                  <a:lnTo>
                    <a:pt x="1218" y="438"/>
                  </a:lnTo>
                  <a:lnTo>
                    <a:pt x="1233" y="498"/>
                  </a:lnTo>
                  <a:lnTo>
                    <a:pt x="1242" y="560"/>
                  </a:lnTo>
                  <a:lnTo>
                    <a:pt x="1246" y="624"/>
                  </a:lnTo>
                  <a:lnTo>
                    <a:pt x="1242" y="687"/>
                  </a:lnTo>
                  <a:lnTo>
                    <a:pt x="1233" y="749"/>
                  </a:lnTo>
                  <a:lnTo>
                    <a:pt x="1218" y="809"/>
                  </a:lnTo>
                  <a:lnTo>
                    <a:pt x="1196" y="866"/>
                  </a:lnTo>
                  <a:lnTo>
                    <a:pt x="1170" y="921"/>
                  </a:lnTo>
                  <a:lnTo>
                    <a:pt x="1138" y="972"/>
                  </a:lnTo>
                  <a:lnTo>
                    <a:pt x="1104" y="1020"/>
                  </a:lnTo>
                  <a:lnTo>
                    <a:pt x="1062" y="1064"/>
                  </a:lnTo>
                  <a:lnTo>
                    <a:pt x="1018" y="1105"/>
                  </a:lnTo>
                  <a:lnTo>
                    <a:pt x="971" y="1140"/>
                  </a:lnTo>
                  <a:lnTo>
                    <a:pt x="919" y="1172"/>
                  </a:lnTo>
                  <a:lnTo>
                    <a:pt x="865" y="1198"/>
                  </a:lnTo>
                  <a:lnTo>
                    <a:pt x="808" y="1220"/>
                  </a:lnTo>
                  <a:lnTo>
                    <a:pt x="748" y="1235"/>
                  </a:lnTo>
                  <a:lnTo>
                    <a:pt x="687" y="1245"/>
                  </a:lnTo>
                  <a:lnTo>
                    <a:pt x="623" y="1248"/>
                  </a:lnTo>
                  <a:lnTo>
                    <a:pt x="559" y="1245"/>
                  </a:lnTo>
                  <a:lnTo>
                    <a:pt x="497" y="1235"/>
                  </a:lnTo>
                  <a:lnTo>
                    <a:pt x="438" y="1220"/>
                  </a:lnTo>
                  <a:lnTo>
                    <a:pt x="381" y="1198"/>
                  </a:lnTo>
                  <a:lnTo>
                    <a:pt x="327" y="1172"/>
                  </a:lnTo>
                  <a:lnTo>
                    <a:pt x="275" y="1140"/>
                  </a:lnTo>
                  <a:lnTo>
                    <a:pt x="227" y="1105"/>
                  </a:lnTo>
                  <a:lnTo>
                    <a:pt x="183" y="1064"/>
                  </a:lnTo>
                  <a:lnTo>
                    <a:pt x="142" y="1020"/>
                  </a:lnTo>
                  <a:lnTo>
                    <a:pt x="106" y="972"/>
                  </a:lnTo>
                  <a:lnTo>
                    <a:pt x="75" y="921"/>
                  </a:lnTo>
                  <a:lnTo>
                    <a:pt x="49" y="866"/>
                  </a:lnTo>
                  <a:lnTo>
                    <a:pt x="28" y="809"/>
                  </a:lnTo>
                  <a:lnTo>
                    <a:pt x="13" y="749"/>
                  </a:lnTo>
                  <a:lnTo>
                    <a:pt x="3" y="687"/>
                  </a:lnTo>
                  <a:lnTo>
                    <a:pt x="0" y="624"/>
                  </a:lnTo>
                  <a:lnTo>
                    <a:pt x="3" y="560"/>
                  </a:lnTo>
                  <a:lnTo>
                    <a:pt x="13" y="498"/>
                  </a:lnTo>
                  <a:lnTo>
                    <a:pt x="28" y="438"/>
                  </a:lnTo>
                  <a:lnTo>
                    <a:pt x="49" y="381"/>
                  </a:lnTo>
                  <a:lnTo>
                    <a:pt x="75" y="326"/>
                  </a:lnTo>
                  <a:lnTo>
                    <a:pt x="106" y="276"/>
                  </a:lnTo>
                  <a:lnTo>
                    <a:pt x="142" y="227"/>
                  </a:lnTo>
                  <a:lnTo>
                    <a:pt x="183" y="183"/>
                  </a:lnTo>
                  <a:lnTo>
                    <a:pt x="227" y="143"/>
                  </a:lnTo>
                  <a:lnTo>
                    <a:pt x="275" y="106"/>
                  </a:lnTo>
                  <a:lnTo>
                    <a:pt x="327" y="76"/>
                  </a:lnTo>
                  <a:lnTo>
                    <a:pt x="381" y="49"/>
                  </a:lnTo>
                  <a:lnTo>
                    <a:pt x="438" y="28"/>
                  </a:lnTo>
                  <a:lnTo>
                    <a:pt x="497" y="13"/>
                  </a:lnTo>
                  <a:lnTo>
                    <a:pt x="559" y="3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455"/>
            <p:cNvSpPr>
              <a:spLocks noEditPoints="1"/>
            </p:cNvSpPr>
            <p:nvPr/>
          </p:nvSpPr>
          <p:spPr bwMode="auto">
            <a:xfrm>
              <a:off x="8229600" y="1893888"/>
              <a:ext cx="400050" cy="420688"/>
            </a:xfrm>
            <a:custGeom>
              <a:avLst/>
              <a:gdLst>
                <a:gd name="T0" fmla="*/ 999 w 2264"/>
                <a:gd name="T1" fmla="*/ 407 h 2380"/>
                <a:gd name="T2" fmla="*/ 817 w 2264"/>
                <a:gd name="T3" fmla="*/ 467 h 2380"/>
                <a:gd name="T4" fmla="*/ 658 w 2264"/>
                <a:gd name="T5" fmla="*/ 569 h 2380"/>
                <a:gd name="T6" fmla="*/ 531 w 2264"/>
                <a:gd name="T7" fmla="*/ 707 h 2380"/>
                <a:gd name="T8" fmla="*/ 442 w 2264"/>
                <a:gd name="T9" fmla="*/ 875 h 2380"/>
                <a:gd name="T10" fmla="*/ 399 w 2264"/>
                <a:gd name="T11" fmla="*/ 1066 h 2380"/>
                <a:gd name="T12" fmla="*/ 407 w 2264"/>
                <a:gd name="T13" fmla="*/ 1265 h 2380"/>
                <a:gd name="T14" fmla="*/ 467 w 2264"/>
                <a:gd name="T15" fmla="*/ 1448 h 2380"/>
                <a:gd name="T16" fmla="*/ 569 w 2264"/>
                <a:gd name="T17" fmla="*/ 1607 h 2380"/>
                <a:gd name="T18" fmla="*/ 708 w 2264"/>
                <a:gd name="T19" fmla="*/ 1735 h 2380"/>
                <a:gd name="T20" fmla="*/ 876 w 2264"/>
                <a:gd name="T21" fmla="*/ 1824 h 2380"/>
                <a:gd name="T22" fmla="*/ 1065 w 2264"/>
                <a:gd name="T23" fmla="*/ 1867 h 2380"/>
                <a:gd name="T24" fmla="*/ 1264 w 2264"/>
                <a:gd name="T25" fmla="*/ 1858 h 2380"/>
                <a:gd name="T26" fmla="*/ 1447 w 2264"/>
                <a:gd name="T27" fmla="*/ 1799 h 2380"/>
                <a:gd name="T28" fmla="*/ 1605 w 2264"/>
                <a:gd name="T29" fmla="*/ 1697 h 2380"/>
                <a:gd name="T30" fmla="*/ 1733 w 2264"/>
                <a:gd name="T31" fmla="*/ 1558 h 2380"/>
                <a:gd name="T32" fmla="*/ 1821 w 2264"/>
                <a:gd name="T33" fmla="*/ 1390 h 2380"/>
                <a:gd name="T34" fmla="*/ 1865 w 2264"/>
                <a:gd name="T35" fmla="*/ 1200 h 2380"/>
                <a:gd name="T36" fmla="*/ 1855 w 2264"/>
                <a:gd name="T37" fmla="*/ 1000 h 2380"/>
                <a:gd name="T38" fmla="*/ 1797 w 2264"/>
                <a:gd name="T39" fmla="*/ 817 h 2380"/>
                <a:gd name="T40" fmla="*/ 1694 w 2264"/>
                <a:gd name="T41" fmla="*/ 658 h 2380"/>
                <a:gd name="T42" fmla="*/ 1556 w 2264"/>
                <a:gd name="T43" fmla="*/ 531 h 2380"/>
                <a:gd name="T44" fmla="*/ 1388 w 2264"/>
                <a:gd name="T45" fmla="*/ 441 h 2380"/>
                <a:gd name="T46" fmla="*/ 1199 w 2264"/>
                <a:gd name="T47" fmla="*/ 398 h 2380"/>
                <a:gd name="T48" fmla="*/ 1168 w 2264"/>
                <a:gd name="T49" fmla="*/ 1 h 2380"/>
                <a:gd name="T50" fmla="*/ 1319 w 2264"/>
                <a:gd name="T51" fmla="*/ 19 h 2380"/>
                <a:gd name="T52" fmla="*/ 1556 w 2264"/>
                <a:gd name="T53" fmla="*/ 91 h 2380"/>
                <a:gd name="T54" fmla="*/ 1770 w 2264"/>
                <a:gd name="T55" fmla="*/ 209 h 2380"/>
                <a:gd name="T56" fmla="*/ 1952 w 2264"/>
                <a:gd name="T57" fmla="*/ 370 h 2380"/>
                <a:gd name="T58" fmla="*/ 2099 w 2264"/>
                <a:gd name="T59" fmla="*/ 564 h 2380"/>
                <a:gd name="T60" fmla="*/ 2202 w 2264"/>
                <a:gd name="T61" fmla="*/ 787 h 2380"/>
                <a:gd name="T62" fmla="*/ 2257 w 2264"/>
                <a:gd name="T63" fmla="*/ 1031 h 2380"/>
                <a:gd name="T64" fmla="*/ 2260 w 2264"/>
                <a:gd name="T65" fmla="*/ 1262 h 2380"/>
                <a:gd name="T66" fmla="*/ 2218 w 2264"/>
                <a:gd name="T67" fmla="*/ 1486 h 2380"/>
                <a:gd name="T68" fmla="*/ 2134 w 2264"/>
                <a:gd name="T69" fmla="*/ 1695 h 2380"/>
                <a:gd name="T70" fmla="*/ 2011 w 2264"/>
                <a:gd name="T71" fmla="*/ 1885 h 2380"/>
                <a:gd name="T72" fmla="*/ 1857 w 2264"/>
                <a:gd name="T73" fmla="*/ 2049 h 2380"/>
                <a:gd name="T74" fmla="*/ 1736 w 2264"/>
                <a:gd name="T75" fmla="*/ 2210 h 2380"/>
                <a:gd name="T76" fmla="*/ 1658 w 2264"/>
                <a:gd name="T77" fmla="*/ 2380 h 2380"/>
                <a:gd name="T78" fmla="*/ 559 w 2264"/>
                <a:gd name="T79" fmla="*/ 2267 h 2380"/>
                <a:gd name="T80" fmla="*/ 451 w 2264"/>
                <a:gd name="T81" fmla="*/ 2101 h 2380"/>
                <a:gd name="T82" fmla="*/ 303 w 2264"/>
                <a:gd name="T83" fmla="*/ 1943 h 2380"/>
                <a:gd name="T84" fmla="*/ 166 w 2264"/>
                <a:gd name="T85" fmla="*/ 1760 h 2380"/>
                <a:gd name="T86" fmla="*/ 69 w 2264"/>
                <a:gd name="T87" fmla="*/ 1557 h 2380"/>
                <a:gd name="T88" fmla="*/ 13 w 2264"/>
                <a:gd name="T89" fmla="*/ 1338 h 2380"/>
                <a:gd name="T90" fmla="*/ 1 w 2264"/>
                <a:gd name="T91" fmla="*/ 1108 h 2380"/>
                <a:gd name="T92" fmla="*/ 37 w 2264"/>
                <a:gd name="T93" fmla="*/ 866 h 2380"/>
                <a:gd name="T94" fmla="*/ 126 w 2264"/>
                <a:gd name="T95" fmla="*/ 635 h 2380"/>
                <a:gd name="T96" fmla="*/ 258 w 2264"/>
                <a:gd name="T97" fmla="*/ 431 h 2380"/>
                <a:gd name="T98" fmla="*/ 429 w 2264"/>
                <a:gd name="T99" fmla="*/ 259 h 2380"/>
                <a:gd name="T100" fmla="*/ 633 w 2264"/>
                <a:gd name="T101" fmla="*/ 126 h 2380"/>
                <a:gd name="T102" fmla="*/ 863 w 2264"/>
                <a:gd name="T103" fmla="*/ 37 h 2380"/>
                <a:gd name="T104" fmla="*/ 1077 w 2264"/>
                <a:gd name="T105" fmla="*/ 2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4" h="2380">
                  <a:moveTo>
                    <a:pt x="1132" y="396"/>
                  </a:moveTo>
                  <a:lnTo>
                    <a:pt x="1065" y="398"/>
                  </a:lnTo>
                  <a:lnTo>
                    <a:pt x="999" y="407"/>
                  </a:lnTo>
                  <a:lnTo>
                    <a:pt x="936" y="422"/>
                  </a:lnTo>
                  <a:lnTo>
                    <a:pt x="876" y="441"/>
                  </a:lnTo>
                  <a:lnTo>
                    <a:pt x="817" y="467"/>
                  </a:lnTo>
                  <a:lnTo>
                    <a:pt x="760" y="496"/>
                  </a:lnTo>
                  <a:lnTo>
                    <a:pt x="708" y="531"/>
                  </a:lnTo>
                  <a:lnTo>
                    <a:pt x="658" y="569"/>
                  </a:lnTo>
                  <a:lnTo>
                    <a:pt x="612" y="611"/>
                  </a:lnTo>
                  <a:lnTo>
                    <a:pt x="569" y="658"/>
                  </a:lnTo>
                  <a:lnTo>
                    <a:pt x="531" y="707"/>
                  </a:lnTo>
                  <a:lnTo>
                    <a:pt x="497" y="761"/>
                  </a:lnTo>
                  <a:lnTo>
                    <a:pt x="467" y="817"/>
                  </a:lnTo>
                  <a:lnTo>
                    <a:pt x="442" y="875"/>
                  </a:lnTo>
                  <a:lnTo>
                    <a:pt x="422" y="937"/>
                  </a:lnTo>
                  <a:lnTo>
                    <a:pt x="407" y="1000"/>
                  </a:lnTo>
                  <a:lnTo>
                    <a:pt x="399" y="1066"/>
                  </a:lnTo>
                  <a:lnTo>
                    <a:pt x="396" y="1133"/>
                  </a:lnTo>
                  <a:lnTo>
                    <a:pt x="399" y="1200"/>
                  </a:lnTo>
                  <a:lnTo>
                    <a:pt x="407" y="1265"/>
                  </a:lnTo>
                  <a:lnTo>
                    <a:pt x="422" y="1329"/>
                  </a:lnTo>
                  <a:lnTo>
                    <a:pt x="442" y="1390"/>
                  </a:lnTo>
                  <a:lnTo>
                    <a:pt x="467" y="1448"/>
                  </a:lnTo>
                  <a:lnTo>
                    <a:pt x="497" y="1504"/>
                  </a:lnTo>
                  <a:lnTo>
                    <a:pt x="531" y="1558"/>
                  </a:lnTo>
                  <a:lnTo>
                    <a:pt x="569" y="1607"/>
                  </a:lnTo>
                  <a:lnTo>
                    <a:pt x="612" y="1654"/>
                  </a:lnTo>
                  <a:lnTo>
                    <a:pt x="658" y="1697"/>
                  </a:lnTo>
                  <a:lnTo>
                    <a:pt x="708" y="1735"/>
                  </a:lnTo>
                  <a:lnTo>
                    <a:pt x="760" y="1769"/>
                  </a:lnTo>
                  <a:lnTo>
                    <a:pt x="817" y="1799"/>
                  </a:lnTo>
                  <a:lnTo>
                    <a:pt x="876" y="1824"/>
                  </a:lnTo>
                  <a:lnTo>
                    <a:pt x="936" y="1843"/>
                  </a:lnTo>
                  <a:lnTo>
                    <a:pt x="999" y="1858"/>
                  </a:lnTo>
                  <a:lnTo>
                    <a:pt x="1065" y="1867"/>
                  </a:lnTo>
                  <a:lnTo>
                    <a:pt x="1132" y="1870"/>
                  </a:lnTo>
                  <a:lnTo>
                    <a:pt x="1199" y="1867"/>
                  </a:lnTo>
                  <a:lnTo>
                    <a:pt x="1264" y="1858"/>
                  </a:lnTo>
                  <a:lnTo>
                    <a:pt x="1327" y="1843"/>
                  </a:lnTo>
                  <a:lnTo>
                    <a:pt x="1388" y="1824"/>
                  </a:lnTo>
                  <a:lnTo>
                    <a:pt x="1447" y="1799"/>
                  </a:lnTo>
                  <a:lnTo>
                    <a:pt x="1502" y="1769"/>
                  </a:lnTo>
                  <a:lnTo>
                    <a:pt x="1556" y="1735"/>
                  </a:lnTo>
                  <a:lnTo>
                    <a:pt x="1605" y="1697"/>
                  </a:lnTo>
                  <a:lnTo>
                    <a:pt x="1652" y="1654"/>
                  </a:lnTo>
                  <a:lnTo>
                    <a:pt x="1694" y="1607"/>
                  </a:lnTo>
                  <a:lnTo>
                    <a:pt x="1733" y="1558"/>
                  </a:lnTo>
                  <a:lnTo>
                    <a:pt x="1767" y="1504"/>
                  </a:lnTo>
                  <a:lnTo>
                    <a:pt x="1797" y="1448"/>
                  </a:lnTo>
                  <a:lnTo>
                    <a:pt x="1821" y="1390"/>
                  </a:lnTo>
                  <a:lnTo>
                    <a:pt x="1841" y="1329"/>
                  </a:lnTo>
                  <a:lnTo>
                    <a:pt x="1855" y="1265"/>
                  </a:lnTo>
                  <a:lnTo>
                    <a:pt x="1865" y="1200"/>
                  </a:lnTo>
                  <a:lnTo>
                    <a:pt x="1868" y="1133"/>
                  </a:lnTo>
                  <a:lnTo>
                    <a:pt x="1865" y="1066"/>
                  </a:lnTo>
                  <a:lnTo>
                    <a:pt x="1855" y="1000"/>
                  </a:lnTo>
                  <a:lnTo>
                    <a:pt x="1841" y="937"/>
                  </a:lnTo>
                  <a:lnTo>
                    <a:pt x="1821" y="875"/>
                  </a:lnTo>
                  <a:lnTo>
                    <a:pt x="1797" y="817"/>
                  </a:lnTo>
                  <a:lnTo>
                    <a:pt x="1767" y="761"/>
                  </a:lnTo>
                  <a:lnTo>
                    <a:pt x="1733" y="707"/>
                  </a:lnTo>
                  <a:lnTo>
                    <a:pt x="1694" y="658"/>
                  </a:lnTo>
                  <a:lnTo>
                    <a:pt x="1652" y="611"/>
                  </a:lnTo>
                  <a:lnTo>
                    <a:pt x="1605" y="569"/>
                  </a:lnTo>
                  <a:lnTo>
                    <a:pt x="1556" y="531"/>
                  </a:lnTo>
                  <a:lnTo>
                    <a:pt x="1502" y="496"/>
                  </a:lnTo>
                  <a:lnTo>
                    <a:pt x="1447" y="467"/>
                  </a:lnTo>
                  <a:lnTo>
                    <a:pt x="1388" y="441"/>
                  </a:lnTo>
                  <a:lnTo>
                    <a:pt x="1327" y="422"/>
                  </a:lnTo>
                  <a:lnTo>
                    <a:pt x="1264" y="407"/>
                  </a:lnTo>
                  <a:lnTo>
                    <a:pt x="1199" y="398"/>
                  </a:lnTo>
                  <a:lnTo>
                    <a:pt x="1132" y="396"/>
                  </a:lnTo>
                  <a:close/>
                  <a:moveTo>
                    <a:pt x="1131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6"/>
                  </a:lnTo>
                  <a:lnTo>
                    <a:pt x="1702" y="165"/>
                  </a:lnTo>
                  <a:lnTo>
                    <a:pt x="1770" y="209"/>
                  </a:lnTo>
                  <a:lnTo>
                    <a:pt x="1834" y="259"/>
                  </a:lnTo>
                  <a:lnTo>
                    <a:pt x="1895" y="312"/>
                  </a:lnTo>
                  <a:lnTo>
                    <a:pt x="1952" y="370"/>
                  </a:lnTo>
                  <a:lnTo>
                    <a:pt x="2006" y="431"/>
                  </a:lnTo>
                  <a:lnTo>
                    <a:pt x="2055" y="496"/>
                  </a:lnTo>
                  <a:lnTo>
                    <a:pt x="2099" y="564"/>
                  </a:lnTo>
                  <a:lnTo>
                    <a:pt x="2138" y="635"/>
                  </a:lnTo>
                  <a:lnTo>
                    <a:pt x="2173" y="709"/>
                  </a:lnTo>
                  <a:lnTo>
                    <a:pt x="2202" y="787"/>
                  </a:lnTo>
                  <a:lnTo>
                    <a:pt x="2226" y="866"/>
                  </a:lnTo>
                  <a:lnTo>
                    <a:pt x="2244" y="947"/>
                  </a:lnTo>
                  <a:lnTo>
                    <a:pt x="2257" y="1031"/>
                  </a:lnTo>
                  <a:lnTo>
                    <a:pt x="2263" y="1108"/>
                  </a:lnTo>
                  <a:lnTo>
                    <a:pt x="2264" y="1186"/>
                  </a:lnTo>
                  <a:lnTo>
                    <a:pt x="2260" y="1262"/>
                  </a:lnTo>
                  <a:lnTo>
                    <a:pt x="2251" y="1338"/>
                  </a:lnTo>
                  <a:lnTo>
                    <a:pt x="2236" y="1412"/>
                  </a:lnTo>
                  <a:lnTo>
                    <a:pt x="2218" y="1486"/>
                  </a:lnTo>
                  <a:lnTo>
                    <a:pt x="2195" y="1557"/>
                  </a:lnTo>
                  <a:lnTo>
                    <a:pt x="2167" y="1627"/>
                  </a:lnTo>
                  <a:lnTo>
                    <a:pt x="2134" y="1695"/>
                  </a:lnTo>
                  <a:lnTo>
                    <a:pt x="2097" y="1760"/>
                  </a:lnTo>
                  <a:lnTo>
                    <a:pt x="2056" y="1824"/>
                  </a:lnTo>
                  <a:lnTo>
                    <a:pt x="2011" y="1885"/>
                  </a:lnTo>
                  <a:lnTo>
                    <a:pt x="1961" y="1943"/>
                  </a:lnTo>
                  <a:lnTo>
                    <a:pt x="1907" y="1999"/>
                  </a:lnTo>
                  <a:lnTo>
                    <a:pt x="1857" y="2049"/>
                  </a:lnTo>
                  <a:lnTo>
                    <a:pt x="1812" y="2101"/>
                  </a:lnTo>
                  <a:lnTo>
                    <a:pt x="1772" y="2156"/>
                  </a:lnTo>
                  <a:lnTo>
                    <a:pt x="1736" y="2210"/>
                  </a:lnTo>
                  <a:lnTo>
                    <a:pt x="1705" y="2267"/>
                  </a:lnTo>
                  <a:lnTo>
                    <a:pt x="1678" y="2324"/>
                  </a:lnTo>
                  <a:lnTo>
                    <a:pt x="1658" y="2380"/>
                  </a:lnTo>
                  <a:lnTo>
                    <a:pt x="606" y="2380"/>
                  </a:lnTo>
                  <a:lnTo>
                    <a:pt x="584" y="2324"/>
                  </a:lnTo>
                  <a:lnTo>
                    <a:pt x="559" y="2267"/>
                  </a:lnTo>
                  <a:lnTo>
                    <a:pt x="528" y="2210"/>
                  </a:lnTo>
                  <a:lnTo>
                    <a:pt x="492" y="2156"/>
                  </a:lnTo>
                  <a:lnTo>
                    <a:pt x="451" y="2101"/>
                  </a:lnTo>
                  <a:lnTo>
                    <a:pt x="406" y="2049"/>
                  </a:lnTo>
                  <a:lnTo>
                    <a:pt x="357" y="1999"/>
                  </a:lnTo>
                  <a:lnTo>
                    <a:pt x="303" y="1943"/>
                  </a:lnTo>
                  <a:lnTo>
                    <a:pt x="253" y="1885"/>
                  </a:lnTo>
                  <a:lnTo>
                    <a:pt x="207" y="1824"/>
                  </a:lnTo>
                  <a:lnTo>
                    <a:pt x="166" y="1760"/>
                  </a:lnTo>
                  <a:lnTo>
                    <a:pt x="129" y="1695"/>
                  </a:lnTo>
                  <a:lnTo>
                    <a:pt x="97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20" y="947"/>
                  </a:lnTo>
                  <a:lnTo>
                    <a:pt x="37" y="866"/>
                  </a:lnTo>
                  <a:lnTo>
                    <a:pt x="61" y="787"/>
                  </a:lnTo>
                  <a:lnTo>
                    <a:pt x="91" y="709"/>
                  </a:lnTo>
                  <a:lnTo>
                    <a:pt x="126" y="635"/>
                  </a:lnTo>
                  <a:lnTo>
                    <a:pt x="165" y="564"/>
                  </a:lnTo>
                  <a:lnTo>
                    <a:pt x="209" y="496"/>
                  </a:lnTo>
                  <a:lnTo>
                    <a:pt x="258" y="431"/>
                  </a:lnTo>
                  <a:lnTo>
                    <a:pt x="311" y="370"/>
                  </a:lnTo>
                  <a:lnTo>
                    <a:pt x="368" y="312"/>
                  </a:lnTo>
                  <a:lnTo>
                    <a:pt x="429" y="259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6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4" name="Group 473"/>
          <p:cNvGrpSpPr/>
          <p:nvPr/>
        </p:nvGrpSpPr>
        <p:grpSpPr>
          <a:xfrm>
            <a:off x="9165578" y="1893888"/>
            <a:ext cx="400050" cy="600076"/>
            <a:chOff x="9150350" y="1893888"/>
            <a:chExt cx="4000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2" name="Freeform 460"/>
            <p:cNvSpPr>
              <a:spLocks noEditPoints="1"/>
            </p:cNvSpPr>
            <p:nvPr/>
          </p:nvSpPr>
          <p:spPr bwMode="auto">
            <a:xfrm>
              <a:off x="9240838" y="1984376"/>
              <a:ext cx="219075" cy="219075"/>
            </a:xfrm>
            <a:custGeom>
              <a:avLst/>
              <a:gdLst>
                <a:gd name="T0" fmla="*/ 369 w 1246"/>
                <a:gd name="T1" fmla="*/ 328 h 1248"/>
                <a:gd name="T2" fmla="*/ 343 w 1246"/>
                <a:gd name="T3" fmla="*/ 344 h 1248"/>
                <a:gd name="T4" fmla="*/ 328 w 1246"/>
                <a:gd name="T5" fmla="*/ 369 h 1248"/>
                <a:gd name="T6" fmla="*/ 328 w 1246"/>
                <a:gd name="T7" fmla="*/ 398 h 1248"/>
                <a:gd name="T8" fmla="*/ 343 w 1246"/>
                <a:gd name="T9" fmla="*/ 424 h 1248"/>
                <a:gd name="T10" fmla="*/ 343 w 1246"/>
                <a:gd name="T11" fmla="*/ 824 h 1248"/>
                <a:gd name="T12" fmla="*/ 328 w 1246"/>
                <a:gd name="T13" fmla="*/ 850 h 1248"/>
                <a:gd name="T14" fmla="*/ 328 w 1246"/>
                <a:gd name="T15" fmla="*/ 879 h 1248"/>
                <a:gd name="T16" fmla="*/ 343 w 1246"/>
                <a:gd name="T17" fmla="*/ 904 h 1248"/>
                <a:gd name="T18" fmla="*/ 369 w 1246"/>
                <a:gd name="T19" fmla="*/ 920 h 1248"/>
                <a:gd name="T20" fmla="*/ 397 w 1246"/>
                <a:gd name="T21" fmla="*/ 920 h 1248"/>
                <a:gd name="T22" fmla="*/ 422 w 1246"/>
                <a:gd name="T23" fmla="*/ 904 h 1248"/>
                <a:gd name="T24" fmla="*/ 823 w 1246"/>
                <a:gd name="T25" fmla="*/ 904 h 1248"/>
                <a:gd name="T26" fmla="*/ 848 w 1246"/>
                <a:gd name="T27" fmla="*/ 920 h 1248"/>
                <a:gd name="T28" fmla="*/ 877 w 1246"/>
                <a:gd name="T29" fmla="*/ 920 h 1248"/>
                <a:gd name="T30" fmla="*/ 903 w 1246"/>
                <a:gd name="T31" fmla="*/ 904 h 1248"/>
                <a:gd name="T32" fmla="*/ 917 w 1246"/>
                <a:gd name="T33" fmla="*/ 879 h 1248"/>
                <a:gd name="T34" fmla="*/ 917 w 1246"/>
                <a:gd name="T35" fmla="*/ 850 h 1248"/>
                <a:gd name="T36" fmla="*/ 903 w 1246"/>
                <a:gd name="T37" fmla="*/ 824 h 1248"/>
                <a:gd name="T38" fmla="*/ 903 w 1246"/>
                <a:gd name="T39" fmla="*/ 424 h 1248"/>
                <a:gd name="T40" fmla="*/ 917 w 1246"/>
                <a:gd name="T41" fmla="*/ 398 h 1248"/>
                <a:gd name="T42" fmla="*/ 917 w 1246"/>
                <a:gd name="T43" fmla="*/ 369 h 1248"/>
                <a:gd name="T44" fmla="*/ 903 w 1246"/>
                <a:gd name="T45" fmla="*/ 344 h 1248"/>
                <a:gd name="T46" fmla="*/ 877 w 1246"/>
                <a:gd name="T47" fmla="*/ 328 h 1248"/>
                <a:gd name="T48" fmla="*/ 848 w 1246"/>
                <a:gd name="T49" fmla="*/ 328 h 1248"/>
                <a:gd name="T50" fmla="*/ 823 w 1246"/>
                <a:gd name="T51" fmla="*/ 344 h 1248"/>
                <a:gd name="T52" fmla="*/ 422 w 1246"/>
                <a:gd name="T53" fmla="*/ 344 h 1248"/>
                <a:gd name="T54" fmla="*/ 397 w 1246"/>
                <a:gd name="T55" fmla="*/ 328 h 1248"/>
                <a:gd name="T56" fmla="*/ 623 w 1246"/>
                <a:gd name="T57" fmla="*/ 0 h 1248"/>
                <a:gd name="T58" fmla="*/ 748 w 1246"/>
                <a:gd name="T59" fmla="*/ 13 h 1248"/>
                <a:gd name="T60" fmla="*/ 865 w 1246"/>
                <a:gd name="T61" fmla="*/ 50 h 1248"/>
                <a:gd name="T62" fmla="*/ 971 w 1246"/>
                <a:gd name="T63" fmla="*/ 106 h 1248"/>
                <a:gd name="T64" fmla="*/ 1062 w 1246"/>
                <a:gd name="T65" fmla="*/ 183 h 1248"/>
                <a:gd name="T66" fmla="*/ 1138 w 1246"/>
                <a:gd name="T67" fmla="*/ 276 h 1248"/>
                <a:gd name="T68" fmla="*/ 1196 w 1246"/>
                <a:gd name="T69" fmla="*/ 382 h 1248"/>
                <a:gd name="T70" fmla="*/ 1233 w 1246"/>
                <a:gd name="T71" fmla="*/ 498 h 1248"/>
                <a:gd name="T72" fmla="*/ 1246 w 1246"/>
                <a:gd name="T73" fmla="*/ 624 h 1248"/>
                <a:gd name="T74" fmla="*/ 1233 w 1246"/>
                <a:gd name="T75" fmla="*/ 750 h 1248"/>
                <a:gd name="T76" fmla="*/ 1196 w 1246"/>
                <a:gd name="T77" fmla="*/ 866 h 1248"/>
                <a:gd name="T78" fmla="*/ 1138 w 1246"/>
                <a:gd name="T79" fmla="*/ 972 h 1248"/>
                <a:gd name="T80" fmla="*/ 1062 w 1246"/>
                <a:gd name="T81" fmla="*/ 1065 h 1248"/>
                <a:gd name="T82" fmla="*/ 971 w 1246"/>
                <a:gd name="T83" fmla="*/ 1142 h 1248"/>
                <a:gd name="T84" fmla="*/ 865 w 1246"/>
                <a:gd name="T85" fmla="*/ 1198 h 1248"/>
                <a:gd name="T86" fmla="*/ 748 w 1246"/>
                <a:gd name="T87" fmla="*/ 1235 h 1248"/>
                <a:gd name="T88" fmla="*/ 623 w 1246"/>
                <a:gd name="T89" fmla="*/ 1248 h 1248"/>
                <a:gd name="T90" fmla="*/ 497 w 1246"/>
                <a:gd name="T91" fmla="*/ 1235 h 1248"/>
                <a:gd name="T92" fmla="*/ 381 w 1246"/>
                <a:gd name="T93" fmla="*/ 1198 h 1248"/>
                <a:gd name="T94" fmla="*/ 275 w 1246"/>
                <a:gd name="T95" fmla="*/ 1142 h 1248"/>
                <a:gd name="T96" fmla="*/ 183 w 1246"/>
                <a:gd name="T97" fmla="*/ 1065 h 1248"/>
                <a:gd name="T98" fmla="*/ 106 w 1246"/>
                <a:gd name="T99" fmla="*/ 972 h 1248"/>
                <a:gd name="T100" fmla="*/ 49 w 1246"/>
                <a:gd name="T101" fmla="*/ 866 h 1248"/>
                <a:gd name="T102" fmla="*/ 13 w 1246"/>
                <a:gd name="T103" fmla="*/ 750 h 1248"/>
                <a:gd name="T104" fmla="*/ 0 w 1246"/>
                <a:gd name="T105" fmla="*/ 624 h 1248"/>
                <a:gd name="T106" fmla="*/ 13 w 1246"/>
                <a:gd name="T107" fmla="*/ 498 h 1248"/>
                <a:gd name="T108" fmla="*/ 49 w 1246"/>
                <a:gd name="T109" fmla="*/ 382 h 1248"/>
                <a:gd name="T110" fmla="*/ 106 w 1246"/>
                <a:gd name="T111" fmla="*/ 276 h 1248"/>
                <a:gd name="T112" fmla="*/ 183 w 1246"/>
                <a:gd name="T113" fmla="*/ 183 h 1248"/>
                <a:gd name="T114" fmla="*/ 275 w 1246"/>
                <a:gd name="T115" fmla="*/ 106 h 1248"/>
                <a:gd name="T116" fmla="*/ 381 w 1246"/>
                <a:gd name="T117" fmla="*/ 50 h 1248"/>
                <a:gd name="T118" fmla="*/ 497 w 1246"/>
                <a:gd name="T119" fmla="*/ 13 h 1248"/>
                <a:gd name="T120" fmla="*/ 623 w 1246"/>
                <a:gd name="T121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46" h="1248">
                  <a:moveTo>
                    <a:pt x="382" y="327"/>
                  </a:moveTo>
                  <a:lnTo>
                    <a:pt x="369" y="328"/>
                  </a:lnTo>
                  <a:lnTo>
                    <a:pt x="354" y="334"/>
                  </a:lnTo>
                  <a:lnTo>
                    <a:pt x="343" y="344"/>
                  </a:lnTo>
                  <a:lnTo>
                    <a:pt x="334" y="356"/>
                  </a:lnTo>
                  <a:lnTo>
                    <a:pt x="328" y="369"/>
                  </a:lnTo>
                  <a:lnTo>
                    <a:pt x="327" y="384"/>
                  </a:lnTo>
                  <a:lnTo>
                    <a:pt x="328" y="398"/>
                  </a:lnTo>
                  <a:lnTo>
                    <a:pt x="334" y="412"/>
                  </a:lnTo>
                  <a:lnTo>
                    <a:pt x="343" y="424"/>
                  </a:lnTo>
                  <a:lnTo>
                    <a:pt x="543" y="624"/>
                  </a:lnTo>
                  <a:lnTo>
                    <a:pt x="343" y="824"/>
                  </a:lnTo>
                  <a:lnTo>
                    <a:pt x="334" y="836"/>
                  </a:lnTo>
                  <a:lnTo>
                    <a:pt x="328" y="850"/>
                  </a:lnTo>
                  <a:lnTo>
                    <a:pt x="327" y="864"/>
                  </a:lnTo>
                  <a:lnTo>
                    <a:pt x="328" y="879"/>
                  </a:lnTo>
                  <a:lnTo>
                    <a:pt x="334" y="892"/>
                  </a:lnTo>
                  <a:lnTo>
                    <a:pt x="343" y="904"/>
                  </a:lnTo>
                  <a:lnTo>
                    <a:pt x="354" y="914"/>
                  </a:lnTo>
                  <a:lnTo>
                    <a:pt x="369" y="920"/>
                  </a:lnTo>
                  <a:lnTo>
                    <a:pt x="383" y="921"/>
                  </a:lnTo>
                  <a:lnTo>
                    <a:pt x="397" y="920"/>
                  </a:lnTo>
                  <a:lnTo>
                    <a:pt x="411" y="914"/>
                  </a:lnTo>
                  <a:lnTo>
                    <a:pt x="422" y="904"/>
                  </a:lnTo>
                  <a:lnTo>
                    <a:pt x="623" y="704"/>
                  </a:lnTo>
                  <a:lnTo>
                    <a:pt x="823" y="904"/>
                  </a:lnTo>
                  <a:lnTo>
                    <a:pt x="835" y="914"/>
                  </a:lnTo>
                  <a:lnTo>
                    <a:pt x="848" y="920"/>
                  </a:lnTo>
                  <a:lnTo>
                    <a:pt x="863" y="921"/>
                  </a:lnTo>
                  <a:lnTo>
                    <a:pt x="877" y="920"/>
                  </a:lnTo>
                  <a:lnTo>
                    <a:pt x="890" y="914"/>
                  </a:lnTo>
                  <a:lnTo>
                    <a:pt x="903" y="904"/>
                  </a:lnTo>
                  <a:lnTo>
                    <a:pt x="912" y="892"/>
                  </a:lnTo>
                  <a:lnTo>
                    <a:pt x="917" y="879"/>
                  </a:lnTo>
                  <a:lnTo>
                    <a:pt x="919" y="864"/>
                  </a:lnTo>
                  <a:lnTo>
                    <a:pt x="917" y="850"/>
                  </a:lnTo>
                  <a:lnTo>
                    <a:pt x="912" y="836"/>
                  </a:lnTo>
                  <a:lnTo>
                    <a:pt x="903" y="824"/>
                  </a:lnTo>
                  <a:lnTo>
                    <a:pt x="703" y="624"/>
                  </a:lnTo>
                  <a:lnTo>
                    <a:pt x="903" y="424"/>
                  </a:lnTo>
                  <a:lnTo>
                    <a:pt x="912" y="412"/>
                  </a:lnTo>
                  <a:lnTo>
                    <a:pt x="917" y="398"/>
                  </a:lnTo>
                  <a:lnTo>
                    <a:pt x="919" y="384"/>
                  </a:lnTo>
                  <a:lnTo>
                    <a:pt x="917" y="369"/>
                  </a:lnTo>
                  <a:lnTo>
                    <a:pt x="912" y="356"/>
                  </a:lnTo>
                  <a:lnTo>
                    <a:pt x="903" y="344"/>
                  </a:lnTo>
                  <a:lnTo>
                    <a:pt x="890" y="334"/>
                  </a:lnTo>
                  <a:lnTo>
                    <a:pt x="877" y="328"/>
                  </a:lnTo>
                  <a:lnTo>
                    <a:pt x="863" y="327"/>
                  </a:lnTo>
                  <a:lnTo>
                    <a:pt x="848" y="328"/>
                  </a:lnTo>
                  <a:lnTo>
                    <a:pt x="835" y="334"/>
                  </a:lnTo>
                  <a:lnTo>
                    <a:pt x="823" y="344"/>
                  </a:lnTo>
                  <a:lnTo>
                    <a:pt x="623" y="544"/>
                  </a:lnTo>
                  <a:lnTo>
                    <a:pt x="422" y="344"/>
                  </a:lnTo>
                  <a:lnTo>
                    <a:pt x="411" y="334"/>
                  </a:lnTo>
                  <a:lnTo>
                    <a:pt x="397" y="328"/>
                  </a:lnTo>
                  <a:lnTo>
                    <a:pt x="382" y="327"/>
                  </a:lnTo>
                  <a:close/>
                  <a:moveTo>
                    <a:pt x="623" y="0"/>
                  </a:moveTo>
                  <a:lnTo>
                    <a:pt x="687" y="3"/>
                  </a:lnTo>
                  <a:lnTo>
                    <a:pt x="748" y="13"/>
                  </a:lnTo>
                  <a:lnTo>
                    <a:pt x="808" y="28"/>
                  </a:lnTo>
                  <a:lnTo>
                    <a:pt x="865" y="50"/>
                  </a:lnTo>
                  <a:lnTo>
                    <a:pt x="919" y="76"/>
                  </a:lnTo>
                  <a:lnTo>
                    <a:pt x="971" y="106"/>
                  </a:lnTo>
                  <a:lnTo>
                    <a:pt x="1018" y="143"/>
                  </a:lnTo>
                  <a:lnTo>
                    <a:pt x="1062" y="183"/>
                  </a:lnTo>
                  <a:lnTo>
                    <a:pt x="1104" y="227"/>
                  </a:lnTo>
                  <a:lnTo>
                    <a:pt x="1138" y="276"/>
                  </a:lnTo>
                  <a:lnTo>
                    <a:pt x="1170" y="327"/>
                  </a:lnTo>
                  <a:lnTo>
                    <a:pt x="1196" y="382"/>
                  </a:lnTo>
                  <a:lnTo>
                    <a:pt x="1218" y="438"/>
                  </a:lnTo>
                  <a:lnTo>
                    <a:pt x="1233" y="498"/>
                  </a:lnTo>
                  <a:lnTo>
                    <a:pt x="1242" y="560"/>
                  </a:lnTo>
                  <a:lnTo>
                    <a:pt x="1246" y="624"/>
                  </a:lnTo>
                  <a:lnTo>
                    <a:pt x="1242" y="688"/>
                  </a:lnTo>
                  <a:lnTo>
                    <a:pt x="1233" y="750"/>
                  </a:lnTo>
                  <a:lnTo>
                    <a:pt x="1218" y="810"/>
                  </a:lnTo>
                  <a:lnTo>
                    <a:pt x="1196" y="866"/>
                  </a:lnTo>
                  <a:lnTo>
                    <a:pt x="1170" y="921"/>
                  </a:lnTo>
                  <a:lnTo>
                    <a:pt x="1138" y="972"/>
                  </a:lnTo>
                  <a:lnTo>
                    <a:pt x="1104" y="1021"/>
                  </a:lnTo>
                  <a:lnTo>
                    <a:pt x="1062" y="1065"/>
                  </a:lnTo>
                  <a:lnTo>
                    <a:pt x="1018" y="1105"/>
                  </a:lnTo>
                  <a:lnTo>
                    <a:pt x="971" y="1142"/>
                  </a:lnTo>
                  <a:lnTo>
                    <a:pt x="919" y="1172"/>
                  </a:lnTo>
                  <a:lnTo>
                    <a:pt x="865" y="1198"/>
                  </a:lnTo>
                  <a:lnTo>
                    <a:pt x="808" y="1220"/>
                  </a:lnTo>
                  <a:lnTo>
                    <a:pt x="748" y="1235"/>
                  </a:lnTo>
                  <a:lnTo>
                    <a:pt x="687" y="1245"/>
                  </a:lnTo>
                  <a:lnTo>
                    <a:pt x="623" y="1248"/>
                  </a:lnTo>
                  <a:lnTo>
                    <a:pt x="559" y="1245"/>
                  </a:lnTo>
                  <a:lnTo>
                    <a:pt x="497" y="1235"/>
                  </a:lnTo>
                  <a:lnTo>
                    <a:pt x="438" y="1220"/>
                  </a:lnTo>
                  <a:lnTo>
                    <a:pt x="381" y="1198"/>
                  </a:lnTo>
                  <a:lnTo>
                    <a:pt x="327" y="1172"/>
                  </a:lnTo>
                  <a:lnTo>
                    <a:pt x="275" y="1142"/>
                  </a:lnTo>
                  <a:lnTo>
                    <a:pt x="227" y="1105"/>
                  </a:lnTo>
                  <a:lnTo>
                    <a:pt x="183" y="1065"/>
                  </a:lnTo>
                  <a:lnTo>
                    <a:pt x="142" y="1021"/>
                  </a:lnTo>
                  <a:lnTo>
                    <a:pt x="106" y="972"/>
                  </a:lnTo>
                  <a:lnTo>
                    <a:pt x="75" y="921"/>
                  </a:lnTo>
                  <a:lnTo>
                    <a:pt x="49" y="866"/>
                  </a:lnTo>
                  <a:lnTo>
                    <a:pt x="28" y="810"/>
                  </a:lnTo>
                  <a:lnTo>
                    <a:pt x="13" y="750"/>
                  </a:lnTo>
                  <a:lnTo>
                    <a:pt x="3" y="688"/>
                  </a:lnTo>
                  <a:lnTo>
                    <a:pt x="0" y="624"/>
                  </a:lnTo>
                  <a:lnTo>
                    <a:pt x="3" y="560"/>
                  </a:lnTo>
                  <a:lnTo>
                    <a:pt x="13" y="498"/>
                  </a:lnTo>
                  <a:lnTo>
                    <a:pt x="28" y="438"/>
                  </a:lnTo>
                  <a:lnTo>
                    <a:pt x="49" y="382"/>
                  </a:lnTo>
                  <a:lnTo>
                    <a:pt x="75" y="327"/>
                  </a:lnTo>
                  <a:lnTo>
                    <a:pt x="106" y="276"/>
                  </a:lnTo>
                  <a:lnTo>
                    <a:pt x="142" y="227"/>
                  </a:lnTo>
                  <a:lnTo>
                    <a:pt x="183" y="183"/>
                  </a:lnTo>
                  <a:lnTo>
                    <a:pt x="227" y="143"/>
                  </a:lnTo>
                  <a:lnTo>
                    <a:pt x="275" y="106"/>
                  </a:lnTo>
                  <a:lnTo>
                    <a:pt x="327" y="76"/>
                  </a:lnTo>
                  <a:lnTo>
                    <a:pt x="381" y="50"/>
                  </a:lnTo>
                  <a:lnTo>
                    <a:pt x="438" y="28"/>
                  </a:lnTo>
                  <a:lnTo>
                    <a:pt x="497" y="13"/>
                  </a:lnTo>
                  <a:lnTo>
                    <a:pt x="559" y="3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461"/>
            <p:cNvSpPr>
              <a:spLocks noEditPoints="1"/>
            </p:cNvSpPr>
            <p:nvPr/>
          </p:nvSpPr>
          <p:spPr bwMode="auto">
            <a:xfrm>
              <a:off x="9150350" y="1893888"/>
              <a:ext cx="400050" cy="420688"/>
            </a:xfrm>
            <a:custGeom>
              <a:avLst/>
              <a:gdLst>
                <a:gd name="T0" fmla="*/ 999 w 2264"/>
                <a:gd name="T1" fmla="*/ 408 h 2380"/>
                <a:gd name="T2" fmla="*/ 817 w 2264"/>
                <a:gd name="T3" fmla="*/ 467 h 2380"/>
                <a:gd name="T4" fmla="*/ 658 w 2264"/>
                <a:gd name="T5" fmla="*/ 569 h 2380"/>
                <a:gd name="T6" fmla="*/ 531 w 2264"/>
                <a:gd name="T7" fmla="*/ 708 h 2380"/>
                <a:gd name="T8" fmla="*/ 442 w 2264"/>
                <a:gd name="T9" fmla="*/ 876 h 2380"/>
                <a:gd name="T10" fmla="*/ 399 w 2264"/>
                <a:gd name="T11" fmla="*/ 1066 h 2380"/>
                <a:gd name="T12" fmla="*/ 407 w 2264"/>
                <a:gd name="T13" fmla="*/ 1265 h 2380"/>
                <a:gd name="T14" fmla="*/ 467 w 2264"/>
                <a:gd name="T15" fmla="*/ 1448 h 2380"/>
                <a:gd name="T16" fmla="*/ 569 w 2264"/>
                <a:gd name="T17" fmla="*/ 1607 h 2380"/>
                <a:gd name="T18" fmla="*/ 708 w 2264"/>
                <a:gd name="T19" fmla="*/ 1735 h 2380"/>
                <a:gd name="T20" fmla="*/ 876 w 2264"/>
                <a:gd name="T21" fmla="*/ 1824 h 2380"/>
                <a:gd name="T22" fmla="*/ 1065 w 2264"/>
                <a:gd name="T23" fmla="*/ 1867 h 2380"/>
                <a:gd name="T24" fmla="*/ 1264 w 2264"/>
                <a:gd name="T25" fmla="*/ 1858 h 2380"/>
                <a:gd name="T26" fmla="*/ 1447 w 2264"/>
                <a:gd name="T27" fmla="*/ 1799 h 2380"/>
                <a:gd name="T28" fmla="*/ 1605 w 2264"/>
                <a:gd name="T29" fmla="*/ 1697 h 2380"/>
                <a:gd name="T30" fmla="*/ 1733 w 2264"/>
                <a:gd name="T31" fmla="*/ 1558 h 2380"/>
                <a:gd name="T32" fmla="*/ 1821 w 2264"/>
                <a:gd name="T33" fmla="*/ 1390 h 2380"/>
                <a:gd name="T34" fmla="*/ 1865 w 2264"/>
                <a:gd name="T35" fmla="*/ 1200 h 2380"/>
                <a:gd name="T36" fmla="*/ 1855 w 2264"/>
                <a:gd name="T37" fmla="*/ 1001 h 2380"/>
                <a:gd name="T38" fmla="*/ 1797 w 2264"/>
                <a:gd name="T39" fmla="*/ 818 h 2380"/>
                <a:gd name="T40" fmla="*/ 1694 w 2264"/>
                <a:gd name="T41" fmla="*/ 659 h 2380"/>
                <a:gd name="T42" fmla="*/ 1556 w 2264"/>
                <a:gd name="T43" fmla="*/ 531 h 2380"/>
                <a:gd name="T44" fmla="*/ 1388 w 2264"/>
                <a:gd name="T45" fmla="*/ 442 h 2380"/>
                <a:gd name="T46" fmla="*/ 1199 w 2264"/>
                <a:gd name="T47" fmla="*/ 399 h 2380"/>
                <a:gd name="T48" fmla="*/ 1168 w 2264"/>
                <a:gd name="T49" fmla="*/ 1 h 2380"/>
                <a:gd name="T50" fmla="*/ 1319 w 2264"/>
                <a:gd name="T51" fmla="*/ 19 h 2380"/>
                <a:gd name="T52" fmla="*/ 1556 w 2264"/>
                <a:gd name="T53" fmla="*/ 91 h 2380"/>
                <a:gd name="T54" fmla="*/ 1770 w 2264"/>
                <a:gd name="T55" fmla="*/ 209 h 2380"/>
                <a:gd name="T56" fmla="*/ 1952 w 2264"/>
                <a:gd name="T57" fmla="*/ 370 h 2380"/>
                <a:gd name="T58" fmla="*/ 2099 w 2264"/>
                <a:gd name="T59" fmla="*/ 564 h 2380"/>
                <a:gd name="T60" fmla="*/ 2202 w 2264"/>
                <a:gd name="T61" fmla="*/ 787 h 2380"/>
                <a:gd name="T62" fmla="*/ 2257 w 2264"/>
                <a:gd name="T63" fmla="*/ 1031 h 2380"/>
                <a:gd name="T64" fmla="*/ 2260 w 2264"/>
                <a:gd name="T65" fmla="*/ 1262 h 2380"/>
                <a:gd name="T66" fmla="*/ 2218 w 2264"/>
                <a:gd name="T67" fmla="*/ 1486 h 2380"/>
                <a:gd name="T68" fmla="*/ 2134 w 2264"/>
                <a:gd name="T69" fmla="*/ 1695 h 2380"/>
                <a:gd name="T70" fmla="*/ 2011 w 2264"/>
                <a:gd name="T71" fmla="*/ 1885 h 2380"/>
                <a:gd name="T72" fmla="*/ 1857 w 2264"/>
                <a:gd name="T73" fmla="*/ 2049 h 2380"/>
                <a:gd name="T74" fmla="*/ 1736 w 2264"/>
                <a:gd name="T75" fmla="*/ 2210 h 2380"/>
                <a:gd name="T76" fmla="*/ 1658 w 2264"/>
                <a:gd name="T77" fmla="*/ 2380 h 2380"/>
                <a:gd name="T78" fmla="*/ 559 w 2264"/>
                <a:gd name="T79" fmla="*/ 2267 h 2380"/>
                <a:gd name="T80" fmla="*/ 451 w 2264"/>
                <a:gd name="T81" fmla="*/ 2101 h 2380"/>
                <a:gd name="T82" fmla="*/ 303 w 2264"/>
                <a:gd name="T83" fmla="*/ 1943 h 2380"/>
                <a:gd name="T84" fmla="*/ 166 w 2264"/>
                <a:gd name="T85" fmla="*/ 1760 h 2380"/>
                <a:gd name="T86" fmla="*/ 69 w 2264"/>
                <a:gd name="T87" fmla="*/ 1557 h 2380"/>
                <a:gd name="T88" fmla="*/ 13 w 2264"/>
                <a:gd name="T89" fmla="*/ 1338 h 2380"/>
                <a:gd name="T90" fmla="*/ 1 w 2264"/>
                <a:gd name="T91" fmla="*/ 1108 h 2380"/>
                <a:gd name="T92" fmla="*/ 37 w 2264"/>
                <a:gd name="T93" fmla="*/ 866 h 2380"/>
                <a:gd name="T94" fmla="*/ 126 w 2264"/>
                <a:gd name="T95" fmla="*/ 635 h 2380"/>
                <a:gd name="T96" fmla="*/ 258 w 2264"/>
                <a:gd name="T97" fmla="*/ 431 h 2380"/>
                <a:gd name="T98" fmla="*/ 429 w 2264"/>
                <a:gd name="T99" fmla="*/ 259 h 2380"/>
                <a:gd name="T100" fmla="*/ 633 w 2264"/>
                <a:gd name="T101" fmla="*/ 126 h 2380"/>
                <a:gd name="T102" fmla="*/ 863 w 2264"/>
                <a:gd name="T103" fmla="*/ 37 h 2380"/>
                <a:gd name="T104" fmla="*/ 1077 w 2264"/>
                <a:gd name="T105" fmla="*/ 2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4" h="2380">
                  <a:moveTo>
                    <a:pt x="1132" y="396"/>
                  </a:moveTo>
                  <a:lnTo>
                    <a:pt x="1065" y="399"/>
                  </a:lnTo>
                  <a:lnTo>
                    <a:pt x="999" y="408"/>
                  </a:lnTo>
                  <a:lnTo>
                    <a:pt x="936" y="423"/>
                  </a:lnTo>
                  <a:lnTo>
                    <a:pt x="876" y="442"/>
                  </a:lnTo>
                  <a:lnTo>
                    <a:pt x="817" y="467"/>
                  </a:lnTo>
                  <a:lnTo>
                    <a:pt x="760" y="497"/>
                  </a:lnTo>
                  <a:lnTo>
                    <a:pt x="708" y="531"/>
                  </a:lnTo>
                  <a:lnTo>
                    <a:pt x="658" y="569"/>
                  </a:lnTo>
                  <a:lnTo>
                    <a:pt x="612" y="612"/>
                  </a:lnTo>
                  <a:lnTo>
                    <a:pt x="569" y="659"/>
                  </a:lnTo>
                  <a:lnTo>
                    <a:pt x="531" y="708"/>
                  </a:lnTo>
                  <a:lnTo>
                    <a:pt x="497" y="761"/>
                  </a:lnTo>
                  <a:lnTo>
                    <a:pt x="467" y="818"/>
                  </a:lnTo>
                  <a:lnTo>
                    <a:pt x="442" y="876"/>
                  </a:lnTo>
                  <a:lnTo>
                    <a:pt x="422" y="937"/>
                  </a:lnTo>
                  <a:lnTo>
                    <a:pt x="407" y="1001"/>
                  </a:lnTo>
                  <a:lnTo>
                    <a:pt x="399" y="1066"/>
                  </a:lnTo>
                  <a:lnTo>
                    <a:pt x="396" y="1133"/>
                  </a:lnTo>
                  <a:lnTo>
                    <a:pt x="399" y="1200"/>
                  </a:lnTo>
                  <a:lnTo>
                    <a:pt x="407" y="1265"/>
                  </a:lnTo>
                  <a:lnTo>
                    <a:pt x="422" y="1329"/>
                  </a:lnTo>
                  <a:lnTo>
                    <a:pt x="442" y="1390"/>
                  </a:lnTo>
                  <a:lnTo>
                    <a:pt x="467" y="1448"/>
                  </a:lnTo>
                  <a:lnTo>
                    <a:pt x="497" y="1505"/>
                  </a:lnTo>
                  <a:lnTo>
                    <a:pt x="531" y="1558"/>
                  </a:lnTo>
                  <a:lnTo>
                    <a:pt x="569" y="1607"/>
                  </a:lnTo>
                  <a:lnTo>
                    <a:pt x="612" y="1654"/>
                  </a:lnTo>
                  <a:lnTo>
                    <a:pt x="658" y="1697"/>
                  </a:lnTo>
                  <a:lnTo>
                    <a:pt x="708" y="1735"/>
                  </a:lnTo>
                  <a:lnTo>
                    <a:pt x="760" y="1769"/>
                  </a:lnTo>
                  <a:lnTo>
                    <a:pt x="817" y="1799"/>
                  </a:lnTo>
                  <a:lnTo>
                    <a:pt x="876" y="1824"/>
                  </a:lnTo>
                  <a:lnTo>
                    <a:pt x="936" y="1843"/>
                  </a:lnTo>
                  <a:lnTo>
                    <a:pt x="999" y="1858"/>
                  </a:lnTo>
                  <a:lnTo>
                    <a:pt x="1065" y="1867"/>
                  </a:lnTo>
                  <a:lnTo>
                    <a:pt x="1132" y="1870"/>
                  </a:lnTo>
                  <a:lnTo>
                    <a:pt x="1199" y="1867"/>
                  </a:lnTo>
                  <a:lnTo>
                    <a:pt x="1264" y="1858"/>
                  </a:lnTo>
                  <a:lnTo>
                    <a:pt x="1327" y="1843"/>
                  </a:lnTo>
                  <a:lnTo>
                    <a:pt x="1388" y="1824"/>
                  </a:lnTo>
                  <a:lnTo>
                    <a:pt x="1447" y="1799"/>
                  </a:lnTo>
                  <a:lnTo>
                    <a:pt x="1502" y="1769"/>
                  </a:lnTo>
                  <a:lnTo>
                    <a:pt x="1556" y="1735"/>
                  </a:lnTo>
                  <a:lnTo>
                    <a:pt x="1605" y="1697"/>
                  </a:lnTo>
                  <a:lnTo>
                    <a:pt x="1652" y="1654"/>
                  </a:lnTo>
                  <a:lnTo>
                    <a:pt x="1694" y="1607"/>
                  </a:lnTo>
                  <a:lnTo>
                    <a:pt x="1733" y="1558"/>
                  </a:lnTo>
                  <a:lnTo>
                    <a:pt x="1767" y="1505"/>
                  </a:lnTo>
                  <a:lnTo>
                    <a:pt x="1797" y="1448"/>
                  </a:lnTo>
                  <a:lnTo>
                    <a:pt x="1821" y="1390"/>
                  </a:lnTo>
                  <a:lnTo>
                    <a:pt x="1841" y="1329"/>
                  </a:lnTo>
                  <a:lnTo>
                    <a:pt x="1855" y="1265"/>
                  </a:lnTo>
                  <a:lnTo>
                    <a:pt x="1865" y="1200"/>
                  </a:lnTo>
                  <a:lnTo>
                    <a:pt x="1868" y="1133"/>
                  </a:lnTo>
                  <a:lnTo>
                    <a:pt x="1865" y="1066"/>
                  </a:lnTo>
                  <a:lnTo>
                    <a:pt x="1855" y="1001"/>
                  </a:lnTo>
                  <a:lnTo>
                    <a:pt x="1841" y="937"/>
                  </a:lnTo>
                  <a:lnTo>
                    <a:pt x="1821" y="876"/>
                  </a:lnTo>
                  <a:lnTo>
                    <a:pt x="1797" y="818"/>
                  </a:lnTo>
                  <a:lnTo>
                    <a:pt x="1767" y="761"/>
                  </a:lnTo>
                  <a:lnTo>
                    <a:pt x="1733" y="708"/>
                  </a:lnTo>
                  <a:lnTo>
                    <a:pt x="1694" y="659"/>
                  </a:lnTo>
                  <a:lnTo>
                    <a:pt x="1652" y="612"/>
                  </a:lnTo>
                  <a:lnTo>
                    <a:pt x="1605" y="569"/>
                  </a:lnTo>
                  <a:lnTo>
                    <a:pt x="1556" y="531"/>
                  </a:lnTo>
                  <a:lnTo>
                    <a:pt x="1502" y="497"/>
                  </a:lnTo>
                  <a:lnTo>
                    <a:pt x="1447" y="467"/>
                  </a:lnTo>
                  <a:lnTo>
                    <a:pt x="1388" y="442"/>
                  </a:lnTo>
                  <a:lnTo>
                    <a:pt x="1327" y="423"/>
                  </a:lnTo>
                  <a:lnTo>
                    <a:pt x="1264" y="408"/>
                  </a:lnTo>
                  <a:lnTo>
                    <a:pt x="1199" y="399"/>
                  </a:lnTo>
                  <a:lnTo>
                    <a:pt x="1132" y="396"/>
                  </a:lnTo>
                  <a:close/>
                  <a:moveTo>
                    <a:pt x="1131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6"/>
                  </a:lnTo>
                  <a:lnTo>
                    <a:pt x="1702" y="165"/>
                  </a:lnTo>
                  <a:lnTo>
                    <a:pt x="1770" y="209"/>
                  </a:lnTo>
                  <a:lnTo>
                    <a:pt x="1834" y="259"/>
                  </a:lnTo>
                  <a:lnTo>
                    <a:pt x="1895" y="312"/>
                  </a:lnTo>
                  <a:lnTo>
                    <a:pt x="1952" y="370"/>
                  </a:lnTo>
                  <a:lnTo>
                    <a:pt x="2006" y="431"/>
                  </a:lnTo>
                  <a:lnTo>
                    <a:pt x="2055" y="496"/>
                  </a:lnTo>
                  <a:lnTo>
                    <a:pt x="2099" y="564"/>
                  </a:lnTo>
                  <a:lnTo>
                    <a:pt x="2138" y="635"/>
                  </a:lnTo>
                  <a:lnTo>
                    <a:pt x="2173" y="709"/>
                  </a:lnTo>
                  <a:lnTo>
                    <a:pt x="2202" y="787"/>
                  </a:lnTo>
                  <a:lnTo>
                    <a:pt x="2226" y="866"/>
                  </a:lnTo>
                  <a:lnTo>
                    <a:pt x="2244" y="947"/>
                  </a:lnTo>
                  <a:lnTo>
                    <a:pt x="2257" y="1031"/>
                  </a:lnTo>
                  <a:lnTo>
                    <a:pt x="2263" y="1108"/>
                  </a:lnTo>
                  <a:lnTo>
                    <a:pt x="2264" y="1186"/>
                  </a:lnTo>
                  <a:lnTo>
                    <a:pt x="2260" y="1262"/>
                  </a:lnTo>
                  <a:lnTo>
                    <a:pt x="2251" y="1338"/>
                  </a:lnTo>
                  <a:lnTo>
                    <a:pt x="2236" y="1412"/>
                  </a:lnTo>
                  <a:lnTo>
                    <a:pt x="2218" y="1486"/>
                  </a:lnTo>
                  <a:lnTo>
                    <a:pt x="2195" y="1557"/>
                  </a:lnTo>
                  <a:lnTo>
                    <a:pt x="2167" y="1627"/>
                  </a:lnTo>
                  <a:lnTo>
                    <a:pt x="2134" y="1695"/>
                  </a:lnTo>
                  <a:lnTo>
                    <a:pt x="2097" y="1760"/>
                  </a:lnTo>
                  <a:lnTo>
                    <a:pt x="2056" y="1824"/>
                  </a:lnTo>
                  <a:lnTo>
                    <a:pt x="2011" y="1885"/>
                  </a:lnTo>
                  <a:lnTo>
                    <a:pt x="1961" y="1943"/>
                  </a:lnTo>
                  <a:lnTo>
                    <a:pt x="1907" y="1999"/>
                  </a:lnTo>
                  <a:lnTo>
                    <a:pt x="1857" y="2049"/>
                  </a:lnTo>
                  <a:lnTo>
                    <a:pt x="1812" y="2101"/>
                  </a:lnTo>
                  <a:lnTo>
                    <a:pt x="1772" y="2156"/>
                  </a:lnTo>
                  <a:lnTo>
                    <a:pt x="1736" y="2210"/>
                  </a:lnTo>
                  <a:lnTo>
                    <a:pt x="1705" y="2267"/>
                  </a:lnTo>
                  <a:lnTo>
                    <a:pt x="1678" y="2324"/>
                  </a:lnTo>
                  <a:lnTo>
                    <a:pt x="1658" y="2380"/>
                  </a:lnTo>
                  <a:lnTo>
                    <a:pt x="606" y="2380"/>
                  </a:lnTo>
                  <a:lnTo>
                    <a:pt x="584" y="2324"/>
                  </a:lnTo>
                  <a:lnTo>
                    <a:pt x="559" y="2267"/>
                  </a:lnTo>
                  <a:lnTo>
                    <a:pt x="528" y="2210"/>
                  </a:lnTo>
                  <a:lnTo>
                    <a:pt x="492" y="2156"/>
                  </a:lnTo>
                  <a:lnTo>
                    <a:pt x="451" y="2101"/>
                  </a:lnTo>
                  <a:lnTo>
                    <a:pt x="406" y="2049"/>
                  </a:lnTo>
                  <a:lnTo>
                    <a:pt x="357" y="1999"/>
                  </a:lnTo>
                  <a:lnTo>
                    <a:pt x="303" y="1943"/>
                  </a:lnTo>
                  <a:lnTo>
                    <a:pt x="253" y="1885"/>
                  </a:lnTo>
                  <a:lnTo>
                    <a:pt x="207" y="1824"/>
                  </a:lnTo>
                  <a:lnTo>
                    <a:pt x="166" y="1760"/>
                  </a:lnTo>
                  <a:lnTo>
                    <a:pt x="129" y="1695"/>
                  </a:lnTo>
                  <a:lnTo>
                    <a:pt x="97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20" y="947"/>
                  </a:lnTo>
                  <a:lnTo>
                    <a:pt x="37" y="866"/>
                  </a:lnTo>
                  <a:lnTo>
                    <a:pt x="61" y="787"/>
                  </a:lnTo>
                  <a:lnTo>
                    <a:pt x="91" y="709"/>
                  </a:lnTo>
                  <a:lnTo>
                    <a:pt x="126" y="635"/>
                  </a:lnTo>
                  <a:lnTo>
                    <a:pt x="165" y="564"/>
                  </a:lnTo>
                  <a:lnTo>
                    <a:pt x="209" y="496"/>
                  </a:lnTo>
                  <a:lnTo>
                    <a:pt x="258" y="431"/>
                  </a:lnTo>
                  <a:lnTo>
                    <a:pt x="311" y="370"/>
                  </a:lnTo>
                  <a:lnTo>
                    <a:pt x="368" y="312"/>
                  </a:lnTo>
                  <a:lnTo>
                    <a:pt x="429" y="259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6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462"/>
            <p:cNvSpPr>
              <a:spLocks noEditPoints="1"/>
            </p:cNvSpPr>
            <p:nvPr/>
          </p:nvSpPr>
          <p:spPr bwMode="auto">
            <a:xfrm>
              <a:off x="9259888" y="2333626"/>
              <a:ext cx="179388" cy="160338"/>
            </a:xfrm>
            <a:custGeom>
              <a:avLst/>
              <a:gdLst>
                <a:gd name="T0" fmla="*/ 333 w 1018"/>
                <a:gd name="T1" fmla="*/ 748 h 907"/>
                <a:gd name="T2" fmla="*/ 364 w 1018"/>
                <a:gd name="T3" fmla="*/ 776 h 907"/>
                <a:gd name="T4" fmla="*/ 403 w 1018"/>
                <a:gd name="T5" fmla="*/ 792 h 907"/>
                <a:gd name="T6" fmla="*/ 593 w 1018"/>
                <a:gd name="T7" fmla="*/ 794 h 907"/>
                <a:gd name="T8" fmla="*/ 634 w 1018"/>
                <a:gd name="T9" fmla="*/ 785 h 907"/>
                <a:gd name="T10" fmla="*/ 671 w 1018"/>
                <a:gd name="T11" fmla="*/ 764 h 907"/>
                <a:gd name="T12" fmla="*/ 735 w 1018"/>
                <a:gd name="T13" fmla="*/ 680 h 907"/>
                <a:gd name="T14" fmla="*/ 0 w 1018"/>
                <a:gd name="T15" fmla="*/ 0 h 907"/>
                <a:gd name="T16" fmla="*/ 1018 w 1018"/>
                <a:gd name="T17" fmla="*/ 113 h 907"/>
                <a:gd name="T18" fmla="*/ 717 w 1018"/>
                <a:gd name="T19" fmla="*/ 116 h 907"/>
                <a:gd name="T20" fmla="*/ 689 w 1018"/>
                <a:gd name="T21" fmla="*/ 137 h 907"/>
                <a:gd name="T22" fmla="*/ 679 w 1018"/>
                <a:gd name="T23" fmla="*/ 170 h 907"/>
                <a:gd name="T24" fmla="*/ 689 w 1018"/>
                <a:gd name="T25" fmla="*/ 204 h 907"/>
                <a:gd name="T26" fmla="*/ 717 w 1018"/>
                <a:gd name="T27" fmla="*/ 224 h 907"/>
                <a:gd name="T28" fmla="*/ 1018 w 1018"/>
                <a:gd name="T29" fmla="*/ 227 h 907"/>
                <a:gd name="T30" fmla="*/ 566 w 1018"/>
                <a:gd name="T31" fmla="*/ 340 h 907"/>
                <a:gd name="T32" fmla="*/ 532 w 1018"/>
                <a:gd name="T33" fmla="*/ 351 h 907"/>
                <a:gd name="T34" fmla="*/ 512 w 1018"/>
                <a:gd name="T35" fmla="*/ 379 h 907"/>
                <a:gd name="T36" fmla="*/ 512 w 1018"/>
                <a:gd name="T37" fmla="*/ 414 h 907"/>
                <a:gd name="T38" fmla="*/ 532 w 1018"/>
                <a:gd name="T39" fmla="*/ 442 h 907"/>
                <a:gd name="T40" fmla="*/ 566 w 1018"/>
                <a:gd name="T41" fmla="*/ 453 h 907"/>
                <a:gd name="T42" fmla="*/ 1018 w 1018"/>
                <a:gd name="T43" fmla="*/ 624 h 907"/>
                <a:gd name="T44" fmla="*/ 1007 w 1018"/>
                <a:gd name="T45" fmla="*/ 658 h 907"/>
                <a:gd name="T46" fmla="*/ 979 w 1018"/>
                <a:gd name="T47" fmla="*/ 677 h 907"/>
                <a:gd name="T48" fmla="*/ 876 w 1018"/>
                <a:gd name="T49" fmla="*/ 680 h 907"/>
                <a:gd name="T50" fmla="*/ 752 w 1018"/>
                <a:gd name="T51" fmla="*/ 843 h 907"/>
                <a:gd name="T52" fmla="*/ 695 w 1018"/>
                <a:gd name="T53" fmla="*/ 883 h 907"/>
                <a:gd name="T54" fmla="*/ 628 w 1018"/>
                <a:gd name="T55" fmla="*/ 904 h 907"/>
                <a:gd name="T56" fmla="*/ 424 w 1018"/>
                <a:gd name="T57" fmla="*/ 907 h 907"/>
                <a:gd name="T58" fmla="*/ 355 w 1018"/>
                <a:gd name="T59" fmla="*/ 896 h 907"/>
                <a:gd name="T60" fmla="*/ 293 w 1018"/>
                <a:gd name="T61" fmla="*/ 865 h 907"/>
                <a:gd name="T62" fmla="*/ 242 w 1018"/>
                <a:gd name="T63" fmla="*/ 816 h 907"/>
                <a:gd name="T64" fmla="*/ 56 w 1018"/>
                <a:gd name="T65" fmla="*/ 680 h 907"/>
                <a:gd name="T66" fmla="*/ 22 w 1018"/>
                <a:gd name="T67" fmla="*/ 669 h 907"/>
                <a:gd name="T68" fmla="*/ 3 w 1018"/>
                <a:gd name="T69" fmla="*/ 641 h 907"/>
                <a:gd name="T70" fmla="*/ 0 w 1018"/>
                <a:gd name="T71" fmla="*/ 453 h 907"/>
                <a:gd name="T72" fmla="*/ 300 w 1018"/>
                <a:gd name="T73" fmla="*/ 450 h 907"/>
                <a:gd name="T74" fmla="*/ 328 w 1018"/>
                <a:gd name="T75" fmla="*/ 431 h 907"/>
                <a:gd name="T76" fmla="*/ 339 w 1018"/>
                <a:gd name="T77" fmla="*/ 397 h 907"/>
                <a:gd name="T78" fmla="*/ 328 w 1018"/>
                <a:gd name="T79" fmla="*/ 364 h 907"/>
                <a:gd name="T80" fmla="*/ 300 w 1018"/>
                <a:gd name="T81" fmla="*/ 343 h 907"/>
                <a:gd name="T82" fmla="*/ 0 w 1018"/>
                <a:gd name="T83" fmla="*/ 340 h 907"/>
                <a:gd name="T84" fmla="*/ 452 w 1018"/>
                <a:gd name="T85" fmla="*/ 227 h 907"/>
                <a:gd name="T86" fmla="*/ 485 w 1018"/>
                <a:gd name="T87" fmla="*/ 215 h 907"/>
                <a:gd name="T88" fmla="*/ 506 w 1018"/>
                <a:gd name="T89" fmla="*/ 187 h 907"/>
                <a:gd name="T90" fmla="*/ 506 w 1018"/>
                <a:gd name="T91" fmla="*/ 152 h 907"/>
                <a:gd name="T92" fmla="*/ 485 w 1018"/>
                <a:gd name="T93" fmla="*/ 125 h 907"/>
                <a:gd name="T94" fmla="*/ 452 w 1018"/>
                <a:gd name="T95" fmla="*/ 113 h 907"/>
                <a:gd name="T96" fmla="*/ 0 w 1018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7">
                  <a:moveTo>
                    <a:pt x="283" y="680"/>
                  </a:moveTo>
                  <a:lnTo>
                    <a:pt x="333" y="748"/>
                  </a:lnTo>
                  <a:lnTo>
                    <a:pt x="347" y="764"/>
                  </a:lnTo>
                  <a:lnTo>
                    <a:pt x="364" y="776"/>
                  </a:lnTo>
                  <a:lnTo>
                    <a:pt x="382" y="785"/>
                  </a:lnTo>
                  <a:lnTo>
                    <a:pt x="403" y="792"/>
                  </a:lnTo>
                  <a:lnTo>
                    <a:pt x="424" y="794"/>
                  </a:lnTo>
                  <a:lnTo>
                    <a:pt x="593" y="794"/>
                  </a:lnTo>
                  <a:lnTo>
                    <a:pt x="615" y="792"/>
                  </a:lnTo>
                  <a:lnTo>
                    <a:pt x="634" y="785"/>
                  </a:lnTo>
                  <a:lnTo>
                    <a:pt x="653" y="776"/>
                  </a:lnTo>
                  <a:lnTo>
                    <a:pt x="671" y="764"/>
                  </a:lnTo>
                  <a:lnTo>
                    <a:pt x="684" y="748"/>
                  </a:lnTo>
                  <a:lnTo>
                    <a:pt x="735" y="680"/>
                  </a:lnTo>
                  <a:lnTo>
                    <a:pt x="283" y="680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7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4"/>
                  </a:lnTo>
                  <a:lnTo>
                    <a:pt x="701" y="215"/>
                  </a:lnTo>
                  <a:lnTo>
                    <a:pt x="717" y="224"/>
                  </a:lnTo>
                  <a:lnTo>
                    <a:pt x="735" y="227"/>
                  </a:lnTo>
                  <a:lnTo>
                    <a:pt x="1018" y="227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4"/>
                  </a:lnTo>
                  <a:lnTo>
                    <a:pt x="512" y="379"/>
                  </a:lnTo>
                  <a:lnTo>
                    <a:pt x="509" y="397"/>
                  </a:lnTo>
                  <a:lnTo>
                    <a:pt x="512" y="414"/>
                  </a:lnTo>
                  <a:lnTo>
                    <a:pt x="519" y="431"/>
                  </a:lnTo>
                  <a:lnTo>
                    <a:pt x="532" y="442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4"/>
                  </a:lnTo>
                  <a:lnTo>
                    <a:pt x="1015" y="641"/>
                  </a:lnTo>
                  <a:lnTo>
                    <a:pt x="1007" y="658"/>
                  </a:lnTo>
                  <a:lnTo>
                    <a:pt x="995" y="669"/>
                  </a:lnTo>
                  <a:lnTo>
                    <a:pt x="979" y="677"/>
                  </a:lnTo>
                  <a:lnTo>
                    <a:pt x="962" y="680"/>
                  </a:lnTo>
                  <a:lnTo>
                    <a:pt x="876" y="680"/>
                  </a:lnTo>
                  <a:lnTo>
                    <a:pt x="774" y="816"/>
                  </a:lnTo>
                  <a:lnTo>
                    <a:pt x="752" y="843"/>
                  </a:lnTo>
                  <a:lnTo>
                    <a:pt x="725" y="865"/>
                  </a:lnTo>
                  <a:lnTo>
                    <a:pt x="695" y="883"/>
                  </a:lnTo>
                  <a:lnTo>
                    <a:pt x="662" y="896"/>
                  </a:lnTo>
                  <a:lnTo>
                    <a:pt x="628" y="904"/>
                  </a:lnTo>
                  <a:lnTo>
                    <a:pt x="593" y="907"/>
                  </a:lnTo>
                  <a:lnTo>
                    <a:pt x="424" y="907"/>
                  </a:lnTo>
                  <a:lnTo>
                    <a:pt x="389" y="904"/>
                  </a:lnTo>
                  <a:lnTo>
                    <a:pt x="355" y="896"/>
                  </a:lnTo>
                  <a:lnTo>
                    <a:pt x="323" y="883"/>
                  </a:lnTo>
                  <a:lnTo>
                    <a:pt x="293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2" y="669"/>
                  </a:lnTo>
                  <a:lnTo>
                    <a:pt x="10" y="658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2"/>
                  </a:lnTo>
                  <a:lnTo>
                    <a:pt x="328" y="431"/>
                  </a:lnTo>
                  <a:lnTo>
                    <a:pt x="336" y="414"/>
                  </a:lnTo>
                  <a:lnTo>
                    <a:pt x="339" y="397"/>
                  </a:lnTo>
                  <a:lnTo>
                    <a:pt x="336" y="379"/>
                  </a:lnTo>
                  <a:lnTo>
                    <a:pt x="328" y="364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452" y="227"/>
                  </a:lnTo>
                  <a:lnTo>
                    <a:pt x="470" y="224"/>
                  </a:lnTo>
                  <a:lnTo>
                    <a:pt x="485" y="215"/>
                  </a:lnTo>
                  <a:lnTo>
                    <a:pt x="498" y="204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7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5" name="Group 474"/>
          <p:cNvGrpSpPr/>
          <p:nvPr/>
        </p:nvGrpSpPr>
        <p:grpSpPr>
          <a:xfrm>
            <a:off x="10101072" y="1893888"/>
            <a:ext cx="400050" cy="600076"/>
            <a:chOff x="10088563" y="1893888"/>
            <a:chExt cx="400050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9" name="Freeform 467"/>
            <p:cNvSpPr>
              <a:spLocks noEditPoints="1"/>
            </p:cNvSpPr>
            <p:nvPr/>
          </p:nvSpPr>
          <p:spPr bwMode="auto">
            <a:xfrm>
              <a:off x="10198101" y="2333626"/>
              <a:ext cx="179388" cy="160338"/>
            </a:xfrm>
            <a:custGeom>
              <a:avLst/>
              <a:gdLst>
                <a:gd name="T0" fmla="*/ 333 w 1018"/>
                <a:gd name="T1" fmla="*/ 748 h 907"/>
                <a:gd name="T2" fmla="*/ 364 w 1018"/>
                <a:gd name="T3" fmla="*/ 776 h 907"/>
                <a:gd name="T4" fmla="*/ 403 w 1018"/>
                <a:gd name="T5" fmla="*/ 792 h 907"/>
                <a:gd name="T6" fmla="*/ 593 w 1018"/>
                <a:gd name="T7" fmla="*/ 794 h 907"/>
                <a:gd name="T8" fmla="*/ 634 w 1018"/>
                <a:gd name="T9" fmla="*/ 785 h 907"/>
                <a:gd name="T10" fmla="*/ 671 w 1018"/>
                <a:gd name="T11" fmla="*/ 764 h 907"/>
                <a:gd name="T12" fmla="*/ 735 w 1018"/>
                <a:gd name="T13" fmla="*/ 680 h 907"/>
                <a:gd name="T14" fmla="*/ 0 w 1018"/>
                <a:gd name="T15" fmla="*/ 0 h 907"/>
                <a:gd name="T16" fmla="*/ 1018 w 1018"/>
                <a:gd name="T17" fmla="*/ 113 h 907"/>
                <a:gd name="T18" fmla="*/ 717 w 1018"/>
                <a:gd name="T19" fmla="*/ 116 h 907"/>
                <a:gd name="T20" fmla="*/ 689 w 1018"/>
                <a:gd name="T21" fmla="*/ 137 h 907"/>
                <a:gd name="T22" fmla="*/ 679 w 1018"/>
                <a:gd name="T23" fmla="*/ 170 h 907"/>
                <a:gd name="T24" fmla="*/ 689 w 1018"/>
                <a:gd name="T25" fmla="*/ 204 h 907"/>
                <a:gd name="T26" fmla="*/ 717 w 1018"/>
                <a:gd name="T27" fmla="*/ 224 h 907"/>
                <a:gd name="T28" fmla="*/ 1018 w 1018"/>
                <a:gd name="T29" fmla="*/ 227 h 907"/>
                <a:gd name="T30" fmla="*/ 566 w 1018"/>
                <a:gd name="T31" fmla="*/ 340 h 907"/>
                <a:gd name="T32" fmla="*/ 532 w 1018"/>
                <a:gd name="T33" fmla="*/ 351 h 907"/>
                <a:gd name="T34" fmla="*/ 512 w 1018"/>
                <a:gd name="T35" fmla="*/ 379 h 907"/>
                <a:gd name="T36" fmla="*/ 512 w 1018"/>
                <a:gd name="T37" fmla="*/ 414 h 907"/>
                <a:gd name="T38" fmla="*/ 532 w 1018"/>
                <a:gd name="T39" fmla="*/ 442 h 907"/>
                <a:gd name="T40" fmla="*/ 566 w 1018"/>
                <a:gd name="T41" fmla="*/ 453 h 907"/>
                <a:gd name="T42" fmla="*/ 1018 w 1018"/>
                <a:gd name="T43" fmla="*/ 624 h 907"/>
                <a:gd name="T44" fmla="*/ 1007 w 1018"/>
                <a:gd name="T45" fmla="*/ 658 h 907"/>
                <a:gd name="T46" fmla="*/ 979 w 1018"/>
                <a:gd name="T47" fmla="*/ 677 h 907"/>
                <a:gd name="T48" fmla="*/ 876 w 1018"/>
                <a:gd name="T49" fmla="*/ 680 h 907"/>
                <a:gd name="T50" fmla="*/ 752 w 1018"/>
                <a:gd name="T51" fmla="*/ 843 h 907"/>
                <a:gd name="T52" fmla="*/ 695 w 1018"/>
                <a:gd name="T53" fmla="*/ 883 h 907"/>
                <a:gd name="T54" fmla="*/ 628 w 1018"/>
                <a:gd name="T55" fmla="*/ 904 h 907"/>
                <a:gd name="T56" fmla="*/ 424 w 1018"/>
                <a:gd name="T57" fmla="*/ 907 h 907"/>
                <a:gd name="T58" fmla="*/ 355 w 1018"/>
                <a:gd name="T59" fmla="*/ 896 h 907"/>
                <a:gd name="T60" fmla="*/ 293 w 1018"/>
                <a:gd name="T61" fmla="*/ 865 h 907"/>
                <a:gd name="T62" fmla="*/ 242 w 1018"/>
                <a:gd name="T63" fmla="*/ 816 h 907"/>
                <a:gd name="T64" fmla="*/ 56 w 1018"/>
                <a:gd name="T65" fmla="*/ 680 h 907"/>
                <a:gd name="T66" fmla="*/ 22 w 1018"/>
                <a:gd name="T67" fmla="*/ 669 h 907"/>
                <a:gd name="T68" fmla="*/ 3 w 1018"/>
                <a:gd name="T69" fmla="*/ 641 h 907"/>
                <a:gd name="T70" fmla="*/ 0 w 1018"/>
                <a:gd name="T71" fmla="*/ 453 h 907"/>
                <a:gd name="T72" fmla="*/ 300 w 1018"/>
                <a:gd name="T73" fmla="*/ 450 h 907"/>
                <a:gd name="T74" fmla="*/ 328 w 1018"/>
                <a:gd name="T75" fmla="*/ 431 h 907"/>
                <a:gd name="T76" fmla="*/ 339 w 1018"/>
                <a:gd name="T77" fmla="*/ 397 h 907"/>
                <a:gd name="T78" fmla="*/ 328 w 1018"/>
                <a:gd name="T79" fmla="*/ 364 h 907"/>
                <a:gd name="T80" fmla="*/ 300 w 1018"/>
                <a:gd name="T81" fmla="*/ 343 h 907"/>
                <a:gd name="T82" fmla="*/ 0 w 1018"/>
                <a:gd name="T83" fmla="*/ 340 h 907"/>
                <a:gd name="T84" fmla="*/ 452 w 1018"/>
                <a:gd name="T85" fmla="*/ 227 h 907"/>
                <a:gd name="T86" fmla="*/ 485 w 1018"/>
                <a:gd name="T87" fmla="*/ 215 h 907"/>
                <a:gd name="T88" fmla="*/ 506 w 1018"/>
                <a:gd name="T89" fmla="*/ 187 h 907"/>
                <a:gd name="T90" fmla="*/ 506 w 1018"/>
                <a:gd name="T91" fmla="*/ 152 h 907"/>
                <a:gd name="T92" fmla="*/ 485 w 1018"/>
                <a:gd name="T93" fmla="*/ 125 h 907"/>
                <a:gd name="T94" fmla="*/ 452 w 1018"/>
                <a:gd name="T95" fmla="*/ 113 h 907"/>
                <a:gd name="T96" fmla="*/ 0 w 1018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8" h="907">
                  <a:moveTo>
                    <a:pt x="283" y="680"/>
                  </a:moveTo>
                  <a:lnTo>
                    <a:pt x="333" y="748"/>
                  </a:lnTo>
                  <a:lnTo>
                    <a:pt x="347" y="764"/>
                  </a:lnTo>
                  <a:lnTo>
                    <a:pt x="364" y="776"/>
                  </a:lnTo>
                  <a:lnTo>
                    <a:pt x="382" y="785"/>
                  </a:lnTo>
                  <a:lnTo>
                    <a:pt x="403" y="792"/>
                  </a:lnTo>
                  <a:lnTo>
                    <a:pt x="424" y="794"/>
                  </a:lnTo>
                  <a:lnTo>
                    <a:pt x="593" y="794"/>
                  </a:lnTo>
                  <a:lnTo>
                    <a:pt x="615" y="792"/>
                  </a:lnTo>
                  <a:lnTo>
                    <a:pt x="634" y="785"/>
                  </a:lnTo>
                  <a:lnTo>
                    <a:pt x="653" y="776"/>
                  </a:lnTo>
                  <a:lnTo>
                    <a:pt x="671" y="764"/>
                  </a:lnTo>
                  <a:lnTo>
                    <a:pt x="684" y="748"/>
                  </a:lnTo>
                  <a:lnTo>
                    <a:pt x="735" y="680"/>
                  </a:lnTo>
                  <a:lnTo>
                    <a:pt x="283" y="680"/>
                  </a:lnTo>
                  <a:close/>
                  <a:moveTo>
                    <a:pt x="0" y="0"/>
                  </a:moveTo>
                  <a:lnTo>
                    <a:pt x="1018" y="0"/>
                  </a:lnTo>
                  <a:lnTo>
                    <a:pt x="1018" y="113"/>
                  </a:lnTo>
                  <a:lnTo>
                    <a:pt x="735" y="113"/>
                  </a:lnTo>
                  <a:lnTo>
                    <a:pt x="717" y="116"/>
                  </a:lnTo>
                  <a:lnTo>
                    <a:pt x="701" y="125"/>
                  </a:lnTo>
                  <a:lnTo>
                    <a:pt x="689" y="137"/>
                  </a:lnTo>
                  <a:lnTo>
                    <a:pt x="682" y="152"/>
                  </a:lnTo>
                  <a:lnTo>
                    <a:pt x="679" y="170"/>
                  </a:lnTo>
                  <a:lnTo>
                    <a:pt x="682" y="187"/>
                  </a:lnTo>
                  <a:lnTo>
                    <a:pt x="689" y="204"/>
                  </a:lnTo>
                  <a:lnTo>
                    <a:pt x="701" y="215"/>
                  </a:lnTo>
                  <a:lnTo>
                    <a:pt x="717" y="224"/>
                  </a:lnTo>
                  <a:lnTo>
                    <a:pt x="735" y="227"/>
                  </a:lnTo>
                  <a:lnTo>
                    <a:pt x="1018" y="227"/>
                  </a:lnTo>
                  <a:lnTo>
                    <a:pt x="1018" y="340"/>
                  </a:lnTo>
                  <a:lnTo>
                    <a:pt x="566" y="340"/>
                  </a:lnTo>
                  <a:lnTo>
                    <a:pt x="547" y="343"/>
                  </a:lnTo>
                  <a:lnTo>
                    <a:pt x="532" y="351"/>
                  </a:lnTo>
                  <a:lnTo>
                    <a:pt x="519" y="364"/>
                  </a:lnTo>
                  <a:lnTo>
                    <a:pt x="512" y="379"/>
                  </a:lnTo>
                  <a:lnTo>
                    <a:pt x="509" y="397"/>
                  </a:lnTo>
                  <a:lnTo>
                    <a:pt x="512" y="414"/>
                  </a:lnTo>
                  <a:lnTo>
                    <a:pt x="519" y="431"/>
                  </a:lnTo>
                  <a:lnTo>
                    <a:pt x="532" y="442"/>
                  </a:lnTo>
                  <a:lnTo>
                    <a:pt x="547" y="450"/>
                  </a:lnTo>
                  <a:lnTo>
                    <a:pt x="566" y="453"/>
                  </a:lnTo>
                  <a:lnTo>
                    <a:pt x="1018" y="453"/>
                  </a:lnTo>
                  <a:lnTo>
                    <a:pt x="1018" y="624"/>
                  </a:lnTo>
                  <a:lnTo>
                    <a:pt x="1015" y="641"/>
                  </a:lnTo>
                  <a:lnTo>
                    <a:pt x="1007" y="658"/>
                  </a:lnTo>
                  <a:lnTo>
                    <a:pt x="995" y="669"/>
                  </a:lnTo>
                  <a:lnTo>
                    <a:pt x="979" y="677"/>
                  </a:lnTo>
                  <a:lnTo>
                    <a:pt x="962" y="680"/>
                  </a:lnTo>
                  <a:lnTo>
                    <a:pt x="876" y="680"/>
                  </a:lnTo>
                  <a:lnTo>
                    <a:pt x="774" y="816"/>
                  </a:lnTo>
                  <a:lnTo>
                    <a:pt x="752" y="843"/>
                  </a:lnTo>
                  <a:lnTo>
                    <a:pt x="725" y="865"/>
                  </a:lnTo>
                  <a:lnTo>
                    <a:pt x="695" y="883"/>
                  </a:lnTo>
                  <a:lnTo>
                    <a:pt x="662" y="896"/>
                  </a:lnTo>
                  <a:lnTo>
                    <a:pt x="628" y="904"/>
                  </a:lnTo>
                  <a:lnTo>
                    <a:pt x="593" y="907"/>
                  </a:lnTo>
                  <a:lnTo>
                    <a:pt x="424" y="907"/>
                  </a:lnTo>
                  <a:lnTo>
                    <a:pt x="389" y="904"/>
                  </a:lnTo>
                  <a:lnTo>
                    <a:pt x="355" y="896"/>
                  </a:lnTo>
                  <a:lnTo>
                    <a:pt x="323" y="883"/>
                  </a:lnTo>
                  <a:lnTo>
                    <a:pt x="293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2" y="669"/>
                  </a:lnTo>
                  <a:lnTo>
                    <a:pt x="10" y="658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283" y="453"/>
                  </a:lnTo>
                  <a:lnTo>
                    <a:pt x="300" y="450"/>
                  </a:lnTo>
                  <a:lnTo>
                    <a:pt x="315" y="442"/>
                  </a:lnTo>
                  <a:lnTo>
                    <a:pt x="328" y="431"/>
                  </a:lnTo>
                  <a:lnTo>
                    <a:pt x="336" y="414"/>
                  </a:lnTo>
                  <a:lnTo>
                    <a:pt x="339" y="397"/>
                  </a:lnTo>
                  <a:lnTo>
                    <a:pt x="336" y="379"/>
                  </a:lnTo>
                  <a:lnTo>
                    <a:pt x="328" y="364"/>
                  </a:lnTo>
                  <a:lnTo>
                    <a:pt x="315" y="351"/>
                  </a:lnTo>
                  <a:lnTo>
                    <a:pt x="300" y="343"/>
                  </a:lnTo>
                  <a:lnTo>
                    <a:pt x="283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452" y="227"/>
                  </a:lnTo>
                  <a:lnTo>
                    <a:pt x="470" y="224"/>
                  </a:lnTo>
                  <a:lnTo>
                    <a:pt x="485" y="215"/>
                  </a:lnTo>
                  <a:lnTo>
                    <a:pt x="498" y="204"/>
                  </a:lnTo>
                  <a:lnTo>
                    <a:pt x="506" y="187"/>
                  </a:lnTo>
                  <a:lnTo>
                    <a:pt x="509" y="170"/>
                  </a:lnTo>
                  <a:lnTo>
                    <a:pt x="506" y="152"/>
                  </a:lnTo>
                  <a:lnTo>
                    <a:pt x="498" y="137"/>
                  </a:lnTo>
                  <a:lnTo>
                    <a:pt x="485" y="125"/>
                  </a:lnTo>
                  <a:lnTo>
                    <a:pt x="470" y="116"/>
                  </a:lnTo>
                  <a:lnTo>
                    <a:pt x="4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468"/>
            <p:cNvSpPr>
              <a:spLocks noEditPoints="1"/>
            </p:cNvSpPr>
            <p:nvPr/>
          </p:nvSpPr>
          <p:spPr bwMode="auto">
            <a:xfrm>
              <a:off x="10088563" y="1893888"/>
              <a:ext cx="400050" cy="420688"/>
            </a:xfrm>
            <a:custGeom>
              <a:avLst/>
              <a:gdLst>
                <a:gd name="T0" fmla="*/ 999 w 2264"/>
                <a:gd name="T1" fmla="*/ 408 h 2380"/>
                <a:gd name="T2" fmla="*/ 817 w 2264"/>
                <a:gd name="T3" fmla="*/ 467 h 2380"/>
                <a:gd name="T4" fmla="*/ 658 w 2264"/>
                <a:gd name="T5" fmla="*/ 569 h 2380"/>
                <a:gd name="T6" fmla="*/ 531 w 2264"/>
                <a:gd name="T7" fmla="*/ 708 h 2380"/>
                <a:gd name="T8" fmla="*/ 442 w 2264"/>
                <a:gd name="T9" fmla="*/ 876 h 2380"/>
                <a:gd name="T10" fmla="*/ 399 w 2264"/>
                <a:gd name="T11" fmla="*/ 1066 h 2380"/>
                <a:gd name="T12" fmla="*/ 407 w 2264"/>
                <a:gd name="T13" fmla="*/ 1265 h 2380"/>
                <a:gd name="T14" fmla="*/ 467 w 2264"/>
                <a:gd name="T15" fmla="*/ 1448 h 2380"/>
                <a:gd name="T16" fmla="*/ 569 w 2264"/>
                <a:gd name="T17" fmla="*/ 1607 h 2380"/>
                <a:gd name="T18" fmla="*/ 708 w 2264"/>
                <a:gd name="T19" fmla="*/ 1735 h 2380"/>
                <a:gd name="T20" fmla="*/ 876 w 2264"/>
                <a:gd name="T21" fmla="*/ 1824 h 2380"/>
                <a:gd name="T22" fmla="*/ 1065 w 2264"/>
                <a:gd name="T23" fmla="*/ 1867 h 2380"/>
                <a:gd name="T24" fmla="*/ 1264 w 2264"/>
                <a:gd name="T25" fmla="*/ 1858 h 2380"/>
                <a:gd name="T26" fmla="*/ 1447 w 2264"/>
                <a:gd name="T27" fmla="*/ 1799 h 2380"/>
                <a:gd name="T28" fmla="*/ 1605 w 2264"/>
                <a:gd name="T29" fmla="*/ 1697 h 2380"/>
                <a:gd name="T30" fmla="*/ 1733 w 2264"/>
                <a:gd name="T31" fmla="*/ 1558 h 2380"/>
                <a:gd name="T32" fmla="*/ 1821 w 2264"/>
                <a:gd name="T33" fmla="*/ 1390 h 2380"/>
                <a:gd name="T34" fmla="*/ 1865 w 2264"/>
                <a:gd name="T35" fmla="*/ 1200 h 2380"/>
                <a:gd name="T36" fmla="*/ 1855 w 2264"/>
                <a:gd name="T37" fmla="*/ 1001 h 2380"/>
                <a:gd name="T38" fmla="*/ 1797 w 2264"/>
                <a:gd name="T39" fmla="*/ 818 h 2380"/>
                <a:gd name="T40" fmla="*/ 1694 w 2264"/>
                <a:gd name="T41" fmla="*/ 659 h 2380"/>
                <a:gd name="T42" fmla="*/ 1556 w 2264"/>
                <a:gd name="T43" fmla="*/ 531 h 2380"/>
                <a:gd name="T44" fmla="*/ 1388 w 2264"/>
                <a:gd name="T45" fmla="*/ 442 h 2380"/>
                <a:gd name="T46" fmla="*/ 1199 w 2264"/>
                <a:gd name="T47" fmla="*/ 399 h 2380"/>
                <a:gd name="T48" fmla="*/ 1168 w 2264"/>
                <a:gd name="T49" fmla="*/ 1 h 2380"/>
                <a:gd name="T50" fmla="*/ 1319 w 2264"/>
                <a:gd name="T51" fmla="*/ 19 h 2380"/>
                <a:gd name="T52" fmla="*/ 1556 w 2264"/>
                <a:gd name="T53" fmla="*/ 91 h 2380"/>
                <a:gd name="T54" fmla="*/ 1770 w 2264"/>
                <a:gd name="T55" fmla="*/ 209 h 2380"/>
                <a:gd name="T56" fmla="*/ 1952 w 2264"/>
                <a:gd name="T57" fmla="*/ 370 h 2380"/>
                <a:gd name="T58" fmla="*/ 2099 w 2264"/>
                <a:gd name="T59" fmla="*/ 564 h 2380"/>
                <a:gd name="T60" fmla="*/ 2202 w 2264"/>
                <a:gd name="T61" fmla="*/ 787 h 2380"/>
                <a:gd name="T62" fmla="*/ 2257 w 2264"/>
                <a:gd name="T63" fmla="*/ 1031 h 2380"/>
                <a:gd name="T64" fmla="*/ 2260 w 2264"/>
                <a:gd name="T65" fmla="*/ 1262 h 2380"/>
                <a:gd name="T66" fmla="*/ 2218 w 2264"/>
                <a:gd name="T67" fmla="*/ 1486 h 2380"/>
                <a:gd name="T68" fmla="*/ 2134 w 2264"/>
                <a:gd name="T69" fmla="*/ 1695 h 2380"/>
                <a:gd name="T70" fmla="*/ 2011 w 2264"/>
                <a:gd name="T71" fmla="*/ 1885 h 2380"/>
                <a:gd name="T72" fmla="*/ 1857 w 2264"/>
                <a:gd name="T73" fmla="*/ 2049 h 2380"/>
                <a:gd name="T74" fmla="*/ 1736 w 2264"/>
                <a:gd name="T75" fmla="*/ 2210 h 2380"/>
                <a:gd name="T76" fmla="*/ 1658 w 2264"/>
                <a:gd name="T77" fmla="*/ 2380 h 2380"/>
                <a:gd name="T78" fmla="*/ 559 w 2264"/>
                <a:gd name="T79" fmla="*/ 2267 h 2380"/>
                <a:gd name="T80" fmla="*/ 451 w 2264"/>
                <a:gd name="T81" fmla="*/ 2101 h 2380"/>
                <a:gd name="T82" fmla="*/ 303 w 2264"/>
                <a:gd name="T83" fmla="*/ 1943 h 2380"/>
                <a:gd name="T84" fmla="*/ 166 w 2264"/>
                <a:gd name="T85" fmla="*/ 1760 h 2380"/>
                <a:gd name="T86" fmla="*/ 69 w 2264"/>
                <a:gd name="T87" fmla="*/ 1557 h 2380"/>
                <a:gd name="T88" fmla="*/ 13 w 2264"/>
                <a:gd name="T89" fmla="*/ 1338 h 2380"/>
                <a:gd name="T90" fmla="*/ 1 w 2264"/>
                <a:gd name="T91" fmla="*/ 1108 h 2380"/>
                <a:gd name="T92" fmla="*/ 37 w 2264"/>
                <a:gd name="T93" fmla="*/ 866 h 2380"/>
                <a:gd name="T94" fmla="*/ 126 w 2264"/>
                <a:gd name="T95" fmla="*/ 635 h 2380"/>
                <a:gd name="T96" fmla="*/ 258 w 2264"/>
                <a:gd name="T97" fmla="*/ 431 h 2380"/>
                <a:gd name="T98" fmla="*/ 429 w 2264"/>
                <a:gd name="T99" fmla="*/ 259 h 2380"/>
                <a:gd name="T100" fmla="*/ 633 w 2264"/>
                <a:gd name="T101" fmla="*/ 126 h 2380"/>
                <a:gd name="T102" fmla="*/ 863 w 2264"/>
                <a:gd name="T103" fmla="*/ 37 h 2380"/>
                <a:gd name="T104" fmla="*/ 1077 w 2264"/>
                <a:gd name="T105" fmla="*/ 2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4" h="2380">
                  <a:moveTo>
                    <a:pt x="1132" y="396"/>
                  </a:moveTo>
                  <a:lnTo>
                    <a:pt x="1065" y="399"/>
                  </a:lnTo>
                  <a:lnTo>
                    <a:pt x="999" y="408"/>
                  </a:lnTo>
                  <a:lnTo>
                    <a:pt x="936" y="423"/>
                  </a:lnTo>
                  <a:lnTo>
                    <a:pt x="876" y="442"/>
                  </a:lnTo>
                  <a:lnTo>
                    <a:pt x="817" y="467"/>
                  </a:lnTo>
                  <a:lnTo>
                    <a:pt x="760" y="497"/>
                  </a:lnTo>
                  <a:lnTo>
                    <a:pt x="708" y="531"/>
                  </a:lnTo>
                  <a:lnTo>
                    <a:pt x="658" y="569"/>
                  </a:lnTo>
                  <a:lnTo>
                    <a:pt x="611" y="612"/>
                  </a:lnTo>
                  <a:lnTo>
                    <a:pt x="569" y="659"/>
                  </a:lnTo>
                  <a:lnTo>
                    <a:pt x="531" y="708"/>
                  </a:lnTo>
                  <a:lnTo>
                    <a:pt x="497" y="761"/>
                  </a:lnTo>
                  <a:lnTo>
                    <a:pt x="467" y="818"/>
                  </a:lnTo>
                  <a:lnTo>
                    <a:pt x="442" y="876"/>
                  </a:lnTo>
                  <a:lnTo>
                    <a:pt x="422" y="937"/>
                  </a:lnTo>
                  <a:lnTo>
                    <a:pt x="407" y="1001"/>
                  </a:lnTo>
                  <a:lnTo>
                    <a:pt x="399" y="1066"/>
                  </a:lnTo>
                  <a:lnTo>
                    <a:pt x="396" y="1133"/>
                  </a:lnTo>
                  <a:lnTo>
                    <a:pt x="399" y="1200"/>
                  </a:lnTo>
                  <a:lnTo>
                    <a:pt x="407" y="1265"/>
                  </a:lnTo>
                  <a:lnTo>
                    <a:pt x="422" y="1329"/>
                  </a:lnTo>
                  <a:lnTo>
                    <a:pt x="442" y="1390"/>
                  </a:lnTo>
                  <a:lnTo>
                    <a:pt x="467" y="1448"/>
                  </a:lnTo>
                  <a:lnTo>
                    <a:pt x="497" y="1505"/>
                  </a:lnTo>
                  <a:lnTo>
                    <a:pt x="531" y="1558"/>
                  </a:lnTo>
                  <a:lnTo>
                    <a:pt x="569" y="1607"/>
                  </a:lnTo>
                  <a:lnTo>
                    <a:pt x="611" y="1654"/>
                  </a:lnTo>
                  <a:lnTo>
                    <a:pt x="658" y="1697"/>
                  </a:lnTo>
                  <a:lnTo>
                    <a:pt x="708" y="1735"/>
                  </a:lnTo>
                  <a:lnTo>
                    <a:pt x="760" y="1769"/>
                  </a:lnTo>
                  <a:lnTo>
                    <a:pt x="817" y="1799"/>
                  </a:lnTo>
                  <a:lnTo>
                    <a:pt x="876" y="1824"/>
                  </a:lnTo>
                  <a:lnTo>
                    <a:pt x="936" y="1843"/>
                  </a:lnTo>
                  <a:lnTo>
                    <a:pt x="999" y="1858"/>
                  </a:lnTo>
                  <a:lnTo>
                    <a:pt x="1065" y="1867"/>
                  </a:lnTo>
                  <a:lnTo>
                    <a:pt x="1132" y="1870"/>
                  </a:lnTo>
                  <a:lnTo>
                    <a:pt x="1199" y="1867"/>
                  </a:lnTo>
                  <a:lnTo>
                    <a:pt x="1264" y="1858"/>
                  </a:lnTo>
                  <a:lnTo>
                    <a:pt x="1327" y="1843"/>
                  </a:lnTo>
                  <a:lnTo>
                    <a:pt x="1388" y="1824"/>
                  </a:lnTo>
                  <a:lnTo>
                    <a:pt x="1447" y="1799"/>
                  </a:lnTo>
                  <a:lnTo>
                    <a:pt x="1502" y="1769"/>
                  </a:lnTo>
                  <a:lnTo>
                    <a:pt x="1556" y="1735"/>
                  </a:lnTo>
                  <a:lnTo>
                    <a:pt x="1605" y="1697"/>
                  </a:lnTo>
                  <a:lnTo>
                    <a:pt x="1652" y="1654"/>
                  </a:lnTo>
                  <a:lnTo>
                    <a:pt x="1694" y="1607"/>
                  </a:lnTo>
                  <a:lnTo>
                    <a:pt x="1733" y="1558"/>
                  </a:lnTo>
                  <a:lnTo>
                    <a:pt x="1767" y="1505"/>
                  </a:lnTo>
                  <a:lnTo>
                    <a:pt x="1797" y="1448"/>
                  </a:lnTo>
                  <a:lnTo>
                    <a:pt x="1821" y="1390"/>
                  </a:lnTo>
                  <a:lnTo>
                    <a:pt x="1841" y="1329"/>
                  </a:lnTo>
                  <a:lnTo>
                    <a:pt x="1855" y="1265"/>
                  </a:lnTo>
                  <a:lnTo>
                    <a:pt x="1865" y="1200"/>
                  </a:lnTo>
                  <a:lnTo>
                    <a:pt x="1868" y="1133"/>
                  </a:lnTo>
                  <a:lnTo>
                    <a:pt x="1865" y="1066"/>
                  </a:lnTo>
                  <a:lnTo>
                    <a:pt x="1855" y="1001"/>
                  </a:lnTo>
                  <a:lnTo>
                    <a:pt x="1841" y="937"/>
                  </a:lnTo>
                  <a:lnTo>
                    <a:pt x="1821" y="876"/>
                  </a:lnTo>
                  <a:lnTo>
                    <a:pt x="1797" y="818"/>
                  </a:lnTo>
                  <a:lnTo>
                    <a:pt x="1767" y="761"/>
                  </a:lnTo>
                  <a:lnTo>
                    <a:pt x="1733" y="708"/>
                  </a:lnTo>
                  <a:lnTo>
                    <a:pt x="1694" y="659"/>
                  </a:lnTo>
                  <a:lnTo>
                    <a:pt x="1652" y="612"/>
                  </a:lnTo>
                  <a:lnTo>
                    <a:pt x="1605" y="569"/>
                  </a:lnTo>
                  <a:lnTo>
                    <a:pt x="1556" y="531"/>
                  </a:lnTo>
                  <a:lnTo>
                    <a:pt x="1502" y="497"/>
                  </a:lnTo>
                  <a:lnTo>
                    <a:pt x="1447" y="467"/>
                  </a:lnTo>
                  <a:lnTo>
                    <a:pt x="1388" y="442"/>
                  </a:lnTo>
                  <a:lnTo>
                    <a:pt x="1327" y="423"/>
                  </a:lnTo>
                  <a:lnTo>
                    <a:pt x="1264" y="408"/>
                  </a:lnTo>
                  <a:lnTo>
                    <a:pt x="1199" y="399"/>
                  </a:lnTo>
                  <a:lnTo>
                    <a:pt x="1132" y="396"/>
                  </a:lnTo>
                  <a:close/>
                  <a:moveTo>
                    <a:pt x="1130" y="0"/>
                  </a:moveTo>
                  <a:lnTo>
                    <a:pt x="1168" y="1"/>
                  </a:lnTo>
                  <a:lnTo>
                    <a:pt x="1203" y="3"/>
                  </a:lnTo>
                  <a:lnTo>
                    <a:pt x="1236" y="6"/>
                  </a:lnTo>
                  <a:lnTo>
                    <a:pt x="1319" y="19"/>
                  </a:lnTo>
                  <a:lnTo>
                    <a:pt x="1401" y="37"/>
                  </a:lnTo>
                  <a:lnTo>
                    <a:pt x="1480" y="61"/>
                  </a:lnTo>
                  <a:lnTo>
                    <a:pt x="1556" y="91"/>
                  </a:lnTo>
                  <a:lnTo>
                    <a:pt x="1630" y="126"/>
                  </a:lnTo>
                  <a:lnTo>
                    <a:pt x="1701" y="165"/>
                  </a:lnTo>
                  <a:lnTo>
                    <a:pt x="1770" y="209"/>
                  </a:lnTo>
                  <a:lnTo>
                    <a:pt x="1834" y="259"/>
                  </a:lnTo>
                  <a:lnTo>
                    <a:pt x="1895" y="312"/>
                  </a:lnTo>
                  <a:lnTo>
                    <a:pt x="1952" y="370"/>
                  </a:lnTo>
                  <a:lnTo>
                    <a:pt x="2006" y="431"/>
                  </a:lnTo>
                  <a:lnTo>
                    <a:pt x="2055" y="496"/>
                  </a:lnTo>
                  <a:lnTo>
                    <a:pt x="2099" y="564"/>
                  </a:lnTo>
                  <a:lnTo>
                    <a:pt x="2138" y="635"/>
                  </a:lnTo>
                  <a:lnTo>
                    <a:pt x="2173" y="709"/>
                  </a:lnTo>
                  <a:lnTo>
                    <a:pt x="2202" y="787"/>
                  </a:lnTo>
                  <a:lnTo>
                    <a:pt x="2226" y="866"/>
                  </a:lnTo>
                  <a:lnTo>
                    <a:pt x="2244" y="947"/>
                  </a:lnTo>
                  <a:lnTo>
                    <a:pt x="2257" y="1031"/>
                  </a:lnTo>
                  <a:lnTo>
                    <a:pt x="2263" y="1108"/>
                  </a:lnTo>
                  <a:lnTo>
                    <a:pt x="2264" y="1186"/>
                  </a:lnTo>
                  <a:lnTo>
                    <a:pt x="2260" y="1262"/>
                  </a:lnTo>
                  <a:lnTo>
                    <a:pt x="2251" y="1338"/>
                  </a:lnTo>
                  <a:lnTo>
                    <a:pt x="2236" y="1412"/>
                  </a:lnTo>
                  <a:lnTo>
                    <a:pt x="2218" y="1486"/>
                  </a:lnTo>
                  <a:lnTo>
                    <a:pt x="2195" y="1557"/>
                  </a:lnTo>
                  <a:lnTo>
                    <a:pt x="2167" y="1627"/>
                  </a:lnTo>
                  <a:lnTo>
                    <a:pt x="2134" y="1695"/>
                  </a:lnTo>
                  <a:lnTo>
                    <a:pt x="2097" y="1760"/>
                  </a:lnTo>
                  <a:lnTo>
                    <a:pt x="2056" y="1824"/>
                  </a:lnTo>
                  <a:lnTo>
                    <a:pt x="2011" y="1885"/>
                  </a:lnTo>
                  <a:lnTo>
                    <a:pt x="1961" y="1943"/>
                  </a:lnTo>
                  <a:lnTo>
                    <a:pt x="1907" y="1999"/>
                  </a:lnTo>
                  <a:lnTo>
                    <a:pt x="1857" y="2049"/>
                  </a:lnTo>
                  <a:lnTo>
                    <a:pt x="1812" y="2101"/>
                  </a:lnTo>
                  <a:lnTo>
                    <a:pt x="1772" y="2156"/>
                  </a:lnTo>
                  <a:lnTo>
                    <a:pt x="1736" y="2210"/>
                  </a:lnTo>
                  <a:lnTo>
                    <a:pt x="1705" y="2267"/>
                  </a:lnTo>
                  <a:lnTo>
                    <a:pt x="1678" y="2324"/>
                  </a:lnTo>
                  <a:lnTo>
                    <a:pt x="1658" y="2380"/>
                  </a:lnTo>
                  <a:lnTo>
                    <a:pt x="606" y="2380"/>
                  </a:lnTo>
                  <a:lnTo>
                    <a:pt x="584" y="2324"/>
                  </a:lnTo>
                  <a:lnTo>
                    <a:pt x="559" y="2267"/>
                  </a:lnTo>
                  <a:lnTo>
                    <a:pt x="528" y="2210"/>
                  </a:lnTo>
                  <a:lnTo>
                    <a:pt x="492" y="2156"/>
                  </a:lnTo>
                  <a:lnTo>
                    <a:pt x="451" y="2101"/>
                  </a:lnTo>
                  <a:lnTo>
                    <a:pt x="406" y="2049"/>
                  </a:lnTo>
                  <a:lnTo>
                    <a:pt x="357" y="1999"/>
                  </a:lnTo>
                  <a:lnTo>
                    <a:pt x="303" y="1943"/>
                  </a:lnTo>
                  <a:lnTo>
                    <a:pt x="253" y="1885"/>
                  </a:lnTo>
                  <a:lnTo>
                    <a:pt x="207" y="1824"/>
                  </a:lnTo>
                  <a:lnTo>
                    <a:pt x="166" y="1760"/>
                  </a:lnTo>
                  <a:lnTo>
                    <a:pt x="129" y="1695"/>
                  </a:lnTo>
                  <a:lnTo>
                    <a:pt x="97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20" y="947"/>
                  </a:lnTo>
                  <a:lnTo>
                    <a:pt x="37" y="866"/>
                  </a:lnTo>
                  <a:lnTo>
                    <a:pt x="61" y="787"/>
                  </a:lnTo>
                  <a:lnTo>
                    <a:pt x="91" y="709"/>
                  </a:lnTo>
                  <a:lnTo>
                    <a:pt x="126" y="635"/>
                  </a:lnTo>
                  <a:lnTo>
                    <a:pt x="165" y="564"/>
                  </a:lnTo>
                  <a:lnTo>
                    <a:pt x="209" y="496"/>
                  </a:lnTo>
                  <a:lnTo>
                    <a:pt x="258" y="431"/>
                  </a:lnTo>
                  <a:lnTo>
                    <a:pt x="311" y="370"/>
                  </a:lnTo>
                  <a:lnTo>
                    <a:pt x="368" y="312"/>
                  </a:lnTo>
                  <a:lnTo>
                    <a:pt x="429" y="259"/>
                  </a:lnTo>
                  <a:lnTo>
                    <a:pt x="494" y="209"/>
                  </a:lnTo>
                  <a:lnTo>
                    <a:pt x="562" y="165"/>
                  </a:lnTo>
                  <a:lnTo>
                    <a:pt x="633" y="126"/>
                  </a:lnTo>
                  <a:lnTo>
                    <a:pt x="707" y="91"/>
                  </a:lnTo>
                  <a:lnTo>
                    <a:pt x="784" y="61"/>
                  </a:lnTo>
                  <a:lnTo>
                    <a:pt x="863" y="37"/>
                  </a:lnTo>
                  <a:lnTo>
                    <a:pt x="945" y="19"/>
                  </a:lnTo>
                  <a:lnTo>
                    <a:pt x="1028" y="6"/>
                  </a:lnTo>
                  <a:lnTo>
                    <a:pt x="1077" y="2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69"/>
            <p:cNvSpPr>
              <a:spLocks noEditPoints="1"/>
            </p:cNvSpPr>
            <p:nvPr/>
          </p:nvSpPr>
          <p:spPr bwMode="auto">
            <a:xfrm>
              <a:off x="10179051" y="1984376"/>
              <a:ext cx="219075" cy="219075"/>
            </a:xfrm>
            <a:custGeom>
              <a:avLst/>
              <a:gdLst>
                <a:gd name="T0" fmla="*/ 604 w 1246"/>
                <a:gd name="T1" fmla="*/ 230 h 1248"/>
                <a:gd name="T2" fmla="*/ 577 w 1246"/>
                <a:gd name="T3" fmla="*/ 250 h 1248"/>
                <a:gd name="T4" fmla="*/ 566 w 1246"/>
                <a:gd name="T5" fmla="*/ 284 h 1248"/>
                <a:gd name="T6" fmla="*/ 283 w 1246"/>
                <a:gd name="T7" fmla="*/ 567 h 1248"/>
                <a:gd name="T8" fmla="*/ 249 w 1246"/>
                <a:gd name="T9" fmla="*/ 579 h 1248"/>
                <a:gd name="T10" fmla="*/ 230 w 1246"/>
                <a:gd name="T11" fmla="*/ 606 h 1248"/>
                <a:gd name="T12" fmla="*/ 230 w 1246"/>
                <a:gd name="T13" fmla="*/ 642 h 1248"/>
                <a:gd name="T14" fmla="*/ 249 w 1246"/>
                <a:gd name="T15" fmla="*/ 669 h 1248"/>
                <a:gd name="T16" fmla="*/ 283 w 1246"/>
                <a:gd name="T17" fmla="*/ 681 h 1248"/>
                <a:gd name="T18" fmla="*/ 566 w 1246"/>
                <a:gd name="T19" fmla="*/ 964 h 1248"/>
                <a:gd name="T20" fmla="*/ 577 w 1246"/>
                <a:gd name="T21" fmla="*/ 997 h 1248"/>
                <a:gd name="T22" fmla="*/ 604 w 1246"/>
                <a:gd name="T23" fmla="*/ 1018 h 1248"/>
                <a:gd name="T24" fmla="*/ 640 w 1246"/>
                <a:gd name="T25" fmla="*/ 1018 h 1248"/>
                <a:gd name="T26" fmla="*/ 668 w 1246"/>
                <a:gd name="T27" fmla="*/ 997 h 1248"/>
                <a:gd name="T28" fmla="*/ 680 w 1246"/>
                <a:gd name="T29" fmla="*/ 964 h 1248"/>
                <a:gd name="T30" fmla="*/ 963 w 1246"/>
                <a:gd name="T31" fmla="*/ 681 h 1248"/>
                <a:gd name="T32" fmla="*/ 995 w 1246"/>
                <a:gd name="T33" fmla="*/ 669 h 1248"/>
                <a:gd name="T34" fmla="*/ 1016 w 1246"/>
                <a:gd name="T35" fmla="*/ 642 h 1248"/>
                <a:gd name="T36" fmla="*/ 1016 w 1246"/>
                <a:gd name="T37" fmla="*/ 606 h 1248"/>
                <a:gd name="T38" fmla="*/ 995 w 1246"/>
                <a:gd name="T39" fmla="*/ 579 h 1248"/>
                <a:gd name="T40" fmla="*/ 963 w 1246"/>
                <a:gd name="T41" fmla="*/ 567 h 1248"/>
                <a:gd name="T42" fmla="*/ 680 w 1246"/>
                <a:gd name="T43" fmla="*/ 284 h 1248"/>
                <a:gd name="T44" fmla="*/ 668 w 1246"/>
                <a:gd name="T45" fmla="*/ 250 h 1248"/>
                <a:gd name="T46" fmla="*/ 640 w 1246"/>
                <a:gd name="T47" fmla="*/ 230 h 1248"/>
                <a:gd name="T48" fmla="*/ 623 w 1246"/>
                <a:gd name="T49" fmla="*/ 0 h 1248"/>
                <a:gd name="T50" fmla="*/ 748 w 1246"/>
                <a:gd name="T51" fmla="*/ 13 h 1248"/>
                <a:gd name="T52" fmla="*/ 865 w 1246"/>
                <a:gd name="T53" fmla="*/ 50 h 1248"/>
                <a:gd name="T54" fmla="*/ 971 w 1246"/>
                <a:gd name="T55" fmla="*/ 106 h 1248"/>
                <a:gd name="T56" fmla="*/ 1062 w 1246"/>
                <a:gd name="T57" fmla="*/ 183 h 1248"/>
                <a:gd name="T58" fmla="*/ 1138 w 1246"/>
                <a:gd name="T59" fmla="*/ 276 h 1248"/>
                <a:gd name="T60" fmla="*/ 1196 w 1246"/>
                <a:gd name="T61" fmla="*/ 382 h 1248"/>
                <a:gd name="T62" fmla="*/ 1232 w 1246"/>
                <a:gd name="T63" fmla="*/ 498 h 1248"/>
                <a:gd name="T64" fmla="*/ 1246 w 1246"/>
                <a:gd name="T65" fmla="*/ 624 h 1248"/>
                <a:gd name="T66" fmla="*/ 1232 w 1246"/>
                <a:gd name="T67" fmla="*/ 750 h 1248"/>
                <a:gd name="T68" fmla="*/ 1196 w 1246"/>
                <a:gd name="T69" fmla="*/ 866 h 1248"/>
                <a:gd name="T70" fmla="*/ 1138 w 1246"/>
                <a:gd name="T71" fmla="*/ 972 h 1248"/>
                <a:gd name="T72" fmla="*/ 1062 w 1246"/>
                <a:gd name="T73" fmla="*/ 1065 h 1248"/>
                <a:gd name="T74" fmla="*/ 971 w 1246"/>
                <a:gd name="T75" fmla="*/ 1142 h 1248"/>
                <a:gd name="T76" fmla="*/ 865 w 1246"/>
                <a:gd name="T77" fmla="*/ 1198 h 1248"/>
                <a:gd name="T78" fmla="*/ 748 w 1246"/>
                <a:gd name="T79" fmla="*/ 1235 h 1248"/>
                <a:gd name="T80" fmla="*/ 623 w 1246"/>
                <a:gd name="T81" fmla="*/ 1248 h 1248"/>
                <a:gd name="T82" fmla="*/ 497 w 1246"/>
                <a:gd name="T83" fmla="*/ 1235 h 1248"/>
                <a:gd name="T84" fmla="*/ 381 w 1246"/>
                <a:gd name="T85" fmla="*/ 1198 h 1248"/>
                <a:gd name="T86" fmla="*/ 275 w 1246"/>
                <a:gd name="T87" fmla="*/ 1142 h 1248"/>
                <a:gd name="T88" fmla="*/ 183 w 1246"/>
                <a:gd name="T89" fmla="*/ 1065 h 1248"/>
                <a:gd name="T90" fmla="*/ 106 w 1246"/>
                <a:gd name="T91" fmla="*/ 972 h 1248"/>
                <a:gd name="T92" fmla="*/ 49 w 1246"/>
                <a:gd name="T93" fmla="*/ 866 h 1248"/>
                <a:gd name="T94" fmla="*/ 13 w 1246"/>
                <a:gd name="T95" fmla="*/ 750 h 1248"/>
                <a:gd name="T96" fmla="*/ 0 w 1246"/>
                <a:gd name="T97" fmla="*/ 624 h 1248"/>
                <a:gd name="T98" fmla="*/ 13 w 1246"/>
                <a:gd name="T99" fmla="*/ 498 h 1248"/>
                <a:gd name="T100" fmla="*/ 49 w 1246"/>
                <a:gd name="T101" fmla="*/ 382 h 1248"/>
                <a:gd name="T102" fmla="*/ 106 w 1246"/>
                <a:gd name="T103" fmla="*/ 276 h 1248"/>
                <a:gd name="T104" fmla="*/ 183 w 1246"/>
                <a:gd name="T105" fmla="*/ 183 h 1248"/>
                <a:gd name="T106" fmla="*/ 275 w 1246"/>
                <a:gd name="T107" fmla="*/ 106 h 1248"/>
                <a:gd name="T108" fmla="*/ 381 w 1246"/>
                <a:gd name="T109" fmla="*/ 50 h 1248"/>
                <a:gd name="T110" fmla="*/ 497 w 1246"/>
                <a:gd name="T111" fmla="*/ 13 h 1248"/>
                <a:gd name="T112" fmla="*/ 623 w 1246"/>
                <a:gd name="T113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6" h="1248">
                  <a:moveTo>
                    <a:pt x="623" y="227"/>
                  </a:moveTo>
                  <a:lnTo>
                    <a:pt x="604" y="230"/>
                  </a:lnTo>
                  <a:lnTo>
                    <a:pt x="589" y="238"/>
                  </a:lnTo>
                  <a:lnTo>
                    <a:pt x="577" y="250"/>
                  </a:lnTo>
                  <a:lnTo>
                    <a:pt x="569" y="266"/>
                  </a:lnTo>
                  <a:lnTo>
                    <a:pt x="566" y="284"/>
                  </a:lnTo>
                  <a:lnTo>
                    <a:pt x="566" y="567"/>
                  </a:lnTo>
                  <a:lnTo>
                    <a:pt x="283" y="567"/>
                  </a:lnTo>
                  <a:lnTo>
                    <a:pt x="265" y="570"/>
                  </a:lnTo>
                  <a:lnTo>
                    <a:pt x="249" y="579"/>
                  </a:lnTo>
                  <a:lnTo>
                    <a:pt x="237" y="590"/>
                  </a:lnTo>
                  <a:lnTo>
                    <a:pt x="230" y="606"/>
                  </a:lnTo>
                  <a:lnTo>
                    <a:pt x="227" y="624"/>
                  </a:lnTo>
                  <a:lnTo>
                    <a:pt x="230" y="642"/>
                  </a:lnTo>
                  <a:lnTo>
                    <a:pt x="237" y="657"/>
                  </a:lnTo>
                  <a:lnTo>
                    <a:pt x="249" y="669"/>
                  </a:lnTo>
                  <a:lnTo>
                    <a:pt x="265" y="678"/>
                  </a:lnTo>
                  <a:lnTo>
                    <a:pt x="283" y="681"/>
                  </a:lnTo>
                  <a:lnTo>
                    <a:pt x="566" y="681"/>
                  </a:lnTo>
                  <a:lnTo>
                    <a:pt x="566" y="964"/>
                  </a:lnTo>
                  <a:lnTo>
                    <a:pt x="569" y="982"/>
                  </a:lnTo>
                  <a:lnTo>
                    <a:pt x="577" y="997"/>
                  </a:lnTo>
                  <a:lnTo>
                    <a:pt x="589" y="1010"/>
                  </a:lnTo>
                  <a:lnTo>
                    <a:pt x="604" y="1018"/>
                  </a:lnTo>
                  <a:lnTo>
                    <a:pt x="623" y="1021"/>
                  </a:lnTo>
                  <a:lnTo>
                    <a:pt x="640" y="1018"/>
                  </a:lnTo>
                  <a:lnTo>
                    <a:pt x="656" y="1010"/>
                  </a:lnTo>
                  <a:lnTo>
                    <a:pt x="668" y="997"/>
                  </a:lnTo>
                  <a:lnTo>
                    <a:pt x="676" y="982"/>
                  </a:lnTo>
                  <a:lnTo>
                    <a:pt x="680" y="964"/>
                  </a:lnTo>
                  <a:lnTo>
                    <a:pt x="680" y="681"/>
                  </a:lnTo>
                  <a:lnTo>
                    <a:pt x="963" y="681"/>
                  </a:lnTo>
                  <a:lnTo>
                    <a:pt x="980" y="678"/>
                  </a:lnTo>
                  <a:lnTo>
                    <a:pt x="995" y="669"/>
                  </a:lnTo>
                  <a:lnTo>
                    <a:pt x="1008" y="657"/>
                  </a:lnTo>
                  <a:lnTo>
                    <a:pt x="1016" y="642"/>
                  </a:lnTo>
                  <a:lnTo>
                    <a:pt x="1019" y="624"/>
                  </a:lnTo>
                  <a:lnTo>
                    <a:pt x="1016" y="606"/>
                  </a:lnTo>
                  <a:lnTo>
                    <a:pt x="1008" y="590"/>
                  </a:lnTo>
                  <a:lnTo>
                    <a:pt x="995" y="579"/>
                  </a:lnTo>
                  <a:lnTo>
                    <a:pt x="980" y="570"/>
                  </a:lnTo>
                  <a:lnTo>
                    <a:pt x="963" y="567"/>
                  </a:lnTo>
                  <a:lnTo>
                    <a:pt x="680" y="567"/>
                  </a:lnTo>
                  <a:lnTo>
                    <a:pt x="680" y="284"/>
                  </a:lnTo>
                  <a:lnTo>
                    <a:pt x="676" y="266"/>
                  </a:lnTo>
                  <a:lnTo>
                    <a:pt x="668" y="250"/>
                  </a:lnTo>
                  <a:lnTo>
                    <a:pt x="656" y="238"/>
                  </a:lnTo>
                  <a:lnTo>
                    <a:pt x="640" y="230"/>
                  </a:lnTo>
                  <a:lnTo>
                    <a:pt x="623" y="227"/>
                  </a:lnTo>
                  <a:close/>
                  <a:moveTo>
                    <a:pt x="623" y="0"/>
                  </a:moveTo>
                  <a:lnTo>
                    <a:pt x="687" y="3"/>
                  </a:lnTo>
                  <a:lnTo>
                    <a:pt x="748" y="13"/>
                  </a:lnTo>
                  <a:lnTo>
                    <a:pt x="808" y="28"/>
                  </a:lnTo>
                  <a:lnTo>
                    <a:pt x="865" y="50"/>
                  </a:lnTo>
                  <a:lnTo>
                    <a:pt x="919" y="76"/>
                  </a:lnTo>
                  <a:lnTo>
                    <a:pt x="971" y="106"/>
                  </a:lnTo>
                  <a:lnTo>
                    <a:pt x="1018" y="143"/>
                  </a:lnTo>
                  <a:lnTo>
                    <a:pt x="1062" y="183"/>
                  </a:lnTo>
                  <a:lnTo>
                    <a:pt x="1102" y="227"/>
                  </a:lnTo>
                  <a:lnTo>
                    <a:pt x="1138" y="276"/>
                  </a:lnTo>
                  <a:lnTo>
                    <a:pt x="1170" y="327"/>
                  </a:lnTo>
                  <a:lnTo>
                    <a:pt x="1196" y="382"/>
                  </a:lnTo>
                  <a:lnTo>
                    <a:pt x="1218" y="438"/>
                  </a:lnTo>
                  <a:lnTo>
                    <a:pt x="1232" y="498"/>
                  </a:lnTo>
                  <a:lnTo>
                    <a:pt x="1242" y="560"/>
                  </a:lnTo>
                  <a:lnTo>
                    <a:pt x="1246" y="624"/>
                  </a:lnTo>
                  <a:lnTo>
                    <a:pt x="1242" y="688"/>
                  </a:lnTo>
                  <a:lnTo>
                    <a:pt x="1232" y="750"/>
                  </a:lnTo>
                  <a:lnTo>
                    <a:pt x="1218" y="810"/>
                  </a:lnTo>
                  <a:lnTo>
                    <a:pt x="1196" y="866"/>
                  </a:lnTo>
                  <a:lnTo>
                    <a:pt x="1170" y="921"/>
                  </a:lnTo>
                  <a:lnTo>
                    <a:pt x="1138" y="972"/>
                  </a:lnTo>
                  <a:lnTo>
                    <a:pt x="1102" y="1021"/>
                  </a:lnTo>
                  <a:lnTo>
                    <a:pt x="1062" y="1065"/>
                  </a:lnTo>
                  <a:lnTo>
                    <a:pt x="1018" y="1105"/>
                  </a:lnTo>
                  <a:lnTo>
                    <a:pt x="971" y="1142"/>
                  </a:lnTo>
                  <a:lnTo>
                    <a:pt x="919" y="1172"/>
                  </a:lnTo>
                  <a:lnTo>
                    <a:pt x="865" y="1198"/>
                  </a:lnTo>
                  <a:lnTo>
                    <a:pt x="808" y="1220"/>
                  </a:lnTo>
                  <a:lnTo>
                    <a:pt x="748" y="1235"/>
                  </a:lnTo>
                  <a:lnTo>
                    <a:pt x="687" y="1245"/>
                  </a:lnTo>
                  <a:lnTo>
                    <a:pt x="623" y="1248"/>
                  </a:lnTo>
                  <a:lnTo>
                    <a:pt x="559" y="1245"/>
                  </a:lnTo>
                  <a:lnTo>
                    <a:pt x="497" y="1235"/>
                  </a:lnTo>
                  <a:lnTo>
                    <a:pt x="438" y="1220"/>
                  </a:lnTo>
                  <a:lnTo>
                    <a:pt x="381" y="1198"/>
                  </a:lnTo>
                  <a:lnTo>
                    <a:pt x="327" y="1172"/>
                  </a:lnTo>
                  <a:lnTo>
                    <a:pt x="275" y="1142"/>
                  </a:lnTo>
                  <a:lnTo>
                    <a:pt x="227" y="1105"/>
                  </a:lnTo>
                  <a:lnTo>
                    <a:pt x="183" y="1065"/>
                  </a:lnTo>
                  <a:lnTo>
                    <a:pt x="142" y="1021"/>
                  </a:lnTo>
                  <a:lnTo>
                    <a:pt x="106" y="972"/>
                  </a:lnTo>
                  <a:lnTo>
                    <a:pt x="75" y="921"/>
                  </a:lnTo>
                  <a:lnTo>
                    <a:pt x="49" y="866"/>
                  </a:lnTo>
                  <a:lnTo>
                    <a:pt x="28" y="810"/>
                  </a:lnTo>
                  <a:lnTo>
                    <a:pt x="13" y="750"/>
                  </a:lnTo>
                  <a:lnTo>
                    <a:pt x="3" y="688"/>
                  </a:lnTo>
                  <a:lnTo>
                    <a:pt x="0" y="624"/>
                  </a:lnTo>
                  <a:lnTo>
                    <a:pt x="3" y="560"/>
                  </a:lnTo>
                  <a:lnTo>
                    <a:pt x="13" y="498"/>
                  </a:lnTo>
                  <a:lnTo>
                    <a:pt x="28" y="438"/>
                  </a:lnTo>
                  <a:lnTo>
                    <a:pt x="49" y="382"/>
                  </a:lnTo>
                  <a:lnTo>
                    <a:pt x="75" y="327"/>
                  </a:lnTo>
                  <a:lnTo>
                    <a:pt x="106" y="276"/>
                  </a:lnTo>
                  <a:lnTo>
                    <a:pt x="142" y="227"/>
                  </a:lnTo>
                  <a:lnTo>
                    <a:pt x="183" y="183"/>
                  </a:lnTo>
                  <a:lnTo>
                    <a:pt x="227" y="143"/>
                  </a:lnTo>
                  <a:lnTo>
                    <a:pt x="275" y="106"/>
                  </a:lnTo>
                  <a:lnTo>
                    <a:pt x="327" y="76"/>
                  </a:lnTo>
                  <a:lnTo>
                    <a:pt x="381" y="50"/>
                  </a:lnTo>
                  <a:lnTo>
                    <a:pt x="438" y="28"/>
                  </a:lnTo>
                  <a:lnTo>
                    <a:pt x="497" y="13"/>
                  </a:lnTo>
                  <a:lnTo>
                    <a:pt x="559" y="3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6" name="Group 475"/>
          <p:cNvGrpSpPr/>
          <p:nvPr/>
        </p:nvGrpSpPr>
        <p:grpSpPr>
          <a:xfrm>
            <a:off x="11037365" y="1893888"/>
            <a:ext cx="398463" cy="600076"/>
            <a:chOff x="11001375" y="1893888"/>
            <a:chExt cx="398463" cy="600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5" name="Freeform 474"/>
            <p:cNvSpPr>
              <a:spLocks noEditPoints="1"/>
            </p:cNvSpPr>
            <p:nvPr/>
          </p:nvSpPr>
          <p:spPr bwMode="auto">
            <a:xfrm>
              <a:off x="11110913" y="2333626"/>
              <a:ext cx="179388" cy="160338"/>
            </a:xfrm>
            <a:custGeom>
              <a:avLst/>
              <a:gdLst>
                <a:gd name="T0" fmla="*/ 332 w 1015"/>
                <a:gd name="T1" fmla="*/ 748 h 907"/>
                <a:gd name="T2" fmla="*/ 363 w 1015"/>
                <a:gd name="T3" fmla="*/ 776 h 907"/>
                <a:gd name="T4" fmla="*/ 402 w 1015"/>
                <a:gd name="T5" fmla="*/ 792 h 907"/>
                <a:gd name="T6" fmla="*/ 591 w 1015"/>
                <a:gd name="T7" fmla="*/ 794 h 907"/>
                <a:gd name="T8" fmla="*/ 632 w 1015"/>
                <a:gd name="T9" fmla="*/ 785 h 907"/>
                <a:gd name="T10" fmla="*/ 668 w 1015"/>
                <a:gd name="T11" fmla="*/ 764 h 907"/>
                <a:gd name="T12" fmla="*/ 733 w 1015"/>
                <a:gd name="T13" fmla="*/ 680 h 907"/>
                <a:gd name="T14" fmla="*/ 0 w 1015"/>
                <a:gd name="T15" fmla="*/ 0 h 907"/>
                <a:gd name="T16" fmla="*/ 1015 w 1015"/>
                <a:gd name="T17" fmla="*/ 113 h 907"/>
                <a:gd name="T18" fmla="*/ 714 w 1015"/>
                <a:gd name="T19" fmla="*/ 116 h 907"/>
                <a:gd name="T20" fmla="*/ 687 w 1015"/>
                <a:gd name="T21" fmla="*/ 137 h 907"/>
                <a:gd name="T22" fmla="*/ 677 w 1015"/>
                <a:gd name="T23" fmla="*/ 170 h 907"/>
                <a:gd name="T24" fmla="*/ 687 w 1015"/>
                <a:gd name="T25" fmla="*/ 204 h 907"/>
                <a:gd name="T26" fmla="*/ 714 w 1015"/>
                <a:gd name="T27" fmla="*/ 224 h 907"/>
                <a:gd name="T28" fmla="*/ 1015 w 1015"/>
                <a:gd name="T29" fmla="*/ 227 h 907"/>
                <a:gd name="T30" fmla="*/ 564 w 1015"/>
                <a:gd name="T31" fmla="*/ 340 h 907"/>
                <a:gd name="T32" fmla="*/ 530 w 1015"/>
                <a:gd name="T33" fmla="*/ 351 h 907"/>
                <a:gd name="T34" fmla="*/ 511 w 1015"/>
                <a:gd name="T35" fmla="*/ 379 h 907"/>
                <a:gd name="T36" fmla="*/ 511 w 1015"/>
                <a:gd name="T37" fmla="*/ 414 h 907"/>
                <a:gd name="T38" fmla="*/ 530 w 1015"/>
                <a:gd name="T39" fmla="*/ 442 h 907"/>
                <a:gd name="T40" fmla="*/ 564 w 1015"/>
                <a:gd name="T41" fmla="*/ 453 h 907"/>
                <a:gd name="T42" fmla="*/ 1015 w 1015"/>
                <a:gd name="T43" fmla="*/ 624 h 907"/>
                <a:gd name="T44" fmla="*/ 1004 w 1015"/>
                <a:gd name="T45" fmla="*/ 658 h 907"/>
                <a:gd name="T46" fmla="*/ 976 w 1015"/>
                <a:gd name="T47" fmla="*/ 677 h 907"/>
                <a:gd name="T48" fmla="*/ 873 w 1015"/>
                <a:gd name="T49" fmla="*/ 680 h 907"/>
                <a:gd name="T50" fmla="*/ 749 w 1015"/>
                <a:gd name="T51" fmla="*/ 843 h 907"/>
                <a:gd name="T52" fmla="*/ 693 w 1015"/>
                <a:gd name="T53" fmla="*/ 883 h 907"/>
                <a:gd name="T54" fmla="*/ 626 w 1015"/>
                <a:gd name="T55" fmla="*/ 904 h 907"/>
                <a:gd name="T56" fmla="*/ 422 w 1015"/>
                <a:gd name="T57" fmla="*/ 907 h 907"/>
                <a:gd name="T58" fmla="*/ 354 w 1015"/>
                <a:gd name="T59" fmla="*/ 896 h 907"/>
                <a:gd name="T60" fmla="*/ 292 w 1015"/>
                <a:gd name="T61" fmla="*/ 865 h 907"/>
                <a:gd name="T62" fmla="*/ 242 w 1015"/>
                <a:gd name="T63" fmla="*/ 816 h 907"/>
                <a:gd name="T64" fmla="*/ 56 w 1015"/>
                <a:gd name="T65" fmla="*/ 680 h 907"/>
                <a:gd name="T66" fmla="*/ 23 w 1015"/>
                <a:gd name="T67" fmla="*/ 669 h 907"/>
                <a:gd name="T68" fmla="*/ 3 w 1015"/>
                <a:gd name="T69" fmla="*/ 641 h 907"/>
                <a:gd name="T70" fmla="*/ 0 w 1015"/>
                <a:gd name="T71" fmla="*/ 453 h 907"/>
                <a:gd name="T72" fmla="*/ 299 w 1015"/>
                <a:gd name="T73" fmla="*/ 450 h 907"/>
                <a:gd name="T74" fmla="*/ 327 w 1015"/>
                <a:gd name="T75" fmla="*/ 431 h 907"/>
                <a:gd name="T76" fmla="*/ 338 w 1015"/>
                <a:gd name="T77" fmla="*/ 397 h 907"/>
                <a:gd name="T78" fmla="*/ 327 w 1015"/>
                <a:gd name="T79" fmla="*/ 364 h 907"/>
                <a:gd name="T80" fmla="*/ 299 w 1015"/>
                <a:gd name="T81" fmla="*/ 343 h 907"/>
                <a:gd name="T82" fmla="*/ 0 w 1015"/>
                <a:gd name="T83" fmla="*/ 340 h 907"/>
                <a:gd name="T84" fmla="*/ 451 w 1015"/>
                <a:gd name="T85" fmla="*/ 227 h 907"/>
                <a:gd name="T86" fmla="*/ 484 w 1015"/>
                <a:gd name="T87" fmla="*/ 215 h 907"/>
                <a:gd name="T88" fmla="*/ 504 w 1015"/>
                <a:gd name="T89" fmla="*/ 187 h 907"/>
                <a:gd name="T90" fmla="*/ 504 w 1015"/>
                <a:gd name="T91" fmla="*/ 152 h 907"/>
                <a:gd name="T92" fmla="*/ 484 w 1015"/>
                <a:gd name="T93" fmla="*/ 125 h 907"/>
                <a:gd name="T94" fmla="*/ 451 w 1015"/>
                <a:gd name="T95" fmla="*/ 113 h 907"/>
                <a:gd name="T96" fmla="*/ 0 w 1015"/>
                <a:gd name="T97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5" h="907">
                  <a:moveTo>
                    <a:pt x="282" y="680"/>
                  </a:moveTo>
                  <a:lnTo>
                    <a:pt x="332" y="748"/>
                  </a:lnTo>
                  <a:lnTo>
                    <a:pt x="347" y="764"/>
                  </a:lnTo>
                  <a:lnTo>
                    <a:pt x="363" y="776"/>
                  </a:lnTo>
                  <a:lnTo>
                    <a:pt x="381" y="785"/>
                  </a:lnTo>
                  <a:lnTo>
                    <a:pt x="402" y="792"/>
                  </a:lnTo>
                  <a:lnTo>
                    <a:pt x="422" y="794"/>
                  </a:lnTo>
                  <a:lnTo>
                    <a:pt x="591" y="794"/>
                  </a:lnTo>
                  <a:lnTo>
                    <a:pt x="613" y="792"/>
                  </a:lnTo>
                  <a:lnTo>
                    <a:pt x="632" y="785"/>
                  </a:lnTo>
                  <a:lnTo>
                    <a:pt x="651" y="776"/>
                  </a:lnTo>
                  <a:lnTo>
                    <a:pt x="668" y="764"/>
                  </a:lnTo>
                  <a:lnTo>
                    <a:pt x="682" y="748"/>
                  </a:lnTo>
                  <a:lnTo>
                    <a:pt x="733" y="680"/>
                  </a:lnTo>
                  <a:lnTo>
                    <a:pt x="282" y="680"/>
                  </a:lnTo>
                  <a:close/>
                  <a:moveTo>
                    <a:pt x="0" y="0"/>
                  </a:moveTo>
                  <a:lnTo>
                    <a:pt x="1015" y="0"/>
                  </a:lnTo>
                  <a:lnTo>
                    <a:pt x="1015" y="113"/>
                  </a:lnTo>
                  <a:lnTo>
                    <a:pt x="733" y="113"/>
                  </a:lnTo>
                  <a:lnTo>
                    <a:pt x="714" y="116"/>
                  </a:lnTo>
                  <a:lnTo>
                    <a:pt x="699" y="125"/>
                  </a:lnTo>
                  <a:lnTo>
                    <a:pt x="687" y="137"/>
                  </a:lnTo>
                  <a:lnTo>
                    <a:pt x="680" y="152"/>
                  </a:lnTo>
                  <a:lnTo>
                    <a:pt x="677" y="170"/>
                  </a:lnTo>
                  <a:lnTo>
                    <a:pt x="680" y="187"/>
                  </a:lnTo>
                  <a:lnTo>
                    <a:pt x="687" y="204"/>
                  </a:lnTo>
                  <a:lnTo>
                    <a:pt x="699" y="215"/>
                  </a:lnTo>
                  <a:lnTo>
                    <a:pt x="714" y="224"/>
                  </a:lnTo>
                  <a:lnTo>
                    <a:pt x="733" y="227"/>
                  </a:lnTo>
                  <a:lnTo>
                    <a:pt x="1015" y="227"/>
                  </a:lnTo>
                  <a:lnTo>
                    <a:pt x="1015" y="340"/>
                  </a:lnTo>
                  <a:lnTo>
                    <a:pt x="564" y="340"/>
                  </a:lnTo>
                  <a:lnTo>
                    <a:pt x="545" y="343"/>
                  </a:lnTo>
                  <a:lnTo>
                    <a:pt x="530" y="351"/>
                  </a:lnTo>
                  <a:lnTo>
                    <a:pt x="518" y="364"/>
                  </a:lnTo>
                  <a:lnTo>
                    <a:pt x="511" y="379"/>
                  </a:lnTo>
                  <a:lnTo>
                    <a:pt x="507" y="397"/>
                  </a:lnTo>
                  <a:lnTo>
                    <a:pt x="511" y="414"/>
                  </a:lnTo>
                  <a:lnTo>
                    <a:pt x="518" y="431"/>
                  </a:lnTo>
                  <a:lnTo>
                    <a:pt x="530" y="442"/>
                  </a:lnTo>
                  <a:lnTo>
                    <a:pt x="545" y="450"/>
                  </a:lnTo>
                  <a:lnTo>
                    <a:pt x="564" y="453"/>
                  </a:lnTo>
                  <a:lnTo>
                    <a:pt x="1015" y="453"/>
                  </a:lnTo>
                  <a:lnTo>
                    <a:pt x="1015" y="624"/>
                  </a:lnTo>
                  <a:lnTo>
                    <a:pt x="1012" y="641"/>
                  </a:lnTo>
                  <a:lnTo>
                    <a:pt x="1004" y="658"/>
                  </a:lnTo>
                  <a:lnTo>
                    <a:pt x="991" y="669"/>
                  </a:lnTo>
                  <a:lnTo>
                    <a:pt x="976" y="677"/>
                  </a:lnTo>
                  <a:lnTo>
                    <a:pt x="958" y="680"/>
                  </a:lnTo>
                  <a:lnTo>
                    <a:pt x="873" y="680"/>
                  </a:lnTo>
                  <a:lnTo>
                    <a:pt x="772" y="816"/>
                  </a:lnTo>
                  <a:lnTo>
                    <a:pt x="749" y="843"/>
                  </a:lnTo>
                  <a:lnTo>
                    <a:pt x="723" y="865"/>
                  </a:lnTo>
                  <a:lnTo>
                    <a:pt x="693" y="883"/>
                  </a:lnTo>
                  <a:lnTo>
                    <a:pt x="660" y="896"/>
                  </a:lnTo>
                  <a:lnTo>
                    <a:pt x="626" y="904"/>
                  </a:lnTo>
                  <a:lnTo>
                    <a:pt x="591" y="907"/>
                  </a:lnTo>
                  <a:lnTo>
                    <a:pt x="422" y="907"/>
                  </a:lnTo>
                  <a:lnTo>
                    <a:pt x="388" y="904"/>
                  </a:lnTo>
                  <a:lnTo>
                    <a:pt x="354" y="896"/>
                  </a:lnTo>
                  <a:lnTo>
                    <a:pt x="322" y="883"/>
                  </a:lnTo>
                  <a:lnTo>
                    <a:pt x="292" y="865"/>
                  </a:lnTo>
                  <a:lnTo>
                    <a:pt x="266" y="843"/>
                  </a:lnTo>
                  <a:lnTo>
                    <a:pt x="242" y="816"/>
                  </a:lnTo>
                  <a:lnTo>
                    <a:pt x="141" y="680"/>
                  </a:lnTo>
                  <a:lnTo>
                    <a:pt x="56" y="680"/>
                  </a:lnTo>
                  <a:lnTo>
                    <a:pt x="38" y="677"/>
                  </a:lnTo>
                  <a:lnTo>
                    <a:pt x="23" y="669"/>
                  </a:lnTo>
                  <a:lnTo>
                    <a:pt x="10" y="658"/>
                  </a:lnTo>
                  <a:lnTo>
                    <a:pt x="3" y="641"/>
                  </a:lnTo>
                  <a:lnTo>
                    <a:pt x="0" y="624"/>
                  </a:lnTo>
                  <a:lnTo>
                    <a:pt x="0" y="453"/>
                  </a:lnTo>
                  <a:lnTo>
                    <a:pt x="282" y="453"/>
                  </a:lnTo>
                  <a:lnTo>
                    <a:pt x="299" y="450"/>
                  </a:lnTo>
                  <a:lnTo>
                    <a:pt x="315" y="442"/>
                  </a:lnTo>
                  <a:lnTo>
                    <a:pt x="327" y="431"/>
                  </a:lnTo>
                  <a:lnTo>
                    <a:pt x="335" y="414"/>
                  </a:lnTo>
                  <a:lnTo>
                    <a:pt x="338" y="397"/>
                  </a:lnTo>
                  <a:lnTo>
                    <a:pt x="335" y="379"/>
                  </a:lnTo>
                  <a:lnTo>
                    <a:pt x="327" y="364"/>
                  </a:lnTo>
                  <a:lnTo>
                    <a:pt x="315" y="351"/>
                  </a:lnTo>
                  <a:lnTo>
                    <a:pt x="299" y="343"/>
                  </a:lnTo>
                  <a:lnTo>
                    <a:pt x="282" y="340"/>
                  </a:lnTo>
                  <a:lnTo>
                    <a:pt x="0" y="340"/>
                  </a:lnTo>
                  <a:lnTo>
                    <a:pt x="0" y="227"/>
                  </a:lnTo>
                  <a:lnTo>
                    <a:pt x="451" y="227"/>
                  </a:lnTo>
                  <a:lnTo>
                    <a:pt x="469" y="224"/>
                  </a:lnTo>
                  <a:lnTo>
                    <a:pt x="484" y="215"/>
                  </a:lnTo>
                  <a:lnTo>
                    <a:pt x="496" y="204"/>
                  </a:lnTo>
                  <a:lnTo>
                    <a:pt x="504" y="187"/>
                  </a:lnTo>
                  <a:lnTo>
                    <a:pt x="507" y="170"/>
                  </a:lnTo>
                  <a:lnTo>
                    <a:pt x="504" y="152"/>
                  </a:lnTo>
                  <a:lnTo>
                    <a:pt x="496" y="137"/>
                  </a:lnTo>
                  <a:lnTo>
                    <a:pt x="484" y="125"/>
                  </a:lnTo>
                  <a:lnTo>
                    <a:pt x="469" y="116"/>
                  </a:lnTo>
                  <a:lnTo>
                    <a:pt x="451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475"/>
            <p:cNvSpPr>
              <a:spLocks noEditPoints="1"/>
            </p:cNvSpPr>
            <p:nvPr/>
          </p:nvSpPr>
          <p:spPr bwMode="auto">
            <a:xfrm>
              <a:off x="11090275" y="1984376"/>
              <a:ext cx="219075" cy="219075"/>
            </a:xfrm>
            <a:custGeom>
              <a:avLst/>
              <a:gdLst>
                <a:gd name="T0" fmla="*/ 264 w 1241"/>
                <a:gd name="T1" fmla="*/ 570 h 1248"/>
                <a:gd name="T2" fmla="*/ 236 w 1241"/>
                <a:gd name="T3" fmla="*/ 590 h 1248"/>
                <a:gd name="T4" fmla="*/ 226 w 1241"/>
                <a:gd name="T5" fmla="*/ 624 h 1248"/>
                <a:gd name="T6" fmla="*/ 236 w 1241"/>
                <a:gd name="T7" fmla="*/ 657 h 1248"/>
                <a:gd name="T8" fmla="*/ 264 w 1241"/>
                <a:gd name="T9" fmla="*/ 678 h 1248"/>
                <a:gd name="T10" fmla="*/ 959 w 1241"/>
                <a:gd name="T11" fmla="*/ 681 h 1248"/>
                <a:gd name="T12" fmla="*/ 991 w 1241"/>
                <a:gd name="T13" fmla="*/ 669 h 1248"/>
                <a:gd name="T14" fmla="*/ 1012 w 1241"/>
                <a:gd name="T15" fmla="*/ 642 h 1248"/>
                <a:gd name="T16" fmla="*/ 1012 w 1241"/>
                <a:gd name="T17" fmla="*/ 606 h 1248"/>
                <a:gd name="T18" fmla="*/ 991 w 1241"/>
                <a:gd name="T19" fmla="*/ 579 h 1248"/>
                <a:gd name="T20" fmla="*/ 959 w 1241"/>
                <a:gd name="T21" fmla="*/ 567 h 1248"/>
                <a:gd name="T22" fmla="*/ 620 w 1241"/>
                <a:gd name="T23" fmla="*/ 0 h 1248"/>
                <a:gd name="T24" fmla="*/ 745 w 1241"/>
                <a:gd name="T25" fmla="*/ 13 h 1248"/>
                <a:gd name="T26" fmla="*/ 861 w 1241"/>
                <a:gd name="T27" fmla="*/ 50 h 1248"/>
                <a:gd name="T28" fmla="*/ 967 w 1241"/>
                <a:gd name="T29" fmla="*/ 106 h 1248"/>
                <a:gd name="T30" fmla="*/ 1058 w 1241"/>
                <a:gd name="T31" fmla="*/ 183 h 1248"/>
                <a:gd name="T32" fmla="*/ 1134 w 1241"/>
                <a:gd name="T33" fmla="*/ 276 h 1248"/>
                <a:gd name="T34" fmla="*/ 1191 w 1241"/>
                <a:gd name="T35" fmla="*/ 382 h 1248"/>
                <a:gd name="T36" fmla="*/ 1228 w 1241"/>
                <a:gd name="T37" fmla="*/ 498 h 1248"/>
                <a:gd name="T38" fmla="*/ 1241 w 1241"/>
                <a:gd name="T39" fmla="*/ 624 h 1248"/>
                <a:gd name="T40" fmla="*/ 1228 w 1241"/>
                <a:gd name="T41" fmla="*/ 750 h 1248"/>
                <a:gd name="T42" fmla="*/ 1191 w 1241"/>
                <a:gd name="T43" fmla="*/ 866 h 1248"/>
                <a:gd name="T44" fmla="*/ 1134 w 1241"/>
                <a:gd name="T45" fmla="*/ 972 h 1248"/>
                <a:gd name="T46" fmla="*/ 1058 w 1241"/>
                <a:gd name="T47" fmla="*/ 1065 h 1248"/>
                <a:gd name="T48" fmla="*/ 967 w 1241"/>
                <a:gd name="T49" fmla="*/ 1142 h 1248"/>
                <a:gd name="T50" fmla="*/ 861 w 1241"/>
                <a:gd name="T51" fmla="*/ 1198 h 1248"/>
                <a:gd name="T52" fmla="*/ 745 w 1241"/>
                <a:gd name="T53" fmla="*/ 1235 h 1248"/>
                <a:gd name="T54" fmla="*/ 620 w 1241"/>
                <a:gd name="T55" fmla="*/ 1248 h 1248"/>
                <a:gd name="T56" fmla="*/ 495 w 1241"/>
                <a:gd name="T57" fmla="*/ 1235 h 1248"/>
                <a:gd name="T58" fmla="*/ 380 w 1241"/>
                <a:gd name="T59" fmla="*/ 1198 h 1248"/>
                <a:gd name="T60" fmla="*/ 274 w 1241"/>
                <a:gd name="T61" fmla="*/ 1142 h 1248"/>
                <a:gd name="T62" fmla="*/ 182 w 1241"/>
                <a:gd name="T63" fmla="*/ 1065 h 1248"/>
                <a:gd name="T64" fmla="*/ 106 w 1241"/>
                <a:gd name="T65" fmla="*/ 972 h 1248"/>
                <a:gd name="T66" fmla="*/ 49 w 1241"/>
                <a:gd name="T67" fmla="*/ 866 h 1248"/>
                <a:gd name="T68" fmla="*/ 13 w 1241"/>
                <a:gd name="T69" fmla="*/ 750 h 1248"/>
                <a:gd name="T70" fmla="*/ 0 w 1241"/>
                <a:gd name="T71" fmla="*/ 624 h 1248"/>
                <a:gd name="T72" fmla="*/ 13 w 1241"/>
                <a:gd name="T73" fmla="*/ 498 h 1248"/>
                <a:gd name="T74" fmla="*/ 49 w 1241"/>
                <a:gd name="T75" fmla="*/ 382 h 1248"/>
                <a:gd name="T76" fmla="*/ 106 w 1241"/>
                <a:gd name="T77" fmla="*/ 276 h 1248"/>
                <a:gd name="T78" fmla="*/ 182 w 1241"/>
                <a:gd name="T79" fmla="*/ 183 h 1248"/>
                <a:gd name="T80" fmla="*/ 274 w 1241"/>
                <a:gd name="T81" fmla="*/ 106 h 1248"/>
                <a:gd name="T82" fmla="*/ 380 w 1241"/>
                <a:gd name="T83" fmla="*/ 50 h 1248"/>
                <a:gd name="T84" fmla="*/ 495 w 1241"/>
                <a:gd name="T85" fmla="*/ 13 h 1248"/>
                <a:gd name="T86" fmla="*/ 620 w 1241"/>
                <a:gd name="T8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41" h="1248">
                  <a:moveTo>
                    <a:pt x="282" y="567"/>
                  </a:moveTo>
                  <a:lnTo>
                    <a:pt x="264" y="570"/>
                  </a:lnTo>
                  <a:lnTo>
                    <a:pt x="248" y="579"/>
                  </a:lnTo>
                  <a:lnTo>
                    <a:pt x="236" y="590"/>
                  </a:lnTo>
                  <a:lnTo>
                    <a:pt x="229" y="606"/>
                  </a:lnTo>
                  <a:lnTo>
                    <a:pt x="226" y="624"/>
                  </a:lnTo>
                  <a:lnTo>
                    <a:pt x="229" y="642"/>
                  </a:lnTo>
                  <a:lnTo>
                    <a:pt x="236" y="657"/>
                  </a:lnTo>
                  <a:lnTo>
                    <a:pt x="248" y="669"/>
                  </a:lnTo>
                  <a:lnTo>
                    <a:pt x="264" y="678"/>
                  </a:lnTo>
                  <a:lnTo>
                    <a:pt x="282" y="681"/>
                  </a:lnTo>
                  <a:lnTo>
                    <a:pt x="959" y="681"/>
                  </a:lnTo>
                  <a:lnTo>
                    <a:pt x="976" y="678"/>
                  </a:lnTo>
                  <a:lnTo>
                    <a:pt x="991" y="669"/>
                  </a:lnTo>
                  <a:lnTo>
                    <a:pt x="1004" y="657"/>
                  </a:lnTo>
                  <a:lnTo>
                    <a:pt x="1012" y="642"/>
                  </a:lnTo>
                  <a:lnTo>
                    <a:pt x="1015" y="624"/>
                  </a:lnTo>
                  <a:lnTo>
                    <a:pt x="1012" y="606"/>
                  </a:lnTo>
                  <a:lnTo>
                    <a:pt x="1004" y="590"/>
                  </a:lnTo>
                  <a:lnTo>
                    <a:pt x="991" y="579"/>
                  </a:lnTo>
                  <a:lnTo>
                    <a:pt x="976" y="570"/>
                  </a:lnTo>
                  <a:lnTo>
                    <a:pt x="959" y="567"/>
                  </a:lnTo>
                  <a:lnTo>
                    <a:pt x="282" y="567"/>
                  </a:lnTo>
                  <a:close/>
                  <a:moveTo>
                    <a:pt x="620" y="0"/>
                  </a:moveTo>
                  <a:lnTo>
                    <a:pt x="684" y="3"/>
                  </a:lnTo>
                  <a:lnTo>
                    <a:pt x="745" y="13"/>
                  </a:lnTo>
                  <a:lnTo>
                    <a:pt x="805" y="28"/>
                  </a:lnTo>
                  <a:lnTo>
                    <a:pt x="861" y="50"/>
                  </a:lnTo>
                  <a:lnTo>
                    <a:pt x="916" y="76"/>
                  </a:lnTo>
                  <a:lnTo>
                    <a:pt x="967" y="106"/>
                  </a:lnTo>
                  <a:lnTo>
                    <a:pt x="1014" y="143"/>
                  </a:lnTo>
                  <a:lnTo>
                    <a:pt x="1058" y="183"/>
                  </a:lnTo>
                  <a:lnTo>
                    <a:pt x="1099" y="227"/>
                  </a:lnTo>
                  <a:lnTo>
                    <a:pt x="1134" y="276"/>
                  </a:lnTo>
                  <a:lnTo>
                    <a:pt x="1166" y="327"/>
                  </a:lnTo>
                  <a:lnTo>
                    <a:pt x="1191" y="382"/>
                  </a:lnTo>
                  <a:lnTo>
                    <a:pt x="1213" y="438"/>
                  </a:lnTo>
                  <a:lnTo>
                    <a:pt x="1228" y="498"/>
                  </a:lnTo>
                  <a:lnTo>
                    <a:pt x="1237" y="560"/>
                  </a:lnTo>
                  <a:lnTo>
                    <a:pt x="1241" y="624"/>
                  </a:lnTo>
                  <a:lnTo>
                    <a:pt x="1237" y="688"/>
                  </a:lnTo>
                  <a:lnTo>
                    <a:pt x="1228" y="750"/>
                  </a:lnTo>
                  <a:lnTo>
                    <a:pt x="1213" y="810"/>
                  </a:lnTo>
                  <a:lnTo>
                    <a:pt x="1191" y="866"/>
                  </a:lnTo>
                  <a:lnTo>
                    <a:pt x="1166" y="921"/>
                  </a:lnTo>
                  <a:lnTo>
                    <a:pt x="1134" y="972"/>
                  </a:lnTo>
                  <a:lnTo>
                    <a:pt x="1099" y="1021"/>
                  </a:lnTo>
                  <a:lnTo>
                    <a:pt x="1058" y="1065"/>
                  </a:lnTo>
                  <a:lnTo>
                    <a:pt x="1014" y="1105"/>
                  </a:lnTo>
                  <a:lnTo>
                    <a:pt x="967" y="1142"/>
                  </a:lnTo>
                  <a:lnTo>
                    <a:pt x="916" y="1172"/>
                  </a:lnTo>
                  <a:lnTo>
                    <a:pt x="861" y="1198"/>
                  </a:lnTo>
                  <a:lnTo>
                    <a:pt x="805" y="1220"/>
                  </a:lnTo>
                  <a:lnTo>
                    <a:pt x="745" y="1235"/>
                  </a:lnTo>
                  <a:lnTo>
                    <a:pt x="684" y="1245"/>
                  </a:lnTo>
                  <a:lnTo>
                    <a:pt x="620" y="1248"/>
                  </a:lnTo>
                  <a:lnTo>
                    <a:pt x="557" y="1245"/>
                  </a:lnTo>
                  <a:lnTo>
                    <a:pt x="495" y="1235"/>
                  </a:lnTo>
                  <a:lnTo>
                    <a:pt x="436" y="1220"/>
                  </a:lnTo>
                  <a:lnTo>
                    <a:pt x="380" y="1198"/>
                  </a:lnTo>
                  <a:lnTo>
                    <a:pt x="325" y="1172"/>
                  </a:lnTo>
                  <a:lnTo>
                    <a:pt x="274" y="1142"/>
                  </a:lnTo>
                  <a:lnTo>
                    <a:pt x="226" y="1105"/>
                  </a:lnTo>
                  <a:lnTo>
                    <a:pt x="182" y="1065"/>
                  </a:lnTo>
                  <a:lnTo>
                    <a:pt x="142" y="1021"/>
                  </a:lnTo>
                  <a:lnTo>
                    <a:pt x="106" y="972"/>
                  </a:lnTo>
                  <a:lnTo>
                    <a:pt x="75" y="921"/>
                  </a:lnTo>
                  <a:lnTo>
                    <a:pt x="49" y="866"/>
                  </a:lnTo>
                  <a:lnTo>
                    <a:pt x="28" y="810"/>
                  </a:lnTo>
                  <a:lnTo>
                    <a:pt x="13" y="750"/>
                  </a:lnTo>
                  <a:lnTo>
                    <a:pt x="3" y="688"/>
                  </a:lnTo>
                  <a:lnTo>
                    <a:pt x="0" y="624"/>
                  </a:lnTo>
                  <a:lnTo>
                    <a:pt x="3" y="560"/>
                  </a:lnTo>
                  <a:lnTo>
                    <a:pt x="13" y="498"/>
                  </a:lnTo>
                  <a:lnTo>
                    <a:pt x="28" y="438"/>
                  </a:lnTo>
                  <a:lnTo>
                    <a:pt x="49" y="382"/>
                  </a:lnTo>
                  <a:lnTo>
                    <a:pt x="75" y="327"/>
                  </a:lnTo>
                  <a:lnTo>
                    <a:pt x="106" y="276"/>
                  </a:lnTo>
                  <a:lnTo>
                    <a:pt x="142" y="227"/>
                  </a:lnTo>
                  <a:lnTo>
                    <a:pt x="182" y="183"/>
                  </a:lnTo>
                  <a:lnTo>
                    <a:pt x="226" y="143"/>
                  </a:lnTo>
                  <a:lnTo>
                    <a:pt x="274" y="106"/>
                  </a:lnTo>
                  <a:lnTo>
                    <a:pt x="325" y="76"/>
                  </a:lnTo>
                  <a:lnTo>
                    <a:pt x="380" y="50"/>
                  </a:lnTo>
                  <a:lnTo>
                    <a:pt x="436" y="28"/>
                  </a:lnTo>
                  <a:lnTo>
                    <a:pt x="495" y="13"/>
                  </a:lnTo>
                  <a:lnTo>
                    <a:pt x="557" y="3"/>
                  </a:lnTo>
                  <a:lnTo>
                    <a:pt x="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476"/>
            <p:cNvSpPr>
              <a:spLocks noEditPoints="1"/>
            </p:cNvSpPr>
            <p:nvPr/>
          </p:nvSpPr>
          <p:spPr bwMode="auto">
            <a:xfrm>
              <a:off x="11001375" y="1893888"/>
              <a:ext cx="398463" cy="420688"/>
            </a:xfrm>
            <a:custGeom>
              <a:avLst/>
              <a:gdLst>
                <a:gd name="T0" fmla="*/ 995 w 2255"/>
                <a:gd name="T1" fmla="*/ 408 h 2380"/>
                <a:gd name="T2" fmla="*/ 814 w 2255"/>
                <a:gd name="T3" fmla="*/ 467 h 2380"/>
                <a:gd name="T4" fmla="*/ 655 w 2255"/>
                <a:gd name="T5" fmla="*/ 569 h 2380"/>
                <a:gd name="T6" fmla="*/ 529 w 2255"/>
                <a:gd name="T7" fmla="*/ 708 h 2380"/>
                <a:gd name="T8" fmla="*/ 441 w 2255"/>
                <a:gd name="T9" fmla="*/ 876 h 2380"/>
                <a:gd name="T10" fmla="*/ 398 w 2255"/>
                <a:gd name="T11" fmla="*/ 1066 h 2380"/>
                <a:gd name="T12" fmla="*/ 406 w 2255"/>
                <a:gd name="T13" fmla="*/ 1265 h 2380"/>
                <a:gd name="T14" fmla="*/ 465 w 2255"/>
                <a:gd name="T15" fmla="*/ 1448 h 2380"/>
                <a:gd name="T16" fmla="*/ 567 w 2255"/>
                <a:gd name="T17" fmla="*/ 1607 h 2380"/>
                <a:gd name="T18" fmla="*/ 705 w 2255"/>
                <a:gd name="T19" fmla="*/ 1735 h 2380"/>
                <a:gd name="T20" fmla="*/ 872 w 2255"/>
                <a:gd name="T21" fmla="*/ 1824 h 2380"/>
                <a:gd name="T22" fmla="*/ 1061 w 2255"/>
                <a:gd name="T23" fmla="*/ 1867 h 2380"/>
                <a:gd name="T24" fmla="*/ 1259 w 2255"/>
                <a:gd name="T25" fmla="*/ 1858 h 2380"/>
                <a:gd name="T26" fmla="*/ 1441 w 2255"/>
                <a:gd name="T27" fmla="*/ 1799 h 2380"/>
                <a:gd name="T28" fmla="*/ 1599 w 2255"/>
                <a:gd name="T29" fmla="*/ 1697 h 2380"/>
                <a:gd name="T30" fmla="*/ 1726 w 2255"/>
                <a:gd name="T31" fmla="*/ 1558 h 2380"/>
                <a:gd name="T32" fmla="*/ 1814 w 2255"/>
                <a:gd name="T33" fmla="*/ 1390 h 2380"/>
                <a:gd name="T34" fmla="*/ 1857 w 2255"/>
                <a:gd name="T35" fmla="*/ 1200 h 2380"/>
                <a:gd name="T36" fmla="*/ 1848 w 2255"/>
                <a:gd name="T37" fmla="*/ 1001 h 2380"/>
                <a:gd name="T38" fmla="*/ 1790 w 2255"/>
                <a:gd name="T39" fmla="*/ 818 h 2380"/>
                <a:gd name="T40" fmla="*/ 1687 w 2255"/>
                <a:gd name="T41" fmla="*/ 659 h 2380"/>
                <a:gd name="T42" fmla="*/ 1550 w 2255"/>
                <a:gd name="T43" fmla="*/ 531 h 2380"/>
                <a:gd name="T44" fmla="*/ 1383 w 2255"/>
                <a:gd name="T45" fmla="*/ 442 h 2380"/>
                <a:gd name="T46" fmla="*/ 1194 w 2255"/>
                <a:gd name="T47" fmla="*/ 399 h 2380"/>
                <a:gd name="T48" fmla="*/ 1163 w 2255"/>
                <a:gd name="T49" fmla="*/ 1 h 2380"/>
                <a:gd name="T50" fmla="*/ 1314 w 2255"/>
                <a:gd name="T51" fmla="*/ 19 h 2380"/>
                <a:gd name="T52" fmla="*/ 1550 w 2255"/>
                <a:gd name="T53" fmla="*/ 91 h 2380"/>
                <a:gd name="T54" fmla="*/ 1763 w 2255"/>
                <a:gd name="T55" fmla="*/ 209 h 2380"/>
                <a:gd name="T56" fmla="*/ 1944 w 2255"/>
                <a:gd name="T57" fmla="*/ 370 h 2380"/>
                <a:gd name="T58" fmla="*/ 2091 w 2255"/>
                <a:gd name="T59" fmla="*/ 564 h 2380"/>
                <a:gd name="T60" fmla="*/ 2193 w 2255"/>
                <a:gd name="T61" fmla="*/ 787 h 2380"/>
                <a:gd name="T62" fmla="*/ 2248 w 2255"/>
                <a:gd name="T63" fmla="*/ 1031 h 2380"/>
                <a:gd name="T64" fmla="*/ 2251 w 2255"/>
                <a:gd name="T65" fmla="*/ 1262 h 2380"/>
                <a:gd name="T66" fmla="*/ 2209 w 2255"/>
                <a:gd name="T67" fmla="*/ 1486 h 2380"/>
                <a:gd name="T68" fmla="*/ 2126 w 2255"/>
                <a:gd name="T69" fmla="*/ 1695 h 2380"/>
                <a:gd name="T70" fmla="*/ 2003 w 2255"/>
                <a:gd name="T71" fmla="*/ 1885 h 2380"/>
                <a:gd name="T72" fmla="*/ 1850 w 2255"/>
                <a:gd name="T73" fmla="*/ 2049 h 2380"/>
                <a:gd name="T74" fmla="*/ 1729 w 2255"/>
                <a:gd name="T75" fmla="*/ 2210 h 2380"/>
                <a:gd name="T76" fmla="*/ 1651 w 2255"/>
                <a:gd name="T77" fmla="*/ 2380 h 2380"/>
                <a:gd name="T78" fmla="*/ 557 w 2255"/>
                <a:gd name="T79" fmla="*/ 2267 h 2380"/>
                <a:gd name="T80" fmla="*/ 449 w 2255"/>
                <a:gd name="T81" fmla="*/ 2101 h 2380"/>
                <a:gd name="T82" fmla="*/ 301 w 2255"/>
                <a:gd name="T83" fmla="*/ 1943 h 2380"/>
                <a:gd name="T84" fmla="*/ 165 w 2255"/>
                <a:gd name="T85" fmla="*/ 1760 h 2380"/>
                <a:gd name="T86" fmla="*/ 69 w 2255"/>
                <a:gd name="T87" fmla="*/ 1557 h 2380"/>
                <a:gd name="T88" fmla="*/ 13 w 2255"/>
                <a:gd name="T89" fmla="*/ 1338 h 2380"/>
                <a:gd name="T90" fmla="*/ 1 w 2255"/>
                <a:gd name="T91" fmla="*/ 1108 h 2380"/>
                <a:gd name="T92" fmla="*/ 37 w 2255"/>
                <a:gd name="T93" fmla="*/ 866 h 2380"/>
                <a:gd name="T94" fmla="*/ 125 w 2255"/>
                <a:gd name="T95" fmla="*/ 635 h 2380"/>
                <a:gd name="T96" fmla="*/ 257 w 2255"/>
                <a:gd name="T97" fmla="*/ 431 h 2380"/>
                <a:gd name="T98" fmla="*/ 427 w 2255"/>
                <a:gd name="T99" fmla="*/ 259 h 2380"/>
                <a:gd name="T100" fmla="*/ 630 w 2255"/>
                <a:gd name="T101" fmla="*/ 126 h 2380"/>
                <a:gd name="T102" fmla="*/ 860 w 2255"/>
                <a:gd name="T103" fmla="*/ 37 h 2380"/>
                <a:gd name="T104" fmla="*/ 1073 w 2255"/>
                <a:gd name="T105" fmla="*/ 2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55" h="2380">
                  <a:moveTo>
                    <a:pt x="1127" y="396"/>
                  </a:moveTo>
                  <a:lnTo>
                    <a:pt x="1061" y="399"/>
                  </a:lnTo>
                  <a:lnTo>
                    <a:pt x="995" y="408"/>
                  </a:lnTo>
                  <a:lnTo>
                    <a:pt x="933" y="423"/>
                  </a:lnTo>
                  <a:lnTo>
                    <a:pt x="872" y="442"/>
                  </a:lnTo>
                  <a:lnTo>
                    <a:pt x="814" y="467"/>
                  </a:lnTo>
                  <a:lnTo>
                    <a:pt x="757" y="497"/>
                  </a:lnTo>
                  <a:lnTo>
                    <a:pt x="705" y="531"/>
                  </a:lnTo>
                  <a:lnTo>
                    <a:pt x="655" y="569"/>
                  </a:lnTo>
                  <a:lnTo>
                    <a:pt x="610" y="612"/>
                  </a:lnTo>
                  <a:lnTo>
                    <a:pt x="567" y="659"/>
                  </a:lnTo>
                  <a:lnTo>
                    <a:pt x="529" y="708"/>
                  </a:lnTo>
                  <a:lnTo>
                    <a:pt x="495" y="761"/>
                  </a:lnTo>
                  <a:lnTo>
                    <a:pt x="465" y="818"/>
                  </a:lnTo>
                  <a:lnTo>
                    <a:pt x="441" y="876"/>
                  </a:lnTo>
                  <a:lnTo>
                    <a:pt x="420" y="937"/>
                  </a:lnTo>
                  <a:lnTo>
                    <a:pt x="406" y="1001"/>
                  </a:lnTo>
                  <a:lnTo>
                    <a:pt x="398" y="1066"/>
                  </a:lnTo>
                  <a:lnTo>
                    <a:pt x="395" y="1133"/>
                  </a:lnTo>
                  <a:lnTo>
                    <a:pt x="398" y="1200"/>
                  </a:lnTo>
                  <a:lnTo>
                    <a:pt x="406" y="1265"/>
                  </a:lnTo>
                  <a:lnTo>
                    <a:pt x="420" y="1329"/>
                  </a:lnTo>
                  <a:lnTo>
                    <a:pt x="441" y="1390"/>
                  </a:lnTo>
                  <a:lnTo>
                    <a:pt x="465" y="1448"/>
                  </a:lnTo>
                  <a:lnTo>
                    <a:pt x="495" y="1505"/>
                  </a:lnTo>
                  <a:lnTo>
                    <a:pt x="529" y="1558"/>
                  </a:lnTo>
                  <a:lnTo>
                    <a:pt x="567" y="1607"/>
                  </a:lnTo>
                  <a:lnTo>
                    <a:pt x="610" y="1654"/>
                  </a:lnTo>
                  <a:lnTo>
                    <a:pt x="655" y="1697"/>
                  </a:lnTo>
                  <a:lnTo>
                    <a:pt x="705" y="1735"/>
                  </a:lnTo>
                  <a:lnTo>
                    <a:pt x="757" y="1769"/>
                  </a:lnTo>
                  <a:lnTo>
                    <a:pt x="814" y="1799"/>
                  </a:lnTo>
                  <a:lnTo>
                    <a:pt x="872" y="1824"/>
                  </a:lnTo>
                  <a:lnTo>
                    <a:pt x="933" y="1843"/>
                  </a:lnTo>
                  <a:lnTo>
                    <a:pt x="995" y="1858"/>
                  </a:lnTo>
                  <a:lnTo>
                    <a:pt x="1061" y="1867"/>
                  </a:lnTo>
                  <a:lnTo>
                    <a:pt x="1127" y="1870"/>
                  </a:lnTo>
                  <a:lnTo>
                    <a:pt x="1194" y="1867"/>
                  </a:lnTo>
                  <a:lnTo>
                    <a:pt x="1259" y="1858"/>
                  </a:lnTo>
                  <a:lnTo>
                    <a:pt x="1322" y="1843"/>
                  </a:lnTo>
                  <a:lnTo>
                    <a:pt x="1383" y="1824"/>
                  </a:lnTo>
                  <a:lnTo>
                    <a:pt x="1441" y="1799"/>
                  </a:lnTo>
                  <a:lnTo>
                    <a:pt x="1496" y="1769"/>
                  </a:lnTo>
                  <a:lnTo>
                    <a:pt x="1550" y="1735"/>
                  </a:lnTo>
                  <a:lnTo>
                    <a:pt x="1599" y="1697"/>
                  </a:lnTo>
                  <a:lnTo>
                    <a:pt x="1645" y="1654"/>
                  </a:lnTo>
                  <a:lnTo>
                    <a:pt x="1687" y="1607"/>
                  </a:lnTo>
                  <a:lnTo>
                    <a:pt x="1726" y="1558"/>
                  </a:lnTo>
                  <a:lnTo>
                    <a:pt x="1760" y="1505"/>
                  </a:lnTo>
                  <a:lnTo>
                    <a:pt x="1790" y="1448"/>
                  </a:lnTo>
                  <a:lnTo>
                    <a:pt x="1814" y="1390"/>
                  </a:lnTo>
                  <a:lnTo>
                    <a:pt x="1834" y="1329"/>
                  </a:lnTo>
                  <a:lnTo>
                    <a:pt x="1848" y="1265"/>
                  </a:lnTo>
                  <a:lnTo>
                    <a:pt x="1857" y="1200"/>
                  </a:lnTo>
                  <a:lnTo>
                    <a:pt x="1860" y="1133"/>
                  </a:lnTo>
                  <a:lnTo>
                    <a:pt x="1857" y="1066"/>
                  </a:lnTo>
                  <a:lnTo>
                    <a:pt x="1848" y="1001"/>
                  </a:lnTo>
                  <a:lnTo>
                    <a:pt x="1834" y="937"/>
                  </a:lnTo>
                  <a:lnTo>
                    <a:pt x="1814" y="876"/>
                  </a:lnTo>
                  <a:lnTo>
                    <a:pt x="1790" y="818"/>
                  </a:lnTo>
                  <a:lnTo>
                    <a:pt x="1760" y="761"/>
                  </a:lnTo>
                  <a:lnTo>
                    <a:pt x="1726" y="708"/>
                  </a:lnTo>
                  <a:lnTo>
                    <a:pt x="1687" y="659"/>
                  </a:lnTo>
                  <a:lnTo>
                    <a:pt x="1645" y="612"/>
                  </a:lnTo>
                  <a:lnTo>
                    <a:pt x="1599" y="569"/>
                  </a:lnTo>
                  <a:lnTo>
                    <a:pt x="1550" y="531"/>
                  </a:lnTo>
                  <a:lnTo>
                    <a:pt x="1496" y="497"/>
                  </a:lnTo>
                  <a:lnTo>
                    <a:pt x="1441" y="467"/>
                  </a:lnTo>
                  <a:lnTo>
                    <a:pt x="1383" y="442"/>
                  </a:lnTo>
                  <a:lnTo>
                    <a:pt x="1322" y="423"/>
                  </a:lnTo>
                  <a:lnTo>
                    <a:pt x="1259" y="408"/>
                  </a:lnTo>
                  <a:lnTo>
                    <a:pt x="1194" y="399"/>
                  </a:lnTo>
                  <a:lnTo>
                    <a:pt x="1127" y="396"/>
                  </a:lnTo>
                  <a:close/>
                  <a:moveTo>
                    <a:pt x="1126" y="0"/>
                  </a:moveTo>
                  <a:lnTo>
                    <a:pt x="1163" y="1"/>
                  </a:lnTo>
                  <a:lnTo>
                    <a:pt x="1198" y="3"/>
                  </a:lnTo>
                  <a:lnTo>
                    <a:pt x="1231" y="6"/>
                  </a:lnTo>
                  <a:lnTo>
                    <a:pt x="1314" y="19"/>
                  </a:lnTo>
                  <a:lnTo>
                    <a:pt x="1395" y="37"/>
                  </a:lnTo>
                  <a:lnTo>
                    <a:pt x="1474" y="61"/>
                  </a:lnTo>
                  <a:lnTo>
                    <a:pt x="1550" y="91"/>
                  </a:lnTo>
                  <a:lnTo>
                    <a:pt x="1624" y="126"/>
                  </a:lnTo>
                  <a:lnTo>
                    <a:pt x="1695" y="165"/>
                  </a:lnTo>
                  <a:lnTo>
                    <a:pt x="1763" y="209"/>
                  </a:lnTo>
                  <a:lnTo>
                    <a:pt x="1826" y="259"/>
                  </a:lnTo>
                  <a:lnTo>
                    <a:pt x="1888" y="312"/>
                  </a:lnTo>
                  <a:lnTo>
                    <a:pt x="1944" y="370"/>
                  </a:lnTo>
                  <a:lnTo>
                    <a:pt x="1998" y="431"/>
                  </a:lnTo>
                  <a:lnTo>
                    <a:pt x="2047" y="496"/>
                  </a:lnTo>
                  <a:lnTo>
                    <a:pt x="2091" y="564"/>
                  </a:lnTo>
                  <a:lnTo>
                    <a:pt x="2130" y="635"/>
                  </a:lnTo>
                  <a:lnTo>
                    <a:pt x="2165" y="709"/>
                  </a:lnTo>
                  <a:lnTo>
                    <a:pt x="2193" y="787"/>
                  </a:lnTo>
                  <a:lnTo>
                    <a:pt x="2217" y="866"/>
                  </a:lnTo>
                  <a:lnTo>
                    <a:pt x="2235" y="947"/>
                  </a:lnTo>
                  <a:lnTo>
                    <a:pt x="2248" y="1031"/>
                  </a:lnTo>
                  <a:lnTo>
                    <a:pt x="2254" y="1108"/>
                  </a:lnTo>
                  <a:lnTo>
                    <a:pt x="2255" y="1186"/>
                  </a:lnTo>
                  <a:lnTo>
                    <a:pt x="2251" y="1262"/>
                  </a:lnTo>
                  <a:lnTo>
                    <a:pt x="2242" y="1338"/>
                  </a:lnTo>
                  <a:lnTo>
                    <a:pt x="2227" y="1412"/>
                  </a:lnTo>
                  <a:lnTo>
                    <a:pt x="2209" y="1486"/>
                  </a:lnTo>
                  <a:lnTo>
                    <a:pt x="2186" y="1557"/>
                  </a:lnTo>
                  <a:lnTo>
                    <a:pt x="2159" y="1627"/>
                  </a:lnTo>
                  <a:lnTo>
                    <a:pt x="2126" y="1695"/>
                  </a:lnTo>
                  <a:lnTo>
                    <a:pt x="2089" y="1760"/>
                  </a:lnTo>
                  <a:lnTo>
                    <a:pt x="2048" y="1824"/>
                  </a:lnTo>
                  <a:lnTo>
                    <a:pt x="2003" y="1885"/>
                  </a:lnTo>
                  <a:lnTo>
                    <a:pt x="1954" y="1943"/>
                  </a:lnTo>
                  <a:lnTo>
                    <a:pt x="1899" y="1999"/>
                  </a:lnTo>
                  <a:lnTo>
                    <a:pt x="1850" y="2049"/>
                  </a:lnTo>
                  <a:lnTo>
                    <a:pt x="1805" y="2101"/>
                  </a:lnTo>
                  <a:lnTo>
                    <a:pt x="1765" y="2156"/>
                  </a:lnTo>
                  <a:lnTo>
                    <a:pt x="1729" y="2210"/>
                  </a:lnTo>
                  <a:lnTo>
                    <a:pt x="1698" y="2267"/>
                  </a:lnTo>
                  <a:lnTo>
                    <a:pt x="1672" y="2324"/>
                  </a:lnTo>
                  <a:lnTo>
                    <a:pt x="1651" y="2380"/>
                  </a:lnTo>
                  <a:lnTo>
                    <a:pt x="604" y="2380"/>
                  </a:lnTo>
                  <a:lnTo>
                    <a:pt x="582" y="2324"/>
                  </a:lnTo>
                  <a:lnTo>
                    <a:pt x="557" y="2267"/>
                  </a:lnTo>
                  <a:lnTo>
                    <a:pt x="526" y="2210"/>
                  </a:lnTo>
                  <a:lnTo>
                    <a:pt x="490" y="2156"/>
                  </a:lnTo>
                  <a:lnTo>
                    <a:pt x="449" y="2101"/>
                  </a:lnTo>
                  <a:lnTo>
                    <a:pt x="405" y="2049"/>
                  </a:lnTo>
                  <a:lnTo>
                    <a:pt x="356" y="1999"/>
                  </a:lnTo>
                  <a:lnTo>
                    <a:pt x="301" y="1943"/>
                  </a:lnTo>
                  <a:lnTo>
                    <a:pt x="252" y="1885"/>
                  </a:lnTo>
                  <a:lnTo>
                    <a:pt x="206" y="1824"/>
                  </a:lnTo>
                  <a:lnTo>
                    <a:pt x="165" y="1760"/>
                  </a:lnTo>
                  <a:lnTo>
                    <a:pt x="128" y="1695"/>
                  </a:lnTo>
                  <a:lnTo>
                    <a:pt x="96" y="1627"/>
                  </a:lnTo>
                  <a:lnTo>
                    <a:pt x="69" y="1557"/>
                  </a:lnTo>
                  <a:lnTo>
                    <a:pt x="45" y="1486"/>
                  </a:lnTo>
                  <a:lnTo>
                    <a:pt x="27" y="1412"/>
                  </a:lnTo>
                  <a:lnTo>
                    <a:pt x="13" y="1338"/>
                  </a:lnTo>
                  <a:lnTo>
                    <a:pt x="4" y="1262"/>
                  </a:lnTo>
                  <a:lnTo>
                    <a:pt x="0" y="1186"/>
                  </a:lnTo>
                  <a:lnTo>
                    <a:pt x="1" y="1108"/>
                  </a:lnTo>
                  <a:lnTo>
                    <a:pt x="7" y="1031"/>
                  </a:lnTo>
                  <a:lnTo>
                    <a:pt x="19" y="947"/>
                  </a:lnTo>
                  <a:lnTo>
                    <a:pt x="37" y="866"/>
                  </a:lnTo>
                  <a:lnTo>
                    <a:pt x="60" y="787"/>
                  </a:lnTo>
                  <a:lnTo>
                    <a:pt x="90" y="709"/>
                  </a:lnTo>
                  <a:lnTo>
                    <a:pt x="125" y="635"/>
                  </a:lnTo>
                  <a:lnTo>
                    <a:pt x="164" y="564"/>
                  </a:lnTo>
                  <a:lnTo>
                    <a:pt x="208" y="496"/>
                  </a:lnTo>
                  <a:lnTo>
                    <a:pt x="257" y="431"/>
                  </a:lnTo>
                  <a:lnTo>
                    <a:pt x="310" y="370"/>
                  </a:lnTo>
                  <a:lnTo>
                    <a:pt x="367" y="312"/>
                  </a:lnTo>
                  <a:lnTo>
                    <a:pt x="427" y="259"/>
                  </a:lnTo>
                  <a:lnTo>
                    <a:pt x="492" y="209"/>
                  </a:lnTo>
                  <a:lnTo>
                    <a:pt x="560" y="165"/>
                  </a:lnTo>
                  <a:lnTo>
                    <a:pt x="630" y="126"/>
                  </a:lnTo>
                  <a:lnTo>
                    <a:pt x="704" y="91"/>
                  </a:lnTo>
                  <a:lnTo>
                    <a:pt x="781" y="61"/>
                  </a:lnTo>
                  <a:lnTo>
                    <a:pt x="860" y="37"/>
                  </a:lnTo>
                  <a:lnTo>
                    <a:pt x="941" y="19"/>
                  </a:lnTo>
                  <a:lnTo>
                    <a:pt x="1024" y="6"/>
                  </a:lnTo>
                  <a:lnTo>
                    <a:pt x="1073" y="2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177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Constructions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9" name="Group 168"/>
          <p:cNvGrpSpPr/>
          <p:nvPr/>
        </p:nvGrpSpPr>
        <p:grpSpPr>
          <a:xfrm>
            <a:off x="669932" y="5748338"/>
            <a:ext cx="552450" cy="614363"/>
            <a:chOff x="674688" y="5748338"/>
            <a:chExt cx="552450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674688" y="5748338"/>
              <a:ext cx="552450" cy="614363"/>
            </a:xfrm>
            <a:custGeom>
              <a:avLst/>
              <a:gdLst>
                <a:gd name="T0" fmla="*/ 1390 w 3131"/>
                <a:gd name="T1" fmla="*/ 2605 h 3486"/>
                <a:gd name="T2" fmla="*/ 1245 w 3131"/>
                <a:gd name="T3" fmla="*/ 2770 h 3486"/>
                <a:gd name="T4" fmla="*/ 1231 w 3131"/>
                <a:gd name="T5" fmla="*/ 2998 h 3486"/>
                <a:gd name="T6" fmla="*/ 1353 w 3131"/>
                <a:gd name="T7" fmla="*/ 3181 h 3486"/>
                <a:gd name="T8" fmla="*/ 1565 w 3131"/>
                <a:gd name="T9" fmla="*/ 3253 h 3486"/>
                <a:gd name="T10" fmla="*/ 1779 w 3131"/>
                <a:gd name="T11" fmla="*/ 3181 h 3486"/>
                <a:gd name="T12" fmla="*/ 1901 w 3131"/>
                <a:gd name="T13" fmla="*/ 2998 h 3486"/>
                <a:gd name="T14" fmla="*/ 1887 w 3131"/>
                <a:gd name="T15" fmla="*/ 2770 h 3486"/>
                <a:gd name="T16" fmla="*/ 1741 w 3131"/>
                <a:gd name="T17" fmla="*/ 2605 h 3486"/>
                <a:gd name="T18" fmla="*/ 1392 w 3131"/>
                <a:gd name="T19" fmla="*/ 1279 h 3486"/>
                <a:gd name="T20" fmla="*/ 1334 w 3131"/>
                <a:gd name="T21" fmla="*/ 1337 h 3486"/>
                <a:gd name="T22" fmla="*/ 1113 w 3131"/>
                <a:gd name="T23" fmla="*/ 1535 h 3486"/>
                <a:gd name="T24" fmla="*/ 1113 w 3131"/>
                <a:gd name="T25" fmla="*/ 1952 h 3486"/>
                <a:gd name="T26" fmla="*/ 1334 w 3131"/>
                <a:gd name="T27" fmla="*/ 2150 h 3486"/>
                <a:gd name="T28" fmla="*/ 1392 w 3131"/>
                <a:gd name="T29" fmla="*/ 2208 h 3486"/>
                <a:gd name="T30" fmla="*/ 1795 w 3131"/>
                <a:gd name="T31" fmla="*/ 2169 h 3486"/>
                <a:gd name="T32" fmla="*/ 2006 w 3131"/>
                <a:gd name="T33" fmla="*/ 1964 h 3486"/>
                <a:gd name="T34" fmla="*/ 2027 w 3131"/>
                <a:gd name="T35" fmla="*/ 1551 h 3486"/>
                <a:gd name="T36" fmla="*/ 1798 w 3131"/>
                <a:gd name="T37" fmla="*/ 1511 h 3486"/>
                <a:gd name="T38" fmla="*/ 1758 w 3131"/>
                <a:gd name="T39" fmla="*/ 1282 h 3486"/>
                <a:gd name="T40" fmla="*/ 2858 w 3131"/>
                <a:gd name="T41" fmla="*/ 1123 h 3486"/>
                <a:gd name="T42" fmla="*/ 2596 w 3131"/>
                <a:gd name="T43" fmla="*/ 1260 h 3486"/>
                <a:gd name="T44" fmla="*/ 2546 w 3131"/>
                <a:gd name="T45" fmla="*/ 1660 h 3486"/>
                <a:gd name="T46" fmla="*/ 2524 w 3131"/>
                <a:gd name="T47" fmla="*/ 1736 h 3486"/>
                <a:gd name="T48" fmla="*/ 870 w 3131"/>
                <a:gd name="T49" fmla="*/ 893 h 3486"/>
                <a:gd name="T50" fmla="*/ 870 w 3131"/>
                <a:gd name="T51" fmla="*/ 1497 h 3486"/>
                <a:gd name="T52" fmla="*/ 870 w 3131"/>
                <a:gd name="T53" fmla="*/ 1160 h 3486"/>
                <a:gd name="T54" fmla="*/ 1565 w 3131"/>
                <a:gd name="T55" fmla="*/ 233 h 3486"/>
                <a:gd name="T56" fmla="*/ 1353 w 3131"/>
                <a:gd name="T57" fmla="*/ 306 h 3486"/>
                <a:gd name="T58" fmla="*/ 1231 w 3131"/>
                <a:gd name="T59" fmla="*/ 489 h 3486"/>
                <a:gd name="T60" fmla="*/ 1245 w 3131"/>
                <a:gd name="T61" fmla="*/ 717 h 3486"/>
                <a:gd name="T62" fmla="*/ 1390 w 3131"/>
                <a:gd name="T63" fmla="*/ 883 h 3486"/>
                <a:gd name="T64" fmla="*/ 1613 w 3131"/>
                <a:gd name="T65" fmla="*/ 927 h 3486"/>
                <a:gd name="T66" fmla="*/ 1812 w 3131"/>
                <a:gd name="T67" fmla="*/ 828 h 3486"/>
                <a:gd name="T68" fmla="*/ 1911 w 3131"/>
                <a:gd name="T69" fmla="*/ 629 h 3486"/>
                <a:gd name="T70" fmla="*/ 1866 w 3131"/>
                <a:gd name="T71" fmla="*/ 406 h 3486"/>
                <a:gd name="T72" fmla="*/ 1701 w 3131"/>
                <a:gd name="T73" fmla="*/ 261 h 3486"/>
                <a:gd name="T74" fmla="*/ 1633 w 3131"/>
                <a:gd name="T75" fmla="*/ 4 h 3486"/>
                <a:gd name="T76" fmla="*/ 1935 w 3131"/>
                <a:gd name="T77" fmla="*/ 107 h 3486"/>
                <a:gd name="T78" fmla="*/ 2156 w 3131"/>
                <a:gd name="T79" fmla="*/ 328 h 3486"/>
                <a:gd name="T80" fmla="*/ 2258 w 3131"/>
                <a:gd name="T81" fmla="*/ 631 h 3486"/>
                <a:gd name="T82" fmla="*/ 2321 w 3131"/>
                <a:gd name="T83" fmla="*/ 1462 h 3486"/>
                <a:gd name="T84" fmla="*/ 2439 w 3131"/>
                <a:gd name="T85" fmla="*/ 1253 h 3486"/>
                <a:gd name="T86" fmla="*/ 2697 w 3131"/>
                <a:gd name="T87" fmla="*/ 1056 h 3486"/>
                <a:gd name="T88" fmla="*/ 3018 w 3131"/>
                <a:gd name="T89" fmla="*/ 989 h 3486"/>
                <a:gd name="T90" fmla="*/ 3113 w 3131"/>
                <a:gd name="T91" fmla="*/ 1005 h 3486"/>
                <a:gd name="T92" fmla="*/ 3126 w 3131"/>
                <a:gd name="T93" fmla="*/ 1072 h 3486"/>
                <a:gd name="T94" fmla="*/ 2208 w 3131"/>
                <a:gd name="T95" fmla="*/ 3055 h 3486"/>
                <a:gd name="T96" fmla="*/ 2029 w 3131"/>
                <a:gd name="T97" fmla="*/ 3308 h 3486"/>
                <a:gd name="T98" fmla="*/ 1759 w 3131"/>
                <a:gd name="T99" fmla="*/ 3458 h 3486"/>
                <a:gd name="T100" fmla="*/ 1433 w 3131"/>
                <a:gd name="T101" fmla="*/ 3473 h 3486"/>
                <a:gd name="T102" fmla="*/ 1145 w 3131"/>
                <a:gd name="T103" fmla="*/ 3344 h 3486"/>
                <a:gd name="T104" fmla="*/ 945 w 3131"/>
                <a:gd name="T105" fmla="*/ 3103 h 3486"/>
                <a:gd name="T106" fmla="*/ 870 w 3131"/>
                <a:gd name="T107" fmla="*/ 2789 h 3486"/>
                <a:gd name="T108" fmla="*/ 81 w 3131"/>
                <a:gd name="T109" fmla="*/ 2493 h 3486"/>
                <a:gd name="T110" fmla="*/ 16 w 3131"/>
                <a:gd name="T111" fmla="*/ 2480 h 3486"/>
                <a:gd name="T112" fmla="*/ 3 w 3131"/>
                <a:gd name="T113" fmla="*/ 2017 h 3486"/>
                <a:gd name="T114" fmla="*/ 903 w 3131"/>
                <a:gd name="T115" fmla="*/ 488 h 3486"/>
                <a:gd name="T116" fmla="*/ 1059 w 3131"/>
                <a:gd name="T117" fmla="*/ 222 h 3486"/>
                <a:gd name="T118" fmla="*/ 1314 w 3131"/>
                <a:gd name="T119" fmla="*/ 48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1" h="3486">
                  <a:moveTo>
                    <a:pt x="1565" y="2557"/>
                  </a:moveTo>
                  <a:lnTo>
                    <a:pt x="1519" y="2560"/>
                  </a:lnTo>
                  <a:lnTo>
                    <a:pt x="1474" y="2570"/>
                  </a:lnTo>
                  <a:lnTo>
                    <a:pt x="1430" y="2584"/>
                  </a:lnTo>
                  <a:lnTo>
                    <a:pt x="1390" y="2605"/>
                  </a:lnTo>
                  <a:lnTo>
                    <a:pt x="1353" y="2629"/>
                  </a:lnTo>
                  <a:lnTo>
                    <a:pt x="1320" y="2659"/>
                  </a:lnTo>
                  <a:lnTo>
                    <a:pt x="1291" y="2692"/>
                  </a:lnTo>
                  <a:lnTo>
                    <a:pt x="1265" y="2729"/>
                  </a:lnTo>
                  <a:lnTo>
                    <a:pt x="1245" y="2770"/>
                  </a:lnTo>
                  <a:lnTo>
                    <a:pt x="1231" y="2813"/>
                  </a:lnTo>
                  <a:lnTo>
                    <a:pt x="1221" y="2857"/>
                  </a:lnTo>
                  <a:lnTo>
                    <a:pt x="1218" y="2905"/>
                  </a:lnTo>
                  <a:lnTo>
                    <a:pt x="1221" y="2953"/>
                  </a:lnTo>
                  <a:lnTo>
                    <a:pt x="1231" y="2998"/>
                  </a:lnTo>
                  <a:lnTo>
                    <a:pt x="1245" y="3041"/>
                  </a:lnTo>
                  <a:lnTo>
                    <a:pt x="1265" y="3081"/>
                  </a:lnTo>
                  <a:lnTo>
                    <a:pt x="1291" y="3118"/>
                  </a:lnTo>
                  <a:lnTo>
                    <a:pt x="1320" y="3152"/>
                  </a:lnTo>
                  <a:lnTo>
                    <a:pt x="1353" y="3181"/>
                  </a:lnTo>
                  <a:lnTo>
                    <a:pt x="1390" y="3206"/>
                  </a:lnTo>
                  <a:lnTo>
                    <a:pt x="1430" y="3227"/>
                  </a:lnTo>
                  <a:lnTo>
                    <a:pt x="1474" y="3242"/>
                  </a:lnTo>
                  <a:lnTo>
                    <a:pt x="1519" y="3250"/>
                  </a:lnTo>
                  <a:lnTo>
                    <a:pt x="1565" y="3253"/>
                  </a:lnTo>
                  <a:lnTo>
                    <a:pt x="1613" y="3250"/>
                  </a:lnTo>
                  <a:lnTo>
                    <a:pt x="1658" y="3242"/>
                  </a:lnTo>
                  <a:lnTo>
                    <a:pt x="1701" y="3227"/>
                  </a:lnTo>
                  <a:lnTo>
                    <a:pt x="1741" y="3206"/>
                  </a:lnTo>
                  <a:lnTo>
                    <a:pt x="1779" y="3181"/>
                  </a:lnTo>
                  <a:lnTo>
                    <a:pt x="1812" y="3152"/>
                  </a:lnTo>
                  <a:lnTo>
                    <a:pt x="1841" y="3118"/>
                  </a:lnTo>
                  <a:lnTo>
                    <a:pt x="1866" y="3081"/>
                  </a:lnTo>
                  <a:lnTo>
                    <a:pt x="1887" y="3041"/>
                  </a:lnTo>
                  <a:lnTo>
                    <a:pt x="1901" y="2998"/>
                  </a:lnTo>
                  <a:lnTo>
                    <a:pt x="1911" y="2953"/>
                  </a:lnTo>
                  <a:lnTo>
                    <a:pt x="1914" y="2905"/>
                  </a:lnTo>
                  <a:lnTo>
                    <a:pt x="1911" y="2857"/>
                  </a:lnTo>
                  <a:lnTo>
                    <a:pt x="1901" y="2813"/>
                  </a:lnTo>
                  <a:lnTo>
                    <a:pt x="1887" y="2770"/>
                  </a:lnTo>
                  <a:lnTo>
                    <a:pt x="1866" y="2729"/>
                  </a:lnTo>
                  <a:lnTo>
                    <a:pt x="1841" y="2692"/>
                  </a:lnTo>
                  <a:lnTo>
                    <a:pt x="1812" y="2659"/>
                  </a:lnTo>
                  <a:lnTo>
                    <a:pt x="1779" y="2629"/>
                  </a:lnTo>
                  <a:lnTo>
                    <a:pt x="1741" y="2605"/>
                  </a:lnTo>
                  <a:lnTo>
                    <a:pt x="1701" y="2584"/>
                  </a:lnTo>
                  <a:lnTo>
                    <a:pt x="1658" y="2570"/>
                  </a:lnTo>
                  <a:lnTo>
                    <a:pt x="1613" y="2560"/>
                  </a:lnTo>
                  <a:lnTo>
                    <a:pt x="1565" y="2557"/>
                  </a:lnTo>
                  <a:close/>
                  <a:moveTo>
                    <a:pt x="1392" y="1279"/>
                  </a:moveTo>
                  <a:lnTo>
                    <a:pt x="1373" y="1282"/>
                  </a:lnTo>
                  <a:lnTo>
                    <a:pt x="1357" y="1290"/>
                  </a:lnTo>
                  <a:lnTo>
                    <a:pt x="1345" y="1303"/>
                  </a:lnTo>
                  <a:lnTo>
                    <a:pt x="1337" y="1319"/>
                  </a:lnTo>
                  <a:lnTo>
                    <a:pt x="1334" y="1337"/>
                  </a:lnTo>
                  <a:lnTo>
                    <a:pt x="1334" y="1511"/>
                  </a:lnTo>
                  <a:lnTo>
                    <a:pt x="1160" y="1511"/>
                  </a:lnTo>
                  <a:lnTo>
                    <a:pt x="1142" y="1514"/>
                  </a:lnTo>
                  <a:lnTo>
                    <a:pt x="1126" y="1522"/>
                  </a:lnTo>
                  <a:lnTo>
                    <a:pt x="1113" y="1535"/>
                  </a:lnTo>
                  <a:lnTo>
                    <a:pt x="1105" y="1551"/>
                  </a:lnTo>
                  <a:lnTo>
                    <a:pt x="1102" y="1570"/>
                  </a:lnTo>
                  <a:lnTo>
                    <a:pt x="1102" y="1918"/>
                  </a:lnTo>
                  <a:lnTo>
                    <a:pt x="1105" y="1936"/>
                  </a:lnTo>
                  <a:lnTo>
                    <a:pt x="1113" y="1952"/>
                  </a:lnTo>
                  <a:lnTo>
                    <a:pt x="1126" y="1964"/>
                  </a:lnTo>
                  <a:lnTo>
                    <a:pt x="1142" y="1973"/>
                  </a:lnTo>
                  <a:lnTo>
                    <a:pt x="1160" y="1976"/>
                  </a:lnTo>
                  <a:lnTo>
                    <a:pt x="1334" y="1976"/>
                  </a:lnTo>
                  <a:lnTo>
                    <a:pt x="1334" y="2150"/>
                  </a:lnTo>
                  <a:lnTo>
                    <a:pt x="1337" y="2169"/>
                  </a:lnTo>
                  <a:lnTo>
                    <a:pt x="1345" y="2184"/>
                  </a:lnTo>
                  <a:lnTo>
                    <a:pt x="1357" y="2197"/>
                  </a:lnTo>
                  <a:lnTo>
                    <a:pt x="1373" y="2206"/>
                  </a:lnTo>
                  <a:lnTo>
                    <a:pt x="1392" y="2208"/>
                  </a:lnTo>
                  <a:lnTo>
                    <a:pt x="1740" y="2208"/>
                  </a:lnTo>
                  <a:lnTo>
                    <a:pt x="1758" y="2206"/>
                  </a:lnTo>
                  <a:lnTo>
                    <a:pt x="1774" y="2197"/>
                  </a:lnTo>
                  <a:lnTo>
                    <a:pt x="1786" y="2184"/>
                  </a:lnTo>
                  <a:lnTo>
                    <a:pt x="1795" y="2169"/>
                  </a:lnTo>
                  <a:lnTo>
                    <a:pt x="1798" y="2150"/>
                  </a:lnTo>
                  <a:lnTo>
                    <a:pt x="1798" y="1976"/>
                  </a:lnTo>
                  <a:lnTo>
                    <a:pt x="1972" y="1976"/>
                  </a:lnTo>
                  <a:lnTo>
                    <a:pt x="1990" y="1973"/>
                  </a:lnTo>
                  <a:lnTo>
                    <a:pt x="2006" y="1964"/>
                  </a:lnTo>
                  <a:lnTo>
                    <a:pt x="2019" y="1952"/>
                  </a:lnTo>
                  <a:lnTo>
                    <a:pt x="2027" y="1936"/>
                  </a:lnTo>
                  <a:lnTo>
                    <a:pt x="2030" y="1918"/>
                  </a:lnTo>
                  <a:lnTo>
                    <a:pt x="2030" y="1570"/>
                  </a:lnTo>
                  <a:lnTo>
                    <a:pt x="2027" y="1551"/>
                  </a:lnTo>
                  <a:lnTo>
                    <a:pt x="2019" y="1535"/>
                  </a:lnTo>
                  <a:lnTo>
                    <a:pt x="2006" y="1522"/>
                  </a:lnTo>
                  <a:lnTo>
                    <a:pt x="1990" y="1514"/>
                  </a:lnTo>
                  <a:lnTo>
                    <a:pt x="1972" y="1511"/>
                  </a:lnTo>
                  <a:lnTo>
                    <a:pt x="1798" y="1511"/>
                  </a:lnTo>
                  <a:lnTo>
                    <a:pt x="1798" y="1337"/>
                  </a:lnTo>
                  <a:lnTo>
                    <a:pt x="1795" y="1319"/>
                  </a:lnTo>
                  <a:lnTo>
                    <a:pt x="1786" y="1303"/>
                  </a:lnTo>
                  <a:lnTo>
                    <a:pt x="1774" y="1290"/>
                  </a:lnTo>
                  <a:lnTo>
                    <a:pt x="1758" y="1282"/>
                  </a:lnTo>
                  <a:lnTo>
                    <a:pt x="1740" y="1279"/>
                  </a:lnTo>
                  <a:lnTo>
                    <a:pt x="1392" y="1279"/>
                  </a:lnTo>
                  <a:close/>
                  <a:moveTo>
                    <a:pt x="2979" y="1105"/>
                  </a:moveTo>
                  <a:lnTo>
                    <a:pt x="2918" y="1111"/>
                  </a:lnTo>
                  <a:lnTo>
                    <a:pt x="2858" y="1123"/>
                  </a:lnTo>
                  <a:lnTo>
                    <a:pt x="2800" y="1140"/>
                  </a:lnTo>
                  <a:lnTo>
                    <a:pt x="2745" y="1162"/>
                  </a:lnTo>
                  <a:lnTo>
                    <a:pt x="2694" y="1190"/>
                  </a:lnTo>
                  <a:lnTo>
                    <a:pt x="2644" y="1223"/>
                  </a:lnTo>
                  <a:lnTo>
                    <a:pt x="2596" y="1260"/>
                  </a:lnTo>
                  <a:lnTo>
                    <a:pt x="2553" y="1301"/>
                  </a:lnTo>
                  <a:lnTo>
                    <a:pt x="2513" y="1347"/>
                  </a:lnTo>
                  <a:lnTo>
                    <a:pt x="2476" y="1398"/>
                  </a:lnTo>
                  <a:lnTo>
                    <a:pt x="2443" y="1453"/>
                  </a:lnTo>
                  <a:lnTo>
                    <a:pt x="2546" y="1660"/>
                  </a:lnTo>
                  <a:lnTo>
                    <a:pt x="2551" y="1677"/>
                  </a:lnTo>
                  <a:lnTo>
                    <a:pt x="2551" y="1693"/>
                  </a:lnTo>
                  <a:lnTo>
                    <a:pt x="2546" y="1710"/>
                  </a:lnTo>
                  <a:lnTo>
                    <a:pt x="2536" y="1724"/>
                  </a:lnTo>
                  <a:lnTo>
                    <a:pt x="2524" y="1736"/>
                  </a:lnTo>
                  <a:lnTo>
                    <a:pt x="2507" y="1742"/>
                  </a:lnTo>
                  <a:lnTo>
                    <a:pt x="2262" y="1801"/>
                  </a:lnTo>
                  <a:lnTo>
                    <a:pt x="2262" y="2543"/>
                  </a:lnTo>
                  <a:lnTo>
                    <a:pt x="2979" y="1105"/>
                  </a:lnTo>
                  <a:close/>
                  <a:moveTo>
                    <a:pt x="870" y="893"/>
                  </a:moveTo>
                  <a:lnTo>
                    <a:pt x="116" y="2051"/>
                  </a:lnTo>
                  <a:lnTo>
                    <a:pt x="116" y="2352"/>
                  </a:lnTo>
                  <a:lnTo>
                    <a:pt x="403" y="2228"/>
                  </a:lnTo>
                  <a:lnTo>
                    <a:pt x="870" y="1551"/>
                  </a:lnTo>
                  <a:lnTo>
                    <a:pt x="870" y="1497"/>
                  </a:lnTo>
                  <a:lnTo>
                    <a:pt x="870" y="1436"/>
                  </a:lnTo>
                  <a:lnTo>
                    <a:pt x="870" y="1371"/>
                  </a:lnTo>
                  <a:lnTo>
                    <a:pt x="870" y="1303"/>
                  </a:lnTo>
                  <a:lnTo>
                    <a:pt x="870" y="1232"/>
                  </a:lnTo>
                  <a:lnTo>
                    <a:pt x="870" y="1160"/>
                  </a:lnTo>
                  <a:lnTo>
                    <a:pt x="870" y="1089"/>
                  </a:lnTo>
                  <a:lnTo>
                    <a:pt x="870" y="1020"/>
                  </a:lnTo>
                  <a:lnTo>
                    <a:pt x="870" y="955"/>
                  </a:lnTo>
                  <a:lnTo>
                    <a:pt x="870" y="893"/>
                  </a:lnTo>
                  <a:close/>
                  <a:moveTo>
                    <a:pt x="1565" y="233"/>
                  </a:moveTo>
                  <a:lnTo>
                    <a:pt x="1519" y="236"/>
                  </a:lnTo>
                  <a:lnTo>
                    <a:pt x="1474" y="246"/>
                  </a:lnTo>
                  <a:lnTo>
                    <a:pt x="1430" y="261"/>
                  </a:lnTo>
                  <a:lnTo>
                    <a:pt x="1390" y="281"/>
                  </a:lnTo>
                  <a:lnTo>
                    <a:pt x="1353" y="306"/>
                  </a:lnTo>
                  <a:lnTo>
                    <a:pt x="1320" y="336"/>
                  </a:lnTo>
                  <a:lnTo>
                    <a:pt x="1291" y="369"/>
                  </a:lnTo>
                  <a:lnTo>
                    <a:pt x="1265" y="406"/>
                  </a:lnTo>
                  <a:lnTo>
                    <a:pt x="1245" y="446"/>
                  </a:lnTo>
                  <a:lnTo>
                    <a:pt x="1231" y="489"/>
                  </a:lnTo>
                  <a:lnTo>
                    <a:pt x="1221" y="535"/>
                  </a:lnTo>
                  <a:lnTo>
                    <a:pt x="1218" y="581"/>
                  </a:lnTo>
                  <a:lnTo>
                    <a:pt x="1221" y="629"/>
                  </a:lnTo>
                  <a:lnTo>
                    <a:pt x="1231" y="674"/>
                  </a:lnTo>
                  <a:lnTo>
                    <a:pt x="1245" y="717"/>
                  </a:lnTo>
                  <a:lnTo>
                    <a:pt x="1265" y="757"/>
                  </a:lnTo>
                  <a:lnTo>
                    <a:pt x="1291" y="795"/>
                  </a:lnTo>
                  <a:lnTo>
                    <a:pt x="1320" y="828"/>
                  </a:lnTo>
                  <a:lnTo>
                    <a:pt x="1353" y="857"/>
                  </a:lnTo>
                  <a:lnTo>
                    <a:pt x="1390" y="883"/>
                  </a:lnTo>
                  <a:lnTo>
                    <a:pt x="1430" y="903"/>
                  </a:lnTo>
                  <a:lnTo>
                    <a:pt x="1474" y="918"/>
                  </a:lnTo>
                  <a:lnTo>
                    <a:pt x="1519" y="927"/>
                  </a:lnTo>
                  <a:lnTo>
                    <a:pt x="1565" y="930"/>
                  </a:lnTo>
                  <a:lnTo>
                    <a:pt x="1613" y="927"/>
                  </a:lnTo>
                  <a:lnTo>
                    <a:pt x="1658" y="918"/>
                  </a:lnTo>
                  <a:lnTo>
                    <a:pt x="1701" y="903"/>
                  </a:lnTo>
                  <a:lnTo>
                    <a:pt x="1741" y="883"/>
                  </a:lnTo>
                  <a:lnTo>
                    <a:pt x="1779" y="857"/>
                  </a:lnTo>
                  <a:lnTo>
                    <a:pt x="1812" y="828"/>
                  </a:lnTo>
                  <a:lnTo>
                    <a:pt x="1841" y="795"/>
                  </a:lnTo>
                  <a:lnTo>
                    <a:pt x="1866" y="757"/>
                  </a:lnTo>
                  <a:lnTo>
                    <a:pt x="1887" y="717"/>
                  </a:lnTo>
                  <a:lnTo>
                    <a:pt x="1901" y="674"/>
                  </a:lnTo>
                  <a:lnTo>
                    <a:pt x="1911" y="629"/>
                  </a:lnTo>
                  <a:lnTo>
                    <a:pt x="1914" y="581"/>
                  </a:lnTo>
                  <a:lnTo>
                    <a:pt x="1911" y="535"/>
                  </a:lnTo>
                  <a:lnTo>
                    <a:pt x="1901" y="489"/>
                  </a:lnTo>
                  <a:lnTo>
                    <a:pt x="1887" y="446"/>
                  </a:lnTo>
                  <a:lnTo>
                    <a:pt x="1866" y="406"/>
                  </a:lnTo>
                  <a:lnTo>
                    <a:pt x="1841" y="369"/>
                  </a:lnTo>
                  <a:lnTo>
                    <a:pt x="1812" y="336"/>
                  </a:lnTo>
                  <a:lnTo>
                    <a:pt x="1779" y="306"/>
                  </a:lnTo>
                  <a:lnTo>
                    <a:pt x="1741" y="281"/>
                  </a:lnTo>
                  <a:lnTo>
                    <a:pt x="1701" y="261"/>
                  </a:lnTo>
                  <a:lnTo>
                    <a:pt x="1658" y="246"/>
                  </a:lnTo>
                  <a:lnTo>
                    <a:pt x="1613" y="236"/>
                  </a:lnTo>
                  <a:lnTo>
                    <a:pt x="1565" y="233"/>
                  </a:lnTo>
                  <a:close/>
                  <a:moveTo>
                    <a:pt x="1565" y="0"/>
                  </a:moveTo>
                  <a:lnTo>
                    <a:pt x="1633" y="4"/>
                  </a:lnTo>
                  <a:lnTo>
                    <a:pt x="1697" y="13"/>
                  </a:lnTo>
                  <a:lnTo>
                    <a:pt x="1761" y="29"/>
                  </a:lnTo>
                  <a:lnTo>
                    <a:pt x="1822" y="50"/>
                  </a:lnTo>
                  <a:lnTo>
                    <a:pt x="1879" y="75"/>
                  </a:lnTo>
                  <a:lnTo>
                    <a:pt x="1935" y="107"/>
                  </a:lnTo>
                  <a:lnTo>
                    <a:pt x="1987" y="143"/>
                  </a:lnTo>
                  <a:lnTo>
                    <a:pt x="2034" y="183"/>
                  </a:lnTo>
                  <a:lnTo>
                    <a:pt x="2079" y="228"/>
                  </a:lnTo>
                  <a:lnTo>
                    <a:pt x="2120" y="277"/>
                  </a:lnTo>
                  <a:lnTo>
                    <a:pt x="2156" y="328"/>
                  </a:lnTo>
                  <a:lnTo>
                    <a:pt x="2187" y="383"/>
                  </a:lnTo>
                  <a:lnTo>
                    <a:pt x="2213" y="442"/>
                  </a:lnTo>
                  <a:lnTo>
                    <a:pt x="2234" y="502"/>
                  </a:lnTo>
                  <a:lnTo>
                    <a:pt x="2249" y="565"/>
                  </a:lnTo>
                  <a:lnTo>
                    <a:pt x="2258" y="631"/>
                  </a:lnTo>
                  <a:lnTo>
                    <a:pt x="2262" y="698"/>
                  </a:lnTo>
                  <a:lnTo>
                    <a:pt x="2262" y="1682"/>
                  </a:lnTo>
                  <a:lnTo>
                    <a:pt x="2409" y="1646"/>
                  </a:lnTo>
                  <a:lnTo>
                    <a:pt x="2326" y="1479"/>
                  </a:lnTo>
                  <a:lnTo>
                    <a:pt x="2321" y="1462"/>
                  </a:lnTo>
                  <a:lnTo>
                    <a:pt x="2321" y="1444"/>
                  </a:lnTo>
                  <a:lnTo>
                    <a:pt x="2326" y="1427"/>
                  </a:lnTo>
                  <a:lnTo>
                    <a:pt x="2360" y="1364"/>
                  </a:lnTo>
                  <a:lnTo>
                    <a:pt x="2398" y="1307"/>
                  </a:lnTo>
                  <a:lnTo>
                    <a:pt x="2439" y="1253"/>
                  </a:lnTo>
                  <a:lnTo>
                    <a:pt x="2484" y="1205"/>
                  </a:lnTo>
                  <a:lnTo>
                    <a:pt x="2533" y="1160"/>
                  </a:lnTo>
                  <a:lnTo>
                    <a:pt x="2585" y="1121"/>
                  </a:lnTo>
                  <a:lnTo>
                    <a:pt x="2639" y="1086"/>
                  </a:lnTo>
                  <a:lnTo>
                    <a:pt x="2697" y="1056"/>
                  </a:lnTo>
                  <a:lnTo>
                    <a:pt x="2756" y="1032"/>
                  </a:lnTo>
                  <a:lnTo>
                    <a:pt x="2818" y="1013"/>
                  </a:lnTo>
                  <a:lnTo>
                    <a:pt x="2883" y="999"/>
                  </a:lnTo>
                  <a:lnTo>
                    <a:pt x="2949" y="991"/>
                  </a:lnTo>
                  <a:lnTo>
                    <a:pt x="3018" y="989"/>
                  </a:lnTo>
                  <a:lnTo>
                    <a:pt x="3019" y="989"/>
                  </a:lnTo>
                  <a:lnTo>
                    <a:pt x="3074" y="989"/>
                  </a:lnTo>
                  <a:lnTo>
                    <a:pt x="3089" y="990"/>
                  </a:lnTo>
                  <a:lnTo>
                    <a:pt x="3101" y="996"/>
                  </a:lnTo>
                  <a:lnTo>
                    <a:pt x="3113" y="1005"/>
                  </a:lnTo>
                  <a:lnTo>
                    <a:pt x="3122" y="1016"/>
                  </a:lnTo>
                  <a:lnTo>
                    <a:pt x="3129" y="1030"/>
                  </a:lnTo>
                  <a:lnTo>
                    <a:pt x="3131" y="1044"/>
                  </a:lnTo>
                  <a:lnTo>
                    <a:pt x="3130" y="1059"/>
                  </a:lnTo>
                  <a:lnTo>
                    <a:pt x="3126" y="1072"/>
                  </a:lnTo>
                  <a:lnTo>
                    <a:pt x="2260" y="2805"/>
                  </a:lnTo>
                  <a:lnTo>
                    <a:pt x="2256" y="2870"/>
                  </a:lnTo>
                  <a:lnTo>
                    <a:pt x="2246" y="2934"/>
                  </a:lnTo>
                  <a:lnTo>
                    <a:pt x="2230" y="2996"/>
                  </a:lnTo>
                  <a:lnTo>
                    <a:pt x="2208" y="3055"/>
                  </a:lnTo>
                  <a:lnTo>
                    <a:pt x="2181" y="3112"/>
                  </a:lnTo>
                  <a:lnTo>
                    <a:pt x="2150" y="3166"/>
                  </a:lnTo>
                  <a:lnTo>
                    <a:pt x="2114" y="3217"/>
                  </a:lnTo>
                  <a:lnTo>
                    <a:pt x="2074" y="3265"/>
                  </a:lnTo>
                  <a:lnTo>
                    <a:pt x="2029" y="3308"/>
                  </a:lnTo>
                  <a:lnTo>
                    <a:pt x="1982" y="3347"/>
                  </a:lnTo>
                  <a:lnTo>
                    <a:pt x="1930" y="3382"/>
                  </a:lnTo>
                  <a:lnTo>
                    <a:pt x="1876" y="3413"/>
                  </a:lnTo>
                  <a:lnTo>
                    <a:pt x="1818" y="3438"/>
                  </a:lnTo>
                  <a:lnTo>
                    <a:pt x="1759" y="3458"/>
                  </a:lnTo>
                  <a:lnTo>
                    <a:pt x="1696" y="3473"/>
                  </a:lnTo>
                  <a:lnTo>
                    <a:pt x="1632" y="3483"/>
                  </a:lnTo>
                  <a:lnTo>
                    <a:pt x="1565" y="3486"/>
                  </a:lnTo>
                  <a:lnTo>
                    <a:pt x="1499" y="3483"/>
                  </a:lnTo>
                  <a:lnTo>
                    <a:pt x="1433" y="3473"/>
                  </a:lnTo>
                  <a:lnTo>
                    <a:pt x="1371" y="3458"/>
                  </a:lnTo>
                  <a:lnTo>
                    <a:pt x="1310" y="3437"/>
                  </a:lnTo>
                  <a:lnTo>
                    <a:pt x="1252" y="3411"/>
                  </a:lnTo>
                  <a:lnTo>
                    <a:pt x="1197" y="3380"/>
                  </a:lnTo>
                  <a:lnTo>
                    <a:pt x="1145" y="3344"/>
                  </a:lnTo>
                  <a:lnTo>
                    <a:pt x="1096" y="3303"/>
                  </a:lnTo>
                  <a:lnTo>
                    <a:pt x="1052" y="3258"/>
                  </a:lnTo>
                  <a:lnTo>
                    <a:pt x="1012" y="3211"/>
                  </a:lnTo>
                  <a:lnTo>
                    <a:pt x="976" y="3159"/>
                  </a:lnTo>
                  <a:lnTo>
                    <a:pt x="945" y="3103"/>
                  </a:lnTo>
                  <a:lnTo>
                    <a:pt x="919" y="3045"/>
                  </a:lnTo>
                  <a:lnTo>
                    <a:pt x="898" y="2984"/>
                  </a:lnTo>
                  <a:lnTo>
                    <a:pt x="883" y="2921"/>
                  </a:lnTo>
                  <a:lnTo>
                    <a:pt x="874" y="2856"/>
                  </a:lnTo>
                  <a:lnTo>
                    <a:pt x="870" y="2789"/>
                  </a:lnTo>
                  <a:lnTo>
                    <a:pt x="870" y="1756"/>
                  </a:lnTo>
                  <a:lnTo>
                    <a:pt x="489" y="2307"/>
                  </a:lnTo>
                  <a:lnTo>
                    <a:pt x="478" y="2320"/>
                  </a:lnTo>
                  <a:lnTo>
                    <a:pt x="465" y="2328"/>
                  </a:lnTo>
                  <a:lnTo>
                    <a:pt x="81" y="2493"/>
                  </a:lnTo>
                  <a:lnTo>
                    <a:pt x="70" y="2498"/>
                  </a:lnTo>
                  <a:lnTo>
                    <a:pt x="58" y="2499"/>
                  </a:lnTo>
                  <a:lnTo>
                    <a:pt x="42" y="2497"/>
                  </a:lnTo>
                  <a:lnTo>
                    <a:pt x="26" y="2489"/>
                  </a:lnTo>
                  <a:lnTo>
                    <a:pt x="16" y="2480"/>
                  </a:lnTo>
                  <a:lnTo>
                    <a:pt x="7" y="2468"/>
                  </a:lnTo>
                  <a:lnTo>
                    <a:pt x="2" y="2454"/>
                  </a:lnTo>
                  <a:lnTo>
                    <a:pt x="0" y="2441"/>
                  </a:lnTo>
                  <a:lnTo>
                    <a:pt x="0" y="2034"/>
                  </a:lnTo>
                  <a:lnTo>
                    <a:pt x="3" y="2017"/>
                  </a:lnTo>
                  <a:lnTo>
                    <a:pt x="9" y="2002"/>
                  </a:lnTo>
                  <a:lnTo>
                    <a:pt x="871" y="679"/>
                  </a:lnTo>
                  <a:lnTo>
                    <a:pt x="876" y="614"/>
                  </a:lnTo>
                  <a:lnTo>
                    <a:pt x="886" y="550"/>
                  </a:lnTo>
                  <a:lnTo>
                    <a:pt x="903" y="488"/>
                  </a:lnTo>
                  <a:lnTo>
                    <a:pt x="924" y="429"/>
                  </a:lnTo>
                  <a:lnTo>
                    <a:pt x="952" y="373"/>
                  </a:lnTo>
                  <a:lnTo>
                    <a:pt x="982" y="319"/>
                  </a:lnTo>
                  <a:lnTo>
                    <a:pt x="1018" y="268"/>
                  </a:lnTo>
                  <a:lnTo>
                    <a:pt x="1059" y="222"/>
                  </a:lnTo>
                  <a:lnTo>
                    <a:pt x="1103" y="178"/>
                  </a:lnTo>
                  <a:lnTo>
                    <a:pt x="1151" y="139"/>
                  </a:lnTo>
                  <a:lnTo>
                    <a:pt x="1202" y="104"/>
                  </a:lnTo>
                  <a:lnTo>
                    <a:pt x="1257" y="73"/>
                  </a:lnTo>
                  <a:lnTo>
                    <a:pt x="1314" y="48"/>
                  </a:lnTo>
                  <a:lnTo>
                    <a:pt x="1374" y="28"/>
                  </a:lnTo>
                  <a:lnTo>
                    <a:pt x="1435" y="13"/>
                  </a:lnTo>
                  <a:lnTo>
                    <a:pt x="1500" y="4"/>
                  </a:lnTo>
                  <a:lnTo>
                    <a:pt x="1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09638" y="6219825"/>
              <a:ext cx="82550" cy="80963"/>
            </a:xfrm>
            <a:custGeom>
              <a:avLst/>
              <a:gdLst>
                <a:gd name="T0" fmla="*/ 231 w 464"/>
                <a:gd name="T1" fmla="*/ 0 h 465"/>
                <a:gd name="T2" fmla="*/ 269 w 464"/>
                <a:gd name="T3" fmla="*/ 2 h 465"/>
                <a:gd name="T4" fmla="*/ 305 w 464"/>
                <a:gd name="T5" fmla="*/ 12 h 465"/>
                <a:gd name="T6" fmla="*/ 338 w 464"/>
                <a:gd name="T7" fmla="*/ 26 h 465"/>
                <a:gd name="T8" fmla="*/ 369 w 464"/>
                <a:gd name="T9" fmla="*/ 45 h 465"/>
                <a:gd name="T10" fmla="*/ 396 w 464"/>
                <a:gd name="T11" fmla="*/ 68 h 465"/>
                <a:gd name="T12" fmla="*/ 419 w 464"/>
                <a:gd name="T13" fmla="*/ 94 h 465"/>
                <a:gd name="T14" fmla="*/ 437 w 464"/>
                <a:gd name="T15" fmla="*/ 125 h 465"/>
                <a:gd name="T16" fmla="*/ 452 w 464"/>
                <a:gd name="T17" fmla="*/ 159 h 465"/>
                <a:gd name="T18" fmla="*/ 461 w 464"/>
                <a:gd name="T19" fmla="*/ 195 h 465"/>
                <a:gd name="T20" fmla="*/ 464 w 464"/>
                <a:gd name="T21" fmla="*/ 232 h 465"/>
                <a:gd name="T22" fmla="*/ 461 w 464"/>
                <a:gd name="T23" fmla="*/ 270 h 465"/>
                <a:gd name="T24" fmla="*/ 452 w 464"/>
                <a:gd name="T25" fmla="*/ 305 h 465"/>
                <a:gd name="T26" fmla="*/ 437 w 464"/>
                <a:gd name="T27" fmla="*/ 339 h 465"/>
                <a:gd name="T28" fmla="*/ 419 w 464"/>
                <a:gd name="T29" fmla="*/ 370 h 465"/>
                <a:gd name="T30" fmla="*/ 396 w 464"/>
                <a:gd name="T31" fmla="*/ 396 h 465"/>
                <a:gd name="T32" fmla="*/ 369 w 464"/>
                <a:gd name="T33" fmla="*/ 419 h 465"/>
                <a:gd name="T34" fmla="*/ 338 w 464"/>
                <a:gd name="T35" fmla="*/ 438 h 465"/>
                <a:gd name="T36" fmla="*/ 305 w 464"/>
                <a:gd name="T37" fmla="*/ 452 h 465"/>
                <a:gd name="T38" fmla="*/ 269 w 464"/>
                <a:gd name="T39" fmla="*/ 462 h 465"/>
                <a:gd name="T40" fmla="*/ 231 w 464"/>
                <a:gd name="T41" fmla="*/ 465 h 465"/>
                <a:gd name="T42" fmla="*/ 194 w 464"/>
                <a:gd name="T43" fmla="*/ 462 h 465"/>
                <a:gd name="T44" fmla="*/ 159 w 464"/>
                <a:gd name="T45" fmla="*/ 452 h 465"/>
                <a:gd name="T46" fmla="*/ 126 w 464"/>
                <a:gd name="T47" fmla="*/ 438 h 465"/>
                <a:gd name="T48" fmla="*/ 95 w 464"/>
                <a:gd name="T49" fmla="*/ 419 h 465"/>
                <a:gd name="T50" fmla="*/ 68 w 464"/>
                <a:gd name="T51" fmla="*/ 396 h 465"/>
                <a:gd name="T52" fmla="*/ 44 w 464"/>
                <a:gd name="T53" fmla="*/ 370 h 465"/>
                <a:gd name="T54" fmla="*/ 25 w 464"/>
                <a:gd name="T55" fmla="*/ 339 h 465"/>
                <a:gd name="T56" fmla="*/ 12 w 464"/>
                <a:gd name="T57" fmla="*/ 305 h 465"/>
                <a:gd name="T58" fmla="*/ 3 w 464"/>
                <a:gd name="T59" fmla="*/ 270 h 465"/>
                <a:gd name="T60" fmla="*/ 0 w 464"/>
                <a:gd name="T61" fmla="*/ 232 h 465"/>
                <a:gd name="T62" fmla="*/ 3 w 464"/>
                <a:gd name="T63" fmla="*/ 195 h 465"/>
                <a:gd name="T64" fmla="*/ 12 w 464"/>
                <a:gd name="T65" fmla="*/ 159 h 465"/>
                <a:gd name="T66" fmla="*/ 25 w 464"/>
                <a:gd name="T67" fmla="*/ 125 h 465"/>
                <a:gd name="T68" fmla="*/ 44 w 464"/>
                <a:gd name="T69" fmla="*/ 94 h 465"/>
                <a:gd name="T70" fmla="*/ 68 w 464"/>
                <a:gd name="T71" fmla="*/ 68 h 465"/>
                <a:gd name="T72" fmla="*/ 95 w 464"/>
                <a:gd name="T73" fmla="*/ 45 h 465"/>
                <a:gd name="T74" fmla="*/ 126 w 464"/>
                <a:gd name="T75" fmla="*/ 26 h 465"/>
                <a:gd name="T76" fmla="*/ 159 w 464"/>
                <a:gd name="T77" fmla="*/ 12 h 465"/>
                <a:gd name="T78" fmla="*/ 194 w 464"/>
                <a:gd name="T79" fmla="*/ 2 h 465"/>
                <a:gd name="T80" fmla="*/ 231 w 464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4" h="465">
                  <a:moveTo>
                    <a:pt x="231" y="0"/>
                  </a:moveTo>
                  <a:lnTo>
                    <a:pt x="269" y="2"/>
                  </a:lnTo>
                  <a:lnTo>
                    <a:pt x="305" y="12"/>
                  </a:lnTo>
                  <a:lnTo>
                    <a:pt x="338" y="26"/>
                  </a:lnTo>
                  <a:lnTo>
                    <a:pt x="369" y="45"/>
                  </a:lnTo>
                  <a:lnTo>
                    <a:pt x="396" y="68"/>
                  </a:lnTo>
                  <a:lnTo>
                    <a:pt x="419" y="94"/>
                  </a:lnTo>
                  <a:lnTo>
                    <a:pt x="437" y="125"/>
                  </a:lnTo>
                  <a:lnTo>
                    <a:pt x="452" y="159"/>
                  </a:lnTo>
                  <a:lnTo>
                    <a:pt x="461" y="195"/>
                  </a:lnTo>
                  <a:lnTo>
                    <a:pt x="464" y="232"/>
                  </a:lnTo>
                  <a:lnTo>
                    <a:pt x="461" y="270"/>
                  </a:lnTo>
                  <a:lnTo>
                    <a:pt x="452" y="305"/>
                  </a:lnTo>
                  <a:lnTo>
                    <a:pt x="437" y="339"/>
                  </a:lnTo>
                  <a:lnTo>
                    <a:pt x="419" y="370"/>
                  </a:lnTo>
                  <a:lnTo>
                    <a:pt x="396" y="396"/>
                  </a:lnTo>
                  <a:lnTo>
                    <a:pt x="369" y="419"/>
                  </a:lnTo>
                  <a:lnTo>
                    <a:pt x="338" y="438"/>
                  </a:lnTo>
                  <a:lnTo>
                    <a:pt x="305" y="452"/>
                  </a:lnTo>
                  <a:lnTo>
                    <a:pt x="269" y="462"/>
                  </a:lnTo>
                  <a:lnTo>
                    <a:pt x="231" y="465"/>
                  </a:lnTo>
                  <a:lnTo>
                    <a:pt x="194" y="462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4" y="2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909638" y="5810250"/>
              <a:ext cx="82550" cy="80963"/>
            </a:xfrm>
            <a:custGeom>
              <a:avLst/>
              <a:gdLst>
                <a:gd name="T0" fmla="*/ 231 w 464"/>
                <a:gd name="T1" fmla="*/ 0 h 464"/>
                <a:gd name="T2" fmla="*/ 269 w 464"/>
                <a:gd name="T3" fmla="*/ 3 h 464"/>
                <a:gd name="T4" fmla="*/ 305 w 464"/>
                <a:gd name="T5" fmla="*/ 11 h 464"/>
                <a:gd name="T6" fmla="*/ 338 w 464"/>
                <a:gd name="T7" fmla="*/ 25 h 464"/>
                <a:gd name="T8" fmla="*/ 369 w 464"/>
                <a:gd name="T9" fmla="*/ 44 h 464"/>
                <a:gd name="T10" fmla="*/ 396 w 464"/>
                <a:gd name="T11" fmla="*/ 67 h 464"/>
                <a:gd name="T12" fmla="*/ 419 w 464"/>
                <a:gd name="T13" fmla="*/ 95 h 464"/>
                <a:gd name="T14" fmla="*/ 437 w 464"/>
                <a:gd name="T15" fmla="*/ 125 h 464"/>
                <a:gd name="T16" fmla="*/ 452 w 464"/>
                <a:gd name="T17" fmla="*/ 158 h 464"/>
                <a:gd name="T18" fmla="*/ 461 w 464"/>
                <a:gd name="T19" fmla="*/ 194 h 464"/>
                <a:gd name="T20" fmla="*/ 464 w 464"/>
                <a:gd name="T21" fmla="*/ 231 h 464"/>
                <a:gd name="T22" fmla="*/ 461 w 464"/>
                <a:gd name="T23" fmla="*/ 269 h 464"/>
                <a:gd name="T24" fmla="*/ 452 w 464"/>
                <a:gd name="T25" fmla="*/ 305 h 464"/>
                <a:gd name="T26" fmla="*/ 437 w 464"/>
                <a:gd name="T27" fmla="*/ 338 h 464"/>
                <a:gd name="T28" fmla="*/ 419 w 464"/>
                <a:gd name="T29" fmla="*/ 369 h 464"/>
                <a:gd name="T30" fmla="*/ 396 w 464"/>
                <a:gd name="T31" fmla="*/ 396 h 464"/>
                <a:gd name="T32" fmla="*/ 369 w 464"/>
                <a:gd name="T33" fmla="*/ 420 h 464"/>
                <a:gd name="T34" fmla="*/ 338 w 464"/>
                <a:gd name="T35" fmla="*/ 438 h 464"/>
                <a:gd name="T36" fmla="*/ 305 w 464"/>
                <a:gd name="T37" fmla="*/ 452 h 464"/>
                <a:gd name="T38" fmla="*/ 269 w 464"/>
                <a:gd name="T39" fmla="*/ 461 h 464"/>
                <a:gd name="T40" fmla="*/ 231 w 464"/>
                <a:gd name="T41" fmla="*/ 464 h 464"/>
                <a:gd name="T42" fmla="*/ 194 w 464"/>
                <a:gd name="T43" fmla="*/ 461 h 464"/>
                <a:gd name="T44" fmla="*/ 159 w 464"/>
                <a:gd name="T45" fmla="*/ 452 h 464"/>
                <a:gd name="T46" fmla="*/ 126 w 464"/>
                <a:gd name="T47" fmla="*/ 438 h 464"/>
                <a:gd name="T48" fmla="*/ 95 w 464"/>
                <a:gd name="T49" fmla="*/ 420 h 464"/>
                <a:gd name="T50" fmla="*/ 68 w 464"/>
                <a:gd name="T51" fmla="*/ 396 h 464"/>
                <a:gd name="T52" fmla="*/ 44 w 464"/>
                <a:gd name="T53" fmla="*/ 369 h 464"/>
                <a:gd name="T54" fmla="*/ 25 w 464"/>
                <a:gd name="T55" fmla="*/ 338 h 464"/>
                <a:gd name="T56" fmla="*/ 12 w 464"/>
                <a:gd name="T57" fmla="*/ 305 h 464"/>
                <a:gd name="T58" fmla="*/ 3 w 464"/>
                <a:gd name="T59" fmla="*/ 269 h 464"/>
                <a:gd name="T60" fmla="*/ 0 w 464"/>
                <a:gd name="T61" fmla="*/ 231 h 464"/>
                <a:gd name="T62" fmla="*/ 3 w 464"/>
                <a:gd name="T63" fmla="*/ 194 h 464"/>
                <a:gd name="T64" fmla="*/ 12 w 464"/>
                <a:gd name="T65" fmla="*/ 158 h 464"/>
                <a:gd name="T66" fmla="*/ 25 w 464"/>
                <a:gd name="T67" fmla="*/ 125 h 464"/>
                <a:gd name="T68" fmla="*/ 44 w 464"/>
                <a:gd name="T69" fmla="*/ 95 h 464"/>
                <a:gd name="T70" fmla="*/ 68 w 464"/>
                <a:gd name="T71" fmla="*/ 67 h 464"/>
                <a:gd name="T72" fmla="*/ 95 w 464"/>
                <a:gd name="T73" fmla="*/ 44 h 464"/>
                <a:gd name="T74" fmla="*/ 126 w 464"/>
                <a:gd name="T75" fmla="*/ 25 h 464"/>
                <a:gd name="T76" fmla="*/ 159 w 464"/>
                <a:gd name="T77" fmla="*/ 11 h 464"/>
                <a:gd name="T78" fmla="*/ 194 w 464"/>
                <a:gd name="T79" fmla="*/ 3 h 464"/>
                <a:gd name="T80" fmla="*/ 231 w 464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4" h="464">
                  <a:moveTo>
                    <a:pt x="231" y="0"/>
                  </a:moveTo>
                  <a:lnTo>
                    <a:pt x="269" y="3"/>
                  </a:lnTo>
                  <a:lnTo>
                    <a:pt x="305" y="11"/>
                  </a:lnTo>
                  <a:lnTo>
                    <a:pt x="338" y="25"/>
                  </a:lnTo>
                  <a:lnTo>
                    <a:pt x="369" y="44"/>
                  </a:lnTo>
                  <a:lnTo>
                    <a:pt x="396" y="67"/>
                  </a:lnTo>
                  <a:lnTo>
                    <a:pt x="419" y="95"/>
                  </a:lnTo>
                  <a:lnTo>
                    <a:pt x="437" y="125"/>
                  </a:lnTo>
                  <a:lnTo>
                    <a:pt x="452" y="158"/>
                  </a:lnTo>
                  <a:lnTo>
                    <a:pt x="461" y="194"/>
                  </a:lnTo>
                  <a:lnTo>
                    <a:pt x="464" y="231"/>
                  </a:lnTo>
                  <a:lnTo>
                    <a:pt x="461" y="269"/>
                  </a:lnTo>
                  <a:lnTo>
                    <a:pt x="452" y="305"/>
                  </a:lnTo>
                  <a:lnTo>
                    <a:pt x="437" y="338"/>
                  </a:lnTo>
                  <a:lnTo>
                    <a:pt x="419" y="369"/>
                  </a:lnTo>
                  <a:lnTo>
                    <a:pt x="396" y="396"/>
                  </a:lnTo>
                  <a:lnTo>
                    <a:pt x="369" y="420"/>
                  </a:lnTo>
                  <a:lnTo>
                    <a:pt x="338" y="438"/>
                  </a:lnTo>
                  <a:lnTo>
                    <a:pt x="305" y="452"/>
                  </a:lnTo>
                  <a:lnTo>
                    <a:pt x="269" y="461"/>
                  </a:lnTo>
                  <a:lnTo>
                    <a:pt x="231" y="464"/>
                  </a:lnTo>
                  <a:lnTo>
                    <a:pt x="194" y="461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20"/>
                  </a:lnTo>
                  <a:lnTo>
                    <a:pt x="68" y="396"/>
                  </a:lnTo>
                  <a:lnTo>
                    <a:pt x="44" y="369"/>
                  </a:lnTo>
                  <a:lnTo>
                    <a:pt x="25" y="338"/>
                  </a:lnTo>
                  <a:lnTo>
                    <a:pt x="12" y="305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5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6" y="25"/>
                  </a:lnTo>
                  <a:lnTo>
                    <a:pt x="159" y="11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889001" y="5994400"/>
              <a:ext cx="123825" cy="122238"/>
            </a:xfrm>
            <a:custGeom>
              <a:avLst/>
              <a:gdLst>
                <a:gd name="T0" fmla="*/ 232 w 696"/>
                <a:gd name="T1" fmla="*/ 0 h 697"/>
                <a:gd name="T2" fmla="*/ 464 w 696"/>
                <a:gd name="T3" fmla="*/ 0 h 697"/>
                <a:gd name="T4" fmla="*/ 464 w 696"/>
                <a:gd name="T5" fmla="*/ 175 h 697"/>
                <a:gd name="T6" fmla="*/ 467 w 696"/>
                <a:gd name="T7" fmla="*/ 193 h 697"/>
                <a:gd name="T8" fmla="*/ 475 w 696"/>
                <a:gd name="T9" fmla="*/ 208 h 697"/>
                <a:gd name="T10" fmla="*/ 488 w 696"/>
                <a:gd name="T11" fmla="*/ 221 h 697"/>
                <a:gd name="T12" fmla="*/ 504 w 696"/>
                <a:gd name="T13" fmla="*/ 230 h 697"/>
                <a:gd name="T14" fmla="*/ 522 w 696"/>
                <a:gd name="T15" fmla="*/ 232 h 697"/>
                <a:gd name="T16" fmla="*/ 696 w 696"/>
                <a:gd name="T17" fmla="*/ 232 h 697"/>
                <a:gd name="T18" fmla="*/ 696 w 696"/>
                <a:gd name="T19" fmla="*/ 465 h 697"/>
                <a:gd name="T20" fmla="*/ 522 w 696"/>
                <a:gd name="T21" fmla="*/ 465 h 697"/>
                <a:gd name="T22" fmla="*/ 504 w 696"/>
                <a:gd name="T23" fmla="*/ 468 h 697"/>
                <a:gd name="T24" fmla="*/ 488 w 696"/>
                <a:gd name="T25" fmla="*/ 476 h 697"/>
                <a:gd name="T26" fmla="*/ 475 w 696"/>
                <a:gd name="T27" fmla="*/ 488 h 697"/>
                <a:gd name="T28" fmla="*/ 467 w 696"/>
                <a:gd name="T29" fmla="*/ 505 h 697"/>
                <a:gd name="T30" fmla="*/ 464 w 696"/>
                <a:gd name="T31" fmla="*/ 523 h 697"/>
                <a:gd name="T32" fmla="*/ 464 w 696"/>
                <a:gd name="T33" fmla="*/ 697 h 697"/>
                <a:gd name="T34" fmla="*/ 232 w 696"/>
                <a:gd name="T35" fmla="*/ 697 h 697"/>
                <a:gd name="T36" fmla="*/ 232 w 696"/>
                <a:gd name="T37" fmla="*/ 523 h 697"/>
                <a:gd name="T38" fmla="*/ 229 w 696"/>
                <a:gd name="T39" fmla="*/ 505 h 697"/>
                <a:gd name="T40" fmla="*/ 221 w 696"/>
                <a:gd name="T41" fmla="*/ 488 h 697"/>
                <a:gd name="T42" fmla="*/ 208 w 696"/>
                <a:gd name="T43" fmla="*/ 476 h 697"/>
                <a:gd name="T44" fmla="*/ 192 w 696"/>
                <a:gd name="T45" fmla="*/ 468 h 697"/>
                <a:gd name="T46" fmla="*/ 174 w 696"/>
                <a:gd name="T47" fmla="*/ 465 h 697"/>
                <a:gd name="T48" fmla="*/ 0 w 696"/>
                <a:gd name="T49" fmla="*/ 465 h 697"/>
                <a:gd name="T50" fmla="*/ 0 w 696"/>
                <a:gd name="T51" fmla="*/ 232 h 697"/>
                <a:gd name="T52" fmla="*/ 174 w 696"/>
                <a:gd name="T53" fmla="*/ 232 h 697"/>
                <a:gd name="T54" fmla="*/ 192 w 696"/>
                <a:gd name="T55" fmla="*/ 230 h 697"/>
                <a:gd name="T56" fmla="*/ 208 w 696"/>
                <a:gd name="T57" fmla="*/ 221 h 697"/>
                <a:gd name="T58" fmla="*/ 221 w 696"/>
                <a:gd name="T59" fmla="*/ 208 h 697"/>
                <a:gd name="T60" fmla="*/ 229 w 696"/>
                <a:gd name="T61" fmla="*/ 193 h 697"/>
                <a:gd name="T62" fmla="*/ 232 w 696"/>
                <a:gd name="T63" fmla="*/ 175 h 697"/>
                <a:gd name="T64" fmla="*/ 232 w 696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6" h="697">
                  <a:moveTo>
                    <a:pt x="232" y="0"/>
                  </a:moveTo>
                  <a:lnTo>
                    <a:pt x="464" y="0"/>
                  </a:lnTo>
                  <a:lnTo>
                    <a:pt x="464" y="175"/>
                  </a:lnTo>
                  <a:lnTo>
                    <a:pt x="467" y="193"/>
                  </a:lnTo>
                  <a:lnTo>
                    <a:pt x="475" y="208"/>
                  </a:lnTo>
                  <a:lnTo>
                    <a:pt x="488" y="221"/>
                  </a:lnTo>
                  <a:lnTo>
                    <a:pt x="504" y="230"/>
                  </a:lnTo>
                  <a:lnTo>
                    <a:pt x="522" y="232"/>
                  </a:lnTo>
                  <a:lnTo>
                    <a:pt x="696" y="232"/>
                  </a:lnTo>
                  <a:lnTo>
                    <a:pt x="696" y="465"/>
                  </a:lnTo>
                  <a:lnTo>
                    <a:pt x="522" y="465"/>
                  </a:lnTo>
                  <a:lnTo>
                    <a:pt x="504" y="468"/>
                  </a:lnTo>
                  <a:lnTo>
                    <a:pt x="488" y="476"/>
                  </a:lnTo>
                  <a:lnTo>
                    <a:pt x="475" y="488"/>
                  </a:lnTo>
                  <a:lnTo>
                    <a:pt x="467" y="505"/>
                  </a:lnTo>
                  <a:lnTo>
                    <a:pt x="464" y="523"/>
                  </a:lnTo>
                  <a:lnTo>
                    <a:pt x="464" y="697"/>
                  </a:lnTo>
                  <a:lnTo>
                    <a:pt x="232" y="697"/>
                  </a:lnTo>
                  <a:lnTo>
                    <a:pt x="232" y="523"/>
                  </a:lnTo>
                  <a:lnTo>
                    <a:pt x="229" y="505"/>
                  </a:lnTo>
                  <a:lnTo>
                    <a:pt x="221" y="488"/>
                  </a:lnTo>
                  <a:lnTo>
                    <a:pt x="208" y="476"/>
                  </a:lnTo>
                  <a:lnTo>
                    <a:pt x="192" y="468"/>
                  </a:lnTo>
                  <a:lnTo>
                    <a:pt x="174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4" y="232"/>
                  </a:lnTo>
                  <a:lnTo>
                    <a:pt x="192" y="230"/>
                  </a:lnTo>
                  <a:lnTo>
                    <a:pt x="208" y="221"/>
                  </a:lnTo>
                  <a:lnTo>
                    <a:pt x="221" y="208"/>
                  </a:lnTo>
                  <a:lnTo>
                    <a:pt x="229" y="193"/>
                  </a:lnTo>
                  <a:lnTo>
                    <a:pt x="232" y="175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604632" y="5747980"/>
            <a:ext cx="554038" cy="614363"/>
            <a:chOff x="1558925" y="5686426"/>
            <a:chExt cx="554038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558925" y="5686426"/>
              <a:ext cx="554038" cy="614363"/>
            </a:xfrm>
            <a:custGeom>
              <a:avLst/>
              <a:gdLst>
                <a:gd name="T0" fmla="*/ 1357 w 3140"/>
                <a:gd name="T1" fmla="*/ 2629 h 3486"/>
                <a:gd name="T2" fmla="*/ 1225 w 3140"/>
                <a:gd name="T3" fmla="*/ 2857 h 3486"/>
                <a:gd name="T4" fmla="*/ 1294 w 3140"/>
                <a:gd name="T5" fmla="*/ 3118 h 3486"/>
                <a:gd name="T6" fmla="*/ 1523 w 3140"/>
                <a:gd name="T7" fmla="*/ 3250 h 3486"/>
                <a:gd name="T8" fmla="*/ 1784 w 3140"/>
                <a:gd name="T9" fmla="*/ 3181 h 3486"/>
                <a:gd name="T10" fmla="*/ 1916 w 3140"/>
                <a:gd name="T11" fmla="*/ 2953 h 3486"/>
                <a:gd name="T12" fmla="*/ 1846 w 3140"/>
                <a:gd name="T13" fmla="*/ 2692 h 3486"/>
                <a:gd name="T14" fmla="*/ 1618 w 3140"/>
                <a:gd name="T15" fmla="*/ 2560 h 3486"/>
                <a:gd name="T16" fmla="*/ 1341 w 3140"/>
                <a:gd name="T17" fmla="*/ 1319 h 3486"/>
                <a:gd name="T18" fmla="*/ 1117 w 3140"/>
                <a:gd name="T19" fmla="*/ 1535 h 3486"/>
                <a:gd name="T20" fmla="*/ 1129 w 3140"/>
                <a:gd name="T21" fmla="*/ 1964 h 3486"/>
                <a:gd name="T22" fmla="*/ 1349 w 3140"/>
                <a:gd name="T23" fmla="*/ 2184 h 3486"/>
                <a:gd name="T24" fmla="*/ 1779 w 3140"/>
                <a:gd name="T25" fmla="*/ 2197 h 3486"/>
                <a:gd name="T26" fmla="*/ 1996 w 3140"/>
                <a:gd name="T27" fmla="*/ 1973 h 3486"/>
                <a:gd name="T28" fmla="*/ 2033 w 3140"/>
                <a:gd name="T29" fmla="*/ 1551 h 3486"/>
                <a:gd name="T30" fmla="*/ 1803 w 3140"/>
                <a:gd name="T31" fmla="*/ 1337 h 3486"/>
                <a:gd name="T32" fmla="*/ 1396 w 3140"/>
                <a:gd name="T33" fmla="*/ 1279 h 3486"/>
                <a:gd name="T34" fmla="*/ 596 w 3140"/>
                <a:gd name="T35" fmla="*/ 1724 h 3486"/>
                <a:gd name="T36" fmla="*/ 658 w 3140"/>
                <a:gd name="T37" fmla="*/ 1398 h 3486"/>
                <a:gd name="T38" fmla="*/ 387 w 3140"/>
                <a:gd name="T39" fmla="*/ 1162 h 3486"/>
                <a:gd name="T40" fmla="*/ 2268 w 3140"/>
                <a:gd name="T41" fmla="*/ 1207 h 3486"/>
                <a:gd name="T42" fmla="*/ 2481 w 3140"/>
                <a:gd name="T43" fmla="*/ 1728 h 3486"/>
                <a:gd name="T44" fmla="*/ 2400 w 3140"/>
                <a:gd name="T45" fmla="*/ 1725 h 3486"/>
                <a:gd name="T46" fmla="*/ 2378 w 3140"/>
                <a:gd name="T47" fmla="*/ 2061 h 3486"/>
                <a:gd name="T48" fmla="*/ 2670 w 3140"/>
                <a:gd name="T49" fmla="*/ 2273 h 3486"/>
                <a:gd name="T50" fmla="*/ 2268 w 3140"/>
                <a:gd name="T51" fmla="*/ 995 h 3486"/>
                <a:gd name="T52" fmla="*/ 1357 w 3140"/>
                <a:gd name="T53" fmla="*/ 306 h 3486"/>
                <a:gd name="T54" fmla="*/ 1225 w 3140"/>
                <a:gd name="T55" fmla="*/ 535 h 3486"/>
                <a:gd name="T56" fmla="*/ 1294 w 3140"/>
                <a:gd name="T57" fmla="*/ 795 h 3486"/>
                <a:gd name="T58" fmla="*/ 1523 w 3140"/>
                <a:gd name="T59" fmla="*/ 927 h 3486"/>
                <a:gd name="T60" fmla="*/ 1784 w 3140"/>
                <a:gd name="T61" fmla="*/ 857 h 3486"/>
                <a:gd name="T62" fmla="*/ 1916 w 3140"/>
                <a:gd name="T63" fmla="*/ 629 h 3486"/>
                <a:gd name="T64" fmla="*/ 1846 w 3140"/>
                <a:gd name="T65" fmla="*/ 369 h 3486"/>
                <a:gd name="T66" fmla="*/ 1618 w 3140"/>
                <a:gd name="T67" fmla="*/ 236 h 3486"/>
                <a:gd name="T68" fmla="*/ 1827 w 3140"/>
                <a:gd name="T69" fmla="*/ 50 h 3486"/>
                <a:gd name="T70" fmla="*/ 2126 w 3140"/>
                <a:gd name="T71" fmla="*/ 277 h 3486"/>
                <a:gd name="T72" fmla="*/ 2265 w 3140"/>
                <a:gd name="T73" fmla="*/ 631 h 3486"/>
                <a:gd name="T74" fmla="*/ 3138 w 3140"/>
                <a:gd name="T75" fmla="*/ 2457 h 3486"/>
                <a:gd name="T76" fmla="*/ 3081 w 3140"/>
                <a:gd name="T77" fmla="*/ 2499 h 3486"/>
                <a:gd name="T78" fmla="*/ 2672 w 3140"/>
                <a:gd name="T79" fmla="*/ 2403 h 3486"/>
                <a:gd name="T80" fmla="*/ 2354 w 3140"/>
                <a:gd name="T81" fmla="*/ 2195 h 3486"/>
                <a:gd name="T82" fmla="*/ 2240 w 3140"/>
                <a:gd name="T83" fmla="*/ 2984 h 3486"/>
                <a:gd name="T84" fmla="*/ 2040 w 3140"/>
                <a:gd name="T85" fmla="*/ 3303 h 3486"/>
                <a:gd name="T86" fmla="*/ 1702 w 3140"/>
                <a:gd name="T87" fmla="*/ 3473 h 3486"/>
                <a:gd name="T88" fmla="*/ 1317 w 3140"/>
                <a:gd name="T89" fmla="*/ 3438 h 3486"/>
                <a:gd name="T90" fmla="*/ 1020 w 3140"/>
                <a:gd name="T91" fmla="*/ 3217 h 3486"/>
                <a:gd name="T92" fmla="*/ 878 w 3140"/>
                <a:gd name="T93" fmla="*/ 2870 h 3486"/>
                <a:gd name="T94" fmla="*/ 8 w 3140"/>
                <a:gd name="T95" fmla="*/ 1016 h 3486"/>
                <a:gd name="T96" fmla="*/ 114 w 3140"/>
                <a:gd name="T97" fmla="*/ 989 h 3486"/>
                <a:gd name="T98" fmla="*/ 494 w 3140"/>
                <a:gd name="T99" fmla="*/ 1086 h 3486"/>
                <a:gd name="T100" fmla="*/ 774 w 3140"/>
                <a:gd name="T101" fmla="*/ 1364 h 3486"/>
                <a:gd name="T102" fmla="*/ 873 w 3140"/>
                <a:gd name="T103" fmla="*/ 1682 h 3486"/>
                <a:gd name="T104" fmla="*/ 948 w 3140"/>
                <a:gd name="T105" fmla="*/ 383 h 3486"/>
                <a:gd name="T106" fmla="*/ 1200 w 3140"/>
                <a:gd name="T107" fmla="*/ 107 h 3486"/>
                <a:gd name="T108" fmla="*/ 1570 w 3140"/>
                <a:gd name="T109" fmla="*/ 0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0" h="3486">
                  <a:moveTo>
                    <a:pt x="1570" y="2557"/>
                  </a:moveTo>
                  <a:lnTo>
                    <a:pt x="1523" y="2560"/>
                  </a:lnTo>
                  <a:lnTo>
                    <a:pt x="1478" y="2570"/>
                  </a:lnTo>
                  <a:lnTo>
                    <a:pt x="1434" y="2584"/>
                  </a:lnTo>
                  <a:lnTo>
                    <a:pt x="1394" y="2605"/>
                  </a:lnTo>
                  <a:lnTo>
                    <a:pt x="1357" y="2629"/>
                  </a:lnTo>
                  <a:lnTo>
                    <a:pt x="1324" y="2659"/>
                  </a:lnTo>
                  <a:lnTo>
                    <a:pt x="1294" y="2692"/>
                  </a:lnTo>
                  <a:lnTo>
                    <a:pt x="1269" y="2729"/>
                  </a:lnTo>
                  <a:lnTo>
                    <a:pt x="1249" y="2770"/>
                  </a:lnTo>
                  <a:lnTo>
                    <a:pt x="1234" y="2813"/>
                  </a:lnTo>
                  <a:lnTo>
                    <a:pt x="1225" y="2857"/>
                  </a:lnTo>
                  <a:lnTo>
                    <a:pt x="1221" y="2905"/>
                  </a:lnTo>
                  <a:lnTo>
                    <a:pt x="1225" y="2953"/>
                  </a:lnTo>
                  <a:lnTo>
                    <a:pt x="1234" y="2998"/>
                  </a:lnTo>
                  <a:lnTo>
                    <a:pt x="1249" y="3041"/>
                  </a:lnTo>
                  <a:lnTo>
                    <a:pt x="1269" y="3081"/>
                  </a:lnTo>
                  <a:lnTo>
                    <a:pt x="1294" y="3118"/>
                  </a:lnTo>
                  <a:lnTo>
                    <a:pt x="1324" y="3152"/>
                  </a:lnTo>
                  <a:lnTo>
                    <a:pt x="1357" y="3181"/>
                  </a:lnTo>
                  <a:lnTo>
                    <a:pt x="1394" y="3206"/>
                  </a:lnTo>
                  <a:lnTo>
                    <a:pt x="1434" y="3227"/>
                  </a:lnTo>
                  <a:lnTo>
                    <a:pt x="1478" y="3242"/>
                  </a:lnTo>
                  <a:lnTo>
                    <a:pt x="1523" y="3250"/>
                  </a:lnTo>
                  <a:lnTo>
                    <a:pt x="1570" y="3253"/>
                  </a:lnTo>
                  <a:lnTo>
                    <a:pt x="1618" y="3250"/>
                  </a:lnTo>
                  <a:lnTo>
                    <a:pt x="1663" y="3242"/>
                  </a:lnTo>
                  <a:lnTo>
                    <a:pt x="1706" y="3227"/>
                  </a:lnTo>
                  <a:lnTo>
                    <a:pt x="1746" y="3206"/>
                  </a:lnTo>
                  <a:lnTo>
                    <a:pt x="1784" y="3181"/>
                  </a:lnTo>
                  <a:lnTo>
                    <a:pt x="1817" y="3152"/>
                  </a:lnTo>
                  <a:lnTo>
                    <a:pt x="1846" y="3118"/>
                  </a:lnTo>
                  <a:lnTo>
                    <a:pt x="1872" y="3081"/>
                  </a:lnTo>
                  <a:lnTo>
                    <a:pt x="1892" y="3041"/>
                  </a:lnTo>
                  <a:lnTo>
                    <a:pt x="1907" y="2998"/>
                  </a:lnTo>
                  <a:lnTo>
                    <a:pt x="1916" y="2953"/>
                  </a:lnTo>
                  <a:lnTo>
                    <a:pt x="1919" y="2905"/>
                  </a:lnTo>
                  <a:lnTo>
                    <a:pt x="1916" y="2857"/>
                  </a:lnTo>
                  <a:lnTo>
                    <a:pt x="1907" y="2813"/>
                  </a:lnTo>
                  <a:lnTo>
                    <a:pt x="1892" y="2770"/>
                  </a:lnTo>
                  <a:lnTo>
                    <a:pt x="1872" y="2729"/>
                  </a:lnTo>
                  <a:lnTo>
                    <a:pt x="1846" y="2692"/>
                  </a:lnTo>
                  <a:lnTo>
                    <a:pt x="1817" y="2659"/>
                  </a:lnTo>
                  <a:lnTo>
                    <a:pt x="1784" y="2629"/>
                  </a:lnTo>
                  <a:lnTo>
                    <a:pt x="1746" y="2605"/>
                  </a:lnTo>
                  <a:lnTo>
                    <a:pt x="1706" y="2584"/>
                  </a:lnTo>
                  <a:lnTo>
                    <a:pt x="1663" y="2570"/>
                  </a:lnTo>
                  <a:lnTo>
                    <a:pt x="1618" y="2560"/>
                  </a:lnTo>
                  <a:lnTo>
                    <a:pt x="1570" y="2557"/>
                  </a:lnTo>
                  <a:close/>
                  <a:moveTo>
                    <a:pt x="1396" y="1279"/>
                  </a:moveTo>
                  <a:lnTo>
                    <a:pt x="1377" y="1282"/>
                  </a:lnTo>
                  <a:lnTo>
                    <a:pt x="1361" y="1290"/>
                  </a:lnTo>
                  <a:lnTo>
                    <a:pt x="1349" y="1303"/>
                  </a:lnTo>
                  <a:lnTo>
                    <a:pt x="1341" y="1319"/>
                  </a:lnTo>
                  <a:lnTo>
                    <a:pt x="1338" y="1337"/>
                  </a:lnTo>
                  <a:lnTo>
                    <a:pt x="1338" y="1511"/>
                  </a:lnTo>
                  <a:lnTo>
                    <a:pt x="1163" y="1511"/>
                  </a:lnTo>
                  <a:lnTo>
                    <a:pt x="1145" y="1514"/>
                  </a:lnTo>
                  <a:lnTo>
                    <a:pt x="1129" y="1522"/>
                  </a:lnTo>
                  <a:lnTo>
                    <a:pt x="1117" y="1535"/>
                  </a:lnTo>
                  <a:lnTo>
                    <a:pt x="1108" y="1551"/>
                  </a:lnTo>
                  <a:lnTo>
                    <a:pt x="1105" y="1570"/>
                  </a:lnTo>
                  <a:lnTo>
                    <a:pt x="1105" y="1918"/>
                  </a:lnTo>
                  <a:lnTo>
                    <a:pt x="1108" y="1936"/>
                  </a:lnTo>
                  <a:lnTo>
                    <a:pt x="1117" y="1952"/>
                  </a:lnTo>
                  <a:lnTo>
                    <a:pt x="1129" y="1964"/>
                  </a:lnTo>
                  <a:lnTo>
                    <a:pt x="1145" y="1973"/>
                  </a:lnTo>
                  <a:lnTo>
                    <a:pt x="1163" y="1976"/>
                  </a:lnTo>
                  <a:lnTo>
                    <a:pt x="1338" y="1976"/>
                  </a:lnTo>
                  <a:lnTo>
                    <a:pt x="1338" y="2150"/>
                  </a:lnTo>
                  <a:lnTo>
                    <a:pt x="1341" y="2169"/>
                  </a:lnTo>
                  <a:lnTo>
                    <a:pt x="1349" y="2184"/>
                  </a:lnTo>
                  <a:lnTo>
                    <a:pt x="1361" y="2197"/>
                  </a:lnTo>
                  <a:lnTo>
                    <a:pt x="1377" y="2206"/>
                  </a:lnTo>
                  <a:lnTo>
                    <a:pt x="1396" y="2208"/>
                  </a:lnTo>
                  <a:lnTo>
                    <a:pt x="1745" y="2208"/>
                  </a:lnTo>
                  <a:lnTo>
                    <a:pt x="1763" y="2206"/>
                  </a:lnTo>
                  <a:lnTo>
                    <a:pt x="1779" y="2197"/>
                  </a:lnTo>
                  <a:lnTo>
                    <a:pt x="1791" y="2184"/>
                  </a:lnTo>
                  <a:lnTo>
                    <a:pt x="1800" y="2169"/>
                  </a:lnTo>
                  <a:lnTo>
                    <a:pt x="1803" y="2150"/>
                  </a:lnTo>
                  <a:lnTo>
                    <a:pt x="1803" y="1976"/>
                  </a:lnTo>
                  <a:lnTo>
                    <a:pt x="1978" y="1976"/>
                  </a:lnTo>
                  <a:lnTo>
                    <a:pt x="1996" y="1973"/>
                  </a:lnTo>
                  <a:lnTo>
                    <a:pt x="2012" y="1964"/>
                  </a:lnTo>
                  <a:lnTo>
                    <a:pt x="2024" y="1952"/>
                  </a:lnTo>
                  <a:lnTo>
                    <a:pt x="2033" y="1936"/>
                  </a:lnTo>
                  <a:lnTo>
                    <a:pt x="2036" y="1918"/>
                  </a:lnTo>
                  <a:lnTo>
                    <a:pt x="2036" y="1570"/>
                  </a:lnTo>
                  <a:lnTo>
                    <a:pt x="2033" y="1551"/>
                  </a:lnTo>
                  <a:lnTo>
                    <a:pt x="2024" y="1535"/>
                  </a:lnTo>
                  <a:lnTo>
                    <a:pt x="2012" y="1522"/>
                  </a:lnTo>
                  <a:lnTo>
                    <a:pt x="1996" y="1514"/>
                  </a:lnTo>
                  <a:lnTo>
                    <a:pt x="1978" y="1511"/>
                  </a:lnTo>
                  <a:lnTo>
                    <a:pt x="1803" y="1511"/>
                  </a:lnTo>
                  <a:lnTo>
                    <a:pt x="1803" y="1337"/>
                  </a:lnTo>
                  <a:lnTo>
                    <a:pt x="1800" y="1319"/>
                  </a:lnTo>
                  <a:lnTo>
                    <a:pt x="1791" y="1303"/>
                  </a:lnTo>
                  <a:lnTo>
                    <a:pt x="1779" y="1290"/>
                  </a:lnTo>
                  <a:lnTo>
                    <a:pt x="1763" y="1282"/>
                  </a:lnTo>
                  <a:lnTo>
                    <a:pt x="1745" y="1279"/>
                  </a:lnTo>
                  <a:lnTo>
                    <a:pt x="1396" y="1279"/>
                  </a:lnTo>
                  <a:close/>
                  <a:moveTo>
                    <a:pt x="152" y="1105"/>
                  </a:moveTo>
                  <a:lnTo>
                    <a:pt x="873" y="2543"/>
                  </a:lnTo>
                  <a:lnTo>
                    <a:pt x="873" y="1801"/>
                  </a:lnTo>
                  <a:lnTo>
                    <a:pt x="626" y="1742"/>
                  </a:lnTo>
                  <a:lnTo>
                    <a:pt x="610" y="1736"/>
                  </a:lnTo>
                  <a:lnTo>
                    <a:pt x="596" y="1724"/>
                  </a:lnTo>
                  <a:lnTo>
                    <a:pt x="587" y="1710"/>
                  </a:lnTo>
                  <a:lnTo>
                    <a:pt x="583" y="1693"/>
                  </a:lnTo>
                  <a:lnTo>
                    <a:pt x="583" y="1675"/>
                  </a:lnTo>
                  <a:lnTo>
                    <a:pt x="588" y="1660"/>
                  </a:lnTo>
                  <a:lnTo>
                    <a:pt x="691" y="1453"/>
                  </a:lnTo>
                  <a:lnTo>
                    <a:pt x="658" y="1398"/>
                  </a:lnTo>
                  <a:lnTo>
                    <a:pt x="621" y="1347"/>
                  </a:lnTo>
                  <a:lnTo>
                    <a:pt x="580" y="1301"/>
                  </a:lnTo>
                  <a:lnTo>
                    <a:pt x="536" y="1260"/>
                  </a:lnTo>
                  <a:lnTo>
                    <a:pt x="489" y="1223"/>
                  </a:lnTo>
                  <a:lnTo>
                    <a:pt x="440" y="1190"/>
                  </a:lnTo>
                  <a:lnTo>
                    <a:pt x="387" y="1162"/>
                  </a:lnTo>
                  <a:lnTo>
                    <a:pt x="332" y="1140"/>
                  </a:lnTo>
                  <a:lnTo>
                    <a:pt x="274" y="1123"/>
                  </a:lnTo>
                  <a:lnTo>
                    <a:pt x="215" y="1111"/>
                  </a:lnTo>
                  <a:lnTo>
                    <a:pt x="152" y="1105"/>
                  </a:lnTo>
                  <a:close/>
                  <a:moveTo>
                    <a:pt x="2268" y="995"/>
                  </a:moveTo>
                  <a:lnTo>
                    <a:pt x="2268" y="1207"/>
                  </a:lnTo>
                  <a:lnTo>
                    <a:pt x="2495" y="1660"/>
                  </a:lnTo>
                  <a:lnTo>
                    <a:pt x="2500" y="1674"/>
                  </a:lnTo>
                  <a:lnTo>
                    <a:pt x="2501" y="1689"/>
                  </a:lnTo>
                  <a:lnTo>
                    <a:pt x="2498" y="1704"/>
                  </a:lnTo>
                  <a:lnTo>
                    <a:pt x="2492" y="1717"/>
                  </a:lnTo>
                  <a:lnTo>
                    <a:pt x="2481" y="1728"/>
                  </a:lnTo>
                  <a:lnTo>
                    <a:pt x="2468" y="1737"/>
                  </a:lnTo>
                  <a:lnTo>
                    <a:pt x="2456" y="1742"/>
                  </a:lnTo>
                  <a:lnTo>
                    <a:pt x="2443" y="1743"/>
                  </a:lnTo>
                  <a:lnTo>
                    <a:pt x="2427" y="1741"/>
                  </a:lnTo>
                  <a:lnTo>
                    <a:pt x="2412" y="1735"/>
                  </a:lnTo>
                  <a:lnTo>
                    <a:pt x="2400" y="1725"/>
                  </a:lnTo>
                  <a:lnTo>
                    <a:pt x="2391" y="1711"/>
                  </a:lnTo>
                  <a:lnTo>
                    <a:pt x="2268" y="1467"/>
                  </a:lnTo>
                  <a:lnTo>
                    <a:pt x="2268" y="1942"/>
                  </a:lnTo>
                  <a:lnTo>
                    <a:pt x="2302" y="1981"/>
                  </a:lnTo>
                  <a:lnTo>
                    <a:pt x="2339" y="2021"/>
                  </a:lnTo>
                  <a:lnTo>
                    <a:pt x="2378" y="2061"/>
                  </a:lnTo>
                  <a:lnTo>
                    <a:pt x="2421" y="2100"/>
                  </a:lnTo>
                  <a:lnTo>
                    <a:pt x="2465" y="2138"/>
                  </a:lnTo>
                  <a:lnTo>
                    <a:pt x="2513" y="2175"/>
                  </a:lnTo>
                  <a:lnTo>
                    <a:pt x="2563" y="2210"/>
                  </a:lnTo>
                  <a:lnTo>
                    <a:pt x="2615" y="2243"/>
                  </a:lnTo>
                  <a:lnTo>
                    <a:pt x="2670" y="2273"/>
                  </a:lnTo>
                  <a:lnTo>
                    <a:pt x="2728" y="2301"/>
                  </a:lnTo>
                  <a:lnTo>
                    <a:pt x="2787" y="2325"/>
                  </a:lnTo>
                  <a:lnTo>
                    <a:pt x="2850" y="2346"/>
                  </a:lnTo>
                  <a:lnTo>
                    <a:pt x="2915" y="2362"/>
                  </a:lnTo>
                  <a:lnTo>
                    <a:pt x="2982" y="2374"/>
                  </a:lnTo>
                  <a:lnTo>
                    <a:pt x="2268" y="995"/>
                  </a:lnTo>
                  <a:close/>
                  <a:moveTo>
                    <a:pt x="1570" y="233"/>
                  </a:moveTo>
                  <a:lnTo>
                    <a:pt x="1523" y="236"/>
                  </a:lnTo>
                  <a:lnTo>
                    <a:pt x="1478" y="246"/>
                  </a:lnTo>
                  <a:lnTo>
                    <a:pt x="1434" y="261"/>
                  </a:lnTo>
                  <a:lnTo>
                    <a:pt x="1394" y="281"/>
                  </a:lnTo>
                  <a:lnTo>
                    <a:pt x="1357" y="306"/>
                  </a:lnTo>
                  <a:lnTo>
                    <a:pt x="1324" y="336"/>
                  </a:lnTo>
                  <a:lnTo>
                    <a:pt x="1294" y="369"/>
                  </a:lnTo>
                  <a:lnTo>
                    <a:pt x="1269" y="406"/>
                  </a:lnTo>
                  <a:lnTo>
                    <a:pt x="1249" y="446"/>
                  </a:lnTo>
                  <a:lnTo>
                    <a:pt x="1234" y="489"/>
                  </a:lnTo>
                  <a:lnTo>
                    <a:pt x="1225" y="535"/>
                  </a:lnTo>
                  <a:lnTo>
                    <a:pt x="1221" y="581"/>
                  </a:lnTo>
                  <a:lnTo>
                    <a:pt x="1225" y="629"/>
                  </a:lnTo>
                  <a:lnTo>
                    <a:pt x="1234" y="674"/>
                  </a:lnTo>
                  <a:lnTo>
                    <a:pt x="1249" y="717"/>
                  </a:lnTo>
                  <a:lnTo>
                    <a:pt x="1269" y="757"/>
                  </a:lnTo>
                  <a:lnTo>
                    <a:pt x="1294" y="795"/>
                  </a:lnTo>
                  <a:lnTo>
                    <a:pt x="1324" y="828"/>
                  </a:lnTo>
                  <a:lnTo>
                    <a:pt x="1357" y="857"/>
                  </a:lnTo>
                  <a:lnTo>
                    <a:pt x="1394" y="883"/>
                  </a:lnTo>
                  <a:lnTo>
                    <a:pt x="1434" y="903"/>
                  </a:lnTo>
                  <a:lnTo>
                    <a:pt x="1478" y="918"/>
                  </a:lnTo>
                  <a:lnTo>
                    <a:pt x="1523" y="927"/>
                  </a:lnTo>
                  <a:lnTo>
                    <a:pt x="1570" y="930"/>
                  </a:lnTo>
                  <a:lnTo>
                    <a:pt x="1618" y="927"/>
                  </a:lnTo>
                  <a:lnTo>
                    <a:pt x="1663" y="918"/>
                  </a:lnTo>
                  <a:lnTo>
                    <a:pt x="1706" y="903"/>
                  </a:lnTo>
                  <a:lnTo>
                    <a:pt x="1746" y="883"/>
                  </a:lnTo>
                  <a:lnTo>
                    <a:pt x="1784" y="857"/>
                  </a:lnTo>
                  <a:lnTo>
                    <a:pt x="1817" y="828"/>
                  </a:lnTo>
                  <a:lnTo>
                    <a:pt x="1846" y="795"/>
                  </a:lnTo>
                  <a:lnTo>
                    <a:pt x="1872" y="757"/>
                  </a:lnTo>
                  <a:lnTo>
                    <a:pt x="1892" y="717"/>
                  </a:lnTo>
                  <a:lnTo>
                    <a:pt x="1907" y="674"/>
                  </a:lnTo>
                  <a:lnTo>
                    <a:pt x="1916" y="629"/>
                  </a:lnTo>
                  <a:lnTo>
                    <a:pt x="1919" y="581"/>
                  </a:lnTo>
                  <a:lnTo>
                    <a:pt x="1916" y="535"/>
                  </a:lnTo>
                  <a:lnTo>
                    <a:pt x="1907" y="489"/>
                  </a:lnTo>
                  <a:lnTo>
                    <a:pt x="1892" y="446"/>
                  </a:lnTo>
                  <a:lnTo>
                    <a:pt x="1872" y="406"/>
                  </a:lnTo>
                  <a:lnTo>
                    <a:pt x="1846" y="369"/>
                  </a:lnTo>
                  <a:lnTo>
                    <a:pt x="1817" y="336"/>
                  </a:lnTo>
                  <a:lnTo>
                    <a:pt x="1784" y="306"/>
                  </a:lnTo>
                  <a:lnTo>
                    <a:pt x="1746" y="281"/>
                  </a:lnTo>
                  <a:lnTo>
                    <a:pt x="1706" y="261"/>
                  </a:lnTo>
                  <a:lnTo>
                    <a:pt x="1663" y="246"/>
                  </a:lnTo>
                  <a:lnTo>
                    <a:pt x="1618" y="236"/>
                  </a:lnTo>
                  <a:lnTo>
                    <a:pt x="1570" y="233"/>
                  </a:lnTo>
                  <a:close/>
                  <a:moveTo>
                    <a:pt x="1570" y="0"/>
                  </a:moveTo>
                  <a:lnTo>
                    <a:pt x="1638" y="4"/>
                  </a:lnTo>
                  <a:lnTo>
                    <a:pt x="1702" y="13"/>
                  </a:lnTo>
                  <a:lnTo>
                    <a:pt x="1766" y="29"/>
                  </a:lnTo>
                  <a:lnTo>
                    <a:pt x="1827" y="50"/>
                  </a:lnTo>
                  <a:lnTo>
                    <a:pt x="1886" y="75"/>
                  </a:lnTo>
                  <a:lnTo>
                    <a:pt x="1941" y="107"/>
                  </a:lnTo>
                  <a:lnTo>
                    <a:pt x="1993" y="143"/>
                  </a:lnTo>
                  <a:lnTo>
                    <a:pt x="2040" y="183"/>
                  </a:lnTo>
                  <a:lnTo>
                    <a:pt x="2086" y="228"/>
                  </a:lnTo>
                  <a:lnTo>
                    <a:pt x="2126" y="277"/>
                  </a:lnTo>
                  <a:lnTo>
                    <a:pt x="2162" y="328"/>
                  </a:lnTo>
                  <a:lnTo>
                    <a:pt x="2193" y="383"/>
                  </a:lnTo>
                  <a:lnTo>
                    <a:pt x="2219" y="442"/>
                  </a:lnTo>
                  <a:lnTo>
                    <a:pt x="2240" y="502"/>
                  </a:lnTo>
                  <a:lnTo>
                    <a:pt x="2255" y="565"/>
                  </a:lnTo>
                  <a:lnTo>
                    <a:pt x="2265" y="631"/>
                  </a:lnTo>
                  <a:lnTo>
                    <a:pt x="2268" y="698"/>
                  </a:lnTo>
                  <a:lnTo>
                    <a:pt x="2268" y="742"/>
                  </a:lnTo>
                  <a:lnTo>
                    <a:pt x="3134" y="2414"/>
                  </a:lnTo>
                  <a:lnTo>
                    <a:pt x="3139" y="2428"/>
                  </a:lnTo>
                  <a:lnTo>
                    <a:pt x="3140" y="2443"/>
                  </a:lnTo>
                  <a:lnTo>
                    <a:pt x="3138" y="2457"/>
                  </a:lnTo>
                  <a:lnTo>
                    <a:pt x="3131" y="2471"/>
                  </a:lnTo>
                  <a:lnTo>
                    <a:pt x="3122" y="2483"/>
                  </a:lnTo>
                  <a:lnTo>
                    <a:pt x="3110" y="2491"/>
                  </a:lnTo>
                  <a:lnTo>
                    <a:pt x="3096" y="2497"/>
                  </a:lnTo>
                  <a:lnTo>
                    <a:pt x="3083" y="2499"/>
                  </a:lnTo>
                  <a:lnTo>
                    <a:pt x="3081" y="2499"/>
                  </a:lnTo>
                  <a:lnTo>
                    <a:pt x="3006" y="2494"/>
                  </a:lnTo>
                  <a:lnTo>
                    <a:pt x="2934" y="2485"/>
                  </a:lnTo>
                  <a:lnTo>
                    <a:pt x="2864" y="2470"/>
                  </a:lnTo>
                  <a:lnTo>
                    <a:pt x="2798" y="2452"/>
                  </a:lnTo>
                  <a:lnTo>
                    <a:pt x="2733" y="2429"/>
                  </a:lnTo>
                  <a:lnTo>
                    <a:pt x="2672" y="2403"/>
                  </a:lnTo>
                  <a:lnTo>
                    <a:pt x="2612" y="2375"/>
                  </a:lnTo>
                  <a:lnTo>
                    <a:pt x="2555" y="2342"/>
                  </a:lnTo>
                  <a:lnTo>
                    <a:pt x="2501" y="2308"/>
                  </a:lnTo>
                  <a:lnTo>
                    <a:pt x="2449" y="2272"/>
                  </a:lnTo>
                  <a:lnTo>
                    <a:pt x="2400" y="2234"/>
                  </a:lnTo>
                  <a:lnTo>
                    <a:pt x="2354" y="2195"/>
                  </a:lnTo>
                  <a:lnTo>
                    <a:pt x="2309" y="2155"/>
                  </a:lnTo>
                  <a:lnTo>
                    <a:pt x="2268" y="2115"/>
                  </a:lnTo>
                  <a:lnTo>
                    <a:pt x="2268" y="2789"/>
                  </a:lnTo>
                  <a:lnTo>
                    <a:pt x="2265" y="2856"/>
                  </a:lnTo>
                  <a:lnTo>
                    <a:pt x="2255" y="2921"/>
                  </a:lnTo>
                  <a:lnTo>
                    <a:pt x="2240" y="2984"/>
                  </a:lnTo>
                  <a:lnTo>
                    <a:pt x="2219" y="3045"/>
                  </a:lnTo>
                  <a:lnTo>
                    <a:pt x="2193" y="3103"/>
                  </a:lnTo>
                  <a:lnTo>
                    <a:pt x="2162" y="3159"/>
                  </a:lnTo>
                  <a:lnTo>
                    <a:pt x="2126" y="3211"/>
                  </a:lnTo>
                  <a:lnTo>
                    <a:pt x="2086" y="3258"/>
                  </a:lnTo>
                  <a:lnTo>
                    <a:pt x="2040" y="3303"/>
                  </a:lnTo>
                  <a:lnTo>
                    <a:pt x="1993" y="3344"/>
                  </a:lnTo>
                  <a:lnTo>
                    <a:pt x="1941" y="3380"/>
                  </a:lnTo>
                  <a:lnTo>
                    <a:pt x="1886" y="3411"/>
                  </a:lnTo>
                  <a:lnTo>
                    <a:pt x="1827" y="3437"/>
                  </a:lnTo>
                  <a:lnTo>
                    <a:pt x="1766" y="3458"/>
                  </a:lnTo>
                  <a:lnTo>
                    <a:pt x="1702" y="3473"/>
                  </a:lnTo>
                  <a:lnTo>
                    <a:pt x="1638" y="3483"/>
                  </a:lnTo>
                  <a:lnTo>
                    <a:pt x="1570" y="3486"/>
                  </a:lnTo>
                  <a:lnTo>
                    <a:pt x="1504" y="3483"/>
                  </a:lnTo>
                  <a:lnTo>
                    <a:pt x="1440" y="3473"/>
                  </a:lnTo>
                  <a:lnTo>
                    <a:pt x="1377" y="3458"/>
                  </a:lnTo>
                  <a:lnTo>
                    <a:pt x="1317" y="3438"/>
                  </a:lnTo>
                  <a:lnTo>
                    <a:pt x="1260" y="3413"/>
                  </a:lnTo>
                  <a:lnTo>
                    <a:pt x="1204" y="3382"/>
                  </a:lnTo>
                  <a:lnTo>
                    <a:pt x="1154" y="3347"/>
                  </a:lnTo>
                  <a:lnTo>
                    <a:pt x="1105" y="3308"/>
                  </a:lnTo>
                  <a:lnTo>
                    <a:pt x="1060" y="3265"/>
                  </a:lnTo>
                  <a:lnTo>
                    <a:pt x="1020" y="3217"/>
                  </a:lnTo>
                  <a:lnTo>
                    <a:pt x="984" y="3166"/>
                  </a:lnTo>
                  <a:lnTo>
                    <a:pt x="952" y="3112"/>
                  </a:lnTo>
                  <a:lnTo>
                    <a:pt x="926" y="3055"/>
                  </a:lnTo>
                  <a:lnTo>
                    <a:pt x="905" y="2996"/>
                  </a:lnTo>
                  <a:lnTo>
                    <a:pt x="889" y="2934"/>
                  </a:lnTo>
                  <a:lnTo>
                    <a:pt x="878" y="2870"/>
                  </a:lnTo>
                  <a:lnTo>
                    <a:pt x="873" y="2805"/>
                  </a:lnTo>
                  <a:lnTo>
                    <a:pt x="6" y="1072"/>
                  </a:lnTo>
                  <a:lnTo>
                    <a:pt x="1" y="1059"/>
                  </a:lnTo>
                  <a:lnTo>
                    <a:pt x="0" y="1044"/>
                  </a:lnTo>
                  <a:lnTo>
                    <a:pt x="3" y="1030"/>
                  </a:lnTo>
                  <a:lnTo>
                    <a:pt x="8" y="1016"/>
                  </a:lnTo>
                  <a:lnTo>
                    <a:pt x="18" y="1005"/>
                  </a:lnTo>
                  <a:lnTo>
                    <a:pt x="30" y="996"/>
                  </a:lnTo>
                  <a:lnTo>
                    <a:pt x="43" y="990"/>
                  </a:lnTo>
                  <a:lnTo>
                    <a:pt x="58" y="989"/>
                  </a:lnTo>
                  <a:lnTo>
                    <a:pt x="113" y="989"/>
                  </a:lnTo>
                  <a:lnTo>
                    <a:pt x="114" y="989"/>
                  </a:lnTo>
                  <a:lnTo>
                    <a:pt x="182" y="991"/>
                  </a:lnTo>
                  <a:lnTo>
                    <a:pt x="249" y="999"/>
                  </a:lnTo>
                  <a:lnTo>
                    <a:pt x="315" y="1013"/>
                  </a:lnTo>
                  <a:lnTo>
                    <a:pt x="376" y="1032"/>
                  </a:lnTo>
                  <a:lnTo>
                    <a:pt x="436" y="1056"/>
                  </a:lnTo>
                  <a:lnTo>
                    <a:pt x="494" y="1086"/>
                  </a:lnTo>
                  <a:lnTo>
                    <a:pt x="549" y="1121"/>
                  </a:lnTo>
                  <a:lnTo>
                    <a:pt x="601" y="1160"/>
                  </a:lnTo>
                  <a:lnTo>
                    <a:pt x="649" y="1205"/>
                  </a:lnTo>
                  <a:lnTo>
                    <a:pt x="694" y="1253"/>
                  </a:lnTo>
                  <a:lnTo>
                    <a:pt x="736" y="1307"/>
                  </a:lnTo>
                  <a:lnTo>
                    <a:pt x="774" y="1364"/>
                  </a:lnTo>
                  <a:lnTo>
                    <a:pt x="808" y="1427"/>
                  </a:lnTo>
                  <a:lnTo>
                    <a:pt x="814" y="1444"/>
                  </a:lnTo>
                  <a:lnTo>
                    <a:pt x="814" y="1462"/>
                  </a:lnTo>
                  <a:lnTo>
                    <a:pt x="808" y="1479"/>
                  </a:lnTo>
                  <a:lnTo>
                    <a:pt x="725" y="1646"/>
                  </a:lnTo>
                  <a:lnTo>
                    <a:pt x="873" y="1682"/>
                  </a:lnTo>
                  <a:lnTo>
                    <a:pt x="873" y="698"/>
                  </a:lnTo>
                  <a:lnTo>
                    <a:pt x="876" y="631"/>
                  </a:lnTo>
                  <a:lnTo>
                    <a:pt x="886" y="565"/>
                  </a:lnTo>
                  <a:lnTo>
                    <a:pt x="900" y="502"/>
                  </a:lnTo>
                  <a:lnTo>
                    <a:pt x="922" y="442"/>
                  </a:lnTo>
                  <a:lnTo>
                    <a:pt x="948" y="383"/>
                  </a:lnTo>
                  <a:lnTo>
                    <a:pt x="979" y="328"/>
                  </a:lnTo>
                  <a:lnTo>
                    <a:pt x="1015" y="277"/>
                  </a:lnTo>
                  <a:lnTo>
                    <a:pt x="1055" y="228"/>
                  </a:lnTo>
                  <a:lnTo>
                    <a:pt x="1100" y="183"/>
                  </a:lnTo>
                  <a:lnTo>
                    <a:pt x="1148" y="143"/>
                  </a:lnTo>
                  <a:lnTo>
                    <a:pt x="1200" y="107"/>
                  </a:lnTo>
                  <a:lnTo>
                    <a:pt x="1255" y="75"/>
                  </a:lnTo>
                  <a:lnTo>
                    <a:pt x="1314" y="50"/>
                  </a:lnTo>
                  <a:lnTo>
                    <a:pt x="1375" y="29"/>
                  </a:lnTo>
                  <a:lnTo>
                    <a:pt x="1437" y="13"/>
                  </a:lnTo>
                  <a:lnTo>
                    <a:pt x="1503" y="4"/>
                  </a:lnTo>
                  <a:lnTo>
                    <a:pt x="1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774825" y="5932488"/>
              <a:ext cx="122238" cy="122238"/>
            </a:xfrm>
            <a:custGeom>
              <a:avLst/>
              <a:gdLst>
                <a:gd name="T0" fmla="*/ 233 w 698"/>
                <a:gd name="T1" fmla="*/ 0 h 697"/>
                <a:gd name="T2" fmla="*/ 465 w 698"/>
                <a:gd name="T3" fmla="*/ 0 h 697"/>
                <a:gd name="T4" fmla="*/ 465 w 698"/>
                <a:gd name="T5" fmla="*/ 175 h 697"/>
                <a:gd name="T6" fmla="*/ 469 w 698"/>
                <a:gd name="T7" fmla="*/ 193 h 697"/>
                <a:gd name="T8" fmla="*/ 477 w 698"/>
                <a:gd name="T9" fmla="*/ 208 h 697"/>
                <a:gd name="T10" fmla="*/ 490 w 698"/>
                <a:gd name="T11" fmla="*/ 221 h 697"/>
                <a:gd name="T12" fmla="*/ 506 w 698"/>
                <a:gd name="T13" fmla="*/ 230 h 697"/>
                <a:gd name="T14" fmla="*/ 524 w 698"/>
                <a:gd name="T15" fmla="*/ 232 h 697"/>
                <a:gd name="T16" fmla="*/ 698 w 698"/>
                <a:gd name="T17" fmla="*/ 232 h 697"/>
                <a:gd name="T18" fmla="*/ 698 w 698"/>
                <a:gd name="T19" fmla="*/ 465 h 697"/>
                <a:gd name="T20" fmla="*/ 524 w 698"/>
                <a:gd name="T21" fmla="*/ 465 h 697"/>
                <a:gd name="T22" fmla="*/ 506 w 698"/>
                <a:gd name="T23" fmla="*/ 468 h 697"/>
                <a:gd name="T24" fmla="*/ 490 w 698"/>
                <a:gd name="T25" fmla="*/ 476 h 697"/>
                <a:gd name="T26" fmla="*/ 477 w 698"/>
                <a:gd name="T27" fmla="*/ 488 h 697"/>
                <a:gd name="T28" fmla="*/ 469 w 698"/>
                <a:gd name="T29" fmla="*/ 505 h 697"/>
                <a:gd name="T30" fmla="*/ 465 w 698"/>
                <a:gd name="T31" fmla="*/ 523 h 697"/>
                <a:gd name="T32" fmla="*/ 465 w 698"/>
                <a:gd name="T33" fmla="*/ 697 h 697"/>
                <a:gd name="T34" fmla="*/ 233 w 698"/>
                <a:gd name="T35" fmla="*/ 697 h 697"/>
                <a:gd name="T36" fmla="*/ 233 w 698"/>
                <a:gd name="T37" fmla="*/ 523 h 697"/>
                <a:gd name="T38" fmla="*/ 230 w 698"/>
                <a:gd name="T39" fmla="*/ 505 h 697"/>
                <a:gd name="T40" fmla="*/ 222 w 698"/>
                <a:gd name="T41" fmla="*/ 488 h 697"/>
                <a:gd name="T42" fmla="*/ 209 w 698"/>
                <a:gd name="T43" fmla="*/ 476 h 697"/>
                <a:gd name="T44" fmla="*/ 193 w 698"/>
                <a:gd name="T45" fmla="*/ 468 h 697"/>
                <a:gd name="T46" fmla="*/ 175 w 698"/>
                <a:gd name="T47" fmla="*/ 465 h 697"/>
                <a:gd name="T48" fmla="*/ 0 w 698"/>
                <a:gd name="T49" fmla="*/ 465 h 697"/>
                <a:gd name="T50" fmla="*/ 0 w 698"/>
                <a:gd name="T51" fmla="*/ 232 h 697"/>
                <a:gd name="T52" fmla="*/ 175 w 698"/>
                <a:gd name="T53" fmla="*/ 232 h 697"/>
                <a:gd name="T54" fmla="*/ 193 w 698"/>
                <a:gd name="T55" fmla="*/ 230 h 697"/>
                <a:gd name="T56" fmla="*/ 209 w 698"/>
                <a:gd name="T57" fmla="*/ 221 h 697"/>
                <a:gd name="T58" fmla="*/ 222 w 698"/>
                <a:gd name="T59" fmla="*/ 208 h 697"/>
                <a:gd name="T60" fmla="*/ 230 w 698"/>
                <a:gd name="T61" fmla="*/ 193 h 697"/>
                <a:gd name="T62" fmla="*/ 233 w 698"/>
                <a:gd name="T63" fmla="*/ 175 h 697"/>
                <a:gd name="T64" fmla="*/ 233 w 698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8" h="697">
                  <a:moveTo>
                    <a:pt x="233" y="0"/>
                  </a:moveTo>
                  <a:lnTo>
                    <a:pt x="465" y="0"/>
                  </a:lnTo>
                  <a:lnTo>
                    <a:pt x="465" y="175"/>
                  </a:lnTo>
                  <a:lnTo>
                    <a:pt x="469" y="193"/>
                  </a:lnTo>
                  <a:lnTo>
                    <a:pt x="477" y="208"/>
                  </a:lnTo>
                  <a:lnTo>
                    <a:pt x="490" y="221"/>
                  </a:lnTo>
                  <a:lnTo>
                    <a:pt x="506" y="230"/>
                  </a:lnTo>
                  <a:lnTo>
                    <a:pt x="524" y="232"/>
                  </a:lnTo>
                  <a:lnTo>
                    <a:pt x="698" y="232"/>
                  </a:lnTo>
                  <a:lnTo>
                    <a:pt x="698" y="465"/>
                  </a:lnTo>
                  <a:lnTo>
                    <a:pt x="524" y="465"/>
                  </a:lnTo>
                  <a:lnTo>
                    <a:pt x="506" y="468"/>
                  </a:lnTo>
                  <a:lnTo>
                    <a:pt x="490" y="476"/>
                  </a:lnTo>
                  <a:lnTo>
                    <a:pt x="477" y="488"/>
                  </a:lnTo>
                  <a:lnTo>
                    <a:pt x="469" y="505"/>
                  </a:lnTo>
                  <a:lnTo>
                    <a:pt x="465" y="523"/>
                  </a:lnTo>
                  <a:lnTo>
                    <a:pt x="465" y="697"/>
                  </a:lnTo>
                  <a:lnTo>
                    <a:pt x="233" y="697"/>
                  </a:lnTo>
                  <a:lnTo>
                    <a:pt x="233" y="523"/>
                  </a:lnTo>
                  <a:lnTo>
                    <a:pt x="230" y="505"/>
                  </a:lnTo>
                  <a:lnTo>
                    <a:pt x="222" y="488"/>
                  </a:lnTo>
                  <a:lnTo>
                    <a:pt x="209" y="476"/>
                  </a:lnTo>
                  <a:lnTo>
                    <a:pt x="193" y="468"/>
                  </a:lnTo>
                  <a:lnTo>
                    <a:pt x="175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5" y="232"/>
                  </a:lnTo>
                  <a:lnTo>
                    <a:pt x="193" y="230"/>
                  </a:lnTo>
                  <a:lnTo>
                    <a:pt x="209" y="221"/>
                  </a:lnTo>
                  <a:lnTo>
                    <a:pt x="222" y="208"/>
                  </a:lnTo>
                  <a:lnTo>
                    <a:pt x="230" y="193"/>
                  </a:lnTo>
                  <a:lnTo>
                    <a:pt x="233" y="175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795463" y="6157913"/>
              <a:ext cx="80963" cy="80963"/>
            </a:xfrm>
            <a:custGeom>
              <a:avLst/>
              <a:gdLst>
                <a:gd name="T0" fmla="*/ 232 w 465"/>
                <a:gd name="T1" fmla="*/ 0 h 465"/>
                <a:gd name="T2" fmla="*/ 270 w 465"/>
                <a:gd name="T3" fmla="*/ 2 h 465"/>
                <a:gd name="T4" fmla="*/ 306 w 465"/>
                <a:gd name="T5" fmla="*/ 12 h 465"/>
                <a:gd name="T6" fmla="*/ 339 w 465"/>
                <a:gd name="T7" fmla="*/ 26 h 465"/>
                <a:gd name="T8" fmla="*/ 370 w 465"/>
                <a:gd name="T9" fmla="*/ 45 h 465"/>
                <a:gd name="T10" fmla="*/ 397 w 465"/>
                <a:gd name="T11" fmla="*/ 68 h 465"/>
                <a:gd name="T12" fmla="*/ 420 w 465"/>
                <a:gd name="T13" fmla="*/ 94 h 465"/>
                <a:gd name="T14" fmla="*/ 438 w 465"/>
                <a:gd name="T15" fmla="*/ 125 h 465"/>
                <a:gd name="T16" fmla="*/ 453 w 465"/>
                <a:gd name="T17" fmla="*/ 159 h 465"/>
                <a:gd name="T18" fmla="*/ 462 w 465"/>
                <a:gd name="T19" fmla="*/ 195 h 465"/>
                <a:gd name="T20" fmla="*/ 465 w 465"/>
                <a:gd name="T21" fmla="*/ 232 h 465"/>
                <a:gd name="T22" fmla="*/ 462 w 465"/>
                <a:gd name="T23" fmla="*/ 270 h 465"/>
                <a:gd name="T24" fmla="*/ 453 w 465"/>
                <a:gd name="T25" fmla="*/ 305 h 465"/>
                <a:gd name="T26" fmla="*/ 438 w 465"/>
                <a:gd name="T27" fmla="*/ 339 h 465"/>
                <a:gd name="T28" fmla="*/ 420 w 465"/>
                <a:gd name="T29" fmla="*/ 370 h 465"/>
                <a:gd name="T30" fmla="*/ 397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6 w 465"/>
                <a:gd name="T37" fmla="*/ 452 h 465"/>
                <a:gd name="T38" fmla="*/ 270 w 465"/>
                <a:gd name="T39" fmla="*/ 462 h 465"/>
                <a:gd name="T40" fmla="*/ 232 w 465"/>
                <a:gd name="T41" fmla="*/ 465 h 465"/>
                <a:gd name="T42" fmla="*/ 195 w 465"/>
                <a:gd name="T43" fmla="*/ 462 h 465"/>
                <a:gd name="T44" fmla="*/ 159 w 465"/>
                <a:gd name="T45" fmla="*/ 452 h 465"/>
                <a:gd name="T46" fmla="*/ 126 w 465"/>
                <a:gd name="T47" fmla="*/ 438 h 465"/>
                <a:gd name="T48" fmla="*/ 95 w 465"/>
                <a:gd name="T49" fmla="*/ 419 h 465"/>
                <a:gd name="T50" fmla="*/ 68 w 465"/>
                <a:gd name="T51" fmla="*/ 396 h 465"/>
                <a:gd name="T52" fmla="*/ 44 w 465"/>
                <a:gd name="T53" fmla="*/ 370 h 465"/>
                <a:gd name="T54" fmla="*/ 25 w 465"/>
                <a:gd name="T55" fmla="*/ 339 h 465"/>
                <a:gd name="T56" fmla="*/ 12 w 465"/>
                <a:gd name="T57" fmla="*/ 305 h 465"/>
                <a:gd name="T58" fmla="*/ 3 w 465"/>
                <a:gd name="T59" fmla="*/ 270 h 465"/>
                <a:gd name="T60" fmla="*/ 0 w 465"/>
                <a:gd name="T61" fmla="*/ 232 h 465"/>
                <a:gd name="T62" fmla="*/ 3 w 465"/>
                <a:gd name="T63" fmla="*/ 195 h 465"/>
                <a:gd name="T64" fmla="*/ 12 w 465"/>
                <a:gd name="T65" fmla="*/ 159 h 465"/>
                <a:gd name="T66" fmla="*/ 25 w 465"/>
                <a:gd name="T67" fmla="*/ 125 h 465"/>
                <a:gd name="T68" fmla="*/ 44 w 465"/>
                <a:gd name="T69" fmla="*/ 94 h 465"/>
                <a:gd name="T70" fmla="*/ 68 w 465"/>
                <a:gd name="T71" fmla="*/ 68 h 465"/>
                <a:gd name="T72" fmla="*/ 95 w 465"/>
                <a:gd name="T73" fmla="*/ 45 h 465"/>
                <a:gd name="T74" fmla="*/ 126 w 465"/>
                <a:gd name="T75" fmla="*/ 26 h 465"/>
                <a:gd name="T76" fmla="*/ 159 w 465"/>
                <a:gd name="T77" fmla="*/ 12 h 465"/>
                <a:gd name="T78" fmla="*/ 195 w 465"/>
                <a:gd name="T79" fmla="*/ 2 h 465"/>
                <a:gd name="T80" fmla="*/ 232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2" y="0"/>
                  </a:moveTo>
                  <a:lnTo>
                    <a:pt x="270" y="2"/>
                  </a:lnTo>
                  <a:lnTo>
                    <a:pt x="306" y="12"/>
                  </a:lnTo>
                  <a:lnTo>
                    <a:pt x="339" y="26"/>
                  </a:lnTo>
                  <a:lnTo>
                    <a:pt x="370" y="45"/>
                  </a:lnTo>
                  <a:lnTo>
                    <a:pt x="397" y="68"/>
                  </a:lnTo>
                  <a:lnTo>
                    <a:pt x="420" y="94"/>
                  </a:lnTo>
                  <a:lnTo>
                    <a:pt x="438" y="125"/>
                  </a:lnTo>
                  <a:lnTo>
                    <a:pt x="453" y="159"/>
                  </a:lnTo>
                  <a:lnTo>
                    <a:pt x="462" y="195"/>
                  </a:lnTo>
                  <a:lnTo>
                    <a:pt x="465" y="232"/>
                  </a:lnTo>
                  <a:lnTo>
                    <a:pt x="462" y="270"/>
                  </a:lnTo>
                  <a:lnTo>
                    <a:pt x="453" y="305"/>
                  </a:lnTo>
                  <a:lnTo>
                    <a:pt x="438" y="339"/>
                  </a:lnTo>
                  <a:lnTo>
                    <a:pt x="420" y="370"/>
                  </a:lnTo>
                  <a:lnTo>
                    <a:pt x="397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2"/>
                  </a:lnTo>
                  <a:lnTo>
                    <a:pt x="232" y="465"/>
                  </a:lnTo>
                  <a:lnTo>
                    <a:pt x="195" y="462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5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795463" y="5748338"/>
              <a:ext cx="80963" cy="80963"/>
            </a:xfrm>
            <a:custGeom>
              <a:avLst/>
              <a:gdLst>
                <a:gd name="T0" fmla="*/ 232 w 465"/>
                <a:gd name="T1" fmla="*/ 0 h 464"/>
                <a:gd name="T2" fmla="*/ 270 w 465"/>
                <a:gd name="T3" fmla="*/ 3 h 464"/>
                <a:gd name="T4" fmla="*/ 306 w 465"/>
                <a:gd name="T5" fmla="*/ 11 h 464"/>
                <a:gd name="T6" fmla="*/ 339 w 465"/>
                <a:gd name="T7" fmla="*/ 25 h 464"/>
                <a:gd name="T8" fmla="*/ 370 w 465"/>
                <a:gd name="T9" fmla="*/ 44 h 464"/>
                <a:gd name="T10" fmla="*/ 397 w 465"/>
                <a:gd name="T11" fmla="*/ 67 h 464"/>
                <a:gd name="T12" fmla="*/ 420 w 465"/>
                <a:gd name="T13" fmla="*/ 95 h 464"/>
                <a:gd name="T14" fmla="*/ 438 w 465"/>
                <a:gd name="T15" fmla="*/ 125 h 464"/>
                <a:gd name="T16" fmla="*/ 453 w 465"/>
                <a:gd name="T17" fmla="*/ 158 h 464"/>
                <a:gd name="T18" fmla="*/ 462 w 465"/>
                <a:gd name="T19" fmla="*/ 194 h 464"/>
                <a:gd name="T20" fmla="*/ 465 w 465"/>
                <a:gd name="T21" fmla="*/ 231 h 464"/>
                <a:gd name="T22" fmla="*/ 462 w 465"/>
                <a:gd name="T23" fmla="*/ 269 h 464"/>
                <a:gd name="T24" fmla="*/ 453 w 465"/>
                <a:gd name="T25" fmla="*/ 305 h 464"/>
                <a:gd name="T26" fmla="*/ 438 w 465"/>
                <a:gd name="T27" fmla="*/ 338 h 464"/>
                <a:gd name="T28" fmla="*/ 420 w 465"/>
                <a:gd name="T29" fmla="*/ 369 h 464"/>
                <a:gd name="T30" fmla="*/ 397 w 465"/>
                <a:gd name="T31" fmla="*/ 396 h 464"/>
                <a:gd name="T32" fmla="*/ 370 w 465"/>
                <a:gd name="T33" fmla="*/ 420 h 464"/>
                <a:gd name="T34" fmla="*/ 339 w 465"/>
                <a:gd name="T35" fmla="*/ 438 h 464"/>
                <a:gd name="T36" fmla="*/ 306 w 465"/>
                <a:gd name="T37" fmla="*/ 452 h 464"/>
                <a:gd name="T38" fmla="*/ 270 w 465"/>
                <a:gd name="T39" fmla="*/ 461 h 464"/>
                <a:gd name="T40" fmla="*/ 232 w 465"/>
                <a:gd name="T41" fmla="*/ 464 h 464"/>
                <a:gd name="T42" fmla="*/ 195 w 465"/>
                <a:gd name="T43" fmla="*/ 461 h 464"/>
                <a:gd name="T44" fmla="*/ 159 w 465"/>
                <a:gd name="T45" fmla="*/ 452 h 464"/>
                <a:gd name="T46" fmla="*/ 126 w 465"/>
                <a:gd name="T47" fmla="*/ 438 h 464"/>
                <a:gd name="T48" fmla="*/ 95 w 465"/>
                <a:gd name="T49" fmla="*/ 420 h 464"/>
                <a:gd name="T50" fmla="*/ 68 w 465"/>
                <a:gd name="T51" fmla="*/ 396 h 464"/>
                <a:gd name="T52" fmla="*/ 44 w 465"/>
                <a:gd name="T53" fmla="*/ 369 h 464"/>
                <a:gd name="T54" fmla="*/ 25 w 465"/>
                <a:gd name="T55" fmla="*/ 338 h 464"/>
                <a:gd name="T56" fmla="*/ 12 w 465"/>
                <a:gd name="T57" fmla="*/ 305 h 464"/>
                <a:gd name="T58" fmla="*/ 3 w 465"/>
                <a:gd name="T59" fmla="*/ 269 h 464"/>
                <a:gd name="T60" fmla="*/ 0 w 465"/>
                <a:gd name="T61" fmla="*/ 231 h 464"/>
                <a:gd name="T62" fmla="*/ 3 w 465"/>
                <a:gd name="T63" fmla="*/ 194 h 464"/>
                <a:gd name="T64" fmla="*/ 12 w 465"/>
                <a:gd name="T65" fmla="*/ 158 h 464"/>
                <a:gd name="T66" fmla="*/ 25 w 465"/>
                <a:gd name="T67" fmla="*/ 125 h 464"/>
                <a:gd name="T68" fmla="*/ 44 w 465"/>
                <a:gd name="T69" fmla="*/ 95 h 464"/>
                <a:gd name="T70" fmla="*/ 68 w 465"/>
                <a:gd name="T71" fmla="*/ 67 h 464"/>
                <a:gd name="T72" fmla="*/ 95 w 465"/>
                <a:gd name="T73" fmla="*/ 44 h 464"/>
                <a:gd name="T74" fmla="*/ 126 w 465"/>
                <a:gd name="T75" fmla="*/ 25 h 464"/>
                <a:gd name="T76" fmla="*/ 159 w 465"/>
                <a:gd name="T77" fmla="*/ 11 h 464"/>
                <a:gd name="T78" fmla="*/ 195 w 465"/>
                <a:gd name="T79" fmla="*/ 3 h 464"/>
                <a:gd name="T80" fmla="*/ 232 w 465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4">
                  <a:moveTo>
                    <a:pt x="232" y="0"/>
                  </a:moveTo>
                  <a:lnTo>
                    <a:pt x="270" y="3"/>
                  </a:lnTo>
                  <a:lnTo>
                    <a:pt x="306" y="11"/>
                  </a:lnTo>
                  <a:lnTo>
                    <a:pt x="339" y="25"/>
                  </a:lnTo>
                  <a:lnTo>
                    <a:pt x="370" y="44"/>
                  </a:lnTo>
                  <a:lnTo>
                    <a:pt x="397" y="67"/>
                  </a:lnTo>
                  <a:lnTo>
                    <a:pt x="420" y="95"/>
                  </a:lnTo>
                  <a:lnTo>
                    <a:pt x="438" y="125"/>
                  </a:lnTo>
                  <a:lnTo>
                    <a:pt x="453" y="158"/>
                  </a:lnTo>
                  <a:lnTo>
                    <a:pt x="462" y="194"/>
                  </a:lnTo>
                  <a:lnTo>
                    <a:pt x="465" y="231"/>
                  </a:lnTo>
                  <a:lnTo>
                    <a:pt x="462" y="269"/>
                  </a:lnTo>
                  <a:lnTo>
                    <a:pt x="453" y="305"/>
                  </a:lnTo>
                  <a:lnTo>
                    <a:pt x="438" y="338"/>
                  </a:lnTo>
                  <a:lnTo>
                    <a:pt x="420" y="369"/>
                  </a:lnTo>
                  <a:lnTo>
                    <a:pt x="397" y="396"/>
                  </a:lnTo>
                  <a:lnTo>
                    <a:pt x="370" y="420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1"/>
                  </a:lnTo>
                  <a:lnTo>
                    <a:pt x="232" y="464"/>
                  </a:lnTo>
                  <a:lnTo>
                    <a:pt x="195" y="461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20"/>
                  </a:lnTo>
                  <a:lnTo>
                    <a:pt x="68" y="396"/>
                  </a:lnTo>
                  <a:lnTo>
                    <a:pt x="44" y="369"/>
                  </a:lnTo>
                  <a:lnTo>
                    <a:pt x="25" y="338"/>
                  </a:lnTo>
                  <a:lnTo>
                    <a:pt x="12" y="305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5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6" y="25"/>
                  </a:lnTo>
                  <a:lnTo>
                    <a:pt x="159" y="11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2514726" y="5753100"/>
            <a:ext cx="604838" cy="604838"/>
            <a:chOff x="2549525" y="5753100"/>
            <a:chExt cx="604838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22"/>
            <p:cNvSpPr>
              <a:spLocks/>
            </p:cNvSpPr>
            <p:nvPr/>
          </p:nvSpPr>
          <p:spPr bwMode="auto">
            <a:xfrm>
              <a:off x="2832100" y="5945188"/>
              <a:ext cx="39688" cy="39688"/>
            </a:xfrm>
            <a:custGeom>
              <a:avLst/>
              <a:gdLst>
                <a:gd name="T0" fmla="*/ 114 w 229"/>
                <a:gd name="T1" fmla="*/ 0 h 229"/>
                <a:gd name="T2" fmla="*/ 140 w 229"/>
                <a:gd name="T3" fmla="*/ 3 h 229"/>
                <a:gd name="T4" fmla="*/ 164 w 229"/>
                <a:gd name="T5" fmla="*/ 11 h 229"/>
                <a:gd name="T6" fmla="*/ 185 w 229"/>
                <a:gd name="T7" fmla="*/ 25 h 229"/>
                <a:gd name="T8" fmla="*/ 203 w 229"/>
                <a:gd name="T9" fmla="*/ 43 h 229"/>
                <a:gd name="T10" fmla="*/ 216 w 229"/>
                <a:gd name="T11" fmla="*/ 63 h 229"/>
                <a:gd name="T12" fmla="*/ 226 w 229"/>
                <a:gd name="T13" fmla="*/ 87 h 229"/>
                <a:gd name="T14" fmla="*/ 229 w 229"/>
                <a:gd name="T15" fmla="*/ 114 h 229"/>
                <a:gd name="T16" fmla="*/ 226 w 229"/>
                <a:gd name="T17" fmla="*/ 140 h 229"/>
                <a:gd name="T18" fmla="*/ 216 w 229"/>
                <a:gd name="T19" fmla="*/ 164 h 229"/>
                <a:gd name="T20" fmla="*/ 203 w 229"/>
                <a:gd name="T21" fmla="*/ 185 h 229"/>
                <a:gd name="T22" fmla="*/ 185 w 229"/>
                <a:gd name="T23" fmla="*/ 203 h 229"/>
                <a:gd name="T24" fmla="*/ 164 w 229"/>
                <a:gd name="T25" fmla="*/ 216 h 229"/>
                <a:gd name="T26" fmla="*/ 140 w 229"/>
                <a:gd name="T27" fmla="*/ 225 h 229"/>
                <a:gd name="T28" fmla="*/ 114 w 229"/>
                <a:gd name="T29" fmla="*/ 229 h 229"/>
                <a:gd name="T30" fmla="*/ 88 w 229"/>
                <a:gd name="T31" fmla="*/ 225 h 229"/>
                <a:gd name="T32" fmla="*/ 64 w 229"/>
                <a:gd name="T33" fmla="*/ 216 h 229"/>
                <a:gd name="T34" fmla="*/ 43 w 229"/>
                <a:gd name="T35" fmla="*/ 203 h 229"/>
                <a:gd name="T36" fmla="*/ 25 w 229"/>
                <a:gd name="T37" fmla="*/ 185 h 229"/>
                <a:gd name="T38" fmla="*/ 12 w 229"/>
                <a:gd name="T39" fmla="*/ 164 h 229"/>
                <a:gd name="T40" fmla="*/ 3 w 229"/>
                <a:gd name="T41" fmla="*/ 140 h 229"/>
                <a:gd name="T42" fmla="*/ 0 w 229"/>
                <a:gd name="T43" fmla="*/ 114 h 229"/>
                <a:gd name="T44" fmla="*/ 3 w 229"/>
                <a:gd name="T45" fmla="*/ 87 h 229"/>
                <a:gd name="T46" fmla="*/ 12 w 229"/>
                <a:gd name="T47" fmla="*/ 63 h 229"/>
                <a:gd name="T48" fmla="*/ 25 w 229"/>
                <a:gd name="T49" fmla="*/ 43 h 229"/>
                <a:gd name="T50" fmla="*/ 43 w 229"/>
                <a:gd name="T51" fmla="*/ 25 h 229"/>
                <a:gd name="T52" fmla="*/ 64 w 229"/>
                <a:gd name="T53" fmla="*/ 11 h 229"/>
                <a:gd name="T54" fmla="*/ 88 w 229"/>
                <a:gd name="T55" fmla="*/ 3 h 229"/>
                <a:gd name="T56" fmla="*/ 114 w 229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9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3" y="43"/>
                  </a:lnTo>
                  <a:lnTo>
                    <a:pt x="216" y="63"/>
                  </a:lnTo>
                  <a:lnTo>
                    <a:pt x="226" y="87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6" y="164"/>
                  </a:lnTo>
                  <a:lnTo>
                    <a:pt x="203" y="185"/>
                  </a:lnTo>
                  <a:lnTo>
                    <a:pt x="185" y="203"/>
                  </a:lnTo>
                  <a:lnTo>
                    <a:pt x="164" y="216"/>
                  </a:lnTo>
                  <a:lnTo>
                    <a:pt x="140" y="225"/>
                  </a:lnTo>
                  <a:lnTo>
                    <a:pt x="114" y="229"/>
                  </a:lnTo>
                  <a:lnTo>
                    <a:pt x="88" y="225"/>
                  </a:lnTo>
                  <a:lnTo>
                    <a:pt x="64" y="216"/>
                  </a:lnTo>
                  <a:lnTo>
                    <a:pt x="43" y="203"/>
                  </a:lnTo>
                  <a:lnTo>
                    <a:pt x="25" y="185"/>
                  </a:lnTo>
                  <a:lnTo>
                    <a:pt x="12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3"/>
            <p:cNvSpPr>
              <a:spLocks noEditPoints="1"/>
            </p:cNvSpPr>
            <p:nvPr/>
          </p:nvSpPr>
          <p:spPr bwMode="auto">
            <a:xfrm>
              <a:off x="2771775" y="5884863"/>
              <a:ext cx="160338" cy="160338"/>
            </a:xfrm>
            <a:custGeom>
              <a:avLst/>
              <a:gdLst>
                <a:gd name="T0" fmla="*/ 457 w 914"/>
                <a:gd name="T1" fmla="*/ 229 h 913"/>
                <a:gd name="T2" fmla="*/ 420 w 914"/>
                <a:gd name="T3" fmla="*/ 232 h 913"/>
                <a:gd name="T4" fmla="*/ 385 w 914"/>
                <a:gd name="T5" fmla="*/ 240 h 913"/>
                <a:gd name="T6" fmla="*/ 353 w 914"/>
                <a:gd name="T7" fmla="*/ 254 h 913"/>
                <a:gd name="T8" fmla="*/ 322 w 914"/>
                <a:gd name="T9" fmla="*/ 272 h 913"/>
                <a:gd name="T10" fmla="*/ 295 w 914"/>
                <a:gd name="T11" fmla="*/ 295 h 913"/>
                <a:gd name="T12" fmla="*/ 273 w 914"/>
                <a:gd name="T13" fmla="*/ 322 h 913"/>
                <a:gd name="T14" fmla="*/ 254 w 914"/>
                <a:gd name="T15" fmla="*/ 352 h 913"/>
                <a:gd name="T16" fmla="*/ 240 w 914"/>
                <a:gd name="T17" fmla="*/ 384 h 913"/>
                <a:gd name="T18" fmla="*/ 232 w 914"/>
                <a:gd name="T19" fmla="*/ 420 h 913"/>
                <a:gd name="T20" fmla="*/ 229 w 914"/>
                <a:gd name="T21" fmla="*/ 457 h 913"/>
                <a:gd name="T22" fmla="*/ 232 w 914"/>
                <a:gd name="T23" fmla="*/ 494 h 913"/>
                <a:gd name="T24" fmla="*/ 240 w 914"/>
                <a:gd name="T25" fmla="*/ 529 h 913"/>
                <a:gd name="T26" fmla="*/ 254 w 914"/>
                <a:gd name="T27" fmla="*/ 562 h 913"/>
                <a:gd name="T28" fmla="*/ 273 w 914"/>
                <a:gd name="T29" fmla="*/ 591 h 913"/>
                <a:gd name="T30" fmla="*/ 295 w 914"/>
                <a:gd name="T31" fmla="*/ 618 h 913"/>
                <a:gd name="T32" fmla="*/ 322 w 914"/>
                <a:gd name="T33" fmla="*/ 641 h 913"/>
                <a:gd name="T34" fmla="*/ 353 w 914"/>
                <a:gd name="T35" fmla="*/ 660 h 913"/>
                <a:gd name="T36" fmla="*/ 385 w 914"/>
                <a:gd name="T37" fmla="*/ 673 h 913"/>
                <a:gd name="T38" fmla="*/ 420 w 914"/>
                <a:gd name="T39" fmla="*/ 683 h 913"/>
                <a:gd name="T40" fmla="*/ 457 w 914"/>
                <a:gd name="T41" fmla="*/ 685 h 913"/>
                <a:gd name="T42" fmla="*/ 494 w 914"/>
                <a:gd name="T43" fmla="*/ 683 h 913"/>
                <a:gd name="T44" fmla="*/ 529 w 914"/>
                <a:gd name="T45" fmla="*/ 673 h 913"/>
                <a:gd name="T46" fmla="*/ 562 w 914"/>
                <a:gd name="T47" fmla="*/ 660 h 913"/>
                <a:gd name="T48" fmla="*/ 592 w 914"/>
                <a:gd name="T49" fmla="*/ 641 h 913"/>
                <a:gd name="T50" fmla="*/ 619 w 914"/>
                <a:gd name="T51" fmla="*/ 618 h 913"/>
                <a:gd name="T52" fmla="*/ 641 w 914"/>
                <a:gd name="T53" fmla="*/ 591 h 913"/>
                <a:gd name="T54" fmla="*/ 660 w 914"/>
                <a:gd name="T55" fmla="*/ 562 h 913"/>
                <a:gd name="T56" fmla="*/ 674 w 914"/>
                <a:gd name="T57" fmla="*/ 529 h 913"/>
                <a:gd name="T58" fmla="*/ 683 w 914"/>
                <a:gd name="T59" fmla="*/ 494 h 913"/>
                <a:gd name="T60" fmla="*/ 686 w 914"/>
                <a:gd name="T61" fmla="*/ 457 h 913"/>
                <a:gd name="T62" fmla="*/ 683 w 914"/>
                <a:gd name="T63" fmla="*/ 420 h 913"/>
                <a:gd name="T64" fmla="*/ 674 w 914"/>
                <a:gd name="T65" fmla="*/ 384 h 913"/>
                <a:gd name="T66" fmla="*/ 660 w 914"/>
                <a:gd name="T67" fmla="*/ 352 h 913"/>
                <a:gd name="T68" fmla="*/ 641 w 914"/>
                <a:gd name="T69" fmla="*/ 322 h 913"/>
                <a:gd name="T70" fmla="*/ 619 w 914"/>
                <a:gd name="T71" fmla="*/ 295 h 913"/>
                <a:gd name="T72" fmla="*/ 592 w 914"/>
                <a:gd name="T73" fmla="*/ 272 h 913"/>
                <a:gd name="T74" fmla="*/ 562 w 914"/>
                <a:gd name="T75" fmla="*/ 254 h 913"/>
                <a:gd name="T76" fmla="*/ 529 w 914"/>
                <a:gd name="T77" fmla="*/ 240 h 913"/>
                <a:gd name="T78" fmla="*/ 494 w 914"/>
                <a:gd name="T79" fmla="*/ 232 h 913"/>
                <a:gd name="T80" fmla="*/ 457 w 914"/>
                <a:gd name="T81" fmla="*/ 229 h 913"/>
                <a:gd name="T82" fmla="*/ 0 w 914"/>
                <a:gd name="T83" fmla="*/ 0 h 913"/>
                <a:gd name="T84" fmla="*/ 914 w 914"/>
                <a:gd name="T85" fmla="*/ 0 h 913"/>
                <a:gd name="T86" fmla="*/ 914 w 914"/>
                <a:gd name="T87" fmla="*/ 913 h 913"/>
                <a:gd name="T88" fmla="*/ 0 w 914"/>
                <a:gd name="T89" fmla="*/ 913 h 913"/>
                <a:gd name="T90" fmla="*/ 0 w 914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913">
                  <a:moveTo>
                    <a:pt x="457" y="229"/>
                  </a:moveTo>
                  <a:lnTo>
                    <a:pt x="420" y="232"/>
                  </a:lnTo>
                  <a:lnTo>
                    <a:pt x="385" y="240"/>
                  </a:lnTo>
                  <a:lnTo>
                    <a:pt x="353" y="254"/>
                  </a:lnTo>
                  <a:lnTo>
                    <a:pt x="322" y="272"/>
                  </a:lnTo>
                  <a:lnTo>
                    <a:pt x="295" y="295"/>
                  </a:lnTo>
                  <a:lnTo>
                    <a:pt x="273" y="322"/>
                  </a:lnTo>
                  <a:lnTo>
                    <a:pt x="254" y="352"/>
                  </a:lnTo>
                  <a:lnTo>
                    <a:pt x="240" y="384"/>
                  </a:lnTo>
                  <a:lnTo>
                    <a:pt x="232" y="420"/>
                  </a:lnTo>
                  <a:lnTo>
                    <a:pt x="229" y="457"/>
                  </a:lnTo>
                  <a:lnTo>
                    <a:pt x="232" y="494"/>
                  </a:lnTo>
                  <a:lnTo>
                    <a:pt x="240" y="529"/>
                  </a:lnTo>
                  <a:lnTo>
                    <a:pt x="254" y="562"/>
                  </a:lnTo>
                  <a:lnTo>
                    <a:pt x="273" y="591"/>
                  </a:lnTo>
                  <a:lnTo>
                    <a:pt x="295" y="618"/>
                  </a:lnTo>
                  <a:lnTo>
                    <a:pt x="322" y="641"/>
                  </a:lnTo>
                  <a:lnTo>
                    <a:pt x="353" y="660"/>
                  </a:lnTo>
                  <a:lnTo>
                    <a:pt x="385" y="673"/>
                  </a:lnTo>
                  <a:lnTo>
                    <a:pt x="420" y="683"/>
                  </a:lnTo>
                  <a:lnTo>
                    <a:pt x="457" y="685"/>
                  </a:lnTo>
                  <a:lnTo>
                    <a:pt x="494" y="683"/>
                  </a:lnTo>
                  <a:lnTo>
                    <a:pt x="529" y="673"/>
                  </a:lnTo>
                  <a:lnTo>
                    <a:pt x="562" y="660"/>
                  </a:lnTo>
                  <a:lnTo>
                    <a:pt x="592" y="641"/>
                  </a:lnTo>
                  <a:lnTo>
                    <a:pt x="619" y="618"/>
                  </a:lnTo>
                  <a:lnTo>
                    <a:pt x="641" y="591"/>
                  </a:lnTo>
                  <a:lnTo>
                    <a:pt x="660" y="562"/>
                  </a:lnTo>
                  <a:lnTo>
                    <a:pt x="674" y="529"/>
                  </a:lnTo>
                  <a:lnTo>
                    <a:pt x="683" y="494"/>
                  </a:lnTo>
                  <a:lnTo>
                    <a:pt x="686" y="457"/>
                  </a:lnTo>
                  <a:lnTo>
                    <a:pt x="683" y="420"/>
                  </a:lnTo>
                  <a:lnTo>
                    <a:pt x="674" y="384"/>
                  </a:lnTo>
                  <a:lnTo>
                    <a:pt x="660" y="352"/>
                  </a:lnTo>
                  <a:lnTo>
                    <a:pt x="641" y="322"/>
                  </a:lnTo>
                  <a:lnTo>
                    <a:pt x="619" y="295"/>
                  </a:lnTo>
                  <a:lnTo>
                    <a:pt x="592" y="272"/>
                  </a:lnTo>
                  <a:lnTo>
                    <a:pt x="562" y="254"/>
                  </a:lnTo>
                  <a:lnTo>
                    <a:pt x="529" y="240"/>
                  </a:lnTo>
                  <a:lnTo>
                    <a:pt x="494" y="232"/>
                  </a:lnTo>
                  <a:lnTo>
                    <a:pt x="457" y="229"/>
                  </a:lnTo>
                  <a:close/>
                  <a:moveTo>
                    <a:pt x="0" y="0"/>
                  </a:moveTo>
                  <a:lnTo>
                    <a:pt x="914" y="0"/>
                  </a:lnTo>
                  <a:lnTo>
                    <a:pt x="914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"/>
            <p:cNvSpPr>
              <a:spLocks noEditPoints="1"/>
            </p:cNvSpPr>
            <p:nvPr/>
          </p:nvSpPr>
          <p:spPr bwMode="auto">
            <a:xfrm>
              <a:off x="2771775" y="6065838"/>
              <a:ext cx="160338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0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0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0 w 911"/>
                <a:gd name="T29" fmla="*/ 662 h 914"/>
                <a:gd name="T30" fmla="*/ 508 w 911"/>
                <a:gd name="T31" fmla="*/ 646 h 914"/>
                <a:gd name="T32" fmla="*/ 512 w 911"/>
                <a:gd name="T33" fmla="*/ 628 h 914"/>
                <a:gd name="T34" fmla="*/ 512 w 911"/>
                <a:gd name="T35" fmla="*/ 285 h 914"/>
                <a:gd name="T36" fmla="*/ 508 w 911"/>
                <a:gd name="T37" fmla="*/ 268 h 914"/>
                <a:gd name="T38" fmla="*/ 500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0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0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0" y="662"/>
                  </a:lnTo>
                  <a:lnTo>
                    <a:pt x="508" y="646"/>
                  </a:lnTo>
                  <a:lnTo>
                    <a:pt x="512" y="628"/>
                  </a:lnTo>
                  <a:lnTo>
                    <a:pt x="512" y="285"/>
                  </a:lnTo>
                  <a:lnTo>
                    <a:pt x="508" y="268"/>
                  </a:lnTo>
                  <a:lnTo>
                    <a:pt x="500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"/>
            <p:cNvSpPr>
              <a:spLocks noEditPoints="1"/>
            </p:cNvSpPr>
            <p:nvPr/>
          </p:nvSpPr>
          <p:spPr bwMode="auto">
            <a:xfrm>
              <a:off x="2549525" y="5753100"/>
              <a:ext cx="604838" cy="604838"/>
            </a:xfrm>
            <a:custGeom>
              <a:avLst/>
              <a:gdLst>
                <a:gd name="T0" fmla="*/ 3033 w 3426"/>
                <a:gd name="T1" fmla="*/ 2981 h 3426"/>
                <a:gd name="T2" fmla="*/ 2981 w 3426"/>
                <a:gd name="T3" fmla="*/ 3033 h 3426"/>
                <a:gd name="T4" fmla="*/ 2973 w 3426"/>
                <a:gd name="T5" fmla="*/ 3109 h 3426"/>
                <a:gd name="T6" fmla="*/ 3012 w 3426"/>
                <a:gd name="T7" fmla="*/ 3172 h 3426"/>
                <a:gd name="T8" fmla="*/ 3084 w 3426"/>
                <a:gd name="T9" fmla="*/ 3197 h 3426"/>
                <a:gd name="T10" fmla="*/ 3155 w 3426"/>
                <a:gd name="T11" fmla="*/ 3172 h 3426"/>
                <a:gd name="T12" fmla="*/ 3195 w 3426"/>
                <a:gd name="T13" fmla="*/ 3109 h 3426"/>
                <a:gd name="T14" fmla="*/ 3186 w 3426"/>
                <a:gd name="T15" fmla="*/ 3033 h 3426"/>
                <a:gd name="T16" fmla="*/ 3134 w 3426"/>
                <a:gd name="T17" fmla="*/ 2981 h 3426"/>
                <a:gd name="T18" fmla="*/ 343 w 3426"/>
                <a:gd name="T19" fmla="*/ 2969 h 3426"/>
                <a:gd name="T20" fmla="*/ 271 w 3426"/>
                <a:gd name="T21" fmla="*/ 2994 h 3426"/>
                <a:gd name="T22" fmla="*/ 232 w 3426"/>
                <a:gd name="T23" fmla="*/ 3057 h 3426"/>
                <a:gd name="T24" fmla="*/ 240 w 3426"/>
                <a:gd name="T25" fmla="*/ 3134 h 3426"/>
                <a:gd name="T26" fmla="*/ 292 w 3426"/>
                <a:gd name="T27" fmla="*/ 3186 h 3426"/>
                <a:gd name="T28" fmla="*/ 369 w 3426"/>
                <a:gd name="T29" fmla="*/ 3194 h 3426"/>
                <a:gd name="T30" fmla="*/ 432 w 3426"/>
                <a:gd name="T31" fmla="*/ 3155 h 3426"/>
                <a:gd name="T32" fmla="*/ 457 w 3426"/>
                <a:gd name="T33" fmla="*/ 3083 h 3426"/>
                <a:gd name="T34" fmla="*/ 432 w 3426"/>
                <a:gd name="T35" fmla="*/ 3012 h 3426"/>
                <a:gd name="T36" fmla="*/ 369 w 3426"/>
                <a:gd name="T37" fmla="*/ 2972 h 3426"/>
                <a:gd name="T38" fmla="*/ 1181 w 3426"/>
                <a:gd name="T39" fmla="*/ 631 h 3426"/>
                <a:gd name="T40" fmla="*/ 1145 w 3426"/>
                <a:gd name="T41" fmla="*/ 667 h 3426"/>
                <a:gd name="T42" fmla="*/ 1143 w 3426"/>
                <a:gd name="T43" fmla="*/ 1718 h 3426"/>
                <a:gd name="T44" fmla="*/ 1145 w 3426"/>
                <a:gd name="T45" fmla="*/ 2741 h 3426"/>
                <a:gd name="T46" fmla="*/ 1168 w 3426"/>
                <a:gd name="T47" fmla="*/ 2787 h 3426"/>
                <a:gd name="T48" fmla="*/ 2227 w 3426"/>
                <a:gd name="T49" fmla="*/ 2797 h 3426"/>
                <a:gd name="T50" fmla="*/ 2274 w 3426"/>
                <a:gd name="T51" fmla="*/ 2774 h 3426"/>
                <a:gd name="T52" fmla="*/ 2284 w 3426"/>
                <a:gd name="T53" fmla="*/ 685 h 3426"/>
                <a:gd name="T54" fmla="*/ 2261 w 3426"/>
                <a:gd name="T55" fmla="*/ 639 h 3426"/>
                <a:gd name="T56" fmla="*/ 1199 w 3426"/>
                <a:gd name="T57" fmla="*/ 628 h 3426"/>
                <a:gd name="T58" fmla="*/ 3033 w 3426"/>
                <a:gd name="T59" fmla="*/ 240 h 3426"/>
                <a:gd name="T60" fmla="*/ 2981 w 3426"/>
                <a:gd name="T61" fmla="*/ 292 h 3426"/>
                <a:gd name="T62" fmla="*/ 2973 w 3426"/>
                <a:gd name="T63" fmla="*/ 369 h 3426"/>
                <a:gd name="T64" fmla="*/ 3012 w 3426"/>
                <a:gd name="T65" fmla="*/ 431 h 3426"/>
                <a:gd name="T66" fmla="*/ 3084 w 3426"/>
                <a:gd name="T67" fmla="*/ 456 h 3426"/>
                <a:gd name="T68" fmla="*/ 3155 w 3426"/>
                <a:gd name="T69" fmla="*/ 431 h 3426"/>
                <a:gd name="T70" fmla="*/ 3195 w 3426"/>
                <a:gd name="T71" fmla="*/ 369 h 3426"/>
                <a:gd name="T72" fmla="*/ 3186 w 3426"/>
                <a:gd name="T73" fmla="*/ 292 h 3426"/>
                <a:gd name="T74" fmla="*/ 3134 w 3426"/>
                <a:gd name="T75" fmla="*/ 240 h 3426"/>
                <a:gd name="T76" fmla="*/ 343 w 3426"/>
                <a:gd name="T77" fmla="*/ 228 h 3426"/>
                <a:gd name="T78" fmla="*/ 271 w 3426"/>
                <a:gd name="T79" fmla="*/ 254 h 3426"/>
                <a:gd name="T80" fmla="*/ 232 w 3426"/>
                <a:gd name="T81" fmla="*/ 316 h 3426"/>
                <a:gd name="T82" fmla="*/ 240 w 3426"/>
                <a:gd name="T83" fmla="*/ 393 h 3426"/>
                <a:gd name="T84" fmla="*/ 292 w 3426"/>
                <a:gd name="T85" fmla="*/ 445 h 3426"/>
                <a:gd name="T86" fmla="*/ 369 w 3426"/>
                <a:gd name="T87" fmla="*/ 453 h 3426"/>
                <a:gd name="T88" fmla="*/ 432 w 3426"/>
                <a:gd name="T89" fmla="*/ 414 h 3426"/>
                <a:gd name="T90" fmla="*/ 457 w 3426"/>
                <a:gd name="T91" fmla="*/ 342 h 3426"/>
                <a:gd name="T92" fmla="*/ 432 w 3426"/>
                <a:gd name="T93" fmla="*/ 271 h 3426"/>
                <a:gd name="T94" fmla="*/ 369 w 3426"/>
                <a:gd name="T95" fmla="*/ 231 h 3426"/>
                <a:gd name="T96" fmla="*/ 3198 w 3426"/>
                <a:gd name="T97" fmla="*/ 0 h 3426"/>
                <a:gd name="T98" fmla="*/ 3303 w 3426"/>
                <a:gd name="T99" fmla="*/ 25 h 3426"/>
                <a:gd name="T100" fmla="*/ 3382 w 3426"/>
                <a:gd name="T101" fmla="*/ 94 h 3426"/>
                <a:gd name="T102" fmla="*/ 3424 w 3426"/>
                <a:gd name="T103" fmla="*/ 191 h 3426"/>
                <a:gd name="T104" fmla="*/ 3424 w 3426"/>
                <a:gd name="T105" fmla="*/ 3235 h 3426"/>
                <a:gd name="T106" fmla="*/ 3382 w 3426"/>
                <a:gd name="T107" fmla="*/ 3332 h 3426"/>
                <a:gd name="T108" fmla="*/ 3303 w 3426"/>
                <a:gd name="T109" fmla="*/ 3400 h 3426"/>
                <a:gd name="T110" fmla="*/ 3198 w 3426"/>
                <a:gd name="T111" fmla="*/ 3426 h 3426"/>
                <a:gd name="T112" fmla="*/ 156 w 3426"/>
                <a:gd name="T113" fmla="*/ 3415 h 3426"/>
                <a:gd name="T114" fmla="*/ 67 w 3426"/>
                <a:gd name="T115" fmla="*/ 3359 h 3426"/>
                <a:gd name="T116" fmla="*/ 11 w 3426"/>
                <a:gd name="T117" fmla="*/ 3270 h 3426"/>
                <a:gd name="T118" fmla="*/ 0 w 3426"/>
                <a:gd name="T119" fmla="*/ 228 h 3426"/>
                <a:gd name="T120" fmla="*/ 26 w 3426"/>
                <a:gd name="T121" fmla="*/ 123 h 3426"/>
                <a:gd name="T122" fmla="*/ 94 w 3426"/>
                <a:gd name="T123" fmla="*/ 44 h 3426"/>
                <a:gd name="T124" fmla="*/ 191 w 3426"/>
                <a:gd name="T125" fmla="*/ 2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1199" y="628"/>
                  </a:moveTo>
                  <a:lnTo>
                    <a:pt x="1181" y="631"/>
                  </a:lnTo>
                  <a:lnTo>
                    <a:pt x="1166" y="639"/>
                  </a:lnTo>
                  <a:lnTo>
                    <a:pt x="1153" y="652"/>
                  </a:lnTo>
                  <a:lnTo>
                    <a:pt x="1145" y="667"/>
                  </a:lnTo>
                  <a:lnTo>
                    <a:pt x="1142" y="685"/>
                  </a:lnTo>
                  <a:lnTo>
                    <a:pt x="1142" y="1713"/>
                  </a:lnTo>
                  <a:lnTo>
                    <a:pt x="1143" y="1718"/>
                  </a:lnTo>
                  <a:lnTo>
                    <a:pt x="1144" y="1722"/>
                  </a:lnTo>
                  <a:lnTo>
                    <a:pt x="1145" y="1727"/>
                  </a:lnTo>
                  <a:lnTo>
                    <a:pt x="1145" y="2741"/>
                  </a:lnTo>
                  <a:lnTo>
                    <a:pt x="1148" y="2759"/>
                  </a:lnTo>
                  <a:lnTo>
                    <a:pt x="1155" y="2774"/>
                  </a:lnTo>
                  <a:lnTo>
                    <a:pt x="1168" y="2787"/>
                  </a:lnTo>
                  <a:lnTo>
                    <a:pt x="1184" y="2795"/>
                  </a:lnTo>
                  <a:lnTo>
                    <a:pt x="1202" y="2797"/>
                  </a:lnTo>
                  <a:lnTo>
                    <a:pt x="2227" y="2797"/>
                  </a:lnTo>
                  <a:lnTo>
                    <a:pt x="2245" y="2795"/>
                  </a:lnTo>
                  <a:lnTo>
                    <a:pt x="2261" y="2787"/>
                  </a:lnTo>
                  <a:lnTo>
                    <a:pt x="2274" y="2774"/>
                  </a:lnTo>
                  <a:lnTo>
                    <a:pt x="2281" y="2759"/>
                  </a:lnTo>
                  <a:lnTo>
                    <a:pt x="2284" y="2741"/>
                  </a:lnTo>
                  <a:lnTo>
                    <a:pt x="2284" y="685"/>
                  </a:lnTo>
                  <a:lnTo>
                    <a:pt x="2281" y="667"/>
                  </a:lnTo>
                  <a:lnTo>
                    <a:pt x="2274" y="652"/>
                  </a:lnTo>
                  <a:lnTo>
                    <a:pt x="2261" y="639"/>
                  </a:lnTo>
                  <a:lnTo>
                    <a:pt x="2245" y="631"/>
                  </a:lnTo>
                  <a:lnTo>
                    <a:pt x="2227" y="628"/>
                  </a:lnTo>
                  <a:lnTo>
                    <a:pt x="1199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450221" y="5753100"/>
            <a:ext cx="604837" cy="604838"/>
            <a:chOff x="3500438" y="5753100"/>
            <a:chExt cx="604837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3692525" y="5945188"/>
              <a:ext cx="39687" cy="39688"/>
            </a:xfrm>
            <a:custGeom>
              <a:avLst/>
              <a:gdLst>
                <a:gd name="T0" fmla="*/ 114 w 228"/>
                <a:gd name="T1" fmla="*/ 0 h 229"/>
                <a:gd name="T2" fmla="*/ 140 w 228"/>
                <a:gd name="T3" fmla="*/ 3 h 229"/>
                <a:gd name="T4" fmla="*/ 164 w 228"/>
                <a:gd name="T5" fmla="*/ 11 h 229"/>
                <a:gd name="T6" fmla="*/ 186 w 228"/>
                <a:gd name="T7" fmla="*/ 25 h 229"/>
                <a:gd name="T8" fmla="*/ 203 w 228"/>
                <a:gd name="T9" fmla="*/ 43 h 229"/>
                <a:gd name="T10" fmla="*/ 217 w 228"/>
                <a:gd name="T11" fmla="*/ 63 h 229"/>
                <a:gd name="T12" fmla="*/ 225 w 228"/>
                <a:gd name="T13" fmla="*/ 87 h 229"/>
                <a:gd name="T14" fmla="*/ 228 w 228"/>
                <a:gd name="T15" fmla="*/ 114 h 229"/>
                <a:gd name="T16" fmla="*/ 225 w 228"/>
                <a:gd name="T17" fmla="*/ 140 h 229"/>
                <a:gd name="T18" fmla="*/ 217 w 228"/>
                <a:gd name="T19" fmla="*/ 164 h 229"/>
                <a:gd name="T20" fmla="*/ 203 w 228"/>
                <a:gd name="T21" fmla="*/ 185 h 229"/>
                <a:gd name="T22" fmla="*/ 186 w 228"/>
                <a:gd name="T23" fmla="*/ 203 h 229"/>
                <a:gd name="T24" fmla="*/ 164 w 228"/>
                <a:gd name="T25" fmla="*/ 216 h 229"/>
                <a:gd name="T26" fmla="*/ 140 w 228"/>
                <a:gd name="T27" fmla="*/ 225 h 229"/>
                <a:gd name="T28" fmla="*/ 114 w 228"/>
                <a:gd name="T29" fmla="*/ 229 h 229"/>
                <a:gd name="T30" fmla="*/ 88 w 228"/>
                <a:gd name="T31" fmla="*/ 225 h 229"/>
                <a:gd name="T32" fmla="*/ 64 w 228"/>
                <a:gd name="T33" fmla="*/ 216 h 229"/>
                <a:gd name="T34" fmla="*/ 42 w 228"/>
                <a:gd name="T35" fmla="*/ 203 h 229"/>
                <a:gd name="T36" fmla="*/ 25 w 228"/>
                <a:gd name="T37" fmla="*/ 185 h 229"/>
                <a:gd name="T38" fmla="*/ 11 w 228"/>
                <a:gd name="T39" fmla="*/ 164 h 229"/>
                <a:gd name="T40" fmla="*/ 3 w 228"/>
                <a:gd name="T41" fmla="*/ 140 h 229"/>
                <a:gd name="T42" fmla="*/ 0 w 228"/>
                <a:gd name="T43" fmla="*/ 114 h 229"/>
                <a:gd name="T44" fmla="*/ 3 w 228"/>
                <a:gd name="T45" fmla="*/ 87 h 229"/>
                <a:gd name="T46" fmla="*/ 11 w 228"/>
                <a:gd name="T47" fmla="*/ 63 h 229"/>
                <a:gd name="T48" fmla="*/ 25 w 228"/>
                <a:gd name="T49" fmla="*/ 43 h 229"/>
                <a:gd name="T50" fmla="*/ 42 w 228"/>
                <a:gd name="T51" fmla="*/ 25 h 229"/>
                <a:gd name="T52" fmla="*/ 64 w 228"/>
                <a:gd name="T53" fmla="*/ 11 h 229"/>
                <a:gd name="T54" fmla="*/ 88 w 228"/>
                <a:gd name="T55" fmla="*/ 3 h 229"/>
                <a:gd name="T56" fmla="*/ 114 w 228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9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6" y="25"/>
                  </a:lnTo>
                  <a:lnTo>
                    <a:pt x="203" y="43"/>
                  </a:lnTo>
                  <a:lnTo>
                    <a:pt x="217" y="63"/>
                  </a:lnTo>
                  <a:lnTo>
                    <a:pt x="225" y="87"/>
                  </a:lnTo>
                  <a:lnTo>
                    <a:pt x="228" y="114"/>
                  </a:lnTo>
                  <a:lnTo>
                    <a:pt x="225" y="140"/>
                  </a:lnTo>
                  <a:lnTo>
                    <a:pt x="217" y="164"/>
                  </a:lnTo>
                  <a:lnTo>
                    <a:pt x="203" y="185"/>
                  </a:lnTo>
                  <a:lnTo>
                    <a:pt x="186" y="203"/>
                  </a:lnTo>
                  <a:lnTo>
                    <a:pt x="164" y="216"/>
                  </a:lnTo>
                  <a:lnTo>
                    <a:pt x="140" y="225"/>
                  </a:lnTo>
                  <a:lnTo>
                    <a:pt x="114" y="229"/>
                  </a:lnTo>
                  <a:lnTo>
                    <a:pt x="88" y="225"/>
                  </a:lnTo>
                  <a:lnTo>
                    <a:pt x="64" y="216"/>
                  </a:lnTo>
                  <a:lnTo>
                    <a:pt x="42" y="203"/>
                  </a:lnTo>
                  <a:lnTo>
                    <a:pt x="25" y="185"/>
                  </a:lnTo>
                  <a:lnTo>
                    <a:pt x="11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 noEditPoints="1"/>
            </p:cNvSpPr>
            <p:nvPr/>
          </p:nvSpPr>
          <p:spPr bwMode="auto">
            <a:xfrm>
              <a:off x="3630613" y="5884863"/>
              <a:ext cx="161925" cy="160338"/>
            </a:xfrm>
            <a:custGeom>
              <a:avLst/>
              <a:gdLst>
                <a:gd name="T0" fmla="*/ 457 w 914"/>
                <a:gd name="T1" fmla="*/ 229 h 913"/>
                <a:gd name="T2" fmla="*/ 420 w 914"/>
                <a:gd name="T3" fmla="*/ 232 h 913"/>
                <a:gd name="T4" fmla="*/ 385 w 914"/>
                <a:gd name="T5" fmla="*/ 240 h 913"/>
                <a:gd name="T6" fmla="*/ 352 w 914"/>
                <a:gd name="T7" fmla="*/ 254 h 913"/>
                <a:gd name="T8" fmla="*/ 322 w 914"/>
                <a:gd name="T9" fmla="*/ 272 h 913"/>
                <a:gd name="T10" fmla="*/ 296 w 914"/>
                <a:gd name="T11" fmla="*/ 295 h 913"/>
                <a:gd name="T12" fmla="*/ 273 w 914"/>
                <a:gd name="T13" fmla="*/ 322 h 913"/>
                <a:gd name="T14" fmla="*/ 254 w 914"/>
                <a:gd name="T15" fmla="*/ 352 h 913"/>
                <a:gd name="T16" fmla="*/ 240 w 914"/>
                <a:gd name="T17" fmla="*/ 384 h 913"/>
                <a:gd name="T18" fmla="*/ 232 w 914"/>
                <a:gd name="T19" fmla="*/ 420 h 913"/>
                <a:gd name="T20" fmla="*/ 229 w 914"/>
                <a:gd name="T21" fmla="*/ 457 h 913"/>
                <a:gd name="T22" fmla="*/ 232 w 914"/>
                <a:gd name="T23" fmla="*/ 494 h 913"/>
                <a:gd name="T24" fmla="*/ 240 w 914"/>
                <a:gd name="T25" fmla="*/ 529 h 913"/>
                <a:gd name="T26" fmla="*/ 254 w 914"/>
                <a:gd name="T27" fmla="*/ 562 h 913"/>
                <a:gd name="T28" fmla="*/ 273 w 914"/>
                <a:gd name="T29" fmla="*/ 591 h 913"/>
                <a:gd name="T30" fmla="*/ 296 w 914"/>
                <a:gd name="T31" fmla="*/ 618 h 913"/>
                <a:gd name="T32" fmla="*/ 322 w 914"/>
                <a:gd name="T33" fmla="*/ 641 h 913"/>
                <a:gd name="T34" fmla="*/ 352 w 914"/>
                <a:gd name="T35" fmla="*/ 660 h 913"/>
                <a:gd name="T36" fmla="*/ 385 w 914"/>
                <a:gd name="T37" fmla="*/ 673 h 913"/>
                <a:gd name="T38" fmla="*/ 420 w 914"/>
                <a:gd name="T39" fmla="*/ 683 h 913"/>
                <a:gd name="T40" fmla="*/ 457 w 914"/>
                <a:gd name="T41" fmla="*/ 685 h 913"/>
                <a:gd name="T42" fmla="*/ 495 w 914"/>
                <a:gd name="T43" fmla="*/ 683 h 913"/>
                <a:gd name="T44" fmla="*/ 530 w 914"/>
                <a:gd name="T45" fmla="*/ 673 h 913"/>
                <a:gd name="T46" fmla="*/ 562 w 914"/>
                <a:gd name="T47" fmla="*/ 660 h 913"/>
                <a:gd name="T48" fmla="*/ 592 w 914"/>
                <a:gd name="T49" fmla="*/ 641 h 913"/>
                <a:gd name="T50" fmla="*/ 618 w 914"/>
                <a:gd name="T51" fmla="*/ 618 h 913"/>
                <a:gd name="T52" fmla="*/ 641 w 914"/>
                <a:gd name="T53" fmla="*/ 591 h 913"/>
                <a:gd name="T54" fmla="*/ 660 w 914"/>
                <a:gd name="T55" fmla="*/ 562 h 913"/>
                <a:gd name="T56" fmla="*/ 674 w 914"/>
                <a:gd name="T57" fmla="*/ 529 h 913"/>
                <a:gd name="T58" fmla="*/ 683 w 914"/>
                <a:gd name="T59" fmla="*/ 494 h 913"/>
                <a:gd name="T60" fmla="*/ 686 w 914"/>
                <a:gd name="T61" fmla="*/ 457 h 913"/>
                <a:gd name="T62" fmla="*/ 683 w 914"/>
                <a:gd name="T63" fmla="*/ 420 h 913"/>
                <a:gd name="T64" fmla="*/ 674 w 914"/>
                <a:gd name="T65" fmla="*/ 384 h 913"/>
                <a:gd name="T66" fmla="*/ 660 w 914"/>
                <a:gd name="T67" fmla="*/ 352 h 913"/>
                <a:gd name="T68" fmla="*/ 641 w 914"/>
                <a:gd name="T69" fmla="*/ 322 h 913"/>
                <a:gd name="T70" fmla="*/ 618 w 914"/>
                <a:gd name="T71" fmla="*/ 295 h 913"/>
                <a:gd name="T72" fmla="*/ 592 w 914"/>
                <a:gd name="T73" fmla="*/ 272 h 913"/>
                <a:gd name="T74" fmla="*/ 562 w 914"/>
                <a:gd name="T75" fmla="*/ 254 h 913"/>
                <a:gd name="T76" fmla="*/ 530 w 914"/>
                <a:gd name="T77" fmla="*/ 240 h 913"/>
                <a:gd name="T78" fmla="*/ 495 w 914"/>
                <a:gd name="T79" fmla="*/ 232 h 913"/>
                <a:gd name="T80" fmla="*/ 457 w 914"/>
                <a:gd name="T81" fmla="*/ 229 h 913"/>
                <a:gd name="T82" fmla="*/ 0 w 914"/>
                <a:gd name="T83" fmla="*/ 0 h 913"/>
                <a:gd name="T84" fmla="*/ 914 w 914"/>
                <a:gd name="T85" fmla="*/ 0 h 913"/>
                <a:gd name="T86" fmla="*/ 914 w 914"/>
                <a:gd name="T87" fmla="*/ 913 h 913"/>
                <a:gd name="T88" fmla="*/ 0 w 914"/>
                <a:gd name="T89" fmla="*/ 913 h 913"/>
                <a:gd name="T90" fmla="*/ 0 w 914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913">
                  <a:moveTo>
                    <a:pt x="457" y="229"/>
                  </a:moveTo>
                  <a:lnTo>
                    <a:pt x="420" y="232"/>
                  </a:lnTo>
                  <a:lnTo>
                    <a:pt x="385" y="240"/>
                  </a:lnTo>
                  <a:lnTo>
                    <a:pt x="352" y="254"/>
                  </a:lnTo>
                  <a:lnTo>
                    <a:pt x="322" y="272"/>
                  </a:lnTo>
                  <a:lnTo>
                    <a:pt x="296" y="295"/>
                  </a:lnTo>
                  <a:lnTo>
                    <a:pt x="273" y="322"/>
                  </a:lnTo>
                  <a:lnTo>
                    <a:pt x="254" y="352"/>
                  </a:lnTo>
                  <a:lnTo>
                    <a:pt x="240" y="384"/>
                  </a:lnTo>
                  <a:lnTo>
                    <a:pt x="232" y="420"/>
                  </a:lnTo>
                  <a:lnTo>
                    <a:pt x="229" y="457"/>
                  </a:lnTo>
                  <a:lnTo>
                    <a:pt x="232" y="494"/>
                  </a:lnTo>
                  <a:lnTo>
                    <a:pt x="240" y="529"/>
                  </a:lnTo>
                  <a:lnTo>
                    <a:pt x="254" y="562"/>
                  </a:lnTo>
                  <a:lnTo>
                    <a:pt x="273" y="591"/>
                  </a:lnTo>
                  <a:lnTo>
                    <a:pt x="296" y="618"/>
                  </a:lnTo>
                  <a:lnTo>
                    <a:pt x="322" y="641"/>
                  </a:lnTo>
                  <a:lnTo>
                    <a:pt x="352" y="660"/>
                  </a:lnTo>
                  <a:lnTo>
                    <a:pt x="385" y="673"/>
                  </a:lnTo>
                  <a:lnTo>
                    <a:pt x="420" y="683"/>
                  </a:lnTo>
                  <a:lnTo>
                    <a:pt x="457" y="685"/>
                  </a:lnTo>
                  <a:lnTo>
                    <a:pt x="495" y="683"/>
                  </a:lnTo>
                  <a:lnTo>
                    <a:pt x="530" y="673"/>
                  </a:lnTo>
                  <a:lnTo>
                    <a:pt x="562" y="660"/>
                  </a:lnTo>
                  <a:lnTo>
                    <a:pt x="592" y="641"/>
                  </a:lnTo>
                  <a:lnTo>
                    <a:pt x="618" y="618"/>
                  </a:lnTo>
                  <a:lnTo>
                    <a:pt x="641" y="591"/>
                  </a:lnTo>
                  <a:lnTo>
                    <a:pt x="660" y="562"/>
                  </a:lnTo>
                  <a:lnTo>
                    <a:pt x="674" y="529"/>
                  </a:lnTo>
                  <a:lnTo>
                    <a:pt x="683" y="494"/>
                  </a:lnTo>
                  <a:lnTo>
                    <a:pt x="686" y="457"/>
                  </a:lnTo>
                  <a:lnTo>
                    <a:pt x="683" y="420"/>
                  </a:lnTo>
                  <a:lnTo>
                    <a:pt x="674" y="384"/>
                  </a:lnTo>
                  <a:lnTo>
                    <a:pt x="660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2" y="272"/>
                  </a:lnTo>
                  <a:lnTo>
                    <a:pt x="562" y="254"/>
                  </a:lnTo>
                  <a:lnTo>
                    <a:pt x="530" y="240"/>
                  </a:lnTo>
                  <a:lnTo>
                    <a:pt x="495" y="232"/>
                  </a:lnTo>
                  <a:lnTo>
                    <a:pt x="457" y="229"/>
                  </a:lnTo>
                  <a:close/>
                  <a:moveTo>
                    <a:pt x="0" y="0"/>
                  </a:moveTo>
                  <a:lnTo>
                    <a:pt x="914" y="0"/>
                  </a:lnTo>
                  <a:lnTo>
                    <a:pt x="914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3873500" y="5945188"/>
              <a:ext cx="39687" cy="39688"/>
            </a:xfrm>
            <a:custGeom>
              <a:avLst/>
              <a:gdLst>
                <a:gd name="T0" fmla="*/ 115 w 229"/>
                <a:gd name="T1" fmla="*/ 0 h 229"/>
                <a:gd name="T2" fmla="*/ 141 w 229"/>
                <a:gd name="T3" fmla="*/ 3 h 229"/>
                <a:gd name="T4" fmla="*/ 166 w 229"/>
                <a:gd name="T5" fmla="*/ 11 h 229"/>
                <a:gd name="T6" fmla="*/ 186 w 229"/>
                <a:gd name="T7" fmla="*/ 25 h 229"/>
                <a:gd name="T8" fmla="*/ 204 w 229"/>
                <a:gd name="T9" fmla="*/ 43 h 229"/>
                <a:gd name="T10" fmla="*/ 218 w 229"/>
                <a:gd name="T11" fmla="*/ 63 h 229"/>
                <a:gd name="T12" fmla="*/ 226 w 229"/>
                <a:gd name="T13" fmla="*/ 87 h 229"/>
                <a:gd name="T14" fmla="*/ 229 w 229"/>
                <a:gd name="T15" fmla="*/ 114 h 229"/>
                <a:gd name="T16" fmla="*/ 226 w 229"/>
                <a:gd name="T17" fmla="*/ 140 h 229"/>
                <a:gd name="T18" fmla="*/ 218 w 229"/>
                <a:gd name="T19" fmla="*/ 164 h 229"/>
                <a:gd name="T20" fmla="*/ 204 w 229"/>
                <a:gd name="T21" fmla="*/ 185 h 229"/>
                <a:gd name="T22" fmla="*/ 186 w 229"/>
                <a:gd name="T23" fmla="*/ 203 h 229"/>
                <a:gd name="T24" fmla="*/ 166 w 229"/>
                <a:gd name="T25" fmla="*/ 216 h 229"/>
                <a:gd name="T26" fmla="*/ 141 w 229"/>
                <a:gd name="T27" fmla="*/ 225 h 229"/>
                <a:gd name="T28" fmla="*/ 115 w 229"/>
                <a:gd name="T29" fmla="*/ 229 h 229"/>
                <a:gd name="T30" fmla="*/ 89 w 229"/>
                <a:gd name="T31" fmla="*/ 225 h 229"/>
                <a:gd name="T32" fmla="*/ 65 w 229"/>
                <a:gd name="T33" fmla="*/ 216 h 229"/>
                <a:gd name="T34" fmla="*/ 44 w 229"/>
                <a:gd name="T35" fmla="*/ 203 h 229"/>
                <a:gd name="T36" fmla="*/ 26 w 229"/>
                <a:gd name="T37" fmla="*/ 185 h 229"/>
                <a:gd name="T38" fmla="*/ 13 w 229"/>
                <a:gd name="T39" fmla="*/ 164 h 229"/>
                <a:gd name="T40" fmla="*/ 4 w 229"/>
                <a:gd name="T41" fmla="*/ 140 h 229"/>
                <a:gd name="T42" fmla="*/ 0 w 229"/>
                <a:gd name="T43" fmla="*/ 114 h 229"/>
                <a:gd name="T44" fmla="*/ 4 w 229"/>
                <a:gd name="T45" fmla="*/ 87 h 229"/>
                <a:gd name="T46" fmla="*/ 13 w 229"/>
                <a:gd name="T47" fmla="*/ 63 h 229"/>
                <a:gd name="T48" fmla="*/ 26 w 229"/>
                <a:gd name="T49" fmla="*/ 43 h 229"/>
                <a:gd name="T50" fmla="*/ 44 w 229"/>
                <a:gd name="T51" fmla="*/ 25 h 229"/>
                <a:gd name="T52" fmla="*/ 65 w 229"/>
                <a:gd name="T53" fmla="*/ 11 h 229"/>
                <a:gd name="T54" fmla="*/ 89 w 229"/>
                <a:gd name="T55" fmla="*/ 3 h 229"/>
                <a:gd name="T56" fmla="*/ 115 w 229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9">
                  <a:moveTo>
                    <a:pt x="115" y="0"/>
                  </a:moveTo>
                  <a:lnTo>
                    <a:pt x="141" y="3"/>
                  </a:lnTo>
                  <a:lnTo>
                    <a:pt x="166" y="11"/>
                  </a:lnTo>
                  <a:lnTo>
                    <a:pt x="186" y="25"/>
                  </a:lnTo>
                  <a:lnTo>
                    <a:pt x="204" y="43"/>
                  </a:lnTo>
                  <a:lnTo>
                    <a:pt x="218" y="63"/>
                  </a:lnTo>
                  <a:lnTo>
                    <a:pt x="226" y="87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8" y="164"/>
                  </a:lnTo>
                  <a:lnTo>
                    <a:pt x="204" y="185"/>
                  </a:lnTo>
                  <a:lnTo>
                    <a:pt x="186" y="203"/>
                  </a:lnTo>
                  <a:lnTo>
                    <a:pt x="166" y="216"/>
                  </a:lnTo>
                  <a:lnTo>
                    <a:pt x="141" y="225"/>
                  </a:lnTo>
                  <a:lnTo>
                    <a:pt x="115" y="229"/>
                  </a:lnTo>
                  <a:lnTo>
                    <a:pt x="89" y="225"/>
                  </a:lnTo>
                  <a:lnTo>
                    <a:pt x="65" y="216"/>
                  </a:lnTo>
                  <a:lnTo>
                    <a:pt x="44" y="203"/>
                  </a:lnTo>
                  <a:lnTo>
                    <a:pt x="26" y="185"/>
                  </a:lnTo>
                  <a:lnTo>
                    <a:pt x="13" y="164"/>
                  </a:lnTo>
                  <a:lnTo>
                    <a:pt x="4" y="140"/>
                  </a:lnTo>
                  <a:lnTo>
                    <a:pt x="0" y="114"/>
                  </a:lnTo>
                  <a:lnTo>
                    <a:pt x="4" y="87"/>
                  </a:lnTo>
                  <a:lnTo>
                    <a:pt x="13" y="63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3"/>
            <p:cNvSpPr>
              <a:spLocks noEditPoints="1"/>
            </p:cNvSpPr>
            <p:nvPr/>
          </p:nvSpPr>
          <p:spPr bwMode="auto">
            <a:xfrm>
              <a:off x="3813175" y="5884863"/>
              <a:ext cx="160337" cy="160338"/>
            </a:xfrm>
            <a:custGeom>
              <a:avLst/>
              <a:gdLst>
                <a:gd name="T0" fmla="*/ 456 w 913"/>
                <a:gd name="T1" fmla="*/ 229 h 913"/>
                <a:gd name="T2" fmla="*/ 419 w 913"/>
                <a:gd name="T3" fmla="*/ 232 h 913"/>
                <a:gd name="T4" fmla="*/ 384 w 913"/>
                <a:gd name="T5" fmla="*/ 240 h 913"/>
                <a:gd name="T6" fmla="*/ 351 w 913"/>
                <a:gd name="T7" fmla="*/ 254 h 913"/>
                <a:gd name="T8" fmla="*/ 322 w 913"/>
                <a:gd name="T9" fmla="*/ 272 h 913"/>
                <a:gd name="T10" fmla="*/ 295 w 913"/>
                <a:gd name="T11" fmla="*/ 295 h 913"/>
                <a:gd name="T12" fmla="*/ 272 w 913"/>
                <a:gd name="T13" fmla="*/ 322 h 913"/>
                <a:gd name="T14" fmla="*/ 253 w 913"/>
                <a:gd name="T15" fmla="*/ 352 h 913"/>
                <a:gd name="T16" fmla="*/ 240 w 913"/>
                <a:gd name="T17" fmla="*/ 384 h 913"/>
                <a:gd name="T18" fmla="*/ 230 w 913"/>
                <a:gd name="T19" fmla="*/ 420 h 913"/>
                <a:gd name="T20" fmla="*/ 227 w 913"/>
                <a:gd name="T21" fmla="*/ 457 h 913"/>
                <a:gd name="T22" fmla="*/ 230 w 913"/>
                <a:gd name="T23" fmla="*/ 494 h 913"/>
                <a:gd name="T24" fmla="*/ 240 w 913"/>
                <a:gd name="T25" fmla="*/ 529 h 913"/>
                <a:gd name="T26" fmla="*/ 253 w 913"/>
                <a:gd name="T27" fmla="*/ 562 h 913"/>
                <a:gd name="T28" fmla="*/ 272 w 913"/>
                <a:gd name="T29" fmla="*/ 591 h 913"/>
                <a:gd name="T30" fmla="*/ 295 w 913"/>
                <a:gd name="T31" fmla="*/ 618 h 913"/>
                <a:gd name="T32" fmla="*/ 322 w 913"/>
                <a:gd name="T33" fmla="*/ 641 h 913"/>
                <a:gd name="T34" fmla="*/ 351 w 913"/>
                <a:gd name="T35" fmla="*/ 660 h 913"/>
                <a:gd name="T36" fmla="*/ 384 w 913"/>
                <a:gd name="T37" fmla="*/ 673 h 913"/>
                <a:gd name="T38" fmla="*/ 419 w 913"/>
                <a:gd name="T39" fmla="*/ 683 h 913"/>
                <a:gd name="T40" fmla="*/ 456 w 913"/>
                <a:gd name="T41" fmla="*/ 685 h 913"/>
                <a:gd name="T42" fmla="*/ 493 w 913"/>
                <a:gd name="T43" fmla="*/ 683 h 913"/>
                <a:gd name="T44" fmla="*/ 529 w 913"/>
                <a:gd name="T45" fmla="*/ 673 h 913"/>
                <a:gd name="T46" fmla="*/ 561 w 913"/>
                <a:gd name="T47" fmla="*/ 660 h 913"/>
                <a:gd name="T48" fmla="*/ 591 w 913"/>
                <a:gd name="T49" fmla="*/ 641 h 913"/>
                <a:gd name="T50" fmla="*/ 618 w 913"/>
                <a:gd name="T51" fmla="*/ 618 h 913"/>
                <a:gd name="T52" fmla="*/ 641 w 913"/>
                <a:gd name="T53" fmla="*/ 591 h 913"/>
                <a:gd name="T54" fmla="*/ 659 w 913"/>
                <a:gd name="T55" fmla="*/ 562 h 913"/>
                <a:gd name="T56" fmla="*/ 673 w 913"/>
                <a:gd name="T57" fmla="*/ 529 h 913"/>
                <a:gd name="T58" fmla="*/ 681 w 913"/>
                <a:gd name="T59" fmla="*/ 494 h 913"/>
                <a:gd name="T60" fmla="*/ 684 w 913"/>
                <a:gd name="T61" fmla="*/ 457 h 913"/>
                <a:gd name="T62" fmla="*/ 681 w 913"/>
                <a:gd name="T63" fmla="*/ 420 h 913"/>
                <a:gd name="T64" fmla="*/ 673 w 913"/>
                <a:gd name="T65" fmla="*/ 384 h 913"/>
                <a:gd name="T66" fmla="*/ 659 w 913"/>
                <a:gd name="T67" fmla="*/ 352 h 913"/>
                <a:gd name="T68" fmla="*/ 641 w 913"/>
                <a:gd name="T69" fmla="*/ 322 h 913"/>
                <a:gd name="T70" fmla="*/ 618 w 913"/>
                <a:gd name="T71" fmla="*/ 295 h 913"/>
                <a:gd name="T72" fmla="*/ 591 w 913"/>
                <a:gd name="T73" fmla="*/ 272 h 913"/>
                <a:gd name="T74" fmla="*/ 561 w 913"/>
                <a:gd name="T75" fmla="*/ 254 h 913"/>
                <a:gd name="T76" fmla="*/ 529 w 913"/>
                <a:gd name="T77" fmla="*/ 240 h 913"/>
                <a:gd name="T78" fmla="*/ 493 w 913"/>
                <a:gd name="T79" fmla="*/ 232 h 913"/>
                <a:gd name="T80" fmla="*/ 456 w 913"/>
                <a:gd name="T81" fmla="*/ 229 h 913"/>
                <a:gd name="T82" fmla="*/ 0 w 913"/>
                <a:gd name="T83" fmla="*/ 0 h 913"/>
                <a:gd name="T84" fmla="*/ 913 w 913"/>
                <a:gd name="T85" fmla="*/ 0 h 913"/>
                <a:gd name="T86" fmla="*/ 913 w 913"/>
                <a:gd name="T87" fmla="*/ 913 h 913"/>
                <a:gd name="T88" fmla="*/ 0 w 913"/>
                <a:gd name="T89" fmla="*/ 913 h 913"/>
                <a:gd name="T90" fmla="*/ 0 w 913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3" h="913">
                  <a:moveTo>
                    <a:pt x="456" y="229"/>
                  </a:moveTo>
                  <a:lnTo>
                    <a:pt x="419" y="232"/>
                  </a:lnTo>
                  <a:lnTo>
                    <a:pt x="384" y="240"/>
                  </a:lnTo>
                  <a:lnTo>
                    <a:pt x="351" y="254"/>
                  </a:lnTo>
                  <a:lnTo>
                    <a:pt x="322" y="272"/>
                  </a:lnTo>
                  <a:lnTo>
                    <a:pt x="295" y="295"/>
                  </a:lnTo>
                  <a:lnTo>
                    <a:pt x="272" y="322"/>
                  </a:lnTo>
                  <a:lnTo>
                    <a:pt x="253" y="352"/>
                  </a:lnTo>
                  <a:lnTo>
                    <a:pt x="240" y="384"/>
                  </a:lnTo>
                  <a:lnTo>
                    <a:pt x="230" y="420"/>
                  </a:lnTo>
                  <a:lnTo>
                    <a:pt x="227" y="457"/>
                  </a:lnTo>
                  <a:lnTo>
                    <a:pt x="230" y="494"/>
                  </a:lnTo>
                  <a:lnTo>
                    <a:pt x="240" y="529"/>
                  </a:lnTo>
                  <a:lnTo>
                    <a:pt x="253" y="562"/>
                  </a:lnTo>
                  <a:lnTo>
                    <a:pt x="272" y="591"/>
                  </a:lnTo>
                  <a:lnTo>
                    <a:pt x="295" y="618"/>
                  </a:lnTo>
                  <a:lnTo>
                    <a:pt x="322" y="641"/>
                  </a:lnTo>
                  <a:lnTo>
                    <a:pt x="351" y="660"/>
                  </a:lnTo>
                  <a:lnTo>
                    <a:pt x="384" y="673"/>
                  </a:lnTo>
                  <a:lnTo>
                    <a:pt x="419" y="683"/>
                  </a:lnTo>
                  <a:lnTo>
                    <a:pt x="456" y="685"/>
                  </a:lnTo>
                  <a:lnTo>
                    <a:pt x="493" y="683"/>
                  </a:lnTo>
                  <a:lnTo>
                    <a:pt x="529" y="673"/>
                  </a:lnTo>
                  <a:lnTo>
                    <a:pt x="561" y="660"/>
                  </a:lnTo>
                  <a:lnTo>
                    <a:pt x="591" y="641"/>
                  </a:lnTo>
                  <a:lnTo>
                    <a:pt x="618" y="618"/>
                  </a:lnTo>
                  <a:lnTo>
                    <a:pt x="641" y="591"/>
                  </a:lnTo>
                  <a:lnTo>
                    <a:pt x="659" y="562"/>
                  </a:lnTo>
                  <a:lnTo>
                    <a:pt x="673" y="529"/>
                  </a:lnTo>
                  <a:lnTo>
                    <a:pt x="681" y="494"/>
                  </a:lnTo>
                  <a:lnTo>
                    <a:pt x="684" y="457"/>
                  </a:lnTo>
                  <a:lnTo>
                    <a:pt x="681" y="420"/>
                  </a:lnTo>
                  <a:lnTo>
                    <a:pt x="673" y="384"/>
                  </a:lnTo>
                  <a:lnTo>
                    <a:pt x="659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1" y="272"/>
                  </a:lnTo>
                  <a:lnTo>
                    <a:pt x="561" y="254"/>
                  </a:lnTo>
                  <a:lnTo>
                    <a:pt x="529" y="240"/>
                  </a:lnTo>
                  <a:lnTo>
                    <a:pt x="493" y="232"/>
                  </a:lnTo>
                  <a:lnTo>
                    <a:pt x="456" y="229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4"/>
            <p:cNvSpPr>
              <a:spLocks noEditPoints="1"/>
            </p:cNvSpPr>
            <p:nvPr/>
          </p:nvSpPr>
          <p:spPr bwMode="auto">
            <a:xfrm>
              <a:off x="3632200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1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1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0 w 911"/>
                <a:gd name="T29" fmla="*/ 662 h 914"/>
                <a:gd name="T30" fmla="*/ 508 w 911"/>
                <a:gd name="T31" fmla="*/ 646 h 914"/>
                <a:gd name="T32" fmla="*/ 511 w 911"/>
                <a:gd name="T33" fmla="*/ 628 h 914"/>
                <a:gd name="T34" fmla="*/ 511 w 911"/>
                <a:gd name="T35" fmla="*/ 285 h 914"/>
                <a:gd name="T36" fmla="*/ 508 w 911"/>
                <a:gd name="T37" fmla="*/ 268 h 914"/>
                <a:gd name="T38" fmla="*/ 500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1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1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0" y="662"/>
                  </a:lnTo>
                  <a:lnTo>
                    <a:pt x="508" y="646"/>
                  </a:lnTo>
                  <a:lnTo>
                    <a:pt x="511" y="628"/>
                  </a:lnTo>
                  <a:lnTo>
                    <a:pt x="511" y="285"/>
                  </a:lnTo>
                  <a:lnTo>
                    <a:pt x="508" y="268"/>
                  </a:lnTo>
                  <a:lnTo>
                    <a:pt x="500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5"/>
            <p:cNvSpPr>
              <a:spLocks noEditPoints="1"/>
            </p:cNvSpPr>
            <p:nvPr/>
          </p:nvSpPr>
          <p:spPr bwMode="auto">
            <a:xfrm>
              <a:off x="3500438" y="5753100"/>
              <a:ext cx="604837" cy="604838"/>
            </a:xfrm>
            <a:custGeom>
              <a:avLst/>
              <a:gdLst>
                <a:gd name="T0" fmla="*/ 3012 w 3426"/>
                <a:gd name="T1" fmla="*/ 2994 h 3426"/>
                <a:gd name="T2" fmla="*/ 2970 w 3426"/>
                <a:gd name="T3" fmla="*/ 3083 h 3426"/>
                <a:gd name="T4" fmla="*/ 3012 w 3426"/>
                <a:gd name="T5" fmla="*/ 3172 h 3426"/>
                <a:gd name="T6" fmla="*/ 3110 w 3426"/>
                <a:gd name="T7" fmla="*/ 3194 h 3426"/>
                <a:gd name="T8" fmla="*/ 3186 w 3426"/>
                <a:gd name="T9" fmla="*/ 3134 h 3426"/>
                <a:gd name="T10" fmla="*/ 3186 w 3426"/>
                <a:gd name="T11" fmla="*/ 3033 h 3426"/>
                <a:gd name="T12" fmla="*/ 3110 w 3426"/>
                <a:gd name="T13" fmla="*/ 2972 h 3426"/>
                <a:gd name="T14" fmla="*/ 292 w 3426"/>
                <a:gd name="T15" fmla="*/ 2981 h 3426"/>
                <a:gd name="T16" fmla="*/ 232 w 3426"/>
                <a:gd name="T17" fmla="*/ 3057 h 3426"/>
                <a:gd name="T18" fmla="*/ 254 w 3426"/>
                <a:gd name="T19" fmla="*/ 3155 h 3426"/>
                <a:gd name="T20" fmla="*/ 343 w 3426"/>
                <a:gd name="T21" fmla="*/ 3197 h 3426"/>
                <a:gd name="T22" fmla="*/ 432 w 3426"/>
                <a:gd name="T23" fmla="*/ 3155 h 3426"/>
                <a:gd name="T24" fmla="*/ 454 w 3426"/>
                <a:gd name="T25" fmla="*/ 3057 h 3426"/>
                <a:gd name="T26" fmla="*/ 393 w 3426"/>
                <a:gd name="T27" fmla="*/ 2981 h 3426"/>
                <a:gd name="T28" fmla="*/ 667 w 3426"/>
                <a:gd name="T29" fmla="*/ 631 h 3426"/>
                <a:gd name="T30" fmla="*/ 629 w 3426"/>
                <a:gd name="T31" fmla="*/ 685 h 3426"/>
                <a:gd name="T32" fmla="*/ 631 w 3426"/>
                <a:gd name="T33" fmla="*/ 1727 h 3426"/>
                <a:gd name="T34" fmla="*/ 655 w 3426"/>
                <a:gd name="T35" fmla="*/ 2787 h 3426"/>
                <a:gd name="T36" fmla="*/ 1713 w 3426"/>
                <a:gd name="T37" fmla="*/ 2797 h 3426"/>
                <a:gd name="T38" fmla="*/ 2741 w 3426"/>
                <a:gd name="T39" fmla="*/ 2797 h 3426"/>
                <a:gd name="T40" fmla="*/ 2795 w 3426"/>
                <a:gd name="T41" fmla="*/ 2759 h 3426"/>
                <a:gd name="T42" fmla="*/ 2787 w 3426"/>
                <a:gd name="T43" fmla="*/ 652 h 3426"/>
                <a:gd name="T44" fmla="*/ 685 w 3426"/>
                <a:gd name="T45" fmla="*/ 628 h 3426"/>
                <a:gd name="T46" fmla="*/ 3012 w 3426"/>
                <a:gd name="T47" fmla="*/ 254 h 3426"/>
                <a:gd name="T48" fmla="*/ 2970 w 3426"/>
                <a:gd name="T49" fmla="*/ 342 h 3426"/>
                <a:gd name="T50" fmla="*/ 3012 w 3426"/>
                <a:gd name="T51" fmla="*/ 431 h 3426"/>
                <a:gd name="T52" fmla="*/ 3110 w 3426"/>
                <a:gd name="T53" fmla="*/ 453 h 3426"/>
                <a:gd name="T54" fmla="*/ 3186 w 3426"/>
                <a:gd name="T55" fmla="*/ 393 h 3426"/>
                <a:gd name="T56" fmla="*/ 3186 w 3426"/>
                <a:gd name="T57" fmla="*/ 292 h 3426"/>
                <a:gd name="T58" fmla="*/ 3110 w 3426"/>
                <a:gd name="T59" fmla="*/ 231 h 3426"/>
                <a:gd name="T60" fmla="*/ 292 w 3426"/>
                <a:gd name="T61" fmla="*/ 240 h 3426"/>
                <a:gd name="T62" fmla="*/ 232 w 3426"/>
                <a:gd name="T63" fmla="*/ 316 h 3426"/>
                <a:gd name="T64" fmla="*/ 254 w 3426"/>
                <a:gd name="T65" fmla="*/ 414 h 3426"/>
                <a:gd name="T66" fmla="*/ 343 w 3426"/>
                <a:gd name="T67" fmla="*/ 456 h 3426"/>
                <a:gd name="T68" fmla="*/ 432 w 3426"/>
                <a:gd name="T69" fmla="*/ 414 h 3426"/>
                <a:gd name="T70" fmla="*/ 454 w 3426"/>
                <a:gd name="T71" fmla="*/ 316 h 3426"/>
                <a:gd name="T72" fmla="*/ 393 w 3426"/>
                <a:gd name="T73" fmla="*/ 240 h 3426"/>
                <a:gd name="T74" fmla="*/ 3198 w 3426"/>
                <a:gd name="T75" fmla="*/ 0 h 3426"/>
                <a:gd name="T76" fmla="*/ 3332 w 3426"/>
                <a:gd name="T77" fmla="*/ 44 h 3426"/>
                <a:gd name="T78" fmla="*/ 3414 w 3426"/>
                <a:gd name="T79" fmla="*/ 156 h 3426"/>
                <a:gd name="T80" fmla="*/ 3424 w 3426"/>
                <a:gd name="T81" fmla="*/ 3235 h 3426"/>
                <a:gd name="T82" fmla="*/ 3359 w 3426"/>
                <a:gd name="T83" fmla="*/ 3359 h 3426"/>
                <a:gd name="T84" fmla="*/ 3235 w 3426"/>
                <a:gd name="T85" fmla="*/ 3423 h 3426"/>
                <a:gd name="T86" fmla="*/ 156 w 3426"/>
                <a:gd name="T87" fmla="*/ 3415 h 3426"/>
                <a:gd name="T88" fmla="*/ 44 w 3426"/>
                <a:gd name="T89" fmla="*/ 3332 h 3426"/>
                <a:gd name="T90" fmla="*/ 0 w 3426"/>
                <a:gd name="T91" fmla="*/ 3197 h 3426"/>
                <a:gd name="T92" fmla="*/ 26 w 3426"/>
                <a:gd name="T93" fmla="*/ 123 h 3426"/>
                <a:gd name="T94" fmla="*/ 124 w 3426"/>
                <a:gd name="T95" fmla="*/ 25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685" y="628"/>
                  </a:moveTo>
                  <a:lnTo>
                    <a:pt x="667" y="631"/>
                  </a:lnTo>
                  <a:lnTo>
                    <a:pt x="652" y="639"/>
                  </a:lnTo>
                  <a:lnTo>
                    <a:pt x="639" y="652"/>
                  </a:lnTo>
                  <a:lnTo>
                    <a:pt x="631" y="667"/>
                  </a:lnTo>
                  <a:lnTo>
                    <a:pt x="629" y="685"/>
                  </a:lnTo>
                  <a:lnTo>
                    <a:pt x="629" y="1713"/>
                  </a:lnTo>
                  <a:lnTo>
                    <a:pt x="629" y="1718"/>
                  </a:lnTo>
                  <a:lnTo>
                    <a:pt x="630" y="1722"/>
                  </a:lnTo>
                  <a:lnTo>
                    <a:pt x="631" y="1727"/>
                  </a:lnTo>
                  <a:lnTo>
                    <a:pt x="631" y="2741"/>
                  </a:lnTo>
                  <a:lnTo>
                    <a:pt x="634" y="2759"/>
                  </a:lnTo>
                  <a:lnTo>
                    <a:pt x="642" y="2774"/>
                  </a:lnTo>
                  <a:lnTo>
                    <a:pt x="655" y="2787"/>
                  </a:lnTo>
                  <a:lnTo>
                    <a:pt x="670" y="2795"/>
                  </a:lnTo>
                  <a:lnTo>
                    <a:pt x="688" y="2797"/>
                  </a:lnTo>
                  <a:lnTo>
                    <a:pt x="1713" y="2797"/>
                  </a:lnTo>
                  <a:lnTo>
                    <a:pt x="1713" y="2797"/>
                  </a:lnTo>
                  <a:lnTo>
                    <a:pt x="1715" y="2797"/>
                  </a:lnTo>
                  <a:lnTo>
                    <a:pt x="1716" y="2797"/>
                  </a:lnTo>
                  <a:lnTo>
                    <a:pt x="1716" y="2797"/>
                  </a:lnTo>
                  <a:lnTo>
                    <a:pt x="2741" y="2797"/>
                  </a:lnTo>
                  <a:lnTo>
                    <a:pt x="2759" y="2795"/>
                  </a:lnTo>
                  <a:lnTo>
                    <a:pt x="2774" y="2787"/>
                  </a:lnTo>
                  <a:lnTo>
                    <a:pt x="2787" y="2774"/>
                  </a:lnTo>
                  <a:lnTo>
                    <a:pt x="2795" y="2759"/>
                  </a:lnTo>
                  <a:lnTo>
                    <a:pt x="2798" y="2741"/>
                  </a:lnTo>
                  <a:lnTo>
                    <a:pt x="2798" y="685"/>
                  </a:lnTo>
                  <a:lnTo>
                    <a:pt x="2795" y="667"/>
                  </a:lnTo>
                  <a:lnTo>
                    <a:pt x="2787" y="652"/>
                  </a:lnTo>
                  <a:lnTo>
                    <a:pt x="2774" y="639"/>
                  </a:lnTo>
                  <a:lnTo>
                    <a:pt x="2759" y="631"/>
                  </a:lnTo>
                  <a:lnTo>
                    <a:pt x="2741" y="628"/>
                  </a:lnTo>
                  <a:lnTo>
                    <a:pt x="685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6"/>
            <p:cNvSpPr>
              <a:spLocks noEditPoints="1"/>
            </p:cNvSpPr>
            <p:nvPr/>
          </p:nvSpPr>
          <p:spPr bwMode="auto">
            <a:xfrm>
              <a:off x="3813175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1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1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1 w 911"/>
                <a:gd name="T29" fmla="*/ 662 h 914"/>
                <a:gd name="T30" fmla="*/ 508 w 911"/>
                <a:gd name="T31" fmla="*/ 646 h 914"/>
                <a:gd name="T32" fmla="*/ 511 w 911"/>
                <a:gd name="T33" fmla="*/ 628 h 914"/>
                <a:gd name="T34" fmla="*/ 511 w 911"/>
                <a:gd name="T35" fmla="*/ 285 h 914"/>
                <a:gd name="T36" fmla="*/ 508 w 911"/>
                <a:gd name="T37" fmla="*/ 268 h 914"/>
                <a:gd name="T38" fmla="*/ 501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1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1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1" y="662"/>
                  </a:lnTo>
                  <a:lnTo>
                    <a:pt x="508" y="646"/>
                  </a:lnTo>
                  <a:lnTo>
                    <a:pt x="511" y="628"/>
                  </a:lnTo>
                  <a:lnTo>
                    <a:pt x="511" y="285"/>
                  </a:lnTo>
                  <a:lnTo>
                    <a:pt x="508" y="268"/>
                  </a:lnTo>
                  <a:lnTo>
                    <a:pt x="501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4385714" y="5753100"/>
            <a:ext cx="604838" cy="604838"/>
            <a:chOff x="4413250" y="5753100"/>
            <a:chExt cx="604838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41"/>
            <p:cNvSpPr>
              <a:spLocks noEditPoints="1"/>
            </p:cNvSpPr>
            <p:nvPr/>
          </p:nvSpPr>
          <p:spPr bwMode="auto">
            <a:xfrm>
              <a:off x="4635500" y="6065838"/>
              <a:ext cx="160338" cy="161925"/>
            </a:xfrm>
            <a:custGeom>
              <a:avLst/>
              <a:gdLst>
                <a:gd name="T0" fmla="*/ 514 w 911"/>
                <a:gd name="T1" fmla="*/ 667 h 914"/>
                <a:gd name="T2" fmla="*/ 550 w 911"/>
                <a:gd name="T3" fmla="*/ 740 h 914"/>
                <a:gd name="T4" fmla="*/ 623 w 911"/>
                <a:gd name="T5" fmla="*/ 703 h 914"/>
                <a:gd name="T6" fmla="*/ 586 w 911"/>
                <a:gd name="T7" fmla="*/ 631 h 914"/>
                <a:gd name="T8" fmla="*/ 180 w 911"/>
                <a:gd name="T9" fmla="*/ 651 h 914"/>
                <a:gd name="T10" fmla="*/ 192 w 911"/>
                <a:gd name="T11" fmla="*/ 731 h 914"/>
                <a:gd name="T12" fmla="*/ 272 w 911"/>
                <a:gd name="T13" fmla="*/ 719 h 914"/>
                <a:gd name="T14" fmla="*/ 259 w 911"/>
                <a:gd name="T15" fmla="*/ 639 h 914"/>
                <a:gd name="T16" fmla="*/ 706 w 911"/>
                <a:gd name="T17" fmla="*/ 468 h 914"/>
                <a:gd name="T18" fmla="*/ 693 w 911"/>
                <a:gd name="T19" fmla="*/ 547 h 914"/>
                <a:gd name="T20" fmla="*/ 773 w 911"/>
                <a:gd name="T21" fmla="*/ 560 h 914"/>
                <a:gd name="T22" fmla="*/ 786 w 911"/>
                <a:gd name="T23" fmla="*/ 480 h 914"/>
                <a:gd name="T24" fmla="*/ 379 w 911"/>
                <a:gd name="T25" fmla="*/ 460 h 914"/>
                <a:gd name="T26" fmla="*/ 343 w 911"/>
                <a:gd name="T27" fmla="*/ 532 h 914"/>
                <a:gd name="T28" fmla="*/ 415 w 911"/>
                <a:gd name="T29" fmla="*/ 568 h 914"/>
                <a:gd name="T30" fmla="*/ 451 w 911"/>
                <a:gd name="T31" fmla="*/ 495 h 914"/>
                <a:gd name="T32" fmla="*/ 569 w 911"/>
                <a:gd name="T33" fmla="*/ 285 h 914"/>
                <a:gd name="T34" fmla="*/ 512 w 911"/>
                <a:gd name="T35" fmla="*/ 343 h 914"/>
                <a:gd name="T36" fmla="*/ 569 w 911"/>
                <a:gd name="T37" fmla="*/ 400 h 914"/>
                <a:gd name="T38" fmla="*/ 626 w 911"/>
                <a:gd name="T39" fmla="*/ 343 h 914"/>
                <a:gd name="T40" fmla="*/ 569 w 911"/>
                <a:gd name="T41" fmla="*/ 285 h 914"/>
                <a:gd name="T42" fmla="*/ 172 w 911"/>
                <a:gd name="T43" fmla="*/ 325 h 914"/>
                <a:gd name="T44" fmla="*/ 208 w 911"/>
                <a:gd name="T45" fmla="*/ 397 h 914"/>
                <a:gd name="T46" fmla="*/ 280 w 911"/>
                <a:gd name="T47" fmla="*/ 360 h 914"/>
                <a:gd name="T48" fmla="*/ 244 w 911"/>
                <a:gd name="T49" fmla="*/ 289 h 914"/>
                <a:gd name="T50" fmla="*/ 693 w 911"/>
                <a:gd name="T51" fmla="*/ 138 h 914"/>
                <a:gd name="T52" fmla="*/ 706 w 911"/>
                <a:gd name="T53" fmla="*/ 217 h 914"/>
                <a:gd name="T54" fmla="*/ 786 w 911"/>
                <a:gd name="T55" fmla="*/ 205 h 914"/>
                <a:gd name="T56" fmla="*/ 773 w 911"/>
                <a:gd name="T57" fmla="*/ 125 h 914"/>
                <a:gd name="T58" fmla="*/ 363 w 911"/>
                <a:gd name="T59" fmla="*/ 125 h 914"/>
                <a:gd name="T60" fmla="*/ 351 w 911"/>
                <a:gd name="T61" fmla="*/ 205 h 914"/>
                <a:gd name="T62" fmla="*/ 431 w 911"/>
                <a:gd name="T63" fmla="*/ 217 h 914"/>
                <a:gd name="T64" fmla="*/ 443 w 911"/>
                <a:gd name="T65" fmla="*/ 138 h 914"/>
                <a:gd name="T66" fmla="*/ 169 w 911"/>
                <a:gd name="T67" fmla="*/ 0 h 914"/>
                <a:gd name="T68" fmla="*/ 226 w 911"/>
                <a:gd name="T69" fmla="*/ 57 h 914"/>
                <a:gd name="T70" fmla="*/ 283 w 911"/>
                <a:gd name="T71" fmla="*/ 0 h 914"/>
                <a:gd name="T72" fmla="*/ 550 w 911"/>
                <a:gd name="T73" fmla="*/ 54 h 914"/>
                <a:gd name="T74" fmla="*/ 623 w 911"/>
                <a:gd name="T75" fmla="*/ 18 h 914"/>
                <a:gd name="T76" fmla="*/ 877 w 911"/>
                <a:gd name="T77" fmla="*/ 46 h 914"/>
                <a:gd name="T78" fmla="*/ 877 w 911"/>
                <a:gd name="T79" fmla="*/ 297 h 914"/>
                <a:gd name="T80" fmla="*/ 865 w 911"/>
                <a:gd name="T81" fmla="*/ 376 h 914"/>
                <a:gd name="T82" fmla="*/ 893 w 911"/>
                <a:gd name="T83" fmla="*/ 631 h 914"/>
                <a:gd name="T84" fmla="*/ 857 w 911"/>
                <a:gd name="T85" fmla="*/ 703 h 914"/>
                <a:gd name="T86" fmla="*/ 911 w 911"/>
                <a:gd name="T87" fmla="*/ 914 h 914"/>
                <a:gd name="T88" fmla="*/ 758 w 911"/>
                <a:gd name="T89" fmla="*/ 859 h 914"/>
                <a:gd name="T90" fmla="*/ 685 w 911"/>
                <a:gd name="T91" fmla="*/ 895 h 914"/>
                <a:gd name="T92" fmla="*/ 431 w 911"/>
                <a:gd name="T93" fmla="*/ 867 h 914"/>
                <a:gd name="T94" fmla="*/ 351 w 911"/>
                <a:gd name="T95" fmla="*/ 880 h 914"/>
                <a:gd name="T96" fmla="*/ 100 w 911"/>
                <a:gd name="T97" fmla="*/ 880 h 914"/>
                <a:gd name="T98" fmla="*/ 25 w 911"/>
                <a:gd name="T99" fmla="*/ 864 h 914"/>
                <a:gd name="T100" fmla="*/ 6 w 911"/>
                <a:gd name="T101" fmla="*/ 542 h 914"/>
                <a:gd name="T102" fmla="*/ 72 w 911"/>
                <a:gd name="T103" fmla="*/ 568 h 914"/>
                <a:gd name="T104" fmla="*/ 108 w 911"/>
                <a:gd name="T105" fmla="*/ 495 h 914"/>
                <a:gd name="T106" fmla="*/ 39 w 911"/>
                <a:gd name="T107" fmla="*/ 459 h 914"/>
                <a:gd name="T108" fmla="*/ 0 w 911"/>
                <a:gd name="T109" fmla="*/ 186 h 914"/>
                <a:gd name="T110" fmla="*/ 54 w 911"/>
                <a:gd name="T111" fmla="*/ 228 h 914"/>
                <a:gd name="T112" fmla="*/ 112 w 911"/>
                <a:gd name="T113" fmla="*/ 171 h 914"/>
                <a:gd name="T114" fmla="*/ 54 w 911"/>
                <a:gd name="T115" fmla="*/ 114 h 914"/>
                <a:gd name="T116" fmla="*/ 0 w 911"/>
                <a:gd name="T117" fmla="*/ 15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1" h="914">
                  <a:moveTo>
                    <a:pt x="569" y="628"/>
                  </a:moveTo>
                  <a:lnTo>
                    <a:pt x="550" y="631"/>
                  </a:lnTo>
                  <a:lnTo>
                    <a:pt x="534" y="639"/>
                  </a:lnTo>
                  <a:lnTo>
                    <a:pt x="522" y="651"/>
                  </a:lnTo>
                  <a:lnTo>
                    <a:pt x="514" y="667"/>
                  </a:lnTo>
                  <a:lnTo>
                    <a:pt x="512" y="685"/>
                  </a:lnTo>
                  <a:lnTo>
                    <a:pt x="514" y="703"/>
                  </a:lnTo>
                  <a:lnTo>
                    <a:pt x="522" y="719"/>
                  </a:lnTo>
                  <a:lnTo>
                    <a:pt x="534" y="731"/>
                  </a:lnTo>
                  <a:lnTo>
                    <a:pt x="550" y="740"/>
                  </a:lnTo>
                  <a:lnTo>
                    <a:pt x="569" y="743"/>
                  </a:lnTo>
                  <a:lnTo>
                    <a:pt x="586" y="740"/>
                  </a:lnTo>
                  <a:lnTo>
                    <a:pt x="602" y="731"/>
                  </a:lnTo>
                  <a:lnTo>
                    <a:pt x="614" y="719"/>
                  </a:lnTo>
                  <a:lnTo>
                    <a:pt x="623" y="703"/>
                  </a:lnTo>
                  <a:lnTo>
                    <a:pt x="626" y="685"/>
                  </a:lnTo>
                  <a:lnTo>
                    <a:pt x="623" y="667"/>
                  </a:lnTo>
                  <a:lnTo>
                    <a:pt x="614" y="651"/>
                  </a:lnTo>
                  <a:lnTo>
                    <a:pt x="602" y="639"/>
                  </a:lnTo>
                  <a:lnTo>
                    <a:pt x="586" y="631"/>
                  </a:lnTo>
                  <a:lnTo>
                    <a:pt x="569" y="628"/>
                  </a:lnTo>
                  <a:close/>
                  <a:moveTo>
                    <a:pt x="226" y="628"/>
                  </a:moveTo>
                  <a:lnTo>
                    <a:pt x="208" y="631"/>
                  </a:lnTo>
                  <a:lnTo>
                    <a:pt x="192" y="639"/>
                  </a:lnTo>
                  <a:lnTo>
                    <a:pt x="180" y="651"/>
                  </a:lnTo>
                  <a:lnTo>
                    <a:pt x="172" y="667"/>
                  </a:lnTo>
                  <a:lnTo>
                    <a:pt x="169" y="685"/>
                  </a:lnTo>
                  <a:lnTo>
                    <a:pt x="172" y="703"/>
                  </a:lnTo>
                  <a:lnTo>
                    <a:pt x="180" y="719"/>
                  </a:lnTo>
                  <a:lnTo>
                    <a:pt x="192" y="731"/>
                  </a:lnTo>
                  <a:lnTo>
                    <a:pt x="208" y="740"/>
                  </a:lnTo>
                  <a:lnTo>
                    <a:pt x="226" y="743"/>
                  </a:lnTo>
                  <a:lnTo>
                    <a:pt x="244" y="740"/>
                  </a:lnTo>
                  <a:lnTo>
                    <a:pt x="259" y="731"/>
                  </a:lnTo>
                  <a:lnTo>
                    <a:pt x="272" y="719"/>
                  </a:lnTo>
                  <a:lnTo>
                    <a:pt x="280" y="703"/>
                  </a:lnTo>
                  <a:lnTo>
                    <a:pt x="283" y="685"/>
                  </a:lnTo>
                  <a:lnTo>
                    <a:pt x="280" y="667"/>
                  </a:lnTo>
                  <a:lnTo>
                    <a:pt x="272" y="651"/>
                  </a:lnTo>
                  <a:lnTo>
                    <a:pt x="259" y="639"/>
                  </a:lnTo>
                  <a:lnTo>
                    <a:pt x="244" y="631"/>
                  </a:lnTo>
                  <a:lnTo>
                    <a:pt x="226" y="628"/>
                  </a:lnTo>
                  <a:close/>
                  <a:moveTo>
                    <a:pt x="739" y="457"/>
                  </a:moveTo>
                  <a:lnTo>
                    <a:pt x="722" y="460"/>
                  </a:lnTo>
                  <a:lnTo>
                    <a:pt x="706" y="468"/>
                  </a:lnTo>
                  <a:lnTo>
                    <a:pt x="693" y="480"/>
                  </a:lnTo>
                  <a:lnTo>
                    <a:pt x="685" y="495"/>
                  </a:lnTo>
                  <a:lnTo>
                    <a:pt x="683" y="514"/>
                  </a:lnTo>
                  <a:lnTo>
                    <a:pt x="685" y="532"/>
                  </a:lnTo>
                  <a:lnTo>
                    <a:pt x="693" y="547"/>
                  </a:lnTo>
                  <a:lnTo>
                    <a:pt x="706" y="560"/>
                  </a:lnTo>
                  <a:lnTo>
                    <a:pt x="722" y="568"/>
                  </a:lnTo>
                  <a:lnTo>
                    <a:pt x="739" y="571"/>
                  </a:lnTo>
                  <a:lnTo>
                    <a:pt x="758" y="568"/>
                  </a:lnTo>
                  <a:lnTo>
                    <a:pt x="773" y="560"/>
                  </a:lnTo>
                  <a:lnTo>
                    <a:pt x="786" y="547"/>
                  </a:lnTo>
                  <a:lnTo>
                    <a:pt x="794" y="532"/>
                  </a:lnTo>
                  <a:lnTo>
                    <a:pt x="796" y="514"/>
                  </a:lnTo>
                  <a:lnTo>
                    <a:pt x="794" y="495"/>
                  </a:lnTo>
                  <a:lnTo>
                    <a:pt x="786" y="480"/>
                  </a:lnTo>
                  <a:lnTo>
                    <a:pt x="773" y="468"/>
                  </a:lnTo>
                  <a:lnTo>
                    <a:pt x="758" y="460"/>
                  </a:lnTo>
                  <a:lnTo>
                    <a:pt x="739" y="457"/>
                  </a:lnTo>
                  <a:close/>
                  <a:moveTo>
                    <a:pt x="397" y="457"/>
                  </a:moveTo>
                  <a:lnTo>
                    <a:pt x="379" y="460"/>
                  </a:lnTo>
                  <a:lnTo>
                    <a:pt x="363" y="468"/>
                  </a:lnTo>
                  <a:lnTo>
                    <a:pt x="351" y="480"/>
                  </a:lnTo>
                  <a:lnTo>
                    <a:pt x="343" y="495"/>
                  </a:lnTo>
                  <a:lnTo>
                    <a:pt x="340" y="514"/>
                  </a:lnTo>
                  <a:lnTo>
                    <a:pt x="343" y="532"/>
                  </a:lnTo>
                  <a:lnTo>
                    <a:pt x="351" y="547"/>
                  </a:lnTo>
                  <a:lnTo>
                    <a:pt x="363" y="560"/>
                  </a:lnTo>
                  <a:lnTo>
                    <a:pt x="379" y="568"/>
                  </a:lnTo>
                  <a:lnTo>
                    <a:pt x="397" y="571"/>
                  </a:lnTo>
                  <a:lnTo>
                    <a:pt x="415" y="568"/>
                  </a:lnTo>
                  <a:lnTo>
                    <a:pt x="431" y="560"/>
                  </a:lnTo>
                  <a:lnTo>
                    <a:pt x="443" y="547"/>
                  </a:lnTo>
                  <a:lnTo>
                    <a:pt x="451" y="532"/>
                  </a:lnTo>
                  <a:lnTo>
                    <a:pt x="454" y="514"/>
                  </a:lnTo>
                  <a:lnTo>
                    <a:pt x="451" y="495"/>
                  </a:lnTo>
                  <a:lnTo>
                    <a:pt x="443" y="480"/>
                  </a:lnTo>
                  <a:lnTo>
                    <a:pt x="431" y="468"/>
                  </a:lnTo>
                  <a:lnTo>
                    <a:pt x="415" y="460"/>
                  </a:lnTo>
                  <a:lnTo>
                    <a:pt x="397" y="457"/>
                  </a:lnTo>
                  <a:close/>
                  <a:moveTo>
                    <a:pt x="569" y="285"/>
                  </a:moveTo>
                  <a:lnTo>
                    <a:pt x="550" y="289"/>
                  </a:lnTo>
                  <a:lnTo>
                    <a:pt x="534" y="297"/>
                  </a:lnTo>
                  <a:lnTo>
                    <a:pt x="522" y="309"/>
                  </a:lnTo>
                  <a:lnTo>
                    <a:pt x="514" y="325"/>
                  </a:lnTo>
                  <a:lnTo>
                    <a:pt x="512" y="343"/>
                  </a:lnTo>
                  <a:lnTo>
                    <a:pt x="514" y="360"/>
                  </a:lnTo>
                  <a:lnTo>
                    <a:pt x="522" y="376"/>
                  </a:lnTo>
                  <a:lnTo>
                    <a:pt x="534" y="388"/>
                  </a:lnTo>
                  <a:lnTo>
                    <a:pt x="550" y="397"/>
                  </a:lnTo>
                  <a:lnTo>
                    <a:pt x="569" y="400"/>
                  </a:lnTo>
                  <a:lnTo>
                    <a:pt x="586" y="397"/>
                  </a:lnTo>
                  <a:lnTo>
                    <a:pt x="602" y="388"/>
                  </a:lnTo>
                  <a:lnTo>
                    <a:pt x="614" y="376"/>
                  </a:lnTo>
                  <a:lnTo>
                    <a:pt x="623" y="360"/>
                  </a:lnTo>
                  <a:lnTo>
                    <a:pt x="626" y="343"/>
                  </a:lnTo>
                  <a:lnTo>
                    <a:pt x="623" y="325"/>
                  </a:lnTo>
                  <a:lnTo>
                    <a:pt x="614" y="309"/>
                  </a:lnTo>
                  <a:lnTo>
                    <a:pt x="602" y="297"/>
                  </a:lnTo>
                  <a:lnTo>
                    <a:pt x="586" y="289"/>
                  </a:lnTo>
                  <a:lnTo>
                    <a:pt x="569" y="285"/>
                  </a:lnTo>
                  <a:close/>
                  <a:moveTo>
                    <a:pt x="226" y="285"/>
                  </a:moveTo>
                  <a:lnTo>
                    <a:pt x="208" y="289"/>
                  </a:lnTo>
                  <a:lnTo>
                    <a:pt x="192" y="297"/>
                  </a:lnTo>
                  <a:lnTo>
                    <a:pt x="180" y="309"/>
                  </a:lnTo>
                  <a:lnTo>
                    <a:pt x="172" y="325"/>
                  </a:lnTo>
                  <a:lnTo>
                    <a:pt x="169" y="343"/>
                  </a:lnTo>
                  <a:lnTo>
                    <a:pt x="172" y="360"/>
                  </a:lnTo>
                  <a:lnTo>
                    <a:pt x="180" y="376"/>
                  </a:lnTo>
                  <a:lnTo>
                    <a:pt x="192" y="388"/>
                  </a:lnTo>
                  <a:lnTo>
                    <a:pt x="208" y="397"/>
                  </a:lnTo>
                  <a:lnTo>
                    <a:pt x="226" y="400"/>
                  </a:lnTo>
                  <a:lnTo>
                    <a:pt x="244" y="397"/>
                  </a:lnTo>
                  <a:lnTo>
                    <a:pt x="259" y="388"/>
                  </a:lnTo>
                  <a:lnTo>
                    <a:pt x="272" y="376"/>
                  </a:lnTo>
                  <a:lnTo>
                    <a:pt x="280" y="360"/>
                  </a:lnTo>
                  <a:lnTo>
                    <a:pt x="283" y="343"/>
                  </a:lnTo>
                  <a:lnTo>
                    <a:pt x="280" y="325"/>
                  </a:lnTo>
                  <a:lnTo>
                    <a:pt x="272" y="309"/>
                  </a:lnTo>
                  <a:lnTo>
                    <a:pt x="259" y="297"/>
                  </a:lnTo>
                  <a:lnTo>
                    <a:pt x="244" y="289"/>
                  </a:lnTo>
                  <a:lnTo>
                    <a:pt x="226" y="285"/>
                  </a:lnTo>
                  <a:close/>
                  <a:moveTo>
                    <a:pt x="739" y="114"/>
                  </a:moveTo>
                  <a:lnTo>
                    <a:pt x="722" y="117"/>
                  </a:lnTo>
                  <a:lnTo>
                    <a:pt x="706" y="125"/>
                  </a:lnTo>
                  <a:lnTo>
                    <a:pt x="693" y="138"/>
                  </a:lnTo>
                  <a:lnTo>
                    <a:pt x="685" y="153"/>
                  </a:lnTo>
                  <a:lnTo>
                    <a:pt x="683" y="171"/>
                  </a:lnTo>
                  <a:lnTo>
                    <a:pt x="685" y="189"/>
                  </a:lnTo>
                  <a:lnTo>
                    <a:pt x="693" y="205"/>
                  </a:lnTo>
                  <a:lnTo>
                    <a:pt x="706" y="217"/>
                  </a:lnTo>
                  <a:lnTo>
                    <a:pt x="722" y="225"/>
                  </a:lnTo>
                  <a:lnTo>
                    <a:pt x="739" y="228"/>
                  </a:lnTo>
                  <a:lnTo>
                    <a:pt x="758" y="225"/>
                  </a:lnTo>
                  <a:lnTo>
                    <a:pt x="773" y="217"/>
                  </a:lnTo>
                  <a:lnTo>
                    <a:pt x="786" y="205"/>
                  </a:lnTo>
                  <a:lnTo>
                    <a:pt x="794" y="189"/>
                  </a:lnTo>
                  <a:lnTo>
                    <a:pt x="796" y="171"/>
                  </a:lnTo>
                  <a:lnTo>
                    <a:pt x="794" y="153"/>
                  </a:lnTo>
                  <a:lnTo>
                    <a:pt x="786" y="138"/>
                  </a:lnTo>
                  <a:lnTo>
                    <a:pt x="773" y="125"/>
                  </a:lnTo>
                  <a:lnTo>
                    <a:pt x="758" y="117"/>
                  </a:lnTo>
                  <a:lnTo>
                    <a:pt x="739" y="114"/>
                  </a:lnTo>
                  <a:close/>
                  <a:moveTo>
                    <a:pt x="397" y="114"/>
                  </a:moveTo>
                  <a:lnTo>
                    <a:pt x="379" y="117"/>
                  </a:lnTo>
                  <a:lnTo>
                    <a:pt x="363" y="125"/>
                  </a:lnTo>
                  <a:lnTo>
                    <a:pt x="351" y="138"/>
                  </a:lnTo>
                  <a:lnTo>
                    <a:pt x="343" y="153"/>
                  </a:lnTo>
                  <a:lnTo>
                    <a:pt x="340" y="171"/>
                  </a:lnTo>
                  <a:lnTo>
                    <a:pt x="343" y="189"/>
                  </a:lnTo>
                  <a:lnTo>
                    <a:pt x="351" y="205"/>
                  </a:lnTo>
                  <a:lnTo>
                    <a:pt x="363" y="217"/>
                  </a:lnTo>
                  <a:lnTo>
                    <a:pt x="379" y="225"/>
                  </a:lnTo>
                  <a:lnTo>
                    <a:pt x="397" y="228"/>
                  </a:lnTo>
                  <a:lnTo>
                    <a:pt x="415" y="225"/>
                  </a:lnTo>
                  <a:lnTo>
                    <a:pt x="431" y="217"/>
                  </a:lnTo>
                  <a:lnTo>
                    <a:pt x="443" y="205"/>
                  </a:lnTo>
                  <a:lnTo>
                    <a:pt x="451" y="189"/>
                  </a:lnTo>
                  <a:lnTo>
                    <a:pt x="454" y="171"/>
                  </a:lnTo>
                  <a:lnTo>
                    <a:pt x="451" y="153"/>
                  </a:lnTo>
                  <a:lnTo>
                    <a:pt x="443" y="138"/>
                  </a:lnTo>
                  <a:lnTo>
                    <a:pt x="431" y="125"/>
                  </a:lnTo>
                  <a:lnTo>
                    <a:pt x="415" y="117"/>
                  </a:lnTo>
                  <a:lnTo>
                    <a:pt x="397" y="114"/>
                  </a:lnTo>
                  <a:close/>
                  <a:moveTo>
                    <a:pt x="0" y="0"/>
                  </a:moveTo>
                  <a:lnTo>
                    <a:pt x="169" y="0"/>
                  </a:lnTo>
                  <a:lnTo>
                    <a:pt x="172" y="18"/>
                  </a:lnTo>
                  <a:lnTo>
                    <a:pt x="180" y="34"/>
                  </a:lnTo>
                  <a:lnTo>
                    <a:pt x="192" y="46"/>
                  </a:lnTo>
                  <a:lnTo>
                    <a:pt x="208" y="54"/>
                  </a:lnTo>
                  <a:lnTo>
                    <a:pt x="226" y="57"/>
                  </a:lnTo>
                  <a:lnTo>
                    <a:pt x="244" y="54"/>
                  </a:lnTo>
                  <a:lnTo>
                    <a:pt x="259" y="46"/>
                  </a:lnTo>
                  <a:lnTo>
                    <a:pt x="272" y="34"/>
                  </a:lnTo>
                  <a:lnTo>
                    <a:pt x="280" y="18"/>
                  </a:lnTo>
                  <a:lnTo>
                    <a:pt x="283" y="0"/>
                  </a:lnTo>
                  <a:lnTo>
                    <a:pt x="512" y="0"/>
                  </a:lnTo>
                  <a:lnTo>
                    <a:pt x="514" y="18"/>
                  </a:lnTo>
                  <a:lnTo>
                    <a:pt x="522" y="34"/>
                  </a:lnTo>
                  <a:lnTo>
                    <a:pt x="534" y="46"/>
                  </a:lnTo>
                  <a:lnTo>
                    <a:pt x="550" y="54"/>
                  </a:lnTo>
                  <a:lnTo>
                    <a:pt x="569" y="57"/>
                  </a:lnTo>
                  <a:lnTo>
                    <a:pt x="586" y="54"/>
                  </a:lnTo>
                  <a:lnTo>
                    <a:pt x="602" y="46"/>
                  </a:lnTo>
                  <a:lnTo>
                    <a:pt x="614" y="34"/>
                  </a:lnTo>
                  <a:lnTo>
                    <a:pt x="623" y="18"/>
                  </a:lnTo>
                  <a:lnTo>
                    <a:pt x="626" y="0"/>
                  </a:lnTo>
                  <a:lnTo>
                    <a:pt x="853" y="0"/>
                  </a:lnTo>
                  <a:lnTo>
                    <a:pt x="857" y="18"/>
                  </a:lnTo>
                  <a:lnTo>
                    <a:pt x="865" y="34"/>
                  </a:lnTo>
                  <a:lnTo>
                    <a:pt x="877" y="46"/>
                  </a:lnTo>
                  <a:lnTo>
                    <a:pt x="893" y="54"/>
                  </a:lnTo>
                  <a:lnTo>
                    <a:pt x="911" y="57"/>
                  </a:lnTo>
                  <a:lnTo>
                    <a:pt x="911" y="285"/>
                  </a:lnTo>
                  <a:lnTo>
                    <a:pt x="893" y="289"/>
                  </a:lnTo>
                  <a:lnTo>
                    <a:pt x="877" y="297"/>
                  </a:lnTo>
                  <a:lnTo>
                    <a:pt x="865" y="309"/>
                  </a:lnTo>
                  <a:lnTo>
                    <a:pt x="857" y="325"/>
                  </a:lnTo>
                  <a:lnTo>
                    <a:pt x="853" y="343"/>
                  </a:lnTo>
                  <a:lnTo>
                    <a:pt x="857" y="360"/>
                  </a:lnTo>
                  <a:lnTo>
                    <a:pt x="865" y="376"/>
                  </a:lnTo>
                  <a:lnTo>
                    <a:pt x="877" y="388"/>
                  </a:lnTo>
                  <a:lnTo>
                    <a:pt x="893" y="397"/>
                  </a:lnTo>
                  <a:lnTo>
                    <a:pt x="911" y="400"/>
                  </a:lnTo>
                  <a:lnTo>
                    <a:pt x="911" y="628"/>
                  </a:lnTo>
                  <a:lnTo>
                    <a:pt x="893" y="631"/>
                  </a:lnTo>
                  <a:lnTo>
                    <a:pt x="877" y="639"/>
                  </a:lnTo>
                  <a:lnTo>
                    <a:pt x="865" y="651"/>
                  </a:lnTo>
                  <a:lnTo>
                    <a:pt x="857" y="667"/>
                  </a:lnTo>
                  <a:lnTo>
                    <a:pt x="853" y="685"/>
                  </a:lnTo>
                  <a:lnTo>
                    <a:pt x="857" y="703"/>
                  </a:lnTo>
                  <a:lnTo>
                    <a:pt x="865" y="719"/>
                  </a:lnTo>
                  <a:lnTo>
                    <a:pt x="877" y="731"/>
                  </a:lnTo>
                  <a:lnTo>
                    <a:pt x="893" y="740"/>
                  </a:lnTo>
                  <a:lnTo>
                    <a:pt x="911" y="743"/>
                  </a:lnTo>
                  <a:lnTo>
                    <a:pt x="911" y="914"/>
                  </a:lnTo>
                  <a:lnTo>
                    <a:pt x="796" y="914"/>
                  </a:lnTo>
                  <a:lnTo>
                    <a:pt x="794" y="895"/>
                  </a:lnTo>
                  <a:lnTo>
                    <a:pt x="786" y="880"/>
                  </a:lnTo>
                  <a:lnTo>
                    <a:pt x="773" y="867"/>
                  </a:lnTo>
                  <a:lnTo>
                    <a:pt x="758" y="859"/>
                  </a:lnTo>
                  <a:lnTo>
                    <a:pt x="739" y="857"/>
                  </a:lnTo>
                  <a:lnTo>
                    <a:pt x="722" y="859"/>
                  </a:lnTo>
                  <a:lnTo>
                    <a:pt x="706" y="867"/>
                  </a:lnTo>
                  <a:lnTo>
                    <a:pt x="693" y="880"/>
                  </a:lnTo>
                  <a:lnTo>
                    <a:pt x="685" y="895"/>
                  </a:lnTo>
                  <a:lnTo>
                    <a:pt x="683" y="914"/>
                  </a:lnTo>
                  <a:lnTo>
                    <a:pt x="454" y="914"/>
                  </a:lnTo>
                  <a:lnTo>
                    <a:pt x="451" y="895"/>
                  </a:lnTo>
                  <a:lnTo>
                    <a:pt x="443" y="880"/>
                  </a:lnTo>
                  <a:lnTo>
                    <a:pt x="431" y="867"/>
                  </a:lnTo>
                  <a:lnTo>
                    <a:pt x="415" y="859"/>
                  </a:lnTo>
                  <a:lnTo>
                    <a:pt x="397" y="857"/>
                  </a:lnTo>
                  <a:lnTo>
                    <a:pt x="379" y="859"/>
                  </a:lnTo>
                  <a:lnTo>
                    <a:pt x="363" y="867"/>
                  </a:lnTo>
                  <a:lnTo>
                    <a:pt x="351" y="880"/>
                  </a:lnTo>
                  <a:lnTo>
                    <a:pt x="343" y="895"/>
                  </a:lnTo>
                  <a:lnTo>
                    <a:pt x="340" y="914"/>
                  </a:lnTo>
                  <a:lnTo>
                    <a:pt x="112" y="914"/>
                  </a:lnTo>
                  <a:lnTo>
                    <a:pt x="108" y="895"/>
                  </a:lnTo>
                  <a:lnTo>
                    <a:pt x="100" y="880"/>
                  </a:lnTo>
                  <a:lnTo>
                    <a:pt x="88" y="867"/>
                  </a:lnTo>
                  <a:lnTo>
                    <a:pt x="72" y="859"/>
                  </a:lnTo>
                  <a:lnTo>
                    <a:pt x="54" y="857"/>
                  </a:lnTo>
                  <a:lnTo>
                    <a:pt x="39" y="859"/>
                  </a:lnTo>
                  <a:lnTo>
                    <a:pt x="25" y="864"/>
                  </a:lnTo>
                  <a:lnTo>
                    <a:pt x="14" y="874"/>
                  </a:lnTo>
                  <a:lnTo>
                    <a:pt x="6" y="886"/>
                  </a:lnTo>
                  <a:lnTo>
                    <a:pt x="0" y="900"/>
                  </a:lnTo>
                  <a:lnTo>
                    <a:pt x="0" y="528"/>
                  </a:lnTo>
                  <a:lnTo>
                    <a:pt x="6" y="542"/>
                  </a:lnTo>
                  <a:lnTo>
                    <a:pt x="14" y="554"/>
                  </a:lnTo>
                  <a:lnTo>
                    <a:pt x="25" y="563"/>
                  </a:lnTo>
                  <a:lnTo>
                    <a:pt x="39" y="569"/>
                  </a:lnTo>
                  <a:lnTo>
                    <a:pt x="54" y="571"/>
                  </a:lnTo>
                  <a:lnTo>
                    <a:pt x="72" y="568"/>
                  </a:lnTo>
                  <a:lnTo>
                    <a:pt x="88" y="560"/>
                  </a:lnTo>
                  <a:lnTo>
                    <a:pt x="100" y="547"/>
                  </a:lnTo>
                  <a:lnTo>
                    <a:pt x="108" y="532"/>
                  </a:lnTo>
                  <a:lnTo>
                    <a:pt x="112" y="514"/>
                  </a:lnTo>
                  <a:lnTo>
                    <a:pt x="108" y="495"/>
                  </a:lnTo>
                  <a:lnTo>
                    <a:pt x="100" y="480"/>
                  </a:lnTo>
                  <a:lnTo>
                    <a:pt x="88" y="468"/>
                  </a:lnTo>
                  <a:lnTo>
                    <a:pt x="72" y="460"/>
                  </a:lnTo>
                  <a:lnTo>
                    <a:pt x="54" y="457"/>
                  </a:lnTo>
                  <a:lnTo>
                    <a:pt x="39" y="459"/>
                  </a:lnTo>
                  <a:lnTo>
                    <a:pt x="25" y="465"/>
                  </a:lnTo>
                  <a:lnTo>
                    <a:pt x="14" y="475"/>
                  </a:lnTo>
                  <a:lnTo>
                    <a:pt x="6" y="486"/>
                  </a:lnTo>
                  <a:lnTo>
                    <a:pt x="0" y="499"/>
                  </a:lnTo>
                  <a:lnTo>
                    <a:pt x="0" y="186"/>
                  </a:lnTo>
                  <a:lnTo>
                    <a:pt x="6" y="199"/>
                  </a:lnTo>
                  <a:lnTo>
                    <a:pt x="14" y="211"/>
                  </a:lnTo>
                  <a:lnTo>
                    <a:pt x="25" y="220"/>
                  </a:lnTo>
                  <a:lnTo>
                    <a:pt x="39" y="226"/>
                  </a:lnTo>
                  <a:lnTo>
                    <a:pt x="54" y="228"/>
                  </a:lnTo>
                  <a:lnTo>
                    <a:pt x="72" y="225"/>
                  </a:lnTo>
                  <a:lnTo>
                    <a:pt x="88" y="217"/>
                  </a:lnTo>
                  <a:lnTo>
                    <a:pt x="100" y="205"/>
                  </a:lnTo>
                  <a:lnTo>
                    <a:pt x="108" y="189"/>
                  </a:lnTo>
                  <a:lnTo>
                    <a:pt x="112" y="171"/>
                  </a:lnTo>
                  <a:lnTo>
                    <a:pt x="108" y="153"/>
                  </a:lnTo>
                  <a:lnTo>
                    <a:pt x="100" y="138"/>
                  </a:lnTo>
                  <a:lnTo>
                    <a:pt x="88" y="125"/>
                  </a:lnTo>
                  <a:lnTo>
                    <a:pt x="72" y="117"/>
                  </a:lnTo>
                  <a:lnTo>
                    <a:pt x="54" y="114"/>
                  </a:lnTo>
                  <a:lnTo>
                    <a:pt x="39" y="116"/>
                  </a:lnTo>
                  <a:lnTo>
                    <a:pt x="25" y="122"/>
                  </a:lnTo>
                  <a:lnTo>
                    <a:pt x="14" y="132"/>
                  </a:lnTo>
                  <a:lnTo>
                    <a:pt x="6" y="143"/>
                  </a:ln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2"/>
            <p:cNvSpPr>
              <a:spLocks/>
            </p:cNvSpPr>
            <p:nvPr/>
          </p:nvSpPr>
          <p:spPr bwMode="auto">
            <a:xfrm>
              <a:off x="4695825" y="5945188"/>
              <a:ext cx="39688" cy="39688"/>
            </a:xfrm>
            <a:custGeom>
              <a:avLst/>
              <a:gdLst>
                <a:gd name="T0" fmla="*/ 114 w 229"/>
                <a:gd name="T1" fmla="*/ 0 h 229"/>
                <a:gd name="T2" fmla="*/ 140 w 229"/>
                <a:gd name="T3" fmla="*/ 3 h 229"/>
                <a:gd name="T4" fmla="*/ 164 w 229"/>
                <a:gd name="T5" fmla="*/ 11 h 229"/>
                <a:gd name="T6" fmla="*/ 185 w 229"/>
                <a:gd name="T7" fmla="*/ 25 h 229"/>
                <a:gd name="T8" fmla="*/ 203 w 229"/>
                <a:gd name="T9" fmla="*/ 43 h 229"/>
                <a:gd name="T10" fmla="*/ 216 w 229"/>
                <a:gd name="T11" fmla="*/ 63 h 229"/>
                <a:gd name="T12" fmla="*/ 226 w 229"/>
                <a:gd name="T13" fmla="*/ 87 h 229"/>
                <a:gd name="T14" fmla="*/ 229 w 229"/>
                <a:gd name="T15" fmla="*/ 114 h 229"/>
                <a:gd name="T16" fmla="*/ 226 w 229"/>
                <a:gd name="T17" fmla="*/ 140 h 229"/>
                <a:gd name="T18" fmla="*/ 216 w 229"/>
                <a:gd name="T19" fmla="*/ 164 h 229"/>
                <a:gd name="T20" fmla="*/ 203 w 229"/>
                <a:gd name="T21" fmla="*/ 185 h 229"/>
                <a:gd name="T22" fmla="*/ 185 w 229"/>
                <a:gd name="T23" fmla="*/ 203 h 229"/>
                <a:gd name="T24" fmla="*/ 164 w 229"/>
                <a:gd name="T25" fmla="*/ 216 h 229"/>
                <a:gd name="T26" fmla="*/ 140 w 229"/>
                <a:gd name="T27" fmla="*/ 225 h 229"/>
                <a:gd name="T28" fmla="*/ 114 w 229"/>
                <a:gd name="T29" fmla="*/ 229 h 229"/>
                <a:gd name="T30" fmla="*/ 88 w 229"/>
                <a:gd name="T31" fmla="*/ 225 h 229"/>
                <a:gd name="T32" fmla="*/ 64 w 229"/>
                <a:gd name="T33" fmla="*/ 216 h 229"/>
                <a:gd name="T34" fmla="*/ 43 w 229"/>
                <a:gd name="T35" fmla="*/ 203 h 229"/>
                <a:gd name="T36" fmla="*/ 25 w 229"/>
                <a:gd name="T37" fmla="*/ 185 h 229"/>
                <a:gd name="T38" fmla="*/ 12 w 229"/>
                <a:gd name="T39" fmla="*/ 164 h 229"/>
                <a:gd name="T40" fmla="*/ 3 w 229"/>
                <a:gd name="T41" fmla="*/ 140 h 229"/>
                <a:gd name="T42" fmla="*/ 0 w 229"/>
                <a:gd name="T43" fmla="*/ 114 h 229"/>
                <a:gd name="T44" fmla="*/ 3 w 229"/>
                <a:gd name="T45" fmla="*/ 87 h 229"/>
                <a:gd name="T46" fmla="*/ 12 w 229"/>
                <a:gd name="T47" fmla="*/ 63 h 229"/>
                <a:gd name="T48" fmla="*/ 25 w 229"/>
                <a:gd name="T49" fmla="*/ 43 h 229"/>
                <a:gd name="T50" fmla="*/ 43 w 229"/>
                <a:gd name="T51" fmla="*/ 25 h 229"/>
                <a:gd name="T52" fmla="*/ 64 w 229"/>
                <a:gd name="T53" fmla="*/ 11 h 229"/>
                <a:gd name="T54" fmla="*/ 88 w 229"/>
                <a:gd name="T55" fmla="*/ 3 h 229"/>
                <a:gd name="T56" fmla="*/ 114 w 229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9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3" y="43"/>
                  </a:lnTo>
                  <a:lnTo>
                    <a:pt x="216" y="63"/>
                  </a:lnTo>
                  <a:lnTo>
                    <a:pt x="226" y="87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6" y="164"/>
                  </a:lnTo>
                  <a:lnTo>
                    <a:pt x="203" y="185"/>
                  </a:lnTo>
                  <a:lnTo>
                    <a:pt x="185" y="203"/>
                  </a:lnTo>
                  <a:lnTo>
                    <a:pt x="164" y="216"/>
                  </a:lnTo>
                  <a:lnTo>
                    <a:pt x="140" y="225"/>
                  </a:lnTo>
                  <a:lnTo>
                    <a:pt x="114" y="229"/>
                  </a:lnTo>
                  <a:lnTo>
                    <a:pt x="88" y="225"/>
                  </a:lnTo>
                  <a:lnTo>
                    <a:pt x="64" y="216"/>
                  </a:lnTo>
                  <a:lnTo>
                    <a:pt x="43" y="203"/>
                  </a:lnTo>
                  <a:lnTo>
                    <a:pt x="25" y="185"/>
                  </a:lnTo>
                  <a:lnTo>
                    <a:pt x="12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3"/>
            <p:cNvSpPr>
              <a:spLocks noEditPoints="1"/>
            </p:cNvSpPr>
            <p:nvPr/>
          </p:nvSpPr>
          <p:spPr bwMode="auto">
            <a:xfrm>
              <a:off x="4413250" y="5753100"/>
              <a:ext cx="604838" cy="604838"/>
            </a:xfrm>
            <a:custGeom>
              <a:avLst/>
              <a:gdLst>
                <a:gd name="T0" fmla="*/ 3033 w 3426"/>
                <a:gd name="T1" fmla="*/ 2981 h 3426"/>
                <a:gd name="T2" fmla="*/ 2981 w 3426"/>
                <a:gd name="T3" fmla="*/ 3033 h 3426"/>
                <a:gd name="T4" fmla="*/ 2973 w 3426"/>
                <a:gd name="T5" fmla="*/ 3109 h 3426"/>
                <a:gd name="T6" fmla="*/ 3012 w 3426"/>
                <a:gd name="T7" fmla="*/ 3172 h 3426"/>
                <a:gd name="T8" fmla="*/ 3084 w 3426"/>
                <a:gd name="T9" fmla="*/ 3197 h 3426"/>
                <a:gd name="T10" fmla="*/ 3155 w 3426"/>
                <a:gd name="T11" fmla="*/ 3172 h 3426"/>
                <a:gd name="T12" fmla="*/ 3195 w 3426"/>
                <a:gd name="T13" fmla="*/ 3109 h 3426"/>
                <a:gd name="T14" fmla="*/ 3186 w 3426"/>
                <a:gd name="T15" fmla="*/ 3033 h 3426"/>
                <a:gd name="T16" fmla="*/ 3134 w 3426"/>
                <a:gd name="T17" fmla="*/ 2981 h 3426"/>
                <a:gd name="T18" fmla="*/ 343 w 3426"/>
                <a:gd name="T19" fmla="*/ 2969 h 3426"/>
                <a:gd name="T20" fmla="*/ 271 w 3426"/>
                <a:gd name="T21" fmla="*/ 2994 h 3426"/>
                <a:gd name="T22" fmla="*/ 232 w 3426"/>
                <a:gd name="T23" fmla="*/ 3057 h 3426"/>
                <a:gd name="T24" fmla="*/ 240 w 3426"/>
                <a:gd name="T25" fmla="*/ 3134 h 3426"/>
                <a:gd name="T26" fmla="*/ 292 w 3426"/>
                <a:gd name="T27" fmla="*/ 3186 h 3426"/>
                <a:gd name="T28" fmla="*/ 369 w 3426"/>
                <a:gd name="T29" fmla="*/ 3194 h 3426"/>
                <a:gd name="T30" fmla="*/ 432 w 3426"/>
                <a:gd name="T31" fmla="*/ 3155 h 3426"/>
                <a:gd name="T32" fmla="*/ 457 w 3426"/>
                <a:gd name="T33" fmla="*/ 3083 h 3426"/>
                <a:gd name="T34" fmla="*/ 432 w 3426"/>
                <a:gd name="T35" fmla="*/ 3012 h 3426"/>
                <a:gd name="T36" fmla="*/ 369 w 3426"/>
                <a:gd name="T37" fmla="*/ 2972 h 3426"/>
                <a:gd name="T38" fmla="*/ 1181 w 3426"/>
                <a:gd name="T39" fmla="*/ 631 h 3426"/>
                <a:gd name="T40" fmla="*/ 1145 w 3426"/>
                <a:gd name="T41" fmla="*/ 667 h 3426"/>
                <a:gd name="T42" fmla="*/ 1143 w 3426"/>
                <a:gd name="T43" fmla="*/ 1718 h 3426"/>
                <a:gd name="T44" fmla="*/ 1145 w 3426"/>
                <a:gd name="T45" fmla="*/ 2741 h 3426"/>
                <a:gd name="T46" fmla="*/ 1168 w 3426"/>
                <a:gd name="T47" fmla="*/ 2787 h 3426"/>
                <a:gd name="T48" fmla="*/ 2227 w 3426"/>
                <a:gd name="T49" fmla="*/ 2797 h 3426"/>
                <a:gd name="T50" fmla="*/ 2274 w 3426"/>
                <a:gd name="T51" fmla="*/ 2774 h 3426"/>
                <a:gd name="T52" fmla="*/ 2284 w 3426"/>
                <a:gd name="T53" fmla="*/ 685 h 3426"/>
                <a:gd name="T54" fmla="*/ 2261 w 3426"/>
                <a:gd name="T55" fmla="*/ 639 h 3426"/>
                <a:gd name="T56" fmla="*/ 1199 w 3426"/>
                <a:gd name="T57" fmla="*/ 628 h 3426"/>
                <a:gd name="T58" fmla="*/ 3033 w 3426"/>
                <a:gd name="T59" fmla="*/ 240 h 3426"/>
                <a:gd name="T60" fmla="*/ 2981 w 3426"/>
                <a:gd name="T61" fmla="*/ 292 h 3426"/>
                <a:gd name="T62" fmla="*/ 2973 w 3426"/>
                <a:gd name="T63" fmla="*/ 369 h 3426"/>
                <a:gd name="T64" fmla="*/ 3012 w 3426"/>
                <a:gd name="T65" fmla="*/ 431 h 3426"/>
                <a:gd name="T66" fmla="*/ 3084 w 3426"/>
                <a:gd name="T67" fmla="*/ 456 h 3426"/>
                <a:gd name="T68" fmla="*/ 3155 w 3426"/>
                <a:gd name="T69" fmla="*/ 431 h 3426"/>
                <a:gd name="T70" fmla="*/ 3195 w 3426"/>
                <a:gd name="T71" fmla="*/ 369 h 3426"/>
                <a:gd name="T72" fmla="*/ 3186 w 3426"/>
                <a:gd name="T73" fmla="*/ 292 h 3426"/>
                <a:gd name="T74" fmla="*/ 3134 w 3426"/>
                <a:gd name="T75" fmla="*/ 240 h 3426"/>
                <a:gd name="T76" fmla="*/ 343 w 3426"/>
                <a:gd name="T77" fmla="*/ 228 h 3426"/>
                <a:gd name="T78" fmla="*/ 271 w 3426"/>
                <a:gd name="T79" fmla="*/ 254 h 3426"/>
                <a:gd name="T80" fmla="*/ 232 w 3426"/>
                <a:gd name="T81" fmla="*/ 316 h 3426"/>
                <a:gd name="T82" fmla="*/ 240 w 3426"/>
                <a:gd name="T83" fmla="*/ 393 h 3426"/>
                <a:gd name="T84" fmla="*/ 292 w 3426"/>
                <a:gd name="T85" fmla="*/ 445 h 3426"/>
                <a:gd name="T86" fmla="*/ 369 w 3426"/>
                <a:gd name="T87" fmla="*/ 453 h 3426"/>
                <a:gd name="T88" fmla="*/ 432 w 3426"/>
                <a:gd name="T89" fmla="*/ 414 h 3426"/>
                <a:gd name="T90" fmla="*/ 457 w 3426"/>
                <a:gd name="T91" fmla="*/ 342 h 3426"/>
                <a:gd name="T92" fmla="*/ 432 w 3426"/>
                <a:gd name="T93" fmla="*/ 271 h 3426"/>
                <a:gd name="T94" fmla="*/ 369 w 3426"/>
                <a:gd name="T95" fmla="*/ 231 h 3426"/>
                <a:gd name="T96" fmla="*/ 3198 w 3426"/>
                <a:gd name="T97" fmla="*/ 0 h 3426"/>
                <a:gd name="T98" fmla="*/ 3303 w 3426"/>
                <a:gd name="T99" fmla="*/ 25 h 3426"/>
                <a:gd name="T100" fmla="*/ 3382 w 3426"/>
                <a:gd name="T101" fmla="*/ 94 h 3426"/>
                <a:gd name="T102" fmla="*/ 3424 w 3426"/>
                <a:gd name="T103" fmla="*/ 191 h 3426"/>
                <a:gd name="T104" fmla="*/ 3424 w 3426"/>
                <a:gd name="T105" fmla="*/ 3235 h 3426"/>
                <a:gd name="T106" fmla="*/ 3382 w 3426"/>
                <a:gd name="T107" fmla="*/ 3332 h 3426"/>
                <a:gd name="T108" fmla="*/ 3303 w 3426"/>
                <a:gd name="T109" fmla="*/ 3400 h 3426"/>
                <a:gd name="T110" fmla="*/ 3198 w 3426"/>
                <a:gd name="T111" fmla="*/ 3426 h 3426"/>
                <a:gd name="T112" fmla="*/ 156 w 3426"/>
                <a:gd name="T113" fmla="*/ 3415 h 3426"/>
                <a:gd name="T114" fmla="*/ 67 w 3426"/>
                <a:gd name="T115" fmla="*/ 3359 h 3426"/>
                <a:gd name="T116" fmla="*/ 11 w 3426"/>
                <a:gd name="T117" fmla="*/ 3270 h 3426"/>
                <a:gd name="T118" fmla="*/ 0 w 3426"/>
                <a:gd name="T119" fmla="*/ 228 h 3426"/>
                <a:gd name="T120" fmla="*/ 26 w 3426"/>
                <a:gd name="T121" fmla="*/ 123 h 3426"/>
                <a:gd name="T122" fmla="*/ 94 w 3426"/>
                <a:gd name="T123" fmla="*/ 44 h 3426"/>
                <a:gd name="T124" fmla="*/ 191 w 3426"/>
                <a:gd name="T125" fmla="*/ 2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1199" y="628"/>
                  </a:moveTo>
                  <a:lnTo>
                    <a:pt x="1181" y="631"/>
                  </a:lnTo>
                  <a:lnTo>
                    <a:pt x="1166" y="639"/>
                  </a:lnTo>
                  <a:lnTo>
                    <a:pt x="1153" y="652"/>
                  </a:lnTo>
                  <a:lnTo>
                    <a:pt x="1145" y="667"/>
                  </a:lnTo>
                  <a:lnTo>
                    <a:pt x="1142" y="685"/>
                  </a:lnTo>
                  <a:lnTo>
                    <a:pt x="1142" y="1713"/>
                  </a:lnTo>
                  <a:lnTo>
                    <a:pt x="1143" y="1718"/>
                  </a:lnTo>
                  <a:lnTo>
                    <a:pt x="1144" y="1722"/>
                  </a:lnTo>
                  <a:lnTo>
                    <a:pt x="1145" y="1727"/>
                  </a:lnTo>
                  <a:lnTo>
                    <a:pt x="1145" y="2741"/>
                  </a:lnTo>
                  <a:lnTo>
                    <a:pt x="1148" y="2759"/>
                  </a:lnTo>
                  <a:lnTo>
                    <a:pt x="1155" y="2774"/>
                  </a:lnTo>
                  <a:lnTo>
                    <a:pt x="1168" y="2787"/>
                  </a:lnTo>
                  <a:lnTo>
                    <a:pt x="1184" y="2795"/>
                  </a:lnTo>
                  <a:lnTo>
                    <a:pt x="1202" y="2797"/>
                  </a:lnTo>
                  <a:lnTo>
                    <a:pt x="2227" y="2797"/>
                  </a:lnTo>
                  <a:lnTo>
                    <a:pt x="2245" y="2795"/>
                  </a:lnTo>
                  <a:lnTo>
                    <a:pt x="2261" y="2787"/>
                  </a:lnTo>
                  <a:lnTo>
                    <a:pt x="2274" y="2774"/>
                  </a:lnTo>
                  <a:lnTo>
                    <a:pt x="2281" y="2759"/>
                  </a:lnTo>
                  <a:lnTo>
                    <a:pt x="2284" y="2741"/>
                  </a:lnTo>
                  <a:lnTo>
                    <a:pt x="2284" y="685"/>
                  </a:lnTo>
                  <a:lnTo>
                    <a:pt x="2281" y="667"/>
                  </a:lnTo>
                  <a:lnTo>
                    <a:pt x="2274" y="652"/>
                  </a:lnTo>
                  <a:lnTo>
                    <a:pt x="2261" y="639"/>
                  </a:lnTo>
                  <a:lnTo>
                    <a:pt x="2245" y="631"/>
                  </a:lnTo>
                  <a:lnTo>
                    <a:pt x="2227" y="628"/>
                  </a:lnTo>
                  <a:lnTo>
                    <a:pt x="1199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4"/>
            <p:cNvSpPr>
              <a:spLocks noEditPoints="1"/>
            </p:cNvSpPr>
            <p:nvPr/>
          </p:nvSpPr>
          <p:spPr bwMode="auto">
            <a:xfrm>
              <a:off x="4635500" y="5884863"/>
              <a:ext cx="160338" cy="160338"/>
            </a:xfrm>
            <a:custGeom>
              <a:avLst/>
              <a:gdLst>
                <a:gd name="T0" fmla="*/ 457 w 914"/>
                <a:gd name="T1" fmla="*/ 229 h 913"/>
                <a:gd name="T2" fmla="*/ 420 w 914"/>
                <a:gd name="T3" fmla="*/ 232 h 913"/>
                <a:gd name="T4" fmla="*/ 385 w 914"/>
                <a:gd name="T5" fmla="*/ 240 h 913"/>
                <a:gd name="T6" fmla="*/ 353 w 914"/>
                <a:gd name="T7" fmla="*/ 254 h 913"/>
                <a:gd name="T8" fmla="*/ 322 w 914"/>
                <a:gd name="T9" fmla="*/ 272 h 913"/>
                <a:gd name="T10" fmla="*/ 295 w 914"/>
                <a:gd name="T11" fmla="*/ 295 h 913"/>
                <a:gd name="T12" fmla="*/ 273 w 914"/>
                <a:gd name="T13" fmla="*/ 322 h 913"/>
                <a:gd name="T14" fmla="*/ 254 w 914"/>
                <a:gd name="T15" fmla="*/ 352 h 913"/>
                <a:gd name="T16" fmla="*/ 240 w 914"/>
                <a:gd name="T17" fmla="*/ 384 h 913"/>
                <a:gd name="T18" fmla="*/ 232 w 914"/>
                <a:gd name="T19" fmla="*/ 420 h 913"/>
                <a:gd name="T20" fmla="*/ 229 w 914"/>
                <a:gd name="T21" fmla="*/ 457 h 913"/>
                <a:gd name="T22" fmla="*/ 232 w 914"/>
                <a:gd name="T23" fmla="*/ 494 h 913"/>
                <a:gd name="T24" fmla="*/ 240 w 914"/>
                <a:gd name="T25" fmla="*/ 529 h 913"/>
                <a:gd name="T26" fmla="*/ 254 w 914"/>
                <a:gd name="T27" fmla="*/ 562 h 913"/>
                <a:gd name="T28" fmla="*/ 273 w 914"/>
                <a:gd name="T29" fmla="*/ 591 h 913"/>
                <a:gd name="T30" fmla="*/ 295 w 914"/>
                <a:gd name="T31" fmla="*/ 618 h 913"/>
                <a:gd name="T32" fmla="*/ 322 w 914"/>
                <a:gd name="T33" fmla="*/ 641 h 913"/>
                <a:gd name="T34" fmla="*/ 353 w 914"/>
                <a:gd name="T35" fmla="*/ 660 h 913"/>
                <a:gd name="T36" fmla="*/ 385 w 914"/>
                <a:gd name="T37" fmla="*/ 673 h 913"/>
                <a:gd name="T38" fmla="*/ 420 w 914"/>
                <a:gd name="T39" fmla="*/ 683 h 913"/>
                <a:gd name="T40" fmla="*/ 457 w 914"/>
                <a:gd name="T41" fmla="*/ 685 h 913"/>
                <a:gd name="T42" fmla="*/ 494 w 914"/>
                <a:gd name="T43" fmla="*/ 683 h 913"/>
                <a:gd name="T44" fmla="*/ 529 w 914"/>
                <a:gd name="T45" fmla="*/ 673 h 913"/>
                <a:gd name="T46" fmla="*/ 562 w 914"/>
                <a:gd name="T47" fmla="*/ 660 h 913"/>
                <a:gd name="T48" fmla="*/ 592 w 914"/>
                <a:gd name="T49" fmla="*/ 641 h 913"/>
                <a:gd name="T50" fmla="*/ 619 w 914"/>
                <a:gd name="T51" fmla="*/ 618 h 913"/>
                <a:gd name="T52" fmla="*/ 641 w 914"/>
                <a:gd name="T53" fmla="*/ 591 h 913"/>
                <a:gd name="T54" fmla="*/ 660 w 914"/>
                <a:gd name="T55" fmla="*/ 562 h 913"/>
                <a:gd name="T56" fmla="*/ 674 w 914"/>
                <a:gd name="T57" fmla="*/ 529 h 913"/>
                <a:gd name="T58" fmla="*/ 683 w 914"/>
                <a:gd name="T59" fmla="*/ 494 h 913"/>
                <a:gd name="T60" fmla="*/ 686 w 914"/>
                <a:gd name="T61" fmla="*/ 457 h 913"/>
                <a:gd name="T62" fmla="*/ 683 w 914"/>
                <a:gd name="T63" fmla="*/ 420 h 913"/>
                <a:gd name="T64" fmla="*/ 674 w 914"/>
                <a:gd name="T65" fmla="*/ 384 h 913"/>
                <a:gd name="T66" fmla="*/ 660 w 914"/>
                <a:gd name="T67" fmla="*/ 352 h 913"/>
                <a:gd name="T68" fmla="*/ 641 w 914"/>
                <a:gd name="T69" fmla="*/ 322 h 913"/>
                <a:gd name="T70" fmla="*/ 619 w 914"/>
                <a:gd name="T71" fmla="*/ 295 h 913"/>
                <a:gd name="T72" fmla="*/ 592 w 914"/>
                <a:gd name="T73" fmla="*/ 272 h 913"/>
                <a:gd name="T74" fmla="*/ 562 w 914"/>
                <a:gd name="T75" fmla="*/ 254 h 913"/>
                <a:gd name="T76" fmla="*/ 529 w 914"/>
                <a:gd name="T77" fmla="*/ 240 h 913"/>
                <a:gd name="T78" fmla="*/ 494 w 914"/>
                <a:gd name="T79" fmla="*/ 232 h 913"/>
                <a:gd name="T80" fmla="*/ 457 w 914"/>
                <a:gd name="T81" fmla="*/ 229 h 913"/>
                <a:gd name="T82" fmla="*/ 0 w 914"/>
                <a:gd name="T83" fmla="*/ 0 h 913"/>
                <a:gd name="T84" fmla="*/ 914 w 914"/>
                <a:gd name="T85" fmla="*/ 0 h 913"/>
                <a:gd name="T86" fmla="*/ 914 w 914"/>
                <a:gd name="T87" fmla="*/ 913 h 913"/>
                <a:gd name="T88" fmla="*/ 0 w 914"/>
                <a:gd name="T89" fmla="*/ 913 h 913"/>
                <a:gd name="T90" fmla="*/ 0 w 914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913">
                  <a:moveTo>
                    <a:pt x="457" y="229"/>
                  </a:moveTo>
                  <a:lnTo>
                    <a:pt x="420" y="232"/>
                  </a:lnTo>
                  <a:lnTo>
                    <a:pt x="385" y="240"/>
                  </a:lnTo>
                  <a:lnTo>
                    <a:pt x="353" y="254"/>
                  </a:lnTo>
                  <a:lnTo>
                    <a:pt x="322" y="272"/>
                  </a:lnTo>
                  <a:lnTo>
                    <a:pt x="295" y="295"/>
                  </a:lnTo>
                  <a:lnTo>
                    <a:pt x="273" y="322"/>
                  </a:lnTo>
                  <a:lnTo>
                    <a:pt x="254" y="352"/>
                  </a:lnTo>
                  <a:lnTo>
                    <a:pt x="240" y="384"/>
                  </a:lnTo>
                  <a:lnTo>
                    <a:pt x="232" y="420"/>
                  </a:lnTo>
                  <a:lnTo>
                    <a:pt x="229" y="457"/>
                  </a:lnTo>
                  <a:lnTo>
                    <a:pt x="232" y="494"/>
                  </a:lnTo>
                  <a:lnTo>
                    <a:pt x="240" y="529"/>
                  </a:lnTo>
                  <a:lnTo>
                    <a:pt x="254" y="562"/>
                  </a:lnTo>
                  <a:lnTo>
                    <a:pt x="273" y="591"/>
                  </a:lnTo>
                  <a:lnTo>
                    <a:pt x="295" y="618"/>
                  </a:lnTo>
                  <a:lnTo>
                    <a:pt x="322" y="641"/>
                  </a:lnTo>
                  <a:lnTo>
                    <a:pt x="353" y="660"/>
                  </a:lnTo>
                  <a:lnTo>
                    <a:pt x="385" y="673"/>
                  </a:lnTo>
                  <a:lnTo>
                    <a:pt x="420" y="683"/>
                  </a:lnTo>
                  <a:lnTo>
                    <a:pt x="457" y="685"/>
                  </a:lnTo>
                  <a:lnTo>
                    <a:pt x="494" y="683"/>
                  </a:lnTo>
                  <a:lnTo>
                    <a:pt x="529" y="673"/>
                  </a:lnTo>
                  <a:lnTo>
                    <a:pt x="562" y="660"/>
                  </a:lnTo>
                  <a:lnTo>
                    <a:pt x="592" y="641"/>
                  </a:lnTo>
                  <a:lnTo>
                    <a:pt x="619" y="618"/>
                  </a:lnTo>
                  <a:lnTo>
                    <a:pt x="641" y="591"/>
                  </a:lnTo>
                  <a:lnTo>
                    <a:pt x="660" y="562"/>
                  </a:lnTo>
                  <a:lnTo>
                    <a:pt x="674" y="529"/>
                  </a:lnTo>
                  <a:lnTo>
                    <a:pt x="683" y="494"/>
                  </a:lnTo>
                  <a:lnTo>
                    <a:pt x="686" y="457"/>
                  </a:lnTo>
                  <a:lnTo>
                    <a:pt x="683" y="420"/>
                  </a:lnTo>
                  <a:lnTo>
                    <a:pt x="674" y="384"/>
                  </a:lnTo>
                  <a:lnTo>
                    <a:pt x="660" y="352"/>
                  </a:lnTo>
                  <a:lnTo>
                    <a:pt x="641" y="322"/>
                  </a:lnTo>
                  <a:lnTo>
                    <a:pt x="619" y="295"/>
                  </a:lnTo>
                  <a:lnTo>
                    <a:pt x="592" y="272"/>
                  </a:lnTo>
                  <a:lnTo>
                    <a:pt x="562" y="254"/>
                  </a:lnTo>
                  <a:lnTo>
                    <a:pt x="529" y="240"/>
                  </a:lnTo>
                  <a:lnTo>
                    <a:pt x="494" y="232"/>
                  </a:lnTo>
                  <a:lnTo>
                    <a:pt x="457" y="229"/>
                  </a:lnTo>
                  <a:close/>
                  <a:moveTo>
                    <a:pt x="0" y="0"/>
                  </a:moveTo>
                  <a:lnTo>
                    <a:pt x="914" y="0"/>
                  </a:lnTo>
                  <a:lnTo>
                    <a:pt x="914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0" name="Freeform 50"/>
          <p:cNvSpPr>
            <a:spLocks noEditPoints="1"/>
          </p:cNvSpPr>
          <p:nvPr/>
        </p:nvSpPr>
        <p:spPr bwMode="auto">
          <a:xfrm>
            <a:off x="5321209" y="5753100"/>
            <a:ext cx="604837" cy="604838"/>
          </a:xfrm>
          <a:custGeom>
            <a:avLst/>
            <a:gdLst>
              <a:gd name="T0" fmla="*/ 3033 w 3426"/>
              <a:gd name="T1" fmla="*/ 2981 h 3426"/>
              <a:gd name="T2" fmla="*/ 2981 w 3426"/>
              <a:gd name="T3" fmla="*/ 3033 h 3426"/>
              <a:gd name="T4" fmla="*/ 2973 w 3426"/>
              <a:gd name="T5" fmla="*/ 3109 h 3426"/>
              <a:gd name="T6" fmla="*/ 3012 w 3426"/>
              <a:gd name="T7" fmla="*/ 3172 h 3426"/>
              <a:gd name="T8" fmla="*/ 3084 w 3426"/>
              <a:gd name="T9" fmla="*/ 3197 h 3426"/>
              <a:gd name="T10" fmla="*/ 3155 w 3426"/>
              <a:gd name="T11" fmla="*/ 3172 h 3426"/>
              <a:gd name="T12" fmla="*/ 3195 w 3426"/>
              <a:gd name="T13" fmla="*/ 3109 h 3426"/>
              <a:gd name="T14" fmla="*/ 3186 w 3426"/>
              <a:gd name="T15" fmla="*/ 3033 h 3426"/>
              <a:gd name="T16" fmla="*/ 3134 w 3426"/>
              <a:gd name="T17" fmla="*/ 2981 h 3426"/>
              <a:gd name="T18" fmla="*/ 343 w 3426"/>
              <a:gd name="T19" fmla="*/ 2969 h 3426"/>
              <a:gd name="T20" fmla="*/ 271 w 3426"/>
              <a:gd name="T21" fmla="*/ 2994 h 3426"/>
              <a:gd name="T22" fmla="*/ 232 w 3426"/>
              <a:gd name="T23" fmla="*/ 3057 h 3426"/>
              <a:gd name="T24" fmla="*/ 240 w 3426"/>
              <a:gd name="T25" fmla="*/ 3134 h 3426"/>
              <a:gd name="T26" fmla="*/ 292 w 3426"/>
              <a:gd name="T27" fmla="*/ 3186 h 3426"/>
              <a:gd name="T28" fmla="*/ 369 w 3426"/>
              <a:gd name="T29" fmla="*/ 3194 h 3426"/>
              <a:gd name="T30" fmla="*/ 432 w 3426"/>
              <a:gd name="T31" fmla="*/ 3155 h 3426"/>
              <a:gd name="T32" fmla="*/ 457 w 3426"/>
              <a:gd name="T33" fmla="*/ 3083 h 3426"/>
              <a:gd name="T34" fmla="*/ 432 w 3426"/>
              <a:gd name="T35" fmla="*/ 3012 h 3426"/>
              <a:gd name="T36" fmla="*/ 369 w 3426"/>
              <a:gd name="T37" fmla="*/ 2972 h 3426"/>
              <a:gd name="T38" fmla="*/ 1181 w 3426"/>
              <a:gd name="T39" fmla="*/ 631 h 3426"/>
              <a:gd name="T40" fmla="*/ 1145 w 3426"/>
              <a:gd name="T41" fmla="*/ 667 h 3426"/>
              <a:gd name="T42" fmla="*/ 1143 w 3426"/>
              <a:gd name="T43" fmla="*/ 1718 h 3426"/>
              <a:gd name="T44" fmla="*/ 1145 w 3426"/>
              <a:gd name="T45" fmla="*/ 2741 h 3426"/>
              <a:gd name="T46" fmla="*/ 1168 w 3426"/>
              <a:gd name="T47" fmla="*/ 2787 h 3426"/>
              <a:gd name="T48" fmla="*/ 2227 w 3426"/>
              <a:gd name="T49" fmla="*/ 2797 h 3426"/>
              <a:gd name="T50" fmla="*/ 2274 w 3426"/>
              <a:gd name="T51" fmla="*/ 2774 h 3426"/>
              <a:gd name="T52" fmla="*/ 2284 w 3426"/>
              <a:gd name="T53" fmla="*/ 685 h 3426"/>
              <a:gd name="T54" fmla="*/ 2261 w 3426"/>
              <a:gd name="T55" fmla="*/ 639 h 3426"/>
              <a:gd name="T56" fmla="*/ 1199 w 3426"/>
              <a:gd name="T57" fmla="*/ 628 h 3426"/>
              <a:gd name="T58" fmla="*/ 3033 w 3426"/>
              <a:gd name="T59" fmla="*/ 240 h 3426"/>
              <a:gd name="T60" fmla="*/ 2981 w 3426"/>
              <a:gd name="T61" fmla="*/ 292 h 3426"/>
              <a:gd name="T62" fmla="*/ 2973 w 3426"/>
              <a:gd name="T63" fmla="*/ 369 h 3426"/>
              <a:gd name="T64" fmla="*/ 3012 w 3426"/>
              <a:gd name="T65" fmla="*/ 431 h 3426"/>
              <a:gd name="T66" fmla="*/ 3084 w 3426"/>
              <a:gd name="T67" fmla="*/ 456 h 3426"/>
              <a:gd name="T68" fmla="*/ 3155 w 3426"/>
              <a:gd name="T69" fmla="*/ 431 h 3426"/>
              <a:gd name="T70" fmla="*/ 3195 w 3426"/>
              <a:gd name="T71" fmla="*/ 369 h 3426"/>
              <a:gd name="T72" fmla="*/ 3186 w 3426"/>
              <a:gd name="T73" fmla="*/ 292 h 3426"/>
              <a:gd name="T74" fmla="*/ 3134 w 3426"/>
              <a:gd name="T75" fmla="*/ 240 h 3426"/>
              <a:gd name="T76" fmla="*/ 343 w 3426"/>
              <a:gd name="T77" fmla="*/ 228 h 3426"/>
              <a:gd name="T78" fmla="*/ 271 w 3426"/>
              <a:gd name="T79" fmla="*/ 254 h 3426"/>
              <a:gd name="T80" fmla="*/ 232 w 3426"/>
              <a:gd name="T81" fmla="*/ 316 h 3426"/>
              <a:gd name="T82" fmla="*/ 240 w 3426"/>
              <a:gd name="T83" fmla="*/ 393 h 3426"/>
              <a:gd name="T84" fmla="*/ 292 w 3426"/>
              <a:gd name="T85" fmla="*/ 445 h 3426"/>
              <a:gd name="T86" fmla="*/ 369 w 3426"/>
              <a:gd name="T87" fmla="*/ 453 h 3426"/>
              <a:gd name="T88" fmla="*/ 432 w 3426"/>
              <a:gd name="T89" fmla="*/ 414 h 3426"/>
              <a:gd name="T90" fmla="*/ 457 w 3426"/>
              <a:gd name="T91" fmla="*/ 342 h 3426"/>
              <a:gd name="T92" fmla="*/ 432 w 3426"/>
              <a:gd name="T93" fmla="*/ 271 h 3426"/>
              <a:gd name="T94" fmla="*/ 369 w 3426"/>
              <a:gd name="T95" fmla="*/ 231 h 3426"/>
              <a:gd name="T96" fmla="*/ 3198 w 3426"/>
              <a:gd name="T97" fmla="*/ 0 h 3426"/>
              <a:gd name="T98" fmla="*/ 3303 w 3426"/>
              <a:gd name="T99" fmla="*/ 25 h 3426"/>
              <a:gd name="T100" fmla="*/ 3382 w 3426"/>
              <a:gd name="T101" fmla="*/ 94 h 3426"/>
              <a:gd name="T102" fmla="*/ 3424 w 3426"/>
              <a:gd name="T103" fmla="*/ 191 h 3426"/>
              <a:gd name="T104" fmla="*/ 3424 w 3426"/>
              <a:gd name="T105" fmla="*/ 3235 h 3426"/>
              <a:gd name="T106" fmla="*/ 3382 w 3426"/>
              <a:gd name="T107" fmla="*/ 3332 h 3426"/>
              <a:gd name="T108" fmla="*/ 3303 w 3426"/>
              <a:gd name="T109" fmla="*/ 3400 h 3426"/>
              <a:gd name="T110" fmla="*/ 3198 w 3426"/>
              <a:gd name="T111" fmla="*/ 3426 h 3426"/>
              <a:gd name="T112" fmla="*/ 156 w 3426"/>
              <a:gd name="T113" fmla="*/ 3415 h 3426"/>
              <a:gd name="T114" fmla="*/ 67 w 3426"/>
              <a:gd name="T115" fmla="*/ 3359 h 3426"/>
              <a:gd name="T116" fmla="*/ 11 w 3426"/>
              <a:gd name="T117" fmla="*/ 3270 h 3426"/>
              <a:gd name="T118" fmla="*/ 0 w 3426"/>
              <a:gd name="T119" fmla="*/ 228 h 3426"/>
              <a:gd name="T120" fmla="*/ 26 w 3426"/>
              <a:gd name="T121" fmla="*/ 123 h 3426"/>
              <a:gd name="T122" fmla="*/ 94 w 3426"/>
              <a:gd name="T123" fmla="*/ 44 h 3426"/>
              <a:gd name="T124" fmla="*/ 191 w 3426"/>
              <a:gd name="T125" fmla="*/ 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26" h="3426">
                <a:moveTo>
                  <a:pt x="3084" y="2969"/>
                </a:moveTo>
                <a:lnTo>
                  <a:pt x="3057" y="2972"/>
                </a:lnTo>
                <a:lnTo>
                  <a:pt x="3033" y="2981"/>
                </a:lnTo>
                <a:lnTo>
                  <a:pt x="3012" y="2994"/>
                </a:lnTo>
                <a:lnTo>
                  <a:pt x="2995" y="3012"/>
                </a:lnTo>
                <a:lnTo>
                  <a:pt x="2981" y="3033"/>
                </a:lnTo>
                <a:lnTo>
                  <a:pt x="2973" y="3057"/>
                </a:lnTo>
                <a:lnTo>
                  <a:pt x="2970" y="3083"/>
                </a:lnTo>
                <a:lnTo>
                  <a:pt x="2973" y="3109"/>
                </a:lnTo>
                <a:lnTo>
                  <a:pt x="2981" y="3134"/>
                </a:lnTo>
                <a:lnTo>
                  <a:pt x="2995" y="3155"/>
                </a:lnTo>
                <a:lnTo>
                  <a:pt x="3012" y="3172"/>
                </a:lnTo>
                <a:lnTo>
                  <a:pt x="3033" y="3186"/>
                </a:lnTo>
                <a:lnTo>
                  <a:pt x="3057" y="3194"/>
                </a:lnTo>
                <a:lnTo>
                  <a:pt x="3084" y="3197"/>
                </a:lnTo>
                <a:lnTo>
                  <a:pt x="3110" y="3194"/>
                </a:lnTo>
                <a:lnTo>
                  <a:pt x="3134" y="3186"/>
                </a:lnTo>
                <a:lnTo>
                  <a:pt x="3155" y="3172"/>
                </a:lnTo>
                <a:lnTo>
                  <a:pt x="3172" y="3155"/>
                </a:lnTo>
                <a:lnTo>
                  <a:pt x="3186" y="3134"/>
                </a:lnTo>
                <a:lnTo>
                  <a:pt x="3195" y="3109"/>
                </a:lnTo>
                <a:lnTo>
                  <a:pt x="3198" y="3083"/>
                </a:lnTo>
                <a:lnTo>
                  <a:pt x="3195" y="3057"/>
                </a:lnTo>
                <a:lnTo>
                  <a:pt x="3186" y="3033"/>
                </a:lnTo>
                <a:lnTo>
                  <a:pt x="3172" y="3012"/>
                </a:lnTo>
                <a:lnTo>
                  <a:pt x="3155" y="2994"/>
                </a:lnTo>
                <a:lnTo>
                  <a:pt x="3134" y="2981"/>
                </a:lnTo>
                <a:lnTo>
                  <a:pt x="3110" y="2972"/>
                </a:lnTo>
                <a:lnTo>
                  <a:pt x="3084" y="2969"/>
                </a:lnTo>
                <a:close/>
                <a:moveTo>
                  <a:pt x="343" y="2969"/>
                </a:moveTo>
                <a:lnTo>
                  <a:pt x="317" y="2972"/>
                </a:lnTo>
                <a:lnTo>
                  <a:pt x="292" y="2981"/>
                </a:lnTo>
                <a:lnTo>
                  <a:pt x="271" y="2994"/>
                </a:lnTo>
                <a:lnTo>
                  <a:pt x="254" y="3012"/>
                </a:lnTo>
                <a:lnTo>
                  <a:pt x="240" y="3033"/>
                </a:lnTo>
                <a:lnTo>
                  <a:pt x="232" y="3057"/>
                </a:lnTo>
                <a:lnTo>
                  <a:pt x="229" y="3083"/>
                </a:lnTo>
                <a:lnTo>
                  <a:pt x="232" y="3109"/>
                </a:lnTo>
                <a:lnTo>
                  <a:pt x="240" y="3134"/>
                </a:lnTo>
                <a:lnTo>
                  <a:pt x="254" y="3155"/>
                </a:lnTo>
                <a:lnTo>
                  <a:pt x="271" y="3172"/>
                </a:lnTo>
                <a:lnTo>
                  <a:pt x="292" y="3186"/>
                </a:lnTo>
                <a:lnTo>
                  <a:pt x="317" y="3194"/>
                </a:lnTo>
                <a:lnTo>
                  <a:pt x="343" y="3197"/>
                </a:lnTo>
                <a:lnTo>
                  <a:pt x="369" y="3194"/>
                </a:lnTo>
                <a:lnTo>
                  <a:pt x="393" y="3186"/>
                </a:lnTo>
                <a:lnTo>
                  <a:pt x="414" y="3172"/>
                </a:lnTo>
                <a:lnTo>
                  <a:pt x="432" y="3155"/>
                </a:lnTo>
                <a:lnTo>
                  <a:pt x="445" y="3134"/>
                </a:lnTo>
                <a:lnTo>
                  <a:pt x="454" y="3109"/>
                </a:lnTo>
                <a:lnTo>
                  <a:pt x="457" y="3083"/>
                </a:lnTo>
                <a:lnTo>
                  <a:pt x="454" y="3057"/>
                </a:lnTo>
                <a:lnTo>
                  <a:pt x="445" y="3033"/>
                </a:lnTo>
                <a:lnTo>
                  <a:pt x="432" y="3012"/>
                </a:lnTo>
                <a:lnTo>
                  <a:pt x="414" y="2994"/>
                </a:lnTo>
                <a:lnTo>
                  <a:pt x="393" y="2981"/>
                </a:lnTo>
                <a:lnTo>
                  <a:pt x="369" y="2972"/>
                </a:lnTo>
                <a:lnTo>
                  <a:pt x="343" y="2969"/>
                </a:lnTo>
                <a:close/>
                <a:moveTo>
                  <a:pt x="1199" y="628"/>
                </a:moveTo>
                <a:lnTo>
                  <a:pt x="1181" y="631"/>
                </a:lnTo>
                <a:lnTo>
                  <a:pt x="1166" y="639"/>
                </a:lnTo>
                <a:lnTo>
                  <a:pt x="1153" y="652"/>
                </a:lnTo>
                <a:lnTo>
                  <a:pt x="1145" y="667"/>
                </a:lnTo>
                <a:lnTo>
                  <a:pt x="1142" y="685"/>
                </a:lnTo>
                <a:lnTo>
                  <a:pt x="1142" y="1713"/>
                </a:lnTo>
                <a:lnTo>
                  <a:pt x="1143" y="1718"/>
                </a:lnTo>
                <a:lnTo>
                  <a:pt x="1144" y="1722"/>
                </a:lnTo>
                <a:lnTo>
                  <a:pt x="1145" y="1727"/>
                </a:lnTo>
                <a:lnTo>
                  <a:pt x="1145" y="2741"/>
                </a:lnTo>
                <a:lnTo>
                  <a:pt x="1148" y="2759"/>
                </a:lnTo>
                <a:lnTo>
                  <a:pt x="1155" y="2774"/>
                </a:lnTo>
                <a:lnTo>
                  <a:pt x="1168" y="2787"/>
                </a:lnTo>
                <a:lnTo>
                  <a:pt x="1184" y="2795"/>
                </a:lnTo>
                <a:lnTo>
                  <a:pt x="1202" y="2797"/>
                </a:lnTo>
                <a:lnTo>
                  <a:pt x="2227" y="2797"/>
                </a:lnTo>
                <a:lnTo>
                  <a:pt x="2245" y="2795"/>
                </a:lnTo>
                <a:lnTo>
                  <a:pt x="2261" y="2787"/>
                </a:lnTo>
                <a:lnTo>
                  <a:pt x="2274" y="2774"/>
                </a:lnTo>
                <a:lnTo>
                  <a:pt x="2281" y="2759"/>
                </a:lnTo>
                <a:lnTo>
                  <a:pt x="2284" y="2741"/>
                </a:lnTo>
                <a:lnTo>
                  <a:pt x="2284" y="685"/>
                </a:lnTo>
                <a:lnTo>
                  <a:pt x="2281" y="667"/>
                </a:lnTo>
                <a:lnTo>
                  <a:pt x="2274" y="652"/>
                </a:lnTo>
                <a:lnTo>
                  <a:pt x="2261" y="639"/>
                </a:lnTo>
                <a:lnTo>
                  <a:pt x="2245" y="631"/>
                </a:lnTo>
                <a:lnTo>
                  <a:pt x="2227" y="628"/>
                </a:lnTo>
                <a:lnTo>
                  <a:pt x="1199" y="628"/>
                </a:lnTo>
                <a:close/>
                <a:moveTo>
                  <a:pt x="3084" y="228"/>
                </a:moveTo>
                <a:lnTo>
                  <a:pt x="3057" y="231"/>
                </a:lnTo>
                <a:lnTo>
                  <a:pt x="3033" y="240"/>
                </a:lnTo>
                <a:lnTo>
                  <a:pt x="3012" y="254"/>
                </a:lnTo>
                <a:lnTo>
                  <a:pt x="2995" y="271"/>
                </a:lnTo>
                <a:lnTo>
                  <a:pt x="2981" y="292"/>
                </a:lnTo>
                <a:lnTo>
                  <a:pt x="2973" y="316"/>
                </a:lnTo>
                <a:lnTo>
                  <a:pt x="2970" y="342"/>
                </a:lnTo>
                <a:lnTo>
                  <a:pt x="2973" y="369"/>
                </a:lnTo>
                <a:lnTo>
                  <a:pt x="2981" y="393"/>
                </a:lnTo>
                <a:lnTo>
                  <a:pt x="2995" y="414"/>
                </a:lnTo>
                <a:lnTo>
                  <a:pt x="3012" y="431"/>
                </a:lnTo>
                <a:lnTo>
                  <a:pt x="3033" y="445"/>
                </a:lnTo>
                <a:lnTo>
                  <a:pt x="3057" y="453"/>
                </a:lnTo>
                <a:lnTo>
                  <a:pt x="3084" y="456"/>
                </a:lnTo>
                <a:lnTo>
                  <a:pt x="3110" y="453"/>
                </a:lnTo>
                <a:lnTo>
                  <a:pt x="3134" y="445"/>
                </a:lnTo>
                <a:lnTo>
                  <a:pt x="3155" y="431"/>
                </a:lnTo>
                <a:lnTo>
                  <a:pt x="3172" y="414"/>
                </a:lnTo>
                <a:lnTo>
                  <a:pt x="3186" y="393"/>
                </a:lnTo>
                <a:lnTo>
                  <a:pt x="3195" y="369"/>
                </a:lnTo>
                <a:lnTo>
                  <a:pt x="3198" y="342"/>
                </a:lnTo>
                <a:lnTo>
                  <a:pt x="3195" y="316"/>
                </a:lnTo>
                <a:lnTo>
                  <a:pt x="3186" y="292"/>
                </a:lnTo>
                <a:lnTo>
                  <a:pt x="3172" y="271"/>
                </a:lnTo>
                <a:lnTo>
                  <a:pt x="3155" y="254"/>
                </a:lnTo>
                <a:lnTo>
                  <a:pt x="3134" y="240"/>
                </a:lnTo>
                <a:lnTo>
                  <a:pt x="3110" y="231"/>
                </a:lnTo>
                <a:lnTo>
                  <a:pt x="3084" y="228"/>
                </a:lnTo>
                <a:close/>
                <a:moveTo>
                  <a:pt x="343" y="228"/>
                </a:moveTo>
                <a:lnTo>
                  <a:pt x="317" y="231"/>
                </a:lnTo>
                <a:lnTo>
                  <a:pt x="292" y="240"/>
                </a:lnTo>
                <a:lnTo>
                  <a:pt x="271" y="254"/>
                </a:lnTo>
                <a:lnTo>
                  <a:pt x="254" y="271"/>
                </a:lnTo>
                <a:lnTo>
                  <a:pt x="240" y="292"/>
                </a:lnTo>
                <a:lnTo>
                  <a:pt x="232" y="316"/>
                </a:lnTo>
                <a:lnTo>
                  <a:pt x="229" y="342"/>
                </a:lnTo>
                <a:lnTo>
                  <a:pt x="232" y="369"/>
                </a:lnTo>
                <a:lnTo>
                  <a:pt x="240" y="393"/>
                </a:lnTo>
                <a:lnTo>
                  <a:pt x="254" y="414"/>
                </a:lnTo>
                <a:lnTo>
                  <a:pt x="271" y="431"/>
                </a:lnTo>
                <a:lnTo>
                  <a:pt x="292" y="445"/>
                </a:lnTo>
                <a:lnTo>
                  <a:pt x="317" y="453"/>
                </a:lnTo>
                <a:lnTo>
                  <a:pt x="343" y="456"/>
                </a:lnTo>
                <a:lnTo>
                  <a:pt x="369" y="453"/>
                </a:lnTo>
                <a:lnTo>
                  <a:pt x="393" y="445"/>
                </a:lnTo>
                <a:lnTo>
                  <a:pt x="414" y="431"/>
                </a:lnTo>
                <a:lnTo>
                  <a:pt x="432" y="414"/>
                </a:lnTo>
                <a:lnTo>
                  <a:pt x="445" y="393"/>
                </a:lnTo>
                <a:lnTo>
                  <a:pt x="454" y="369"/>
                </a:lnTo>
                <a:lnTo>
                  <a:pt x="457" y="342"/>
                </a:lnTo>
                <a:lnTo>
                  <a:pt x="454" y="316"/>
                </a:lnTo>
                <a:lnTo>
                  <a:pt x="445" y="292"/>
                </a:lnTo>
                <a:lnTo>
                  <a:pt x="432" y="271"/>
                </a:lnTo>
                <a:lnTo>
                  <a:pt x="414" y="254"/>
                </a:lnTo>
                <a:lnTo>
                  <a:pt x="393" y="240"/>
                </a:lnTo>
                <a:lnTo>
                  <a:pt x="369" y="231"/>
                </a:lnTo>
                <a:lnTo>
                  <a:pt x="343" y="228"/>
                </a:lnTo>
                <a:close/>
                <a:moveTo>
                  <a:pt x="229" y="0"/>
                </a:moveTo>
                <a:lnTo>
                  <a:pt x="3198" y="0"/>
                </a:lnTo>
                <a:lnTo>
                  <a:pt x="3235" y="2"/>
                </a:lnTo>
                <a:lnTo>
                  <a:pt x="3270" y="12"/>
                </a:lnTo>
                <a:lnTo>
                  <a:pt x="3303" y="25"/>
                </a:lnTo>
                <a:lnTo>
                  <a:pt x="3332" y="44"/>
                </a:lnTo>
                <a:lnTo>
                  <a:pt x="3359" y="67"/>
                </a:lnTo>
                <a:lnTo>
                  <a:pt x="3382" y="94"/>
                </a:lnTo>
                <a:lnTo>
                  <a:pt x="3401" y="123"/>
                </a:lnTo>
                <a:lnTo>
                  <a:pt x="3414" y="156"/>
                </a:lnTo>
                <a:lnTo>
                  <a:pt x="3424" y="191"/>
                </a:lnTo>
                <a:lnTo>
                  <a:pt x="3426" y="228"/>
                </a:lnTo>
                <a:lnTo>
                  <a:pt x="3426" y="3197"/>
                </a:lnTo>
                <a:lnTo>
                  <a:pt x="3424" y="3235"/>
                </a:lnTo>
                <a:lnTo>
                  <a:pt x="3414" y="3270"/>
                </a:lnTo>
                <a:lnTo>
                  <a:pt x="3401" y="3302"/>
                </a:lnTo>
                <a:lnTo>
                  <a:pt x="3382" y="3332"/>
                </a:lnTo>
                <a:lnTo>
                  <a:pt x="3359" y="3359"/>
                </a:lnTo>
                <a:lnTo>
                  <a:pt x="3332" y="3382"/>
                </a:lnTo>
                <a:lnTo>
                  <a:pt x="3303" y="3400"/>
                </a:lnTo>
                <a:lnTo>
                  <a:pt x="3270" y="3415"/>
                </a:lnTo>
                <a:lnTo>
                  <a:pt x="3235" y="3423"/>
                </a:lnTo>
                <a:lnTo>
                  <a:pt x="3198" y="3426"/>
                </a:lnTo>
                <a:lnTo>
                  <a:pt x="229" y="3426"/>
                </a:lnTo>
                <a:lnTo>
                  <a:pt x="191" y="3423"/>
                </a:lnTo>
                <a:lnTo>
                  <a:pt x="156" y="3415"/>
                </a:lnTo>
                <a:lnTo>
                  <a:pt x="124" y="3400"/>
                </a:lnTo>
                <a:lnTo>
                  <a:pt x="94" y="3382"/>
                </a:lnTo>
                <a:lnTo>
                  <a:pt x="67" y="3359"/>
                </a:lnTo>
                <a:lnTo>
                  <a:pt x="44" y="3332"/>
                </a:lnTo>
                <a:lnTo>
                  <a:pt x="26" y="3302"/>
                </a:lnTo>
                <a:lnTo>
                  <a:pt x="11" y="3270"/>
                </a:lnTo>
                <a:lnTo>
                  <a:pt x="3" y="3235"/>
                </a:lnTo>
                <a:lnTo>
                  <a:pt x="0" y="3197"/>
                </a:lnTo>
                <a:lnTo>
                  <a:pt x="0" y="228"/>
                </a:lnTo>
                <a:lnTo>
                  <a:pt x="3" y="191"/>
                </a:lnTo>
                <a:lnTo>
                  <a:pt x="11" y="156"/>
                </a:lnTo>
                <a:lnTo>
                  <a:pt x="26" y="123"/>
                </a:lnTo>
                <a:lnTo>
                  <a:pt x="44" y="94"/>
                </a:lnTo>
                <a:lnTo>
                  <a:pt x="67" y="67"/>
                </a:lnTo>
                <a:lnTo>
                  <a:pt x="94" y="44"/>
                </a:lnTo>
                <a:lnTo>
                  <a:pt x="124" y="25"/>
                </a:lnTo>
                <a:lnTo>
                  <a:pt x="156" y="12"/>
                </a:lnTo>
                <a:lnTo>
                  <a:pt x="191" y="2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3" name="Group 172"/>
          <p:cNvGrpSpPr/>
          <p:nvPr/>
        </p:nvGrpSpPr>
        <p:grpSpPr>
          <a:xfrm>
            <a:off x="5543459" y="5884863"/>
            <a:ext cx="160337" cy="342900"/>
            <a:chOff x="5548313" y="5884863"/>
            <a:chExt cx="160337" cy="342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" name="Freeform 49"/>
            <p:cNvSpPr>
              <a:spLocks noEditPoints="1"/>
            </p:cNvSpPr>
            <p:nvPr/>
          </p:nvSpPr>
          <p:spPr bwMode="auto">
            <a:xfrm>
              <a:off x="5548313" y="5884863"/>
              <a:ext cx="160337" cy="160338"/>
            </a:xfrm>
            <a:custGeom>
              <a:avLst/>
              <a:gdLst>
                <a:gd name="T0" fmla="*/ 517 w 914"/>
                <a:gd name="T1" fmla="*/ 667 h 913"/>
                <a:gd name="T2" fmla="*/ 553 w 914"/>
                <a:gd name="T3" fmla="*/ 740 h 913"/>
                <a:gd name="T4" fmla="*/ 626 w 914"/>
                <a:gd name="T5" fmla="*/ 703 h 913"/>
                <a:gd name="T6" fmla="*/ 589 w 914"/>
                <a:gd name="T7" fmla="*/ 631 h 913"/>
                <a:gd name="T8" fmla="*/ 183 w 914"/>
                <a:gd name="T9" fmla="*/ 652 h 913"/>
                <a:gd name="T10" fmla="*/ 195 w 914"/>
                <a:gd name="T11" fmla="*/ 732 h 913"/>
                <a:gd name="T12" fmla="*/ 275 w 914"/>
                <a:gd name="T13" fmla="*/ 719 h 913"/>
                <a:gd name="T14" fmla="*/ 262 w 914"/>
                <a:gd name="T15" fmla="*/ 639 h 913"/>
                <a:gd name="T16" fmla="*/ 709 w 914"/>
                <a:gd name="T17" fmla="*/ 468 h 913"/>
                <a:gd name="T18" fmla="*/ 696 w 914"/>
                <a:gd name="T19" fmla="*/ 548 h 913"/>
                <a:gd name="T20" fmla="*/ 776 w 914"/>
                <a:gd name="T21" fmla="*/ 560 h 913"/>
                <a:gd name="T22" fmla="*/ 789 w 914"/>
                <a:gd name="T23" fmla="*/ 480 h 913"/>
                <a:gd name="T24" fmla="*/ 382 w 914"/>
                <a:gd name="T25" fmla="*/ 459 h 913"/>
                <a:gd name="T26" fmla="*/ 346 w 914"/>
                <a:gd name="T27" fmla="*/ 532 h 913"/>
                <a:gd name="T28" fmla="*/ 418 w 914"/>
                <a:gd name="T29" fmla="*/ 568 h 913"/>
                <a:gd name="T30" fmla="*/ 454 w 914"/>
                <a:gd name="T31" fmla="*/ 496 h 913"/>
                <a:gd name="T32" fmla="*/ 572 w 914"/>
                <a:gd name="T33" fmla="*/ 286 h 913"/>
                <a:gd name="T34" fmla="*/ 515 w 914"/>
                <a:gd name="T35" fmla="*/ 343 h 913"/>
                <a:gd name="T36" fmla="*/ 572 w 914"/>
                <a:gd name="T37" fmla="*/ 400 h 913"/>
                <a:gd name="T38" fmla="*/ 629 w 914"/>
                <a:gd name="T39" fmla="*/ 343 h 913"/>
                <a:gd name="T40" fmla="*/ 572 w 914"/>
                <a:gd name="T41" fmla="*/ 286 h 913"/>
                <a:gd name="T42" fmla="*/ 175 w 914"/>
                <a:gd name="T43" fmla="*/ 324 h 913"/>
                <a:gd name="T44" fmla="*/ 211 w 914"/>
                <a:gd name="T45" fmla="*/ 397 h 913"/>
                <a:gd name="T46" fmla="*/ 283 w 914"/>
                <a:gd name="T47" fmla="*/ 361 h 913"/>
                <a:gd name="T48" fmla="*/ 247 w 914"/>
                <a:gd name="T49" fmla="*/ 289 h 913"/>
                <a:gd name="T50" fmla="*/ 696 w 914"/>
                <a:gd name="T51" fmla="*/ 137 h 913"/>
                <a:gd name="T52" fmla="*/ 709 w 914"/>
                <a:gd name="T53" fmla="*/ 217 h 913"/>
                <a:gd name="T54" fmla="*/ 789 w 914"/>
                <a:gd name="T55" fmla="*/ 205 h 913"/>
                <a:gd name="T56" fmla="*/ 776 w 914"/>
                <a:gd name="T57" fmla="*/ 126 h 913"/>
                <a:gd name="T58" fmla="*/ 366 w 914"/>
                <a:gd name="T59" fmla="*/ 126 h 913"/>
                <a:gd name="T60" fmla="*/ 354 w 914"/>
                <a:gd name="T61" fmla="*/ 205 h 913"/>
                <a:gd name="T62" fmla="*/ 434 w 914"/>
                <a:gd name="T63" fmla="*/ 217 h 913"/>
                <a:gd name="T64" fmla="*/ 446 w 914"/>
                <a:gd name="T65" fmla="*/ 137 h 913"/>
                <a:gd name="T66" fmla="*/ 172 w 914"/>
                <a:gd name="T67" fmla="*/ 0 h 913"/>
                <a:gd name="T68" fmla="*/ 229 w 914"/>
                <a:gd name="T69" fmla="*/ 57 h 913"/>
                <a:gd name="T70" fmla="*/ 286 w 914"/>
                <a:gd name="T71" fmla="*/ 0 h 913"/>
                <a:gd name="T72" fmla="*/ 553 w 914"/>
                <a:gd name="T73" fmla="*/ 54 h 913"/>
                <a:gd name="T74" fmla="*/ 626 w 914"/>
                <a:gd name="T75" fmla="*/ 18 h 913"/>
                <a:gd name="T76" fmla="*/ 880 w 914"/>
                <a:gd name="T77" fmla="*/ 46 h 913"/>
                <a:gd name="T78" fmla="*/ 880 w 914"/>
                <a:gd name="T79" fmla="*/ 296 h 913"/>
                <a:gd name="T80" fmla="*/ 868 w 914"/>
                <a:gd name="T81" fmla="*/ 376 h 913"/>
                <a:gd name="T82" fmla="*/ 896 w 914"/>
                <a:gd name="T83" fmla="*/ 631 h 913"/>
                <a:gd name="T84" fmla="*/ 860 w 914"/>
                <a:gd name="T85" fmla="*/ 703 h 913"/>
                <a:gd name="T86" fmla="*/ 914 w 914"/>
                <a:gd name="T87" fmla="*/ 913 h 913"/>
                <a:gd name="T88" fmla="*/ 761 w 914"/>
                <a:gd name="T89" fmla="*/ 859 h 913"/>
                <a:gd name="T90" fmla="*/ 688 w 914"/>
                <a:gd name="T91" fmla="*/ 896 h 913"/>
                <a:gd name="T92" fmla="*/ 434 w 914"/>
                <a:gd name="T93" fmla="*/ 868 h 913"/>
                <a:gd name="T94" fmla="*/ 354 w 914"/>
                <a:gd name="T95" fmla="*/ 880 h 913"/>
                <a:gd name="T96" fmla="*/ 103 w 914"/>
                <a:gd name="T97" fmla="*/ 880 h 913"/>
                <a:gd name="T98" fmla="*/ 24 w 914"/>
                <a:gd name="T99" fmla="*/ 868 h 913"/>
                <a:gd name="T100" fmla="*/ 3 w 914"/>
                <a:gd name="T101" fmla="*/ 532 h 913"/>
                <a:gd name="T102" fmla="*/ 75 w 914"/>
                <a:gd name="T103" fmla="*/ 568 h 913"/>
                <a:gd name="T104" fmla="*/ 111 w 914"/>
                <a:gd name="T105" fmla="*/ 496 h 913"/>
                <a:gd name="T106" fmla="*/ 40 w 914"/>
                <a:gd name="T107" fmla="*/ 459 h 913"/>
                <a:gd name="T108" fmla="*/ 0 w 914"/>
                <a:gd name="T109" fmla="*/ 171 h 913"/>
                <a:gd name="T110" fmla="*/ 57 w 914"/>
                <a:gd name="T111" fmla="*/ 229 h 913"/>
                <a:gd name="T112" fmla="*/ 115 w 914"/>
                <a:gd name="T113" fmla="*/ 171 h 913"/>
                <a:gd name="T114" fmla="*/ 57 w 914"/>
                <a:gd name="T115" fmla="*/ 114 h 913"/>
                <a:gd name="T116" fmla="*/ 0 w 914"/>
                <a:gd name="T117" fmla="*/ 1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913">
                  <a:moveTo>
                    <a:pt x="572" y="629"/>
                  </a:moveTo>
                  <a:lnTo>
                    <a:pt x="553" y="631"/>
                  </a:lnTo>
                  <a:lnTo>
                    <a:pt x="537" y="639"/>
                  </a:lnTo>
                  <a:lnTo>
                    <a:pt x="525" y="652"/>
                  </a:lnTo>
                  <a:lnTo>
                    <a:pt x="517" y="667"/>
                  </a:lnTo>
                  <a:lnTo>
                    <a:pt x="515" y="685"/>
                  </a:lnTo>
                  <a:lnTo>
                    <a:pt x="517" y="703"/>
                  </a:lnTo>
                  <a:lnTo>
                    <a:pt x="525" y="719"/>
                  </a:lnTo>
                  <a:lnTo>
                    <a:pt x="537" y="732"/>
                  </a:lnTo>
                  <a:lnTo>
                    <a:pt x="553" y="740"/>
                  </a:lnTo>
                  <a:lnTo>
                    <a:pt x="572" y="742"/>
                  </a:lnTo>
                  <a:lnTo>
                    <a:pt x="589" y="740"/>
                  </a:lnTo>
                  <a:lnTo>
                    <a:pt x="605" y="732"/>
                  </a:lnTo>
                  <a:lnTo>
                    <a:pt x="617" y="719"/>
                  </a:lnTo>
                  <a:lnTo>
                    <a:pt x="626" y="703"/>
                  </a:lnTo>
                  <a:lnTo>
                    <a:pt x="629" y="685"/>
                  </a:lnTo>
                  <a:lnTo>
                    <a:pt x="626" y="667"/>
                  </a:lnTo>
                  <a:lnTo>
                    <a:pt x="617" y="652"/>
                  </a:lnTo>
                  <a:lnTo>
                    <a:pt x="605" y="639"/>
                  </a:lnTo>
                  <a:lnTo>
                    <a:pt x="589" y="631"/>
                  </a:lnTo>
                  <a:lnTo>
                    <a:pt x="572" y="629"/>
                  </a:lnTo>
                  <a:close/>
                  <a:moveTo>
                    <a:pt x="229" y="629"/>
                  </a:moveTo>
                  <a:lnTo>
                    <a:pt x="211" y="631"/>
                  </a:lnTo>
                  <a:lnTo>
                    <a:pt x="195" y="639"/>
                  </a:lnTo>
                  <a:lnTo>
                    <a:pt x="183" y="652"/>
                  </a:lnTo>
                  <a:lnTo>
                    <a:pt x="175" y="667"/>
                  </a:lnTo>
                  <a:lnTo>
                    <a:pt x="172" y="685"/>
                  </a:lnTo>
                  <a:lnTo>
                    <a:pt x="175" y="703"/>
                  </a:lnTo>
                  <a:lnTo>
                    <a:pt x="183" y="719"/>
                  </a:lnTo>
                  <a:lnTo>
                    <a:pt x="195" y="732"/>
                  </a:lnTo>
                  <a:lnTo>
                    <a:pt x="211" y="740"/>
                  </a:lnTo>
                  <a:lnTo>
                    <a:pt x="229" y="742"/>
                  </a:lnTo>
                  <a:lnTo>
                    <a:pt x="247" y="740"/>
                  </a:lnTo>
                  <a:lnTo>
                    <a:pt x="262" y="732"/>
                  </a:lnTo>
                  <a:lnTo>
                    <a:pt x="275" y="719"/>
                  </a:lnTo>
                  <a:lnTo>
                    <a:pt x="283" y="703"/>
                  </a:lnTo>
                  <a:lnTo>
                    <a:pt x="286" y="685"/>
                  </a:lnTo>
                  <a:lnTo>
                    <a:pt x="283" y="667"/>
                  </a:lnTo>
                  <a:lnTo>
                    <a:pt x="275" y="652"/>
                  </a:lnTo>
                  <a:lnTo>
                    <a:pt x="262" y="639"/>
                  </a:lnTo>
                  <a:lnTo>
                    <a:pt x="247" y="631"/>
                  </a:lnTo>
                  <a:lnTo>
                    <a:pt x="229" y="629"/>
                  </a:lnTo>
                  <a:close/>
                  <a:moveTo>
                    <a:pt x="742" y="457"/>
                  </a:moveTo>
                  <a:lnTo>
                    <a:pt x="725" y="459"/>
                  </a:lnTo>
                  <a:lnTo>
                    <a:pt x="709" y="468"/>
                  </a:lnTo>
                  <a:lnTo>
                    <a:pt x="696" y="480"/>
                  </a:lnTo>
                  <a:lnTo>
                    <a:pt x="688" y="496"/>
                  </a:lnTo>
                  <a:lnTo>
                    <a:pt x="686" y="514"/>
                  </a:lnTo>
                  <a:lnTo>
                    <a:pt x="688" y="532"/>
                  </a:lnTo>
                  <a:lnTo>
                    <a:pt x="696" y="548"/>
                  </a:lnTo>
                  <a:lnTo>
                    <a:pt x="709" y="560"/>
                  </a:lnTo>
                  <a:lnTo>
                    <a:pt x="725" y="568"/>
                  </a:lnTo>
                  <a:lnTo>
                    <a:pt x="742" y="572"/>
                  </a:lnTo>
                  <a:lnTo>
                    <a:pt x="761" y="568"/>
                  </a:lnTo>
                  <a:lnTo>
                    <a:pt x="776" y="560"/>
                  </a:lnTo>
                  <a:lnTo>
                    <a:pt x="789" y="548"/>
                  </a:lnTo>
                  <a:lnTo>
                    <a:pt x="797" y="532"/>
                  </a:lnTo>
                  <a:lnTo>
                    <a:pt x="799" y="514"/>
                  </a:lnTo>
                  <a:lnTo>
                    <a:pt x="797" y="496"/>
                  </a:lnTo>
                  <a:lnTo>
                    <a:pt x="789" y="480"/>
                  </a:lnTo>
                  <a:lnTo>
                    <a:pt x="776" y="468"/>
                  </a:lnTo>
                  <a:lnTo>
                    <a:pt x="761" y="459"/>
                  </a:lnTo>
                  <a:lnTo>
                    <a:pt x="742" y="457"/>
                  </a:lnTo>
                  <a:close/>
                  <a:moveTo>
                    <a:pt x="400" y="457"/>
                  </a:moveTo>
                  <a:lnTo>
                    <a:pt x="382" y="459"/>
                  </a:lnTo>
                  <a:lnTo>
                    <a:pt x="366" y="468"/>
                  </a:lnTo>
                  <a:lnTo>
                    <a:pt x="354" y="480"/>
                  </a:lnTo>
                  <a:lnTo>
                    <a:pt x="346" y="496"/>
                  </a:lnTo>
                  <a:lnTo>
                    <a:pt x="343" y="514"/>
                  </a:lnTo>
                  <a:lnTo>
                    <a:pt x="346" y="532"/>
                  </a:lnTo>
                  <a:lnTo>
                    <a:pt x="354" y="548"/>
                  </a:lnTo>
                  <a:lnTo>
                    <a:pt x="366" y="560"/>
                  </a:lnTo>
                  <a:lnTo>
                    <a:pt x="382" y="568"/>
                  </a:lnTo>
                  <a:lnTo>
                    <a:pt x="400" y="572"/>
                  </a:lnTo>
                  <a:lnTo>
                    <a:pt x="418" y="568"/>
                  </a:lnTo>
                  <a:lnTo>
                    <a:pt x="434" y="560"/>
                  </a:lnTo>
                  <a:lnTo>
                    <a:pt x="446" y="548"/>
                  </a:lnTo>
                  <a:lnTo>
                    <a:pt x="454" y="532"/>
                  </a:lnTo>
                  <a:lnTo>
                    <a:pt x="457" y="514"/>
                  </a:lnTo>
                  <a:lnTo>
                    <a:pt x="454" y="496"/>
                  </a:lnTo>
                  <a:lnTo>
                    <a:pt x="446" y="480"/>
                  </a:lnTo>
                  <a:lnTo>
                    <a:pt x="434" y="468"/>
                  </a:lnTo>
                  <a:lnTo>
                    <a:pt x="418" y="459"/>
                  </a:lnTo>
                  <a:lnTo>
                    <a:pt x="400" y="457"/>
                  </a:lnTo>
                  <a:close/>
                  <a:moveTo>
                    <a:pt x="572" y="286"/>
                  </a:moveTo>
                  <a:lnTo>
                    <a:pt x="553" y="289"/>
                  </a:lnTo>
                  <a:lnTo>
                    <a:pt x="537" y="296"/>
                  </a:lnTo>
                  <a:lnTo>
                    <a:pt x="525" y="309"/>
                  </a:lnTo>
                  <a:lnTo>
                    <a:pt x="517" y="324"/>
                  </a:lnTo>
                  <a:lnTo>
                    <a:pt x="515" y="343"/>
                  </a:lnTo>
                  <a:lnTo>
                    <a:pt x="517" y="361"/>
                  </a:lnTo>
                  <a:lnTo>
                    <a:pt x="525" y="376"/>
                  </a:lnTo>
                  <a:lnTo>
                    <a:pt x="537" y="389"/>
                  </a:lnTo>
                  <a:lnTo>
                    <a:pt x="553" y="397"/>
                  </a:lnTo>
                  <a:lnTo>
                    <a:pt x="572" y="400"/>
                  </a:lnTo>
                  <a:lnTo>
                    <a:pt x="589" y="397"/>
                  </a:lnTo>
                  <a:lnTo>
                    <a:pt x="605" y="389"/>
                  </a:lnTo>
                  <a:lnTo>
                    <a:pt x="617" y="376"/>
                  </a:lnTo>
                  <a:lnTo>
                    <a:pt x="626" y="361"/>
                  </a:lnTo>
                  <a:lnTo>
                    <a:pt x="629" y="343"/>
                  </a:lnTo>
                  <a:lnTo>
                    <a:pt x="626" y="324"/>
                  </a:lnTo>
                  <a:lnTo>
                    <a:pt x="617" y="309"/>
                  </a:lnTo>
                  <a:lnTo>
                    <a:pt x="605" y="296"/>
                  </a:lnTo>
                  <a:lnTo>
                    <a:pt x="589" y="289"/>
                  </a:lnTo>
                  <a:lnTo>
                    <a:pt x="572" y="286"/>
                  </a:lnTo>
                  <a:close/>
                  <a:moveTo>
                    <a:pt x="229" y="286"/>
                  </a:moveTo>
                  <a:lnTo>
                    <a:pt x="211" y="289"/>
                  </a:lnTo>
                  <a:lnTo>
                    <a:pt x="195" y="296"/>
                  </a:lnTo>
                  <a:lnTo>
                    <a:pt x="183" y="309"/>
                  </a:lnTo>
                  <a:lnTo>
                    <a:pt x="175" y="324"/>
                  </a:lnTo>
                  <a:lnTo>
                    <a:pt x="172" y="343"/>
                  </a:lnTo>
                  <a:lnTo>
                    <a:pt x="175" y="361"/>
                  </a:lnTo>
                  <a:lnTo>
                    <a:pt x="183" y="376"/>
                  </a:lnTo>
                  <a:lnTo>
                    <a:pt x="195" y="389"/>
                  </a:lnTo>
                  <a:lnTo>
                    <a:pt x="211" y="397"/>
                  </a:lnTo>
                  <a:lnTo>
                    <a:pt x="229" y="400"/>
                  </a:lnTo>
                  <a:lnTo>
                    <a:pt x="247" y="397"/>
                  </a:lnTo>
                  <a:lnTo>
                    <a:pt x="262" y="389"/>
                  </a:lnTo>
                  <a:lnTo>
                    <a:pt x="275" y="376"/>
                  </a:lnTo>
                  <a:lnTo>
                    <a:pt x="283" y="361"/>
                  </a:lnTo>
                  <a:lnTo>
                    <a:pt x="286" y="343"/>
                  </a:lnTo>
                  <a:lnTo>
                    <a:pt x="283" y="324"/>
                  </a:lnTo>
                  <a:lnTo>
                    <a:pt x="275" y="309"/>
                  </a:lnTo>
                  <a:lnTo>
                    <a:pt x="262" y="296"/>
                  </a:lnTo>
                  <a:lnTo>
                    <a:pt x="247" y="289"/>
                  </a:lnTo>
                  <a:lnTo>
                    <a:pt x="229" y="286"/>
                  </a:lnTo>
                  <a:close/>
                  <a:moveTo>
                    <a:pt x="742" y="114"/>
                  </a:moveTo>
                  <a:lnTo>
                    <a:pt x="725" y="117"/>
                  </a:lnTo>
                  <a:lnTo>
                    <a:pt x="709" y="126"/>
                  </a:lnTo>
                  <a:lnTo>
                    <a:pt x="696" y="137"/>
                  </a:lnTo>
                  <a:lnTo>
                    <a:pt x="688" y="154"/>
                  </a:lnTo>
                  <a:lnTo>
                    <a:pt x="686" y="171"/>
                  </a:lnTo>
                  <a:lnTo>
                    <a:pt x="688" y="189"/>
                  </a:lnTo>
                  <a:lnTo>
                    <a:pt x="696" y="205"/>
                  </a:lnTo>
                  <a:lnTo>
                    <a:pt x="709" y="217"/>
                  </a:lnTo>
                  <a:lnTo>
                    <a:pt x="725" y="226"/>
                  </a:lnTo>
                  <a:lnTo>
                    <a:pt x="742" y="229"/>
                  </a:lnTo>
                  <a:lnTo>
                    <a:pt x="761" y="226"/>
                  </a:lnTo>
                  <a:lnTo>
                    <a:pt x="776" y="217"/>
                  </a:lnTo>
                  <a:lnTo>
                    <a:pt x="789" y="205"/>
                  </a:lnTo>
                  <a:lnTo>
                    <a:pt x="797" y="189"/>
                  </a:lnTo>
                  <a:lnTo>
                    <a:pt x="799" y="171"/>
                  </a:lnTo>
                  <a:lnTo>
                    <a:pt x="797" y="154"/>
                  </a:lnTo>
                  <a:lnTo>
                    <a:pt x="789" y="137"/>
                  </a:lnTo>
                  <a:lnTo>
                    <a:pt x="776" y="126"/>
                  </a:lnTo>
                  <a:lnTo>
                    <a:pt x="761" y="117"/>
                  </a:lnTo>
                  <a:lnTo>
                    <a:pt x="742" y="114"/>
                  </a:lnTo>
                  <a:close/>
                  <a:moveTo>
                    <a:pt x="400" y="114"/>
                  </a:moveTo>
                  <a:lnTo>
                    <a:pt x="382" y="117"/>
                  </a:lnTo>
                  <a:lnTo>
                    <a:pt x="366" y="126"/>
                  </a:lnTo>
                  <a:lnTo>
                    <a:pt x="354" y="137"/>
                  </a:lnTo>
                  <a:lnTo>
                    <a:pt x="346" y="154"/>
                  </a:lnTo>
                  <a:lnTo>
                    <a:pt x="343" y="171"/>
                  </a:lnTo>
                  <a:lnTo>
                    <a:pt x="346" y="189"/>
                  </a:lnTo>
                  <a:lnTo>
                    <a:pt x="354" y="205"/>
                  </a:lnTo>
                  <a:lnTo>
                    <a:pt x="366" y="217"/>
                  </a:lnTo>
                  <a:lnTo>
                    <a:pt x="382" y="226"/>
                  </a:lnTo>
                  <a:lnTo>
                    <a:pt x="400" y="229"/>
                  </a:lnTo>
                  <a:lnTo>
                    <a:pt x="418" y="226"/>
                  </a:lnTo>
                  <a:lnTo>
                    <a:pt x="434" y="217"/>
                  </a:lnTo>
                  <a:lnTo>
                    <a:pt x="446" y="205"/>
                  </a:lnTo>
                  <a:lnTo>
                    <a:pt x="454" y="189"/>
                  </a:lnTo>
                  <a:lnTo>
                    <a:pt x="457" y="171"/>
                  </a:lnTo>
                  <a:lnTo>
                    <a:pt x="454" y="154"/>
                  </a:lnTo>
                  <a:lnTo>
                    <a:pt x="446" y="137"/>
                  </a:lnTo>
                  <a:lnTo>
                    <a:pt x="434" y="126"/>
                  </a:lnTo>
                  <a:lnTo>
                    <a:pt x="418" y="117"/>
                  </a:lnTo>
                  <a:lnTo>
                    <a:pt x="400" y="114"/>
                  </a:lnTo>
                  <a:close/>
                  <a:moveTo>
                    <a:pt x="0" y="0"/>
                  </a:moveTo>
                  <a:lnTo>
                    <a:pt x="172" y="0"/>
                  </a:lnTo>
                  <a:lnTo>
                    <a:pt x="175" y="18"/>
                  </a:lnTo>
                  <a:lnTo>
                    <a:pt x="183" y="33"/>
                  </a:lnTo>
                  <a:lnTo>
                    <a:pt x="195" y="46"/>
                  </a:lnTo>
                  <a:lnTo>
                    <a:pt x="211" y="54"/>
                  </a:lnTo>
                  <a:lnTo>
                    <a:pt x="229" y="57"/>
                  </a:lnTo>
                  <a:lnTo>
                    <a:pt x="247" y="54"/>
                  </a:lnTo>
                  <a:lnTo>
                    <a:pt x="262" y="46"/>
                  </a:lnTo>
                  <a:lnTo>
                    <a:pt x="275" y="33"/>
                  </a:lnTo>
                  <a:lnTo>
                    <a:pt x="283" y="18"/>
                  </a:lnTo>
                  <a:lnTo>
                    <a:pt x="286" y="0"/>
                  </a:lnTo>
                  <a:lnTo>
                    <a:pt x="515" y="0"/>
                  </a:lnTo>
                  <a:lnTo>
                    <a:pt x="517" y="18"/>
                  </a:lnTo>
                  <a:lnTo>
                    <a:pt x="525" y="33"/>
                  </a:lnTo>
                  <a:lnTo>
                    <a:pt x="537" y="46"/>
                  </a:lnTo>
                  <a:lnTo>
                    <a:pt x="553" y="54"/>
                  </a:lnTo>
                  <a:lnTo>
                    <a:pt x="572" y="57"/>
                  </a:lnTo>
                  <a:lnTo>
                    <a:pt x="589" y="54"/>
                  </a:lnTo>
                  <a:lnTo>
                    <a:pt x="605" y="46"/>
                  </a:lnTo>
                  <a:lnTo>
                    <a:pt x="617" y="33"/>
                  </a:lnTo>
                  <a:lnTo>
                    <a:pt x="626" y="18"/>
                  </a:lnTo>
                  <a:lnTo>
                    <a:pt x="629" y="0"/>
                  </a:lnTo>
                  <a:lnTo>
                    <a:pt x="856" y="0"/>
                  </a:lnTo>
                  <a:lnTo>
                    <a:pt x="860" y="18"/>
                  </a:lnTo>
                  <a:lnTo>
                    <a:pt x="868" y="33"/>
                  </a:lnTo>
                  <a:lnTo>
                    <a:pt x="880" y="46"/>
                  </a:lnTo>
                  <a:lnTo>
                    <a:pt x="896" y="54"/>
                  </a:lnTo>
                  <a:lnTo>
                    <a:pt x="914" y="57"/>
                  </a:lnTo>
                  <a:lnTo>
                    <a:pt x="914" y="286"/>
                  </a:lnTo>
                  <a:lnTo>
                    <a:pt x="896" y="289"/>
                  </a:lnTo>
                  <a:lnTo>
                    <a:pt x="880" y="296"/>
                  </a:lnTo>
                  <a:lnTo>
                    <a:pt x="868" y="309"/>
                  </a:lnTo>
                  <a:lnTo>
                    <a:pt x="860" y="324"/>
                  </a:lnTo>
                  <a:lnTo>
                    <a:pt x="856" y="343"/>
                  </a:lnTo>
                  <a:lnTo>
                    <a:pt x="860" y="361"/>
                  </a:lnTo>
                  <a:lnTo>
                    <a:pt x="868" y="376"/>
                  </a:lnTo>
                  <a:lnTo>
                    <a:pt x="880" y="389"/>
                  </a:lnTo>
                  <a:lnTo>
                    <a:pt x="896" y="397"/>
                  </a:lnTo>
                  <a:lnTo>
                    <a:pt x="914" y="400"/>
                  </a:lnTo>
                  <a:lnTo>
                    <a:pt x="914" y="629"/>
                  </a:lnTo>
                  <a:lnTo>
                    <a:pt x="896" y="631"/>
                  </a:lnTo>
                  <a:lnTo>
                    <a:pt x="880" y="639"/>
                  </a:lnTo>
                  <a:lnTo>
                    <a:pt x="868" y="652"/>
                  </a:lnTo>
                  <a:lnTo>
                    <a:pt x="860" y="667"/>
                  </a:lnTo>
                  <a:lnTo>
                    <a:pt x="856" y="685"/>
                  </a:lnTo>
                  <a:lnTo>
                    <a:pt x="860" y="703"/>
                  </a:lnTo>
                  <a:lnTo>
                    <a:pt x="868" y="719"/>
                  </a:lnTo>
                  <a:lnTo>
                    <a:pt x="880" y="732"/>
                  </a:lnTo>
                  <a:lnTo>
                    <a:pt x="896" y="740"/>
                  </a:lnTo>
                  <a:lnTo>
                    <a:pt x="914" y="742"/>
                  </a:lnTo>
                  <a:lnTo>
                    <a:pt x="914" y="913"/>
                  </a:lnTo>
                  <a:lnTo>
                    <a:pt x="799" y="913"/>
                  </a:lnTo>
                  <a:lnTo>
                    <a:pt x="797" y="896"/>
                  </a:lnTo>
                  <a:lnTo>
                    <a:pt x="789" y="880"/>
                  </a:lnTo>
                  <a:lnTo>
                    <a:pt x="776" y="868"/>
                  </a:lnTo>
                  <a:lnTo>
                    <a:pt x="761" y="859"/>
                  </a:lnTo>
                  <a:lnTo>
                    <a:pt x="742" y="856"/>
                  </a:lnTo>
                  <a:lnTo>
                    <a:pt x="725" y="859"/>
                  </a:lnTo>
                  <a:lnTo>
                    <a:pt x="709" y="868"/>
                  </a:lnTo>
                  <a:lnTo>
                    <a:pt x="696" y="880"/>
                  </a:lnTo>
                  <a:lnTo>
                    <a:pt x="688" y="896"/>
                  </a:lnTo>
                  <a:lnTo>
                    <a:pt x="686" y="913"/>
                  </a:lnTo>
                  <a:lnTo>
                    <a:pt x="457" y="913"/>
                  </a:lnTo>
                  <a:lnTo>
                    <a:pt x="454" y="896"/>
                  </a:lnTo>
                  <a:lnTo>
                    <a:pt x="446" y="880"/>
                  </a:lnTo>
                  <a:lnTo>
                    <a:pt x="434" y="868"/>
                  </a:lnTo>
                  <a:lnTo>
                    <a:pt x="418" y="859"/>
                  </a:lnTo>
                  <a:lnTo>
                    <a:pt x="400" y="856"/>
                  </a:lnTo>
                  <a:lnTo>
                    <a:pt x="382" y="859"/>
                  </a:lnTo>
                  <a:lnTo>
                    <a:pt x="366" y="868"/>
                  </a:lnTo>
                  <a:lnTo>
                    <a:pt x="354" y="880"/>
                  </a:lnTo>
                  <a:lnTo>
                    <a:pt x="346" y="896"/>
                  </a:lnTo>
                  <a:lnTo>
                    <a:pt x="343" y="913"/>
                  </a:lnTo>
                  <a:lnTo>
                    <a:pt x="115" y="913"/>
                  </a:lnTo>
                  <a:lnTo>
                    <a:pt x="111" y="896"/>
                  </a:lnTo>
                  <a:lnTo>
                    <a:pt x="103" y="880"/>
                  </a:lnTo>
                  <a:lnTo>
                    <a:pt x="91" y="868"/>
                  </a:lnTo>
                  <a:lnTo>
                    <a:pt x="75" y="859"/>
                  </a:lnTo>
                  <a:lnTo>
                    <a:pt x="57" y="856"/>
                  </a:lnTo>
                  <a:lnTo>
                    <a:pt x="40" y="859"/>
                  </a:lnTo>
                  <a:lnTo>
                    <a:pt x="24" y="868"/>
                  </a:lnTo>
                  <a:lnTo>
                    <a:pt x="12" y="880"/>
                  </a:lnTo>
                  <a:lnTo>
                    <a:pt x="3" y="896"/>
                  </a:lnTo>
                  <a:lnTo>
                    <a:pt x="0" y="913"/>
                  </a:lnTo>
                  <a:lnTo>
                    <a:pt x="0" y="514"/>
                  </a:lnTo>
                  <a:lnTo>
                    <a:pt x="3" y="532"/>
                  </a:lnTo>
                  <a:lnTo>
                    <a:pt x="12" y="548"/>
                  </a:lnTo>
                  <a:lnTo>
                    <a:pt x="24" y="560"/>
                  </a:lnTo>
                  <a:lnTo>
                    <a:pt x="40" y="568"/>
                  </a:lnTo>
                  <a:lnTo>
                    <a:pt x="57" y="572"/>
                  </a:lnTo>
                  <a:lnTo>
                    <a:pt x="75" y="568"/>
                  </a:lnTo>
                  <a:lnTo>
                    <a:pt x="91" y="560"/>
                  </a:lnTo>
                  <a:lnTo>
                    <a:pt x="103" y="548"/>
                  </a:lnTo>
                  <a:lnTo>
                    <a:pt x="111" y="532"/>
                  </a:lnTo>
                  <a:lnTo>
                    <a:pt x="115" y="514"/>
                  </a:lnTo>
                  <a:lnTo>
                    <a:pt x="111" y="496"/>
                  </a:lnTo>
                  <a:lnTo>
                    <a:pt x="103" y="480"/>
                  </a:lnTo>
                  <a:lnTo>
                    <a:pt x="91" y="468"/>
                  </a:lnTo>
                  <a:lnTo>
                    <a:pt x="75" y="459"/>
                  </a:lnTo>
                  <a:lnTo>
                    <a:pt x="57" y="457"/>
                  </a:lnTo>
                  <a:lnTo>
                    <a:pt x="40" y="459"/>
                  </a:lnTo>
                  <a:lnTo>
                    <a:pt x="24" y="468"/>
                  </a:lnTo>
                  <a:lnTo>
                    <a:pt x="12" y="480"/>
                  </a:lnTo>
                  <a:lnTo>
                    <a:pt x="3" y="496"/>
                  </a:lnTo>
                  <a:lnTo>
                    <a:pt x="0" y="514"/>
                  </a:lnTo>
                  <a:lnTo>
                    <a:pt x="0" y="171"/>
                  </a:lnTo>
                  <a:lnTo>
                    <a:pt x="3" y="189"/>
                  </a:lnTo>
                  <a:lnTo>
                    <a:pt x="12" y="205"/>
                  </a:lnTo>
                  <a:lnTo>
                    <a:pt x="24" y="217"/>
                  </a:lnTo>
                  <a:lnTo>
                    <a:pt x="40" y="226"/>
                  </a:lnTo>
                  <a:lnTo>
                    <a:pt x="57" y="229"/>
                  </a:lnTo>
                  <a:lnTo>
                    <a:pt x="75" y="226"/>
                  </a:lnTo>
                  <a:lnTo>
                    <a:pt x="91" y="217"/>
                  </a:lnTo>
                  <a:lnTo>
                    <a:pt x="103" y="205"/>
                  </a:lnTo>
                  <a:lnTo>
                    <a:pt x="111" y="189"/>
                  </a:lnTo>
                  <a:lnTo>
                    <a:pt x="115" y="171"/>
                  </a:lnTo>
                  <a:lnTo>
                    <a:pt x="111" y="154"/>
                  </a:lnTo>
                  <a:lnTo>
                    <a:pt x="103" y="137"/>
                  </a:lnTo>
                  <a:lnTo>
                    <a:pt x="91" y="126"/>
                  </a:lnTo>
                  <a:lnTo>
                    <a:pt x="75" y="117"/>
                  </a:lnTo>
                  <a:lnTo>
                    <a:pt x="57" y="114"/>
                  </a:lnTo>
                  <a:lnTo>
                    <a:pt x="40" y="117"/>
                  </a:lnTo>
                  <a:lnTo>
                    <a:pt x="24" y="126"/>
                  </a:lnTo>
                  <a:lnTo>
                    <a:pt x="12" y="137"/>
                  </a:lnTo>
                  <a:lnTo>
                    <a:pt x="3" y="15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1"/>
            <p:cNvSpPr>
              <a:spLocks noEditPoints="1"/>
            </p:cNvSpPr>
            <p:nvPr/>
          </p:nvSpPr>
          <p:spPr bwMode="auto">
            <a:xfrm>
              <a:off x="5548313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0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0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0 w 911"/>
                <a:gd name="T29" fmla="*/ 662 h 914"/>
                <a:gd name="T30" fmla="*/ 508 w 911"/>
                <a:gd name="T31" fmla="*/ 646 h 914"/>
                <a:gd name="T32" fmla="*/ 512 w 911"/>
                <a:gd name="T33" fmla="*/ 628 h 914"/>
                <a:gd name="T34" fmla="*/ 512 w 911"/>
                <a:gd name="T35" fmla="*/ 285 h 914"/>
                <a:gd name="T36" fmla="*/ 508 w 911"/>
                <a:gd name="T37" fmla="*/ 268 h 914"/>
                <a:gd name="T38" fmla="*/ 500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0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0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0" y="662"/>
                  </a:lnTo>
                  <a:lnTo>
                    <a:pt x="508" y="646"/>
                  </a:lnTo>
                  <a:lnTo>
                    <a:pt x="512" y="628"/>
                  </a:lnTo>
                  <a:lnTo>
                    <a:pt x="512" y="285"/>
                  </a:lnTo>
                  <a:lnTo>
                    <a:pt x="508" y="268"/>
                  </a:lnTo>
                  <a:lnTo>
                    <a:pt x="500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256703" y="5753100"/>
            <a:ext cx="604837" cy="604838"/>
            <a:chOff x="6272213" y="5753100"/>
            <a:chExt cx="604837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Freeform 56"/>
            <p:cNvSpPr>
              <a:spLocks/>
            </p:cNvSpPr>
            <p:nvPr/>
          </p:nvSpPr>
          <p:spPr bwMode="auto">
            <a:xfrm>
              <a:off x="6645275" y="5945188"/>
              <a:ext cx="39687" cy="39688"/>
            </a:xfrm>
            <a:custGeom>
              <a:avLst/>
              <a:gdLst>
                <a:gd name="T0" fmla="*/ 115 w 229"/>
                <a:gd name="T1" fmla="*/ 0 h 229"/>
                <a:gd name="T2" fmla="*/ 141 w 229"/>
                <a:gd name="T3" fmla="*/ 3 h 229"/>
                <a:gd name="T4" fmla="*/ 166 w 229"/>
                <a:gd name="T5" fmla="*/ 11 h 229"/>
                <a:gd name="T6" fmla="*/ 186 w 229"/>
                <a:gd name="T7" fmla="*/ 25 h 229"/>
                <a:gd name="T8" fmla="*/ 204 w 229"/>
                <a:gd name="T9" fmla="*/ 43 h 229"/>
                <a:gd name="T10" fmla="*/ 218 w 229"/>
                <a:gd name="T11" fmla="*/ 63 h 229"/>
                <a:gd name="T12" fmla="*/ 226 w 229"/>
                <a:gd name="T13" fmla="*/ 87 h 229"/>
                <a:gd name="T14" fmla="*/ 229 w 229"/>
                <a:gd name="T15" fmla="*/ 114 h 229"/>
                <a:gd name="T16" fmla="*/ 226 w 229"/>
                <a:gd name="T17" fmla="*/ 140 h 229"/>
                <a:gd name="T18" fmla="*/ 218 w 229"/>
                <a:gd name="T19" fmla="*/ 164 h 229"/>
                <a:gd name="T20" fmla="*/ 204 w 229"/>
                <a:gd name="T21" fmla="*/ 185 h 229"/>
                <a:gd name="T22" fmla="*/ 186 w 229"/>
                <a:gd name="T23" fmla="*/ 203 h 229"/>
                <a:gd name="T24" fmla="*/ 166 w 229"/>
                <a:gd name="T25" fmla="*/ 216 h 229"/>
                <a:gd name="T26" fmla="*/ 141 w 229"/>
                <a:gd name="T27" fmla="*/ 225 h 229"/>
                <a:gd name="T28" fmla="*/ 115 w 229"/>
                <a:gd name="T29" fmla="*/ 229 h 229"/>
                <a:gd name="T30" fmla="*/ 89 w 229"/>
                <a:gd name="T31" fmla="*/ 225 h 229"/>
                <a:gd name="T32" fmla="*/ 65 w 229"/>
                <a:gd name="T33" fmla="*/ 216 h 229"/>
                <a:gd name="T34" fmla="*/ 44 w 229"/>
                <a:gd name="T35" fmla="*/ 203 h 229"/>
                <a:gd name="T36" fmla="*/ 26 w 229"/>
                <a:gd name="T37" fmla="*/ 185 h 229"/>
                <a:gd name="T38" fmla="*/ 13 w 229"/>
                <a:gd name="T39" fmla="*/ 164 h 229"/>
                <a:gd name="T40" fmla="*/ 4 w 229"/>
                <a:gd name="T41" fmla="*/ 140 h 229"/>
                <a:gd name="T42" fmla="*/ 0 w 229"/>
                <a:gd name="T43" fmla="*/ 114 h 229"/>
                <a:gd name="T44" fmla="*/ 4 w 229"/>
                <a:gd name="T45" fmla="*/ 87 h 229"/>
                <a:gd name="T46" fmla="*/ 13 w 229"/>
                <a:gd name="T47" fmla="*/ 63 h 229"/>
                <a:gd name="T48" fmla="*/ 26 w 229"/>
                <a:gd name="T49" fmla="*/ 43 h 229"/>
                <a:gd name="T50" fmla="*/ 44 w 229"/>
                <a:gd name="T51" fmla="*/ 25 h 229"/>
                <a:gd name="T52" fmla="*/ 65 w 229"/>
                <a:gd name="T53" fmla="*/ 11 h 229"/>
                <a:gd name="T54" fmla="*/ 89 w 229"/>
                <a:gd name="T55" fmla="*/ 3 h 229"/>
                <a:gd name="T56" fmla="*/ 115 w 229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9">
                  <a:moveTo>
                    <a:pt x="115" y="0"/>
                  </a:moveTo>
                  <a:lnTo>
                    <a:pt x="141" y="3"/>
                  </a:lnTo>
                  <a:lnTo>
                    <a:pt x="166" y="11"/>
                  </a:lnTo>
                  <a:lnTo>
                    <a:pt x="186" y="25"/>
                  </a:lnTo>
                  <a:lnTo>
                    <a:pt x="204" y="43"/>
                  </a:lnTo>
                  <a:lnTo>
                    <a:pt x="218" y="63"/>
                  </a:lnTo>
                  <a:lnTo>
                    <a:pt x="226" y="87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8" y="164"/>
                  </a:lnTo>
                  <a:lnTo>
                    <a:pt x="204" y="185"/>
                  </a:lnTo>
                  <a:lnTo>
                    <a:pt x="186" y="203"/>
                  </a:lnTo>
                  <a:lnTo>
                    <a:pt x="166" y="216"/>
                  </a:lnTo>
                  <a:lnTo>
                    <a:pt x="141" y="225"/>
                  </a:lnTo>
                  <a:lnTo>
                    <a:pt x="115" y="229"/>
                  </a:lnTo>
                  <a:lnTo>
                    <a:pt x="89" y="225"/>
                  </a:lnTo>
                  <a:lnTo>
                    <a:pt x="65" y="216"/>
                  </a:lnTo>
                  <a:lnTo>
                    <a:pt x="44" y="203"/>
                  </a:lnTo>
                  <a:lnTo>
                    <a:pt x="26" y="185"/>
                  </a:lnTo>
                  <a:lnTo>
                    <a:pt x="13" y="164"/>
                  </a:lnTo>
                  <a:lnTo>
                    <a:pt x="4" y="140"/>
                  </a:lnTo>
                  <a:lnTo>
                    <a:pt x="0" y="114"/>
                  </a:lnTo>
                  <a:lnTo>
                    <a:pt x="4" y="87"/>
                  </a:lnTo>
                  <a:lnTo>
                    <a:pt x="13" y="63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6584950" y="5884863"/>
              <a:ext cx="160337" cy="160338"/>
            </a:xfrm>
            <a:custGeom>
              <a:avLst/>
              <a:gdLst>
                <a:gd name="T0" fmla="*/ 456 w 913"/>
                <a:gd name="T1" fmla="*/ 229 h 913"/>
                <a:gd name="T2" fmla="*/ 419 w 913"/>
                <a:gd name="T3" fmla="*/ 232 h 913"/>
                <a:gd name="T4" fmla="*/ 384 w 913"/>
                <a:gd name="T5" fmla="*/ 240 h 913"/>
                <a:gd name="T6" fmla="*/ 351 w 913"/>
                <a:gd name="T7" fmla="*/ 254 h 913"/>
                <a:gd name="T8" fmla="*/ 322 w 913"/>
                <a:gd name="T9" fmla="*/ 272 h 913"/>
                <a:gd name="T10" fmla="*/ 295 w 913"/>
                <a:gd name="T11" fmla="*/ 295 h 913"/>
                <a:gd name="T12" fmla="*/ 272 w 913"/>
                <a:gd name="T13" fmla="*/ 322 h 913"/>
                <a:gd name="T14" fmla="*/ 253 w 913"/>
                <a:gd name="T15" fmla="*/ 352 h 913"/>
                <a:gd name="T16" fmla="*/ 240 w 913"/>
                <a:gd name="T17" fmla="*/ 384 h 913"/>
                <a:gd name="T18" fmla="*/ 230 w 913"/>
                <a:gd name="T19" fmla="*/ 420 h 913"/>
                <a:gd name="T20" fmla="*/ 227 w 913"/>
                <a:gd name="T21" fmla="*/ 457 h 913"/>
                <a:gd name="T22" fmla="*/ 230 w 913"/>
                <a:gd name="T23" fmla="*/ 494 h 913"/>
                <a:gd name="T24" fmla="*/ 240 w 913"/>
                <a:gd name="T25" fmla="*/ 529 h 913"/>
                <a:gd name="T26" fmla="*/ 253 w 913"/>
                <a:gd name="T27" fmla="*/ 562 h 913"/>
                <a:gd name="T28" fmla="*/ 272 w 913"/>
                <a:gd name="T29" fmla="*/ 591 h 913"/>
                <a:gd name="T30" fmla="*/ 295 w 913"/>
                <a:gd name="T31" fmla="*/ 618 h 913"/>
                <a:gd name="T32" fmla="*/ 322 w 913"/>
                <a:gd name="T33" fmla="*/ 641 h 913"/>
                <a:gd name="T34" fmla="*/ 351 w 913"/>
                <a:gd name="T35" fmla="*/ 660 h 913"/>
                <a:gd name="T36" fmla="*/ 384 w 913"/>
                <a:gd name="T37" fmla="*/ 673 h 913"/>
                <a:gd name="T38" fmla="*/ 419 w 913"/>
                <a:gd name="T39" fmla="*/ 683 h 913"/>
                <a:gd name="T40" fmla="*/ 456 w 913"/>
                <a:gd name="T41" fmla="*/ 685 h 913"/>
                <a:gd name="T42" fmla="*/ 493 w 913"/>
                <a:gd name="T43" fmla="*/ 683 h 913"/>
                <a:gd name="T44" fmla="*/ 529 w 913"/>
                <a:gd name="T45" fmla="*/ 673 h 913"/>
                <a:gd name="T46" fmla="*/ 561 w 913"/>
                <a:gd name="T47" fmla="*/ 660 h 913"/>
                <a:gd name="T48" fmla="*/ 591 w 913"/>
                <a:gd name="T49" fmla="*/ 641 h 913"/>
                <a:gd name="T50" fmla="*/ 618 w 913"/>
                <a:gd name="T51" fmla="*/ 618 h 913"/>
                <a:gd name="T52" fmla="*/ 641 w 913"/>
                <a:gd name="T53" fmla="*/ 591 h 913"/>
                <a:gd name="T54" fmla="*/ 659 w 913"/>
                <a:gd name="T55" fmla="*/ 562 h 913"/>
                <a:gd name="T56" fmla="*/ 673 w 913"/>
                <a:gd name="T57" fmla="*/ 529 h 913"/>
                <a:gd name="T58" fmla="*/ 681 w 913"/>
                <a:gd name="T59" fmla="*/ 494 h 913"/>
                <a:gd name="T60" fmla="*/ 684 w 913"/>
                <a:gd name="T61" fmla="*/ 457 h 913"/>
                <a:gd name="T62" fmla="*/ 681 w 913"/>
                <a:gd name="T63" fmla="*/ 420 h 913"/>
                <a:gd name="T64" fmla="*/ 673 w 913"/>
                <a:gd name="T65" fmla="*/ 384 h 913"/>
                <a:gd name="T66" fmla="*/ 659 w 913"/>
                <a:gd name="T67" fmla="*/ 352 h 913"/>
                <a:gd name="T68" fmla="*/ 641 w 913"/>
                <a:gd name="T69" fmla="*/ 322 h 913"/>
                <a:gd name="T70" fmla="*/ 618 w 913"/>
                <a:gd name="T71" fmla="*/ 295 h 913"/>
                <a:gd name="T72" fmla="*/ 591 w 913"/>
                <a:gd name="T73" fmla="*/ 272 h 913"/>
                <a:gd name="T74" fmla="*/ 561 w 913"/>
                <a:gd name="T75" fmla="*/ 254 h 913"/>
                <a:gd name="T76" fmla="*/ 529 w 913"/>
                <a:gd name="T77" fmla="*/ 240 h 913"/>
                <a:gd name="T78" fmla="*/ 493 w 913"/>
                <a:gd name="T79" fmla="*/ 232 h 913"/>
                <a:gd name="T80" fmla="*/ 456 w 913"/>
                <a:gd name="T81" fmla="*/ 229 h 913"/>
                <a:gd name="T82" fmla="*/ 0 w 913"/>
                <a:gd name="T83" fmla="*/ 0 h 913"/>
                <a:gd name="T84" fmla="*/ 913 w 913"/>
                <a:gd name="T85" fmla="*/ 0 h 913"/>
                <a:gd name="T86" fmla="*/ 913 w 913"/>
                <a:gd name="T87" fmla="*/ 913 h 913"/>
                <a:gd name="T88" fmla="*/ 0 w 913"/>
                <a:gd name="T89" fmla="*/ 913 h 913"/>
                <a:gd name="T90" fmla="*/ 0 w 913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3" h="913">
                  <a:moveTo>
                    <a:pt x="456" y="229"/>
                  </a:moveTo>
                  <a:lnTo>
                    <a:pt x="419" y="232"/>
                  </a:lnTo>
                  <a:lnTo>
                    <a:pt x="384" y="240"/>
                  </a:lnTo>
                  <a:lnTo>
                    <a:pt x="351" y="254"/>
                  </a:lnTo>
                  <a:lnTo>
                    <a:pt x="322" y="272"/>
                  </a:lnTo>
                  <a:lnTo>
                    <a:pt x="295" y="295"/>
                  </a:lnTo>
                  <a:lnTo>
                    <a:pt x="272" y="322"/>
                  </a:lnTo>
                  <a:lnTo>
                    <a:pt x="253" y="352"/>
                  </a:lnTo>
                  <a:lnTo>
                    <a:pt x="240" y="384"/>
                  </a:lnTo>
                  <a:lnTo>
                    <a:pt x="230" y="420"/>
                  </a:lnTo>
                  <a:lnTo>
                    <a:pt x="227" y="457"/>
                  </a:lnTo>
                  <a:lnTo>
                    <a:pt x="230" y="494"/>
                  </a:lnTo>
                  <a:lnTo>
                    <a:pt x="240" y="529"/>
                  </a:lnTo>
                  <a:lnTo>
                    <a:pt x="253" y="562"/>
                  </a:lnTo>
                  <a:lnTo>
                    <a:pt x="272" y="591"/>
                  </a:lnTo>
                  <a:lnTo>
                    <a:pt x="295" y="618"/>
                  </a:lnTo>
                  <a:lnTo>
                    <a:pt x="322" y="641"/>
                  </a:lnTo>
                  <a:lnTo>
                    <a:pt x="351" y="660"/>
                  </a:lnTo>
                  <a:lnTo>
                    <a:pt x="384" y="673"/>
                  </a:lnTo>
                  <a:lnTo>
                    <a:pt x="419" y="683"/>
                  </a:lnTo>
                  <a:lnTo>
                    <a:pt x="456" y="685"/>
                  </a:lnTo>
                  <a:lnTo>
                    <a:pt x="493" y="683"/>
                  </a:lnTo>
                  <a:lnTo>
                    <a:pt x="529" y="673"/>
                  </a:lnTo>
                  <a:lnTo>
                    <a:pt x="561" y="660"/>
                  </a:lnTo>
                  <a:lnTo>
                    <a:pt x="591" y="641"/>
                  </a:lnTo>
                  <a:lnTo>
                    <a:pt x="618" y="618"/>
                  </a:lnTo>
                  <a:lnTo>
                    <a:pt x="641" y="591"/>
                  </a:lnTo>
                  <a:lnTo>
                    <a:pt x="659" y="562"/>
                  </a:lnTo>
                  <a:lnTo>
                    <a:pt x="673" y="529"/>
                  </a:lnTo>
                  <a:lnTo>
                    <a:pt x="681" y="494"/>
                  </a:lnTo>
                  <a:lnTo>
                    <a:pt x="684" y="457"/>
                  </a:lnTo>
                  <a:lnTo>
                    <a:pt x="681" y="420"/>
                  </a:lnTo>
                  <a:lnTo>
                    <a:pt x="673" y="384"/>
                  </a:lnTo>
                  <a:lnTo>
                    <a:pt x="659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1" y="272"/>
                  </a:lnTo>
                  <a:lnTo>
                    <a:pt x="561" y="254"/>
                  </a:lnTo>
                  <a:lnTo>
                    <a:pt x="529" y="240"/>
                  </a:lnTo>
                  <a:lnTo>
                    <a:pt x="493" y="232"/>
                  </a:lnTo>
                  <a:lnTo>
                    <a:pt x="456" y="229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6464300" y="5945188"/>
              <a:ext cx="39687" cy="39688"/>
            </a:xfrm>
            <a:custGeom>
              <a:avLst/>
              <a:gdLst>
                <a:gd name="T0" fmla="*/ 114 w 228"/>
                <a:gd name="T1" fmla="*/ 0 h 229"/>
                <a:gd name="T2" fmla="*/ 140 w 228"/>
                <a:gd name="T3" fmla="*/ 3 h 229"/>
                <a:gd name="T4" fmla="*/ 164 w 228"/>
                <a:gd name="T5" fmla="*/ 11 h 229"/>
                <a:gd name="T6" fmla="*/ 186 w 228"/>
                <a:gd name="T7" fmla="*/ 25 h 229"/>
                <a:gd name="T8" fmla="*/ 203 w 228"/>
                <a:gd name="T9" fmla="*/ 43 h 229"/>
                <a:gd name="T10" fmla="*/ 217 w 228"/>
                <a:gd name="T11" fmla="*/ 63 h 229"/>
                <a:gd name="T12" fmla="*/ 225 w 228"/>
                <a:gd name="T13" fmla="*/ 87 h 229"/>
                <a:gd name="T14" fmla="*/ 228 w 228"/>
                <a:gd name="T15" fmla="*/ 114 h 229"/>
                <a:gd name="T16" fmla="*/ 225 w 228"/>
                <a:gd name="T17" fmla="*/ 140 h 229"/>
                <a:gd name="T18" fmla="*/ 217 w 228"/>
                <a:gd name="T19" fmla="*/ 164 h 229"/>
                <a:gd name="T20" fmla="*/ 203 w 228"/>
                <a:gd name="T21" fmla="*/ 185 h 229"/>
                <a:gd name="T22" fmla="*/ 186 w 228"/>
                <a:gd name="T23" fmla="*/ 203 h 229"/>
                <a:gd name="T24" fmla="*/ 164 w 228"/>
                <a:gd name="T25" fmla="*/ 216 h 229"/>
                <a:gd name="T26" fmla="*/ 140 w 228"/>
                <a:gd name="T27" fmla="*/ 225 h 229"/>
                <a:gd name="T28" fmla="*/ 114 w 228"/>
                <a:gd name="T29" fmla="*/ 229 h 229"/>
                <a:gd name="T30" fmla="*/ 88 w 228"/>
                <a:gd name="T31" fmla="*/ 225 h 229"/>
                <a:gd name="T32" fmla="*/ 64 w 228"/>
                <a:gd name="T33" fmla="*/ 216 h 229"/>
                <a:gd name="T34" fmla="*/ 42 w 228"/>
                <a:gd name="T35" fmla="*/ 203 h 229"/>
                <a:gd name="T36" fmla="*/ 25 w 228"/>
                <a:gd name="T37" fmla="*/ 185 h 229"/>
                <a:gd name="T38" fmla="*/ 11 w 228"/>
                <a:gd name="T39" fmla="*/ 164 h 229"/>
                <a:gd name="T40" fmla="*/ 3 w 228"/>
                <a:gd name="T41" fmla="*/ 140 h 229"/>
                <a:gd name="T42" fmla="*/ 0 w 228"/>
                <a:gd name="T43" fmla="*/ 114 h 229"/>
                <a:gd name="T44" fmla="*/ 3 w 228"/>
                <a:gd name="T45" fmla="*/ 87 h 229"/>
                <a:gd name="T46" fmla="*/ 11 w 228"/>
                <a:gd name="T47" fmla="*/ 63 h 229"/>
                <a:gd name="T48" fmla="*/ 25 w 228"/>
                <a:gd name="T49" fmla="*/ 43 h 229"/>
                <a:gd name="T50" fmla="*/ 42 w 228"/>
                <a:gd name="T51" fmla="*/ 25 h 229"/>
                <a:gd name="T52" fmla="*/ 64 w 228"/>
                <a:gd name="T53" fmla="*/ 11 h 229"/>
                <a:gd name="T54" fmla="*/ 88 w 228"/>
                <a:gd name="T55" fmla="*/ 3 h 229"/>
                <a:gd name="T56" fmla="*/ 114 w 228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9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6" y="25"/>
                  </a:lnTo>
                  <a:lnTo>
                    <a:pt x="203" y="43"/>
                  </a:lnTo>
                  <a:lnTo>
                    <a:pt x="217" y="63"/>
                  </a:lnTo>
                  <a:lnTo>
                    <a:pt x="225" y="87"/>
                  </a:lnTo>
                  <a:lnTo>
                    <a:pt x="228" y="114"/>
                  </a:lnTo>
                  <a:lnTo>
                    <a:pt x="225" y="140"/>
                  </a:lnTo>
                  <a:lnTo>
                    <a:pt x="217" y="164"/>
                  </a:lnTo>
                  <a:lnTo>
                    <a:pt x="203" y="185"/>
                  </a:lnTo>
                  <a:lnTo>
                    <a:pt x="186" y="203"/>
                  </a:lnTo>
                  <a:lnTo>
                    <a:pt x="164" y="216"/>
                  </a:lnTo>
                  <a:lnTo>
                    <a:pt x="140" y="225"/>
                  </a:lnTo>
                  <a:lnTo>
                    <a:pt x="114" y="229"/>
                  </a:lnTo>
                  <a:lnTo>
                    <a:pt x="88" y="225"/>
                  </a:lnTo>
                  <a:lnTo>
                    <a:pt x="64" y="216"/>
                  </a:lnTo>
                  <a:lnTo>
                    <a:pt x="42" y="203"/>
                  </a:lnTo>
                  <a:lnTo>
                    <a:pt x="25" y="185"/>
                  </a:lnTo>
                  <a:lnTo>
                    <a:pt x="11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9"/>
            <p:cNvSpPr>
              <a:spLocks noEditPoints="1"/>
            </p:cNvSpPr>
            <p:nvPr/>
          </p:nvSpPr>
          <p:spPr bwMode="auto">
            <a:xfrm>
              <a:off x="6402388" y="5884863"/>
              <a:ext cx="161925" cy="160338"/>
            </a:xfrm>
            <a:custGeom>
              <a:avLst/>
              <a:gdLst>
                <a:gd name="T0" fmla="*/ 457 w 914"/>
                <a:gd name="T1" fmla="*/ 229 h 913"/>
                <a:gd name="T2" fmla="*/ 420 w 914"/>
                <a:gd name="T3" fmla="*/ 232 h 913"/>
                <a:gd name="T4" fmla="*/ 385 w 914"/>
                <a:gd name="T5" fmla="*/ 240 h 913"/>
                <a:gd name="T6" fmla="*/ 352 w 914"/>
                <a:gd name="T7" fmla="*/ 254 h 913"/>
                <a:gd name="T8" fmla="*/ 322 w 914"/>
                <a:gd name="T9" fmla="*/ 272 h 913"/>
                <a:gd name="T10" fmla="*/ 296 w 914"/>
                <a:gd name="T11" fmla="*/ 295 h 913"/>
                <a:gd name="T12" fmla="*/ 273 w 914"/>
                <a:gd name="T13" fmla="*/ 322 h 913"/>
                <a:gd name="T14" fmla="*/ 254 w 914"/>
                <a:gd name="T15" fmla="*/ 352 h 913"/>
                <a:gd name="T16" fmla="*/ 240 w 914"/>
                <a:gd name="T17" fmla="*/ 384 h 913"/>
                <a:gd name="T18" fmla="*/ 232 w 914"/>
                <a:gd name="T19" fmla="*/ 420 h 913"/>
                <a:gd name="T20" fmla="*/ 229 w 914"/>
                <a:gd name="T21" fmla="*/ 457 h 913"/>
                <a:gd name="T22" fmla="*/ 232 w 914"/>
                <a:gd name="T23" fmla="*/ 494 h 913"/>
                <a:gd name="T24" fmla="*/ 240 w 914"/>
                <a:gd name="T25" fmla="*/ 529 h 913"/>
                <a:gd name="T26" fmla="*/ 254 w 914"/>
                <a:gd name="T27" fmla="*/ 562 h 913"/>
                <a:gd name="T28" fmla="*/ 273 w 914"/>
                <a:gd name="T29" fmla="*/ 591 h 913"/>
                <a:gd name="T30" fmla="*/ 296 w 914"/>
                <a:gd name="T31" fmla="*/ 618 h 913"/>
                <a:gd name="T32" fmla="*/ 322 w 914"/>
                <a:gd name="T33" fmla="*/ 641 h 913"/>
                <a:gd name="T34" fmla="*/ 352 w 914"/>
                <a:gd name="T35" fmla="*/ 660 h 913"/>
                <a:gd name="T36" fmla="*/ 385 w 914"/>
                <a:gd name="T37" fmla="*/ 673 h 913"/>
                <a:gd name="T38" fmla="*/ 420 w 914"/>
                <a:gd name="T39" fmla="*/ 683 h 913"/>
                <a:gd name="T40" fmla="*/ 457 w 914"/>
                <a:gd name="T41" fmla="*/ 685 h 913"/>
                <a:gd name="T42" fmla="*/ 495 w 914"/>
                <a:gd name="T43" fmla="*/ 683 h 913"/>
                <a:gd name="T44" fmla="*/ 530 w 914"/>
                <a:gd name="T45" fmla="*/ 673 h 913"/>
                <a:gd name="T46" fmla="*/ 562 w 914"/>
                <a:gd name="T47" fmla="*/ 660 h 913"/>
                <a:gd name="T48" fmla="*/ 592 w 914"/>
                <a:gd name="T49" fmla="*/ 641 h 913"/>
                <a:gd name="T50" fmla="*/ 618 w 914"/>
                <a:gd name="T51" fmla="*/ 618 h 913"/>
                <a:gd name="T52" fmla="*/ 641 w 914"/>
                <a:gd name="T53" fmla="*/ 591 h 913"/>
                <a:gd name="T54" fmla="*/ 660 w 914"/>
                <a:gd name="T55" fmla="*/ 562 h 913"/>
                <a:gd name="T56" fmla="*/ 674 w 914"/>
                <a:gd name="T57" fmla="*/ 529 h 913"/>
                <a:gd name="T58" fmla="*/ 683 w 914"/>
                <a:gd name="T59" fmla="*/ 494 h 913"/>
                <a:gd name="T60" fmla="*/ 686 w 914"/>
                <a:gd name="T61" fmla="*/ 457 h 913"/>
                <a:gd name="T62" fmla="*/ 683 w 914"/>
                <a:gd name="T63" fmla="*/ 420 h 913"/>
                <a:gd name="T64" fmla="*/ 674 w 914"/>
                <a:gd name="T65" fmla="*/ 384 h 913"/>
                <a:gd name="T66" fmla="*/ 660 w 914"/>
                <a:gd name="T67" fmla="*/ 352 h 913"/>
                <a:gd name="T68" fmla="*/ 641 w 914"/>
                <a:gd name="T69" fmla="*/ 322 h 913"/>
                <a:gd name="T70" fmla="*/ 618 w 914"/>
                <a:gd name="T71" fmla="*/ 295 h 913"/>
                <a:gd name="T72" fmla="*/ 592 w 914"/>
                <a:gd name="T73" fmla="*/ 272 h 913"/>
                <a:gd name="T74" fmla="*/ 562 w 914"/>
                <a:gd name="T75" fmla="*/ 254 h 913"/>
                <a:gd name="T76" fmla="*/ 530 w 914"/>
                <a:gd name="T77" fmla="*/ 240 h 913"/>
                <a:gd name="T78" fmla="*/ 495 w 914"/>
                <a:gd name="T79" fmla="*/ 232 h 913"/>
                <a:gd name="T80" fmla="*/ 457 w 914"/>
                <a:gd name="T81" fmla="*/ 229 h 913"/>
                <a:gd name="T82" fmla="*/ 0 w 914"/>
                <a:gd name="T83" fmla="*/ 0 h 913"/>
                <a:gd name="T84" fmla="*/ 914 w 914"/>
                <a:gd name="T85" fmla="*/ 0 h 913"/>
                <a:gd name="T86" fmla="*/ 914 w 914"/>
                <a:gd name="T87" fmla="*/ 913 h 913"/>
                <a:gd name="T88" fmla="*/ 0 w 914"/>
                <a:gd name="T89" fmla="*/ 913 h 913"/>
                <a:gd name="T90" fmla="*/ 0 w 914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913">
                  <a:moveTo>
                    <a:pt x="457" y="229"/>
                  </a:moveTo>
                  <a:lnTo>
                    <a:pt x="420" y="232"/>
                  </a:lnTo>
                  <a:lnTo>
                    <a:pt x="385" y="240"/>
                  </a:lnTo>
                  <a:lnTo>
                    <a:pt x="352" y="254"/>
                  </a:lnTo>
                  <a:lnTo>
                    <a:pt x="322" y="272"/>
                  </a:lnTo>
                  <a:lnTo>
                    <a:pt x="296" y="295"/>
                  </a:lnTo>
                  <a:lnTo>
                    <a:pt x="273" y="322"/>
                  </a:lnTo>
                  <a:lnTo>
                    <a:pt x="254" y="352"/>
                  </a:lnTo>
                  <a:lnTo>
                    <a:pt x="240" y="384"/>
                  </a:lnTo>
                  <a:lnTo>
                    <a:pt x="232" y="420"/>
                  </a:lnTo>
                  <a:lnTo>
                    <a:pt x="229" y="457"/>
                  </a:lnTo>
                  <a:lnTo>
                    <a:pt x="232" y="494"/>
                  </a:lnTo>
                  <a:lnTo>
                    <a:pt x="240" y="529"/>
                  </a:lnTo>
                  <a:lnTo>
                    <a:pt x="254" y="562"/>
                  </a:lnTo>
                  <a:lnTo>
                    <a:pt x="273" y="591"/>
                  </a:lnTo>
                  <a:lnTo>
                    <a:pt x="296" y="618"/>
                  </a:lnTo>
                  <a:lnTo>
                    <a:pt x="322" y="641"/>
                  </a:lnTo>
                  <a:lnTo>
                    <a:pt x="352" y="660"/>
                  </a:lnTo>
                  <a:lnTo>
                    <a:pt x="385" y="673"/>
                  </a:lnTo>
                  <a:lnTo>
                    <a:pt x="420" y="683"/>
                  </a:lnTo>
                  <a:lnTo>
                    <a:pt x="457" y="685"/>
                  </a:lnTo>
                  <a:lnTo>
                    <a:pt x="495" y="683"/>
                  </a:lnTo>
                  <a:lnTo>
                    <a:pt x="530" y="673"/>
                  </a:lnTo>
                  <a:lnTo>
                    <a:pt x="562" y="660"/>
                  </a:lnTo>
                  <a:lnTo>
                    <a:pt x="592" y="641"/>
                  </a:lnTo>
                  <a:lnTo>
                    <a:pt x="618" y="618"/>
                  </a:lnTo>
                  <a:lnTo>
                    <a:pt x="641" y="591"/>
                  </a:lnTo>
                  <a:lnTo>
                    <a:pt x="660" y="562"/>
                  </a:lnTo>
                  <a:lnTo>
                    <a:pt x="674" y="529"/>
                  </a:lnTo>
                  <a:lnTo>
                    <a:pt x="683" y="494"/>
                  </a:lnTo>
                  <a:lnTo>
                    <a:pt x="686" y="457"/>
                  </a:lnTo>
                  <a:lnTo>
                    <a:pt x="683" y="420"/>
                  </a:lnTo>
                  <a:lnTo>
                    <a:pt x="674" y="384"/>
                  </a:lnTo>
                  <a:lnTo>
                    <a:pt x="660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2" y="272"/>
                  </a:lnTo>
                  <a:lnTo>
                    <a:pt x="562" y="254"/>
                  </a:lnTo>
                  <a:lnTo>
                    <a:pt x="530" y="240"/>
                  </a:lnTo>
                  <a:lnTo>
                    <a:pt x="495" y="232"/>
                  </a:lnTo>
                  <a:lnTo>
                    <a:pt x="457" y="229"/>
                  </a:lnTo>
                  <a:close/>
                  <a:moveTo>
                    <a:pt x="0" y="0"/>
                  </a:moveTo>
                  <a:lnTo>
                    <a:pt x="914" y="0"/>
                  </a:lnTo>
                  <a:lnTo>
                    <a:pt x="914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0"/>
            <p:cNvSpPr>
              <a:spLocks noEditPoints="1"/>
            </p:cNvSpPr>
            <p:nvPr/>
          </p:nvSpPr>
          <p:spPr bwMode="auto">
            <a:xfrm>
              <a:off x="6403975" y="6065838"/>
              <a:ext cx="160337" cy="161925"/>
            </a:xfrm>
            <a:custGeom>
              <a:avLst/>
              <a:gdLst>
                <a:gd name="T0" fmla="*/ 514 w 911"/>
                <a:gd name="T1" fmla="*/ 667 h 914"/>
                <a:gd name="T2" fmla="*/ 551 w 911"/>
                <a:gd name="T3" fmla="*/ 740 h 914"/>
                <a:gd name="T4" fmla="*/ 622 w 911"/>
                <a:gd name="T5" fmla="*/ 703 h 914"/>
                <a:gd name="T6" fmla="*/ 586 w 911"/>
                <a:gd name="T7" fmla="*/ 631 h 914"/>
                <a:gd name="T8" fmla="*/ 180 w 911"/>
                <a:gd name="T9" fmla="*/ 651 h 914"/>
                <a:gd name="T10" fmla="*/ 192 w 911"/>
                <a:gd name="T11" fmla="*/ 731 h 914"/>
                <a:gd name="T12" fmla="*/ 272 w 911"/>
                <a:gd name="T13" fmla="*/ 719 h 914"/>
                <a:gd name="T14" fmla="*/ 260 w 911"/>
                <a:gd name="T15" fmla="*/ 639 h 914"/>
                <a:gd name="T16" fmla="*/ 706 w 911"/>
                <a:gd name="T17" fmla="*/ 468 h 914"/>
                <a:gd name="T18" fmla="*/ 694 w 911"/>
                <a:gd name="T19" fmla="*/ 547 h 914"/>
                <a:gd name="T20" fmla="*/ 773 w 911"/>
                <a:gd name="T21" fmla="*/ 560 h 914"/>
                <a:gd name="T22" fmla="*/ 786 w 911"/>
                <a:gd name="T23" fmla="*/ 480 h 914"/>
                <a:gd name="T24" fmla="*/ 379 w 911"/>
                <a:gd name="T25" fmla="*/ 460 h 914"/>
                <a:gd name="T26" fmla="*/ 343 w 911"/>
                <a:gd name="T27" fmla="*/ 532 h 914"/>
                <a:gd name="T28" fmla="*/ 416 w 911"/>
                <a:gd name="T29" fmla="*/ 568 h 914"/>
                <a:gd name="T30" fmla="*/ 451 w 911"/>
                <a:gd name="T31" fmla="*/ 495 h 914"/>
                <a:gd name="T32" fmla="*/ 568 w 911"/>
                <a:gd name="T33" fmla="*/ 285 h 914"/>
                <a:gd name="T34" fmla="*/ 511 w 911"/>
                <a:gd name="T35" fmla="*/ 343 h 914"/>
                <a:gd name="T36" fmla="*/ 568 w 911"/>
                <a:gd name="T37" fmla="*/ 400 h 914"/>
                <a:gd name="T38" fmla="*/ 626 w 911"/>
                <a:gd name="T39" fmla="*/ 343 h 914"/>
                <a:gd name="T40" fmla="*/ 568 w 911"/>
                <a:gd name="T41" fmla="*/ 285 h 914"/>
                <a:gd name="T42" fmla="*/ 171 w 911"/>
                <a:gd name="T43" fmla="*/ 325 h 914"/>
                <a:gd name="T44" fmla="*/ 208 w 911"/>
                <a:gd name="T45" fmla="*/ 397 h 914"/>
                <a:gd name="T46" fmla="*/ 280 w 911"/>
                <a:gd name="T47" fmla="*/ 360 h 914"/>
                <a:gd name="T48" fmla="*/ 244 w 911"/>
                <a:gd name="T49" fmla="*/ 289 h 914"/>
                <a:gd name="T50" fmla="*/ 694 w 911"/>
                <a:gd name="T51" fmla="*/ 138 h 914"/>
                <a:gd name="T52" fmla="*/ 706 w 911"/>
                <a:gd name="T53" fmla="*/ 217 h 914"/>
                <a:gd name="T54" fmla="*/ 786 w 911"/>
                <a:gd name="T55" fmla="*/ 205 h 914"/>
                <a:gd name="T56" fmla="*/ 773 w 911"/>
                <a:gd name="T57" fmla="*/ 125 h 914"/>
                <a:gd name="T58" fmla="*/ 364 w 911"/>
                <a:gd name="T59" fmla="*/ 125 h 914"/>
                <a:gd name="T60" fmla="*/ 351 w 911"/>
                <a:gd name="T61" fmla="*/ 205 h 914"/>
                <a:gd name="T62" fmla="*/ 431 w 911"/>
                <a:gd name="T63" fmla="*/ 217 h 914"/>
                <a:gd name="T64" fmla="*/ 443 w 911"/>
                <a:gd name="T65" fmla="*/ 138 h 914"/>
                <a:gd name="T66" fmla="*/ 168 w 911"/>
                <a:gd name="T67" fmla="*/ 0 h 914"/>
                <a:gd name="T68" fmla="*/ 226 w 911"/>
                <a:gd name="T69" fmla="*/ 57 h 914"/>
                <a:gd name="T70" fmla="*/ 283 w 911"/>
                <a:gd name="T71" fmla="*/ 0 h 914"/>
                <a:gd name="T72" fmla="*/ 551 w 911"/>
                <a:gd name="T73" fmla="*/ 54 h 914"/>
                <a:gd name="T74" fmla="*/ 622 w 911"/>
                <a:gd name="T75" fmla="*/ 18 h 914"/>
                <a:gd name="T76" fmla="*/ 877 w 911"/>
                <a:gd name="T77" fmla="*/ 46 h 914"/>
                <a:gd name="T78" fmla="*/ 877 w 911"/>
                <a:gd name="T79" fmla="*/ 297 h 914"/>
                <a:gd name="T80" fmla="*/ 865 w 911"/>
                <a:gd name="T81" fmla="*/ 376 h 914"/>
                <a:gd name="T82" fmla="*/ 893 w 911"/>
                <a:gd name="T83" fmla="*/ 631 h 914"/>
                <a:gd name="T84" fmla="*/ 857 w 911"/>
                <a:gd name="T85" fmla="*/ 703 h 914"/>
                <a:gd name="T86" fmla="*/ 911 w 911"/>
                <a:gd name="T87" fmla="*/ 914 h 914"/>
                <a:gd name="T88" fmla="*/ 758 w 911"/>
                <a:gd name="T89" fmla="*/ 859 h 914"/>
                <a:gd name="T90" fmla="*/ 686 w 911"/>
                <a:gd name="T91" fmla="*/ 895 h 914"/>
                <a:gd name="T92" fmla="*/ 431 w 911"/>
                <a:gd name="T93" fmla="*/ 867 h 914"/>
                <a:gd name="T94" fmla="*/ 351 w 911"/>
                <a:gd name="T95" fmla="*/ 880 h 914"/>
                <a:gd name="T96" fmla="*/ 101 w 911"/>
                <a:gd name="T97" fmla="*/ 880 h 914"/>
                <a:gd name="T98" fmla="*/ 26 w 911"/>
                <a:gd name="T99" fmla="*/ 864 h 914"/>
                <a:gd name="T100" fmla="*/ 6 w 911"/>
                <a:gd name="T101" fmla="*/ 542 h 914"/>
                <a:gd name="T102" fmla="*/ 73 w 911"/>
                <a:gd name="T103" fmla="*/ 568 h 914"/>
                <a:gd name="T104" fmla="*/ 109 w 911"/>
                <a:gd name="T105" fmla="*/ 495 h 914"/>
                <a:gd name="T106" fmla="*/ 40 w 911"/>
                <a:gd name="T107" fmla="*/ 459 h 914"/>
                <a:gd name="T108" fmla="*/ 0 w 911"/>
                <a:gd name="T109" fmla="*/ 186 h 914"/>
                <a:gd name="T110" fmla="*/ 54 w 911"/>
                <a:gd name="T111" fmla="*/ 228 h 914"/>
                <a:gd name="T112" fmla="*/ 111 w 911"/>
                <a:gd name="T113" fmla="*/ 171 h 914"/>
                <a:gd name="T114" fmla="*/ 54 w 911"/>
                <a:gd name="T115" fmla="*/ 114 h 914"/>
                <a:gd name="T116" fmla="*/ 0 w 911"/>
                <a:gd name="T117" fmla="*/ 15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1" h="914">
                  <a:moveTo>
                    <a:pt x="568" y="628"/>
                  </a:moveTo>
                  <a:lnTo>
                    <a:pt x="551" y="631"/>
                  </a:lnTo>
                  <a:lnTo>
                    <a:pt x="535" y="639"/>
                  </a:lnTo>
                  <a:lnTo>
                    <a:pt x="523" y="651"/>
                  </a:lnTo>
                  <a:lnTo>
                    <a:pt x="514" y="667"/>
                  </a:lnTo>
                  <a:lnTo>
                    <a:pt x="511" y="685"/>
                  </a:lnTo>
                  <a:lnTo>
                    <a:pt x="514" y="703"/>
                  </a:lnTo>
                  <a:lnTo>
                    <a:pt x="523" y="719"/>
                  </a:lnTo>
                  <a:lnTo>
                    <a:pt x="535" y="731"/>
                  </a:lnTo>
                  <a:lnTo>
                    <a:pt x="551" y="740"/>
                  </a:lnTo>
                  <a:lnTo>
                    <a:pt x="568" y="743"/>
                  </a:lnTo>
                  <a:lnTo>
                    <a:pt x="586" y="740"/>
                  </a:lnTo>
                  <a:lnTo>
                    <a:pt x="602" y="731"/>
                  </a:lnTo>
                  <a:lnTo>
                    <a:pt x="614" y="719"/>
                  </a:lnTo>
                  <a:lnTo>
                    <a:pt x="622" y="703"/>
                  </a:lnTo>
                  <a:lnTo>
                    <a:pt x="626" y="685"/>
                  </a:lnTo>
                  <a:lnTo>
                    <a:pt x="622" y="667"/>
                  </a:lnTo>
                  <a:lnTo>
                    <a:pt x="614" y="651"/>
                  </a:lnTo>
                  <a:lnTo>
                    <a:pt x="602" y="639"/>
                  </a:lnTo>
                  <a:lnTo>
                    <a:pt x="586" y="631"/>
                  </a:lnTo>
                  <a:lnTo>
                    <a:pt x="568" y="628"/>
                  </a:lnTo>
                  <a:close/>
                  <a:moveTo>
                    <a:pt x="226" y="628"/>
                  </a:moveTo>
                  <a:lnTo>
                    <a:pt x="208" y="631"/>
                  </a:lnTo>
                  <a:lnTo>
                    <a:pt x="192" y="639"/>
                  </a:lnTo>
                  <a:lnTo>
                    <a:pt x="180" y="651"/>
                  </a:lnTo>
                  <a:lnTo>
                    <a:pt x="171" y="667"/>
                  </a:lnTo>
                  <a:lnTo>
                    <a:pt x="168" y="685"/>
                  </a:lnTo>
                  <a:lnTo>
                    <a:pt x="171" y="703"/>
                  </a:lnTo>
                  <a:lnTo>
                    <a:pt x="180" y="719"/>
                  </a:lnTo>
                  <a:lnTo>
                    <a:pt x="192" y="731"/>
                  </a:lnTo>
                  <a:lnTo>
                    <a:pt x="208" y="740"/>
                  </a:lnTo>
                  <a:lnTo>
                    <a:pt x="226" y="743"/>
                  </a:lnTo>
                  <a:lnTo>
                    <a:pt x="244" y="740"/>
                  </a:lnTo>
                  <a:lnTo>
                    <a:pt x="260" y="731"/>
                  </a:lnTo>
                  <a:lnTo>
                    <a:pt x="272" y="719"/>
                  </a:lnTo>
                  <a:lnTo>
                    <a:pt x="280" y="703"/>
                  </a:lnTo>
                  <a:lnTo>
                    <a:pt x="283" y="685"/>
                  </a:lnTo>
                  <a:lnTo>
                    <a:pt x="280" y="667"/>
                  </a:lnTo>
                  <a:lnTo>
                    <a:pt x="272" y="651"/>
                  </a:lnTo>
                  <a:lnTo>
                    <a:pt x="260" y="639"/>
                  </a:lnTo>
                  <a:lnTo>
                    <a:pt x="244" y="631"/>
                  </a:lnTo>
                  <a:lnTo>
                    <a:pt x="226" y="628"/>
                  </a:lnTo>
                  <a:close/>
                  <a:moveTo>
                    <a:pt x="740" y="457"/>
                  </a:moveTo>
                  <a:lnTo>
                    <a:pt x="722" y="460"/>
                  </a:lnTo>
                  <a:lnTo>
                    <a:pt x="706" y="468"/>
                  </a:lnTo>
                  <a:lnTo>
                    <a:pt x="694" y="480"/>
                  </a:lnTo>
                  <a:lnTo>
                    <a:pt x="686" y="495"/>
                  </a:lnTo>
                  <a:lnTo>
                    <a:pt x="683" y="514"/>
                  </a:lnTo>
                  <a:lnTo>
                    <a:pt x="686" y="532"/>
                  </a:lnTo>
                  <a:lnTo>
                    <a:pt x="694" y="547"/>
                  </a:lnTo>
                  <a:lnTo>
                    <a:pt x="706" y="560"/>
                  </a:lnTo>
                  <a:lnTo>
                    <a:pt x="722" y="568"/>
                  </a:lnTo>
                  <a:lnTo>
                    <a:pt x="740" y="571"/>
                  </a:lnTo>
                  <a:lnTo>
                    <a:pt x="758" y="568"/>
                  </a:lnTo>
                  <a:lnTo>
                    <a:pt x="773" y="560"/>
                  </a:lnTo>
                  <a:lnTo>
                    <a:pt x="786" y="547"/>
                  </a:lnTo>
                  <a:lnTo>
                    <a:pt x="794" y="532"/>
                  </a:lnTo>
                  <a:lnTo>
                    <a:pt x="797" y="514"/>
                  </a:lnTo>
                  <a:lnTo>
                    <a:pt x="794" y="495"/>
                  </a:lnTo>
                  <a:lnTo>
                    <a:pt x="786" y="480"/>
                  </a:lnTo>
                  <a:lnTo>
                    <a:pt x="773" y="468"/>
                  </a:lnTo>
                  <a:lnTo>
                    <a:pt x="758" y="460"/>
                  </a:lnTo>
                  <a:lnTo>
                    <a:pt x="740" y="457"/>
                  </a:lnTo>
                  <a:close/>
                  <a:moveTo>
                    <a:pt x="397" y="457"/>
                  </a:moveTo>
                  <a:lnTo>
                    <a:pt x="379" y="460"/>
                  </a:lnTo>
                  <a:lnTo>
                    <a:pt x="364" y="468"/>
                  </a:lnTo>
                  <a:lnTo>
                    <a:pt x="351" y="480"/>
                  </a:lnTo>
                  <a:lnTo>
                    <a:pt x="343" y="495"/>
                  </a:lnTo>
                  <a:lnTo>
                    <a:pt x="340" y="514"/>
                  </a:lnTo>
                  <a:lnTo>
                    <a:pt x="343" y="532"/>
                  </a:lnTo>
                  <a:lnTo>
                    <a:pt x="351" y="547"/>
                  </a:lnTo>
                  <a:lnTo>
                    <a:pt x="364" y="560"/>
                  </a:lnTo>
                  <a:lnTo>
                    <a:pt x="379" y="568"/>
                  </a:lnTo>
                  <a:lnTo>
                    <a:pt x="397" y="571"/>
                  </a:lnTo>
                  <a:lnTo>
                    <a:pt x="416" y="568"/>
                  </a:lnTo>
                  <a:lnTo>
                    <a:pt x="431" y="560"/>
                  </a:lnTo>
                  <a:lnTo>
                    <a:pt x="443" y="547"/>
                  </a:lnTo>
                  <a:lnTo>
                    <a:pt x="451" y="532"/>
                  </a:lnTo>
                  <a:lnTo>
                    <a:pt x="454" y="514"/>
                  </a:lnTo>
                  <a:lnTo>
                    <a:pt x="451" y="495"/>
                  </a:lnTo>
                  <a:lnTo>
                    <a:pt x="443" y="480"/>
                  </a:lnTo>
                  <a:lnTo>
                    <a:pt x="431" y="468"/>
                  </a:lnTo>
                  <a:lnTo>
                    <a:pt x="416" y="460"/>
                  </a:lnTo>
                  <a:lnTo>
                    <a:pt x="397" y="457"/>
                  </a:lnTo>
                  <a:close/>
                  <a:moveTo>
                    <a:pt x="568" y="285"/>
                  </a:moveTo>
                  <a:lnTo>
                    <a:pt x="551" y="289"/>
                  </a:lnTo>
                  <a:lnTo>
                    <a:pt x="535" y="297"/>
                  </a:lnTo>
                  <a:lnTo>
                    <a:pt x="523" y="309"/>
                  </a:lnTo>
                  <a:lnTo>
                    <a:pt x="514" y="325"/>
                  </a:lnTo>
                  <a:lnTo>
                    <a:pt x="511" y="343"/>
                  </a:lnTo>
                  <a:lnTo>
                    <a:pt x="514" y="360"/>
                  </a:lnTo>
                  <a:lnTo>
                    <a:pt x="523" y="376"/>
                  </a:lnTo>
                  <a:lnTo>
                    <a:pt x="535" y="388"/>
                  </a:lnTo>
                  <a:lnTo>
                    <a:pt x="551" y="397"/>
                  </a:lnTo>
                  <a:lnTo>
                    <a:pt x="568" y="400"/>
                  </a:lnTo>
                  <a:lnTo>
                    <a:pt x="586" y="397"/>
                  </a:lnTo>
                  <a:lnTo>
                    <a:pt x="602" y="388"/>
                  </a:lnTo>
                  <a:lnTo>
                    <a:pt x="614" y="376"/>
                  </a:lnTo>
                  <a:lnTo>
                    <a:pt x="622" y="360"/>
                  </a:lnTo>
                  <a:lnTo>
                    <a:pt x="626" y="343"/>
                  </a:lnTo>
                  <a:lnTo>
                    <a:pt x="622" y="325"/>
                  </a:lnTo>
                  <a:lnTo>
                    <a:pt x="614" y="309"/>
                  </a:lnTo>
                  <a:lnTo>
                    <a:pt x="602" y="297"/>
                  </a:lnTo>
                  <a:lnTo>
                    <a:pt x="586" y="289"/>
                  </a:lnTo>
                  <a:lnTo>
                    <a:pt x="568" y="285"/>
                  </a:lnTo>
                  <a:close/>
                  <a:moveTo>
                    <a:pt x="226" y="285"/>
                  </a:moveTo>
                  <a:lnTo>
                    <a:pt x="208" y="289"/>
                  </a:lnTo>
                  <a:lnTo>
                    <a:pt x="192" y="297"/>
                  </a:lnTo>
                  <a:lnTo>
                    <a:pt x="180" y="309"/>
                  </a:lnTo>
                  <a:lnTo>
                    <a:pt x="171" y="325"/>
                  </a:lnTo>
                  <a:lnTo>
                    <a:pt x="168" y="343"/>
                  </a:lnTo>
                  <a:lnTo>
                    <a:pt x="171" y="360"/>
                  </a:lnTo>
                  <a:lnTo>
                    <a:pt x="180" y="376"/>
                  </a:lnTo>
                  <a:lnTo>
                    <a:pt x="192" y="388"/>
                  </a:lnTo>
                  <a:lnTo>
                    <a:pt x="208" y="397"/>
                  </a:lnTo>
                  <a:lnTo>
                    <a:pt x="226" y="400"/>
                  </a:lnTo>
                  <a:lnTo>
                    <a:pt x="244" y="397"/>
                  </a:lnTo>
                  <a:lnTo>
                    <a:pt x="260" y="388"/>
                  </a:lnTo>
                  <a:lnTo>
                    <a:pt x="272" y="376"/>
                  </a:lnTo>
                  <a:lnTo>
                    <a:pt x="280" y="360"/>
                  </a:lnTo>
                  <a:lnTo>
                    <a:pt x="283" y="343"/>
                  </a:lnTo>
                  <a:lnTo>
                    <a:pt x="280" y="325"/>
                  </a:lnTo>
                  <a:lnTo>
                    <a:pt x="272" y="309"/>
                  </a:lnTo>
                  <a:lnTo>
                    <a:pt x="260" y="297"/>
                  </a:lnTo>
                  <a:lnTo>
                    <a:pt x="244" y="289"/>
                  </a:lnTo>
                  <a:lnTo>
                    <a:pt x="226" y="285"/>
                  </a:lnTo>
                  <a:close/>
                  <a:moveTo>
                    <a:pt x="740" y="114"/>
                  </a:moveTo>
                  <a:lnTo>
                    <a:pt x="722" y="117"/>
                  </a:lnTo>
                  <a:lnTo>
                    <a:pt x="706" y="125"/>
                  </a:lnTo>
                  <a:lnTo>
                    <a:pt x="694" y="138"/>
                  </a:lnTo>
                  <a:lnTo>
                    <a:pt x="686" y="153"/>
                  </a:lnTo>
                  <a:lnTo>
                    <a:pt x="683" y="171"/>
                  </a:lnTo>
                  <a:lnTo>
                    <a:pt x="686" y="189"/>
                  </a:lnTo>
                  <a:lnTo>
                    <a:pt x="694" y="205"/>
                  </a:lnTo>
                  <a:lnTo>
                    <a:pt x="706" y="217"/>
                  </a:lnTo>
                  <a:lnTo>
                    <a:pt x="722" y="225"/>
                  </a:lnTo>
                  <a:lnTo>
                    <a:pt x="740" y="228"/>
                  </a:lnTo>
                  <a:lnTo>
                    <a:pt x="758" y="225"/>
                  </a:lnTo>
                  <a:lnTo>
                    <a:pt x="773" y="217"/>
                  </a:lnTo>
                  <a:lnTo>
                    <a:pt x="786" y="205"/>
                  </a:lnTo>
                  <a:lnTo>
                    <a:pt x="794" y="189"/>
                  </a:lnTo>
                  <a:lnTo>
                    <a:pt x="797" y="171"/>
                  </a:lnTo>
                  <a:lnTo>
                    <a:pt x="794" y="153"/>
                  </a:lnTo>
                  <a:lnTo>
                    <a:pt x="786" y="138"/>
                  </a:lnTo>
                  <a:lnTo>
                    <a:pt x="773" y="125"/>
                  </a:lnTo>
                  <a:lnTo>
                    <a:pt x="758" y="117"/>
                  </a:lnTo>
                  <a:lnTo>
                    <a:pt x="740" y="114"/>
                  </a:lnTo>
                  <a:close/>
                  <a:moveTo>
                    <a:pt x="397" y="114"/>
                  </a:moveTo>
                  <a:lnTo>
                    <a:pt x="379" y="117"/>
                  </a:lnTo>
                  <a:lnTo>
                    <a:pt x="364" y="125"/>
                  </a:lnTo>
                  <a:lnTo>
                    <a:pt x="351" y="138"/>
                  </a:lnTo>
                  <a:lnTo>
                    <a:pt x="343" y="153"/>
                  </a:lnTo>
                  <a:lnTo>
                    <a:pt x="340" y="171"/>
                  </a:lnTo>
                  <a:lnTo>
                    <a:pt x="343" y="189"/>
                  </a:lnTo>
                  <a:lnTo>
                    <a:pt x="351" y="205"/>
                  </a:lnTo>
                  <a:lnTo>
                    <a:pt x="364" y="217"/>
                  </a:lnTo>
                  <a:lnTo>
                    <a:pt x="379" y="225"/>
                  </a:lnTo>
                  <a:lnTo>
                    <a:pt x="397" y="228"/>
                  </a:lnTo>
                  <a:lnTo>
                    <a:pt x="416" y="225"/>
                  </a:lnTo>
                  <a:lnTo>
                    <a:pt x="431" y="217"/>
                  </a:lnTo>
                  <a:lnTo>
                    <a:pt x="443" y="205"/>
                  </a:lnTo>
                  <a:lnTo>
                    <a:pt x="451" y="189"/>
                  </a:lnTo>
                  <a:lnTo>
                    <a:pt x="454" y="171"/>
                  </a:lnTo>
                  <a:lnTo>
                    <a:pt x="451" y="153"/>
                  </a:lnTo>
                  <a:lnTo>
                    <a:pt x="443" y="138"/>
                  </a:lnTo>
                  <a:lnTo>
                    <a:pt x="431" y="125"/>
                  </a:lnTo>
                  <a:lnTo>
                    <a:pt x="416" y="117"/>
                  </a:lnTo>
                  <a:lnTo>
                    <a:pt x="397" y="114"/>
                  </a:lnTo>
                  <a:close/>
                  <a:moveTo>
                    <a:pt x="0" y="0"/>
                  </a:moveTo>
                  <a:lnTo>
                    <a:pt x="168" y="0"/>
                  </a:lnTo>
                  <a:lnTo>
                    <a:pt x="171" y="18"/>
                  </a:lnTo>
                  <a:lnTo>
                    <a:pt x="180" y="34"/>
                  </a:lnTo>
                  <a:lnTo>
                    <a:pt x="192" y="46"/>
                  </a:lnTo>
                  <a:lnTo>
                    <a:pt x="208" y="54"/>
                  </a:lnTo>
                  <a:lnTo>
                    <a:pt x="226" y="57"/>
                  </a:lnTo>
                  <a:lnTo>
                    <a:pt x="244" y="54"/>
                  </a:lnTo>
                  <a:lnTo>
                    <a:pt x="260" y="46"/>
                  </a:lnTo>
                  <a:lnTo>
                    <a:pt x="272" y="34"/>
                  </a:lnTo>
                  <a:lnTo>
                    <a:pt x="280" y="18"/>
                  </a:lnTo>
                  <a:lnTo>
                    <a:pt x="283" y="0"/>
                  </a:lnTo>
                  <a:lnTo>
                    <a:pt x="511" y="0"/>
                  </a:lnTo>
                  <a:lnTo>
                    <a:pt x="514" y="18"/>
                  </a:lnTo>
                  <a:lnTo>
                    <a:pt x="523" y="34"/>
                  </a:lnTo>
                  <a:lnTo>
                    <a:pt x="535" y="46"/>
                  </a:lnTo>
                  <a:lnTo>
                    <a:pt x="551" y="54"/>
                  </a:lnTo>
                  <a:lnTo>
                    <a:pt x="568" y="57"/>
                  </a:lnTo>
                  <a:lnTo>
                    <a:pt x="586" y="54"/>
                  </a:lnTo>
                  <a:lnTo>
                    <a:pt x="602" y="46"/>
                  </a:lnTo>
                  <a:lnTo>
                    <a:pt x="614" y="34"/>
                  </a:lnTo>
                  <a:lnTo>
                    <a:pt x="622" y="18"/>
                  </a:lnTo>
                  <a:lnTo>
                    <a:pt x="626" y="0"/>
                  </a:lnTo>
                  <a:lnTo>
                    <a:pt x="854" y="0"/>
                  </a:lnTo>
                  <a:lnTo>
                    <a:pt x="857" y="18"/>
                  </a:lnTo>
                  <a:lnTo>
                    <a:pt x="865" y="34"/>
                  </a:lnTo>
                  <a:lnTo>
                    <a:pt x="877" y="46"/>
                  </a:lnTo>
                  <a:lnTo>
                    <a:pt x="893" y="54"/>
                  </a:lnTo>
                  <a:lnTo>
                    <a:pt x="911" y="57"/>
                  </a:lnTo>
                  <a:lnTo>
                    <a:pt x="911" y="285"/>
                  </a:lnTo>
                  <a:lnTo>
                    <a:pt x="893" y="289"/>
                  </a:lnTo>
                  <a:lnTo>
                    <a:pt x="877" y="297"/>
                  </a:lnTo>
                  <a:lnTo>
                    <a:pt x="865" y="309"/>
                  </a:lnTo>
                  <a:lnTo>
                    <a:pt x="857" y="325"/>
                  </a:lnTo>
                  <a:lnTo>
                    <a:pt x="854" y="343"/>
                  </a:lnTo>
                  <a:lnTo>
                    <a:pt x="857" y="360"/>
                  </a:lnTo>
                  <a:lnTo>
                    <a:pt x="865" y="376"/>
                  </a:lnTo>
                  <a:lnTo>
                    <a:pt x="877" y="388"/>
                  </a:lnTo>
                  <a:lnTo>
                    <a:pt x="893" y="397"/>
                  </a:lnTo>
                  <a:lnTo>
                    <a:pt x="911" y="400"/>
                  </a:lnTo>
                  <a:lnTo>
                    <a:pt x="911" y="628"/>
                  </a:lnTo>
                  <a:lnTo>
                    <a:pt x="893" y="631"/>
                  </a:lnTo>
                  <a:lnTo>
                    <a:pt x="877" y="639"/>
                  </a:lnTo>
                  <a:lnTo>
                    <a:pt x="865" y="651"/>
                  </a:lnTo>
                  <a:lnTo>
                    <a:pt x="857" y="667"/>
                  </a:lnTo>
                  <a:lnTo>
                    <a:pt x="854" y="685"/>
                  </a:lnTo>
                  <a:lnTo>
                    <a:pt x="857" y="703"/>
                  </a:lnTo>
                  <a:lnTo>
                    <a:pt x="865" y="719"/>
                  </a:lnTo>
                  <a:lnTo>
                    <a:pt x="877" y="731"/>
                  </a:lnTo>
                  <a:lnTo>
                    <a:pt x="893" y="740"/>
                  </a:lnTo>
                  <a:lnTo>
                    <a:pt x="911" y="743"/>
                  </a:lnTo>
                  <a:lnTo>
                    <a:pt x="911" y="914"/>
                  </a:lnTo>
                  <a:lnTo>
                    <a:pt x="797" y="914"/>
                  </a:lnTo>
                  <a:lnTo>
                    <a:pt x="794" y="895"/>
                  </a:lnTo>
                  <a:lnTo>
                    <a:pt x="786" y="880"/>
                  </a:lnTo>
                  <a:lnTo>
                    <a:pt x="773" y="867"/>
                  </a:lnTo>
                  <a:lnTo>
                    <a:pt x="758" y="859"/>
                  </a:lnTo>
                  <a:lnTo>
                    <a:pt x="740" y="857"/>
                  </a:lnTo>
                  <a:lnTo>
                    <a:pt x="722" y="859"/>
                  </a:lnTo>
                  <a:lnTo>
                    <a:pt x="706" y="867"/>
                  </a:lnTo>
                  <a:lnTo>
                    <a:pt x="694" y="880"/>
                  </a:lnTo>
                  <a:lnTo>
                    <a:pt x="686" y="895"/>
                  </a:lnTo>
                  <a:lnTo>
                    <a:pt x="683" y="914"/>
                  </a:lnTo>
                  <a:lnTo>
                    <a:pt x="454" y="914"/>
                  </a:lnTo>
                  <a:lnTo>
                    <a:pt x="451" y="895"/>
                  </a:lnTo>
                  <a:lnTo>
                    <a:pt x="443" y="880"/>
                  </a:lnTo>
                  <a:lnTo>
                    <a:pt x="431" y="867"/>
                  </a:lnTo>
                  <a:lnTo>
                    <a:pt x="416" y="859"/>
                  </a:lnTo>
                  <a:lnTo>
                    <a:pt x="397" y="857"/>
                  </a:lnTo>
                  <a:lnTo>
                    <a:pt x="379" y="859"/>
                  </a:lnTo>
                  <a:lnTo>
                    <a:pt x="364" y="867"/>
                  </a:lnTo>
                  <a:lnTo>
                    <a:pt x="351" y="880"/>
                  </a:lnTo>
                  <a:lnTo>
                    <a:pt x="343" y="895"/>
                  </a:lnTo>
                  <a:lnTo>
                    <a:pt x="340" y="914"/>
                  </a:lnTo>
                  <a:lnTo>
                    <a:pt x="111" y="914"/>
                  </a:lnTo>
                  <a:lnTo>
                    <a:pt x="109" y="895"/>
                  </a:lnTo>
                  <a:lnTo>
                    <a:pt x="101" y="880"/>
                  </a:lnTo>
                  <a:lnTo>
                    <a:pt x="88" y="867"/>
                  </a:lnTo>
                  <a:lnTo>
                    <a:pt x="73" y="859"/>
                  </a:lnTo>
                  <a:lnTo>
                    <a:pt x="54" y="857"/>
                  </a:lnTo>
                  <a:lnTo>
                    <a:pt x="40" y="859"/>
                  </a:lnTo>
                  <a:lnTo>
                    <a:pt x="26" y="864"/>
                  </a:lnTo>
                  <a:lnTo>
                    <a:pt x="15" y="874"/>
                  </a:lnTo>
                  <a:lnTo>
                    <a:pt x="6" y="886"/>
                  </a:lnTo>
                  <a:lnTo>
                    <a:pt x="0" y="900"/>
                  </a:lnTo>
                  <a:lnTo>
                    <a:pt x="0" y="528"/>
                  </a:lnTo>
                  <a:lnTo>
                    <a:pt x="6" y="542"/>
                  </a:lnTo>
                  <a:lnTo>
                    <a:pt x="15" y="554"/>
                  </a:lnTo>
                  <a:lnTo>
                    <a:pt x="26" y="563"/>
                  </a:lnTo>
                  <a:lnTo>
                    <a:pt x="40" y="569"/>
                  </a:lnTo>
                  <a:lnTo>
                    <a:pt x="54" y="571"/>
                  </a:lnTo>
                  <a:lnTo>
                    <a:pt x="73" y="568"/>
                  </a:lnTo>
                  <a:lnTo>
                    <a:pt x="88" y="560"/>
                  </a:lnTo>
                  <a:lnTo>
                    <a:pt x="101" y="547"/>
                  </a:lnTo>
                  <a:lnTo>
                    <a:pt x="109" y="532"/>
                  </a:lnTo>
                  <a:lnTo>
                    <a:pt x="111" y="514"/>
                  </a:lnTo>
                  <a:lnTo>
                    <a:pt x="109" y="495"/>
                  </a:lnTo>
                  <a:lnTo>
                    <a:pt x="101" y="480"/>
                  </a:lnTo>
                  <a:lnTo>
                    <a:pt x="88" y="468"/>
                  </a:lnTo>
                  <a:lnTo>
                    <a:pt x="73" y="460"/>
                  </a:lnTo>
                  <a:lnTo>
                    <a:pt x="54" y="457"/>
                  </a:lnTo>
                  <a:lnTo>
                    <a:pt x="40" y="459"/>
                  </a:lnTo>
                  <a:lnTo>
                    <a:pt x="26" y="465"/>
                  </a:lnTo>
                  <a:lnTo>
                    <a:pt x="15" y="475"/>
                  </a:lnTo>
                  <a:lnTo>
                    <a:pt x="6" y="486"/>
                  </a:lnTo>
                  <a:lnTo>
                    <a:pt x="0" y="499"/>
                  </a:lnTo>
                  <a:lnTo>
                    <a:pt x="0" y="186"/>
                  </a:lnTo>
                  <a:lnTo>
                    <a:pt x="6" y="199"/>
                  </a:lnTo>
                  <a:lnTo>
                    <a:pt x="15" y="211"/>
                  </a:lnTo>
                  <a:lnTo>
                    <a:pt x="26" y="220"/>
                  </a:lnTo>
                  <a:lnTo>
                    <a:pt x="40" y="226"/>
                  </a:lnTo>
                  <a:lnTo>
                    <a:pt x="54" y="228"/>
                  </a:lnTo>
                  <a:lnTo>
                    <a:pt x="73" y="225"/>
                  </a:lnTo>
                  <a:lnTo>
                    <a:pt x="88" y="217"/>
                  </a:lnTo>
                  <a:lnTo>
                    <a:pt x="101" y="205"/>
                  </a:lnTo>
                  <a:lnTo>
                    <a:pt x="109" y="189"/>
                  </a:lnTo>
                  <a:lnTo>
                    <a:pt x="111" y="171"/>
                  </a:lnTo>
                  <a:lnTo>
                    <a:pt x="109" y="153"/>
                  </a:lnTo>
                  <a:lnTo>
                    <a:pt x="101" y="138"/>
                  </a:lnTo>
                  <a:lnTo>
                    <a:pt x="88" y="125"/>
                  </a:lnTo>
                  <a:lnTo>
                    <a:pt x="73" y="117"/>
                  </a:lnTo>
                  <a:lnTo>
                    <a:pt x="54" y="114"/>
                  </a:lnTo>
                  <a:lnTo>
                    <a:pt x="40" y="116"/>
                  </a:lnTo>
                  <a:lnTo>
                    <a:pt x="26" y="122"/>
                  </a:lnTo>
                  <a:lnTo>
                    <a:pt x="15" y="132"/>
                  </a:lnTo>
                  <a:lnTo>
                    <a:pt x="6" y="143"/>
                  </a:ln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1"/>
            <p:cNvSpPr>
              <a:spLocks noEditPoints="1"/>
            </p:cNvSpPr>
            <p:nvPr/>
          </p:nvSpPr>
          <p:spPr bwMode="auto">
            <a:xfrm>
              <a:off x="6272213" y="5753100"/>
              <a:ext cx="604837" cy="604838"/>
            </a:xfrm>
            <a:custGeom>
              <a:avLst/>
              <a:gdLst>
                <a:gd name="T0" fmla="*/ 3012 w 3426"/>
                <a:gd name="T1" fmla="*/ 2994 h 3426"/>
                <a:gd name="T2" fmla="*/ 2970 w 3426"/>
                <a:gd name="T3" fmla="*/ 3083 h 3426"/>
                <a:gd name="T4" fmla="*/ 3012 w 3426"/>
                <a:gd name="T5" fmla="*/ 3172 h 3426"/>
                <a:gd name="T6" fmla="*/ 3110 w 3426"/>
                <a:gd name="T7" fmla="*/ 3194 h 3426"/>
                <a:gd name="T8" fmla="*/ 3186 w 3426"/>
                <a:gd name="T9" fmla="*/ 3134 h 3426"/>
                <a:gd name="T10" fmla="*/ 3186 w 3426"/>
                <a:gd name="T11" fmla="*/ 3033 h 3426"/>
                <a:gd name="T12" fmla="*/ 3110 w 3426"/>
                <a:gd name="T13" fmla="*/ 2972 h 3426"/>
                <a:gd name="T14" fmla="*/ 292 w 3426"/>
                <a:gd name="T15" fmla="*/ 2981 h 3426"/>
                <a:gd name="T16" fmla="*/ 232 w 3426"/>
                <a:gd name="T17" fmla="*/ 3057 h 3426"/>
                <a:gd name="T18" fmla="*/ 254 w 3426"/>
                <a:gd name="T19" fmla="*/ 3155 h 3426"/>
                <a:gd name="T20" fmla="*/ 343 w 3426"/>
                <a:gd name="T21" fmla="*/ 3197 h 3426"/>
                <a:gd name="T22" fmla="*/ 432 w 3426"/>
                <a:gd name="T23" fmla="*/ 3155 h 3426"/>
                <a:gd name="T24" fmla="*/ 454 w 3426"/>
                <a:gd name="T25" fmla="*/ 3057 h 3426"/>
                <a:gd name="T26" fmla="*/ 393 w 3426"/>
                <a:gd name="T27" fmla="*/ 2981 h 3426"/>
                <a:gd name="T28" fmla="*/ 667 w 3426"/>
                <a:gd name="T29" fmla="*/ 631 h 3426"/>
                <a:gd name="T30" fmla="*/ 629 w 3426"/>
                <a:gd name="T31" fmla="*/ 685 h 3426"/>
                <a:gd name="T32" fmla="*/ 631 w 3426"/>
                <a:gd name="T33" fmla="*/ 1727 h 3426"/>
                <a:gd name="T34" fmla="*/ 655 w 3426"/>
                <a:gd name="T35" fmla="*/ 2787 h 3426"/>
                <a:gd name="T36" fmla="*/ 1713 w 3426"/>
                <a:gd name="T37" fmla="*/ 2797 h 3426"/>
                <a:gd name="T38" fmla="*/ 2741 w 3426"/>
                <a:gd name="T39" fmla="*/ 2797 h 3426"/>
                <a:gd name="T40" fmla="*/ 2795 w 3426"/>
                <a:gd name="T41" fmla="*/ 2759 h 3426"/>
                <a:gd name="T42" fmla="*/ 2787 w 3426"/>
                <a:gd name="T43" fmla="*/ 652 h 3426"/>
                <a:gd name="T44" fmla="*/ 685 w 3426"/>
                <a:gd name="T45" fmla="*/ 628 h 3426"/>
                <a:gd name="T46" fmla="*/ 3012 w 3426"/>
                <a:gd name="T47" fmla="*/ 254 h 3426"/>
                <a:gd name="T48" fmla="*/ 2970 w 3426"/>
                <a:gd name="T49" fmla="*/ 342 h 3426"/>
                <a:gd name="T50" fmla="*/ 3012 w 3426"/>
                <a:gd name="T51" fmla="*/ 431 h 3426"/>
                <a:gd name="T52" fmla="*/ 3110 w 3426"/>
                <a:gd name="T53" fmla="*/ 453 h 3426"/>
                <a:gd name="T54" fmla="*/ 3186 w 3426"/>
                <a:gd name="T55" fmla="*/ 393 h 3426"/>
                <a:gd name="T56" fmla="*/ 3186 w 3426"/>
                <a:gd name="T57" fmla="*/ 292 h 3426"/>
                <a:gd name="T58" fmla="*/ 3110 w 3426"/>
                <a:gd name="T59" fmla="*/ 231 h 3426"/>
                <a:gd name="T60" fmla="*/ 292 w 3426"/>
                <a:gd name="T61" fmla="*/ 240 h 3426"/>
                <a:gd name="T62" fmla="*/ 232 w 3426"/>
                <a:gd name="T63" fmla="*/ 316 h 3426"/>
                <a:gd name="T64" fmla="*/ 254 w 3426"/>
                <a:gd name="T65" fmla="*/ 414 h 3426"/>
                <a:gd name="T66" fmla="*/ 343 w 3426"/>
                <a:gd name="T67" fmla="*/ 456 h 3426"/>
                <a:gd name="T68" fmla="*/ 432 w 3426"/>
                <a:gd name="T69" fmla="*/ 414 h 3426"/>
                <a:gd name="T70" fmla="*/ 454 w 3426"/>
                <a:gd name="T71" fmla="*/ 316 h 3426"/>
                <a:gd name="T72" fmla="*/ 393 w 3426"/>
                <a:gd name="T73" fmla="*/ 240 h 3426"/>
                <a:gd name="T74" fmla="*/ 3198 w 3426"/>
                <a:gd name="T75" fmla="*/ 0 h 3426"/>
                <a:gd name="T76" fmla="*/ 3332 w 3426"/>
                <a:gd name="T77" fmla="*/ 44 h 3426"/>
                <a:gd name="T78" fmla="*/ 3414 w 3426"/>
                <a:gd name="T79" fmla="*/ 156 h 3426"/>
                <a:gd name="T80" fmla="*/ 3424 w 3426"/>
                <a:gd name="T81" fmla="*/ 3235 h 3426"/>
                <a:gd name="T82" fmla="*/ 3359 w 3426"/>
                <a:gd name="T83" fmla="*/ 3359 h 3426"/>
                <a:gd name="T84" fmla="*/ 3235 w 3426"/>
                <a:gd name="T85" fmla="*/ 3423 h 3426"/>
                <a:gd name="T86" fmla="*/ 156 w 3426"/>
                <a:gd name="T87" fmla="*/ 3415 h 3426"/>
                <a:gd name="T88" fmla="*/ 44 w 3426"/>
                <a:gd name="T89" fmla="*/ 3332 h 3426"/>
                <a:gd name="T90" fmla="*/ 0 w 3426"/>
                <a:gd name="T91" fmla="*/ 3197 h 3426"/>
                <a:gd name="T92" fmla="*/ 26 w 3426"/>
                <a:gd name="T93" fmla="*/ 123 h 3426"/>
                <a:gd name="T94" fmla="*/ 124 w 3426"/>
                <a:gd name="T95" fmla="*/ 25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685" y="628"/>
                  </a:moveTo>
                  <a:lnTo>
                    <a:pt x="667" y="631"/>
                  </a:lnTo>
                  <a:lnTo>
                    <a:pt x="652" y="639"/>
                  </a:lnTo>
                  <a:lnTo>
                    <a:pt x="639" y="652"/>
                  </a:lnTo>
                  <a:lnTo>
                    <a:pt x="631" y="667"/>
                  </a:lnTo>
                  <a:lnTo>
                    <a:pt x="629" y="685"/>
                  </a:lnTo>
                  <a:lnTo>
                    <a:pt x="629" y="1713"/>
                  </a:lnTo>
                  <a:lnTo>
                    <a:pt x="629" y="1718"/>
                  </a:lnTo>
                  <a:lnTo>
                    <a:pt x="630" y="1722"/>
                  </a:lnTo>
                  <a:lnTo>
                    <a:pt x="631" y="1727"/>
                  </a:lnTo>
                  <a:lnTo>
                    <a:pt x="631" y="2741"/>
                  </a:lnTo>
                  <a:lnTo>
                    <a:pt x="634" y="2759"/>
                  </a:lnTo>
                  <a:lnTo>
                    <a:pt x="642" y="2774"/>
                  </a:lnTo>
                  <a:lnTo>
                    <a:pt x="655" y="2787"/>
                  </a:lnTo>
                  <a:lnTo>
                    <a:pt x="670" y="2795"/>
                  </a:lnTo>
                  <a:lnTo>
                    <a:pt x="688" y="2797"/>
                  </a:lnTo>
                  <a:lnTo>
                    <a:pt x="1713" y="2797"/>
                  </a:lnTo>
                  <a:lnTo>
                    <a:pt x="1713" y="2797"/>
                  </a:lnTo>
                  <a:lnTo>
                    <a:pt x="1715" y="2797"/>
                  </a:lnTo>
                  <a:lnTo>
                    <a:pt x="1716" y="2797"/>
                  </a:lnTo>
                  <a:lnTo>
                    <a:pt x="1716" y="2797"/>
                  </a:lnTo>
                  <a:lnTo>
                    <a:pt x="2741" y="2797"/>
                  </a:lnTo>
                  <a:lnTo>
                    <a:pt x="2759" y="2795"/>
                  </a:lnTo>
                  <a:lnTo>
                    <a:pt x="2774" y="2787"/>
                  </a:lnTo>
                  <a:lnTo>
                    <a:pt x="2787" y="2774"/>
                  </a:lnTo>
                  <a:lnTo>
                    <a:pt x="2795" y="2759"/>
                  </a:lnTo>
                  <a:lnTo>
                    <a:pt x="2798" y="2741"/>
                  </a:lnTo>
                  <a:lnTo>
                    <a:pt x="2798" y="685"/>
                  </a:lnTo>
                  <a:lnTo>
                    <a:pt x="2795" y="667"/>
                  </a:lnTo>
                  <a:lnTo>
                    <a:pt x="2787" y="652"/>
                  </a:lnTo>
                  <a:lnTo>
                    <a:pt x="2774" y="639"/>
                  </a:lnTo>
                  <a:lnTo>
                    <a:pt x="2759" y="631"/>
                  </a:lnTo>
                  <a:lnTo>
                    <a:pt x="2741" y="628"/>
                  </a:lnTo>
                  <a:lnTo>
                    <a:pt x="685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2"/>
            <p:cNvSpPr>
              <a:spLocks noEditPoints="1"/>
            </p:cNvSpPr>
            <p:nvPr/>
          </p:nvSpPr>
          <p:spPr bwMode="auto">
            <a:xfrm>
              <a:off x="6584950" y="6065838"/>
              <a:ext cx="160337" cy="161925"/>
            </a:xfrm>
            <a:custGeom>
              <a:avLst/>
              <a:gdLst>
                <a:gd name="T0" fmla="*/ 514 w 911"/>
                <a:gd name="T1" fmla="*/ 667 h 914"/>
                <a:gd name="T2" fmla="*/ 550 w 911"/>
                <a:gd name="T3" fmla="*/ 740 h 914"/>
                <a:gd name="T4" fmla="*/ 622 w 911"/>
                <a:gd name="T5" fmla="*/ 703 h 914"/>
                <a:gd name="T6" fmla="*/ 587 w 911"/>
                <a:gd name="T7" fmla="*/ 631 h 914"/>
                <a:gd name="T8" fmla="*/ 179 w 911"/>
                <a:gd name="T9" fmla="*/ 651 h 914"/>
                <a:gd name="T10" fmla="*/ 192 w 911"/>
                <a:gd name="T11" fmla="*/ 731 h 914"/>
                <a:gd name="T12" fmla="*/ 272 w 911"/>
                <a:gd name="T13" fmla="*/ 719 h 914"/>
                <a:gd name="T14" fmla="*/ 259 w 911"/>
                <a:gd name="T15" fmla="*/ 639 h 914"/>
                <a:gd name="T16" fmla="*/ 706 w 911"/>
                <a:gd name="T17" fmla="*/ 468 h 914"/>
                <a:gd name="T18" fmla="*/ 694 w 911"/>
                <a:gd name="T19" fmla="*/ 547 h 914"/>
                <a:gd name="T20" fmla="*/ 774 w 911"/>
                <a:gd name="T21" fmla="*/ 560 h 914"/>
                <a:gd name="T22" fmla="*/ 785 w 911"/>
                <a:gd name="T23" fmla="*/ 480 h 914"/>
                <a:gd name="T24" fmla="*/ 379 w 911"/>
                <a:gd name="T25" fmla="*/ 460 h 914"/>
                <a:gd name="T26" fmla="*/ 343 w 911"/>
                <a:gd name="T27" fmla="*/ 532 h 914"/>
                <a:gd name="T28" fmla="*/ 415 w 911"/>
                <a:gd name="T29" fmla="*/ 568 h 914"/>
                <a:gd name="T30" fmla="*/ 452 w 911"/>
                <a:gd name="T31" fmla="*/ 495 h 914"/>
                <a:gd name="T32" fmla="*/ 568 w 911"/>
                <a:gd name="T33" fmla="*/ 285 h 914"/>
                <a:gd name="T34" fmla="*/ 511 w 911"/>
                <a:gd name="T35" fmla="*/ 343 h 914"/>
                <a:gd name="T36" fmla="*/ 568 w 911"/>
                <a:gd name="T37" fmla="*/ 400 h 914"/>
                <a:gd name="T38" fmla="*/ 625 w 911"/>
                <a:gd name="T39" fmla="*/ 343 h 914"/>
                <a:gd name="T40" fmla="*/ 568 w 911"/>
                <a:gd name="T41" fmla="*/ 285 h 914"/>
                <a:gd name="T42" fmla="*/ 171 w 911"/>
                <a:gd name="T43" fmla="*/ 325 h 914"/>
                <a:gd name="T44" fmla="*/ 208 w 911"/>
                <a:gd name="T45" fmla="*/ 397 h 914"/>
                <a:gd name="T46" fmla="*/ 280 w 911"/>
                <a:gd name="T47" fmla="*/ 360 h 914"/>
                <a:gd name="T48" fmla="*/ 244 w 911"/>
                <a:gd name="T49" fmla="*/ 289 h 914"/>
                <a:gd name="T50" fmla="*/ 694 w 911"/>
                <a:gd name="T51" fmla="*/ 138 h 914"/>
                <a:gd name="T52" fmla="*/ 706 w 911"/>
                <a:gd name="T53" fmla="*/ 217 h 914"/>
                <a:gd name="T54" fmla="*/ 785 w 911"/>
                <a:gd name="T55" fmla="*/ 205 h 914"/>
                <a:gd name="T56" fmla="*/ 774 w 911"/>
                <a:gd name="T57" fmla="*/ 125 h 914"/>
                <a:gd name="T58" fmla="*/ 363 w 911"/>
                <a:gd name="T59" fmla="*/ 125 h 914"/>
                <a:gd name="T60" fmla="*/ 351 w 911"/>
                <a:gd name="T61" fmla="*/ 205 h 914"/>
                <a:gd name="T62" fmla="*/ 431 w 911"/>
                <a:gd name="T63" fmla="*/ 217 h 914"/>
                <a:gd name="T64" fmla="*/ 443 w 911"/>
                <a:gd name="T65" fmla="*/ 138 h 914"/>
                <a:gd name="T66" fmla="*/ 169 w 911"/>
                <a:gd name="T67" fmla="*/ 0 h 914"/>
                <a:gd name="T68" fmla="*/ 225 w 911"/>
                <a:gd name="T69" fmla="*/ 57 h 914"/>
                <a:gd name="T70" fmla="*/ 282 w 911"/>
                <a:gd name="T71" fmla="*/ 0 h 914"/>
                <a:gd name="T72" fmla="*/ 550 w 911"/>
                <a:gd name="T73" fmla="*/ 54 h 914"/>
                <a:gd name="T74" fmla="*/ 622 w 911"/>
                <a:gd name="T75" fmla="*/ 18 h 914"/>
                <a:gd name="T76" fmla="*/ 878 w 911"/>
                <a:gd name="T77" fmla="*/ 46 h 914"/>
                <a:gd name="T78" fmla="*/ 878 w 911"/>
                <a:gd name="T79" fmla="*/ 297 h 914"/>
                <a:gd name="T80" fmla="*/ 865 w 911"/>
                <a:gd name="T81" fmla="*/ 376 h 914"/>
                <a:gd name="T82" fmla="*/ 893 w 911"/>
                <a:gd name="T83" fmla="*/ 631 h 914"/>
                <a:gd name="T84" fmla="*/ 857 w 911"/>
                <a:gd name="T85" fmla="*/ 703 h 914"/>
                <a:gd name="T86" fmla="*/ 911 w 911"/>
                <a:gd name="T87" fmla="*/ 914 h 914"/>
                <a:gd name="T88" fmla="*/ 757 w 911"/>
                <a:gd name="T89" fmla="*/ 859 h 914"/>
                <a:gd name="T90" fmla="*/ 685 w 911"/>
                <a:gd name="T91" fmla="*/ 895 h 914"/>
                <a:gd name="T92" fmla="*/ 431 w 911"/>
                <a:gd name="T93" fmla="*/ 867 h 914"/>
                <a:gd name="T94" fmla="*/ 351 w 911"/>
                <a:gd name="T95" fmla="*/ 880 h 914"/>
                <a:gd name="T96" fmla="*/ 100 w 911"/>
                <a:gd name="T97" fmla="*/ 880 h 914"/>
                <a:gd name="T98" fmla="*/ 26 w 911"/>
                <a:gd name="T99" fmla="*/ 864 h 914"/>
                <a:gd name="T100" fmla="*/ 6 w 911"/>
                <a:gd name="T101" fmla="*/ 542 h 914"/>
                <a:gd name="T102" fmla="*/ 72 w 911"/>
                <a:gd name="T103" fmla="*/ 568 h 914"/>
                <a:gd name="T104" fmla="*/ 109 w 911"/>
                <a:gd name="T105" fmla="*/ 495 h 914"/>
                <a:gd name="T106" fmla="*/ 39 w 911"/>
                <a:gd name="T107" fmla="*/ 459 h 914"/>
                <a:gd name="T108" fmla="*/ 0 w 911"/>
                <a:gd name="T109" fmla="*/ 186 h 914"/>
                <a:gd name="T110" fmla="*/ 55 w 911"/>
                <a:gd name="T111" fmla="*/ 228 h 914"/>
                <a:gd name="T112" fmla="*/ 112 w 911"/>
                <a:gd name="T113" fmla="*/ 171 h 914"/>
                <a:gd name="T114" fmla="*/ 55 w 911"/>
                <a:gd name="T115" fmla="*/ 114 h 914"/>
                <a:gd name="T116" fmla="*/ 0 w 911"/>
                <a:gd name="T117" fmla="*/ 15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1" h="914">
                  <a:moveTo>
                    <a:pt x="568" y="628"/>
                  </a:moveTo>
                  <a:lnTo>
                    <a:pt x="550" y="631"/>
                  </a:lnTo>
                  <a:lnTo>
                    <a:pt x="535" y="639"/>
                  </a:lnTo>
                  <a:lnTo>
                    <a:pt x="522" y="651"/>
                  </a:lnTo>
                  <a:lnTo>
                    <a:pt x="514" y="667"/>
                  </a:lnTo>
                  <a:lnTo>
                    <a:pt x="511" y="685"/>
                  </a:lnTo>
                  <a:lnTo>
                    <a:pt x="514" y="703"/>
                  </a:lnTo>
                  <a:lnTo>
                    <a:pt x="522" y="719"/>
                  </a:lnTo>
                  <a:lnTo>
                    <a:pt x="535" y="731"/>
                  </a:lnTo>
                  <a:lnTo>
                    <a:pt x="550" y="740"/>
                  </a:lnTo>
                  <a:lnTo>
                    <a:pt x="568" y="743"/>
                  </a:lnTo>
                  <a:lnTo>
                    <a:pt x="587" y="740"/>
                  </a:lnTo>
                  <a:lnTo>
                    <a:pt x="602" y="731"/>
                  </a:lnTo>
                  <a:lnTo>
                    <a:pt x="615" y="719"/>
                  </a:lnTo>
                  <a:lnTo>
                    <a:pt x="622" y="703"/>
                  </a:lnTo>
                  <a:lnTo>
                    <a:pt x="625" y="685"/>
                  </a:lnTo>
                  <a:lnTo>
                    <a:pt x="622" y="667"/>
                  </a:lnTo>
                  <a:lnTo>
                    <a:pt x="615" y="651"/>
                  </a:lnTo>
                  <a:lnTo>
                    <a:pt x="602" y="639"/>
                  </a:lnTo>
                  <a:lnTo>
                    <a:pt x="587" y="631"/>
                  </a:lnTo>
                  <a:lnTo>
                    <a:pt x="568" y="628"/>
                  </a:lnTo>
                  <a:close/>
                  <a:moveTo>
                    <a:pt x="225" y="628"/>
                  </a:moveTo>
                  <a:lnTo>
                    <a:pt x="208" y="631"/>
                  </a:lnTo>
                  <a:lnTo>
                    <a:pt x="192" y="639"/>
                  </a:lnTo>
                  <a:lnTo>
                    <a:pt x="179" y="651"/>
                  </a:lnTo>
                  <a:lnTo>
                    <a:pt x="171" y="667"/>
                  </a:lnTo>
                  <a:lnTo>
                    <a:pt x="169" y="685"/>
                  </a:lnTo>
                  <a:lnTo>
                    <a:pt x="171" y="703"/>
                  </a:lnTo>
                  <a:lnTo>
                    <a:pt x="179" y="719"/>
                  </a:lnTo>
                  <a:lnTo>
                    <a:pt x="192" y="731"/>
                  </a:lnTo>
                  <a:lnTo>
                    <a:pt x="208" y="740"/>
                  </a:lnTo>
                  <a:lnTo>
                    <a:pt x="225" y="743"/>
                  </a:lnTo>
                  <a:lnTo>
                    <a:pt x="244" y="740"/>
                  </a:lnTo>
                  <a:lnTo>
                    <a:pt x="259" y="731"/>
                  </a:lnTo>
                  <a:lnTo>
                    <a:pt x="272" y="719"/>
                  </a:lnTo>
                  <a:lnTo>
                    <a:pt x="280" y="703"/>
                  </a:lnTo>
                  <a:lnTo>
                    <a:pt x="282" y="685"/>
                  </a:lnTo>
                  <a:lnTo>
                    <a:pt x="280" y="667"/>
                  </a:lnTo>
                  <a:lnTo>
                    <a:pt x="272" y="651"/>
                  </a:lnTo>
                  <a:lnTo>
                    <a:pt x="259" y="639"/>
                  </a:lnTo>
                  <a:lnTo>
                    <a:pt x="244" y="631"/>
                  </a:lnTo>
                  <a:lnTo>
                    <a:pt x="225" y="628"/>
                  </a:lnTo>
                  <a:close/>
                  <a:moveTo>
                    <a:pt x="740" y="457"/>
                  </a:moveTo>
                  <a:lnTo>
                    <a:pt x="722" y="460"/>
                  </a:lnTo>
                  <a:lnTo>
                    <a:pt x="706" y="468"/>
                  </a:lnTo>
                  <a:lnTo>
                    <a:pt x="694" y="480"/>
                  </a:lnTo>
                  <a:lnTo>
                    <a:pt x="685" y="495"/>
                  </a:lnTo>
                  <a:lnTo>
                    <a:pt x="682" y="514"/>
                  </a:lnTo>
                  <a:lnTo>
                    <a:pt x="685" y="532"/>
                  </a:lnTo>
                  <a:lnTo>
                    <a:pt x="694" y="547"/>
                  </a:lnTo>
                  <a:lnTo>
                    <a:pt x="706" y="560"/>
                  </a:lnTo>
                  <a:lnTo>
                    <a:pt x="722" y="568"/>
                  </a:lnTo>
                  <a:lnTo>
                    <a:pt x="740" y="571"/>
                  </a:lnTo>
                  <a:lnTo>
                    <a:pt x="757" y="568"/>
                  </a:lnTo>
                  <a:lnTo>
                    <a:pt x="774" y="560"/>
                  </a:lnTo>
                  <a:lnTo>
                    <a:pt x="785" y="547"/>
                  </a:lnTo>
                  <a:lnTo>
                    <a:pt x="794" y="532"/>
                  </a:lnTo>
                  <a:lnTo>
                    <a:pt x="797" y="514"/>
                  </a:lnTo>
                  <a:lnTo>
                    <a:pt x="794" y="495"/>
                  </a:lnTo>
                  <a:lnTo>
                    <a:pt x="785" y="480"/>
                  </a:lnTo>
                  <a:lnTo>
                    <a:pt x="774" y="468"/>
                  </a:lnTo>
                  <a:lnTo>
                    <a:pt x="757" y="460"/>
                  </a:lnTo>
                  <a:lnTo>
                    <a:pt x="740" y="457"/>
                  </a:lnTo>
                  <a:close/>
                  <a:moveTo>
                    <a:pt x="397" y="457"/>
                  </a:moveTo>
                  <a:lnTo>
                    <a:pt x="379" y="460"/>
                  </a:lnTo>
                  <a:lnTo>
                    <a:pt x="363" y="468"/>
                  </a:lnTo>
                  <a:lnTo>
                    <a:pt x="351" y="480"/>
                  </a:lnTo>
                  <a:lnTo>
                    <a:pt x="343" y="495"/>
                  </a:lnTo>
                  <a:lnTo>
                    <a:pt x="339" y="514"/>
                  </a:lnTo>
                  <a:lnTo>
                    <a:pt x="343" y="532"/>
                  </a:lnTo>
                  <a:lnTo>
                    <a:pt x="351" y="547"/>
                  </a:lnTo>
                  <a:lnTo>
                    <a:pt x="363" y="560"/>
                  </a:lnTo>
                  <a:lnTo>
                    <a:pt x="379" y="568"/>
                  </a:lnTo>
                  <a:lnTo>
                    <a:pt x="397" y="571"/>
                  </a:lnTo>
                  <a:lnTo>
                    <a:pt x="415" y="568"/>
                  </a:lnTo>
                  <a:lnTo>
                    <a:pt x="431" y="560"/>
                  </a:lnTo>
                  <a:lnTo>
                    <a:pt x="443" y="547"/>
                  </a:lnTo>
                  <a:lnTo>
                    <a:pt x="452" y="532"/>
                  </a:lnTo>
                  <a:lnTo>
                    <a:pt x="454" y="514"/>
                  </a:lnTo>
                  <a:lnTo>
                    <a:pt x="452" y="495"/>
                  </a:lnTo>
                  <a:lnTo>
                    <a:pt x="443" y="480"/>
                  </a:lnTo>
                  <a:lnTo>
                    <a:pt x="431" y="468"/>
                  </a:lnTo>
                  <a:lnTo>
                    <a:pt x="415" y="460"/>
                  </a:lnTo>
                  <a:lnTo>
                    <a:pt x="397" y="457"/>
                  </a:lnTo>
                  <a:close/>
                  <a:moveTo>
                    <a:pt x="568" y="285"/>
                  </a:moveTo>
                  <a:lnTo>
                    <a:pt x="550" y="289"/>
                  </a:lnTo>
                  <a:lnTo>
                    <a:pt x="535" y="297"/>
                  </a:lnTo>
                  <a:lnTo>
                    <a:pt x="522" y="309"/>
                  </a:lnTo>
                  <a:lnTo>
                    <a:pt x="514" y="325"/>
                  </a:lnTo>
                  <a:lnTo>
                    <a:pt x="511" y="343"/>
                  </a:lnTo>
                  <a:lnTo>
                    <a:pt x="514" y="360"/>
                  </a:lnTo>
                  <a:lnTo>
                    <a:pt x="522" y="376"/>
                  </a:lnTo>
                  <a:lnTo>
                    <a:pt x="535" y="388"/>
                  </a:lnTo>
                  <a:lnTo>
                    <a:pt x="550" y="397"/>
                  </a:lnTo>
                  <a:lnTo>
                    <a:pt x="568" y="400"/>
                  </a:lnTo>
                  <a:lnTo>
                    <a:pt x="587" y="397"/>
                  </a:lnTo>
                  <a:lnTo>
                    <a:pt x="602" y="388"/>
                  </a:lnTo>
                  <a:lnTo>
                    <a:pt x="615" y="376"/>
                  </a:lnTo>
                  <a:lnTo>
                    <a:pt x="622" y="360"/>
                  </a:lnTo>
                  <a:lnTo>
                    <a:pt x="625" y="343"/>
                  </a:lnTo>
                  <a:lnTo>
                    <a:pt x="622" y="325"/>
                  </a:lnTo>
                  <a:lnTo>
                    <a:pt x="615" y="309"/>
                  </a:lnTo>
                  <a:lnTo>
                    <a:pt x="602" y="297"/>
                  </a:lnTo>
                  <a:lnTo>
                    <a:pt x="587" y="289"/>
                  </a:lnTo>
                  <a:lnTo>
                    <a:pt x="568" y="285"/>
                  </a:lnTo>
                  <a:close/>
                  <a:moveTo>
                    <a:pt x="225" y="285"/>
                  </a:moveTo>
                  <a:lnTo>
                    <a:pt x="208" y="289"/>
                  </a:lnTo>
                  <a:lnTo>
                    <a:pt x="192" y="297"/>
                  </a:lnTo>
                  <a:lnTo>
                    <a:pt x="179" y="309"/>
                  </a:lnTo>
                  <a:lnTo>
                    <a:pt x="171" y="325"/>
                  </a:lnTo>
                  <a:lnTo>
                    <a:pt x="169" y="343"/>
                  </a:lnTo>
                  <a:lnTo>
                    <a:pt x="171" y="360"/>
                  </a:lnTo>
                  <a:lnTo>
                    <a:pt x="179" y="376"/>
                  </a:lnTo>
                  <a:lnTo>
                    <a:pt x="192" y="388"/>
                  </a:lnTo>
                  <a:lnTo>
                    <a:pt x="208" y="397"/>
                  </a:lnTo>
                  <a:lnTo>
                    <a:pt x="225" y="400"/>
                  </a:lnTo>
                  <a:lnTo>
                    <a:pt x="244" y="397"/>
                  </a:lnTo>
                  <a:lnTo>
                    <a:pt x="259" y="388"/>
                  </a:lnTo>
                  <a:lnTo>
                    <a:pt x="272" y="376"/>
                  </a:lnTo>
                  <a:lnTo>
                    <a:pt x="280" y="360"/>
                  </a:lnTo>
                  <a:lnTo>
                    <a:pt x="282" y="343"/>
                  </a:lnTo>
                  <a:lnTo>
                    <a:pt x="280" y="325"/>
                  </a:lnTo>
                  <a:lnTo>
                    <a:pt x="272" y="309"/>
                  </a:lnTo>
                  <a:lnTo>
                    <a:pt x="259" y="297"/>
                  </a:lnTo>
                  <a:lnTo>
                    <a:pt x="244" y="289"/>
                  </a:lnTo>
                  <a:lnTo>
                    <a:pt x="225" y="285"/>
                  </a:lnTo>
                  <a:close/>
                  <a:moveTo>
                    <a:pt x="740" y="114"/>
                  </a:moveTo>
                  <a:lnTo>
                    <a:pt x="722" y="117"/>
                  </a:lnTo>
                  <a:lnTo>
                    <a:pt x="706" y="125"/>
                  </a:lnTo>
                  <a:lnTo>
                    <a:pt x="694" y="138"/>
                  </a:lnTo>
                  <a:lnTo>
                    <a:pt x="685" y="153"/>
                  </a:lnTo>
                  <a:lnTo>
                    <a:pt x="682" y="171"/>
                  </a:lnTo>
                  <a:lnTo>
                    <a:pt x="685" y="189"/>
                  </a:lnTo>
                  <a:lnTo>
                    <a:pt x="694" y="205"/>
                  </a:lnTo>
                  <a:lnTo>
                    <a:pt x="706" y="217"/>
                  </a:lnTo>
                  <a:lnTo>
                    <a:pt x="722" y="225"/>
                  </a:lnTo>
                  <a:lnTo>
                    <a:pt x="740" y="228"/>
                  </a:lnTo>
                  <a:lnTo>
                    <a:pt x="757" y="225"/>
                  </a:lnTo>
                  <a:lnTo>
                    <a:pt x="774" y="217"/>
                  </a:lnTo>
                  <a:lnTo>
                    <a:pt x="785" y="205"/>
                  </a:lnTo>
                  <a:lnTo>
                    <a:pt x="794" y="189"/>
                  </a:lnTo>
                  <a:lnTo>
                    <a:pt x="797" y="171"/>
                  </a:lnTo>
                  <a:lnTo>
                    <a:pt x="794" y="153"/>
                  </a:lnTo>
                  <a:lnTo>
                    <a:pt x="785" y="138"/>
                  </a:lnTo>
                  <a:lnTo>
                    <a:pt x="774" y="125"/>
                  </a:lnTo>
                  <a:lnTo>
                    <a:pt x="757" y="117"/>
                  </a:lnTo>
                  <a:lnTo>
                    <a:pt x="740" y="114"/>
                  </a:lnTo>
                  <a:close/>
                  <a:moveTo>
                    <a:pt x="397" y="114"/>
                  </a:moveTo>
                  <a:lnTo>
                    <a:pt x="379" y="117"/>
                  </a:lnTo>
                  <a:lnTo>
                    <a:pt x="363" y="125"/>
                  </a:lnTo>
                  <a:lnTo>
                    <a:pt x="351" y="138"/>
                  </a:lnTo>
                  <a:lnTo>
                    <a:pt x="343" y="153"/>
                  </a:lnTo>
                  <a:lnTo>
                    <a:pt x="339" y="171"/>
                  </a:lnTo>
                  <a:lnTo>
                    <a:pt x="343" y="189"/>
                  </a:lnTo>
                  <a:lnTo>
                    <a:pt x="351" y="205"/>
                  </a:lnTo>
                  <a:lnTo>
                    <a:pt x="363" y="217"/>
                  </a:lnTo>
                  <a:lnTo>
                    <a:pt x="379" y="225"/>
                  </a:lnTo>
                  <a:lnTo>
                    <a:pt x="397" y="228"/>
                  </a:lnTo>
                  <a:lnTo>
                    <a:pt x="415" y="225"/>
                  </a:lnTo>
                  <a:lnTo>
                    <a:pt x="431" y="217"/>
                  </a:lnTo>
                  <a:lnTo>
                    <a:pt x="443" y="205"/>
                  </a:lnTo>
                  <a:lnTo>
                    <a:pt x="452" y="189"/>
                  </a:lnTo>
                  <a:lnTo>
                    <a:pt x="454" y="171"/>
                  </a:lnTo>
                  <a:lnTo>
                    <a:pt x="452" y="153"/>
                  </a:lnTo>
                  <a:lnTo>
                    <a:pt x="443" y="138"/>
                  </a:lnTo>
                  <a:lnTo>
                    <a:pt x="431" y="125"/>
                  </a:lnTo>
                  <a:lnTo>
                    <a:pt x="415" y="117"/>
                  </a:lnTo>
                  <a:lnTo>
                    <a:pt x="397" y="114"/>
                  </a:lnTo>
                  <a:close/>
                  <a:moveTo>
                    <a:pt x="0" y="0"/>
                  </a:moveTo>
                  <a:lnTo>
                    <a:pt x="169" y="0"/>
                  </a:lnTo>
                  <a:lnTo>
                    <a:pt x="171" y="18"/>
                  </a:lnTo>
                  <a:lnTo>
                    <a:pt x="179" y="34"/>
                  </a:lnTo>
                  <a:lnTo>
                    <a:pt x="192" y="46"/>
                  </a:lnTo>
                  <a:lnTo>
                    <a:pt x="208" y="54"/>
                  </a:lnTo>
                  <a:lnTo>
                    <a:pt x="225" y="57"/>
                  </a:lnTo>
                  <a:lnTo>
                    <a:pt x="244" y="54"/>
                  </a:lnTo>
                  <a:lnTo>
                    <a:pt x="259" y="46"/>
                  </a:lnTo>
                  <a:lnTo>
                    <a:pt x="272" y="34"/>
                  </a:lnTo>
                  <a:lnTo>
                    <a:pt x="280" y="18"/>
                  </a:lnTo>
                  <a:lnTo>
                    <a:pt x="282" y="0"/>
                  </a:lnTo>
                  <a:lnTo>
                    <a:pt x="511" y="0"/>
                  </a:lnTo>
                  <a:lnTo>
                    <a:pt x="514" y="18"/>
                  </a:lnTo>
                  <a:lnTo>
                    <a:pt x="522" y="34"/>
                  </a:lnTo>
                  <a:lnTo>
                    <a:pt x="535" y="46"/>
                  </a:lnTo>
                  <a:lnTo>
                    <a:pt x="550" y="54"/>
                  </a:lnTo>
                  <a:lnTo>
                    <a:pt x="568" y="57"/>
                  </a:lnTo>
                  <a:lnTo>
                    <a:pt x="587" y="54"/>
                  </a:lnTo>
                  <a:lnTo>
                    <a:pt x="602" y="46"/>
                  </a:lnTo>
                  <a:lnTo>
                    <a:pt x="615" y="34"/>
                  </a:lnTo>
                  <a:lnTo>
                    <a:pt x="622" y="18"/>
                  </a:lnTo>
                  <a:lnTo>
                    <a:pt x="625" y="0"/>
                  </a:lnTo>
                  <a:lnTo>
                    <a:pt x="854" y="0"/>
                  </a:lnTo>
                  <a:lnTo>
                    <a:pt x="857" y="18"/>
                  </a:lnTo>
                  <a:lnTo>
                    <a:pt x="865" y="34"/>
                  </a:lnTo>
                  <a:lnTo>
                    <a:pt x="878" y="46"/>
                  </a:lnTo>
                  <a:lnTo>
                    <a:pt x="893" y="54"/>
                  </a:lnTo>
                  <a:lnTo>
                    <a:pt x="911" y="57"/>
                  </a:lnTo>
                  <a:lnTo>
                    <a:pt x="911" y="285"/>
                  </a:lnTo>
                  <a:lnTo>
                    <a:pt x="893" y="289"/>
                  </a:lnTo>
                  <a:lnTo>
                    <a:pt x="878" y="297"/>
                  </a:lnTo>
                  <a:lnTo>
                    <a:pt x="865" y="309"/>
                  </a:lnTo>
                  <a:lnTo>
                    <a:pt x="857" y="325"/>
                  </a:lnTo>
                  <a:lnTo>
                    <a:pt x="854" y="343"/>
                  </a:lnTo>
                  <a:lnTo>
                    <a:pt x="857" y="360"/>
                  </a:lnTo>
                  <a:lnTo>
                    <a:pt x="865" y="376"/>
                  </a:lnTo>
                  <a:lnTo>
                    <a:pt x="878" y="388"/>
                  </a:lnTo>
                  <a:lnTo>
                    <a:pt x="893" y="397"/>
                  </a:lnTo>
                  <a:lnTo>
                    <a:pt x="911" y="400"/>
                  </a:lnTo>
                  <a:lnTo>
                    <a:pt x="911" y="628"/>
                  </a:lnTo>
                  <a:lnTo>
                    <a:pt x="893" y="631"/>
                  </a:lnTo>
                  <a:lnTo>
                    <a:pt x="878" y="639"/>
                  </a:lnTo>
                  <a:lnTo>
                    <a:pt x="865" y="651"/>
                  </a:lnTo>
                  <a:lnTo>
                    <a:pt x="857" y="667"/>
                  </a:lnTo>
                  <a:lnTo>
                    <a:pt x="854" y="685"/>
                  </a:lnTo>
                  <a:lnTo>
                    <a:pt x="857" y="703"/>
                  </a:lnTo>
                  <a:lnTo>
                    <a:pt x="865" y="719"/>
                  </a:lnTo>
                  <a:lnTo>
                    <a:pt x="878" y="731"/>
                  </a:lnTo>
                  <a:lnTo>
                    <a:pt x="893" y="740"/>
                  </a:lnTo>
                  <a:lnTo>
                    <a:pt x="911" y="743"/>
                  </a:lnTo>
                  <a:lnTo>
                    <a:pt x="911" y="914"/>
                  </a:lnTo>
                  <a:lnTo>
                    <a:pt x="797" y="914"/>
                  </a:lnTo>
                  <a:lnTo>
                    <a:pt x="794" y="895"/>
                  </a:lnTo>
                  <a:lnTo>
                    <a:pt x="785" y="880"/>
                  </a:lnTo>
                  <a:lnTo>
                    <a:pt x="774" y="867"/>
                  </a:lnTo>
                  <a:lnTo>
                    <a:pt x="757" y="859"/>
                  </a:lnTo>
                  <a:lnTo>
                    <a:pt x="740" y="857"/>
                  </a:lnTo>
                  <a:lnTo>
                    <a:pt x="722" y="859"/>
                  </a:lnTo>
                  <a:lnTo>
                    <a:pt x="706" y="867"/>
                  </a:lnTo>
                  <a:lnTo>
                    <a:pt x="694" y="880"/>
                  </a:lnTo>
                  <a:lnTo>
                    <a:pt x="685" y="895"/>
                  </a:lnTo>
                  <a:lnTo>
                    <a:pt x="682" y="914"/>
                  </a:lnTo>
                  <a:lnTo>
                    <a:pt x="454" y="914"/>
                  </a:lnTo>
                  <a:lnTo>
                    <a:pt x="452" y="895"/>
                  </a:lnTo>
                  <a:lnTo>
                    <a:pt x="443" y="880"/>
                  </a:lnTo>
                  <a:lnTo>
                    <a:pt x="431" y="867"/>
                  </a:lnTo>
                  <a:lnTo>
                    <a:pt x="415" y="859"/>
                  </a:lnTo>
                  <a:lnTo>
                    <a:pt x="397" y="857"/>
                  </a:lnTo>
                  <a:lnTo>
                    <a:pt x="379" y="859"/>
                  </a:lnTo>
                  <a:lnTo>
                    <a:pt x="363" y="867"/>
                  </a:lnTo>
                  <a:lnTo>
                    <a:pt x="351" y="880"/>
                  </a:lnTo>
                  <a:lnTo>
                    <a:pt x="343" y="895"/>
                  </a:lnTo>
                  <a:lnTo>
                    <a:pt x="339" y="914"/>
                  </a:lnTo>
                  <a:lnTo>
                    <a:pt x="112" y="914"/>
                  </a:lnTo>
                  <a:lnTo>
                    <a:pt x="109" y="895"/>
                  </a:lnTo>
                  <a:lnTo>
                    <a:pt x="100" y="880"/>
                  </a:lnTo>
                  <a:lnTo>
                    <a:pt x="88" y="867"/>
                  </a:lnTo>
                  <a:lnTo>
                    <a:pt x="72" y="859"/>
                  </a:lnTo>
                  <a:lnTo>
                    <a:pt x="55" y="857"/>
                  </a:lnTo>
                  <a:lnTo>
                    <a:pt x="39" y="859"/>
                  </a:lnTo>
                  <a:lnTo>
                    <a:pt x="26" y="864"/>
                  </a:lnTo>
                  <a:lnTo>
                    <a:pt x="14" y="874"/>
                  </a:lnTo>
                  <a:lnTo>
                    <a:pt x="6" y="886"/>
                  </a:lnTo>
                  <a:lnTo>
                    <a:pt x="0" y="900"/>
                  </a:lnTo>
                  <a:lnTo>
                    <a:pt x="0" y="528"/>
                  </a:lnTo>
                  <a:lnTo>
                    <a:pt x="6" y="542"/>
                  </a:lnTo>
                  <a:lnTo>
                    <a:pt x="14" y="554"/>
                  </a:lnTo>
                  <a:lnTo>
                    <a:pt x="26" y="563"/>
                  </a:lnTo>
                  <a:lnTo>
                    <a:pt x="39" y="569"/>
                  </a:lnTo>
                  <a:lnTo>
                    <a:pt x="55" y="571"/>
                  </a:lnTo>
                  <a:lnTo>
                    <a:pt x="72" y="568"/>
                  </a:lnTo>
                  <a:lnTo>
                    <a:pt x="88" y="560"/>
                  </a:lnTo>
                  <a:lnTo>
                    <a:pt x="100" y="547"/>
                  </a:lnTo>
                  <a:lnTo>
                    <a:pt x="109" y="532"/>
                  </a:lnTo>
                  <a:lnTo>
                    <a:pt x="112" y="514"/>
                  </a:lnTo>
                  <a:lnTo>
                    <a:pt x="109" y="495"/>
                  </a:lnTo>
                  <a:lnTo>
                    <a:pt x="100" y="480"/>
                  </a:lnTo>
                  <a:lnTo>
                    <a:pt x="88" y="468"/>
                  </a:lnTo>
                  <a:lnTo>
                    <a:pt x="72" y="460"/>
                  </a:lnTo>
                  <a:lnTo>
                    <a:pt x="55" y="457"/>
                  </a:lnTo>
                  <a:lnTo>
                    <a:pt x="39" y="459"/>
                  </a:lnTo>
                  <a:lnTo>
                    <a:pt x="26" y="465"/>
                  </a:lnTo>
                  <a:lnTo>
                    <a:pt x="14" y="475"/>
                  </a:lnTo>
                  <a:lnTo>
                    <a:pt x="6" y="486"/>
                  </a:lnTo>
                  <a:lnTo>
                    <a:pt x="0" y="499"/>
                  </a:lnTo>
                  <a:lnTo>
                    <a:pt x="0" y="186"/>
                  </a:lnTo>
                  <a:lnTo>
                    <a:pt x="6" y="199"/>
                  </a:lnTo>
                  <a:lnTo>
                    <a:pt x="14" y="211"/>
                  </a:lnTo>
                  <a:lnTo>
                    <a:pt x="26" y="220"/>
                  </a:lnTo>
                  <a:lnTo>
                    <a:pt x="39" y="226"/>
                  </a:lnTo>
                  <a:lnTo>
                    <a:pt x="55" y="228"/>
                  </a:lnTo>
                  <a:lnTo>
                    <a:pt x="72" y="225"/>
                  </a:lnTo>
                  <a:lnTo>
                    <a:pt x="88" y="217"/>
                  </a:lnTo>
                  <a:lnTo>
                    <a:pt x="100" y="205"/>
                  </a:lnTo>
                  <a:lnTo>
                    <a:pt x="109" y="189"/>
                  </a:lnTo>
                  <a:lnTo>
                    <a:pt x="112" y="171"/>
                  </a:lnTo>
                  <a:lnTo>
                    <a:pt x="109" y="153"/>
                  </a:lnTo>
                  <a:lnTo>
                    <a:pt x="100" y="138"/>
                  </a:lnTo>
                  <a:lnTo>
                    <a:pt x="88" y="125"/>
                  </a:lnTo>
                  <a:lnTo>
                    <a:pt x="72" y="117"/>
                  </a:lnTo>
                  <a:lnTo>
                    <a:pt x="55" y="114"/>
                  </a:lnTo>
                  <a:lnTo>
                    <a:pt x="39" y="116"/>
                  </a:lnTo>
                  <a:lnTo>
                    <a:pt x="26" y="122"/>
                  </a:lnTo>
                  <a:lnTo>
                    <a:pt x="14" y="132"/>
                  </a:lnTo>
                  <a:lnTo>
                    <a:pt x="6" y="143"/>
                  </a:ln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7192197" y="5753100"/>
            <a:ext cx="604837" cy="604838"/>
            <a:chOff x="7237413" y="5753100"/>
            <a:chExt cx="604837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67"/>
            <p:cNvSpPr>
              <a:spLocks noEditPoints="1"/>
            </p:cNvSpPr>
            <p:nvPr/>
          </p:nvSpPr>
          <p:spPr bwMode="auto">
            <a:xfrm>
              <a:off x="7369175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1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1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0 w 911"/>
                <a:gd name="T29" fmla="*/ 662 h 914"/>
                <a:gd name="T30" fmla="*/ 508 w 911"/>
                <a:gd name="T31" fmla="*/ 646 h 914"/>
                <a:gd name="T32" fmla="*/ 511 w 911"/>
                <a:gd name="T33" fmla="*/ 628 h 914"/>
                <a:gd name="T34" fmla="*/ 511 w 911"/>
                <a:gd name="T35" fmla="*/ 285 h 914"/>
                <a:gd name="T36" fmla="*/ 508 w 911"/>
                <a:gd name="T37" fmla="*/ 268 h 914"/>
                <a:gd name="T38" fmla="*/ 500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1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1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0" y="662"/>
                  </a:lnTo>
                  <a:lnTo>
                    <a:pt x="508" y="646"/>
                  </a:lnTo>
                  <a:lnTo>
                    <a:pt x="511" y="628"/>
                  </a:lnTo>
                  <a:lnTo>
                    <a:pt x="511" y="285"/>
                  </a:lnTo>
                  <a:lnTo>
                    <a:pt x="508" y="268"/>
                  </a:lnTo>
                  <a:lnTo>
                    <a:pt x="500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8"/>
            <p:cNvSpPr>
              <a:spLocks noEditPoints="1"/>
            </p:cNvSpPr>
            <p:nvPr/>
          </p:nvSpPr>
          <p:spPr bwMode="auto">
            <a:xfrm>
              <a:off x="7550150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1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1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1 w 911"/>
                <a:gd name="T29" fmla="*/ 662 h 914"/>
                <a:gd name="T30" fmla="*/ 508 w 911"/>
                <a:gd name="T31" fmla="*/ 646 h 914"/>
                <a:gd name="T32" fmla="*/ 511 w 911"/>
                <a:gd name="T33" fmla="*/ 628 h 914"/>
                <a:gd name="T34" fmla="*/ 511 w 911"/>
                <a:gd name="T35" fmla="*/ 285 h 914"/>
                <a:gd name="T36" fmla="*/ 508 w 911"/>
                <a:gd name="T37" fmla="*/ 268 h 914"/>
                <a:gd name="T38" fmla="*/ 501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1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1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1" y="662"/>
                  </a:lnTo>
                  <a:lnTo>
                    <a:pt x="508" y="646"/>
                  </a:lnTo>
                  <a:lnTo>
                    <a:pt x="511" y="628"/>
                  </a:lnTo>
                  <a:lnTo>
                    <a:pt x="511" y="285"/>
                  </a:lnTo>
                  <a:lnTo>
                    <a:pt x="508" y="268"/>
                  </a:lnTo>
                  <a:lnTo>
                    <a:pt x="501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9"/>
            <p:cNvSpPr>
              <a:spLocks noEditPoints="1"/>
            </p:cNvSpPr>
            <p:nvPr/>
          </p:nvSpPr>
          <p:spPr bwMode="auto">
            <a:xfrm>
              <a:off x="7550150" y="5884863"/>
              <a:ext cx="160337" cy="160338"/>
            </a:xfrm>
            <a:custGeom>
              <a:avLst/>
              <a:gdLst>
                <a:gd name="T0" fmla="*/ 516 w 913"/>
                <a:gd name="T1" fmla="*/ 667 h 913"/>
                <a:gd name="T2" fmla="*/ 552 w 913"/>
                <a:gd name="T3" fmla="*/ 740 h 913"/>
                <a:gd name="T4" fmla="*/ 624 w 913"/>
                <a:gd name="T5" fmla="*/ 703 h 913"/>
                <a:gd name="T6" fmla="*/ 589 w 913"/>
                <a:gd name="T7" fmla="*/ 631 h 913"/>
                <a:gd name="T8" fmla="*/ 181 w 913"/>
                <a:gd name="T9" fmla="*/ 652 h 913"/>
                <a:gd name="T10" fmla="*/ 194 w 913"/>
                <a:gd name="T11" fmla="*/ 732 h 913"/>
                <a:gd name="T12" fmla="*/ 274 w 913"/>
                <a:gd name="T13" fmla="*/ 719 h 913"/>
                <a:gd name="T14" fmla="*/ 261 w 913"/>
                <a:gd name="T15" fmla="*/ 639 h 913"/>
                <a:gd name="T16" fmla="*/ 708 w 913"/>
                <a:gd name="T17" fmla="*/ 468 h 913"/>
                <a:gd name="T18" fmla="*/ 696 w 913"/>
                <a:gd name="T19" fmla="*/ 548 h 913"/>
                <a:gd name="T20" fmla="*/ 776 w 913"/>
                <a:gd name="T21" fmla="*/ 560 h 913"/>
                <a:gd name="T22" fmla="*/ 787 w 913"/>
                <a:gd name="T23" fmla="*/ 480 h 913"/>
                <a:gd name="T24" fmla="*/ 381 w 913"/>
                <a:gd name="T25" fmla="*/ 459 h 913"/>
                <a:gd name="T26" fmla="*/ 345 w 913"/>
                <a:gd name="T27" fmla="*/ 532 h 913"/>
                <a:gd name="T28" fmla="*/ 417 w 913"/>
                <a:gd name="T29" fmla="*/ 568 h 913"/>
                <a:gd name="T30" fmla="*/ 454 w 913"/>
                <a:gd name="T31" fmla="*/ 496 h 913"/>
                <a:gd name="T32" fmla="*/ 570 w 913"/>
                <a:gd name="T33" fmla="*/ 286 h 913"/>
                <a:gd name="T34" fmla="*/ 513 w 913"/>
                <a:gd name="T35" fmla="*/ 343 h 913"/>
                <a:gd name="T36" fmla="*/ 570 w 913"/>
                <a:gd name="T37" fmla="*/ 400 h 913"/>
                <a:gd name="T38" fmla="*/ 627 w 913"/>
                <a:gd name="T39" fmla="*/ 343 h 913"/>
                <a:gd name="T40" fmla="*/ 570 w 913"/>
                <a:gd name="T41" fmla="*/ 286 h 913"/>
                <a:gd name="T42" fmla="*/ 173 w 913"/>
                <a:gd name="T43" fmla="*/ 324 h 913"/>
                <a:gd name="T44" fmla="*/ 210 w 913"/>
                <a:gd name="T45" fmla="*/ 397 h 913"/>
                <a:gd name="T46" fmla="*/ 282 w 913"/>
                <a:gd name="T47" fmla="*/ 361 h 913"/>
                <a:gd name="T48" fmla="*/ 246 w 913"/>
                <a:gd name="T49" fmla="*/ 289 h 913"/>
                <a:gd name="T50" fmla="*/ 696 w 913"/>
                <a:gd name="T51" fmla="*/ 137 h 913"/>
                <a:gd name="T52" fmla="*/ 708 w 913"/>
                <a:gd name="T53" fmla="*/ 217 h 913"/>
                <a:gd name="T54" fmla="*/ 787 w 913"/>
                <a:gd name="T55" fmla="*/ 205 h 913"/>
                <a:gd name="T56" fmla="*/ 776 w 913"/>
                <a:gd name="T57" fmla="*/ 126 h 913"/>
                <a:gd name="T58" fmla="*/ 365 w 913"/>
                <a:gd name="T59" fmla="*/ 126 h 913"/>
                <a:gd name="T60" fmla="*/ 353 w 913"/>
                <a:gd name="T61" fmla="*/ 205 h 913"/>
                <a:gd name="T62" fmla="*/ 433 w 913"/>
                <a:gd name="T63" fmla="*/ 217 h 913"/>
                <a:gd name="T64" fmla="*/ 445 w 913"/>
                <a:gd name="T65" fmla="*/ 137 h 913"/>
                <a:gd name="T66" fmla="*/ 171 w 913"/>
                <a:gd name="T67" fmla="*/ 0 h 913"/>
                <a:gd name="T68" fmla="*/ 227 w 913"/>
                <a:gd name="T69" fmla="*/ 57 h 913"/>
                <a:gd name="T70" fmla="*/ 284 w 913"/>
                <a:gd name="T71" fmla="*/ 0 h 913"/>
                <a:gd name="T72" fmla="*/ 552 w 913"/>
                <a:gd name="T73" fmla="*/ 54 h 913"/>
                <a:gd name="T74" fmla="*/ 624 w 913"/>
                <a:gd name="T75" fmla="*/ 18 h 913"/>
                <a:gd name="T76" fmla="*/ 880 w 913"/>
                <a:gd name="T77" fmla="*/ 46 h 913"/>
                <a:gd name="T78" fmla="*/ 880 w 913"/>
                <a:gd name="T79" fmla="*/ 296 h 913"/>
                <a:gd name="T80" fmla="*/ 867 w 913"/>
                <a:gd name="T81" fmla="*/ 376 h 913"/>
                <a:gd name="T82" fmla="*/ 895 w 913"/>
                <a:gd name="T83" fmla="*/ 631 h 913"/>
                <a:gd name="T84" fmla="*/ 859 w 913"/>
                <a:gd name="T85" fmla="*/ 703 h 913"/>
                <a:gd name="T86" fmla="*/ 913 w 913"/>
                <a:gd name="T87" fmla="*/ 913 h 913"/>
                <a:gd name="T88" fmla="*/ 703 w 913"/>
                <a:gd name="T89" fmla="*/ 859 h 913"/>
                <a:gd name="T90" fmla="*/ 630 w 913"/>
                <a:gd name="T91" fmla="*/ 896 h 913"/>
                <a:gd name="T92" fmla="*/ 376 w 913"/>
                <a:gd name="T93" fmla="*/ 868 h 913"/>
                <a:gd name="T94" fmla="*/ 296 w 913"/>
                <a:gd name="T95" fmla="*/ 880 h 913"/>
                <a:gd name="T96" fmla="*/ 45 w 913"/>
                <a:gd name="T97" fmla="*/ 880 h 913"/>
                <a:gd name="T98" fmla="*/ 2 w 913"/>
                <a:gd name="T99" fmla="*/ 532 h 913"/>
                <a:gd name="T100" fmla="*/ 74 w 913"/>
                <a:gd name="T101" fmla="*/ 568 h 913"/>
                <a:gd name="T102" fmla="*/ 111 w 913"/>
                <a:gd name="T103" fmla="*/ 496 h 913"/>
                <a:gd name="T104" fmla="*/ 38 w 913"/>
                <a:gd name="T105" fmla="*/ 459 h 913"/>
                <a:gd name="T106" fmla="*/ 0 w 913"/>
                <a:gd name="T107" fmla="*/ 171 h 913"/>
                <a:gd name="T108" fmla="*/ 57 w 913"/>
                <a:gd name="T109" fmla="*/ 229 h 913"/>
                <a:gd name="T110" fmla="*/ 114 w 913"/>
                <a:gd name="T111" fmla="*/ 171 h 913"/>
                <a:gd name="T112" fmla="*/ 57 w 913"/>
                <a:gd name="T113" fmla="*/ 114 h 913"/>
                <a:gd name="T114" fmla="*/ 0 w 913"/>
                <a:gd name="T115" fmla="*/ 1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3" h="913">
                  <a:moveTo>
                    <a:pt x="570" y="629"/>
                  </a:moveTo>
                  <a:lnTo>
                    <a:pt x="552" y="631"/>
                  </a:lnTo>
                  <a:lnTo>
                    <a:pt x="537" y="639"/>
                  </a:lnTo>
                  <a:lnTo>
                    <a:pt x="524" y="652"/>
                  </a:lnTo>
                  <a:lnTo>
                    <a:pt x="516" y="667"/>
                  </a:lnTo>
                  <a:lnTo>
                    <a:pt x="513" y="685"/>
                  </a:lnTo>
                  <a:lnTo>
                    <a:pt x="516" y="703"/>
                  </a:lnTo>
                  <a:lnTo>
                    <a:pt x="524" y="719"/>
                  </a:lnTo>
                  <a:lnTo>
                    <a:pt x="537" y="732"/>
                  </a:lnTo>
                  <a:lnTo>
                    <a:pt x="552" y="740"/>
                  </a:lnTo>
                  <a:lnTo>
                    <a:pt x="570" y="742"/>
                  </a:lnTo>
                  <a:lnTo>
                    <a:pt x="589" y="740"/>
                  </a:lnTo>
                  <a:lnTo>
                    <a:pt x="604" y="732"/>
                  </a:lnTo>
                  <a:lnTo>
                    <a:pt x="617" y="719"/>
                  </a:lnTo>
                  <a:lnTo>
                    <a:pt x="624" y="703"/>
                  </a:lnTo>
                  <a:lnTo>
                    <a:pt x="627" y="685"/>
                  </a:lnTo>
                  <a:lnTo>
                    <a:pt x="624" y="667"/>
                  </a:lnTo>
                  <a:lnTo>
                    <a:pt x="617" y="652"/>
                  </a:lnTo>
                  <a:lnTo>
                    <a:pt x="604" y="639"/>
                  </a:lnTo>
                  <a:lnTo>
                    <a:pt x="589" y="631"/>
                  </a:lnTo>
                  <a:lnTo>
                    <a:pt x="570" y="629"/>
                  </a:lnTo>
                  <a:close/>
                  <a:moveTo>
                    <a:pt x="227" y="629"/>
                  </a:moveTo>
                  <a:lnTo>
                    <a:pt x="210" y="631"/>
                  </a:lnTo>
                  <a:lnTo>
                    <a:pt x="194" y="639"/>
                  </a:lnTo>
                  <a:lnTo>
                    <a:pt x="181" y="652"/>
                  </a:lnTo>
                  <a:lnTo>
                    <a:pt x="173" y="667"/>
                  </a:lnTo>
                  <a:lnTo>
                    <a:pt x="171" y="685"/>
                  </a:lnTo>
                  <a:lnTo>
                    <a:pt x="173" y="703"/>
                  </a:lnTo>
                  <a:lnTo>
                    <a:pt x="181" y="719"/>
                  </a:lnTo>
                  <a:lnTo>
                    <a:pt x="194" y="732"/>
                  </a:lnTo>
                  <a:lnTo>
                    <a:pt x="210" y="740"/>
                  </a:lnTo>
                  <a:lnTo>
                    <a:pt x="227" y="742"/>
                  </a:lnTo>
                  <a:lnTo>
                    <a:pt x="246" y="740"/>
                  </a:lnTo>
                  <a:lnTo>
                    <a:pt x="261" y="732"/>
                  </a:lnTo>
                  <a:lnTo>
                    <a:pt x="274" y="719"/>
                  </a:lnTo>
                  <a:lnTo>
                    <a:pt x="282" y="703"/>
                  </a:lnTo>
                  <a:lnTo>
                    <a:pt x="284" y="685"/>
                  </a:lnTo>
                  <a:lnTo>
                    <a:pt x="282" y="667"/>
                  </a:lnTo>
                  <a:lnTo>
                    <a:pt x="274" y="652"/>
                  </a:lnTo>
                  <a:lnTo>
                    <a:pt x="261" y="639"/>
                  </a:lnTo>
                  <a:lnTo>
                    <a:pt x="246" y="631"/>
                  </a:lnTo>
                  <a:lnTo>
                    <a:pt x="227" y="629"/>
                  </a:lnTo>
                  <a:close/>
                  <a:moveTo>
                    <a:pt x="742" y="457"/>
                  </a:moveTo>
                  <a:lnTo>
                    <a:pt x="724" y="459"/>
                  </a:lnTo>
                  <a:lnTo>
                    <a:pt x="708" y="468"/>
                  </a:lnTo>
                  <a:lnTo>
                    <a:pt x="696" y="480"/>
                  </a:lnTo>
                  <a:lnTo>
                    <a:pt x="687" y="496"/>
                  </a:lnTo>
                  <a:lnTo>
                    <a:pt x="684" y="514"/>
                  </a:lnTo>
                  <a:lnTo>
                    <a:pt x="687" y="532"/>
                  </a:lnTo>
                  <a:lnTo>
                    <a:pt x="696" y="548"/>
                  </a:lnTo>
                  <a:lnTo>
                    <a:pt x="708" y="560"/>
                  </a:lnTo>
                  <a:lnTo>
                    <a:pt x="724" y="568"/>
                  </a:lnTo>
                  <a:lnTo>
                    <a:pt x="742" y="572"/>
                  </a:lnTo>
                  <a:lnTo>
                    <a:pt x="759" y="568"/>
                  </a:lnTo>
                  <a:lnTo>
                    <a:pt x="776" y="560"/>
                  </a:lnTo>
                  <a:lnTo>
                    <a:pt x="787" y="548"/>
                  </a:lnTo>
                  <a:lnTo>
                    <a:pt x="796" y="532"/>
                  </a:lnTo>
                  <a:lnTo>
                    <a:pt x="799" y="514"/>
                  </a:lnTo>
                  <a:lnTo>
                    <a:pt x="796" y="496"/>
                  </a:lnTo>
                  <a:lnTo>
                    <a:pt x="787" y="480"/>
                  </a:lnTo>
                  <a:lnTo>
                    <a:pt x="776" y="468"/>
                  </a:lnTo>
                  <a:lnTo>
                    <a:pt x="759" y="459"/>
                  </a:lnTo>
                  <a:lnTo>
                    <a:pt x="742" y="457"/>
                  </a:lnTo>
                  <a:close/>
                  <a:moveTo>
                    <a:pt x="399" y="457"/>
                  </a:moveTo>
                  <a:lnTo>
                    <a:pt x="381" y="459"/>
                  </a:lnTo>
                  <a:lnTo>
                    <a:pt x="365" y="468"/>
                  </a:lnTo>
                  <a:lnTo>
                    <a:pt x="353" y="480"/>
                  </a:lnTo>
                  <a:lnTo>
                    <a:pt x="345" y="496"/>
                  </a:lnTo>
                  <a:lnTo>
                    <a:pt x="341" y="514"/>
                  </a:lnTo>
                  <a:lnTo>
                    <a:pt x="345" y="532"/>
                  </a:lnTo>
                  <a:lnTo>
                    <a:pt x="353" y="548"/>
                  </a:lnTo>
                  <a:lnTo>
                    <a:pt x="365" y="560"/>
                  </a:lnTo>
                  <a:lnTo>
                    <a:pt x="381" y="568"/>
                  </a:lnTo>
                  <a:lnTo>
                    <a:pt x="399" y="572"/>
                  </a:lnTo>
                  <a:lnTo>
                    <a:pt x="417" y="568"/>
                  </a:lnTo>
                  <a:lnTo>
                    <a:pt x="433" y="560"/>
                  </a:lnTo>
                  <a:lnTo>
                    <a:pt x="445" y="548"/>
                  </a:lnTo>
                  <a:lnTo>
                    <a:pt x="454" y="532"/>
                  </a:lnTo>
                  <a:lnTo>
                    <a:pt x="456" y="514"/>
                  </a:lnTo>
                  <a:lnTo>
                    <a:pt x="454" y="496"/>
                  </a:lnTo>
                  <a:lnTo>
                    <a:pt x="445" y="480"/>
                  </a:lnTo>
                  <a:lnTo>
                    <a:pt x="433" y="468"/>
                  </a:lnTo>
                  <a:lnTo>
                    <a:pt x="417" y="459"/>
                  </a:lnTo>
                  <a:lnTo>
                    <a:pt x="399" y="457"/>
                  </a:lnTo>
                  <a:close/>
                  <a:moveTo>
                    <a:pt x="570" y="286"/>
                  </a:moveTo>
                  <a:lnTo>
                    <a:pt x="552" y="289"/>
                  </a:lnTo>
                  <a:lnTo>
                    <a:pt x="537" y="296"/>
                  </a:lnTo>
                  <a:lnTo>
                    <a:pt x="524" y="309"/>
                  </a:lnTo>
                  <a:lnTo>
                    <a:pt x="516" y="324"/>
                  </a:lnTo>
                  <a:lnTo>
                    <a:pt x="513" y="343"/>
                  </a:lnTo>
                  <a:lnTo>
                    <a:pt x="516" y="361"/>
                  </a:lnTo>
                  <a:lnTo>
                    <a:pt x="524" y="376"/>
                  </a:lnTo>
                  <a:lnTo>
                    <a:pt x="537" y="389"/>
                  </a:lnTo>
                  <a:lnTo>
                    <a:pt x="552" y="397"/>
                  </a:lnTo>
                  <a:lnTo>
                    <a:pt x="570" y="400"/>
                  </a:lnTo>
                  <a:lnTo>
                    <a:pt x="589" y="397"/>
                  </a:lnTo>
                  <a:lnTo>
                    <a:pt x="604" y="389"/>
                  </a:lnTo>
                  <a:lnTo>
                    <a:pt x="617" y="376"/>
                  </a:lnTo>
                  <a:lnTo>
                    <a:pt x="624" y="361"/>
                  </a:lnTo>
                  <a:lnTo>
                    <a:pt x="627" y="343"/>
                  </a:lnTo>
                  <a:lnTo>
                    <a:pt x="624" y="324"/>
                  </a:lnTo>
                  <a:lnTo>
                    <a:pt x="617" y="309"/>
                  </a:lnTo>
                  <a:lnTo>
                    <a:pt x="604" y="296"/>
                  </a:lnTo>
                  <a:lnTo>
                    <a:pt x="589" y="289"/>
                  </a:lnTo>
                  <a:lnTo>
                    <a:pt x="570" y="286"/>
                  </a:lnTo>
                  <a:close/>
                  <a:moveTo>
                    <a:pt x="227" y="286"/>
                  </a:moveTo>
                  <a:lnTo>
                    <a:pt x="210" y="289"/>
                  </a:lnTo>
                  <a:lnTo>
                    <a:pt x="194" y="296"/>
                  </a:lnTo>
                  <a:lnTo>
                    <a:pt x="181" y="309"/>
                  </a:lnTo>
                  <a:lnTo>
                    <a:pt x="173" y="324"/>
                  </a:lnTo>
                  <a:lnTo>
                    <a:pt x="171" y="343"/>
                  </a:lnTo>
                  <a:lnTo>
                    <a:pt x="173" y="361"/>
                  </a:lnTo>
                  <a:lnTo>
                    <a:pt x="181" y="376"/>
                  </a:lnTo>
                  <a:lnTo>
                    <a:pt x="194" y="389"/>
                  </a:lnTo>
                  <a:lnTo>
                    <a:pt x="210" y="397"/>
                  </a:lnTo>
                  <a:lnTo>
                    <a:pt x="227" y="400"/>
                  </a:lnTo>
                  <a:lnTo>
                    <a:pt x="246" y="397"/>
                  </a:lnTo>
                  <a:lnTo>
                    <a:pt x="261" y="389"/>
                  </a:lnTo>
                  <a:lnTo>
                    <a:pt x="274" y="376"/>
                  </a:lnTo>
                  <a:lnTo>
                    <a:pt x="282" y="361"/>
                  </a:lnTo>
                  <a:lnTo>
                    <a:pt x="284" y="343"/>
                  </a:lnTo>
                  <a:lnTo>
                    <a:pt x="282" y="324"/>
                  </a:lnTo>
                  <a:lnTo>
                    <a:pt x="274" y="309"/>
                  </a:lnTo>
                  <a:lnTo>
                    <a:pt x="261" y="296"/>
                  </a:lnTo>
                  <a:lnTo>
                    <a:pt x="246" y="289"/>
                  </a:lnTo>
                  <a:lnTo>
                    <a:pt x="227" y="286"/>
                  </a:lnTo>
                  <a:close/>
                  <a:moveTo>
                    <a:pt x="742" y="114"/>
                  </a:moveTo>
                  <a:lnTo>
                    <a:pt x="724" y="117"/>
                  </a:lnTo>
                  <a:lnTo>
                    <a:pt x="708" y="126"/>
                  </a:lnTo>
                  <a:lnTo>
                    <a:pt x="696" y="137"/>
                  </a:lnTo>
                  <a:lnTo>
                    <a:pt x="687" y="154"/>
                  </a:lnTo>
                  <a:lnTo>
                    <a:pt x="684" y="171"/>
                  </a:lnTo>
                  <a:lnTo>
                    <a:pt x="687" y="189"/>
                  </a:lnTo>
                  <a:lnTo>
                    <a:pt x="696" y="205"/>
                  </a:lnTo>
                  <a:lnTo>
                    <a:pt x="708" y="217"/>
                  </a:lnTo>
                  <a:lnTo>
                    <a:pt x="724" y="226"/>
                  </a:lnTo>
                  <a:lnTo>
                    <a:pt x="742" y="229"/>
                  </a:lnTo>
                  <a:lnTo>
                    <a:pt x="759" y="226"/>
                  </a:lnTo>
                  <a:lnTo>
                    <a:pt x="776" y="217"/>
                  </a:lnTo>
                  <a:lnTo>
                    <a:pt x="787" y="205"/>
                  </a:lnTo>
                  <a:lnTo>
                    <a:pt x="796" y="189"/>
                  </a:lnTo>
                  <a:lnTo>
                    <a:pt x="799" y="171"/>
                  </a:lnTo>
                  <a:lnTo>
                    <a:pt x="796" y="154"/>
                  </a:lnTo>
                  <a:lnTo>
                    <a:pt x="787" y="137"/>
                  </a:lnTo>
                  <a:lnTo>
                    <a:pt x="776" y="126"/>
                  </a:lnTo>
                  <a:lnTo>
                    <a:pt x="759" y="117"/>
                  </a:lnTo>
                  <a:lnTo>
                    <a:pt x="742" y="114"/>
                  </a:lnTo>
                  <a:close/>
                  <a:moveTo>
                    <a:pt x="399" y="114"/>
                  </a:moveTo>
                  <a:lnTo>
                    <a:pt x="381" y="117"/>
                  </a:lnTo>
                  <a:lnTo>
                    <a:pt x="365" y="126"/>
                  </a:lnTo>
                  <a:lnTo>
                    <a:pt x="353" y="137"/>
                  </a:lnTo>
                  <a:lnTo>
                    <a:pt x="345" y="154"/>
                  </a:lnTo>
                  <a:lnTo>
                    <a:pt x="341" y="171"/>
                  </a:lnTo>
                  <a:lnTo>
                    <a:pt x="345" y="189"/>
                  </a:lnTo>
                  <a:lnTo>
                    <a:pt x="353" y="205"/>
                  </a:lnTo>
                  <a:lnTo>
                    <a:pt x="365" y="217"/>
                  </a:lnTo>
                  <a:lnTo>
                    <a:pt x="381" y="226"/>
                  </a:lnTo>
                  <a:lnTo>
                    <a:pt x="399" y="229"/>
                  </a:lnTo>
                  <a:lnTo>
                    <a:pt x="417" y="226"/>
                  </a:lnTo>
                  <a:lnTo>
                    <a:pt x="433" y="217"/>
                  </a:lnTo>
                  <a:lnTo>
                    <a:pt x="445" y="205"/>
                  </a:lnTo>
                  <a:lnTo>
                    <a:pt x="454" y="189"/>
                  </a:lnTo>
                  <a:lnTo>
                    <a:pt x="456" y="171"/>
                  </a:lnTo>
                  <a:lnTo>
                    <a:pt x="454" y="154"/>
                  </a:lnTo>
                  <a:lnTo>
                    <a:pt x="445" y="137"/>
                  </a:lnTo>
                  <a:lnTo>
                    <a:pt x="433" y="126"/>
                  </a:lnTo>
                  <a:lnTo>
                    <a:pt x="417" y="117"/>
                  </a:lnTo>
                  <a:lnTo>
                    <a:pt x="399" y="114"/>
                  </a:lnTo>
                  <a:close/>
                  <a:moveTo>
                    <a:pt x="0" y="0"/>
                  </a:moveTo>
                  <a:lnTo>
                    <a:pt x="171" y="0"/>
                  </a:lnTo>
                  <a:lnTo>
                    <a:pt x="173" y="18"/>
                  </a:lnTo>
                  <a:lnTo>
                    <a:pt x="181" y="33"/>
                  </a:lnTo>
                  <a:lnTo>
                    <a:pt x="194" y="46"/>
                  </a:lnTo>
                  <a:lnTo>
                    <a:pt x="210" y="54"/>
                  </a:lnTo>
                  <a:lnTo>
                    <a:pt x="227" y="57"/>
                  </a:lnTo>
                  <a:lnTo>
                    <a:pt x="246" y="54"/>
                  </a:lnTo>
                  <a:lnTo>
                    <a:pt x="261" y="46"/>
                  </a:lnTo>
                  <a:lnTo>
                    <a:pt x="274" y="33"/>
                  </a:lnTo>
                  <a:lnTo>
                    <a:pt x="282" y="18"/>
                  </a:lnTo>
                  <a:lnTo>
                    <a:pt x="284" y="0"/>
                  </a:lnTo>
                  <a:lnTo>
                    <a:pt x="513" y="0"/>
                  </a:lnTo>
                  <a:lnTo>
                    <a:pt x="516" y="18"/>
                  </a:lnTo>
                  <a:lnTo>
                    <a:pt x="524" y="33"/>
                  </a:lnTo>
                  <a:lnTo>
                    <a:pt x="537" y="46"/>
                  </a:lnTo>
                  <a:lnTo>
                    <a:pt x="552" y="54"/>
                  </a:lnTo>
                  <a:lnTo>
                    <a:pt x="570" y="57"/>
                  </a:lnTo>
                  <a:lnTo>
                    <a:pt x="589" y="54"/>
                  </a:lnTo>
                  <a:lnTo>
                    <a:pt x="604" y="46"/>
                  </a:lnTo>
                  <a:lnTo>
                    <a:pt x="617" y="33"/>
                  </a:lnTo>
                  <a:lnTo>
                    <a:pt x="624" y="18"/>
                  </a:lnTo>
                  <a:lnTo>
                    <a:pt x="627" y="0"/>
                  </a:lnTo>
                  <a:lnTo>
                    <a:pt x="856" y="0"/>
                  </a:lnTo>
                  <a:lnTo>
                    <a:pt x="859" y="18"/>
                  </a:lnTo>
                  <a:lnTo>
                    <a:pt x="867" y="33"/>
                  </a:lnTo>
                  <a:lnTo>
                    <a:pt x="880" y="46"/>
                  </a:lnTo>
                  <a:lnTo>
                    <a:pt x="895" y="54"/>
                  </a:lnTo>
                  <a:lnTo>
                    <a:pt x="913" y="57"/>
                  </a:lnTo>
                  <a:lnTo>
                    <a:pt x="913" y="286"/>
                  </a:lnTo>
                  <a:lnTo>
                    <a:pt x="895" y="289"/>
                  </a:lnTo>
                  <a:lnTo>
                    <a:pt x="880" y="296"/>
                  </a:lnTo>
                  <a:lnTo>
                    <a:pt x="867" y="309"/>
                  </a:lnTo>
                  <a:lnTo>
                    <a:pt x="859" y="324"/>
                  </a:lnTo>
                  <a:lnTo>
                    <a:pt x="856" y="343"/>
                  </a:lnTo>
                  <a:lnTo>
                    <a:pt x="859" y="361"/>
                  </a:lnTo>
                  <a:lnTo>
                    <a:pt x="867" y="376"/>
                  </a:lnTo>
                  <a:lnTo>
                    <a:pt x="880" y="389"/>
                  </a:lnTo>
                  <a:lnTo>
                    <a:pt x="895" y="397"/>
                  </a:lnTo>
                  <a:lnTo>
                    <a:pt x="913" y="400"/>
                  </a:lnTo>
                  <a:lnTo>
                    <a:pt x="913" y="629"/>
                  </a:lnTo>
                  <a:lnTo>
                    <a:pt x="895" y="631"/>
                  </a:lnTo>
                  <a:lnTo>
                    <a:pt x="880" y="639"/>
                  </a:lnTo>
                  <a:lnTo>
                    <a:pt x="867" y="652"/>
                  </a:lnTo>
                  <a:lnTo>
                    <a:pt x="859" y="667"/>
                  </a:lnTo>
                  <a:lnTo>
                    <a:pt x="856" y="685"/>
                  </a:lnTo>
                  <a:lnTo>
                    <a:pt x="859" y="703"/>
                  </a:lnTo>
                  <a:lnTo>
                    <a:pt x="867" y="719"/>
                  </a:lnTo>
                  <a:lnTo>
                    <a:pt x="880" y="732"/>
                  </a:lnTo>
                  <a:lnTo>
                    <a:pt x="895" y="740"/>
                  </a:lnTo>
                  <a:lnTo>
                    <a:pt x="913" y="742"/>
                  </a:lnTo>
                  <a:lnTo>
                    <a:pt x="913" y="913"/>
                  </a:lnTo>
                  <a:lnTo>
                    <a:pt x="742" y="913"/>
                  </a:lnTo>
                  <a:lnTo>
                    <a:pt x="738" y="896"/>
                  </a:lnTo>
                  <a:lnTo>
                    <a:pt x="731" y="880"/>
                  </a:lnTo>
                  <a:lnTo>
                    <a:pt x="719" y="868"/>
                  </a:lnTo>
                  <a:lnTo>
                    <a:pt x="703" y="859"/>
                  </a:lnTo>
                  <a:lnTo>
                    <a:pt x="684" y="856"/>
                  </a:lnTo>
                  <a:lnTo>
                    <a:pt x="667" y="859"/>
                  </a:lnTo>
                  <a:lnTo>
                    <a:pt x="651" y="868"/>
                  </a:lnTo>
                  <a:lnTo>
                    <a:pt x="639" y="880"/>
                  </a:lnTo>
                  <a:lnTo>
                    <a:pt x="630" y="896"/>
                  </a:lnTo>
                  <a:lnTo>
                    <a:pt x="627" y="913"/>
                  </a:lnTo>
                  <a:lnTo>
                    <a:pt x="399" y="913"/>
                  </a:lnTo>
                  <a:lnTo>
                    <a:pt x="397" y="896"/>
                  </a:lnTo>
                  <a:lnTo>
                    <a:pt x="388" y="880"/>
                  </a:lnTo>
                  <a:lnTo>
                    <a:pt x="376" y="868"/>
                  </a:lnTo>
                  <a:lnTo>
                    <a:pt x="360" y="859"/>
                  </a:lnTo>
                  <a:lnTo>
                    <a:pt x="341" y="856"/>
                  </a:lnTo>
                  <a:lnTo>
                    <a:pt x="324" y="859"/>
                  </a:lnTo>
                  <a:lnTo>
                    <a:pt x="308" y="868"/>
                  </a:lnTo>
                  <a:lnTo>
                    <a:pt x="296" y="880"/>
                  </a:lnTo>
                  <a:lnTo>
                    <a:pt x="287" y="896"/>
                  </a:lnTo>
                  <a:lnTo>
                    <a:pt x="284" y="913"/>
                  </a:lnTo>
                  <a:lnTo>
                    <a:pt x="57" y="913"/>
                  </a:lnTo>
                  <a:lnTo>
                    <a:pt x="54" y="896"/>
                  </a:lnTo>
                  <a:lnTo>
                    <a:pt x="45" y="880"/>
                  </a:lnTo>
                  <a:lnTo>
                    <a:pt x="33" y="868"/>
                  </a:lnTo>
                  <a:lnTo>
                    <a:pt x="17" y="859"/>
                  </a:lnTo>
                  <a:lnTo>
                    <a:pt x="0" y="856"/>
                  </a:lnTo>
                  <a:lnTo>
                    <a:pt x="0" y="514"/>
                  </a:lnTo>
                  <a:lnTo>
                    <a:pt x="2" y="532"/>
                  </a:lnTo>
                  <a:lnTo>
                    <a:pt x="10" y="548"/>
                  </a:lnTo>
                  <a:lnTo>
                    <a:pt x="22" y="560"/>
                  </a:lnTo>
                  <a:lnTo>
                    <a:pt x="38" y="568"/>
                  </a:lnTo>
                  <a:lnTo>
                    <a:pt x="57" y="572"/>
                  </a:lnTo>
                  <a:lnTo>
                    <a:pt x="74" y="568"/>
                  </a:lnTo>
                  <a:lnTo>
                    <a:pt x="90" y="560"/>
                  </a:lnTo>
                  <a:lnTo>
                    <a:pt x="102" y="548"/>
                  </a:lnTo>
                  <a:lnTo>
                    <a:pt x="111" y="532"/>
                  </a:lnTo>
                  <a:lnTo>
                    <a:pt x="114" y="514"/>
                  </a:lnTo>
                  <a:lnTo>
                    <a:pt x="111" y="496"/>
                  </a:lnTo>
                  <a:lnTo>
                    <a:pt x="102" y="480"/>
                  </a:lnTo>
                  <a:lnTo>
                    <a:pt x="90" y="468"/>
                  </a:lnTo>
                  <a:lnTo>
                    <a:pt x="74" y="459"/>
                  </a:lnTo>
                  <a:lnTo>
                    <a:pt x="57" y="457"/>
                  </a:lnTo>
                  <a:lnTo>
                    <a:pt x="38" y="459"/>
                  </a:lnTo>
                  <a:lnTo>
                    <a:pt x="22" y="468"/>
                  </a:lnTo>
                  <a:lnTo>
                    <a:pt x="10" y="480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0" y="171"/>
                  </a:lnTo>
                  <a:lnTo>
                    <a:pt x="2" y="189"/>
                  </a:lnTo>
                  <a:lnTo>
                    <a:pt x="10" y="205"/>
                  </a:lnTo>
                  <a:lnTo>
                    <a:pt x="22" y="217"/>
                  </a:lnTo>
                  <a:lnTo>
                    <a:pt x="38" y="226"/>
                  </a:lnTo>
                  <a:lnTo>
                    <a:pt x="57" y="229"/>
                  </a:lnTo>
                  <a:lnTo>
                    <a:pt x="74" y="226"/>
                  </a:lnTo>
                  <a:lnTo>
                    <a:pt x="90" y="217"/>
                  </a:lnTo>
                  <a:lnTo>
                    <a:pt x="102" y="205"/>
                  </a:lnTo>
                  <a:lnTo>
                    <a:pt x="111" y="189"/>
                  </a:lnTo>
                  <a:lnTo>
                    <a:pt x="114" y="171"/>
                  </a:lnTo>
                  <a:lnTo>
                    <a:pt x="111" y="154"/>
                  </a:lnTo>
                  <a:lnTo>
                    <a:pt x="102" y="137"/>
                  </a:lnTo>
                  <a:lnTo>
                    <a:pt x="90" y="126"/>
                  </a:lnTo>
                  <a:lnTo>
                    <a:pt x="74" y="117"/>
                  </a:lnTo>
                  <a:lnTo>
                    <a:pt x="57" y="114"/>
                  </a:lnTo>
                  <a:lnTo>
                    <a:pt x="38" y="117"/>
                  </a:lnTo>
                  <a:lnTo>
                    <a:pt x="22" y="126"/>
                  </a:lnTo>
                  <a:lnTo>
                    <a:pt x="10" y="137"/>
                  </a:lnTo>
                  <a:lnTo>
                    <a:pt x="2" y="15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0"/>
            <p:cNvSpPr>
              <a:spLocks noEditPoints="1"/>
            </p:cNvSpPr>
            <p:nvPr/>
          </p:nvSpPr>
          <p:spPr bwMode="auto">
            <a:xfrm>
              <a:off x="7237413" y="5753100"/>
              <a:ext cx="604837" cy="604838"/>
            </a:xfrm>
            <a:custGeom>
              <a:avLst/>
              <a:gdLst>
                <a:gd name="T0" fmla="*/ 3012 w 3426"/>
                <a:gd name="T1" fmla="*/ 2994 h 3426"/>
                <a:gd name="T2" fmla="*/ 2970 w 3426"/>
                <a:gd name="T3" fmla="*/ 3083 h 3426"/>
                <a:gd name="T4" fmla="*/ 3012 w 3426"/>
                <a:gd name="T5" fmla="*/ 3172 h 3426"/>
                <a:gd name="T6" fmla="*/ 3110 w 3426"/>
                <a:gd name="T7" fmla="*/ 3194 h 3426"/>
                <a:gd name="T8" fmla="*/ 3186 w 3426"/>
                <a:gd name="T9" fmla="*/ 3134 h 3426"/>
                <a:gd name="T10" fmla="*/ 3186 w 3426"/>
                <a:gd name="T11" fmla="*/ 3033 h 3426"/>
                <a:gd name="T12" fmla="*/ 3110 w 3426"/>
                <a:gd name="T13" fmla="*/ 2972 h 3426"/>
                <a:gd name="T14" fmla="*/ 292 w 3426"/>
                <a:gd name="T15" fmla="*/ 2981 h 3426"/>
                <a:gd name="T16" fmla="*/ 232 w 3426"/>
                <a:gd name="T17" fmla="*/ 3057 h 3426"/>
                <a:gd name="T18" fmla="*/ 254 w 3426"/>
                <a:gd name="T19" fmla="*/ 3155 h 3426"/>
                <a:gd name="T20" fmla="*/ 343 w 3426"/>
                <a:gd name="T21" fmla="*/ 3197 h 3426"/>
                <a:gd name="T22" fmla="*/ 432 w 3426"/>
                <a:gd name="T23" fmla="*/ 3155 h 3426"/>
                <a:gd name="T24" fmla="*/ 454 w 3426"/>
                <a:gd name="T25" fmla="*/ 3057 h 3426"/>
                <a:gd name="T26" fmla="*/ 393 w 3426"/>
                <a:gd name="T27" fmla="*/ 2981 h 3426"/>
                <a:gd name="T28" fmla="*/ 667 w 3426"/>
                <a:gd name="T29" fmla="*/ 631 h 3426"/>
                <a:gd name="T30" fmla="*/ 629 w 3426"/>
                <a:gd name="T31" fmla="*/ 685 h 3426"/>
                <a:gd name="T32" fmla="*/ 631 w 3426"/>
                <a:gd name="T33" fmla="*/ 1727 h 3426"/>
                <a:gd name="T34" fmla="*/ 655 w 3426"/>
                <a:gd name="T35" fmla="*/ 2787 h 3426"/>
                <a:gd name="T36" fmla="*/ 1713 w 3426"/>
                <a:gd name="T37" fmla="*/ 2797 h 3426"/>
                <a:gd name="T38" fmla="*/ 2741 w 3426"/>
                <a:gd name="T39" fmla="*/ 2797 h 3426"/>
                <a:gd name="T40" fmla="*/ 2795 w 3426"/>
                <a:gd name="T41" fmla="*/ 2759 h 3426"/>
                <a:gd name="T42" fmla="*/ 2787 w 3426"/>
                <a:gd name="T43" fmla="*/ 652 h 3426"/>
                <a:gd name="T44" fmla="*/ 685 w 3426"/>
                <a:gd name="T45" fmla="*/ 628 h 3426"/>
                <a:gd name="T46" fmla="*/ 3012 w 3426"/>
                <a:gd name="T47" fmla="*/ 254 h 3426"/>
                <a:gd name="T48" fmla="*/ 2970 w 3426"/>
                <a:gd name="T49" fmla="*/ 342 h 3426"/>
                <a:gd name="T50" fmla="*/ 3012 w 3426"/>
                <a:gd name="T51" fmla="*/ 431 h 3426"/>
                <a:gd name="T52" fmla="*/ 3110 w 3426"/>
                <a:gd name="T53" fmla="*/ 453 h 3426"/>
                <a:gd name="T54" fmla="*/ 3186 w 3426"/>
                <a:gd name="T55" fmla="*/ 393 h 3426"/>
                <a:gd name="T56" fmla="*/ 3186 w 3426"/>
                <a:gd name="T57" fmla="*/ 292 h 3426"/>
                <a:gd name="T58" fmla="*/ 3110 w 3426"/>
                <a:gd name="T59" fmla="*/ 231 h 3426"/>
                <a:gd name="T60" fmla="*/ 292 w 3426"/>
                <a:gd name="T61" fmla="*/ 240 h 3426"/>
                <a:gd name="T62" fmla="*/ 232 w 3426"/>
                <a:gd name="T63" fmla="*/ 316 h 3426"/>
                <a:gd name="T64" fmla="*/ 254 w 3426"/>
                <a:gd name="T65" fmla="*/ 414 h 3426"/>
                <a:gd name="T66" fmla="*/ 343 w 3426"/>
                <a:gd name="T67" fmla="*/ 456 h 3426"/>
                <a:gd name="T68" fmla="*/ 432 w 3426"/>
                <a:gd name="T69" fmla="*/ 414 h 3426"/>
                <a:gd name="T70" fmla="*/ 454 w 3426"/>
                <a:gd name="T71" fmla="*/ 316 h 3426"/>
                <a:gd name="T72" fmla="*/ 393 w 3426"/>
                <a:gd name="T73" fmla="*/ 240 h 3426"/>
                <a:gd name="T74" fmla="*/ 3198 w 3426"/>
                <a:gd name="T75" fmla="*/ 0 h 3426"/>
                <a:gd name="T76" fmla="*/ 3332 w 3426"/>
                <a:gd name="T77" fmla="*/ 44 h 3426"/>
                <a:gd name="T78" fmla="*/ 3414 w 3426"/>
                <a:gd name="T79" fmla="*/ 156 h 3426"/>
                <a:gd name="T80" fmla="*/ 3424 w 3426"/>
                <a:gd name="T81" fmla="*/ 3235 h 3426"/>
                <a:gd name="T82" fmla="*/ 3359 w 3426"/>
                <a:gd name="T83" fmla="*/ 3359 h 3426"/>
                <a:gd name="T84" fmla="*/ 3235 w 3426"/>
                <a:gd name="T85" fmla="*/ 3423 h 3426"/>
                <a:gd name="T86" fmla="*/ 156 w 3426"/>
                <a:gd name="T87" fmla="*/ 3415 h 3426"/>
                <a:gd name="T88" fmla="*/ 44 w 3426"/>
                <a:gd name="T89" fmla="*/ 3332 h 3426"/>
                <a:gd name="T90" fmla="*/ 0 w 3426"/>
                <a:gd name="T91" fmla="*/ 3197 h 3426"/>
                <a:gd name="T92" fmla="*/ 26 w 3426"/>
                <a:gd name="T93" fmla="*/ 123 h 3426"/>
                <a:gd name="T94" fmla="*/ 124 w 3426"/>
                <a:gd name="T95" fmla="*/ 25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685" y="628"/>
                  </a:moveTo>
                  <a:lnTo>
                    <a:pt x="667" y="631"/>
                  </a:lnTo>
                  <a:lnTo>
                    <a:pt x="652" y="639"/>
                  </a:lnTo>
                  <a:lnTo>
                    <a:pt x="639" y="652"/>
                  </a:lnTo>
                  <a:lnTo>
                    <a:pt x="631" y="667"/>
                  </a:lnTo>
                  <a:lnTo>
                    <a:pt x="629" y="685"/>
                  </a:lnTo>
                  <a:lnTo>
                    <a:pt x="629" y="1713"/>
                  </a:lnTo>
                  <a:lnTo>
                    <a:pt x="629" y="1718"/>
                  </a:lnTo>
                  <a:lnTo>
                    <a:pt x="630" y="1722"/>
                  </a:lnTo>
                  <a:lnTo>
                    <a:pt x="631" y="1727"/>
                  </a:lnTo>
                  <a:lnTo>
                    <a:pt x="631" y="2741"/>
                  </a:lnTo>
                  <a:lnTo>
                    <a:pt x="634" y="2759"/>
                  </a:lnTo>
                  <a:lnTo>
                    <a:pt x="642" y="2774"/>
                  </a:lnTo>
                  <a:lnTo>
                    <a:pt x="655" y="2787"/>
                  </a:lnTo>
                  <a:lnTo>
                    <a:pt x="670" y="2795"/>
                  </a:lnTo>
                  <a:lnTo>
                    <a:pt x="688" y="2797"/>
                  </a:lnTo>
                  <a:lnTo>
                    <a:pt x="1713" y="2797"/>
                  </a:lnTo>
                  <a:lnTo>
                    <a:pt x="1713" y="2797"/>
                  </a:lnTo>
                  <a:lnTo>
                    <a:pt x="1715" y="2797"/>
                  </a:lnTo>
                  <a:lnTo>
                    <a:pt x="1716" y="2797"/>
                  </a:lnTo>
                  <a:lnTo>
                    <a:pt x="1716" y="2797"/>
                  </a:lnTo>
                  <a:lnTo>
                    <a:pt x="2741" y="2797"/>
                  </a:lnTo>
                  <a:lnTo>
                    <a:pt x="2759" y="2795"/>
                  </a:lnTo>
                  <a:lnTo>
                    <a:pt x="2774" y="2787"/>
                  </a:lnTo>
                  <a:lnTo>
                    <a:pt x="2787" y="2774"/>
                  </a:lnTo>
                  <a:lnTo>
                    <a:pt x="2795" y="2759"/>
                  </a:lnTo>
                  <a:lnTo>
                    <a:pt x="2798" y="2741"/>
                  </a:lnTo>
                  <a:lnTo>
                    <a:pt x="2798" y="685"/>
                  </a:lnTo>
                  <a:lnTo>
                    <a:pt x="2795" y="667"/>
                  </a:lnTo>
                  <a:lnTo>
                    <a:pt x="2787" y="652"/>
                  </a:lnTo>
                  <a:lnTo>
                    <a:pt x="2774" y="639"/>
                  </a:lnTo>
                  <a:lnTo>
                    <a:pt x="2759" y="631"/>
                  </a:lnTo>
                  <a:lnTo>
                    <a:pt x="2741" y="628"/>
                  </a:lnTo>
                  <a:lnTo>
                    <a:pt x="685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71"/>
            <p:cNvSpPr>
              <a:spLocks noEditPoints="1"/>
            </p:cNvSpPr>
            <p:nvPr/>
          </p:nvSpPr>
          <p:spPr bwMode="auto">
            <a:xfrm>
              <a:off x="7367588" y="5884863"/>
              <a:ext cx="161925" cy="160338"/>
            </a:xfrm>
            <a:custGeom>
              <a:avLst/>
              <a:gdLst>
                <a:gd name="T0" fmla="*/ 517 w 914"/>
                <a:gd name="T1" fmla="*/ 667 h 913"/>
                <a:gd name="T2" fmla="*/ 554 w 914"/>
                <a:gd name="T3" fmla="*/ 740 h 913"/>
                <a:gd name="T4" fmla="*/ 625 w 914"/>
                <a:gd name="T5" fmla="*/ 703 h 913"/>
                <a:gd name="T6" fmla="*/ 589 w 914"/>
                <a:gd name="T7" fmla="*/ 631 h 913"/>
                <a:gd name="T8" fmla="*/ 183 w 914"/>
                <a:gd name="T9" fmla="*/ 652 h 913"/>
                <a:gd name="T10" fmla="*/ 195 w 914"/>
                <a:gd name="T11" fmla="*/ 732 h 913"/>
                <a:gd name="T12" fmla="*/ 275 w 914"/>
                <a:gd name="T13" fmla="*/ 719 h 913"/>
                <a:gd name="T14" fmla="*/ 263 w 914"/>
                <a:gd name="T15" fmla="*/ 639 h 913"/>
                <a:gd name="T16" fmla="*/ 709 w 914"/>
                <a:gd name="T17" fmla="*/ 468 h 913"/>
                <a:gd name="T18" fmla="*/ 697 w 914"/>
                <a:gd name="T19" fmla="*/ 548 h 913"/>
                <a:gd name="T20" fmla="*/ 776 w 914"/>
                <a:gd name="T21" fmla="*/ 560 h 913"/>
                <a:gd name="T22" fmla="*/ 789 w 914"/>
                <a:gd name="T23" fmla="*/ 480 h 913"/>
                <a:gd name="T24" fmla="*/ 382 w 914"/>
                <a:gd name="T25" fmla="*/ 459 h 913"/>
                <a:gd name="T26" fmla="*/ 346 w 914"/>
                <a:gd name="T27" fmla="*/ 532 h 913"/>
                <a:gd name="T28" fmla="*/ 419 w 914"/>
                <a:gd name="T29" fmla="*/ 568 h 913"/>
                <a:gd name="T30" fmla="*/ 454 w 914"/>
                <a:gd name="T31" fmla="*/ 496 h 913"/>
                <a:gd name="T32" fmla="*/ 571 w 914"/>
                <a:gd name="T33" fmla="*/ 286 h 913"/>
                <a:gd name="T34" fmla="*/ 514 w 914"/>
                <a:gd name="T35" fmla="*/ 343 h 913"/>
                <a:gd name="T36" fmla="*/ 571 w 914"/>
                <a:gd name="T37" fmla="*/ 400 h 913"/>
                <a:gd name="T38" fmla="*/ 629 w 914"/>
                <a:gd name="T39" fmla="*/ 343 h 913"/>
                <a:gd name="T40" fmla="*/ 571 w 914"/>
                <a:gd name="T41" fmla="*/ 286 h 913"/>
                <a:gd name="T42" fmla="*/ 174 w 914"/>
                <a:gd name="T43" fmla="*/ 324 h 913"/>
                <a:gd name="T44" fmla="*/ 211 w 914"/>
                <a:gd name="T45" fmla="*/ 397 h 913"/>
                <a:gd name="T46" fmla="*/ 283 w 914"/>
                <a:gd name="T47" fmla="*/ 361 h 913"/>
                <a:gd name="T48" fmla="*/ 247 w 914"/>
                <a:gd name="T49" fmla="*/ 289 h 913"/>
                <a:gd name="T50" fmla="*/ 697 w 914"/>
                <a:gd name="T51" fmla="*/ 137 h 913"/>
                <a:gd name="T52" fmla="*/ 709 w 914"/>
                <a:gd name="T53" fmla="*/ 217 h 913"/>
                <a:gd name="T54" fmla="*/ 789 w 914"/>
                <a:gd name="T55" fmla="*/ 205 h 913"/>
                <a:gd name="T56" fmla="*/ 776 w 914"/>
                <a:gd name="T57" fmla="*/ 126 h 913"/>
                <a:gd name="T58" fmla="*/ 367 w 914"/>
                <a:gd name="T59" fmla="*/ 126 h 913"/>
                <a:gd name="T60" fmla="*/ 354 w 914"/>
                <a:gd name="T61" fmla="*/ 205 h 913"/>
                <a:gd name="T62" fmla="*/ 434 w 914"/>
                <a:gd name="T63" fmla="*/ 217 h 913"/>
                <a:gd name="T64" fmla="*/ 446 w 914"/>
                <a:gd name="T65" fmla="*/ 137 h 913"/>
                <a:gd name="T66" fmla="*/ 171 w 914"/>
                <a:gd name="T67" fmla="*/ 0 h 913"/>
                <a:gd name="T68" fmla="*/ 229 w 914"/>
                <a:gd name="T69" fmla="*/ 57 h 913"/>
                <a:gd name="T70" fmla="*/ 286 w 914"/>
                <a:gd name="T71" fmla="*/ 0 h 913"/>
                <a:gd name="T72" fmla="*/ 554 w 914"/>
                <a:gd name="T73" fmla="*/ 54 h 913"/>
                <a:gd name="T74" fmla="*/ 625 w 914"/>
                <a:gd name="T75" fmla="*/ 18 h 913"/>
                <a:gd name="T76" fmla="*/ 880 w 914"/>
                <a:gd name="T77" fmla="*/ 46 h 913"/>
                <a:gd name="T78" fmla="*/ 880 w 914"/>
                <a:gd name="T79" fmla="*/ 296 h 913"/>
                <a:gd name="T80" fmla="*/ 868 w 914"/>
                <a:gd name="T81" fmla="*/ 376 h 913"/>
                <a:gd name="T82" fmla="*/ 896 w 914"/>
                <a:gd name="T83" fmla="*/ 631 h 913"/>
                <a:gd name="T84" fmla="*/ 860 w 914"/>
                <a:gd name="T85" fmla="*/ 703 h 913"/>
                <a:gd name="T86" fmla="*/ 914 w 914"/>
                <a:gd name="T87" fmla="*/ 913 h 913"/>
                <a:gd name="T88" fmla="*/ 761 w 914"/>
                <a:gd name="T89" fmla="*/ 859 h 913"/>
                <a:gd name="T90" fmla="*/ 689 w 914"/>
                <a:gd name="T91" fmla="*/ 896 h 913"/>
                <a:gd name="T92" fmla="*/ 434 w 914"/>
                <a:gd name="T93" fmla="*/ 868 h 913"/>
                <a:gd name="T94" fmla="*/ 354 w 914"/>
                <a:gd name="T95" fmla="*/ 880 h 913"/>
                <a:gd name="T96" fmla="*/ 104 w 914"/>
                <a:gd name="T97" fmla="*/ 880 h 913"/>
                <a:gd name="T98" fmla="*/ 24 w 914"/>
                <a:gd name="T99" fmla="*/ 868 h 913"/>
                <a:gd name="T100" fmla="*/ 3 w 914"/>
                <a:gd name="T101" fmla="*/ 532 h 913"/>
                <a:gd name="T102" fmla="*/ 76 w 914"/>
                <a:gd name="T103" fmla="*/ 568 h 913"/>
                <a:gd name="T104" fmla="*/ 112 w 914"/>
                <a:gd name="T105" fmla="*/ 496 h 913"/>
                <a:gd name="T106" fmla="*/ 39 w 914"/>
                <a:gd name="T107" fmla="*/ 459 h 913"/>
                <a:gd name="T108" fmla="*/ 0 w 914"/>
                <a:gd name="T109" fmla="*/ 171 h 913"/>
                <a:gd name="T110" fmla="*/ 57 w 914"/>
                <a:gd name="T111" fmla="*/ 229 h 913"/>
                <a:gd name="T112" fmla="*/ 114 w 914"/>
                <a:gd name="T113" fmla="*/ 171 h 913"/>
                <a:gd name="T114" fmla="*/ 57 w 914"/>
                <a:gd name="T115" fmla="*/ 114 h 913"/>
                <a:gd name="T116" fmla="*/ 0 w 914"/>
                <a:gd name="T117" fmla="*/ 1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913">
                  <a:moveTo>
                    <a:pt x="571" y="629"/>
                  </a:moveTo>
                  <a:lnTo>
                    <a:pt x="554" y="631"/>
                  </a:lnTo>
                  <a:lnTo>
                    <a:pt x="538" y="639"/>
                  </a:lnTo>
                  <a:lnTo>
                    <a:pt x="526" y="652"/>
                  </a:lnTo>
                  <a:lnTo>
                    <a:pt x="517" y="667"/>
                  </a:lnTo>
                  <a:lnTo>
                    <a:pt x="514" y="685"/>
                  </a:lnTo>
                  <a:lnTo>
                    <a:pt x="517" y="703"/>
                  </a:lnTo>
                  <a:lnTo>
                    <a:pt x="526" y="719"/>
                  </a:lnTo>
                  <a:lnTo>
                    <a:pt x="538" y="732"/>
                  </a:lnTo>
                  <a:lnTo>
                    <a:pt x="554" y="740"/>
                  </a:lnTo>
                  <a:lnTo>
                    <a:pt x="571" y="742"/>
                  </a:lnTo>
                  <a:lnTo>
                    <a:pt x="589" y="740"/>
                  </a:lnTo>
                  <a:lnTo>
                    <a:pt x="605" y="732"/>
                  </a:lnTo>
                  <a:lnTo>
                    <a:pt x="617" y="719"/>
                  </a:lnTo>
                  <a:lnTo>
                    <a:pt x="625" y="703"/>
                  </a:lnTo>
                  <a:lnTo>
                    <a:pt x="629" y="685"/>
                  </a:lnTo>
                  <a:lnTo>
                    <a:pt x="625" y="667"/>
                  </a:lnTo>
                  <a:lnTo>
                    <a:pt x="617" y="652"/>
                  </a:lnTo>
                  <a:lnTo>
                    <a:pt x="605" y="639"/>
                  </a:lnTo>
                  <a:lnTo>
                    <a:pt x="589" y="631"/>
                  </a:lnTo>
                  <a:lnTo>
                    <a:pt x="571" y="629"/>
                  </a:lnTo>
                  <a:close/>
                  <a:moveTo>
                    <a:pt x="229" y="629"/>
                  </a:moveTo>
                  <a:lnTo>
                    <a:pt x="211" y="631"/>
                  </a:lnTo>
                  <a:lnTo>
                    <a:pt x="195" y="639"/>
                  </a:lnTo>
                  <a:lnTo>
                    <a:pt x="183" y="652"/>
                  </a:lnTo>
                  <a:lnTo>
                    <a:pt x="174" y="667"/>
                  </a:lnTo>
                  <a:lnTo>
                    <a:pt x="171" y="685"/>
                  </a:lnTo>
                  <a:lnTo>
                    <a:pt x="174" y="703"/>
                  </a:lnTo>
                  <a:lnTo>
                    <a:pt x="183" y="719"/>
                  </a:lnTo>
                  <a:lnTo>
                    <a:pt x="195" y="732"/>
                  </a:lnTo>
                  <a:lnTo>
                    <a:pt x="211" y="740"/>
                  </a:lnTo>
                  <a:lnTo>
                    <a:pt x="229" y="742"/>
                  </a:lnTo>
                  <a:lnTo>
                    <a:pt x="247" y="740"/>
                  </a:lnTo>
                  <a:lnTo>
                    <a:pt x="263" y="732"/>
                  </a:lnTo>
                  <a:lnTo>
                    <a:pt x="275" y="719"/>
                  </a:lnTo>
                  <a:lnTo>
                    <a:pt x="283" y="703"/>
                  </a:lnTo>
                  <a:lnTo>
                    <a:pt x="286" y="685"/>
                  </a:lnTo>
                  <a:lnTo>
                    <a:pt x="283" y="667"/>
                  </a:lnTo>
                  <a:lnTo>
                    <a:pt x="275" y="652"/>
                  </a:lnTo>
                  <a:lnTo>
                    <a:pt x="263" y="639"/>
                  </a:lnTo>
                  <a:lnTo>
                    <a:pt x="247" y="631"/>
                  </a:lnTo>
                  <a:lnTo>
                    <a:pt x="229" y="629"/>
                  </a:lnTo>
                  <a:close/>
                  <a:moveTo>
                    <a:pt x="743" y="457"/>
                  </a:moveTo>
                  <a:lnTo>
                    <a:pt x="725" y="459"/>
                  </a:lnTo>
                  <a:lnTo>
                    <a:pt x="709" y="468"/>
                  </a:lnTo>
                  <a:lnTo>
                    <a:pt x="697" y="480"/>
                  </a:lnTo>
                  <a:lnTo>
                    <a:pt x="689" y="496"/>
                  </a:lnTo>
                  <a:lnTo>
                    <a:pt x="686" y="514"/>
                  </a:lnTo>
                  <a:lnTo>
                    <a:pt x="689" y="532"/>
                  </a:lnTo>
                  <a:lnTo>
                    <a:pt x="697" y="548"/>
                  </a:lnTo>
                  <a:lnTo>
                    <a:pt x="709" y="560"/>
                  </a:lnTo>
                  <a:lnTo>
                    <a:pt x="725" y="568"/>
                  </a:lnTo>
                  <a:lnTo>
                    <a:pt x="743" y="572"/>
                  </a:lnTo>
                  <a:lnTo>
                    <a:pt x="761" y="568"/>
                  </a:lnTo>
                  <a:lnTo>
                    <a:pt x="776" y="560"/>
                  </a:lnTo>
                  <a:lnTo>
                    <a:pt x="789" y="548"/>
                  </a:lnTo>
                  <a:lnTo>
                    <a:pt x="797" y="532"/>
                  </a:lnTo>
                  <a:lnTo>
                    <a:pt x="800" y="514"/>
                  </a:lnTo>
                  <a:lnTo>
                    <a:pt x="797" y="496"/>
                  </a:lnTo>
                  <a:lnTo>
                    <a:pt x="789" y="480"/>
                  </a:lnTo>
                  <a:lnTo>
                    <a:pt x="776" y="468"/>
                  </a:lnTo>
                  <a:lnTo>
                    <a:pt x="761" y="459"/>
                  </a:lnTo>
                  <a:lnTo>
                    <a:pt x="743" y="457"/>
                  </a:lnTo>
                  <a:close/>
                  <a:moveTo>
                    <a:pt x="400" y="457"/>
                  </a:moveTo>
                  <a:lnTo>
                    <a:pt x="382" y="459"/>
                  </a:lnTo>
                  <a:lnTo>
                    <a:pt x="367" y="468"/>
                  </a:lnTo>
                  <a:lnTo>
                    <a:pt x="354" y="480"/>
                  </a:lnTo>
                  <a:lnTo>
                    <a:pt x="346" y="496"/>
                  </a:lnTo>
                  <a:lnTo>
                    <a:pt x="343" y="514"/>
                  </a:lnTo>
                  <a:lnTo>
                    <a:pt x="346" y="532"/>
                  </a:lnTo>
                  <a:lnTo>
                    <a:pt x="354" y="548"/>
                  </a:lnTo>
                  <a:lnTo>
                    <a:pt x="367" y="560"/>
                  </a:lnTo>
                  <a:lnTo>
                    <a:pt x="382" y="568"/>
                  </a:lnTo>
                  <a:lnTo>
                    <a:pt x="400" y="572"/>
                  </a:lnTo>
                  <a:lnTo>
                    <a:pt x="419" y="568"/>
                  </a:lnTo>
                  <a:lnTo>
                    <a:pt x="434" y="560"/>
                  </a:lnTo>
                  <a:lnTo>
                    <a:pt x="446" y="548"/>
                  </a:lnTo>
                  <a:lnTo>
                    <a:pt x="454" y="532"/>
                  </a:lnTo>
                  <a:lnTo>
                    <a:pt x="457" y="514"/>
                  </a:lnTo>
                  <a:lnTo>
                    <a:pt x="454" y="496"/>
                  </a:lnTo>
                  <a:lnTo>
                    <a:pt x="446" y="480"/>
                  </a:lnTo>
                  <a:lnTo>
                    <a:pt x="434" y="468"/>
                  </a:lnTo>
                  <a:lnTo>
                    <a:pt x="419" y="459"/>
                  </a:lnTo>
                  <a:lnTo>
                    <a:pt x="400" y="457"/>
                  </a:lnTo>
                  <a:close/>
                  <a:moveTo>
                    <a:pt x="571" y="286"/>
                  </a:moveTo>
                  <a:lnTo>
                    <a:pt x="554" y="289"/>
                  </a:lnTo>
                  <a:lnTo>
                    <a:pt x="538" y="296"/>
                  </a:lnTo>
                  <a:lnTo>
                    <a:pt x="526" y="309"/>
                  </a:lnTo>
                  <a:lnTo>
                    <a:pt x="517" y="324"/>
                  </a:lnTo>
                  <a:lnTo>
                    <a:pt x="514" y="343"/>
                  </a:lnTo>
                  <a:lnTo>
                    <a:pt x="517" y="361"/>
                  </a:lnTo>
                  <a:lnTo>
                    <a:pt x="526" y="376"/>
                  </a:lnTo>
                  <a:lnTo>
                    <a:pt x="538" y="389"/>
                  </a:lnTo>
                  <a:lnTo>
                    <a:pt x="554" y="397"/>
                  </a:lnTo>
                  <a:lnTo>
                    <a:pt x="571" y="400"/>
                  </a:lnTo>
                  <a:lnTo>
                    <a:pt x="589" y="397"/>
                  </a:lnTo>
                  <a:lnTo>
                    <a:pt x="605" y="389"/>
                  </a:lnTo>
                  <a:lnTo>
                    <a:pt x="617" y="376"/>
                  </a:lnTo>
                  <a:lnTo>
                    <a:pt x="625" y="361"/>
                  </a:lnTo>
                  <a:lnTo>
                    <a:pt x="629" y="343"/>
                  </a:lnTo>
                  <a:lnTo>
                    <a:pt x="625" y="324"/>
                  </a:lnTo>
                  <a:lnTo>
                    <a:pt x="617" y="309"/>
                  </a:lnTo>
                  <a:lnTo>
                    <a:pt x="605" y="296"/>
                  </a:lnTo>
                  <a:lnTo>
                    <a:pt x="589" y="289"/>
                  </a:lnTo>
                  <a:lnTo>
                    <a:pt x="571" y="286"/>
                  </a:lnTo>
                  <a:close/>
                  <a:moveTo>
                    <a:pt x="229" y="286"/>
                  </a:moveTo>
                  <a:lnTo>
                    <a:pt x="211" y="289"/>
                  </a:lnTo>
                  <a:lnTo>
                    <a:pt x="195" y="296"/>
                  </a:lnTo>
                  <a:lnTo>
                    <a:pt x="183" y="309"/>
                  </a:lnTo>
                  <a:lnTo>
                    <a:pt x="174" y="324"/>
                  </a:lnTo>
                  <a:lnTo>
                    <a:pt x="171" y="343"/>
                  </a:lnTo>
                  <a:lnTo>
                    <a:pt x="174" y="361"/>
                  </a:lnTo>
                  <a:lnTo>
                    <a:pt x="183" y="376"/>
                  </a:lnTo>
                  <a:lnTo>
                    <a:pt x="195" y="389"/>
                  </a:lnTo>
                  <a:lnTo>
                    <a:pt x="211" y="397"/>
                  </a:lnTo>
                  <a:lnTo>
                    <a:pt x="229" y="400"/>
                  </a:lnTo>
                  <a:lnTo>
                    <a:pt x="247" y="397"/>
                  </a:lnTo>
                  <a:lnTo>
                    <a:pt x="263" y="389"/>
                  </a:lnTo>
                  <a:lnTo>
                    <a:pt x="275" y="376"/>
                  </a:lnTo>
                  <a:lnTo>
                    <a:pt x="283" y="361"/>
                  </a:lnTo>
                  <a:lnTo>
                    <a:pt x="286" y="343"/>
                  </a:lnTo>
                  <a:lnTo>
                    <a:pt x="283" y="324"/>
                  </a:lnTo>
                  <a:lnTo>
                    <a:pt x="275" y="309"/>
                  </a:lnTo>
                  <a:lnTo>
                    <a:pt x="263" y="296"/>
                  </a:lnTo>
                  <a:lnTo>
                    <a:pt x="247" y="289"/>
                  </a:lnTo>
                  <a:lnTo>
                    <a:pt x="229" y="286"/>
                  </a:lnTo>
                  <a:close/>
                  <a:moveTo>
                    <a:pt x="743" y="114"/>
                  </a:moveTo>
                  <a:lnTo>
                    <a:pt x="725" y="117"/>
                  </a:lnTo>
                  <a:lnTo>
                    <a:pt x="709" y="126"/>
                  </a:lnTo>
                  <a:lnTo>
                    <a:pt x="697" y="137"/>
                  </a:lnTo>
                  <a:lnTo>
                    <a:pt x="689" y="154"/>
                  </a:lnTo>
                  <a:lnTo>
                    <a:pt x="686" y="171"/>
                  </a:lnTo>
                  <a:lnTo>
                    <a:pt x="689" y="189"/>
                  </a:lnTo>
                  <a:lnTo>
                    <a:pt x="697" y="205"/>
                  </a:lnTo>
                  <a:lnTo>
                    <a:pt x="709" y="217"/>
                  </a:lnTo>
                  <a:lnTo>
                    <a:pt x="725" y="226"/>
                  </a:lnTo>
                  <a:lnTo>
                    <a:pt x="743" y="229"/>
                  </a:lnTo>
                  <a:lnTo>
                    <a:pt x="761" y="226"/>
                  </a:lnTo>
                  <a:lnTo>
                    <a:pt x="776" y="217"/>
                  </a:lnTo>
                  <a:lnTo>
                    <a:pt x="789" y="205"/>
                  </a:lnTo>
                  <a:lnTo>
                    <a:pt x="797" y="189"/>
                  </a:lnTo>
                  <a:lnTo>
                    <a:pt x="800" y="171"/>
                  </a:lnTo>
                  <a:lnTo>
                    <a:pt x="797" y="154"/>
                  </a:lnTo>
                  <a:lnTo>
                    <a:pt x="789" y="137"/>
                  </a:lnTo>
                  <a:lnTo>
                    <a:pt x="776" y="126"/>
                  </a:lnTo>
                  <a:lnTo>
                    <a:pt x="761" y="117"/>
                  </a:lnTo>
                  <a:lnTo>
                    <a:pt x="743" y="114"/>
                  </a:lnTo>
                  <a:close/>
                  <a:moveTo>
                    <a:pt x="400" y="114"/>
                  </a:moveTo>
                  <a:lnTo>
                    <a:pt x="382" y="117"/>
                  </a:lnTo>
                  <a:lnTo>
                    <a:pt x="367" y="126"/>
                  </a:lnTo>
                  <a:lnTo>
                    <a:pt x="354" y="137"/>
                  </a:lnTo>
                  <a:lnTo>
                    <a:pt x="346" y="154"/>
                  </a:lnTo>
                  <a:lnTo>
                    <a:pt x="343" y="171"/>
                  </a:lnTo>
                  <a:lnTo>
                    <a:pt x="346" y="189"/>
                  </a:lnTo>
                  <a:lnTo>
                    <a:pt x="354" y="205"/>
                  </a:lnTo>
                  <a:lnTo>
                    <a:pt x="367" y="217"/>
                  </a:lnTo>
                  <a:lnTo>
                    <a:pt x="382" y="226"/>
                  </a:lnTo>
                  <a:lnTo>
                    <a:pt x="400" y="229"/>
                  </a:lnTo>
                  <a:lnTo>
                    <a:pt x="419" y="226"/>
                  </a:lnTo>
                  <a:lnTo>
                    <a:pt x="434" y="217"/>
                  </a:lnTo>
                  <a:lnTo>
                    <a:pt x="446" y="205"/>
                  </a:lnTo>
                  <a:lnTo>
                    <a:pt x="454" y="189"/>
                  </a:lnTo>
                  <a:lnTo>
                    <a:pt x="457" y="171"/>
                  </a:lnTo>
                  <a:lnTo>
                    <a:pt x="454" y="154"/>
                  </a:lnTo>
                  <a:lnTo>
                    <a:pt x="446" y="137"/>
                  </a:lnTo>
                  <a:lnTo>
                    <a:pt x="434" y="126"/>
                  </a:lnTo>
                  <a:lnTo>
                    <a:pt x="419" y="117"/>
                  </a:lnTo>
                  <a:lnTo>
                    <a:pt x="400" y="114"/>
                  </a:lnTo>
                  <a:close/>
                  <a:moveTo>
                    <a:pt x="0" y="0"/>
                  </a:moveTo>
                  <a:lnTo>
                    <a:pt x="171" y="0"/>
                  </a:lnTo>
                  <a:lnTo>
                    <a:pt x="174" y="18"/>
                  </a:lnTo>
                  <a:lnTo>
                    <a:pt x="183" y="33"/>
                  </a:lnTo>
                  <a:lnTo>
                    <a:pt x="195" y="46"/>
                  </a:lnTo>
                  <a:lnTo>
                    <a:pt x="211" y="54"/>
                  </a:lnTo>
                  <a:lnTo>
                    <a:pt x="229" y="57"/>
                  </a:lnTo>
                  <a:lnTo>
                    <a:pt x="247" y="54"/>
                  </a:lnTo>
                  <a:lnTo>
                    <a:pt x="263" y="46"/>
                  </a:lnTo>
                  <a:lnTo>
                    <a:pt x="275" y="33"/>
                  </a:lnTo>
                  <a:lnTo>
                    <a:pt x="283" y="18"/>
                  </a:lnTo>
                  <a:lnTo>
                    <a:pt x="286" y="0"/>
                  </a:lnTo>
                  <a:lnTo>
                    <a:pt x="514" y="0"/>
                  </a:lnTo>
                  <a:lnTo>
                    <a:pt x="517" y="18"/>
                  </a:lnTo>
                  <a:lnTo>
                    <a:pt x="526" y="33"/>
                  </a:lnTo>
                  <a:lnTo>
                    <a:pt x="538" y="46"/>
                  </a:lnTo>
                  <a:lnTo>
                    <a:pt x="554" y="54"/>
                  </a:lnTo>
                  <a:lnTo>
                    <a:pt x="571" y="57"/>
                  </a:lnTo>
                  <a:lnTo>
                    <a:pt x="589" y="54"/>
                  </a:lnTo>
                  <a:lnTo>
                    <a:pt x="605" y="46"/>
                  </a:lnTo>
                  <a:lnTo>
                    <a:pt x="617" y="33"/>
                  </a:lnTo>
                  <a:lnTo>
                    <a:pt x="625" y="18"/>
                  </a:lnTo>
                  <a:lnTo>
                    <a:pt x="629" y="0"/>
                  </a:lnTo>
                  <a:lnTo>
                    <a:pt x="857" y="0"/>
                  </a:lnTo>
                  <a:lnTo>
                    <a:pt x="860" y="18"/>
                  </a:lnTo>
                  <a:lnTo>
                    <a:pt x="868" y="33"/>
                  </a:lnTo>
                  <a:lnTo>
                    <a:pt x="880" y="46"/>
                  </a:lnTo>
                  <a:lnTo>
                    <a:pt x="896" y="54"/>
                  </a:lnTo>
                  <a:lnTo>
                    <a:pt x="914" y="57"/>
                  </a:lnTo>
                  <a:lnTo>
                    <a:pt x="914" y="286"/>
                  </a:lnTo>
                  <a:lnTo>
                    <a:pt x="896" y="289"/>
                  </a:lnTo>
                  <a:lnTo>
                    <a:pt x="880" y="296"/>
                  </a:lnTo>
                  <a:lnTo>
                    <a:pt x="868" y="309"/>
                  </a:lnTo>
                  <a:lnTo>
                    <a:pt x="860" y="324"/>
                  </a:lnTo>
                  <a:lnTo>
                    <a:pt x="857" y="343"/>
                  </a:lnTo>
                  <a:lnTo>
                    <a:pt x="860" y="361"/>
                  </a:lnTo>
                  <a:lnTo>
                    <a:pt x="868" y="376"/>
                  </a:lnTo>
                  <a:lnTo>
                    <a:pt x="880" y="389"/>
                  </a:lnTo>
                  <a:lnTo>
                    <a:pt x="896" y="397"/>
                  </a:lnTo>
                  <a:lnTo>
                    <a:pt x="914" y="400"/>
                  </a:lnTo>
                  <a:lnTo>
                    <a:pt x="914" y="629"/>
                  </a:lnTo>
                  <a:lnTo>
                    <a:pt x="896" y="631"/>
                  </a:lnTo>
                  <a:lnTo>
                    <a:pt x="880" y="639"/>
                  </a:lnTo>
                  <a:lnTo>
                    <a:pt x="868" y="652"/>
                  </a:lnTo>
                  <a:lnTo>
                    <a:pt x="860" y="667"/>
                  </a:lnTo>
                  <a:lnTo>
                    <a:pt x="857" y="685"/>
                  </a:lnTo>
                  <a:lnTo>
                    <a:pt x="860" y="703"/>
                  </a:lnTo>
                  <a:lnTo>
                    <a:pt x="868" y="719"/>
                  </a:lnTo>
                  <a:lnTo>
                    <a:pt x="880" y="732"/>
                  </a:lnTo>
                  <a:lnTo>
                    <a:pt x="896" y="740"/>
                  </a:lnTo>
                  <a:lnTo>
                    <a:pt x="914" y="742"/>
                  </a:lnTo>
                  <a:lnTo>
                    <a:pt x="914" y="913"/>
                  </a:lnTo>
                  <a:lnTo>
                    <a:pt x="800" y="913"/>
                  </a:lnTo>
                  <a:lnTo>
                    <a:pt x="797" y="896"/>
                  </a:lnTo>
                  <a:lnTo>
                    <a:pt x="789" y="880"/>
                  </a:lnTo>
                  <a:lnTo>
                    <a:pt x="776" y="868"/>
                  </a:lnTo>
                  <a:lnTo>
                    <a:pt x="761" y="859"/>
                  </a:lnTo>
                  <a:lnTo>
                    <a:pt x="743" y="856"/>
                  </a:lnTo>
                  <a:lnTo>
                    <a:pt x="725" y="859"/>
                  </a:lnTo>
                  <a:lnTo>
                    <a:pt x="709" y="868"/>
                  </a:lnTo>
                  <a:lnTo>
                    <a:pt x="697" y="880"/>
                  </a:lnTo>
                  <a:lnTo>
                    <a:pt x="689" y="896"/>
                  </a:lnTo>
                  <a:lnTo>
                    <a:pt x="686" y="913"/>
                  </a:lnTo>
                  <a:lnTo>
                    <a:pt x="457" y="913"/>
                  </a:lnTo>
                  <a:lnTo>
                    <a:pt x="454" y="896"/>
                  </a:lnTo>
                  <a:lnTo>
                    <a:pt x="446" y="880"/>
                  </a:lnTo>
                  <a:lnTo>
                    <a:pt x="434" y="868"/>
                  </a:lnTo>
                  <a:lnTo>
                    <a:pt x="419" y="859"/>
                  </a:lnTo>
                  <a:lnTo>
                    <a:pt x="400" y="856"/>
                  </a:lnTo>
                  <a:lnTo>
                    <a:pt x="382" y="859"/>
                  </a:lnTo>
                  <a:lnTo>
                    <a:pt x="367" y="868"/>
                  </a:lnTo>
                  <a:lnTo>
                    <a:pt x="354" y="880"/>
                  </a:lnTo>
                  <a:lnTo>
                    <a:pt x="346" y="896"/>
                  </a:lnTo>
                  <a:lnTo>
                    <a:pt x="343" y="913"/>
                  </a:lnTo>
                  <a:lnTo>
                    <a:pt x="114" y="913"/>
                  </a:lnTo>
                  <a:lnTo>
                    <a:pt x="112" y="896"/>
                  </a:lnTo>
                  <a:lnTo>
                    <a:pt x="104" y="880"/>
                  </a:lnTo>
                  <a:lnTo>
                    <a:pt x="91" y="868"/>
                  </a:lnTo>
                  <a:lnTo>
                    <a:pt x="76" y="859"/>
                  </a:lnTo>
                  <a:lnTo>
                    <a:pt x="57" y="856"/>
                  </a:lnTo>
                  <a:lnTo>
                    <a:pt x="39" y="859"/>
                  </a:lnTo>
                  <a:lnTo>
                    <a:pt x="24" y="868"/>
                  </a:lnTo>
                  <a:lnTo>
                    <a:pt x="11" y="880"/>
                  </a:lnTo>
                  <a:lnTo>
                    <a:pt x="3" y="896"/>
                  </a:lnTo>
                  <a:lnTo>
                    <a:pt x="0" y="913"/>
                  </a:lnTo>
                  <a:lnTo>
                    <a:pt x="0" y="514"/>
                  </a:lnTo>
                  <a:lnTo>
                    <a:pt x="3" y="532"/>
                  </a:lnTo>
                  <a:lnTo>
                    <a:pt x="11" y="548"/>
                  </a:lnTo>
                  <a:lnTo>
                    <a:pt x="24" y="560"/>
                  </a:lnTo>
                  <a:lnTo>
                    <a:pt x="39" y="568"/>
                  </a:lnTo>
                  <a:lnTo>
                    <a:pt x="57" y="572"/>
                  </a:lnTo>
                  <a:lnTo>
                    <a:pt x="76" y="568"/>
                  </a:lnTo>
                  <a:lnTo>
                    <a:pt x="91" y="560"/>
                  </a:lnTo>
                  <a:lnTo>
                    <a:pt x="104" y="548"/>
                  </a:lnTo>
                  <a:lnTo>
                    <a:pt x="112" y="532"/>
                  </a:lnTo>
                  <a:lnTo>
                    <a:pt x="114" y="514"/>
                  </a:lnTo>
                  <a:lnTo>
                    <a:pt x="112" y="496"/>
                  </a:lnTo>
                  <a:lnTo>
                    <a:pt x="104" y="480"/>
                  </a:lnTo>
                  <a:lnTo>
                    <a:pt x="91" y="468"/>
                  </a:lnTo>
                  <a:lnTo>
                    <a:pt x="76" y="459"/>
                  </a:lnTo>
                  <a:lnTo>
                    <a:pt x="57" y="457"/>
                  </a:lnTo>
                  <a:lnTo>
                    <a:pt x="39" y="459"/>
                  </a:lnTo>
                  <a:lnTo>
                    <a:pt x="24" y="468"/>
                  </a:lnTo>
                  <a:lnTo>
                    <a:pt x="11" y="480"/>
                  </a:lnTo>
                  <a:lnTo>
                    <a:pt x="3" y="496"/>
                  </a:lnTo>
                  <a:lnTo>
                    <a:pt x="0" y="514"/>
                  </a:lnTo>
                  <a:lnTo>
                    <a:pt x="0" y="171"/>
                  </a:lnTo>
                  <a:lnTo>
                    <a:pt x="3" y="189"/>
                  </a:lnTo>
                  <a:lnTo>
                    <a:pt x="11" y="205"/>
                  </a:lnTo>
                  <a:lnTo>
                    <a:pt x="24" y="217"/>
                  </a:lnTo>
                  <a:lnTo>
                    <a:pt x="39" y="226"/>
                  </a:lnTo>
                  <a:lnTo>
                    <a:pt x="57" y="229"/>
                  </a:lnTo>
                  <a:lnTo>
                    <a:pt x="76" y="226"/>
                  </a:lnTo>
                  <a:lnTo>
                    <a:pt x="91" y="217"/>
                  </a:lnTo>
                  <a:lnTo>
                    <a:pt x="104" y="205"/>
                  </a:lnTo>
                  <a:lnTo>
                    <a:pt x="112" y="189"/>
                  </a:lnTo>
                  <a:lnTo>
                    <a:pt x="114" y="171"/>
                  </a:lnTo>
                  <a:lnTo>
                    <a:pt x="112" y="154"/>
                  </a:lnTo>
                  <a:lnTo>
                    <a:pt x="104" y="137"/>
                  </a:lnTo>
                  <a:lnTo>
                    <a:pt x="91" y="126"/>
                  </a:lnTo>
                  <a:lnTo>
                    <a:pt x="76" y="117"/>
                  </a:lnTo>
                  <a:lnTo>
                    <a:pt x="57" y="114"/>
                  </a:lnTo>
                  <a:lnTo>
                    <a:pt x="39" y="117"/>
                  </a:lnTo>
                  <a:lnTo>
                    <a:pt x="24" y="126"/>
                  </a:lnTo>
                  <a:lnTo>
                    <a:pt x="11" y="137"/>
                  </a:lnTo>
                  <a:lnTo>
                    <a:pt x="3" y="15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8128484" y="5753100"/>
            <a:ext cx="603250" cy="604838"/>
            <a:chOff x="8164513" y="5753100"/>
            <a:chExt cx="603250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" name="Freeform 76"/>
            <p:cNvSpPr>
              <a:spLocks noEditPoints="1"/>
            </p:cNvSpPr>
            <p:nvPr/>
          </p:nvSpPr>
          <p:spPr bwMode="auto">
            <a:xfrm>
              <a:off x="8475663" y="6065838"/>
              <a:ext cx="160338" cy="161925"/>
            </a:xfrm>
            <a:custGeom>
              <a:avLst/>
              <a:gdLst>
                <a:gd name="T0" fmla="*/ 453 w 909"/>
                <a:gd name="T1" fmla="*/ 228 h 914"/>
                <a:gd name="T2" fmla="*/ 435 w 909"/>
                <a:gd name="T3" fmla="*/ 231 h 914"/>
                <a:gd name="T4" fmla="*/ 420 w 909"/>
                <a:gd name="T5" fmla="*/ 240 h 914"/>
                <a:gd name="T6" fmla="*/ 407 w 909"/>
                <a:gd name="T7" fmla="*/ 252 h 914"/>
                <a:gd name="T8" fmla="*/ 399 w 909"/>
                <a:gd name="T9" fmla="*/ 268 h 914"/>
                <a:gd name="T10" fmla="*/ 396 w 909"/>
                <a:gd name="T11" fmla="*/ 285 h 914"/>
                <a:gd name="T12" fmla="*/ 396 w 909"/>
                <a:gd name="T13" fmla="*/ 628 h 914"/>
                <a:gd name="T14" fmla="*/ 399 w 909"/>
                <a:gd name="T15" fmla="*/ 646 h 914"/>
                <a:gd name="T16" fmla="*/ 407 w 909"/>
                <a:gd name="T17" fmla="*/ 662 h 914"/>
                <a:gd name="T18" fmla="*/ 420 w 909"/>
                <a:gd name="T19" fmla="*/ 674 h 914"/>
                <a:gd name="T20" fmla="*/ 435 w 909"/>
                <a:gd name="T21" fmla="*/ 682 h 914"/>
                <a:gd name="T22" fmla="*/ 453 w 909"/>
                <a:gd name="T23" fmla="*/ 685 h 914"/>
                <a:gd name="T24" fmla="*/ 472 w 909"/>
                <a:gd name="T25" fmla="*/ 682 h 914"/>
                <a:gd name="T26" fmla="*/ 487 w 909"/>
                <a:gd name="T27" fmla="*/ 674 h 914"/>
                <a:gd name="T28" fmla="*/ 500 w 909"/>
                <a:gd name="T29" fmla="*/ 662 h 914"/>
                <a:gd name="T30" fmla="*/ 507 w 909"/>
                <a:gd name="T31" fmla="*/ 646 h 914"/>
                <a:gd name="T32" fmla="*/ 510 w 909"/>
                <a:gd name="T33" fmla="*/ 628 h 914"/>
                <a:gd name="T34" fmla="*/ 510 w 909"/>
                <a:gd name="T35" fmla="*/ 285 h 914"/>
                <a:gd name="T36" fmla="*/ 507 w 909"/>
                <a:gd name="T37" fmla="*/ 268 h 914"/>
                <a:gd name="T38" fmla="*/ 500 w 909"/>
                <a:gd name="T39" fmla="*/ 252 h 914"/>
                <a:gd name="T40" fmla="*/ 487 w 909"/>
                <a:gd name="T41" fmla="*/ 240 h 914"/>
                <a:gd name="T42" fmla="*/ 472 w 909"/>
                <a:gd name="T43" fmla="*/ 231 h 914"/>
                <a:gd name="T44" fmla="*/ 453 w 909"/>
                <a:gd name="T45" fmla="*/ 228 h 914"/>
                <a:gd name="T46" fmla="*/ 0 w 909"/>
                <a:gd name="T47" fmla="*/ 0 h 914"/>
                <a:gd name="T48" fmla="*/ 909 w 909"/>
                <a:gd name="T49" fmla="*/ 0 h 914"/>
                <a:gd name="T50" fmla="*/ 909 w 909"/>
                <a:gd name="T51" fmla="*/ 914 h 914"/>
                <a:gd name="T52" fmla="*/ 0 w 909"/>
                <a:gd name="T53" fmla="*/ 914 h 914"/>
                <a:gd name="T54" fmla="*/ 0 w 909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9" h="914">
                  <a:moveTo>
                    <a:pt x="453" y="228"/>
                  </a:moveTo>
                  <a:lnTo>
                    <a:pt x="435" y="231"/>
                  </a:lnTo>
                  <a:lnTo>
                    <a:pt x="420" y="240"/>
                  </a:lnTo>
                  <a:lnTo>
                    <a:pt x="407" y="252"/>
                  </a:lnTo>
                  <a:lnTo>
                    <a:pt x="399" y="268"/>
                  </a:lnTo>
                  <a:lnTo>
                    <a:pt x="396" y="285"/>
                  </a:lnTo>
                  <a:lnTo>
                    <a:pt x="396" y="628"/>
                  </a:lnTo>
                  <a:lnTo>
                    <a:pt x="399" y="646"/>
                  </a:lnTo>
                  <a:lnTo>
                    <a:pt x="407" y="662"/>
                  </a:lnTo>
                  <a:lnTo>
                    <a:pt x="420" y="674"/>
                  </a:lnTo>
                  <a:lnTo>
                    <a:pt x="435" y="682"/>
                  </a:lnTo>
                  <a:lnTo>
                    <a:pt x="453" y="685"/>
                  </a:lnTo>
                  <a:lnTo>
                    <a:pt x="472" y="682"/>
                  </a:lnTo>
                  <a:lnTo>
                    <a:pt x="487" y="674"/>
                  </a:lnTo>
                  <a:lnTo>
                    <a:pt x="500" y="662"/>
                  </a:lnTo>
                  <a:lnTo>
                    <a:pt x="507" y="646"/>
                  </a:lnTo>
                  <a:lnTo>
                    <a:pt x="510" y="628"/>
                  </a:lnTo>
                  <a:lnTo>
                    <a:pt x="510" y="285"/>
                  </a:lnTo>
                  <a:lnTo>
                    <a:pt x="507" y="268"/>
                  </a:lnTo>
                  <a:lnTo>
                    <a:pt x="500" y="252"/>
                  </a:lnTo>
                  <a:lnTo>
                    <a:pt x="487" y="240"/>
                  </a:lnTo>
                  <a:lnTo>
                    <a:pt x="472" y="231"/>
                  </a:lnTo>
                  <a:lnTo>
                    <a:pt x="453" y="228"/>
                  </a:lnTo>
                  <a:close/>
                  <a:moveTo>
                    <a:pt x="0" y="0"/>
                  </a:moveTo>
                  <a:lnTo>
                    <a:pt x="909" y="0"/>
                  </a:lnTo>
                  <a:lnTo>
                    <a:pt x="909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77"/>
            <p:cNvSpPr>
              <a:spLocks noEditPoints="1"/>
            </p:cNvSpPr>
            <p:nvPr/>
          </p:nvSpPr>
          <p:spPr bwMode="auto">
            <a:xfrm>
              <a:off x="8475663" y="5884863"/>
              <a:ext cx="160338" cy="160338"/>
            </a:xfrm>
            <a:custGeom>
              <a:avLst/>
              <a:gdLst>
                <a:gd name="T0" fmla="*/ 515 w 911"/>
                <a:gd name="T1" fmla="*/ 667 h 913"/>
                <a:gd name="T2" fmla="*/ 551 w 911"/>
                <a:gd name="T3" fmla="*/ 740 h 913"/>
                <a:gd name="T4" fmla="*/ 623 w 911"/>
                <a:gd name="T5" fmla="*/ 703 h 913"/>
                <a:gd name="T6" fmla="*/ 588 w 911"/>
                <a:gd name="T7" fmla="*/ 631 h 913"/>
                <a:gd name="T8" fmla="*/ 181 w 911"/>
                <a:gd name="T9" fmla="*/ 652 h 913"/>
                <a:gd name="T10" fmla="*/ 194 w 911"/>
                <a:gd name="T11" fmla="*/ 732 h 913"/>
                <a:gd name="T12" fmla="*/ 274 w 911"/>
                <a:gd name="T13" fmla="*/ 719 h 913"/>
                <a:gd name="T14" fmla="*/ 261 w 911"/>
                <a:gd name="T15" fmla="*/ 639 h 913"/>
                <a:gd name="T16" fmla="*/ 707 w 911"/>
                <a:gd name="T17" fmla="*/ 468 h 913"/>
                <a:gd name="T18" fmla="*/ 694 w 911"/>
                <a:gd name="T19" fmla="*/ 548 h 913"/>
                <a:gd name="T20" fmla="*/ 774 w 911"/>
                <a:gd name="T21" fmla="*/ 560 h 913"/>
                <a:gd name="T22" fmla="*/ 786 w 911"/>
                <a:gd name="T23" fmla="*/ 480 h 913"/>
                <a:gd name="T24" fmla="*/ 380 w 911"/>
                <a:gd name="T25" fmla="*/ 459 h 913"/>
                <a:gd name="T26" fmla="*/ 344 w 911"/>
                <a:gd name="T27" fmla="*/ 532 h 913"/>
                <a:gd name="T28" fmla="*/ 417 w 911"/>
                <a:gd name="T29" fmla="*/ 568 h 913"/>
                <a:gd name="T30" fmla="*/ 453 w 911"/>
                <a:gd name="T31" fmla="*/ 496 h 913"/>
                <a:gd name="T32" fmla="*/ 569 w 911"/>
                <a:gd name="T33" fmla="*/ 286 h 913"/>
                <a:gd name="T34" fmla="*/ 512 w 911"/>
                <a:gd name="T35" fmla="*/ 343 h 913"/>
                <a:gd name="T36" fmla="*/ 569 w 911"/>
                <a:gd name="T37" fmla="*/ 400 h 913"/>
                <a:gd name="T38" fmla="*/ 626 w 911"/>
                <a:gd name="T39" fmla="*/ 343 h 913"/>
                <a:gd name="T40" fmla="*/ 569 w 911"/>
                <a:gd name="T41" fmla="*/ 286 h 913"/>
                <a:gd name="T42" fmla="*/ 173 w 911"/>
                <a:gd name="T43" fmla="*/ 324 h 913"/>
                <a:gd name="T44" fmla="*/ 209 w 911"/>
                <a:gd name="T45" fmla="*/ 397 h 913"/>
                <a:gd name="T46" fmla="*/ 282 w 911"/>
                <a:gd name="T47" fmla="*/ 361 h 913"/>
                <a:gd name="T48" fmla="*/ 246 w 911"/>
                <a:gd name="T49" fmla="*/ 289 h 913"/>
                <a:gd name="T50" fmla="*/ 694 w 911"/>
                <a:gd name="T51" fmla="*/ 137 h 913"/>
                <a:gd name="T52" fmla="*/ 707 w 911"/>
                <a:gd name="T53" fmla="*/ 217 h 913"/>
                <a:gd name="T54" fmla="*/ 786 w 911"/>
                <a:gd name="T55" fmla="*/ 205 h 913"/>
                <a:gd name="T56" fmla="*/ 774 w 911"/>
                <a:gd name="T57" fmla="*/ 126 h 913"/>
                <a:gd name="T58" fmla="*/ 365 w 911"/>
                <a:gd name="T59" fmla="*/ 126 h 913"/>
                <a:gd name="T60" fmla="*/ 352 w 911"/>
                <a:gd name="T61" fmla="*/ 205 h 913"/>
                <a:gd name="T62" fmla="*/ 432 w 911"/>
                <a:gd name="T63" fmla="*/ 217 h 913"/>
                <a:gd name="T64" fmla="*/ 445 w 911"/>
                <a:gd name="T65" fmla="*/ 137 h 913"/>
                <a:gd name="T66" fmla="*/ 171 w 911"/>
                <a:gd name="T67" fmla="*/ 0 h 913"/>
                <a:gd name="T68" fmla="*/ 227 w 911"/>
                <a:gd name="T69" fmla="*/ 57 h 913"/>
                <a:gd name="T70" fmla="*/ 284 w 911"/>
                <a:gd name="T71" fmla="*/ 0 h 913"/>
                <a:gd name="T72" fmla="*/ 551 w 911"/>
                <a:gd name="T73" fmla="*/ 54 h 913"/>
                <a:gd name="T74" fmla="*/ 623 w 911"/>
                <a:gd name="T75" fmla="*/ 18 h 913"/>
                <a:gd name="T76" fmla="*/ 878 w 911"/>
                <a:gd name="T77" fmla="*/ 46 h 913"/>
                <a:gd name="T78" fmla="*/ 878 w 911"/>
                <a:gd name="T79" fmla="*/ 296 h 913"/>
                <a:gd name="T80" fmla="*/ 865 w 911"/>
                <a:gd name="T81" fmla="*/ 376 h 913"/>
                <a:gd name="T82" fmla="*/ 893 w 911"/>
                <a:gd name="T83" fmla="*/ 631 h 913"/>
                <a:gd name="T84" fmla="*/ 857 w 911"/>
                <a:gd name="T85" fmla="*/ 703 h 913"/>
                <a:gd name="T86" fmla="*/ 911 w 911"/>
                <a:gd name="T87" fmla="*/ 913 h 913"/>
                <a:gd name="T88" fmla="*/ 702 w 911"/>
                <a:gd name="T89" fmla="*/ 859 h 913"/>
                <a:gd name="T90" fmla="*/ 629 w 911"/>
                <a:gd name="T91" fmla="*/ 896 h 913"/>
                <a:gd name="T92" fmla="*/ 375 w 911"/>
                <a:gd name="T93" fmla="*/ 868 h 913"/>
                <a:gd name="T94" fmla="*/ 295 w 911"/>
                <a:gd name="T95" fmla="*/ 880 h 913"/>
                <a:gd name="T96" fmla="*/ 46 w 911"/>
                <a:gd name="T97" fmla="*/ 880 h 913"/>
                <a:gd name="T98" fmla="*/ 2 w 911"/>
                <a:gd name="T99" fmla="*/ 532 h 913"/>
                <a:gd name="T100" fmla="*/ 75 w 911"/>
                <a:gd name="T101" fmla="*/ 568 h 913"/>
                <a:gd name="T102" fmla="*/ 111 w 911"/>
                <a:gd name="T103" fmla="*/ 496 h 913"/>
                <a:gd name="T104" fmla="*/ 38 w 911"/>
                <a:gd name="T105" fmla="*/ 459 h 913"/>
                <a:gd name="T106" fmla="*/ 0 w 911"/>
                <a:gd name="T107" fmla="*/ 171 h 913"/>
                <a:gd name="T108" fmla="*/ 57 w 911"/>
                <a:gd name="T109" fmla="*/ 229 h 913"/>
                <a:gd name="T110" fmla="*/ 114 w 911"/>
                <a:gd name="T111" fmla="*/ 171 h 913"/>
                <a:gd name="T112" fmla="*/ 57 w 911"/>
                <a:gd name="T113" fmla="*/ 114 h 913"/>
                <a:gd name="T114" fmla="*/ 0 w 911"/>
                <a:gd name="T115" fmla="*/ 1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1" h="913">
                  <a:moveTo>
                    <a:pt x="569" y="629"/>
                  </a:moveTo>
                  <a:lnTo>
                    <a:pt x="551" y="631"/>
                  </a:lnTo>
                  <a:lnTo>
                    <a:pt x="536" y="639"/>
                  </a:lnTo>
                  <a:lnTo>
                    <a:pt x="523" y="652"/>
                  </a:lnTo>
                  <a:lnTo>
                    <a:pt x="515" y="667"/>
                  </a:lnTo>
                  <a:lnTo>
                    <a:pt x="512" y="685"/>
                  </a:lnTo>
                  <a:lnTo>
                    <a:pt x="515" y="703"/>
                  </a:lnTo>
                  <a:lnTo>
                    <a:pt x="523" y="719"/>
                  </a:lnTo>
                  <a:lnTo>
                    <a:pt x="536" y="732"/>
                  </a:lnTo>
                  <a:lnTo>
                    <a:pt x="551" y="740"/>
                  </a:lnTo>
                  <a:lnTo>
                    <a:pt x="569" y="742"/>
                  </a:lnTo>
                  <a:lnTo>
                    <a:pt x="588" y="740"/>
                  </a:lnTo>
                  <a:lnTo>
                    <a:pt x="603" y="732"/>
                  </a:lnTo>
                  <a:lnTo>
                    <a:pt x="616" y="719"/>
                  </a:lnTo>
                  <a:lnTo>
                    <a:pt x="623" y="703"/>
                  </a:lnTo>
                  <a:lnTo>
                    <a:pt x="626" y="685"/>
                  </a:lnTo>
                  <a:lnTo>
                    <a:pt x="623" y="667"/>
                  </a:lnTo>
                  <a:lnTo>
                    <a:pt x="616" y="652"/>
                  </a:lnTo>
                  <a:lnTo>
                    <a:pt x="603" y="639"/>
                  </a:lnTo>
                  <a:lnTo>
                    <a:pt x="588" y="631"/>
                  </a:lnTo>
                  <a:lnTo>
                    <a:pt x="569" y="629"/>
                  </a:lnTo>
                  <a:close/>
                  <a:moveTo>
                    <a:pt x="227" y="629"/>
                  </a:moveTo>
                  <a:lnTo>
                    <a:pt x="209" y="631"/>
                  </a:lnTo>
                  <a:lnTo>
                    <a:pt x="194" y="639"/>
                  </a:lnTo>
                  <a:lnTo>
                    <a:pt x="181" y="652"/>
                  </a:lnTo>
                  <a:lnTo>
                    <a:pt x="173" y="667"/>
                  </a:lnTo>
                  <a:lnTo>
                    <a:pt x="171" y="685"/>
                  </a:lnTo>
                  <a:lnTo>
                    <a:pt x="173" y="703"/>
                  </a:lnTo>
                  <a:lnTo>
                    <a:pt x="181" y="719"/>
                  </a:lnTo>
                  <a:lnTo>
                    <a:pt x="194" y="732"/>
                  </a:lnTo>
                  <a:lnTo>
                    <a:pt x="209" y="740"/>
                  </a:lnTo>
                  <a:lnTo>
                    <a:pt x="227" y="742"/>
                  </a:lnTo>
                  <a:lnTo>
                    <a:pt x="246" y="740"/>
                  </a:lnTo>
                  <a:lnTo>
                    <a:pt x="261" y="732"/>
                  </a:lnTo>
                  <a:lnTo>
                    <a:pt x="274" y="719"/>
                  </a:lnTo>
                  <a:lnTo>
                    <a:pt x="282" y="703"/>
                  </a:lnTo>
                  <a:lnTo>
                    <a:pt x="284" y="685"/>
                  </a:lnTo>
                  <a:lnTo>
                    <a:pt x="282" y="667"/>
                  </a:lnTo>
                  <a:lnTo>
                    <a:pt x="274" y="652"/>
                  </a:lnTo>
                  <a:lnTo>
                    <a:pt x="261" y="639"/>
                  </a:lnTo>
                  <a:lnTo>
                    <a:pt x="246" y="631"/>
                  </a:lnTo>
                  <a:lnTo>
                    <a:pt x="227" y="629"/>
                  </a:lnTo>
                  <a:close/>
                  <a:moveTo>
                    <a:pt x="740" y="457"/>
                  </a:moveTo>
                  <a:lnTo>
                    <a:pt x="722" y="459"/>
                  </a:lnTo>
                  <a:lnTo>
                    <a:pt x="707" y="468"/>
                  </a:lnTo>
                  <a:lnTo>
                    <a:pt x="694" y="480"/>
                  </a:lnTo>
                  <a:lnTo>
                    <a:pt x="686" y="496"/>
                  </a:lnTo>
                  <a:lnTo>
                    <a:pt x="683" y="514"/>
                  </a:lnTo>
                  <a:lnTo>
                    <a:pt x="686" y="532"/>
                  </a:lnTo>
                  <a:lnTo>
                    <a:pt x="694" y="548"/>
                  </a:lnTo>
                  <a:lnTo>
                    <a:pt x="707" y="560"/>
                  </a:lnTo>
                  <a:lnTo>
                    <a:pt x="722" y="568"/>
                  </a:lnTo>
                  <a:lnTo>
                    <a:pt x="740" y="572"/>
                  </a:lnTo>
                  <a:lnTo>
                    <a:pt x="758" y="568"/>
                  </a:lnTo>
                  <a:lnTo>
                    <a:pt x="774" y="560"/>
                  </a:lnTo>
                  <a:lnTo>
                    <a:pt x="786" y="548"/>
                  </a:lnTo>
                  <a:lnTo>
                    <a:pt x="794" y="532"/>
                  </a:lnTo>
                  <a:lnTo>
                    <a:pt x="797" y="514"/>
                  </a:lnTo>
                  <a:lnTo>
                    <a:pt x="794" y="496"/>
                  </a:lnTo>
                  <a:lnTo>
                    <a:pt x="786" y="480"/>
                  </a:lnTo>
                  <a:lnTo>
                    <a:pt x="774" y="468"/>
                  </a:lnTo>
                  <a:lnTo>
                    <a:pt x="758" y="459"/>
                  </a:lnTo>
                  <a:lnTo>
                    <a:pt x="740" y="457"/>
                  </a:lnTo>
                  <a:close/>
                  <a:moveTo>
                    <a:pt x="398" y="457"/>
                  </a:moveTo>
                  <a:lnTo>
                    <a:pt x="380" y="459"/>
                  </a:lnTo>
                  <a:lnTo>
                    <a:pt x="365" y="468"/>
                  </a:lnTo>
                  <a:lnTo>
                    <a:pt x="352" y="480"/>
                  </a:lnTo>
                  <a:lnTo>
                    <a:pt x="344" y="496"/>
                  </a:lnTo>
                  <a:lnTo>
                    <a:pt x="341" y="514"/>
                  </a:lnTo>
                  <a:lnTo>
                    <a:pt x="344" y="532"/>
                  </a:lnTo>
                  <a:lnTo>
                    <a:pt x="352" y="548"/>
                  </a:lnTo>
                  <a:lnTo>
                    <a:pt x="365" y="560"/>
                  </a:lnTo>
                  <a:lnTo>
                    <a:pt x="380" y="568"/>
                  </a:lnTo>
                  <a:lnTo>
                    <a:pt x="398" y="572"/>
                  </a:lnTo>
                  <a:lnTo>
                    <a:pt x="417" y="568"/>
                  </a:lnTo>
                  <a:lnTo>
                    <a:pt x="432" y="560"/>
                  </a:lnTo>
                  <a:lnTo>
                    <a:pt x="445" y="548"/>
                  </a:lnTo>
                  <a:lnTo>
                    <a:pt x="453" y="532"/>
                  </a:lnTo>
                  <a:lnTo>
                    <a:pt x="455" y="514"/>
                  </a:lnTo>
                  <a:lnTo>
                    <a:pt x="453" y="496"/>
                  </a:lnTo>
                  <a:lnTo>
                    <a:pt x="445" y="480"/>
                  </a:lnTo>
                  <a:lnTo>
                    <a:pt x="432" y="468"/>
                  </a:lnTo>
                  <a:lnTo>
                    <a:pt x="417" y="459"/>
                  </a:lnTo>
                  <a:lnTo>
                    <a:pt x="398" y="457"/>
                  </a:lnTo>
                  <a:close/>
                  <a:moveTo>
                    <a:pt x="569" y="286"/>
                  </a:moveTo>
                  <a:lnTo>
                    <a:pt x="551" y="289"/>
                  </a:lnTo>
                  <a:lnTo>
                    <a:pt x="536" y="296"/>
                  </a:lnTo>
                  <a:lnTo>
                    <a:pt x="523" y="309"/>
                  </a:lnTo>
                  <a:lnTo>
                    <a:pt x="515" y="324"/>
                  </a:lnTo>
                  <a:lnTo>
                    <a:pt x="512" y="343"/>
                  </a:lnTo>
                  <a:lnTo>
                    <a:pt x="515" y="361"/>
                  </a:lnTo>
                  <a:lnTo>
                    <a:pt x="523" y="376"/>
                  </a:lnTo>
                  <a:lnTo>
                    <a:pt x="536" y="389"/>
                  </a:lnTo>
                  <a:lnTo>
                    <a:pt x="551" y="397"/>
                  </a:lnTo>
                  <a:lnTo>
                    <a:pt x="569" y="400"/>
                  </a:lnTo>
                  <a:lnTo>
                    <a:pt x="588" y="397"/>
                  </a:lnTo>
                  <a:lnTo>
                    <a:pt x="603" y="389"/>
                  </a:lnTo>
                  <a:lnTo>
                    <a:pt x="616" y="376"/>
                  </a:lnTo>
                  <a:lnTo>
                    <a:pt x="623" y="361"/>
                  </a:lnTo>
                  <a:lnTo>
                    <a:pt x="626" y="343"/>
                  </a:lnTo>
                  <a:lnTo>
                    <a:pt x="623" y="324"/>
                  </a:lnTo>
                  <a:lnTo>
                    <a:pt x="616" y="309"/>
                  </a:lnTo>
                  <a:lnTo>
                    <a:pt x="603" y="296"/>
                  </a:lnTo>
                  <a:lnTo>
                    <a:pt x="588" y="289"/>
                  </a:lnTo>
                  <a:lnTo>
                    <a:pt x="569" y="286"/>
                  </a:lnTo>
                  <a:close/>
                  <a:moveTo>
                    <a:pt x="227" y="286"/>
                  </a:moveTo>
                  <a:lnTo>
                    <a:pt x="209" y="289"/>
                  </a:lnTo>
                  <a:lnTo>
                    <a:pt x="194" y="296"/>
                  </a:lnTo>
                  <a:lnTo>
                    <a:pt x="181" y="309"/>
                  </a:lnTo>
                  <a:lnTo>
                    <a:pt x="173" y="324"/>
                  </a:lnTo>
                  <a:lnTo>
                    <a:pt x="171" y="343"/>
                  </a:lnTo>
                  <a:lnTo>
                    <a:pt x="173" y="361"/>
                  </a:lnTo>
                  <a:lnTo>
                    <a:pt x="181" y="376"/>
                  </a:lnTo>
                  <a:lnTo>
                    <a:pt x="194" y="389"/>
                  </a:lnTo>
                  <a:lnTo>
                    <a:pt x="209" y="397"/>
                  </a:lnTo>
                  <a:lnTo>
                    <a:pt x="227" y="400"/>
                  </a:lnTo>
                  <a:lnTo>
                    <a:pt x="246" y="397"/>
                  </a:lnTo>
                  <a:lnTo>
                    <a:pt x="261" y="389"/>
                  </a:lnTo>
                  <a:lnTo>
                    <a:pt x="274" y="376"/>
                  </a:lnTo>
                  <a:lnTo>
                    <a:pt x="282" y="361"/>
                  </a:lnTo>
                  <a:lnTo>
                    <a:pt x="284" y="343"/>
                  </a:lnTo>
                  <a:lnTo>
                    <a:pt x="282" y="324"/>
                  </a:lnTo>
                  <a:lnTo>
                    <a:pt x="274" y="309"/>
                  </a:lnTo>
                  <a:lnTo>
                    <a:pt x="261" y="296"/>
                  </a:lnTo>
                  <a:lnTo>
                    <a:pt x="246" y="289"/>
                  </a:lnTo>
                  <a:lnTo>
                    <a:pt x="227" y="286"/>
                  </a:lnTo>
                  <a:close/>
                  <a:moveTo>
                    <a:pt x="740" y="114"/>
                  </a:moveTo>
                  <a:lnTo>
                    <a:pt x="722" y="117"/>
                  </a:lnTo>
                  <a:lnTo>
                    <a:pt x="707" y="126"/>
                  </a:lnTo>
                  <a:lnTo>
                    <a:pt x="694" y="137"/>
                  </a:lnTo>
                  <a:lnTo>
                    <a:pt x="686" y="154"/>
                  </a:lnTo>
                  <a:lnTo>
                    <a:pt x="683" y="171"/>
                  </a:lnTo>
                  <a:lnTo>
                    <a:pt x="686" y="189"/>
                  </a:lnTo>
                  <a:lnTo>
                    <a:pt x="694" y="205"/>
                  </a:lnTo>
                  <a:lnTo>
                    <a:pt x="707" y="217"/>
                  </a:lnTo>
                  <a:lnTo>
                    <a:pt x="722" y="226"/>
                  </a:lnTo>
                  <a:lnTo>
                    <a:pt x="740" y="229"/>
                  </a:lnTo>
                  <a:lnTo>
                    <a:pt x="758" y="226"/>
                  </a:lnTo>
                  <a:lnTo>
                    <a:pt x="774" y="217"/>
                  </a:lnTo>
                  <a:lnTo>
                    <a:pt x="786" y="205"/>
                  </a:lnTo>
                  <a:lnTo>
                    <a:pt x="794" y="189"/>
                  </a:lnTo>
                  <a:lnTo>
                    <a:pt x="797" y="171"/>
                  </a:lnTo>
                  <a:lnTo>
                    <a:pt x="794" y="154"/>
                  </a:lnTo>
                  <a:lnTo>
                    <a:pt x="786" y="137"/>
                  </a:lnTo>
                  <a:lnTo>
                    <a:pt x="774" y="126"/>
                  </a:lnTo>
                  <a:lnTo>
                    <a:pt x="758" y="117"/>
                  </a:lnTo>
                  <a:lnTo>
                    <a:pt x="740" y="114"/>
                  </a:lnTo>
                  <a:close/>
                  <a:moveTo>
                    <a:pt x="398" y="114"/>
                  </a:moveTo>
                  <a:lnTo>
                    <a:pt x="380" y="117"/>
                  </a:lnTo>
                  <a:lnTo>
                    <a:pt x="365" y="126"/>
                  </a:lnTo>
                  <a:lnTo>
                    <a:pt x="352" y="137"/>
                  </a:lnTo>
                  <a:lnTo>
                    <a:pt x="344" y="154"/>
                  </a:lnTo>
                  <a:lnTo>
                    <a:pt x="341" y="171"/>
                  </a:lnTo>
                  <a:lnTo>
                    <a:pt x="344" y="189"/>
                  </a:lnTo>
                  <a:lnTo>
                    <a:pt x="352" y="205"/>
                  </a:lnTo>
                  <a:lnTo>
                    <a:pt x="365" y="217"/>
                  </a:lnTo>
                  <a:lnTo>
                    <a:pt x="380" y="226"/>
                  </a:lnTo>
                  <a:lnTo>
                    <a:pt x="398" y="229"/>
                  </a:lnTo>
                  <a:lnTo>
                    <a:pt x="417" y="226"/>
                  </a:lnTo>
                  <a:lnTo>
                    <a:pt x="432" y="217"/>
                  </a:lnTo>
                  <a:lnTo>
                    <a:pt x="445" y="205"/>
                  </a:lnTo>
                  <a:lnTo>
                    <a:pt x="453" y="189"/>
                  </a:lnTo>
                  <a:lnTo>
                    <a:pt x="455" y="171"/>
                  </a:lnTo>
                  <a:lnTo>
                    <a:pt x="453" y="154"/>
                  </a:lnTo>
                  <a:lnTo>
                    <a:pt x="445" y="137"/>
                  </a:lnTo>
                  <a:lnTo>
                    <a:pt x="432" y="126"/>
                  </a:lnTo>
                  <a:lnTo>
                    <a:pt x="417" y="117"/>
                  </a:lnTo>
                  <a:lnTo>
                    <a:pt x="398" y="114"/>
                  </a:lnTo>
                  <a:close/>
                  <a:moveTo>
                    <a:pt x="0" y="0"/>
                  </a:moveTo>
                  <a:lnTo>
                    <a:pt x="171" y="0"/>
                  </a:lnTo>
                  <a:lnTo>
                    <a:pt x="173" y="18"/>
                  </a:lnTo>
                  <a:lnTo>
                    <a:pt x="181" y="33"/>
                  </a:lnTo>
                  <a:lnTo>
                    <a:pt x="194" y="46"/>
                  </a:lnTo>
                  <a:lnTo>
                    <a:pt x="209" y="54"/>
                  </a:lnTo>
                  <a:lnTo>
                    <a:pt x="227" y="57"/>
                  </a:lnTo>
                  <a:lnTo>
                    <a:pt x="246" y="54"/>
                  </a:lnTo>
                  <a:lnTo>
                    <a:pt x="261" y="46"/>
                  </a:lnTo>
                  <a:lnTo>
                    <a:pt x="274" y="33"/>
                  </a:lnTo>
                  <a:lnTo>
                    <a:pt x="282" y="18"/>
                  </a:lnTo>
                  <a:lnTo>
                    <a:pt x="284" y="0"/>
                  </a:lnTo>
                  <a:lnTo>
                    <a:pt x="512" y="0"/>
                  </a:lnTo>
                  <a:lnTo>
                    <a:pt x="515" y="18"/>
                  </a:lnTo>
                  <a:lnTo>
                    <a:pt x="523" y="33"/>
                  </a:lnTo>
                  <a:lnTo>
                    <a:pt x="536" y="46"/>
                  </a:lnTo>
                  <a:lnTo>
                    <a:pt x="551" y="54"/>
                  </a:lnTo>
                  <a:lnTo>
                    <a:pt x="569" y="57"/>
                  </a:lnTo>
                  <a:lnTo>
                    <a:pt x="588" y="54"/>
                  </a:lnTo>
                  <a:lnTo>
                    <a:pt x="603" y="46"/>
                  </a:lnTo>
                  <a:lnTo>
                    <a:pt x="616" y="33"/>
                  </a:lnTo>
                  <a:lnTo>
                    <a:pt x="623" y="18"/>
                  </a:lnTo>
                  <a:lnTo>
                    <a:pt x="626" y="0"/>
                  </a:lnTo>
                  <a:lnTo>
                    <a:pt x="854" y="0"/>
                  </a:lnTo>
                  <a:lnTo>
                    <a:pt x="857" y="18"/>
                  </a:lnTo>
                  <a:lnTo>
                    <a:pt x="865" y="33"/>
                  </a:lnTo>
                  <a:lnTo>
                    <a:pt x="878" y="46"/>
                  </a:lnTo>
                  <a:lnTo>
                    <a:pt x="893" y="54"/>
                  </a:lnTo>
                  <a:lnTo>
                    <a:pt x="911" y="57"/>
                  </a:lnTo>
                  <a:lnTo>
                    <a:pt x="911" y="286"/>
                  </a:lnTo>
                  <a:lnTo>
                    <a:pt x="893" y="289"/>
                  </a:lnTo>
                  <a:lnTo>
                    <a:pt x="878" y="296"/>
                  </a:lnTo>
                  <a:lnTo>
                    <a:pt x="865" y="309"/>
                  </a:lnTo>
                  <a:lnTo>
                    <a:pt x="857" y="324"/>
                  </a:lnTo>
                  <a:lnTo>
                    <a:pt x="854" y="343"/>
                  </a:lnTo>
                  <a:lnTo>
                    <a:pt x="857" y="361"/>
                  </a:lnTo>
                  <a:lnTo>
                    <a:pt x="865" y="376"/>
                  </a:lnTo>
                  <a:lnTo>
                    <a:pt x="878" y="389"/>
                  </a:lnTo>
                  <a:lnTo>
                    <a:pt x="893" y="397"/>
                  </a:lnTo>
                  <a:lnTo>
                    <a:pt x="911" y="400"/>
                  </a:lnTo>
                  <a:lnTo>
                    <a:pt x="911" y="629"/>
                  </a:lnTo>
                  <a:lnTo>
                    <a:pt x="893" y="631"/>
                  </a:lnTo>
                  <a:lnTo>
                    <a:pt x="878" y="639"/>
                  </a:lnTo>
                  <a:lnTo>
                    <a:pt x="865" y="652"/>
                  </a:lnTo>
                  <a:lnTo>
                    <a:pt x="857" y="667"/>
                  </a:lnTo>
                  <a:lnTo>
                    <a:pt x="854" y="685"/>
                  </a:lnTo>
                  <a:lnTo>
                    <a:pt x="857" y="703"/>
                  </a:lnTo>
                  <a:lnTo>
                    <a:pt x="865" y="719"/>
                  </a:lnTo>
                  <a:lnTo>
                    <a:pt x="878" y="732"/>
                  </a:lnTo>
                  <a:lnTo>
                    <a:pt x="893" y="740"/>
                  </a:lnTo>
                  <a:lnTo>
                    <a:pt x="911" y="742"/>
                  </a:lnTo>
                  <a:lnTo>
                    <a:pt x="911" y="913"/>
                  </a:lnTo>
                  <a:lnTo>
                    <a:pt x="740" y="913"/>
                  </a:lnTo>
                  <a:lnTo>
                    <a:pt x="737" y="896"/>
                  </a:lnTo>
                  <a:lnTo>
                    <a:pt x="730" y="880"/>
                  </a:lnTo>
                  <a:lnTo>
                    <a:pt x="717" y="868"/>
                  </a:lnTo>
                  <a:lnTo>
                    <a:pt x="702" y="859"/>
                  </a:lnTo>
                  <a:lnTo>
                    <a:pt x="683" y="856"/>
                  </a:lnTo>
                  <a:lnTo>
                    <a:pt x="665" y="859"/>
                  </a:lnTo>
                  <a:lnTo>
                    <a:pt x="650" y="868"/>
                  </a:lnTo>
                  <a:lnTo>
                    <a:pt x="637" y="880"/>
                  </a:lnTo>
                  <a:lnTo>
                    <a:pt x="629" y="896"/>
                  </a:lnTo>
                  <a:lnTo>
                    <a:pt x="626" y="913"/>
                  </a:lnTo>
                  <a:lnTo>
                    <a:pt x="398" y="913"/>
                  </a:lnTo>
                  <a:lnTo>
                    <a:pt x="396" y="896"/>
                  </a:lnTo>
                  <a:lnTo>
                    <a:pt x="388" y="880"/>
                  </a:lnTo>
                  <a:lnTo>
                    <a:pt x="375" y="868"/>
                  </a:lnTo>
                  <a:lnTo>
                    <a:pt x="360" y="859"/>
                  </a:lnTo>
                  <a:lnTo>
                    <a:pt x="341" y="856"/>
                  </a:lnTo>
                  <a:lnTo>
                    <a:pt x="323" y="859"/>
                  </a:lnTo>
                  <a:lnTo>
                    <a:pt x="308" y="868"/>
                  </a:lnTo>
                  <a:lnTo>
                    <a:pt x="295" y="880"/>
                  </a:lnTo>
                  <a:lnTo>
                    <a:pt x="287" y="896"/>
                  </a:lnTo>
                  <a:lnTo>
                    <a:pt x="284" y="913"/>
                  </a:lnTo>
                  <a:lnTo>
                    <a:pt x="57" y="913"/>
                  </a:lnTo>
                  <a:lnTo>
                    <a:pt x="54" y="896"/>
                  </a:lnTo>
                  <a:lnTo>
                    <a:pt x="46" y="880"/>
                  </a:lnTo>
                  <a:lnTo>
                    <a:pt x="33" y="868"/>
                  </a:lnTo>
                  <a:lnTo>
                    <a:pt x="18" y="859"/>
                  </a:lnTo>
                  <a:lnTo>
                    <a:pt x="0" y="856"/>
                  </a:lnTo>
                  <a:lnTo>
                    <a:pt x="0" y="514"/>
                  </a:lnTo>
                  <a:lnTo>
                    <a:pt x="2" y="532"/>
                  </a:lnTo>
                  <a:lnTo>
                    <a:pt x="10" y="548"/>
                  </a:lnTo>
                  <a:lnTo>
                    <a:pt x="23" y="560"/>
                  </a:lnTo>
                  <a:lnTo>
                    <a:pt x="38" y="568"/>
                  </a:lnTo>
                  <a:lnTo>
                    <a:pt x="57" y="572"/>
                  </a:lnTo>
                  <a:lnTo>
                    <a:pt x="75" y="568"/>
                  </a:lnTo>
                  <a:lnTo>
                    <a:pt x="90" y="560"/>
                  </a:lnTo>
                  <a:lnTo>
                    <a:pt x="103" y="548"/>
                  </a:lnTo>
                  <a:lnTo>
                    <a:pt x="111" y="532"/>
                  </a:lnTo>
                  <a:lnTo>
                    <a:pt x="114" y="514"/>
                  </a:lnTo>
                  <a:lnTo>
                    <a:pt x="111" y="496"/>
                  </a:lnTo>
                  <a:lnTo>
                    <a:pt x="103" y="480"/>
                  </a:lnTo>
                  <a:lnTo>
                    <a:pt x="90" y="468"/>
                  </a:lnTo>
                  <a:lnTo>
                    <a:pt x="75" y="459"/>
                  </a:lnTo>
                  <a:lnTo>
                    <a:pt x="57" y="457"/>
                  </a:lnTo>
                  <a:lnTo>
                    <a:pt x="38" y="459"/>
                  </a:lnTo>
                  <a:lnTo>
                    <a:pt x="23" y="468"/>
                  </a:lnTo>
                  <a:lnTo>
                    <a:pt x="10" y="480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0" y="171"/>
                  </a:lnTo>
                  <a:lnTo>
                    <a:pt x="2" y="189"/>
                  </a:lnTo>
                  <a:lnTo>
                    <a:pt x="10" y="205"/>
                  </a:lnTo>
                  <a:lnTo>
                    <a:pt x="23" y="217"/>
                  </a:lnTo>
                  <a:lnTo>
                    <a:pt x="38" y="226"/>
                  </a:lnTo>
                  <a:lnTo>
                    <a:pt x="57" y="229"/>
                  </a:lnTo>
                  <a:lnTo>
                    <a:pt x="75" y="226"/>
                  </a:lnTo>
                  <a:lnTo>
                    <a:pt x="90" y="217"/>
                  </a:lnTo>
                  <a:lnTo>
                    <a:pt x="103" y="205"/>
                  </a:lnTo>
                  <a:lnTo>
                    <a:pt x="111" y="189"/>
                  </a:lnTo>
                  <a:lnTo>
                    <a:pt x="114" y="171"/>
                  </a:lnTo>
                  <a:lnTo>
                    <a:pt x="111" y="154"/>
                  </a:lnTo>
                  <a:lnTo>
                    <a:pt x="103" y="137"/>
                  </a:lnTo>
                  <a:lnTo>
                    <a:pt x="90" y="126"/>
                  </a:lnTo>
                  <a:lnTo>
                    <a:pt x="75" y="117"/>
                  </a:lnTo>
                  <a:lnTo>
                    <a:pt x="57" y="114"/>
                  </a:lnTo>
                  <a:lnTo>
                    <a:pt x="38" y="117"/>
                  </a:lnTo>
                  <a:lnTo>
                    <a:pt x="23" y="126"/>
                  </a:lnTo>
                  <a:lnTo>
                    <a:pt x="10" y="137"/>
                  </a:lnTo>
                  <a:lnTo>
                    <a:pt x="2" y="15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78"/>
            <p:cNvSpPr>
              <a:spLocks noEditPoints="1"/>
            </p:cNvSpPr>
            <p:nvPr/>
          </p:nvSpPr>
          <p:spPr bwMode="auto">
            <a:xfrm>
              <a:off x="8294688" y="5884863"/>
              <a:ext cx="161925" cy="160338"/>
            </a:xfrm>
            <a:custGeom>
              <a:avLst/>
              <a:gdLst>
                <a:gd name="T0" fmla="*/ 456 w 912"/>
                <a:gd name="T1" fmla="*/ 229 h 913"/>
                <a:gd name="T2" fmla="*/ 419 w 912"/>
                <a:gd name="T3" fmla="*/ 232 h 913"/>
                <a:gd name="T4" fmla="*/ 384 w 912"/>
                <a:gd name="T5" fmla="*/ 240 h 913"/>
                <a:gd name="T6" fmla="*/ 351 w 912"/>
                <a:gd name="T7" fmla="*/ 254 h 913"/>
                <a:gd name="T8" fmla="*/ 321 w 912"/>
                <a:gd name="T9" fmla="*/ 272 h 913"/>
                <a:gd name="T10" fmla="*/ 295 w 912"/>
                <a:gd name="T11" fmla="*/ 295 h 913"/>
                <a:gd name="T12" fmla="*/ 273 w 912"/>
                <a:gd name="T13" fmla="*/ 322 h 913"/>
                <a:gd name="T14" fmla="*/ 254 w 912"/>
                <a:gd name="T15" fmla="*/ 352 h 913"/>
                <a:gd name="T16" fmla="*/ 239 w 912"/>
                <a:gd name="T17" fmla="*/ 384 h 913"/>
                <a:gd name="T18" fmla="*/ 231 w 912"/>
                <a:gd name="T19" fmla="*/ 420 h 913"/>
                <a:gd name="T20" fmla="*/ 228 w 912"/>
                <a:gd name="T21" fmla="*/ 457 h 913"/>
                <a:gd name="T22" fmla="*/ 231 w 912"/>
                <a:gd name="T23" fmla="*/ 494 h 913"/>
                <a:gd name="T24" fmla="*/ 239 w 912"/>
                <a:gd name="T25" fmla="*/ 529 h 913"/>
                <a:gd name="T26" fmla="*/ 254 w 912"/>
                <a:gd name="T27" fmla="*/ 562 h 913"/>
                <a:gd name="T28" fmla="*/ 273 w 912"/>
                <a:gd name="T29" fmla="*/ 591 h 913"/>
                <a:gd name="T30" fmla="*/ 295 w 912"/>
                <a:gd name="T31" fmla="*/ 618 h 913"/>
                <a:gd name="T32" fmla="*/ 321 w 912"/>
                <a:gd name="T33" fmla="*/ 641 h 913"/>
                <a:gd name="T34" fmla="*/ 351 w 912"/>
                <a:gd name="T35" fmla="*/ 660 h 913"/>
                <a:gd name="T36" fmla="*/ 384 w 912"/>
                <a:gd name="T37" fmla="*/ 673 h 913"/>
                <a:gd name="T38" fmla="*/ 419 w 912"/>
                <a:gd name="T39" fmla="*/ 683 h 913"/>
                <a:gd name="T40" fmla="*/ 456 w 912"/>
                <a:gd name="T41" fmla="*/ 685 h 913"/>
                <a:gd name="T42" fmla="*/ 493 w 912"/>
                <a:gd name="T43" fmla="*/ 683 h 913"/>
                <a:gd name="T44" fmla="*/ 529 w 912"/>
                <a:gd name="T45" fmla="*/ 673 h 913"/>
                <a:gd name="T46" fmla="*/ 561 w 912"/>
                <a:gd name="T47" fmla="*/ 660 h 913"/>
                <a:gd name="T48" fmla="*/ 591 w 912"/>
                <a:gd name="T49" fmla="*/ 641 h 913"/>
                <a:gd name="T50" fmla="*/ 617 w 912"/>
                <a:gd name="T51" fmla="*/ 618 h 913"/>
                <a:gd name="T52" fmla="*/ 639 w 912"/>
                <a:gd name="T53" fmla="*/ 591 h 913"/>
                <a:gd name="T54" fmla="*/ 658 w 912"/>
                <a:gd name="T55" fmla="*/ 562 h 913"/>
                <a:gd name="T56" fmla="*/ 673 w 912"/>
                <a:gd name="T57" fmla="*/ 529 h 913"/>
                <a:gd name="T58" fmla="*/ 681 w 912"/>
                <a:gd name="T59" fmla="*/ 494 h 913"/>
                <a:gd name="T60" fmla="*/ 684 w 912"/>
                <a:gd name="T61" fmla="*/ 457 h 913"/>
                <a:gd name="T62" fmla="*/ 681 w 912"/>
                <a:gd name="T63" fmla="*/ 420 h 913"/>
                <a:gd name="T64" fmla="*/ 673 w 912"/>
                <a:gd name="T65" fmla="*/ 384 h 913"/>
                <a:gd name="T66" fmla="*/ 658 w 912"/>
                <a:gd name="T67" fmla="*/ 352 h 913"/>
                <a:gd name="T68" fmla="*/ 639 w 912"/>
                <a:gd name="T69" fmla="*/ 322 h 913"/>
                <a:gd name="T70" fmla="*/ 617 w 912"/>
                <a:gd name="T71" fmla="*/ 295 h 913"/>
                <a:gd name="T72" fmla="*/ 591 w 912"/>
                <a:gd name="T73" fmla="*/ 272 h 913"/>
                <a:gd name="T74" fmla="*/ 561 w 912"/>
                <a:gd name="T75" fmla="*/ 254 h 913"/>
                <a:gd name="T76" fmla="*/ 529 w 912"/>
                <a:gd name="T77" fmla="*/ 240 h 913"/>
                <a:gd name="T78" fmla="*/ 493 w 912"/>
                <a:gd name="T79" fmla="*/ 232 h 913"/>
                <a:gd name="T80" fmla="*/ 456 w 912"/>
                <a:gd name="T81" fmla="*/ 229 h 913"/>
                <a:gd name="T82" fmla="*/ 0 w 912"/>
                <a:gd name="T83" fmla="*/ 0 h 913"/>
                <a:gd name="T84" fmla="*/ 912 w 912"/>
                <a:gd name="T85" fmla="*/ 0 h 913"/>
                <a:gd name="T86" fmla="*/ 912 w 912"/>
                <a:gd name="T87" fmla="*/ 913 h 913"/>
                <a:gd name="T88" fmla="*/ 0 w 912"/>
                <a:gd name="T89" fmla="*/ 913 h 913"/>
                <a:gd name="T90" fmla="*/ 0 w 912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2" h="913">
                  <a:moveTo>
                    <a:pt x="456" y="229"/>
                  </a:moveTo>
                  <a:lnTo>
                    <a:pt x="419" y="232"/>
                  </a:lnTo>
                  <a:lnTo>
                    <a:pt x="384" y="240"/>
                  </a:lnTo>
                  <a:lnTo>
                    <a:pt x="351" y="254"/>
                  </a:lnTo>
                  <a:lnTo>
                    <a:pt x="321" y="272"/>
                  </a:lnTo>
                  <a:lnTo>
                    <a:pt x="295" y="295"/>
                  </a:lnTo>
                  <a:lnTo>
                    <a:pt x="273" y="322"/>
                  </a:lnTo>
                  <a:lnTo>
                    <a:pt x="254" y="352"/>
                  </a:lnTo>
                  <a:lnTo>
                    <a:pt x="239" y="384"/>
                  </a:lnTo>
                  <a:lnTo>
                    <a:pt x="231" y="420"/>
                  </a:lnTo>
                  <a:lnTo>
                    <a:pt x="228" y="457"/>
                  </a:lnTo>
                  <a:lnTo>
                    <a:pt x="231" y="494"/>
                  </a:lnTo>
                  <a:lnTo>
                    <a:pt x="239" y="529"/>
                  </a:lnTo>
                  <a:lnTo>
                    <a:pt x="254" y="562"/>
                  </a:lnTo>
                  <a:lnTo>
                    <a:pt x="273" y="591"/>
                  </a:lnTo>
                  <a:lnTo>
                    <a:pt x="295" y="618"/>
                  </a:lnTo>
                  <a:lnTo>
                    <a:pt x="321" y="641"/>
                  </a:lnTo>
                  <a:lnTo>
                    <a:pt x="351" y="660"/>
                  </a:lnTo>
                  <a:lnTo>
                    <a:pt x="384" y="673"/>
                  </a:lnTo>
                  <a:lnTo>
                    <a:pt x="419" y="683"/>
                  </a:lnTo>
                  <a:lnTo>
                    <a:pt x="456" y="685"/>
                  </a:lnTo>
                  <a:lnTo>
                    <a:pt x="493" y="683"/>
                  </a:lnTo>
                  <a:lnTo>
                    <a:pt x="529" y="673"/>
                  </a:lnTo>
                  <a:lnTo>
                    <a:pt x="561" y="660"/>
                  </a:lnTo>
                  <a:lnTo>
                    <a:pt x="591" y="641"/>
                  </a:lnTo>
                  <a:lnTo>
                    <a:pt x="617" y="618"/>
                  </a:lnTo>
                  <a:lnTo>
                    <a:pt x="639" y="591"/>
                  </a:lnTo>
                  <a:lnTo>
                    <a:pt x="658" y="562"/>
                  </a:lnTo>
                  <a:lnTo>
                    <a:pt x="673" y="529"/>
                  </a:lnTo>
                  <a:lnTo>
                    <a:pt x="681" y="494"/>
                  </a:lnTo>
                  <a:lnTo>
                    <a:pt x="684" y="457"/>
                  </a:lnTo>
                  <a:lnTo>
                    <a:pt x="681" y="420"/>
                  </a:lnTo>
                  <a:lnTo>
                    <a:pt x="673" y="384"/>
                  </a:lnTo>
                  <a:lnTo>
                    <a:pt x="658" y="352"/>
                  </a:lnTo>
                  <a:lnTo>
                    <a:pt x="639" y="322"/>
                  </a:lnTo>
                  <a:lnTo>
                    <a:pt x="617" y="295"/>
                  </a:lnTo>
                  <a:lnTo>
                    <a:pt x="591" y="272"/>
                  </a:lnTo>
                  <a:lnTo>
                    <a:pt x="561" y="254"/>
                  </a:lnTo>
                  <a:lnTo>
                    <a:pt x="529" y="240"/>
                  </a:lnTo>
                  <a:lnTo>
                    <a:pt x="493" y="232"/>
                  </a:lnTo>
                  <a:lnTo>
                    <a:pt x="456" y="229"/>
                  </a:lnTo>
                  <a:close/>
                  <a:moveTo>
                    <a:pt x="0" y="0"/>
                  </a:moveTo>
                  <a:lnTo>
                    <a:pt x="912" y="0"/>
                  </a:lnTo>
                  <a:lnTo>
                    <a:pt x="912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9"/>
            <p:cNvSpPr>
              <a:spLocks noEditPoints="1"/>
            </p:cNvSpPr>
            <p:nvPr/>
          </p:nvSpPr>
          <p:spPr bwMode="auto">
            <a:xfrm>
              <a:off x="8164513" y="5753100"/>
              <a:ext cx="603250" cy="604838"/>
            </a:xfrm>
            <a:custGeom>
              <a:avLst/>
              <a:gdLst>
                <a:gd name="T0" fmla="*/ 3004 w 3417"/>
                <a:gd name="T1" fmla="*/ 2994 h 3426"/>
                <a:gd name="T2" fmla="*/ 2962 w 3417"/>
                <a:gd name="T3" fmla="*/ 3083 h 3426"/>
                <a:gd name="T4" fmla="*/ 3004 w 3417"/>
                <a:gd name="T5" fmla="*/ 3172 h 3426"/>
                <a:gd name="T6" fmla="*/ 3102 w 3417"/>
                <a:gd name="T7" fmla="*/ 3194 h 3426"/>
                <a:gd name="T8" fmla="*/ 3177 w 3417"/>
                <a:gd name="T9" fmla="*/ 3134 h 3426"/>
                <a:gd name="T10" fmla="*/ 3177 w 3417"/>
                <a:gd name="T11" fmla="*/ 3033 h 3426"/>
                <a:gd name="T12" fmla="*/ 3102 w 3417"/>
                <a:gd name="T13" fmla="*/ 2972 h 3426"/>
                <a:gd name="T14" fmla="*/ 291 w 3417"/>
                <a:gd name="T15" fmla="*/ 2981 h 3426"/>
                <a:gd name="T16" fmla="*/ 231 w 3417"/>
                <a:gd name="T17" fmla="*/ 3057 h 3426"/>
                <a:gd name="T18" fmla="*/ 253 w 3417"/>
                <a:gd name="T19" fmla="*/ 3155 h 3426"/>
                <a:gd name="T20" fmla="*/ 342 w 3417"/>
                <a:gd name="T21" fmla="*/ 3197 h 3426"/>
                <a:gd name="T22" fmla="*/ 431 w 3417"/>
                <a:gd name="T23" fmla="*/ 3155 h 3426"/>
                <a:gd name="T24" fmla="*/ 453 w 3417"/>
                <a:gd name="T25" fmla="*/ 3057 h 3426"/>
                <a:gd name="T26" fmla="*/ 392 w 3417"/>
                <a:gd name="T27" fmla="*/ 2981 h 3426"/>
                <a:gd name="T28" fmla="*/ 665 w 3417"/>
                <a:gd name="T29" fmla="*/ 631 h 3426"/>
                <a:gd name="T30" fmla="*/ 627 w 3417"/>
                <a:gd name="T31" fmla="*/ 685 h 3426"/>
                <a:gd name="T32" fmla="*/ 629 w 3417"/>
                <a:gd name="T33" fmla="*/ 1727 h 3426"/>
                <a:gd name="T34" fmla="*/ 653 w 3417"/>
                <a:gd name="T35" fmla="*/ 2787 h 3426"/>
                <a:gd name="T36" fmla="*/ 1709 w 3417"/>
                <a:gd name="T37" fmla="*/ 2797 h 3426"/>
                <a:gd name="T38" fmla="*/ 2734 w 3417"/>
                <a:gd name="T39" fmla="*/ 2797 h 3426"/>
                <a:gd name="T40" fmla="*/ 2788 w 3417"/>
                <a:gd name="T41" fmla="*/ 2759 h 3426"/>
                <a:gd name="T42" fmla="*/ 2780 w 3417"/>
                <a:gd name="T43" fmla="*/ 652 h 3426"/>
                <a:gd name="T44" fmla="*/ 683 w 3417"/>
                <a:gd name="T45" fmla="*/ 628 h 3426"/>
                <a:gd name="T46" fmla="*/ 3004 w 3417"/>
                <a:gd name="T47" fmla="*/ 254 h 3426"/>
                <a:gd name="T48" fmla="*/ 2962 w 3417"/>
                <a:gd name="T49" fmla="*/ 342 h 3426"/>
                <a:gd name="T50" fmla="*/ 3004 w 3417"/>
                <a:gd name="T51" fmla="*/ 431 h 3426"/>
                <a:gd name="T52" fmla="*/ 3102 w 3417"/>
                <a:gd name="T53" fmla="*/ 453 h 3426"/>
                <a:gd name="T54" fmla="*/ 3177 w 3417"/>
                <a:gd name="T55" fmla="*/ 393 h 3426"/>
                <a:gd name="T56" fmla="*/ 3177 w 3417"/>
                <a:gd name="T57" fmla="*/ 292 h 3426"/>
                <a:gd name="T58" fmla="*/ 3102 w 3417"/>
                <a:gd name="T59" fmla="*/ 231 h 3426"/>
                <a:gd name="T60" fmla="*/ 291 w 3417"/>
                <a:gd name="T61" fmla="*/ 240 h 3426"/>
                <a:gd name="T62" fmla="*/ 231 w 3417"/>
                <a:gd name="T63" fmla="*/ 316 h 3426"/>
                <a:gd name="T64" fmla="*/ 253 w 3417"/>
                <a:gd name="T65" fmla="*/ 414 h 3426"/>
                <a:gd name="T66" fmla="*/ 342 w 3417"/>
                <a:gd name="T67" fmla="*/ 456 h 3426"/>
                <a:gd name="T68" fmla="*/ 431 w 3417"/>
                <a:gd name="T69" fmla="*/ 414 h 3426"/>
                <a:gd name="T70" fmla="*/ 453 w 3417"/>
                <a:gd name="T71" fmla="*/ 316 h 3426"/>
                <a:gd name="T72" fmla="*/ 392 w 3417"/>
                <a:gd name="T73" fmla="*/ 240 h 3426"/>
                <a:gd name="T74" fmla="*/ 3190 w 3417"/>
                <a:gd name="T75" fmla="*/ 0 h 3426"/>
                <a:gd name="T76" fmla="*/ 3324 w 3417"/>
                <a:gd name="T77" fmla="*/ 44 h 3426"/>
                <a:gd name="T78" fmla="*/ 3405 w 3417"/>
                <a:gd name="T79" fmla="*/ 156 h 3426"/>
                <a:gd name="T80" fmla="*/ 3415 w 3417"/>
                <a:gd name="T81" fmla="*/ 3235 h 3426"/>
                <a:gd name="T82" fmla="*/ 3351 w 3417"/>
                <a:gd name="T83" fmla="*/ 3359 h 3426"/>
                <a:gd name="T84" fmla="*/ 3226 w 3417"/>
                <a:gd name="T85" fmla="*/ 3423 h 3426"/>
                <a:gd name="T86" fmla="*/ 155 w 3417"/>
                <a:gd name="T87" fmla="*/ 3415 h 3426"/>
                <a:gd name="T88" fmla="*/ 44 w 3417"/>
                <a:gd name="T89" fmla="*/ 3332 h 3426"/>
                <a:gd name="T90" fmla="*/ 0 w 3417"/>
                <a:gd name="T91" fmla="*/ 3197 h 3426"/>
                <a:gd name="T92" fmla="*/ 26 w 3417"/>
                <a:gd name="T93" fmla="*/ 123 h 3426"/>
                <a:gd name="T94" fmla="*/ 123 w 3417"/>
                <a:gd name="T95" fmla="*/ 25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7" h="3426">
                  <a:moveTo>
                    <a:pt x="3076" y="2969"/>
                  </a:moveTo>
                  <a:lnTo>
                    <a:pt x="3049" y="2972"/>
                  </a:lnTo>
                  <a:lnTo>
                    <a:pt x="3025" y="2981"/>
                  </a:lnTo>
                  <a:lnTo>
                    <a:pt x="3004" y="2994"/>
                  </a:lnTo>
                  <a:lnTo>
                    <a:pt x="2987" y="3012"/>
                  </a:lnTo>
                  <a:lnTo>
                    <a:pt x="2973" y="3033"/>
                  </a:lnTo>
                  <a:lnTo>
                    <a:pt x="2965" y="3057"/>
                  </a:lnTo>
                  <a:lnTo>
                    <a:pt x="2962" y="3083"/>
                  </a:lnTo>
                  <a:lnTo>
                    <a:pt x="2965" y="3109"/>
                  </a:lnTo>
                  <a:lnTo>
                    <a:pt x="2973" y="3134"/>
                  </a:lnTo>
                  <a:lnTo>
                    <a:pt x="2987" y="3155"/>
                  </a:lnTo>
                  <a:lnTo>
                    <a:pt x="3004" y="3172"/>
                  </a:lnTo>
                  <a:lnTo>
                    <a:pt x="3025" y="3186"/>
                  </a:lnTo>
                  <a:lnTo>
                    <a:pt x="3049" y="3194"/>
                  </a:lnTo>
                  <a:lnTo>
                    <a:pt x="3076" y="3197"/>
                  </a:lnTo>
                  <a:lnTo>
                    <a:pt x="3102" y="3194"/>
                  </a:lnTo>
                  <a:lnTo>
                    <a:pt x="3126" y="3186"/>
                  </a:lnTo>
                  <a:lnTo>
                    <a:pt x="3146" y="3172"/>
                  </a:lnTo>
                  <a:lnTo>
                    <a:pt x="3164" y="3155"/>
                  </a:lnTo>
                  <a:lnTo>
                    <a:pt x="3177" y="3134"/>
                  </a:lnTo>
                  <a:lnTo>
                    <a:pt x="3187" y="3109"/>
                  </a:lnTo>
                  <a:lnTo>
                    <a:pt x="3190" y="3083"/>
                  </a:lnTo>
                  <a:lnTo>
                    <a:pt x="3187" y="3057"/>
                  </a:lnTo>
                  <a:lnTo>
                    <a:pt x="3177" y="3033"/>
                  </a:lnTo>
                  <a:lnTo>
                    <a:pt x="3164" y="3012"/>
                  </a:lnTo>
                  <a:lnTo>
                    <a:pt x="3146" y="2994"/>
                  </a:lnTo>
                  <a:lnTo>
                    <a:pt x="3126" y="2981"/>
                  </a:lnTo>
                  <a:lnTo>
                    <a:pt x="3102" y="2972"/>
                  </a:lnTo>
                  <a:lnTo>
                    <a:pt x="3076" y="2969"/>
                  </a:lnTo>
                  <a:close/>
                  <a:moveTo>
                    <a:pt x="342" y="2969"/>
                  </a:moveTo>
                  <a:lnTo>
                    <a:pt x="316" y="2972"/>
                  </a:lnTo>
                  <a:lnTo>
                    <a:pt x="291" y="2981"/>
                  </a:lnTo>
                  <a:lnTo>
                    <a:pt x="270" y="2994"/>
                  </a:lnTo>
                  <a:lnTo>
                    <a:pt x="253" y="3012"/>
                  </a:lnTo>
                  <a:lnTo>
                    <a:pt x="239" y="3033"/>
                  </a:lnTo>
                  <a:lnTo>
                    <a:pt x="231" y="3057"/>
                  </a:lnTo>
                  <a:lnTo>
                    <a:pt x="228" y="3083"/>
                  </a:lnTo>
                  <a:lnTo>
                    <a:pt x="231" y="3109"/>
                  </a:lnTo>
                  <a:lnTo>
                    <a:pt x="239" y="3134"/>
                  </a:lnTo>
                  <a:lnTo>
                    <a:pt x="253" y="3155"/>
                  </a:lnTo>
                  <a:lnTo>
                    <a:pt x="270" y="3172"/>
                  </a:lnTo>
                  <a:lnTo>
                    <a:pt x="291" y="3186"/>
                  </a:lnTo>
                  <a:lnTo>
                    <a:pt x="316" y="3194"/>
                  </a:lnTo>
                  <a:lnTo>
                    <a:pt x="342" y="3197"/>
                  </a:lnTo>
                  <a:lnTo>
                    <a:pt x="368" y="3194"/>
                  </a:lnTo>
                  <a:lnTo>
                    <a:pt x="392" y="3186"/>
                  </a:lnTo>
                  <a:lnTo>
                    <a:pt x="412" y="3172"/>
                  </a:lnTo>
                  <a:lnTo>
                    <a:pt x="431" y="3155"/>
                  </a:lnTo>
                  <a:lnTo>
                    <a:pt x="444" y="3134"/>
                  </a:lnTo>
                  <a:lnTo>
                    <a:pt x="453" y="3109"/>
                  </a:lnTo>
                  <a:lnTo>
                    <a:pt x="456" y="3083"/>
                  </a:lnTo>
                  <a:lnTo>
                    <a:pt x="453" y="3057"/>
                  </a:lnTo>
                  <a:lnTo>
                    <a:pt x="444" y="3033"/>
                  </a:lnTo>
                  <a:lnTo>
                    <a:pt x="431" y="3012"/>
                  </a:lnTo>
                  <a:lnTo>
                    <a:pt x="412" y="2994"/>
                  </a:lnTo>
                  <a:lnTo>
                    <a:pt x="392" y="2981"/>
                  </a:lnTo>
                  <a:lnTo>
                    <a:pt x="368" y="2972"/>
                  </a:lnTo>
                  <a:lnTo>
                    <a:pt x="342" y="2969"/>
                  </a:lnTo>
                  <a:close/>
                  <a:moveTo>
                    <a:pt x="683" y="628"/>
                  </a:moveTo>
                  <a:lnTo>
                    <a:pt x="665" y="631"/>
                  </a:lnTo>
                  <a:lnTo>
                    <a:pt x="650" y="639"/>
                  </a:lnTo>
                  <a:lnTo>
                    <a:pt x="637" y="652"/>
                  </a:lnTo>
                  <a:lnTo>
                    <a:pt x="629" y="667"/>
                  </a:lnTo>
                  <a:lnTo>
                    <a:pt x="627" y="685"/>
                  </a:lnTo>
                  <a:lnTo>
                    <a:pt x="627" y="1713"/>
                  </a:lnTo>
                  <a:lnTo>
                    <a:pt x="627" y="1718"/>
                  </a:lnTo>
                  <a:lnTo>
                    <a:pt x="628" y="1722"/>
                  </a:lnTo>
                  <a:lnTo>
                    <a:pt x="629" y="1727"/>
                  </a:lnTo>
                  <a:lnTo>
                    <a:pt x="629" y="2741"/>
                  </a:lnTo>
                  <a:lnTo>
                    <a:pt x="632" y="2759"/>
                  </a:lnTo>
                  <a:lnTo>
                    <a:pt x="640" y="2774"/>
                  </a:lnTo>
                  <a:lnTo>
                    <a:pt x="653" y="2787"/>
                  </a:lnTo>
                  <a:lnTo>
                    <a:pt x="668" y="2795"/>
                  </a:lnTo>
                  <a:lnTo>
                    <a:pt x="686" y="2797"/>
                  </a:lnTo>
                  <a:lnTo>
                    <a:pt x="1709" y="2797"/>
                  </a:lnTo>
                  <a:lnTo>
                    <a:pt x="1709" y="2797"/>
                  </a:lnTo>
                  <a:lnTo>
                    <a:pt x="1710" y="2797"/>
                  </a:lnTo>
                  <a:lnTo>
                    <a:pt x="1711" y="2797"/>
                  </a:lnTo>
                  <a:lnTo>
                    <a:pt x="1711" y="2797"/>
                  </a:lnTo>
                  <a:lnTo>
                    <a:pt x="2734" y="2797"/>
                  </a:lnTo>
                  <a:lnTo>
                    <a:pt x="2752" y="2795"/>
                  </a:lnTo>
                  <a:lnTo>
                    <a:pt x="2767" y="2787"/>
                  </a:lnTo>
                  <a:lnTo>
                    <a:pt x="2780" y="2774"/>
                  </a:lnTo>
                  <a:lnTo>
                    <a:pt x="2788" y="2759"/>
                  </a:lnTo>
                  <a:lnTo>
                    <a:pt x="2791" y="2741"/>
                  </a:lnTo>
                  <a:lnTo>
                    <a:pt x="2791" y="685"/>
                  </a:lnTo>
                  <a:lnTo>
                    <a:pt x="2788" y="667"/>
                  </a:lnTo>
                  <a:lnTo>
                    <a:pt x="2780" y="652"/>
                  </a:lnTo>
                  <a:lnTo>
                    <a:pt x="2767" y="639"/>
                  </a:lnTo>
                  <a:lnTo>
                    <a:pt x="2752" y="631"/>
                  </a:lnTo>
                  <a:lnTo>
                    <a:pt x="2734" y="628"/>
                  </a:lnTo>
                  <a:lnTo>
                    <a:pt x="683" y="628"/>
                  </a:lnTo>
                  <a:close/>
                  <a:moveTo>
                    <a:pt x="3076" y="228"/>
                  </a:moveTo>
                  <a:lnTo>
                    <a:pt x="3049" y="231"/>
                  </a:lnTo>
                  <a:lnTo>
                    <a:pt x="3025" y="240"/>
                  </a:lnTo>
                  <a:lnTo>
                    <a:pt x="3004" y="254"/>
                  </a:lnTo>
                  <a:lnTo>
                    <a:pt x="2987" y="271"/>
                  </a:lnTo>
                  <a:lnTo>
                    <a:pt x="2973" y="292"/>
                  </a:lnTo>
                  <a:lnTo>
                    <a:pt x="2965" y="316"/>
                  </a:lnTo>
                  <a:lnTo>
                    <a:pt x="2962" y="342"/>
                  </a:lnTo>
                  <a:lnTo>
                    <a:pt x="2965" y="369"/>
                  </a:lnTo>
                  <a:lnTo>
                    <a:pt x="2973" y="393"/>
                  </a:lnTo>
                  <a:lnTo>
                    <a:pt x="2987" y="414"/>
                  </a:lnTo>
                  <a:lnTo>
                    <a:pt x="3004" y="431"/>
                  </a:lnTo>
                  <a:lnTo>
                    <a:pt x="3025" y="445"/>
                  </a:lnTo>
                  <a:lnTo>
                    <a:pt x="3049" y="453"/>
                  </a:lnTo>
                  <a:lnTo>
                    <a:pt x="3076" y="456"/>
                  </a:lnTo>
                  <a:lnTo>
                    <a:pt x="3102" y="453"/>
                  </a:lnTo>
                  <a:lnTo>
                    <a:pt x="3126" y="445"/>
                  </a:lnTo>
                  <a:lnTo>
                    <a:pt x="3146" y="431"/>
                  </a:lnTo>
                  <a:lnTo>
                    <a:pt x="3164" y="414"/>
                  </a:lnTo>
                  <a:lnTo>
                    <a:pt x="3177" y="393"/>
                  </a:lnTo>
                  <a:lnTo>
                    <a:pt x="3187" y="369"/>
                  </a:lnTo>
                  <a:lnTo>
                    <a:pt x="3190" y="342"/>
                  </a:lnTo>
                  <a:lnTo>
                    <a:pt x="3187" y="316"/>
                  </a:lnTo>
                  <a:lnTo>
                    <a:pt x="3177" y="292"/>
                  </a:lnTo>
                  <a:lnTo>
                    <a:pt x="3164" y="271"/>
                  </a:lnTo>
                  <a:lnTo>
                    <a:pt x="3146" y="254"/>
                  </a:lnTo>
                  <a:lnTo>
                    <a:pt x="3126" y="240"/>
                  </a:lnTo>
                  <a:lnTo>
                    <a:pt x="3102" y="231"/>
                  </a:lnTo>
                  <a:lnTo>
                    <a:pt x="3076" y="228"/>
                  </a:lnTo>
                  <a:close/>
                  <a:moveTo>
                    <a:pt x="342" y="228"/>
                  </a:moveTo>
                  <a:lnTo>
                    <a:pt x="316" y="231"/>
                  </a:lnTo>
                  <a:lnTo>
                    <a:pt x="291" y="240"/>
                  </a:lnTo>
                  <a:lnTo>
                    <a:pt x="270" y="254"/>
                  </a:lnTo>
                  <a:lnTo>
                    <a:pt x="253" y="271"/>
                  </a:lnTo>
                  <a:lnTo>
                    <a:pt x="239" y="292"/>
                  </a:lnTo>
                  <a:lnTo>
                    <a:pt x="231" y="316"/>
                  </a:lnTo>
                  <a:lnTo>
                    <a:pt x="228" y="342"/>
                  </a:lnTo>
                  <a:lnTo>
                    <a:pt x="231" y="369"/>
                  </a:lnTo>
                  <a:lnTo>
                    <a:pt x="239" y="393"/>
                  </a:lnTo>
                  <a:lnTo>
                    <a:pt x="253" y="414"/>
                  </a:lnTo>
                  <a:lnTo>
                    <a:pt x="270" y="431"/>
                  </a:lnTo>
                  <a:lnTo>
                    <a:pt x="291" y="445"/>
                  </a:lnTo>
                  <a:lnTo>
                    <a:pt x="316" y="453"/>
                  </a:lnTo>
                  <a:lnTo>
                    <a:pt x="342" y="456"/>
                  </a:lnTo>
                  <a:lnTo>
                    <a:pt x="368" y="453"/>
                  </a:lnTo>
                  <a:lnTo>
                    <a:pt x="392" y="445"/>
                  </a:lnTo>
                  <a:lnTo>
                    <a:pt x="412" y="431"/>
                  </a:lnTo>
                  <a:lnTo>
                    <a:pt x="431" y="414"/>
                  </a:lnTo>
                  <a:lnTo>
                    <a:pt x="444" y="393"/>
                  </a:lnTo>
                  <a:lnTo>
                    <a:pt x="453" y="369"/>
                  </a:lnTo>
                  <a:lnTo>
                    <a:pt x="456" y="342"/>
                  </a:lnTo>
                  <a:lnTo>
                    <a:pt x="453" y="316"/>
                  </a:lnTo>
                  <a:lnTo>
                    <a:pt x="444" y="292"/>
                  </a:lnTo>
                  <a:lnTo>
                    <a:pt x="431" y="271"/>
                  </a:lnTo>
                  <a:lnTo>
                    <a:pt x="412" y="254"/>
                  </a:lnTo>
                  <a:lnTo>
                    <a:pt x="392" y="240"/>
                  </a:lnTo>
                  <a:lnTo>
                    <a:pt x="368" y="231"/>
                  </a:lnTo>
                  <a:lnTo>
                    <a:pt x="342" y="228"/>
                  </a:lnTo>
                  <a:close/>
                  <a:moveTo>
                    <a:pt x="228" y="0"/>
                  </a:moveTo>
                  <a:lnTo>
                    <a:pt x="3190" y="0"/>
                  </a:lnTo>
                  <a:lnTo>
                    <a:pt x="3226" y="2"/>
                  </a:lnTo>
                  <a:lnTo>
                    <a:pt x="3261" y="12"/>
                  </a:lnTo>
                  <a:lnTo>
                    <a:pt x="3295" y="25"/>
                  </a:lnTo>
                  <a:lnTo>
                    <a:pt x="3324" y="44"/>
                  </a:lnTo>
                  <a:lnTo>
                    <a:pt x="3351" y="67"/>
                  </a:lnTo>
                  <a:lnTo>
                    <a:pt x="3373" y="94"/>
                  </a:lnTo>
                  <a:lnTo>
                    <a:pt x="3392" y="123"/>
                  </a:lnTo>
                  <a:lnTo>
                    <a:pt x="3405" y="156"/>
                  </a:lnTo>
                  <a:lnTo>
                    <a:pt x="3415" y="191"/>
                  </a:lnTo>
                  <a:lnTo>
                    <a:pt x="3417" y="228"/>
                  </a:lnTo>
                  <a:lnTo>
                    <a:pt x="3417" y="3197"/>
                  </a:lnTo>
                  <a:lnTo>
                    <a:pt x="3415" y="3235"/>
                  </a:lnTo>
                  <a:lnTo>
                    <a:pt x="3405" y="3270"/>
                  </a:lnTo>
                  <a:lnTo>
                    <a:pt x="3392" y="3302"/>
                  </a:lnTo>
                  <a:lnTo>
                    <a:pt x="3373" y="3332"/>
                  </a:lnTo>
                  <a:lnTo>
                    <a:pt x="3351" y="3359"/>
                  </a:lnTo>
                  <a:lnTo>
                    <a:pt x="3324" y="3382"/>
                  </a:lnTo>
                  <a:lnTo>
                    <a:pt x="3295" y="3400"/>
                  </a:lnTo>
                  <a:lnTo>
                    <a:pt x="3261" y="3415"/>
                  </a:lnTo>
                  <a:lnTo>
                    <a:pt x="3226" y="3423"/>
                  </a:lnTo>
                  <a:lnTo>
                    <a:pt x="3190" y="3426"/>
                  </a:lnTo>
                  <a:lnTo>
                    <a:pt x="228" y="3426"/>
                  </a:lnTo>
                  <a:lnTo>
                    <a:pt x="191" y="3423"/>
                  </a:lnTo>
                  <a:lnTo>
                    <a:pt x="155" y="3415"/>
                  </a:lnTo>
                  <a:lnTo>
                    <a:pt x="123" y="3400"/>
                  </a:lnTo>
                  <a:lnTo>
                    <a:pt x="93" y="3382"/>
                  </a:lnTo>
                  <a:lnTo>
                    <a:pt x="66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3" y="25"/>
                  </a:lnTo>
                  <a:lnTo>
                    <a:pt x="155" y="12"/>
                  </a:lnTo>
                  <a:lnTo>
                    <a:pt x="191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8355013" y="5945188"/>
              <a:ext cx="41275" cy="39688"/>
            </a:xfrm>
            <a:custGeom>
              <a:avLst/>
              <a:gdLst>
                <a:gd name="T0" fmla="*/ 114 w 228"/>
                <a:gd name="T1" fmla="*/ 0 h 229"/>
                <a:gd name="T2" fmla="*/ 140 w 228"/>
                <a:gd name="T3" fmla="*/ 3 h 229"/>
                <a:gd name="T4" fmla="*/ 164 w 228"/>
                <a:gd name="T5" fmla="*/ 11 h 229"/>
                <a:gd name="T6" fmla="*/ 185 w 228"/>
                <a:gd name="T7" fmla="*/ 25 h 229"/>
                <a:gd name="T8" fmla="*/ 203 w 228"/>
                <a:gd name="T9" fmla="*/ 43 h 229"/>
                <a:gd name="T10" fmla="*/ 217 w 228"/>
                <a:gd name="T11" fmla="*/ 63 h 229"/>
                <a:gd name="T12" fmla="*/ 225 w 228"/>
                <a:gd name="T13" fmla="*/ 87 h 229"/>
                <a:gd name="T14" fmla="*/ 228 w 228"/>
                <a:gd name="T15" fmla="*/ 114 h 229"/>
                <a:gd name="T16" fmla="*/ 225 w 228"/>
                <a:gd name="T17" fmla="*/ 140 h 229"/>
                <a:gd name="T18" fmla="*/ 217 w 228"/>
                <a:gd name="T19" fmla="*/ 164 h 229"/>
                <a:gd name="T20" fmla="*/ 203 w 228"/>
                <a:gd name="T21" fmla="*/ 185 h 229"/>
                <a:gd name="T22" fmla="*/ 185 w 228"/>
                <a:gd name="T23" fmla="*/ 203 h 229"/>
                <a:gd name="T24" fmla="*/ 164 w 228"/>
                <a:gd name="T25" fmla="*/ 216 h 229"/>
                <a:gd name="T26" fmla="*/ 140 w 228"/>
                <a:gd name="T27" fmla="*/ 225 h 229"/>
                <a:gd name="T28" fmla="*/ 114 w 228"/>
                <a:gd name="T29" fmla="*/ 229 h 229"/>
                <a:gd name="T30" fmla="*/ 88 w 228"/>
                <a:gd name="T31" fmla="*/ 225 h 229"/>
                <a:gd name="T32" fmla="*/ 64 w 228"/>
                <a:gd name="T33" fmla="*/ 216 h 229"/>
                <a:gd name="T34" fmla="*/ 42 w 228"/>
                <a:gd name="T35" fmla="*/ 203 h 229"/>
                <a:gd name="T36" fmla="*/ 25 w 228"/>
                <a:gd name="T37" fmla="*/ 185 h 229"/>
                <a:gd name="T38" fmla="*/ 11 w 228"/>
                <a:gd name="T39" fmla="*/ 164 h 229"/>
                <a:gd name="T40" fmla="*/ 3 w 228"/>
                <a:gd name="T41" fmla="*/ 140 h 229"/>
                <a:gd name="T42" fmla="*/ 0 w 228"/>
                <a:gd name="T43" fmla="*/ 114 h 229"/>
                <a:gd name="T44" fmla="*/ 3 w 228"/>
                <a:gd name="T45" fmla="*/ 87 h 229"/>
                <a:gd name="T46" fmla="*/ 11 w 228"/>
                <a:gd name="T47" fmla="*/ 63 h 229"/>
                <a:gd name="T48" fmla="*/ 25 w 228"/>
                <a:gd name="T49" fmla="*/ 43 h 229"/>
                <a:gd name="T50" fmla="*/ 42 w 228"/>
                <a:gd name="T51" fmla="*/ 25 h 229"/>
                <a:gd name="T52" fmla="*/ 64 w 228"/>
                <a:gd name="T53" fmla="*/ 11 h 229"/>
                <a:gd name="T54" fmla="*/ 88 w 228"/>
                <a:gd name="T55" fmla="*/ 3 h 229"/>
                <a:gd name="T56" fmla="*/ 114 w 228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9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3" y="43"/>
                  </a:lnTo>
                  <a:lnTo>
                    <a:pt x="217" y="63"/>
                  </a:lnTo>
                  <a:lnTo>
                    <a:pt x="225" y="87"/>
                  </a:lnTo>
                  <a:lnTo>
                    <a:pt x="228" y="114"/>
                  </a:lnTo>
                  <a:lnTo>
                    <a:pt x="225" y="140"/>
                  </a:lnTo>
                  <a:lnTo>
                    <a:pt x="217" y="164"/>
                  </a:lnTo>
                  <a:lnTo>
                    <a:pt x="203" y="185"/>
                  </a:lnTo>
                  <a:lnTo>
                    <a:pt x="185" y="203"/>
                  </a:lnTo>
                  <a:lnTo>
                    <a:pt x="164" y="216"/>
                  </a:lnTo>
                  <a:lnTo>
                    <a:pt x="140" y="225"/>
                  </a:lnTo>
                  <a:lnTo>
                    <a:pt x="114" y="229"/>
                  </a:lnTo>
                  <a:lnTo>
                    <a:pt x="88" y="225"/>
                  </a:lnTo>
                  <a:lnTo>
                    <a:pt x="64" y="216"/>
                  </a:lnTo>
                  <a:lnTo>
                    <a:pt x="42" y="203"/>
                  </a:lnTo>
                  <a:lnTo>
                    <a:pt x="25" y="185"/>
                  </a:lnTo>
                  <a:lnTo>
                    <a:pt x="11" y="164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1"/>
            <p:cNvSpPr>
              <a:spLocks noEditPoints="1"/>
            </p:cNvSpPr>
            <p:nvPr/>
          </p:nvSpPr>
          <p:spPr bwMode="auto">
            <a:xfrm>
              <a:off x="8296276" y="6065838"/>
              <a:ext cx="160338" cy="161925"/>
            </a:xfrm>
            <a:custGeom>
              <a:avLst/>
              <a:gdLst>
                <a:gd name="T0" fmla="*/ 513 w 909"/>
                <a:gd name="T1" fmla="*/ 667 h 914"/>
                <a:gd name="T2" fmla="*/ 549 w 909"/>
                <a:gd name="T3" fmla="*/ 740 h 914"/>
                <a:gd name="T4" fmla="*/ 621 w 909"/>
                <a:gd name="T5" fmla="*/ 703 h 914"/>
                <a:gd name="T6" fmla="*/ 585 w 909"/>
                <a:gd name="T7" fmla="*/ 631 h 914"/>
                <a:gd name="T8" fmla="*/ 179 w 909"/>
                <a:gd name="T9" fmla="*/ 651 h 914"/>
                <a:gd name="T10" fmla="*/ 192 w 909"/>
                <a:gd name="T11" fmla="*/ 731 h 914"/>
                <a:gd name="T12" fmla="*/ 272 w 909"/>
                <a:gd name="T13" fmla="*/ 719 h 914"/>
                <a:gd name="T14" fmla="*/ 259 w 909"/>
                <a:gd name="T15" fmla="*/ 639 h 914"/>
                <a:gd name="T16" fmla="*/ 704 w 909"/>
                <a:gd name="T17" fmla="*/ 468 h 914"/>
                <a:gd name="T18" fmla="*/ 692 w 909"/>
                <a:gd name="T19" fmla="*/ 547 h 914"/>
                <a:gd name="T20" fmla="*/ 771 w 909"/>
                <a:gd name="T21" fmla="*/ 560 h 914"/>
                <a:gd name="T22" fmla="*/ 784 w 909"/>
                <a:gd name="T23" fmla="*/ 480 h 914"/>
                <a:gd name="T24" fmla="*/ 378 w 909"/>
                <a:gd name="T25" fmla="*/ 460 h 914"/>
                <a:gd name="T26" fmla="*/ 342 w 909"/>
                <a:gd name="T27" fmla="*/ 532 h 914"/>
                <a:gd name="T28" fmla="*/ 415 w 909"/>
                <a:gd name="T29" fmla="*/ 568 h 914"/>
                <a:gd name="T30" fmla="*/ 450 w 909"/>
                <a:gd name="T31" fmla="*/ 495 h 914"/>
                <a:gd name="T32" fmla="*/ 567 w 909"/>
                <a:gd name="T33" fmla="*/ 285 h 914"/>
                <a:gd name="T34" fmla="*/ 510 w 909"/>
                <a:gd name="T35" fmla="*/ 343 h 914"/>
                <a:gd name="T36" fmla="*/ 567 w 909"/>
                <a:gd name="T37" fmla="*/ 400 h 914"/>
                <a:gd name="T38" fmla="*/ 624 w 909"/>
                <a:gd name="T39" fmla="*/ 343 h 914"/>
                <a:gd name="T40" fmla="*/ 567 w 909"/>
                <a:gd name="T41" fmla="*/ 285 h 914"/>
                <a:gd name="T42" fmla="*/ 171 w 909"/>
                <a:gd name="T43" fmla="*/ 325 h 914"/>
                <a:gd name="T44" fmla="*/ 207 w 909"/>
                <a:gd name="T45" fmla="*/ 397 h 914"/>
                <a:gd name="T46" fmla="*/ 279 w 909"/>
                <a:gd name="T47" fmla="*/ 360 h 914"/>
                <a:gd name="T48" fmla="*/ 244 w 909"/>
                <a:gd name="T49" fmla="*/ 289 h 914"/>
                <a:gd name="T50" fmla="*/ 692 w 909"/>
                <a:gd name="T51" fmla="*/ 138 h 914"/>
                <a:gd name="T52" fmla="*/ 704 w 909"/>
                <a:gd name="T53" fmla="*/ 217 h 914"/>
                <a:gd name="T54" fmla="*/ 784 w 909"/>
                <a:gd name="T55" fmla="*/ 205 h 914"/>
                <a:gd name="T56" fmla="*/ 771 w 909"/>
                <a:gd name="T57" fmla="*/ 125 h 914"/>
                <a:gd name="T58" fmla="*/ 363 w 909"/>
                <a:gd name="T59" fmla="*/ 125 h 914"/>
                <a:gd name="T60" fmla="*/ 350 w 909"/>
                <a:gd name="T61" fmla="*/ 205 h 914"/>
                <a:gd name="T62" fmla="*/ 430 w 909"/>
                <a:gd name="T63" fmla="*/ 217 h 914"/>
                <a:gd name="T64" fmla="*/ 442 w 909"/>
                <a:gd name="T65" fmla="*/ 138 h 914"/>
                <a:gd name="T66" fmla="*/ 168 w 909"/>
                <a:gd name="T67" fmla="*/ 0 h 914"/>
                <a:gd name="T68" fmla="*/ 225 w 909"/>
                <a:gd name="T69" fmla="*/ 57 h 914"/>
                <a:gd name="T70" fmla="*/ 282 w 909"/>
                <a:gd name="T71" fmla="*/ 0 h 914"/>
                <a:gd name="T72" fmla="*/ 549 w 909"/>
                <a:gd name="T73" fmla="*/ 54 h 914"/>
                <a:gd name="T74" fmla="*/ 621 w 909"/>
                <a:gd name="T75" fmla="*/ 18 h 914"/>
                <a:gd name="T76" fmla="*/ 875 w 909"/>
                <a:gd name="T77" fmla="*/ 46 h 914"/>
                <a:gd name="T78" fmla="*/ 875 w 909"/>
                <a:gd name="T79" fmla="*/ 297 h 914"/>
                <a:gd name="T80" fmla="*/ 862 w 909"/>
                <a:gd name="T81" fmla="*/ 376 h 914"/>
                <a:gd name="T82" fmla="*/ 890 w 909"/>
                <a:gd name="T83" fmla="*/ 631 h 914"/>
                <a:gd name="T84" fmla="*/ 855 w 909"/>
                <a:gd name="T85" fmla="*/ 703 h 914"/>
                <a:gd name="T86" fmla="*/ 909 w 909"/>
                <a:gd name="T87" fmla="*/ 914 h 914"/>
                <a:gd name="T88" fmla="*/ 699 w 909"/>
                <a:gd name="T89" fmla="*/ 859 h 914"/>
                <a:gd name="T90" fmla="*/ 627 w 909"/>
                <a:gd name="T91" fmla="*/ 895 h 914"/>
                <a:gd name="T92" fmla="*/ 373 w 909"/>
                <a:gd name="T93" fmla="*/ 867 h 914"/>
                <a:gd name="T94" fmla="*/ 293 w 909"/>
                <a:gd name="T95" fmla="*/ 880 h 914"/>
                <a:gd name="T96" fmla="*/ 44 w 909"/>
                <a:gd name="T97" fmla="*/ 881 h 914"/>
                <a:gd name="T98" fmla="*/ 6 w 909"/>
                <a:gd name="T99" fmla="*/ 542 h 914"/>
                <a:gd name="T100" fmla="*/ 73 w 909"/>
                <a:gd name="T101" fmla="*/ 568 h 914"/>
                <a:gd name="T102" fmla="*/ 109 w 909"/>
                <a:gd name="T103" fmla="*/ 495 h 914"/>
                <a:gd name="T104" fmla="*/ 39 w 909"/>
                <a:gd name="T105" fmla="*/ 459 h 914"/>
                <a:gd name="T106" fmla="*/ 0 w 909"/>
                <a:gd name="T107" fmla="*/ 186 h 914"/>
                <a:gd name="T108" fmla="*/ 54 w 909"/>
                <a:gd name="T109" fmla="*/ 228 h 914"/>
                <a:gd name="T110" fmla="*/ 111 w 909"/>
                <a:gd name="T111" fmla="*/ 171 h 914"/>
                <a:gd name="T112" fmla="*/ 54 w 909"/>
                <a:gd name="T113" fmla="*/ 114 h 914"/>
                <a:gd name="T114" fmla="*/ 0 w 909"/>
                <a:gd name="T115" fmla="*/ 15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09" h="914">
                  <a:moveTo>
                    <a:pt x="567" y="628"/>
                  </a:moveTo>
                  <a:lnTo>
                    <a:pt x="549" y="631"/>
                  </a:lnTo>
                  <a:lnTo>
                    <a:pt x="534" y="639"/>
                  </a:lnTo>
                  <a:lnTo>
                    <a:pt x="521" y="651"/>
                  </a:lnTo>
                  <a:lnTo>
                    <a:pt x="513" y="667"/>
                  </a:lnTo>
                  <a:lnTo>
                    <a:pt x="510" y="685"/>
                  </a:lnTo>
                  <a:lnTo>
                    <a:pt x="513" y="703"/>
                  </a:lnTo>
                  <a:lnTo>
                    <a:pt x="521" y="719"/>
                  </a:lnTo>
                  <a:lnTo>
                    <a:pt x="534" y="731"/>
                  </a:lnTo>
                  <a:lnTo>
                    <a:pt x="549" y="740"/>
                  </a:lnTo>
                  <a:lnTo>
                    <a:pt x="567" y="743"/>
                  </a:lnTo>
                  <a:lnTo>
                    <a:pt x="585" y="740"/>
                  </a:lnTo>
                  <a:lnTo>
                    <a:pt x="600" y="731"/>
                  </a:lnTo>
                  <a:lnTo>
                    <a:pt x="613" y="719"/>
                  </a:lnTo>
                  <a:lnTo>
                    <a:pt x="621" y="703"/>
                  </a:lnTo>
                  <a:lnTo>
                    <a:pt x="624" y="685"/>
                  </a:lnTo>
                  <a:lnTo>
                    <a:pt x="621" y="667"/>
                  </a:lnTo>
                  <a:lnTo>
                    <a:pt x="613" y="651"/>
                  </a:lnTo>
                  <a:lnTo>
                    <a:pt x="600" y="639"/>
                  </a:lnTo>
                  <a:lnTo>
                    <a:pt x="585" y="631"/>
                  </a:lnTo>
                  <a:lnTo>
                    <a:pt x="567" y="628"/>
                  </a:lnTo>
                  <a:close/>
                  <a:moveTo>
                    <a:pt x="225" y="628"/>
                  </a:moveTo>
                  <a:lnTo>
                    <a:pt x="207" y="631"/>
                  </a:lnTo>
                  <a:lnTo>
                    <a:pt x="192" y="639"/>
                  </a:lnTo>
                  <a:lnTo>
                    <a:pt x="179" y="651"/>
                  </a:lnTo>
                  <a:lnTo>
                    <a:pt x="171" y="667"/>
                  </a:lnTo>
                  <a:lnTo>
                    <a:pt x="168" y="685"/>
                  </a:lnTo>
                  <a:lnTo>
                    <a:pt x="171" y="703"/>
                  </a:lnTo>
                  <a:lnTo>
                    <a:pt x="179" y="719"/>
                  </a:lnTo>
                  <a:lnTo>
                    <a:pt x="192" y="731"/>
                  </a:lnTo>
                  <a:lnTo>
                    <a:pt x="207" y="740"/>
                  </a:lnTo>
                  <a:lnTo>
                    <a:pt x="225" y="743"/>
                  </a:lnTo>
                  <a:lnTo>
                    <a:pt x="244" y="740"/>
                  </a:lnTo>
                  <a:lnTo>
                    <a:pt x="259" y="731"/>
                  </a:lnTo>
                  <a:lnTo>
                    <a:pt x="272" y="719"/>
                  </a:lnTo>
                  <a:lnTo>
                    <a:pt x="279" y="703"/>
                  </a:lnTo>
                  <a:lnTo>
                    <a:pt x="282" y="685"/>
                  </a:lnTo>
                  <a:lnTo>
                    <a:pt x="279" y="667"/>
                  </a:lnTo>
                  <a:lnTo>
                    <a:pt x="272" y="651"/>
                  </a:lnTo>
                  <a:lnTo>
                    <a:pt x="259" y="639"/>
                  </a:lnTo>
                  <a:lnTo>
                    <a:pt x="244" y="631"/>
                  </a:lnTo>
                  <a:lnTo>
                    <a:pt x="225" y="628"/>
                  </a:lnTo>
                  <a:close/>
                  <a:moveTo>
                    <a:pt x="738" y="457"/>
                  </a:moveTo>
                  <a:lnTo>
                    <a:pt x="720" y="460"/>
                  </a:lnTo>
                  <a:lnTo>
                    <a:pt x="704" y="468"/>
                  </a:lnTo>
                  <a:lnTo>
                    <a:pt x="692" y="480"/>
                  </a:lnTo>
                  <a:lnTo>
                    <a:pt x="684" y="495"/>
                  </a:lnTo>
                  <a:lnTo>
                    <a:pt x="681" y="514"/>
                  </a:lnTo>
                  <a:lnTo>
                    <a:pt x="684" y="532"/>
                  </a:lnTo>
                  <a:lnTo>
                    <a:pt x="692" y="547"/>
                  </a:lnTo>
                  <a:lnTo>
                    <a:pt x="704" y="560"/>
                  </a:lnTo>
                  <a:lnTo>
                    <a:pt x="720" y="568"/>
                  </a:lnTo>
                  <a:lnTo>
                    <a:pt x="738" y="571"/>
                  </a:lnTo>
                  <a:lnTo>
                    <a:pt x="756" y="568"/>
                  </a:lnTo>
                  <a:lnTo>
                    <a:pt x="771" y="560"/>
                  </a:lnTo>
                  <a:lnTo>
                    <a:pt x="784" y="547"/>
                  </a:lnTo>
                  <a:lnTo>
                    <a:pt x="792" y="532"/>
                  </a:lnTo>
                  <a:lnTo>
                    <a:pt x="795" y="514"/>
                  </a:lnTo>
                  <a:lnTo>
                    <a:pt x="792" y="495"/>
                  </a:lnTo>
                  <a:lnTo>
                    <a:pt x="784" y="480"/>
                  </a:lnTo>
                  <a:lnTo>
                    <a:pt x="771" y="468"/>
                  </a:lnTo>
                  <a:lnTo>
                    <a:pt x="756" y="460"/>
                  </a:lnTo>
                  <a:lnTo>
                    <a:pt x="738" y="457"/>
                  </a:lnTo>
                  <a:close/>
                  <a:moveTo>
                    <a:pt x="396" y="457"/>
                  </a:moveTo>
                  <a:lnTo>
                    <a:pt x="378" y="460"/>
                  </a:lnTo>
                  <a:lnTo>
                    <a:pt x="363" y="468"/>
                  </a:lnTo>
                  <a:lnTo>
                    <a:pt x="350" y="480"/>
                  </a:lnTo>
                  <a:lnTo>
                    <a:pt x="342" y="495"/>
                  </a:lnTo>
                  <a:lnTo>
                    <a:pt x="339" y="514"/>
                  </a:lnTo>
                  <a:lnTo>
                    <a:pt x="342" y="532"/>
                  </a:lnTo>
                  <a:lnTo>
                    <a:pt x="350" y="547"/>
                  </a:lnTo>
                  <a:lnTo>
                    <a:pt x="363" y="560"/>
                  </a:lnTo>
                  <a:lnTo>
                    <a:pt x="378" y="568"/>
                  </a:lnTo>
                  <a:lnTo>
                    <a:pt x="396" y="571"/>
                  </a:lnTo>
                  <a:lnTo>
                    <a:pt x="415" y="568"/>
                  </a:lnTo>
                  <a:lnTo>
                    <a:pt x="430" y="560"/>
                  </a:lnTo>
                  <a:lnTo>
                    <a:pt x="442" y="547"/>
                  </a:lnTo>
                  <a:lnTo>
                    <a:pt x="450" y="532"/>
                  </a:lnTo>
                  <a:lnTo>
                    <a:pt x="453" y="514"/>
                  </a:lnTo>
                  <a:lnTo>
                    <a:pt x="450" y="495"/>
                  </a:lnTo>
                  <a:lnTo>
                    <a:pt x="442" y="480"/>
                  </a:lnTo>
                  <a:lnTo>
                    <a:pt x="430" y="468"/>
                  </a:lnTo>
                  <a:lnTo>
                    <a:pt x="415" y="460"/>
                  </a:lnTo>
                  <a:lnTo>
                    <a:pt x="396" y="457"/>
                  </a:lnTo>
                  <a:close/>
                  <a:moveTo>
                    <a:pt x="567" y="285"/>
                  </a:moveTo>
                  <a:lnTo>
                    <a:pt x="549" y="289"/>
                  </a:lnTo>
                  <a:lnTo>
                    <a:pt x="534" y="297"/>
                  </a:lnTo>
                  <a:lnTo>
                    <a:pt x="521" y="309"/>
                  </a:lnTo>
                  <a:lnTo>
                    <a:pt x="513" y="325"/>
                  </a:lnTo>
                  <a:lnTo>
                    <a:pt x="510" y="343"/>
                  </a:lnTo>
                  <a:lnTo>
                    <a:pt x="513" y="360"/>
                  </a:lnTo>
                  <a:lnTo>
                    <a:pt x="521" y="376"/>
                  </a:lnTo>
                  <a:lnTo>
                    <a:pt x="534" y="388"/>
                  </a:lnTo>
                  <a:lnTo>
                    <a:pt x="549" y="397"/>
                  </a:lnTo>
                  <a:lnTo>
                    <a:pt x="567" y="400"/>
                  </a:lnTo>
                  <a:lnTo>
                    <a:pt x="585" y="397"/>
                  </a:lnTo>
                  <a:lnTo>
                    <a:pt x="600" y="388"/>
                  </a:lnTo>
                  <a:lnTo>
                    <a:pt x="613" y="376"/>
                  </a:lnTo>
                  <a:lnTo>
                    <a:pt x="621" y="360"/>
                  </a:lnTo>
                  <a:lnTo>
                    <a:pt x="624" y="343"/>
                  </a:lnTo>
                  <a:lnTo>
                    <a:pt x="621" y="325"/>
                  </a:lnTo>
                  <a:lnTo>
                    <a:pt x="613" y="309"/>
                  </a:lnTo>
                  <a:lnTo>
                    <a:pt x="600" y="297"/>
                  </a:lnTo>
                  <a:lnTo>
                    <a:pt x="585" y="289"/>
                  </a:lnTo>
                  <a:lnTo>
                    <a:pt x="567" y="285"/>
                  </a:lnTo>
                  <a:close/>
                  <a:moveTo>
                    <a:pt x="225" y="285"/>
                  </a:moveTo>
                  <a:lnTo>
                    <a:pt x="207" y="289"/>
                  </a:lnTo>
                  <a:lnTo>
                    <a:pt x="192" y="297"/>
                  </a:lnTo>
                  <a:lnTo>
                    <a:pt x="179" y="309"/>
                  </a:lnTo>
                  <a:lnTo>
                    <a:pt x="171" y="325"/>
                  </a:lnTo>
                  <a:lnTo>
                    <a:pt x="168" y="343"/>
                  </a:lnTo>
                  <a:lnTo>
                    <a:pt x="171" y="360"/>
                  </a:lnTo>
                  <a:lnTo>
                    <a:pt x="179" y="376"/>
                  </a:lnTo>
                  <a:lnTo>
                    <a:pt x="192" y="388"/>
                  </a:lnTo>
                  <a:lnTo>
                    <a:pt x="207" y="397"/>
                  </a:lnTo>
                  <a:lnTo>
                    <a:pt x="225" y="400"/>
                  </a:lnTo>
                  <a:lnTo>
                    <a:pt x="244" y="397"/>
                  </a:lnTo>
                  <a:lnTo>
                    <a:pt x="259" y="388"/>
                  </a:lnTo>
                  <a:lnTo>
                    <a:pt x="272" y="376"/>
                  </a:lnTo>
                  <a:lnTo>
                    <a:pt x="279" y="360"/>
                  </a:lnTo>
                  <a:lnTo>
                    <a:pt x="282" y="343"/>
                  </a:lnTo>
                  <a:lnTo>
                    <a:pt x="279" y="325"/>
                  </a:lnTo>
                  <a:lnTo>
                    <a:pt x="272" y="309"/>
                  </a:lnTo>
                  <a:lnTo>
                    <a:pt x="259" y="297"/>
                  </a:lnTo>
                  <a:lnTo>
                    <a:pt x="244" y="289"/>
                  </a:lnTo>
                  <a:lnTo>
                    <a:pt x="225" y="285"/>
                  </a:lnTo>
                  <a:close/>
                  <a:moveTo>
                    <a:pt x="738" y="114"/>
                  </a:moveTo>
                  <a:lnTo>
                    <a:pt x="720" y="117"/>
                  </a:lnTo>
                  <a:lnTo>
                    <a:pt x="704" y="125"/>
                  </a:lnTo>
                  <a:lnTo>
                    <a:pt x="692" y="138"/>
                  </a:lnTo>
                  <a:lnTo>
                    <a:pt x="684" y="153"/>
                  </a:lnTo>
                  <a:lnTo>
                    <a:pt x="681" y="171"/>
                  </a:lnTo>
                  <a:lnTo>
                    <a:pt x="684" y="189"/>
                  </a:lnTo>
                  <a:lnTo>
                    <a:pt x="692" y="205"/>
                  </a:lnTo>
                  <a:lnTo>
                    <a:pt x="704" y="217"/>
                  </a:lnTo>
                  <a:lnTo>
                    <a:pt x="720" y="225"/>
                  </a:lnTo>
                  <a:lnTo>
                    <a:pt x="738" y="228"/>
                  </a:lnTo>
                  <a:lnTo>
                    <a:pt x="756" y="225"/>
                  </a:lnTo>
                  <a:lnTo>
                    <a:pt x="771" y="217"/>
                  </a:lnTo>
                  <a:lnTo>
                    <a:pt x="784" y="205"/>
                  </a:lnTo>
                  <a:lnTo>
                    <a:pt x="792" y="189"/>
                  </a:lnTo>
                  <a:lnTo>
                    <a:pt x="795" y="171"/>
                  </a:lnTo>
                  <a:lnTo>
                    <a:pt x="792" y="153"/>
                  </a:lnTo>
                  <a:lnTo>
                    <a:pt x="784" y="138"/>
                  </a:lnTo>
                  <a:lnTo>
                    <a:pt x="771" y="125"/>
                  </a:lnTo>
                  <a:lnTo>
                    <a:pt x="756" y="117"/>
                  </a:lnTo>
                  <a:lnTo>
                    <a:pt x="738" y="114"/>
                  </a:lnTo>
                  <a:close/>
                  <a:moveTo>
                    <a:pt x="396" y="114"/>
                  </a:moveTo>
                  <a:lnTo>
                    <a:pt x="378" y="117"/>
                  </a:lnTo>
                  <a:lnTo>
                    <a:pt x="363" y="125"/>
                  </a:lnTo>
                  <a:lnTo>
                    <a:pt x="350" y="138"/>
                  </a:lnTo>
                  <a:lnTo>
                    <a:pt x="342" y="153"/>
                  </a:lnTo>
                  <a:lnTo>
                    <a:pt x="339" y="171"/>
                  </a:lnTo>
                  <a:lnTo>
                    <a:pt x="342" y="189"/>
                  </a:lnTo>
                  <a:lnTo>
                    <a:pt x="350" y="205"/>
                  </a:lnTo>
                  <a:lnTo>
                    <a:pt x="363" y="217"/>
                  </a:lnTo>
                  <a:lnTo>
                    <a:pt x="378" y="225"/>
                  </a:lnTo>
                  <a:lnTo>
                    <a:pt x="396" y="228"/>
                  </a:lnTo>
                  <a:lnTo>
                    <a:pt x="415" y="225"/>
                  </a:lnTo>
                  <a:lnTo>
                    <a:pt x="430" y="217"/>
                  </a:lnTo>
                  <a:lnTo>
                    <a:pt x="442" y="205"/>
                  </a:lnTo>
                  <a:lnTo>
                    <a:pt x="450" y="189"/>
                  </a:lnTo>
                  <a:lnTo>
                    <a:pt x="453" y="171"/>
                  </a:lnTo>
                  <a:lnTo>
                    <a:pt x="450" y="153"/>
                  </a:lnTo>
                  <a:lnTo>
                    <a:pt x="442" y="138"/>
                  </a:lnTo>
                  <a:lnTo>
                    <a:pt x="430" y="125"/>
                  </a:lnTo>
                  <a:lnTo>
                    <a:pt x="415" y="117"/>
                  </a:lnTo>
                  <a:lnTo>
                    <a:pt x="396" y="114"/>
                  </a:lnTo>
                  <a:close/>
                  <a:moveTo>
                    <a:pt x="0" y="0"/>
                  </a:moveTo>
                  <a:lnTo>
                    <a:pt x="168" y="0"/>
                  </a:lnTo>
                  <a:lnTo>
                    <a:pt x="171" y="18"/>
                  </a:lnTo>
                  <a:lnTo>
                    <a:pt x="179" y="34"/>
                  </a:lnTo>
                  <a:lnTo>
                    <a:pt x="192" y="46"/>
                  </a:lnTo>
                  <a:lnTo>
                    <a:pt x="207" y="54"/>
                  </a:lnTo>
                  <a:lnTo>
                    <a:pt x="225" y="57"/>
                  </a:lnTo>
                  <a:lnTo>
                    <a:pt x="244" y="54"/>
                  </a:lnTo>
                  <a:lnTo>
                    <a:pt x="259" y="46"/>
                  </a:lnTo>
                  <a:lnTo>
                    <a:pt x="272" y="34"/>
                  </a:lnTo>
                  <a:lnTo>
                    <a:pt x="279" y="18"/>
                  </a:lnTo>
                  <a:lnTo>
                    <a:pt x="282" y="0"/>
                  </a:lnTo>
                  <a:lnTo>
                    <a:pt x="510" y="0"/>
                  </a:lnTo>
                  <a:lnTo>
                    <a:pt x="513" y="18"/>
                  </a:lnTo>
                  <a:lnTo>
                    <a:pt x="521" y="34"/>
                  </a:lnTo>
                  <a:lnTo>
                    <a:pt x="534" y="46"/>
                  </a:lnTo>
                  <a:lnTo>
                    <a:pt x="549" y="54"/>
                  </a:lnTo>
                  <a:lnTo>
                    <a:pt x="567" y="57"/>
                  </a:lnTo>
                  <a:lnTo>
                    <a:pt x="585" y="54"/>
                  </a:lnTo>
                  <a:lnTo>
                    <a:pt x="600" y="46"/>
                  </a:lnTo>
                  <a:lnTo>
                    <a:pt x="613" y="34"/>
                  </a:lnTo>
                  <a:lnTo>
                    <a:pt x="621" y="18"/>
                  </a:lnTo>
                  <a:lnTo>
                    <a:pt x="624" y="0"/>
                  </a:lnTo>
                  <a:lnTo>
                    <a:pt x="852" y="0"/>
                  </a:lnTo>
                  <a:lnTo>
                    <a:pt x="855" y="18"/>
                  </a:lnTo>
                  <a:lnTo>
                    <a:pt x="862" y="34"/>
                  </a:lnTo>
                  <a:lnTo>
                    <a:pt x="875" y="46"/>
                  </a:lnTo>
                  <a:lnTo>
                    <a:pt x="890" y="54"/>
                  </a:lnTo>
                  <a:lnTo>
                    <a:pt x="909" y="57"/>
                  </a:lnTo>
                  <a:lnTo>
                    <a:pt x="909" y="285"/>
                  </a:lnTo>
                  <a:lnTo>
                    <a:pt x="890" y="289"/>
                  </a:lnTo>
                  <a:lnTo>
                    <a:pt x="875" y="297"/>
                  </a:lnTo>
                  <a:lnTo>
                    <a:pt x="862" y="309"/>
                  </a:lnTo>
                  <a:lnTo>
                    <a:pt x="855" y="325"/>
                  </a:lnTo>
                  <a:lnTo>
                    <a:pt x="852" y="343"/>
                  </a:lnTo>
                  <a:lnTo>
                    <a:pt x="855" y="360"/>
                  </a:lnTo>
                  <a:lnTo>
                    <a:pt x="862" y="376"/>
                  </a:lnTo>
                  <a:lnTo>
                    <a:pt x="875" y="388"/>
                  </a:lnTo>
                  <a:lnTo>
                    <a:pt x="890" y="397"/>
                  </a:lnTo>
                  <a:lnTo>
                    <a:pt x="909" y="400"/>
                  </a:lnTo>
                  <a:lnTo>
                    <a:pt x="909" y="628"/>
                  </a:lnTo>
                  <a:lnTo>
                    <a:pt x="890" y="631"/>
                  </a:lnTo>
                  <a:lnTo>
                    <a:pt x="875" y="639"/>
                  </a:lnTo>
                  <a:lnTo>
                    <a:pt x="862" y="651"/>
                  </a:lnTo>
                  <a:lnTo>
                    <a:pt x="855" y="667"/>
                  </a:lnTo>
                  <a:lnTo>
                    <a:pt x="852" y="685"/>
                  </a:lnTo>
                  <a:lnTo>
                    <a:pt x="855" y="703"/>
                  </a:lnTo>
                  <a:lnTo>
                    <a:pt x="862" y="719"/>
                  </a:lnTo>
                  <a:lnTo>
                    <a:pt x="875" y="731"/>
                  </a:lnTo>
                  <a:lnTo>
                    <a:pt x="890" y="740"/>
                  </a:lnTo>
                  <a:lnTo>
                    <a:pt x="909" y="743"/>
                  </a:lnTo>
                  <a:lnTo>
                    <a:pt x="909" y="914"/>
                  </a:lnTo>
                  <a:lnTo>
                    <a:pt x="738" y="914"/>
                  </a:lnTo>
                  <a:lnTo>
                    <a:pt x="735" y="895"/>
                  </a:lnTo>
                  <a:lnTo>
                    <a:pt x="727" y="880"/>
                  </a:lnTo>
                  <a:lnTo>
                    <a:pt x="714" y="867"/>
                  </a:lnTo>
                  <a:lnTo>
                    <a:pt x="699" y="859"/>
                  </a:lnTo>
                  <a:lnTo>
                    <a:pt x="681" y="857"/>
                  </a:lnTo>
                  <a:lnTo>
                    <a:pt x="663" y="859"/>
                  </a:lnTo>
                  <a:lnTo>
                    <a:pt x="647" y="867"/>
                  </a:lnTo>
                  <a:lnTo>
                    <a:pt x="635" y="880"/>
                  </a:lnTo>
                  <a:lnTo>
                    <a:pt x="627" y="895"/>
                  </a:lnTo>
                  <a:lnTo>
                    <a:pt x="624" y="914"/>
                  </a:lnTo>
                  <a:lnTo>
                    <a:pt x="396" y="914"/>
                  </a:lnTo>
                  <a:lnTo>
                    <a:pt x="393" y="895"/>
                  </a:lnTo>
                  <a:lnTo>
                    <a:pt x="386" y="880"/>
                  </a:lnTo>
                  <a:lnTo>
                    <a:pt x="373" y="867"/>
                  </a:lnTo>
                  <a:lnTo>
                    <a:pt x="358" y="859"/>
                  </a:lnTo>
                  <a:lnTo>
                    <a:pt x="339" y="857"/>
                  </a:lnTo>
                  <a:lnTo>
                    <a:pt x="321" y="859"/>
                  </a:lnTo>
                  <a:lnTo>
                    <a:pt x="306" y="867"/>
                  </a:lnTo>
                  <a:lnTo>
                    <a:pt x="293" y="880"/>
                  </a:lnTo>
                  <a:lnTo>
                    <a:pt x="285" y="895"/>
                  </a:lnTo>
                  <a:lnTo>
                    <a:pt x="282" y="914"/>
                  </a:lnTo>
                  <a:lnTo>
                    <a:pt x="54" y="914"/>
                  </a:lnTo>
                  <a:lnTo>
                    <a:pt x="52" y="896"/>
                  </a:lnTo>
                  <a:lnTo>
                    <a:pt x="44" y="881"/>
                  </a:lnTo>
                  <a:lnTo>
                    <a:pt x="32" y="868"/>
                  </a:lnTo>
                  <a:lnTo>
                    <a:pt x="18" y="861"/>
                  </a:lnTo>
                  <a:lnTo>
                    <a:pt x="0" y="857"/>
                  </a:lnTo>
                  <a:lnTo>
                    <a:pt x="0" y="528"/>
                  </a:lnTo>
                  <a:lnTo>
                    <a:pt x="6" y="542"/>
                  </a:lnTo>
                  <a:lnTo>
                    <a:pt x="15" y="554"/>
                  </a:lnTo>
                  <a:lnTo>
                    <a:pt x="26" y="563"/>
                  </a:lnTo>
                  <a:lnTo>
                    <a:pt x="39" y="569"/>
                  </a:lnTo>
                  <a:lnTo>
                    <a:pt x="54" y="571"/>
                  </a:lnTo>
                  <a:lnTo>
                    <a:pt x="73" y="568"/>
                  </a:lnTo>
                  <a:lnTo>
                    <a:pt x="88" y="560"/>
                  </a:lnTo>
                  <a:lnTo>
                    <a:pt x="101" y="547"/>
                  </a:lnTo>
                  <a:lnTo>
                    <a:pt x="109" y="532"/>
                  </a:lnTo>
                  <a:lnTo>
                    <a:pt x="111" y="514"/>
                  </a:lnTo>
                  <a:lnTo>
                    <a:pt x="109" y="495"/>
                  </a:lnTo>
                  <a:lnTo>
                    <a:pt x="101" y="480"/>
                  </a:lnTo>
                  <a:lnTo>
                    <a:pt x="88" y="468"/>
                  </a:lnTo>
                  <a:lnTo>
                    <a:pt x="73" y="460"/>
                  </a:lnTo>
                  <a:lnTo>
                    <a:pt x="54" y="457"/>
                  </a:lnTo>
                  <a:lnTo>
                    <a:pt x="39" y="459"/>
                  </a:lnTo>
                  <a:lnTo>
                    <a:pt x="26" y="465"/>
                  </a:lnTo>
                  <a:lnTo>
                    <a:pt x="15" y="475"/>
                  </a:lnTo>
                  <a:lnTo>
                    <a:pt x="6" y="486"/>
                  </a:lnTo>
                  <a:lnTo>
                    <a:pt x="0" y="499"/>
                  </a:lnTo>
                  <a:lnTo>
                    <a:pt x="0" y="186"/>
                  </a:lnTo>
                  <a:lnTo>
                    <a:pt x="6" y="199"/>
                  </a:lnTo>
                  <a:lnTo>
                    <a:pt x="15" y="211"/>
                  </a:lnTo>
                  <a:lnTo>
                    <a:pt x="26" y="220"/>
                  </a:lnTo>
                  <a:lnTo>
                    <a:pt x="39" y="226"/>
                  </a:lnTo>
                  <a:lnTo>
                    <a:pt x="54" y="228"/>
                  </a:lnTo>
                  <a:lnTo>
                    <a:pt x="73" y="225"/>
                  </a:lnTo>
                  <a:lnTo>
                    <a:pt x="88" y="217"/>
                  </a:lnTo>
                  <a:lnTo>
                    <a:pt x="101" y="205"/>
                  </a:lnTo>
                  <a:lnTo>
                    <a:pt x="109" y="189"/>
                  </a:lnTo>
                  <a:lnTo>
                    <a:pt x="111" y="171"/>
                  </a:lnTo>
                  <a:lnTo>
                    <a:pt x="109" y="153"/>
                  </a:lnTo>
                  <a:lnTo>
                    <a:pt x="101" y="138"/>
                  </a:lnTo>
                  <a:lnTo>
                    <a:pt x="88" y="125"/>
                  </a:lnTo>
                  <a:lnTo>
                    <a:pt x="73" y="117"/>
                  </a:lnTo>
                  <a:lnTo>
                    <a:pt x="54" y="114"/>
                  </a:lnTo>
                  <a:lnTo>
                    <a:pt x="39" y="116"/>
                  </a:lnTo>
                  <a:lnTo>
                    <a:pt x="26" y="122"/>
                  </a:lnTo>
                  <a:lnTo>
                    <a:pt x="15" y="132"/>
                  </a:lnTo>
                  <a:lnTo>
                    <a:pt x="6" y="143"/>
                  </a:ln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9063185" y="5753100"/>
            <a:ext cx="604837" cy="604838"/>
            <a:chOff x="9063038" y="5753100"/>
            <a:chExt cx="604837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86"/>
            <p:cNvSpPr>
              <a:spLocks noEditPoints="1"/>
            </p:cNvSpPr>
            <p:nvPr/>
          </p:nvSpPr>
          <p:spPr bwMode="auto">
            <a:xfrm>
              <a:off x="9375775" y="5884863"/>
              <a:ext cx="160337" cy="160338"/>
            </a:xfrm>
            <a:custGeom>
              <a:avLst/>
              <a:gdLst>
                <a:gd name="T0" fmla="*/ 456 w 913"/>
                <a:gd name="T1" fmla="*/ 229 h 913"/>
                <a:gd name="T2" fmla="*/ 419 w 913"/>
                <a:gd name="T3" fmla="*/ 232 h 913"/>
                <a:gd name="T4" fmla="*/ 384 w 913"/>
                <a:gd name="T5" fmla="*/ 240 h 913"/>
                <a:gd name="T6" fmla="*/ 351 w 913"/>
                <a:gd name="T7" fmla="*/ 254 h 913"/>
                <a:gd name="T8" fmla="*/ 322 w 913"/>
                <a:gd name="T9" fmla="*/ 272 h 913"/>
                <a:gd name="T10" fmla="*/ 295 w 913"/>
                <a:gd name="T11" fmla="*/ 295 h 913"/>
                <a:gd name="T12" fmla="*/ 272 w 913"/>
                <a:gd name="T13" fmla="*/ 322 h 913"/>
                <a:gd name="T14" fmla="*/ 253 w 913"/>
                <a:gd name="T15" fmla="*/ 352 h 913"/>
                <a:gd name="T16" fmla="*/ 240 w 913"/>
                <a:gd name="T17" fmla="*/ 384 h 913"/>
                <a:gd name="T18" fmla="*/ 230 w 913"/>
                <a:gd name="T19" fmla="*/ 420 h 913"/>
                <a:gd name="T20" fmla="*/ 227 w 913"/>
                <a:gd name="T21" fmla="*/ 457 h 913"/>
                <a:gd name="T22" fmla="*/ 230 w 913"/>
                <a:gd name="T23" fmla="*/ 494 h 913"/>
                <a:gd name="T24" fmla="*/ 240 w 913"/>
                <a:gd name="T25" fmla="*/ 529 h 913"/>
                <a:gd name="T26" fmla="*/ 253 w 913"/>
                <a:gd name="T27" fmla="*/ 562 h 913"/>
                <a:gd name="T28" fmla="*/ 272 w 913"/>
                <a:gd name="T29" fmla="*/ 591 h 913"/>
                <a:gd name="T30" fmla="*/ 295 w 913"/>
                <a:gd name="T31" fmla="*/ 618 h 913"/>
                <a:gd name="T32" fmla="*/ 322 w 913"/>
                <a:gd name="T33" fmla="*/ 641 h 913"/>
                <a:gd name="T34" fmla="*/ 351 w 913"/>
                <a:gd name="T35" fmla="*/ 660 h 913"/>
                <a:gd name="T36" fmla="*/ 384 w 913"/>
                <a:gd name="T37" fmla="*/ 673 h 913"/>
                <a:gd name="T38" fmla="*/ 419 w 913"/>
                <a:gd name="T39" fmla="*/ 683 h 913"/>
                <a:gd name="T40" fmla="*/ 456 w 913"/>
                <a:gd name="T41" fmla="*/ 685 h 913"/>
                <a:gd name="T42" fmla="*/ 493 w 913"/>
                <a:gd name="T43" fmla="*/ 683 h 913"/>
                <a:gd name="T44" fmla="*/ 529 w 913"/>
                <a:gd name="T45" fmla="*/ 673 h 913"/>
                <a:gd name="T46" fmla="*/ 561 w 913"/>
                <a:gd name="T47" fmla="*/ 660 h 913"/>
                <a:gd name="T48" fmla="*/ 591 w 913"/>
                <a:gd name="T49" fmla="*/ 641 h 913"/>
                <a:gd name="T50" fmla="*/ 618 w 913"/>
                <a:gd name="T51" fmla="*/ 618 h 913"/>
                <a:gd name="T52" fmla="*/ 641 w 913"/>
                <a:gd name="T53" fmla="*/ 591 h 913"/>
                <a:gd name="T54" fmla="*/ 659 w 913"/>
                <a:gd name="T55" fmla="*/ 562 h 913"/>
                <a:gd name="T56" fmla="*/ 673 w 913"/>
                <a:gd name="T57" fmla="*/ 529 h 913"/>
                <a:gd name="T58" fmla="*/ 681 w 913"/>
                <a:gd name="T59" fmla="*/ 494 h 913"/>
                <a:gd name="T60" fmla="*/ 684 w 913"/>
                <a:gd name="T61" fmla="*/ 457 h 913"/>
                <a:gd name="T62" fmla="*/ 681 w 913"/>
                <a:gd name="T63" fmla="*/ 420 h 913"/>
                <a:gd name="T64" fmla="*/ 673 w 913"/>
                <a:gd name="T65" fmla="*/ 384 h 913"/>
                <a:gd name="T66" fmla="*/ 659 w 913"/>
                <a:gd name="T67" fmla="*/ 352 h 913"/>
                <a:gd name="T68" fmla="*/ 641 w 913"/>
                <a:gd name="T69" fmla="*/ 322 h 913"/>
                <a:gd name="T70" fmla="*/ 618 w 913"/>
                <a:gd name="T71" fmla="*/ 295 h 913"/>
                <a:gd name="T72" fmla="*/ 591 w 913"/>
                <a:gd name="T73" fmla="*/ 272 h 913"/>
                <a:gd name="T74" fmla="*/ 561 w 913"/>
                <a:gd name="T75" fmla="*/ 254 h 913"/>
                <a:gd name="T76" fmla="*/ 529 w 913"/>
                <a:gd name="T77" fmla="*/ 240 h 913"/>
                <a:gd name="T78" fmla="*/ 493 w 913"/>
                <a:gd name="T79" fmla="*/ 232 h 913"/>
                <a:gd name="T80" fmla="*/ 456 w 913"/>
                <a:gd name="T81" fmla="*/ 229 h 913"/>
                <a:gd name="T82" fmla="*/ 0 w 913"/>
                <a:gd name="T83" fmla="*/ 0 h 913"/>
                <a:gd name="T84" fmla="*/ 913 w 913"/>
                <a:gd name="T85" fmla="*/ 0 h 913"/>
                <a:gd name="T86" fmla="*/ 913 w 913"/>
                <a:gd name="T87" fmla="*/ 913 h 913"/>
                <a:gd name="T88" fmla="*/ 0 w 913"/>
                <a:gd name="T89" fmla="*/ 913 h 913"/>
                <a:gd name="T90" fmla="*/ 0 w 913"/>
                <a:gd name="T91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3" h="913">
                  <a:moveTo>
                    <a:pt x="456" y="229"/>
                  </a:moveTo>
                  <a:lnTo>
                    <a:pt x="419" y="232"/>
                  </a:lnTo>
                  <a:lnTo>
                    <a:pt x="384" y="240"/>
                  </a:lnTo>
                  <a:lnTo>
                    <a:pt x="351" y="254"/>
                  </a:lnTo>
                  <a:lnTo>
                    <a:pt x="322" y="272"/>
                  </a:lnTo>
                  <a:lnTo>
                    <a:pt x="295" y="295"/>
                  </a:lnTo>
                  <a:lnTo>
                    <a:pt x="272" y="322"/>
                  </a:lnTo>
                  <a:lnTo>
                    <a:pt x="253" y="352"/>
                  </a:lnTo>
                  <a:lnTo>
                    <a:pt x="240" y="384"/>
                  </a:lnTo>
                  <a:lnTo>
                    <a:pt x="230" y="420"/>
                  </a:lnTo>
                  <a:lnTo>
                    <a:pt x="227" y="457"/>
                  </a:lnTo>
                  <a:lnTo>
                    <a:pt x="230" y="494"/>
                  </a:lnTo>
                  <a:lnTo>
                    <a:pt x="240" y="529"/>
                  </a:lnTo>
                  <a:lnTo>
                    <a:pt x="253" y="562"/>
                  </a:lnTo>
                  <a:lnTo>
                    <a:pt x="272" y="591"/>
                  </a:lnTo>
                  <a:lnTo>
                    <a:pt x="295" y="618"/>
                  </a:lnTo>
                  <a:lnTo>
                    <a:pt x="322" y="641"/>
                  </a:lnTo>
                  <a:lnTo>
                    <a:pt x="351" y="660"/>
                  </a:lnTo>
                  <a:lnTo>
                    <a:pt x="384" y="673"/>
                  </a:lnTo>
                  <a:lnTo>
                    <a:pt x="419" y="683"/>
                  </a:lnTo>
                  <a:lnTo>
                    <a:pt x="456" y="685"/>
                  </a:lnTo>
                  <a:lnTo>
                    <a:pt x="493" y="683"/>
                  </a:lnTo>
                  <a:lnTo>
                    <a:pt x="529" y="673"/>
                  </a:lnTo>
                  <a:lnTo>
                    <a:pt x="561" y="660"/>
                  </a:lnTo>
                  <a:lnTo>
                    <a:pt x="591" y="641"/>
                  </a:lnTo>
                  <a:lnTo>
                    <a:pt x="618" y="618"/>
                  </a:lnTo>
                  <a:lnTo>
                    <a:pt x="641" y="591"/>
                  </a:lnTo>
                  <a:lnTo>
                    <a:pt x="659" y="562"/>
                  </a:lnTo>
                  <a:lnTo>
                    <a:pt x="673" y="529"/>
                  </a:lnTo>
                  <a:lnTo>
                    <a:pt x="681" y="494"/>
                  </a:lnTo>
                  <a:lnTo>
                    <a:pt x="684" y="457"/>
                  </a:lnTo>
                  <a:lnTo>
                    <a:pt x="681" y="420"/>
                  </a:lnTo>
                  <a:lnTo>
                    <a:pt x="673" y="384"/>
                  </a:lnTo>
                  <a:lnTo>
                    <a:pt x="659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1" y="272"/>
                  </a:lnTo>
                  <a:lnTo>
                    <a:pt x="561" y="254"/>
                  </a:lnTo>
                  <a:lnTo>
                    <a:pt x="529" y="240"/>
                  </a:lnTo>
                  <a:lnTo>
                    <a:pt x="493" y="232"/>
                  </a:lnTo>
                  <a:lnTo>
                    <a:pt x="456" y="229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7"/>
            <p:cNvSpPr>
              <a:spLocks noEditPoints="1"/>
            </p:cNvSpPr>
            <p:nvPr/>
          </p:nvSpPr>
          <p:spPr bwMode="auto">
            <a:xfrm>
              <a:off x="9194800" y="6065838"/>
              <a:ext cx="160337" cy="161925"/>
            </a:xfrm>
            <a:custGeom>
              <a:avLst/>
              <a:gdLst>
                <a:gd name="T0" fmla="*/ 454 w 911"/>
                <a:gd name="T1" fmla="*/ 228 h 914"/>
                <a:gd name="T2" fmla="*/ 436 w 911"/>
                <a:gd name="T3" fmla="*/ 231 h 914"/>
                <a:gd name="T4" fmla="*/ 421 w 911"/>
                <a:gd name="T5" fmla="*/ 240 h 914"/>
                <a:gd name="T6" fmla="*/ 408 w 911"/>
                <a:gd name="T7" fmla="*/ 252 h 914"/>
                <a:gd name="T8" fmla="*/ 400 w 911"/>
                <a:gd name="T9" fmla="*/ 268 h 914"/>
                <a:gd name="T10" fmla="*/ 397 w 911"/>
                <a:gd name="T11" fmla="*/ 285 h 914"/>
                <a:gd name="T12" fmla="*/ 397 w 911"/>
                <a:gd name="T13" fmla="*/ 628 h 914"/>
                <a:gd name="T14" fmla="*/ 400 w 911"/>
                <a:gd name="T15" fmla="*/ 646 h 914"/>
                <a:gd name="T16" fmla="*/ 408 w 911"/>
                <a:gd name="T17" fmla="*/ 662 h 914"/>
                <a:gd name="T18" fmla="*/ 421 w 911"/>
                <a:gd name="T19" fmla="*/ 674 h 914"/>
                <a:gd name="T20" fmla="*/ 436 w 911"/>
                <a:gd name="T21" fmla="*/ 682 h 914"/>
                <a:gd name="T22" fmla="*/ 454 w 911"/>
                <a:gd name="T23" fmla="*/ 685 h 914"/>
                <a:gd name="T24" fmla="*/ 472 w 911"/>
                <a:gd name="T25" fmla="*/ 682 h 914"/>
                <a:gd name="T26" fmla="*/ 488 w 911"/>
                <a:gd name="T27" fmla="*/ 674 h 914"/>
                <a:gd name="T28" fmla="*/ 500 w 911"/>
                <a:gd name="T29" fmla="*/ 662 h 914"/>
                <a:gd name="T30" fmla="*/ 508 w 911"/>
                <a:gd name="T31" fmla="*/ 646 h 914"/>
                <a:gd name="T32" fmla="*/ 511 w 911"/>
                <a:gd name="T33" fmla="*/ 628 h 914"/>
                <a:gd name="T34" fmla="*/ 511 w 911"/>
                <a:gd name="T35" fmla="*/ 285 h 914"/>
                <a:gd name="T36" fmla="*/ 508 w 911"/>
                <a:gd name="T37" fmla="*/ 268 h 914"/>
                <a:gd name="T38" fmla="*/ 500 w 911"/>
                <a:gd name="T39" fmla="*/ 252 h 914"/>
                <a:gd name="T40" fmla="*/ 488 w 911"/>
                <a:gd name="T41" fmla="*/ 240 h 914"/>
                <a:gd name="T42" fmla="*/ 472 w 911"/>
                <a:gd name="T43" fmla="*/ 231 h 914"/>
                <a:gd name="T44" fmla="*/ 454 w 911"/>
                <a:gd name="T45" fmla="*/ 228 h 914"/>
                <a:gd name="T46" fmla="*/ 0 w 911"/>
                <a:gd name="T47" fmla="*/ 0 h 914"/>
                <a:gd name="T48" fmla="*/ 911 w 911"/>
                <a:gd name="T49" fmla="*/ 0 h 914"/>
                <a:gd name="T50" fmla="*/ 911 w 911"/>
                <a:gd name="T51" fmla="*/ 914 h 914"/>
                <a:gd name="T52" fmla="*/ 0 w 911"/>
                <a:gd name="T53" fmla="*/ 914 h 914"/>
                <a:gd name="T54" fmla="*/ 0 w 911"/>
                <a:gd name="T5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1" h="914">
                  <a:moveTo>
                    <a:pt x="454" y="228"/>
                  </a:moveTo>
                  <a:lnTo>
                    <a:pt x="436" y="231"/>
                  </a:lnTo>
                  <a:lnTo>
                    <a:pt x="421" y="240"/>
                  </a:lnTo>
                  <a:lnTo>
                    <a:pt x="408" y="252"/>
                  </a:lnTo>
                  <a:lnTo>
                    <a:pt x="400" y="268"/>
                  </a:lnTo>
                  <a:lnTo>
                    <a:pt x="397" y="285"/>
                  </a:lnTo>
                  <a:lnTo>
                    <a:pt x="397" y="628"/>
                  </a:lnTo>
                  <a:lnTo>
                    <a:pt x="400" y="646"/>
                  </a:lnTo>
                  <a:lnTo>
                    <a:pt x="408" y="662"/>
                  </a:lnTo>
                  <a:lnTo>
                    <a:pt x="421" y="674"/>
                  </a:lnTo>
                  <a:lnTo>
                    <a:pt x="436" y="682"/>
                  </a:lnTo>
                  <a:lnTo>
                    <a:pt x="454" y="685"/>
                  </a:lnTo>
                  <a:lnTo>
                    <a:pt x="472" y="682"/>
                  </a:lnTo>
                  <a:lnTo>
                    <a:pt x="488" y="674"/>
                  </a:lnTo>
                  <a:lnTo>
                    <a:pt x="500" y="662"/>
                  </a:lnTo>
                  <a:lnTo>
                    <a:pt x="508" y="646"/>
                  </a:lnTo>
                  <a:lnTo>
                    <a:pt x="511" y="628"/>
                  </a:lnTo>
                  <a:lnTo>
                    <a:pt x="511" y="285"/>
                  </a:lnTo>
                  <a:lnTo>
                    <a:pt x="508" y="268"/>
                  </a:lnTo>
                  <a:lnTo>
                    <a:pt x="500" y="252"/>
                  </a:lnTo>
                  <a:lnTo>
                    <a:pt x="488" y="240"/>
                  </a:lnTo>
                  <a:lnTo>
                    <a:pt x="472" y="231"/>
                  </a:lnTo>
                  <a:lnTo>
                    <a:pt x="454" y="228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8"/>
            <p:cNvSpPr>
              <a:spLocks noEditPoints="1"/>
            </p:cNvSpPr>
            <p:nvPr/>
          </p:nvSpPr>
          <p:spPr bwMode="auto">
            <a:xfrm>
              <a:off x="9193213" y="5884863"/>
              <a:ext cx="161925" cy="160338"/>
            </a:xfrm>
            <a:custGeom>
              <a:avLst/>
              <a:gdLst>
                <a:gd name="T0" fmla="*/ 517 w 914"/>
                <a:gd name="T1" fmla="*/ 667 h 913"/>
                <a:gd name="T2" fmla="*/ 554 w 914"/>
                <a:gd name="T3" fmla="*/ 740 h 913"/>
                <a:gd name="T4" fmla="*/ 625 w 914"/>
                <a:gd name="T5" fmla="*/ 703 h 913"/>
                <a:gd name="T6" fmla="*/ 589 w 914"/>
                <a:gd name="T7" fmla="*/ 631 h 913"/>
                <a:gd name="T8" fmla="*/ 183 w 914"/>
                <a:gd name="T9" fmla="*/ 652 h 913"/>
                <a:gd name="T10" fmla="*/ 195 w 914"/>
                <a:gd name="T11" fmla="*/ 732 h 913"/>
                <a:gd name="T12" fmla="*/ 275 w 914"/>
                <a:gd name="T13" fmla="*/ 719 h 913"/>
                <a:gd name="T14" fmla="*/ 263 w 914"/>
                <a:gd name="T15" fmla="*/ 639 h 913"/>
                <a:gd name="T16" fmla="*/ 709 w 914"/>
                <a:gd name="T17" fmla="*/ 468 h 913"/>
                <a:gd name="T18" fmla="*/ 697 w 914"/>
                <a:gd name="T19" fmla="*/ 548 h 913"/>
                <a:gd name="T20" fmla="*/ 776 w 914"/>
                <a:gd name="T21" fmla="*/ 560 h 913"/>
                <a:gd name="T22" fmla="*/ 789 w 914"/>
                <a:gd name="T23" fmla="*/ 480 h 913"/>
                <a:gd name="T24" fmla="*/ 382 w 914"/>
                <a:gd name="T25" fmla="*/ 459 h 913"/>
                <a:gd name="T26" fmla="*/ 346 w 914"/>
                <a:gd name="T27" fmla="*/ 532 h 913"/>
                <a:gd name="T28" fmla="*/ 419 w 914"/>
                <a:gd name="T29" fmla="*/ 568 h 913"/>
                <a:gd name="T30" fmla="*/ 454 w 914"/>
                <a:gd name="T31" fmla="*/ 496 h 913"/>
                <a:gd name="T32" fmla="*/ 571 w 914"/>
                <a:gd name="T33" fmla="*/ 286 h 913"/>
                <a:gd name="T34" fmla="*/ 514 w 914"/>
                <a:gd name="T35" fmla="*/ 343 h 913"/>
                <a:gd name="T36" fmla="*/ 571 w 914"/>
                <a:gd name="T37" fmla="*/ 400 h 913"/>
                <a:gd name="T38" fmla="*/ 629 w 914"/>
                <a:gd name="T39" fmla="*/ 343 h 913"/>
                <a:gd name="T40" fmla="*/ 571 w 914"/>
                <a:gd name="T41" fmla="*/ 286 h 913"/>
                <a:gd name="T42" fmla="*/ 174 w 914"/>
                <a:gd name="T43" fmla="*/ 324 h 913"/>
                <a:gd name="T44" fmla="*/ 211 w 914"/>
                <a:gd name="T45" fmla="*/ 397 h 913"/>
                <a:gd name="T46" fmla="*/ 283 w 914"/>
                <a:gd name="T47" fmla="*/ 361 h 913"/>
                <a:gd name="T48" fmla="*/ 247 w 914"/>
                <a:gd name="T49" fmla="*/ 289 h 913"/>
                <a:gd name="T50" fmla="*/ 697 w 914"/>
                <a:gd name="T51" fmla="*/ 137 h 913"/>
                <a:gd name="T52" fmla="*/ 709 w 914"/>
                <a:gd name="T53" fmla="*/ 217 h 913"/>
                <a:gd name="T54" fmla="*/ 789 w 914"/>
                <a:gd name="T55" fmla="*/ 205 h 913"/>
                <a:gd name="T56" fmla="*/ 776 w 914"/>
                <a:gd name="T57" fmla="*/ 126 h 913"/>
                <a:gd name="T58" fmla="*/ 367 w 914"/>
                <a:gd name="T59" fmla="*/ 126 h 913"/>
                <a:gd name="T60" fmla="*/ 354 w 914"/>
                <a:gd name="T61" fmla="*/ 205 h 913"/>
                <a:gd name="T62" fmla="*/ 434 w 914"/>
                <a:gd name="T63" fmla="*/ 217 h 913"/>
                <a:gd name="T64" fmla="*/ 446 w 914"/>
                <a:gd name="T65" fmla="*/ 137 h 913"/>
                <a:gd name="T66" fmla="*/ 171 w 914"/>
                <a:gd name="T67" fmla="*/ 0 h 913"/>
                <a:gd name="T68" fmla="*/ 229 w 914"/>
                <a:gd name="T69" fmla="*/ 57 h 913"/>
                <a:gd name="T70" fmla="*/ 286 w 914"/>
                <a:gd name="T71" fmla="*/ 0 h 913"/>
                <a:gd name="T72" fmla="*/ 554 w 914"/>
                <a:gd name="T73" fmla="*/ 54 h 913"/>
                <a:gd name="T74" fmla="*/ 625 w 914"/>
                <a:gd name="T75" fmla="*/ 18 h 913"/>
                <a:gd name="T76" fmla="*/ 880 w 914"/>
                <a:gd name="T77" fmla="*/ 46 h 913"/>
                <a:gd name="T78" fmla="*/ 880 w 914"/>
                <a:gd name="T79" fmla="*/ 296 h 913"/>
                <a:gd name="T80" fmla="*/ 868 w 914"/>
                <a:gd name="T81" fmla="*/ 376 h 913"/>
                <a:gd name="T82" fmla="*/ 896 w 914"/>
                <a:gd name="T83" fmla="*/ 631 h 913"/>
                <a:gd name="T84" fmla="*/ 860 w 914"/>
                <a:gd name="T85" fmla="*/ 703 h 913"/>
                <a:gd name="T86" fmla="*/ 914 w 914"/>
                <a:gd name="T87" fmla="*/ 913 h 913"/>
                <a:gd name="T88" fmla="*/ 703 w 914"/>
                <a:gd name="T89" fmla="*/ 859 h 913"/>
                <a:gd name="T90" fmla="*/ 632 w 914"/>
                <a:gd name="T91" fmla="*/ 896 h 913"/>
                <a:gd name="T92" fmla="*/ 377 w 914"/>
                <a:gd name="T93" fmla="*/ 868 h 913"/>
                <a:gd name="T94" fmla="*/ 297 w 914"/>
                <a:gd name="T95" fmla="*/ 880 h 913"/>
                <a:gd name="T96" fmla="*/ 47 w 914"/>
                <a:gd name="T97" fmla="*/ 880 h 913"/>
                <a:gd name="T98" fmla="*/ 3 w 914"/>
                <a:gd name="T99" fmla="*/ 532 h 913"/>
                <a:gd name="T100" fmla="*/ 76 w 914"/>
                <a:gd name="T101" fmla="*/ 568 h 913"/>
                <a:gd name="T102" fmla="*/ 112 w 914"/>
                <a:gd name="T103" fmla="*/ 496 h 913"/>
                <a:gd name="T104" fmla="*/ 39 w 914"/>
                <a:gd name="T105" fmla="*/ 459 h 913"/>
                <a:gd name="T106" fmla="*/ 0 w 914"/>
                <a:gd name="T107" fmla="*/ 171 h 913"/>
                <a:gd name="T108" fmla="*/ 57 w 914"/>
                <a:gd name="T109" fmla="*/ 229 h 913"/>
                <a:gd name="T110" fmla="*/ 114 w 914"/>
                <a:gd name="T111" fmla="*/ 171 h 913"/>
                <a:gd name="T112" fmla="*/ 57 w 914"/>
                <a:gd name="T113" fmla="*/ 114 h 913"/>
                <a:gd name="T114" fmla="*/ 0 w 914"/>
                <a:gd name="T115" fmla="*/ 1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4" h="913">
                  <a:moveTo>
                    <a:pt x="571" y="629"/>
                  </a:moveTo>
                  <a:lnTo>
                    <a:pt x="554" y="631"/>
                  </a:lnTo>
                  <a:lnTo>
                    <a:pt x="538" y="639"/>
                  </a:lnTo>
                  <a:lnTo>
                    <a:pt x="526" y="652"/>
                  </a:lnTo>
                  <a:lnTo>
                    <a:pt x="517" y="667"/>
                  </a:lnTo>
                  <a:lnTo>
                    <a:pt x="514" y="685"/>
                  </a:lnTo>
                  <a:lnTo>
                    <a:pt x="517" y="703"/>
                  </a:lnTo>
                  <a:lnTo>
                    <a:pt x="526" y="719"/>
                  </a:lnTo>
                  <a:lnTo>
                    <a:pt x="538" y="732"/>
                  </a:lnTo>
                  <a:lnTo>
                    <a:pt x="554" y="740"/>
                  </a:lnTo>
                  <a:lnTo>
                    <a:pt x="571" y="742"/>
                  </a:lnTo>
                  <a:lnTo>
                    <a:pt x="589" y="740"/>
                  </a:lnTo>
                  <a:lnTo>
                    <a:pt x="605" y="732"/>
                  </a:lnTo>
                  <a:lnTo>
                    <a:pt x="617" y="719"/>
                  </a:lnTo>
                  <a:lnTo>
                    <a:pt x="625" y="703"/>
                  </a:lnTo>
                  <a:lnTo>
                    <a:pt x="629" y="685"/>
                  </a:lnTo>
                  <a:lnTo>
                    <a:pt x="625" y="667"/>
                  </a:lnTo>
                  <a:lnTo>
                    <a:pt x="617" y="652"/>
                  </a:lnTo>
                  <a:lnTo>
                    <a:pt x="605" y="639"/>
                  </a:lnTo>
                  <a:lnTo>
                    <a:pt x="589" y="631"/>
                  </a:lnTo>
                  <a:lnTo>
                    <a:pt x="571" y="629"/>
                  </a:lnTo>
                  <a:close/>
                  <a:moveTo>
                    <a:pt x="229" y="629"/>
                  </a:moveTo>
                  <a:lnTo>
                    <a:pt x="211" y="631"/>
                  </a:lnTo>
                  <a:lnTo>
                    <a:pt x="195" y="639"/>
                  </a:lnTo>
                  <a:lnTo>
                    <a:pt x="183" y="652"/>
                  </a:lnTo>
                  <a:lnTo>
                    <a:pt x="174" y="667"/>
                  </a:lnTo>
                  <a:lnTo>
                    <a:pt x="171" y="685"/>
                  </a:lnTo>
                  <a:lnTo>
                    <a:pt x="174" y="703"/>
                  </a:lnTo>
                  <a:lnTo>
                    <a:pt x="183" y="719"/>
                  </a:lnTo>
                  <a:lnTo>
                    <a:pt x="195" y="732"/>
                  </a:lnTo>
                  <a:lnTo>
                    <a:pt x="211" y="740"/>
                  </a:lnTo>
                  <a:lnTo>
                    <a:pt x="229" y="742"/>
                  </a:lnTo>
                  <a:lnTo>
                    <a:pt x="247" y="740"/>
                  </a:lnTo>
                  <a:lnTo>
                    <a:pt x="263" y="732"/>
                  </a:lnTo>
                  <a:lnTo>
                    <a:pt x="275" y="719"/>
                  </a:lnTo>
                  <a:lnTo>
                    <a:pt x="283" y="703"/>
                  </a:lnTo>
                  <a:lnTo>
                    <a:pt x="286" y="685"/>
                  </a:lnTo>
                  <a:lnTo>
                    <a:pt x="283" y="667"/>
                  </a:lnTo>
                  <a:lnTo>
                    <a:pt x="275" y="652"/>
                  </a:lnTo>
                  <a:lnTo>
                    <a:pt x="263" y="639"/>
                  </a:lnTo>
                  <a:lnTo>
                    <a:pt x="247" y="631"/>
                  </a:lnTo>
                  <a:lnTo>
                    <a:pt x="229" y="629"/>
                  </a:lnTo>
                  <a:close/>
                  <a:moveTo>
                    <a:pt x="743" y="457"/>
                  </a:moveTo>
                  <a:lnTo>
                    <a:pt x="725" y="459"/>
                  </a:lnTo>
                  <a:lnTo>
                    <a:pt x="709" y="468"/>
                  </a:lnTo>
                  <a:lnTo>
                    <a:pt x="697" y="480"/>
                  </a:lnTo>
                  <a:lnTo>
                    <a:pt x="689" y="496"/>
                  </a:lnTo>
                  <a:lnTo>
                    <a:pt x="686" y="514"/>
                  </a:lnTo>
                  <a:lnTo>
                    <a:pt x="689" y="532"/>
                  </a:lnTo>
                  <a:lnTo>
                    <a:pt x="697" y="548"/>
                  </a:lnTo>
                  <a:lnTo>
                    <a:pt x="709" y="560"/>
                  </a:lnTo>
                  <a:lnTo>
                    <a:pt x="725" y="568"/>
                  </a:lnTo>
                  <a:lnTo>
                    <a:pt x="743" y="572"/>
                  </a:lnTo>
                  <a:lnTo>
                    <a:pt x="761" y="568"/>
                  </a:lnTo>
                  <a:lnTo>
                    <a:pt x="776" y="560"/>
                  </a:lnTo>
                  <a:lnTo>
                    <a:pt x="789" y="548"/>
                  </a:lnTo>
                  <a:lnTo>
                    <a:pt x="797" y="532"/>
                  </a:lnTo>
                  <a:lnTo>
                    <a:pt x="800" y="514"/>
                  </a:lnTo>
                  <a:lnTo>
                    <a:pt x="797" y="496"/>
                  </a:lnTo>
                  <a:lnTo>
                    <a:pt x="789" y="480"/>
                  </a:lnTo>
                  <a:lnTo>
                    <a:pt x="776" y="468"/>
                  </a:lnTo>
                  <a:lnTo>
                    <a:pt x="761" y="459"/>
                  </a:lnTo>
                  <a:lnTo>
                    <a:pt x="743" y="457"/>
                  </a:lnTo>
                  <a:close/>
                  <a:moveTo>
                    <a:pt x="400" y="457"/>
                  </a:moveTo>
                  <a:lnTo>
                    <a:pt x="382" y="459"/>
                  </a:lnTo>
                  <a:lnTo>
                    <a:pt x="367" y="468"/>
                  </a:lnTo>
                  <a:lnTo>
                    <a:pt x="354" y="480"/>
                  </a:lnTo>
                  <a:lnTo>
                    <a:pt x="346" y="496"/>
                  </a:lnTo>
                  <a:lnTo>
                    <a:pt x="343" y="514"/>
                  </a:lnTo>
                  <a:lnTo>
                    <a:pt x="346" y="532"/>
                  </a:lnTo>
                  <a:lnTo>
                    <a:pt x="354" y="548"/>
                  </a:lnTo>
                  <a:lnTo>
                    <a:pt x="367" y="560"/>
                  </a:lnTo>
                  <a:lnTo>
                    <a:pt x="382" y="568"/>
                  </a:lnTo>
                  <a:lnTo>
                    <a:pt x="400" y="572"/>
                  </a:lnTo>
                  <a:lnTo>
                    <a:pt x="419" y="568"/>
                  </a:lnTo>
                  <a:lnTo>
                    <a:pt x="434" y="560"/>
                  </a:lnTo>
                  <a:lnTo>
                    <a:pt x="446" y="548"/>
                  </a:lnTo>
                  <a:lnTo>
                    <a:pt x="454" y="532"/>
                  </a:lnTo>
                  <a:lnTo>
                    <a:pt x="457" y="514"/>
                  </a:lnTo>
                  <a:lnTo>
                    <a:pt x="454" y="496"/>
                  </a:lnTo>
                  <a:lnTo>
                    <a:pt x="446" y="480"/>
                  </a:lnTo>
                  <a:lnTo>
                    <a:pt x="434" y="468"/>
                  </a:lnTo>
                  <a:lnTo>
                    <a:pt x="419" y="459"/>
                  </a:lnTo>
                  <a:lnTo>
                    <a:pt x="400" y="457"/>
                  </a:lnTo>
                  <a:close/>
                  <a:moveTo>
                    <a:pt x="571" y="286"/>
                  </a:moveTo>
                  <a:lnTo>
                    <a:pt x="554" y="289"/>
                  </a:lnTo>
                  <a:lnTo>
                    <a:pt x="538" y="296"/>
                  </a:lnTo>
                  <a:lnTo>
                    <a:pt x="526" y="309"/>
                  </a:lnTo>
                  <a:lnTo>
                    <a:pt x="517" y="324"/>
                  </a:lnTo>
                  <a:lnTo>
                    <a:pt x="514" y="343"/>
                  </a:lnTo>
                  <a:lnTo>
                    <a:pt x="517" y="361"/>
                  </a:lnTo>
                  <a:lnTo>
                    <a:pt x="526" y="376"/>
                  </a:lnTo>
                  <a:lnTo>
                    <a:pt x="538" y="389"/>
                  </a:lnTo>
                  <a:lnTo>
                    <a:pt x="554" y="397"/>
                  </a:lnTo>
                  <a:lnTo>
                    <a:pt x="571" y="400"/>
                  </a:lnTo>
                  <a:lnTo>
                    <a:pt x="589" y="397"/>
                  </a:lnTo>
                  <a:lnTo>
                    <a:pt x="605" y="389"/>
                  </a:lnTo>
                  <a:lnTo>
                    <a:pt x="617" y="376"/>
                  </a:lnTo>
                  <a:lnTo>
                    <a:pt x="625" y="361"/>
                  </a:lnTo>
                  <a:lnTo>
                    <a:pt x="629" y="343"/>
                  </a:lnTo>
                  <a:lnTo>
                    <a:pt x="625" y="324"/>
                  </a:lnTo>
                  <a:lnTo>
                    <a:pt x="617" y="309"/>
                  </a:lnTo>
                  <a:lnTo>
                    <a:pt x="605" y="296"/>
                  </a:lnTo>
                  <a:lnTo>
                    <a:pt x="589" y="289"/>
                  </a:lnTo>
                  <a:lnTo>
                    <a:pt x="571" y="286"/>
                  </a:lnTo>
                  <a:close/>
                  <a:moveTo>
                    <a:pt x="229" y="286"/>
                  </a:moveTo>
                  <a:lnTo>
                    <a:pt x="211" y="289"/>
                  </a:lnTo>
                  <a:lnTo>
                    <a:pt x="195" y="296"/>
                  </a:lnTo>
                  <a:lnTo>
                    <a:pt x="183" y="309"/>
                  </a:lnTo>
                  <a:lnTo>
                    <a:pt x="174" y="324"/>
                  </a:lnTo>
                  <a:lnTo>
                    <a:pt x="171" y="343"/>
                  </a:lnTo>
                  <a:lnTo>
                    <a:pt x="174" y="361"/>
                  </a:lnTo>
                  <a:lnTo>
                    <a:pt x="183" y="376"/>
                  </a:lnTo>
                  <a:lnTo>
                    <a:pt x="195" y="389"/>
                  </a:lnTo>
                  <a:lnTo>
                    <a:pt x="211" y="397"/>
                  </a:lnTo>
                  <a:lnTo>
                    <a:pt x="229" y="400"/>
                  </a:lnTo>
                  <a:lnTo>
                    <a:pt x="247" y="397"/>
                  </a:lnTo>
                  <a:lnTo>
                    <a:pt x="263" y="389"/>
                  </a:lnTo>
                  <a:lnTo>
                    <a:pt x="275" y="376"/>
                  </a:lnTo>
                  <a:lnTo>
                    <a:pt x="283" y="361"/>
                  </a:lnTo>
                  <a:lnTo>
                    <a:pt x="286" y="343"/>
                  </a:lnTo>
                  <a:lnTo>
                    <a:pt x="283" y="324"/>
                  </a:lnTo>
                  <a:lnTo>
                    <a:pt x="275" y="309"/>
                  </a:lnTo>
                  <a:lnTo>
                    <a:pt x="263" y="296"/>
                  </a:lnTo>
                  <a:lnTo>
                    <a:pt x="247" y="289"/>
                  </a:lnTo>
                  <a:lnTo>
                    <a:pt x="229" y="286"/>
                  </a:lnTo>
                  <a:close/>
                  <a:moveTo>
                    <a:pt x="743" y="114"/>
                  </a:moveTo>
                  <a:lnTo>
                    <a:pt x="725" y="117"/>
                  </a:lnTo>
                  <a:lnTo>
                    <a:pt x="709" y="126"/>
                  </a:lnTo>
                  <a:lnTo>
                    <a:pt x="697" y="137"/>
                  </a:lnTo>
                  <a:lnTo>
                    <a:pt x="689" y="154"/>
                  </a:lnTo>
                  <a:lnTo>
                    <a:pt x="686" y="171"/>
                  </a:lnTo>
                  <a:lnTo>
                    <a:pt x="689" y="189"/>
                  </a:lnTo>
                  <a:lnTo>
                    <a:pt x="697" y="205"/>
                  </a:lnTo>
                  <a:lnTo>
                    <a:pt x="709" y="217"/>
                  </a:lnTo>
                  <a:lnTo>
                    <a:pt x="725" y="226"/>
                  </a:lnTo>
                  <a:lnTo>
                    <a:pt x="743" y="229"/>
                  </a:lnTo>
                  <a:lnTo>
                    <a:pt x="761" y="226"/>
                  </a:lnTo>
                  <a:lnTo>
                    <a:pt x="776" y="217"/>
                  </a:lnTo>
                  <a:lnTo>
                    <a:pt x="789" y="205"/>
                  </a:lnTo>
                  <a:lnTo>
                    <a:pt x="797" y="189"/>
                  </a:lnTo>
                  <a:lnTo>
                    <a:pt x="800" y="171"/>
                  </a:lnTo>
                  <a:lnTo>
                    <a:pt x="797" y="154"/>
                  </a:lnTo>
                  <a:lnTo>
                    <a:pt x="789" y="137"/>
                  </a:lnTo>
                  <a:lnTo>
                    <a:pt x="776" y="126"/>
                  </a:lnTo>
                  <a:lnTo>
                    <a:pt x="761" y="117"/>
                  </a:lnTo>
                  <a:lnTo>
                    <a:pt x="743" y="114"/>
                  </a:lnTo>
                  <a:close/>
                  <a:moveTo>
                    <a:pt x="400" y="114"/>
                  </a:moveTo>
                  <a:lnTo>
                    <a:pt x="382" y="117"/>
                  </a:lnTo>
                  <a:lnTo>
                    <a:pt x="367" y="126"/>
                  </a:lnTo>
                  <a:lnTo>
                    <a:pt x="354" y="137"/>
                  </a:lnTo>
                  <a:lnTo>
                    <a:pt x="346" y="154"/>
                  </a:lnTo>
                  <a:lnTo>
                    <a:pt x="343" y="171"/>
                  </a:lnTo>
                  <a:lnTo>
                    <a:pt x="346" y="189"/>
                  </a:lnTo>
                  <a:lnTo>
                    <a:pt x="354" y="205"/>
                  </a:lnTo>
                  <a:lnTo>
                    <a:pt x="367" y="217"/>
                  </a:lnTo>
                  <a:lnTo>
                    <a:pt x="382" y="226"/>
                  </a:lnTo>
                  <a:lnTo>
                    <a:pt x="400" y="229"/>
                  </a:lnTo>
                  <a:lnTo>
                    <a:pt x="419" y="226"/>
                  </a:lnTo>
                  <a:lnTo>
                    <a:pt x="434" y="217"/>
                  </a:lnTo>
                  <a:lnTo>
                    <a:pt x="446" y="205"/>
                  </a:lnTo>
                  <a:lnTo>
                    <a:pt x="454" y="189"/>
                  </a:lnTo>
                  <a:lnTo>
                    <a:pt x="457" y="171"/>
                  </a:lnTo>
                  <a:lnTo>
                    <a:pt x="454" y="154"/>
                  </a:lnTo>
                  <a:lnTo>
                    <a:pt x="446" y="137"/>
                  </a:lnTo>
                  <a:lnTo>
                    <a:pt x="434" y="126"/>
                  </a:lnTo>
                  <a:lnTo>
                    <a:pt x="419" y="117"/>
                  </a:lnTo>
                  <a:lnTo>
                    <a:pt x="400" y="114"/>
                  </a:lnTo>
                  <a:close/>
                  <a:moveTo>
                    <a:pt x="0" y="0"/>
                  </a:moveTo>
                  <a:lnTo>
                    <a:pt x="171" y="0"/>
                  </a:lnTo>
                  <a:lnTo>
                    <a:pt x="174" y="18"/>
                  </a:lnTo>
                  <a:lnTo>
                    <a:pt x="183" y="33"/>
                  </a:lnTo>
                  <a:lnTo>
                    <a:pt x="195" y="46"/>
                  </a:lnTo>
                  <a:lnTo>
                    <a:pt x="211" y="54"/>
                  </a:lnTo>
                  <a:lnTo>
                    <a:pt x="229" y="57"/>
                  </a:lnTo>
                  <a:lnTo>
                    <a:pt x="247" y="54"/>
                  </a:lnTo>
                  <a:lnTo>
                    <a:pt x="263" y="46"/>
                  </a:lnTo>
                  <a:lnTo>
                    <a:pt x="275" y="33"/>
                  </a:lnTo>
                  <a:lnTo>
                    <a:pt x="283" y="18"/>
                  </a:lnTo>
                  <a:lnTo>
                    <a:pt x="286" y="0"/>
                  </a:lnTo>
                  <a:lnTo>
                    <a:pt x="514" y="0"/>
                  </a:lnTo>
                  <a:lnTo>
                    <a:pt x="517" y="18"/>
                  </a:lnTo>
                  <a:lnTo>
                    <a:pt x="526" y="33"/>
                  </a:lnTo>
                  <a:lnTo>
                    <a:pt x="538" y="46"/>
                  </a:lnTo>
                  <a:lnTo>
                    <a:pt x="554" y="54"/>
                  </a:lnTo>
                  <a:lnTo>
                    <a:pt x="571" y="57"/>
                  </a:lnTo>
                  <a:lnTo>
                    <a:pt x="589" y="54"/>
                  </a:lnTo>
                  <a:lnTo>
                    <a:pt x="605" y="46"/>
                  </a:lnTo>
                  <a:lnTo>
                    <a:pt x="617" y="33"/>
                  </a:lnTo>
                  <a:lnTo>
                    <a:pt x="625" y="18"/>
                  </a:lnTo>
                  <a:lnTo>
                    <a:pt x="629" y="0"/>
                  </a:lnTo>
                  <a:lnTo>
                    <a:pt x="857" y="0"/>
                  </a:lnTo>
                  <a:lnTo>
                    <a:pt x="860" y="18"/>
                  </a:lnTo>
                  <a:lnTo>
                    <a:pt x="868" y="33"/>
                  </a:lnTo>
                  <a:lnTo>
                    <a:pt x="880" y="46"/>
                  </a:lnTo>
                  <a:lnTo>
                    <a:pt x="896" y="54"/>
                  </a:lnTo>
                  <a:lnTo>
                    <a:pt x="914" y="57"/>
                  </a:lnTo>
                  <a:lnTo>
                    <a:pt x="914" y="286"/>
                  </a:lnTo>
                  <a:lnTo>
                    <a:pt x="896" y="289"/>
                  </a:lnTo>
                  <a:lnTo>
                    <a:pt x="880" y="296"/>
                  </a:lnTo>
                  <a:lnTo>
                    <a:pt x="868" y="309"/>
                  </a:lnTo>
                  <a:lnTo>
                    <a:pt x="860" y="324"/>
                  </a:lnTo>
                  <a:lnTo>
                    <a:pt x="857" y="343"/>
                  </a:lnTo>
                  <a:lnTo>
                    <a:pt x="860" y="361"/>
                  </a:lnTo>
                  <a:lnTo>
                    <a:pt x="868" y="376"/>
                  </a:lnTo>
                  <a:lnTo>
                    <a:pt x="880" y="389"/>
                  </a:lnTo>
                  <a:lnTo>
                    <a:pt x="896" y="397"/>
                  </a:lnTo>
                  <a:lnTo>
                    <a:pt x="914" y="400"/>
                  </a:lnTo>
                  <a:lnTo>
                    <a:pt x="914" y="629"/>
                  </a:lnTo>
                  <a:lnTo>
                    <a:pt x="896" y="631"/>
                  </a:lnTo>
                  <a:lnTo>
                    <a:pt x="880" y="639"/>
                  </a:lnTo>
                  <a:lnTo>
                    <a:pt x="868" y="652"/>
                  </a:lnTo>
                  <a:lnTo>
                    <a:pt x="860" y="667"/>
                  </a:lnTo>
                  <a:lnTo>
                    <a:pt x="857" y="685"/>
                  </a:lnTo>
                  <a:lnTo>
                    <a:pt x="860" y="703"/>
                  </a:lnTo>
                  <a:lnTo>
                    <a:pt x="868" y="719"/>
                  </a:lnTo>
                  <a:lnTo>
                    <a:pt x="880" y="732"/>
                  </a:lnTo>
                  <a:lnTo>
                    <a:pt x="896" y="740"/>
                  </a:lnTo>
                  <a:lnTo>
                    <a:pt x="914" y="742"/>
                  </a:lnTo>
                  <a:lnTo>
                    <a:pt x="914" y="913"/>
                  </a:lnTo>
                  <a:lnTo>
                    <a:pt x="743" y="913"/>
                  </a:lnTo>
                  <a:lnTo>
                    <a:pt x="740" y="896"/>
                  </a:lnTo>
                  <a:lnTo>
                    <a:pt x="731" y="880"/>
                  </a:lnTo>
                  <a:lnTo>
                    <a:pt x="719" y="868"/>
                  </a:lnTo>
                  <a:lnTo>
                    <a:pt x="703" y="859"/>
                  </a:lnTo>
                  <a:lnTo>
                    <a:pt x="686" y="856"/>
                  </a:lnTo>
                  <a:lnTo>
                    <a:pt x="668" y="859"/>
                  </a:lnTo>
                  <a:lnTo>
                    <a:pt x="651" y="868"/>
                  </a:lnTo>
                  <a:lnTo>
                    <a:pt x="640" y="880"/>
                  </a:lnTo>
                  <a:lnTo>
                    <a:pt x="632" y="896"/>
                  </a:lnTo>
                  <a:lnTo>
                    <a:pt x="629" y="913"/>
                  </a:lnTo>
                  <a:lnTo>
                    <a:pt x="400" y="913"/>
                  </a:lnTo>
                  <a:lnTo>
                    <a:pt x="397" y="896"/>
                  </a:lnTo>
                  <a:lnTo>
                    <a:pt x="390" y="880"/>
                  </a:lnTo>
                  <a:lnTo>
                    <a:pt x="377" y="868"/>
                  </a:lnTo>
                  <a:lnTo>
                    <a:pt x="362" y="859"/>
                  </a:lnTo>
                  <a:lnTo>
                    <a:pt x="343" y="856"/>
                  </a:lnTo>
                  <a:lnTo>
                    <a:pt x="325" y="859"/>
                  </a:lnTo>
                  <a:lnTo>
                    <a:pt x="310" y="868"/>
                  </a:lnTo>
                  <a:lnTo>
                    <a:pt x="297" y="880"/>
                  </a:lnTo>
                  <a:lnTo>
                    <a:pt x="289" y="896"/>
                  </a:lnTo>
                  <a:lnTo>
                    <a:pt x="286" y="913"/>
                  </a:lnTo>
                  <a:lnTo>
                    <a:pt x="57" y="913"/>
                  </a:lnTo>
                  <a:lnTo>
                    <a:pt x="55" y="896"/>
                  </a:lnTo>
                  <a:lnTo>
                    <a:pt x="47" y="880"/>
                  </a:lnTo>
                  <a:lnTo>
                    <a:pt x="34" y="868"/>
                  </a:lnTo>
                  <a:lnTo>
                    <a:pt x="19" y="859"/>
                  </a:lnTo>
                  <a:lnTo>
                    <a:pt x="0" y="856"/>
                  </a:lnTo>
                  <a:lnTo>
                    <a:pt x="0" y="514"/>
                  </a:lnTo>
                  <a:lnTo>
                    <a:pt x="3" y="532"/>
                  </a:lnTo>
                  <a:lnTo>
                    <a:pt x="11" y="548"/>
                  </a:lnTo>
                  <a:lnTo>
                    <a:pt x="24" y="560"/>
                  </a:lnTo>
                  <a:lnTo>
                    <a:pt x="39" y="568"/>
                  </a:lnTo>
                  <a:lnTo>
                    <a:pt x="57" y="572"/>
                  </a:lnTo>
                  <a:lnTo>
                    <a:pt x="76" y="568"/>
                  </a:lnTo>
                  <a:lnTo>
                    <a:pt x="91" y="560"/>
                  </a:lnTo>
                  <a:lnTo>
                    <a:pt x="104" y="548"/>
                  </a:lnTo>
                  <a:lnTo>
                    <a:pt x="112" y="532"/>
                  </a:lnTo>
                  <a:lnTo>
                    <a:pt x="114" y="514"/>
                  </a:lnTo>
                  <a:lnTo>
                    <a:pt x="112" y="496"/>
                  </a:lnTo>
                  <a:lnTo>
                    <a:pt x="104" y="480"/>
                  </a:lnTo>
                  <a:lnTo>
                    <a:pt x="91" y="468"/>
                  </a:lnTo>
                  <a:lnTo>
                    <a:pt x="76" y="459"/>
                  </a:lnTo>
                  <a:lnTo>
                    <a:pt x="57" y="457"/>
                  </a:lnTo>
                  <a:lnTo>
                    <a:pt x="39" y="459"/>
                  </a:lnTo>
                  <a:lnTo>
                    <a:pt x="24" y="468"/>
                  </a:lnTo>
                  <a:lnTo>
                    <a:pt x="11" y="480"/>
                  </a:lnTo>
                  <a:lnTo>
                    <a:pt x="3" y="496"/>
                  </a:lnTo>
                  <a:lnTo>
                    <a:pt x="0" y="514"/>
                  </a:lnTo>
                  <a:lnTo>
                    <a:pt x="0" y="171"/>
                  </a:lnTo>
                  <a:lnTo>
                    <a:pt x="3" y="189"/>
                  </a:lnTo>
                  <a:lnTo>
                    <a:pt x="11" y="205"/>
                  </a:lnTo>
                  <a:lnTo>
                    <a:pt x="24" y="217"/>
                  </a:lnTo>
                  <a:lnTo>
                    <a:pt x="39" y="226"/>
                  </a:lnTo>
                  <a:lnTo>
                    <a:pt x="57" y="229"/>
                  </a:lnTo>
                  <a:lnTo>
                    <a:pt x="76" y="226"/>
                  </a:lnTo>
                  <a:lnTo>
                    <a:pt x="91" y="217"/>
                  </a:lnTo>
                  <a:lnTo>
                    <a:pt x="104" y="205"/>
                  </a:lnTo>
                  <a:lnTo>
                    <a:pt x="112" y="189"/>
                  </a:lnTo>
                  <a:lnTo>
                    <a:pt x="114" y="171"/>
                  </a:lnTo>
                  <a:lnTo>
                    <a:pt x="112" y="154"/>
                  </a:lnTo>
                  <a:lnTo>
                    <a:pt x="104" y="137"/>
                  </a:lnTo>
                  <a:lnTo>
                    <a:pt x="91" y="126"/>
                  </a:lnTo>
                  <a:lnTo>
                    <a:pt x="76" y="117"/>
                  </a:lnTo>
                  <a:lnTo>
                    <a:pt x="57" y="114"/>
                  </a:lnTo>
                  <a:lnTo>
                    <a:pt x="39" y="117"/>
                  </a:lnTo>
                  <a:lnTo>
                    <a:pt x="24" y="126"/>
                  </a:lnTo>
                  <a:lnTo>
                    <a:pt x="11" y="137"/>
                  </a:lnTo>
                  <a:lnTo>
                    <a:pt x="3" y="15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9"/>
            <p:cNvSpPr>
              <a:spLocks/>
            </p:cNvSpPr>
            <p:nvPr/>
          </p:nvSpPr>
          <p:spPr bwMode="auto">
            <a:xfrm>
              <a:off x="9436100" y="5945188"/>
              <a:ext cx="39687" cy="39688"/>
            </a:xfrm>
            <a:custGeom>
              <a:avLst/>
              <a:gdLst>
                <a:gd name="T0" fmla="*/ 115 w 229"/>
                <a:gd name="T1" fmla="*/ 0 h 229"/>
                <a:gd name="T2" fmla="*/ 141 w 229"/>
                <a:gd name="T3" fmla="*/ 3 h 229"/>
                <a:gd name="T4" fmla="*/ 166 w 229"/>
                <a:gd name="T5" fmla="*/ 11 h 229"/>
                <a:gd name="T6" fmla="*/ 186 w 229"/>
                <a:gd name="T7" fmla="*/ 25 h 229"/>
                <a:gd name="T8" fmla="*/ 204 w 229"/>
                <a:gd name="T9" fmla="*/ 43 h 229"/>
                <a:gd name="T10" fmla="*/ 218 w 229"/>
                <a:gd name="T11" fmla="*/ 63 h 229"/>
                <a:gd name="T12" fmla="*/ 226 w 229"/>
                <a:gd name="T13" fmla="*/ 87 h 229"/>
                <a:gd name="T14" fmla="*/ 229 w 229"/>
                <a:gd name="T15" fmla="*/ 114 h 229"/>
                <a:gd name="T16" fmla="*/ 226 w 229"/>
                <a:gd name="T17" fmla="*/ 140 h 229"/>
                <a:gd name="T18" fmla="*/ 218 w 229"/>
                <a:gd name="T19" fmla="*/ 164 h 229"/>
                <a:gd name="T20" fmla="*/ 204 w 229"/>
                <a:gd name="T21" fmla="*/ 185 h 229"/>
                <a:gd name="T22" fmla="*/ 186 w 229"/>
                <a:gd name="T23" fmla="*/ 203 h 229"/>
                <a:gd name="T24" fmla="*/ 166 w 229"/>
                <a:gd name="T25" fmla="*/ 216 h 229"/>
                <a:gd name="T26" fmla="*/ 141 w 229"/>
                <a:gd name="T27" fmla="*/ 225 h 229"/>
                <a:gd name="T28" fmla="*/ 115 w 229"/>
                <a:gd name="T29" fmla="*/ 229 h 229"/>
                <a:gd name="T30" fmla="*/ 89 w 229"/>
                <a:gd name="T31" fmla="*/ 225 h 229"/>
                <a:gd name="T32" fmla="*/ 65 w 229"/>
                <a:gd name="T33" fmla="*/ 216 h 229"/>
                <a:gd name="T34" fmla="*/ 44 w 229"/>
                <a:gd name="T35" fmla="*/ 203 h 229"/>
                <a:gd name="T36" fmla="*/ 26 w 229"/>
                <a:gd name="T37" fmla="*/ 185 h 229"/>
                <a:gd name="T38" fmla="*/ 13 w 229"/>
                <a:gd name="T39" fmla="*/ 164 h 229"/>
                <a:gd name="T40" fmla="*/ 4 w 229"/>
                <a:gd name="T41" fmla="*/ 140 h 229"/>
                <a:gd name="T42" fmla="*/ 0 w 229"/>
                <a:gd name="T43" fmla="*/ 114 h 229"/>
                <a:gd name="T44" fmla="*/ 4 w 229"/>
                <a:gd name="T45" fmla="*/ 87 h 229"/>
                <a:gd name="T46" fmla="*/ 13 w 229"/>
                <a:gd name="T47" fmla="*/ 63 h 229"/>
                <a:gd name="T48" fmla="*/ 26 w 229"/>
                <a:gd name="T49" fmla="*/ 43 h 229"/>
                <a:gd name="T50" fmla="*/ 44 w 229"/>
                <a:gd name="T51" fmla="*/ 25 h 229"/>
                <a:gd name="T52" fmla="*/ 65 w 229"/>
                <a:gd name="T53" fmla="*/ 11 h 229"/>
                <a:gd name="T54" fmla="*/ 89 w 229"/>
                <a:gd name="T55" fmla="*/ 3 h 229"/>
                <a:gd name="T56" fmla="*/ 115 w 229"/>
                <a:gd name="T5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9">
                  <a:moveTo>
                    <a:pt x="115" y="0"/>
                  </a:moveTo>
                  <a:lnTo>
                    <a:pt x="141" y="3"/>
                  </a:lnTo>
                  <a:lnTo>
                    <a:pt x="166" y="11"/>
                  </a:lnTo>
                  <a:lnTo>
                    <a:pt x="186" y="25"/>
                  </a:lnTo>
                  <a:lnTo>
                    <a:pt x="204" y="43"/>
                  </a:lnTo>
                  <a:lnTo>
                    <a:pt x="218" y="63"/>
                  </a:lnTo>
                  <a:lnTo>
                    <a:pt x="226" y="87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8" y="164"/>
                  </a:lnTo>
                  <a:lnTo>
                    <a:pt x="204" y="185"/>
                  </a:lnTo>
                  <a:lnTo>
                    <a:pt x="186" y="203"/>
                  </a:lnTo>
                  <a:lnTo>
                    <a:pt x="166" y="216"/>
                  </a:lnTo>
                  <a:lnTo>
                    <a:pt x="141" y="225"/>
                  </a:lnTo>
                  <a:lnTo>
                    <a:pt x="115" y="229"/>
                  </a:lnTo>
                  <a:lnTo>
                    <a:pt x="89" y="225"/>
                  </a:lnTo>
                  <a:lnTo>
                    <a:pt x="65" y="216"/>
                  </a:lnTo>
                  <a:lnTo>
                    <a:pt x="44" y="203"/>
                  </a:lnTo>
                  <a:lnTo>
                    <a:pt x="26" y="185"/>
                  </a:lnTo>
                  <a:lnTo>
                    <a:pt x="13" y="164"/>
                  </a:lnTo>
                  <a:lnTo>
                    <a:pt x="4" y="140"/>
                  </a:lnTo>
                  <a:lnTo>
                    <a:pt x="0" y="114"/>
                  </a:lnTo>
                  <a:lnTo>
                    <a:pt x="4" y="87"/>
                  </a:lnTo>
                  <a:lnTo>
                    <a:pt x="13" y="63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0"/>
            <p:cNvSpPr>
              <a:spLocks noEditPoints="1"/>
            </p:cNvSpPr>
            <p:nvPr/>
          </p:nvSpPr>
          <p:spPr bwMode="auto">
            <a:xfrm>
              <a:off x="9375775" y="6065838"/>
              <a:ext cx="160337" cy="161925"/>
            </a:xfrm>
            <a:custGeom>
              <a:avLst/>
              <a:gdLst>
                <a:gd name="T0" fmla="*/ 628 w 911"/>
                <a:gd name="T1" fmla="*/ 781 h 914"/>
                <a:gd name="T2" fmla="*/ 665 w 911"/>
                <a:gd name="T3" fmla="*/ 854 h 914"/>
                <a:gd name="T4" fmla="*/ 736 w 911"/>
                <a:gd name="T5" fmla="*/ 817 h 914"/>
                <a:gd name="T6" fmla="*/ 701 w 911"/>
                <a:gd name="T7" fmla="*/ 745 h 914"/>
                <a:gd name="T8" fmla="*/ 294 w 911"/>
                <a:gd name="T9" fmla="*/ 765 h 914"/>
                <a:gd name="T10" fmla="*/ 306 w 911"/>
                <a:gd name="T11" fmla="*/ 846 h 914"/>
                <a:gd name="T12" fmla="*/ 386 w 911"/>
                <a:gd name="T13" fmla="*/ 833 h 914"/>
                <a:gd name="T14" fmla="*/ 374 w 911"/>
                <a:gd name="T15" fmla="*/ 753 h 914"/>
                <a:gd name="T16" fmla="*/ 535 w 911"/>
                <a:gd name="T17" fmla="*/ 524 h 914"/>
                <a:gd name="T18" fmla="*/ 522 w 911"/>
                <a:gd name="T19" fmla="*/ 604 h 914"/>
                <a:gd name="T20" fmla="*/ 602 w 911"/>
                <a:gd name="T21" fmla="*/ 617 h 914"/>
                <a:gd name="T22" fmla="*/ 615 w 911"/>
                <a:gd name="T23" fmla="*/ 537 h 914"/>
                <a:gd name="T24" fmla="*/ 208 w 911"/>
                <a:gd name="T25" fmla="*/ 517 h 914"/>
                <a:gd name="T26" fmla="*/ 171 w 911"/>
                <a:gd name="T27" fmla="*/ 589 h 914"/>
                <a:gd name="T28" fmla="*/ 244 w 911"/>
                <a:gd name="T29" fmla="*/ 625 h 914"/>
                <a:gd name="T30" fmla="*/ 280 w 911"/>
                <a:gd name="T31" fmla="*/ 552 h 914"/>
                <a:gd name="T32" fmla="*/ 740 w 911"/>
                <a:gd name="T33" fmla="*/ 343 h 914"/>
                <a:gd name="T34" fmla="*/ 682 w 911"/>
                <a:gd name="T35" fmla="*/ 400 h 914"/>
                <a:gd name="T36" fmla="*/ 740 w 911"/>
                <a:gd name="T37" fmla="*/ 457 h 914"/>
                <a:gd name="T38" fmla="*/ 797 w 911"/>
                <a:gd name="T39" fmla="*/ 400 h 914"/>
                <a:gd name="T40" fmla="*/ 740 w 911"/>
                <a:gd name="T41" fmla="*/ 343 h 914"/>
                <a:gd name="T42" fmla="*/ 343 w 911"/>
                <a:gd name="T43" fmla="*/ 382 h 914"/>
                <a:gd name="T44" fmla="*/ 379 w 911"/>
                <a:gd name="T45" fmla="*/ 454 h 914"/>
                <a:gd name="T46" fmla="*/ 452 w 911"/>
                <a:gd name="T47" fmla="*/ 417 h 914"/>
                <a:gd name="T48" fmla="*/ 415 w 911"/>
                <a:gd name="T49" fmla="*/ 346 h 914"/>
                <a:gd name="T50" fmla="*/ 522 w 911"/>
                <a:gd name="T51" fmla="*/ 195 h 914"/>
                <a:gd name="T52" fmla="*/ 535 w 911"/>
                <a:gd name="T53" fmla="*/ 274 h 914"/>
                <a:gd name="T54" fmla="*/ 615 w 911"/>
                <a:gd name="T55" fmla="*/ 263 h 914"/>
                <a:gd name="T56" fmla="*/ 602 w 911"/>
                <a:gd name="T57" fmla="*/ 183 h 914"/>
                <a:gd name="T58" fmla="*/ 192 w 911"/>
                <a:gd name="T59" fmla="*/ 183 h 914"/>
                <a:gd name="T60" fmla="*/ 179 w 911"/>
                <a:gd name="T61" fmla="*/ 263 h 914"/>
                <a:gd name="T62" fmla="*/ 259 w 911"/>
                <a:gd name="T63" fmla="*/ 274 h 914"/>
                <a:gd name="T64" fmla="*/ 272 w 911"/>
                <a:gd name="T65" fmla="*/ 195 h 914"/>
                <a:gd name="T66" fmla="*/ 397 w 911"/>
                <a:gd name="T67" fmla="*/ 0 h 914"/>
                <a:gd name="T68" fmla="*/ 339 w 911"/>
                <a:gd name="T69" fmla="*/ 57 h 914"/>
                <a:gd name="T70" fmla="*/ 397 w 911"/>
                <a:gd name="T71" fmla="*/ 114 h 914"/>
                <a:gd name="T72" fmla="*/ 454 w 911"/>
                <a:gd name="T73" fmla="*/ 57 h 914"/>
                <a:gd name="T74" fmla="*/ 397 w 911"/>
                <a:gd name="T75" fmla="*/ 0 h 914"/>
                <a:gd name="T76" fmla="*/ 685 w 911"/>
                <a:gd name="T77" fmla="*/ 39 h 914"/>
                <a:gd name="T78" fmla="*/ 722 w 911"/>
                <a:gd name="T79" fmla="*/ 111 h 914"/>
                <a:gd name="T80" fmla="*/ 794 w 911"/>
                <a:gd name="T81" fmla="*/ 76 h 914"/>
                <a:gd name="T82" fmla="*/ 757 w 911"/>
                <a:gd name="T83" fmla="*/ 3 h 914"/>
                <a:gd name="T84" fmla="*/ 878 w 911"/>
                <a:gd name="T85" fmla="*/ 183 h 914"/>
                <a:gd name="T86" fmla="*/ 865 w 911"/>
                <a:gd name="T87" fmla="*/ 263 h 914"/>
                <a:gd name="T88" fmla="*/ 893 w 911"/>
                <a:gd name="T89" fmla="*/ 517 h 914"/>
                <a:gd name="T90" fmla="*/ 857 w 911"/>
                <a:gd name="T91" fmla="*/ 589 h 914"/>
                <a:gd name="T92" fmla="*/ 911 w 911"/>
                <a:gd name="T93" fmla="*/ 914 h 914"/>
                <a:gd name="T94" fmla="*/ 44 w 911"/>
                <a:gd name="T95" fmla="*/ 832 h 914"/>
                <a:gd name="T96" fmla="*/ 32 w 911"/>
                <a:gd name="T97" fmla="*/ 755 h 914"/>
                <a:gd name="T98" fmla="*/ 14 w 911"/>
                <a:gd name="T99" fmla="*/ 439 h 914"/>
                <a:gd name="T100" fmla="*/ 88 w 911"/>
                <a:gd name="T101" fmla="*/ 445 h 914"/>
                <a:gd name="T102" fmla="*/ 100 w 911"/>
                <a:gd name="T103" fmla="*/ 365 h 914"/>
                <a:gd name="T104" fmla="*/ 26 w 911"/>
                <a:gd name="T105" fmla="*/ 351 h 914"/>
                <a:gd name="T106" fmla="*/ 6 w 911"/>
                <a:gd name="T107" fmla="*/ 85 h 914"/>
                <a:gd name="T108" fmla="*/ 72 w 911"/>
                <a:gd name="T109" fmla="*/ 111 h 914"/>
                <a:gd name="T110" fmla="*/ 109 w 911"/>
                <a:gd name="T111" fmla="*/ 39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1" h="914">
                  <a:moveTo>
                    <a:pt x="682" y="743"/>
                  </a:moveTo>
                  <a:lnTo>
                    <a:pt x="665" y="745"/>
                  </a:lnTo>
                  <a:lnTo>
                    <a:pt x="649" y="753"/>
                  </a:lnTo>
                  <a:lnTo>
                    <a:pt x="637" y="765"/>
                  </a:lnTo>
                  <a:lnTo>
                    <a:pt x="628" y="781"/>
                  </a:lnTo>
                  <a:lnTo>
                    <a:pt x="625" y="800"/>
                  </a:lnTo>
                  <a:lnTo>
                    <a:pt x="628" y="817"/>
                  </a:lnTo>
                  <a:lnTo>
                    <a:pt x="637" y="833"/>
                  </a:lnTo>
                  <a:lnTo>
                    <a:pt x="649" y="846"/>
                  </a:lnTo>
                  <a:lnTo>
                    <a:pt x="665" y="854"/>
                  </a:lnTo>
                  <a:lnTo>
                    <a:pt x="682" y="857"/>
                  </a:lnTo>
                  <a:lnTo>
                    <a:pt x="701" y="854"/>
                  </a:lnTo>
                  <a:lnTo>
                    <a:pt x="717" y="846"/>
                  </a:lnTo>
                  <a:lnTo>
                    <a:pt x="729" y="833"/>
                  </a:lnTo>
                  <a:lnTo>
                    <a:pt x="736" y="817"/>
                  </a:lnTo>
                  <a:lnTo>
                    <a:pt x="740" y="800"/>
                  </a:lnTo>
                  <a:lnTo>
                    <a:pt x="736" y="781"/>
                  </a:lnTo>
                  <a:lnTo>
                    <a:pt x="729" y="765"/>
                  </a:lnTo>
                  <a:lnTo>
                    <a:pt x="717" y="753"/>
                  </a:lnTo>
                  <a:lnTo>
                    <a:pt x="701" y="745"/>
                  </a:lnTo>
                  <a:lnTo>
                    <a:pt x="682" y="743"/>
                  </a:lnTo>
                  <a:close/>
                  <a:moveTo>
                    <a:pt x="339" y="743"/>
                  </a:moveTo>
                  <a:lnTo>
                    <a:pt x="322" y="745"/>
                  </a:lnTo>
                  <a:lnTo>
                    <a:pt x="306" y="753"/>
                  </a:lnTo>
                  <a:lnTo>
                    <a:pt x="294" y="765"/>
                  </a:lnTo>
                  <a:lnTo>
                    <a:pt x="285" y="781"/>
                  </a:lnTo>
                  <a:lnTo>
                    <a:pt x="282" y="800"/>
                  </a:lnTo>
                  <a:lnTo>
                    <a:pt x="285" y="817"/>
                  </a:lnTo>
                  <a:lnTo>
                    <a:pt x="294" y="833"/>
                  </a:lnTo>
                  <a:lnTo>
                    <a:pt x="306" y="846"/>
                  </a:lnTo>
                  <a:lnTo>
                    <a:pt x="322" y="854"/>
                  </a:lnTo>
                  <a:lnTo>
                    <a:pt x="339" y="857"/>
                  </a:lnTo>
                  <a:lnTo>
                    <a:pt x="358" y="854"/>
                  </a:lnTo>
                  <a:lnTo>
                    <a:pt x="374" y="846"/>
                  </a:lnTo>
                  <a:lnTo>
                    <a:pt x="386" y="833"/>
                  </a:lnTo>
                  <a:lnTo>
                    <a:pt x="395" y="817"/>
                  </a:lnTo>
                  <a:lnTo>
                    <a:pt x="397" y="800"/>
                  </a:lnTo>
                  <a:lnTo>
                    <a:pt x="395" y="781"/>
                  </a:lnTo>
                  <a:lnTo>
                    <a:pt x="386" y="765"/>
                  </a:lnTo>
                  <a:lnTo>
                    <a:pt x="374" y="753"/>
                  </a:lnTo>
                  <a:lnTo>
                    <a:pt x="358" y="745"/>
                  </a:lnTo>
                  <a:lnTo>
                    <a:pt x="339" y="743"/>
                  </a:lnTo>
                  <a:close/>
                  <a:moveTo>
                    <a:pt x="568" y="514"/>
                  </a:moveTo>
                  <a:lnTo>
                    <a:pt x="550" y="517"/>
                  </a:lnTo>
                  <a:lnTo>
                    <a:pt x="535" y="524"/>
                  </a:lnTo>
                  <a:lnTo>
                    <a:pt x="522" y="537"/>
                  </a:lnTo>
                  <a:lnTo>
                    <a:pt x="514" y="552"/>
                  </a:lnTo>
                  <a:lnTo>
                    <a:pt x="511" y="571"/>
                  </a:lnTo>
                  <a:lnTo>
                    <a:pt x="514" y="589"/>
                  </a:lnTo>
                  <a:lnTo>
                    <a:pt x="522" y="604"/>
                  </a:lnTo>
                  <a:lnTo>
                    <a:pt x="535" y="617"/>
                  </a:lnTo>
                  <a:lnTo>
                    <a:pt x="550" y="625"/>
                  </a:lnTo>
                  <a:lnTo>
                    <a:pt x="568" y="628"/>
                  </a:lnTo>
                  <a:lnTo>
                    <a:pt x="587" y="625"/>
                  </a:lnTo>
                  <a:lnTo>
                    <a:pt x="602" y="617"/>
                  </a:lnTo>
                  <a:lnTo>
                    <a:pt x="615" y="604"/>
                  </a:lnTo>
                  <a:lnTo>
                    <a:pt x="622" y="589"/>
                  </a:lnTo>
                  <a:lnTo>
                    <a:pt x="625" y="571"/>
                  </a:lnTo>
                  <a:lnTo>
                    <a:pt x="622" y="552"/>
                  </a:lnTo>
                  <a:lnTo>
                    <a:pt x="615" y="537"/>
                  </a:lnTo>
                  <a:lnTo>
                    <a:pt x="602" y="524"/>
                  </a:lnTo>
                  <a:lnTo>
                    <a:pt x="587" y="517"/>
                  </a:lnTo>
                  <a:lnTo>
                    <a:pt x="568" y="514"/>
                  </a:lnTo>
                  <a:close/>
                  <a:moveTo>
                    <a:pt x="225" y="514"/>
                  </a:moveTo>
                  <a:lnTo>
                    <a:pt x="208" y="517"/>
                  </a:lnTo>
                  <a:lnTo>
                    <a:pt x="192" y="524"/>
                  </a:lnTo>
                  <a:lnTo>
                    <a:pt x="179" y="537"/>
                  </a:lnTo>
                  <a:lnTo>
                    <a:pt x="171" y="552"/>
                  </a:lnTo>
                  <a:lnTo>
                    <a:pt x="169" y="571"/>
                  </a:lnTo>
                  <a:lnTo>
                    <a:pt x="171" y="589"/>
                  </a:lnTo>
                  <a:lnTo>
                    <a:pt x="179" y="604"/>
                  </a:lnTo>
                  <a:lnTo>
                    <a:pt x="192" y="617"/>
                  </a:lnTo>
                  <a:lnTo>
                    <a:pt x="208" y="625"/>
                  </a:lnTo>
                  <a:lnTo>
                    <a:pt x="225" y="628"/>
                  </a:lnTo>
                  <a:lnTo>
                    <a:pt x="244" y="625"/>
                  </a:lnTo>
                  <a:lnTo>
                    <a:pt x="259" y="617"/>
                  </a:lnTo>
                  <a:lnTo>
                    <a:pt x="272" y="604"/>
                  </a:lnTo>
                  <a:lnTo>
                    <a:pt x="280" y="589"/>
                  </a:lnTo>
                  <a:lnTo>
                    <a:pt x="282" y="571"/>
                  </a:lnTo>
                  <a:lnTo>
                    <a:pt x="280" y="552"/>
                  </a:lnTo>
                  <a:lnTo>
                    <a:pt x="272" y="537"/>
                  </a:lnTo>
                  <a:lnTo>
                    <a:pt x="259" y="524"/>
                  </a:lnTo>
                  <a:lnTo>
                    <a:pt x="244" y="517"/>
                  </a:lnTo>
                  <a:lnTo>
                    <a:pt x="225" y="514"/>
                  </a:lnTo>
                  <a:close/>
                  <a:moveTo>
                    <a:pt x="740" y="343"/>
                  </a:moveTo>
                  <a:lnTo>
                    <a:pt x="722" y="346"/>
                  </a:lnTo>
                  <a:lnTo>
                    <a:pt x="706" y="354"/>
                  </a:lnTo>
                  <a:lnTo>
                    <a:pt x="694" y="365"/>
                  </a:lnTo>
                  <a:lnTo>
                    <a:pt x="685" y="382"/>
                  </a:lnTo>
                  <a:lnTo>
                    <a:pt x="682" y="400"/>
                  </a:lnTo>
                  <a:lnTo>
                    <a:pt x="685" y="417"/>
                  </a:lnTo>
                  <a:lnTo>
                    <a:pt x="694" y="433"/>
                  </a:lnTo>
                  <a:lnTo>
                    <a:pt x="706" y="445"/>
                  </a:lnTo>
                  <a:lnTo>
                    <a:pt x="722" y="454"/>
                  </a:lnTo>
                  <a:lnTo>
                    <a:pt x="740" y="457"/>
                  </a:lnTo>
                  <a:lnTo>
                    <a:pt x="757" y="454"/>
                  </a:lnTo>
                  <a:lnTo>
                    <a:pt x="774" y="445"/>
                  </a:lnTo>
                  <a:lnTo>
                    <a:pt x="785" y="433"/>
                  </a:lnTo>
                  <a:lnTo>
                    <a:pt x="794" y="417"/>
                  </a:lnTo>
                  <a:lnTo>
                    <a:pt x="797" y="400"/>
                  </a:lnTo>
                  <a:lnTo>
                    <a:pt x="794" y="382"/>
                  </a:lnTo>
                  <a:lnTo>
                    <a:pt x="785" y="365"/>
                  </a:lnTo>
                  <a:lnTo>
                    <a:pt x="774" y="354"/>
                  </a:lnTo>
                  <a:lnTo>
                    <a:pt x="757" y="346"/>
                  </a:lnTo>
                  <a:lnTo>
                    <a:pt x="740" y="343"/>
                  </a:lnTo>
                  <a:close/>
                  <a:moveTo>
                    <a:pt x="397" y="343"/>
                  </a:moveTo>
                  <a:lnTo>
                    <a:pt x="379" y="346"/>
                  </a:lnTo>
                  <a:lnTo>
                    <a:pt x="363" y="354"/>
                  </a:lnTo>
                  <a:lnTo>
                    <a:pt x="351" y="365"/>
                  </a:lnTo>
                  <a:lnTo>
                    <a:pt x="343" y="382"/>
                  </a:lnTo>
                  <a:lnTo>
                    <a:pt x="339" y="400"/>
                  </a:lnTo>
                  <a:lnTo>
                    <a:pt x="343" y="417"/>
                  </a:lnTo>
                  <a:lnTo>
                    <a:pt x="351" y="433"/>
                  </a:lnTo>
                  <a:lnTo>
                    <a:pt x="363" y="445"/>
                  </a:lnTo>
                  <a:lnTo>
                    <a:pt x="379" y="454"/>
                  </a:lnTo>
                  <a:lnTo>
                    <a:pt x="397" y="457"/>
                  </a:lnTo>
                  <a:lnTo>
                    <a:pt x="415" y="454"/>
                  </a:lnTo>
                  <a:lnTo>
                    <a:pt x="431" y="445"/>
                  </a:lnTo>
                  <a:lnTo>
                    <a:pt x="443" y="433"/>
                  </a:lnTo>
                  <a:lnTo>
                    <a:pt x="452" y="417"/>
                  </a:lnTo>
                  <a:lnTo>
                    <a:pt x="454" y="400"/>
                  </a:lnTo>
                  <a:lnTo>
                    <a:pt x="452" y="382"/>
                  </a:lnTo>
                  <a:lnTo>
                    <a:pt x="443" y="365"/>
                  </a:lnTo>
                  <a:lnTo>
                    <a:pt x="431" y="354"/>
                  </a:lnTo>
                  <a:lnTo>
                    <a:pt x="415" y="346"/>
                  </a:lnTo>
                  <a:lnTo>
                    <a:pt x="397" y="343"/>
                  </a:lnTo>
                  <a:close/>
                  <a:moveTo>
                    <a:pt x="568" y="171"/>
                  </a:moveTo>
                  <a:lnTo>
                    <a:pt x="550" y="174"/>
                  </a:lnTo>
                  <a:lnTo>
                    <a:pt x="535" y="183"/>
                  </a:lnTo>
                  <a:lnTo>
                    <a:pt x="522" y="195"/>
                  </a:lnTo>
                  <a:lnTo>
                    <a:pt x="514" y="211"/>
                  </a:lnTo>
                  <a:lnTo>
                    <a:pt x="511" y="228"/>
                  </a:lnTo>
                  <a:lnTo>
                    <a:pt x="514" y="246"/>
                  </a:lnTo>
                  <a:lnTo>
                    <a:pt x="522" y="263"/>
                  </a:lnTo>
                  <a:lnTo>
                    <a:pt x="535" y="274"/>
                  </a:lnTo>
                  <a:lnTo>
                    <a:pt x="550" y="282"/>
                  </a:lnTo>
                  <a:lnTo>
                    <a:pt x="568" y="285"/>
                  </a:lnTo>
                  <a:lnTo>
                    <a:pt x="587" y="282"/>
                  </a:lnTo>
                  <a:lnTo>
                    <a:pt x="602" y="274"/>
                  </a:lnTo>
                  <a:lnTo>
                    <a:pt x="615" y="263"/>
                  </a:lnTo>
                  <a:lnTo>
                    <a:pt x="622" y="246"/>
                  </a:lnTo>
                  <a:lnTo>
                    <a:pt x="625" y="228"/>
                  </a:lnTo>
                  <a:lnTo>
                    <a:pt x="622" y="211"/>
                  </a:lnTo>
                  <a:lnTo>
                    <a:pt x="615" y="195"/>
                  </a:lnTo>
                  <a:lnTo>
                    <a:pt x="602" y="183"/>
                  </a:lnTo>
                  <a:lnTo>
                    <a:pt x="587" y="174"/>
                  </a:lnTo>
                  <a:lnTo>
                    <a:pt x="568" y="171"/>
                  </a:lnTo>
                  <a:close/>
                  <a:moveTo>
                    <a:pt x="225" y="171"/>
                  </a:moveTo>
                  <a:lnTo>
                    <a:pt x="208" y="174"/>
                  </a:lnTo>
                  <a:lnTo>
                    <a:pt x="192" y="183"/>
                  </a:lnTo>
                  <a:lnTo>
                    <a:pt x="179" y="195"/>
                  </a:lnTo>
                  <a:lnTo>
                    <a:pt x="171" y="211"/>
                  </a:lnTo>
                  <a:lnTo>
                    <a:pt x="169" y="228"/>
                  </a:lnTo>
                  <a:lnTo>
                    <a:pt x="171" y="246"/>
                  </a:lnTo>
                  <a:lnTo>
                    <a:pt x="179" y="263"/>
                  </a:lnTo>
                  <a:lnTo>
                    <a:pt x="192" y="274"/>
                  </a:lnTo>
                  <a:lnTo>
                    <a:pt x="208" y="282"/>
                  </a:lnTo>
                  <a:lnTo>
                    <a:pt x="225" y="285"/>
                  </a:lnTo>
                  <a:lnTo>
                    <a:pt x="244" y="282"/>
                  </a:lnTo>
                  <a:lnTo>
                    <a:pt x="259" y="274"/>
                  </a:lnTo>
                  <a:lnTo>
                    <a:pt x="272" y="263"/>
                  </a:lnTo>
                  <a:lnTo>
                    <a:pt x="280" y="246"/>
                  </a:lnTo>
                  <a:lnTo>
                    <a:pt x="282" y="228"/>
                  </a:lnTo>
                  <a:lnTo>
                    <a:pt x="280" y="211"/>
                  </a:lnTo>
                  <a:lnTo>
                    <a:pt x="272" y="195"/>
                  </a:lnTo>
                  <a:lnTo>
                    <a:pt x="259" y="183"/>
                  </a:lnTo>
                  <a:lnTo>
                    <a:pt x="244" y="174"/>
                  </a:lnTo>
                  <a:lnTo>
                    <a:pt x="225" y="171"/>
                  </a:lnTo>
                  <a:close/>
                  <a:moveTo>
                    <a:pt x="55" y="0"/>
                  </a:moveTo>
                  <a:lnTo>
                    <a:pt x="397" y="0"/>
                  </a:lnTo>
                  <a:lnTo>
                    <a:pt x="379" y="3"/>
                  </a:lnTo>
                  <a:lnTo>
                    <a:pt x="363" y="11"/>
                  </a:lnTo>
                  <a:lnTo>
                    <a:pt x="351" y="24"/>
                  </a:lnTo>
                  <a:lnTo>
                    <a:pt x="343" y="39"/>
                  </a:lnTo>
                  <a:lnTo>
                    <a:pt x="339" y="57"/>
                  </a:lnTo>
                  <a:lnTo>
                    <a:pt x="343" y="76"/>
                  </a:lnTo>
                  <a:lnTo>
                    <a:pt x="351" y="91"/>
                  </a:lnTo>
                  <a:lnTo>
                    <a:pt x="363" y="104"/>
                  </a:lnTo>
                  <a:lnTo>
                    <a:pt x="379" y="111"/>
                  </a:lnTo>
                  <a:lnTo>
                    <a:pt x="397" y="114"/>
                  </a:lnTo>
                  <a:lnTo>
                    <a:pt x="415" y="111"/>
                  </a:lnTo>
                  <a:lnTo>
                    <a:pt x="431" y="104"/>
                  </a:lnTo>
                  <a:lnTo>
                    <a:pt x="443" y="91"/>
                  </a:lnTo>
                  <a:lnTo>
                    <a:pt x="452" y="76"/>
                  </a:lnTo>
                  <a:lnTo>
                    <a:pt x="454" y="57"/>
                  </a:lnTo>
                  <a:lnTo>
                    <a:pt x="452" y="39"/>
                  </a:lnTo>
                  <a:lnTo>
                    <a:pt x="443" y="24"/>
                  </a:lnTo>
                  <a:lnTo>
                    <a:pt x="431" y="11"/>
                  </a:lnTo>
                  <a:lnTo>
                    <a:pt x="415" y="3"/>
                  </a:lnTo>
                  <a:lnTo>
                    <a:pt x="397" y="0"/>
                  </a:lnTo>
                  <a:lnTo>
                    <a:pt x="740" y="0"/>
                  </a:lnTo>
                  <a:lnTo>
                    <a:pt x="722" y="3"/>
                  </a:lnTo>
                  <a:lnTo>
                    <a:pt x="706" y="11"/>
                  </a:lnTo>
                  <a:lnTo>
                    <a:pt x="694" y="24"/>
                  </a:lnTo>
                  <a:lnTo>
                    <a:pt x="685" y="39"/>
                  </a:lnTo>
                  <a:lnTo>
                    <a:pt x="682" y="57"/>
                  </a:lnTo>
                  <a:lnTo>
                    <a:pt x="685" y="76"/>
                  </a:lnTo>
                  <a:lnTo>
                    <a:pt x="694" y="91"/>
                  </a:lnTo>
                  <a:lnTo>
                    <a:pt x="706" y="104"/>
                  </a:lnTo>
                  <a:lnTo>
                    <a:pt x="722" y="111"/>
                  </a:lnTo>
                  <a:lnTo>
                    <a:pt x="740" y="114"/>
                  </a:lnTo>
                  <a:lnTo>
                    <a:pt x="757" y="111"/>
                  </a:lnTo>
                  <a:lnTo>
                    <a:pt x="774" y="104"/>
                  </a:lnTo>
                  <a:lnTo>
                    <a:pt x="785" y="91"/>
                  </a:lnTo>
                  <a:lnTo>
                    <a:pt x="794" y="76"/>
                  </a:lnTo>
                  <a:lnTo>
                    <a:pt x="797" y="57"/>
                  </a:lnTo>
                  <a:lnTo>
                    <a:pt x="794" y="39"/>
                  </a:lnTo>
                  <a:lnTo>
                    <a:pt x="785" y="24"/>
                  </a:lnTo>
                  <a:lnTo>
                    <a:pt x="774" y="11"/>
                  </a:lnTo>
                  <a:lnTo>
                    <a:pt x="757" y="3"/>
                  </a:lnTo>
                  <a:lnTo>
                    <a:pt x="740" y="0"/>
                  </a:lnTo>
                  <a:lnTo>
                    <a:pt x="911" y="0"/>
                  </a:lnTo>
                  <a:lnTo>
                    <a:pt x="911" y="171"/>
                  </a:lnTo>
                  <a:lnTo>
                    <a:pt x="893" y="174"/>
                  </a:lnTo>
                  <a:lnTo>
                    <a:pt x="878" y="183"/>
                  </a:lnTo>
                  <a:lnTo>
                    <a:pt x="865" y="195"/>
                  </a:lnTo>
                  <a:lnTo>
                    <a:pt x="857" y="211"/>
                  </a:lnTo>
                  <a:lnTo>
                    <a:pt x="854" y="228"/>
                  </a:lnTo>
                  <a:lnTo>
                    <a:pt x="857" y="246"/>
                  </a:lnTo>
                  <a:lnTo>
                    <a:pt x="865" y="263"/>
                  </a:lnTo>
                  <a:lnTo>
                    <a:pt x="878" y="274"/>
                  </a:lnTo>
                  <a:lnTo>
                    <a:pt x="893" y="282"/>
                  </a:lnTo>
                  <a:lnTo>
                    <a:pt x="911" y="285"/>
                  </a:lnTo>
                  <a:lnTo>
                    <a:pt x="911" y="514"/>
                  </a:lnTo>
                  <a:lnTo>
                    <a:pt x="893" y="517"/>
                  </a:lnTo>
                  <a:lnTo>
                    <a:pt x="878" y="524"/>
                  </a:lnTo>
                  <a:lnTo>
                    <a:pt x="865" y="537"/>
                  </a:lnTo>
                  <a:lnTo>
                    <a:pt x="857" y="552"/>
                  </a:lnTo>
                  <a:lnTo>
                    <a:pt x="854" y="571"/>
                  </a:lnTo>
                  <a:lnTo>
                    <a:pt x="857" y="589"/>
                  </a:lnTo>
                  <a:lnTo>
                    <a:pt x="865" y="604"/>
                  </a:lnTo>
                  <a:lnTo>
                    <a:pt x="878" y="617"/>
                  </a:lnTo>
                  <a:lnTo>
                    <a:pt x="893" y="625"/>
                  </a:lnTo>
                  <a:lnTo>
                    <a:pt x="911" y="628"/>
                  </a:lnTo>
                  <a:lnTo>
                    <a:pt x="911" y="914"/>
                  </a:lnTo>
                  <a:lnTo>
                    <a:pt x="0" y="914"/>
                  </a:lnTo>
                  <a:lnTo>
                    <a:pt x="0" y="856"/>
                  </a:lnTo>
                  <a:lnTo>
                    <a:pt x="17" y="853"/>
                  </a:lnTo>
                  <a:lnTo>
                    <a:pt x="32" y="844"/>
                  </a:lnTo>
                  <a:lnTo>
                    <a:pt x="44" y="832"/>
                  </a:lnTo>
                  <a:lnTo>
                    <a:pt x="52" y="816"/>
                  </a:lnTo>
                  <a:lnTo>
                    <a:pt x="55" y="800"/>
                  </a:lnTo>
                  <a:lnTo>
                    <a:pt x="52" y="782"/>
                  </a:lnTo>
                  <a:lnTo>
                    <a:pt x="44" y="767"/>
                  </a:lnTo>
                  <a:lnTo>
                    <a:pt x="32" y="755"/>
                  </a:lnTo>
                  <a:lnTo>
                    <a:pt x="17" y="747"/>
                  </a:lnTo>
                  <a:lnTo>
                    <a:pt x="0" y="743"/>
                  </a:lnTo>
                  <a:lnTo>
                    <a:pt x="0" y="414"/>
                  </a:lnTo>
                  <a:lnTo>
                    <a:pt x="6" y="428"/>
                  </a:lnTo>
                  <a:lnTo>
                    <a:pt x="14" y="439"/>
                  </a:lnTo>
                  <a:lnTo>
                    <a:pt x="26" y="449"/>
                  </a:lnTo>
                  <a:lnTo>
                    <a:pt x="39" y="455"/>
                  </a:lnTo>
                  <a:lnTo>
                    <a:pt x="55" y="457"/>
                  </a:lnTo>
                  <a:lnTo>
                    <a:pt x="72" y="454"/>
                  </a:lnTo>
                  <a:lnTo>
                    <a:pt x="88" y="445"/>
                  </a:lnTo>
                  <a:lnTo>
                    <a:pt x="100" y="433"/>
                  </a:lnTo>
                  <a:lnTo>
                    <a:pt x="109" y="417"/>
                  </a:lnTo>
                  <a:lnTo>
                    <a:pt x="112" y="400"/>
                  </a:lnTo>
                  <a:lnTo>
                    <a:pt x="109" y="382"/>
                  </a:lnTo>
                  <a:lnTo>
                    <a:pt x="100" y="365"/>
                  </a:lnTo>
                  <a:lnTo>
                    <a:pt x="88" y="354"/>
                  </a:lnTo>
                  <a:lnTo>
                    <a:pt x="72" y="346"/>
                  </a:lnTo>
                  <a:lnTo>
                    <a:pt x="55" y="343"/>
                  </a:lnTo>
                  <a:lnTo>
                    <a:pt x="39" y="345"/>
                  </a:lnTo>
                  <a:lnTo>
                    <a:pt x="26" y="351"/>
                  </a:lnTo>
                  <a:lnTo>
                    <a:pt x="14" y="360"/>
                  </a:lnTo>
                  <a:lnTo>
                    <a:pt x="6" y="372"/>
                  </a:lnTo>
                  <a:lnTo>
                    <a:pt x="0" y="385"/>
                  </a:lnTo>
                  <a:lnTo>
                    <a:pt x="0" y="71"/>
                  </a:lnTo>
                  <a:lnTo>
                    <a:pt x="6" y="85"/>
                  </a:lnTo>
                  <a:lnTo>
                    <a:pt x="14" y="97"/>
                  </a:lnTo>
                  <a:lnTo>
                    <a:pt x="26" y="106"/>
                  </a:lnTo>
                  <a:lnTo>
                    <a:pt x="39" y="112"/>
                  </a:lnTo>
                  <a:lnTo>
                    <a:pt x="55" y="114"/>
                  </a:lnTo>
                  <a:lnTo>
                    <a:pt x="72" y="111"/>
                  </a:lnTo>
                  <a:lnTo>
                    <a:pt x="88" y="104"/>
                  </a:lnTo>
                  <a:lnTo>
                    <a:pt x="100" y="91"/>
                  </a:lnTo>
                  <a:lnTo>
                    <a:pt x="109" y="76"/>
                  </a:lnTo>
                  <a:lnTo>
                    <a:pt x="112" y="57"/>
                  </a:lnTo>
                  <a:lnTo>
                    <a:pt x="109" y="39"/>
                  </a:lnTo>
                  <a:lnTo>
                    <a:pt x="100" y="24"/>
                  </a:lnTo>
                  <a:lnTo>
                    <a:pt x="88" y="11"/>
                  </a:lnTo>
                  <a:lnTo>
                    <a:pt x="72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91"/>
            <p:cNvSpPr>
              <a:spLocks noEditPoints="1"/>
            </p:cNvSpPr>
            <p:nvPr/>
          </p:nvSpPr>
          <p:spPr bwMode="auto">
            <a:xfrm>
              <a:off x="9063038" y="5753100"/>
              <a:ext cx="604837" cy="604838"/>
            </a:xfrm>
            <a:custGeom>
              <a:avLst/>
              <a:gdLst>
                <a:gd name="T0" fmla="*/ 3012 w 3426"/>
                <a:gd name="T1" fmla="*/ 2994 h 3426"/>
                <a:gd name="T2" fmla="*/ 2970 w 3426"/>
                <a:gd name="T3" fmla="*/ 3083 h 3426"/>
                <a:gd name="T4" fmla="*/ 3012 w 3426"/>
                <a:gd name="T5" fmla="*/ 3172 h 3426"/>
                <a:gd name="T6" fmla="*/ 3110 w 3426"/>
                <a:gd name="T7" fmla="*/ 3194 h 3426"/>
                <a:gd name="T8" fmla="*/ 3186 w 3426"/>
                <a:gd name="T9" fmla="*/ 3134 h 3426"/>
                <a:gd name="T10" fmla="*/ 3186 w 3426"/>
                <a:gd name="T11" fmla="*/ 3033 h 3426"/>
                <a:gd name="T12" fmla="*/ 3110 w 3426"/>
                <a:gd name="T13" fmla="*/ 2972 h 3426"/>
                <a:gd name="T14" fmla="*/ 292 w 3426"/>
                <a:gd name="T15" fmla="*/ 2981 h 3426"/>
                <a:gd name="T16" fmla="*/ 232 w 3426"/>
                <a:gd name="T17" fmla="*/ 3057 h 3426"/>
                <a:gd name="T18" fmla="*/ 254 w 3426"/>
                <a:gd name="T19" fmla="*/ 3155 h 3426"/>
                <a:gd name="T20" fmla="*/ 343 w 3426"/>
                <a:gd name="T21" fmla="*/ 3197 h 3426"/>
                <a:gd name="T22" fmla="*/ 432 w 3426"/>
                <a:gd name="T23" fmla="*/ 3155 h 3426"/>
                <a:gd name="T24" fmla="*/ 454 w 3426"/>
                <a:gd name="T25" fmla="*/ 3057 h 3426"/>
                <a:gd name="T26" fmla="*/ 393 w 3426"/>
                <a:gd name="T27" fmla="*/ 2981 h 3426"/>
                <a:gd name="T28" fmla="*/ 667 w 3426"/>
                <a:gd name="T29" fmla="*/ 631 h 3426"/>
                <a:gd name="T30" fmla="*/ 629 w 3426"/>
                <a:gd name="T31" fmla="*/ 685 h 3426"/>
                <a:gd name="T32" fmla="*/ 631 w 3426"/>
                <a:gd name="T33" fmla="*/ 1727 h 3426"/>
                <a:gd name="T34" fmla="*/ 655 w 3426"/>
                <a:gd name="T35" fmla="*/ 2787 h 3426"/>
                <a:gd name="T36" fmla="*/ 1713 w 3426"/>
                <a:gd name="T37" fmla="*/ 2797 h 3426"/>
                <a:gd name="T38" fmla="*/ 2741 w 3426"/>
                <a:gd name="T39" fmla="*/ 2797 h 3426"/>
                <a:gd name="T40" fmla="*/ 2795 w 3426"/>
                <a:gd name="T41" fmla="*/ 2759 h 3426"/>
                <a:gd name="T42" fmla="*/ 2787 w 3426"/>
                <a:gd name="T43" fmla="*/ 652 h 3426"/>
                <a:gd name="T44" fmla="*/ 685 w 3426"/>
                <a:gd name="T45" fmla="*/ 628 h 3426"/>
                <a:gd name="T46" fmla="*/ 3012 w 3426"/>
                <a:gd name="T47" fmla="*/ 254 h 3426"/>
                <a:gd name="T48" fmla="*/ 2970 w 3426"/>
                <a:gd name="T49" fmla="*/ 342 h 3426"/>
                <a:gd name="T50" fmla="*/ 3012 w 3426"/>
                <a:gd name="T51" fmla="*/ 431 h 3426"/>
                <a:gd name="T52" fmla="*/ 3110 w 3426"/>
                <a:gd name="T53" fmla="*/ 453 h 3426"/>
                <a:gd name="T54" fmla="*/ 3186 w 3426"/>
                <a:gd name="T55" fmla="*/ 393 h 3426"/>
                <a:gd name="T56" fmla="*/ 3186 w 3426"/>
                <a:gd name="T57" fmla="*/ 292 h 3426"/>
                <a:gd name="T58" fmla="*/ 3110 w 3426"/>
                <a:gd name="T59" fmla="*/ 231 h 3426"/>
                <a:gd name="T60" fmla="*/ 292 w 3426"/>
                <a:gd name="T61" fmla="*/ 240 h 3426"/>
                <a:gd name="T62" fmla="*/ 232 w 3426"/>
                <a:gd name="T63" fmla="*/ 316 h 3426"/>
                <a:gd name="T64" fmla="*/ 254 w 3426"/>
                <a:gd name="T65" fmla="*/ 414 h 3426"/>
                <a:gd name="T66" fmla="*/ 343 w 3426"/>
                <a:gd name="T67" fmla="*/ 456 h 3426"/>
                <a:gd name="T68" fmla="*/ 432 w 3426"/>
                <a:gd name="T69" fmla="*/ 414 h 3426"/>
                <a:gd name="T70" fmla="*/ 454 w 3426"/>
                <a:gd name="T71" fmla="*/ 316 h 3426"/>
                <a:gd name="T72" fmla="*/ 393 w 3426"/>
                <a:gd name="T73" fmla="*/ 240 h 3426"/>
                <a:gd name="T74" fmla="*/ 3198 w 3426"/>
                <a:gd name="T75" fmla="*/ 0 h 3426"/>
                <a:gd name="T76" fmla="*/ 3332 w 3426"/>
                <a:gd name="T77" fmla="*/ 44 h 3426"/>
                <a:gd name="T78" fmla="*/ 3414 w 3426"/>
                <a:gd name="T79" fmla="*/ 156 h 3426"/>
                <a:gd name="T80" fmla="*/ 3424 w 3426"/>
                <a:gd name="T81" fmla="*/ 3235 h 3426"/>
                <a:gd name="T82" fmla="*/ 3359 w 3426"/>
                <a:gd name="T83" fmla="*/ 3359 h 3426"/>
                <a:gd name="T84" fmla="*/ 3235 w 3426"/>
                <a:gd name="T85" fmla="*/ 3423 h 3426"/>
                <a:gd name="T86" fmla="*/ 156 w 3426"/>
                <a:gd name="T87" fmla="*/ 3415 h 3426"/>
                <a:gd name="T88" fmla="*/ 44 w 3426"/>
                <a:gd name="T89" fmla="*/ 3332 h 3426"/>
                <a:gd name="T90" fmla="*/ 0 w 3426"/>
                <a:gd name="T91" fmla="*/ 3197 h 3426"/>
                <a:gd name="T92" fmla="*/ 26 w 3426"/>
                <a:gd name="T93" fmla="*/ 123 h 3426"/>
                <a:gd name="T94" fmla="*/ 124 w 3426"/>
                <a:gd name="T95" fmla="*/ 25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6" h="3426">
                  <a:moveTo>
                    <a:pt x="3084" y="2969"/>
                  </a:moveTo>
                  <a:lnTo>
                    <a:pt x="3057" y="2972"/>
                  </a:lnTo>
                  <a:lnTo>
                    <a:pt x="3033" y="2981"/>
                  </a:lnTo>
                  <a:lnTo>
                    <a:pt x="3012" y="2994"/>
                  </a:lnTo>
                  <a:lnTo>
                    <a:pt x="2995" y="3012"/>
                  </a:lnTo>
                  <a:lnTo>
                    <a:pt x="2981" y="3033"/>
                  </a:lnTo>
                  <a:lnTo>
                    <a:pt x="2973" y="3057"/>
                  </a:lnTo>
                  <a:lnTo>
                    <a:pt x="2970" y="3083"/>
                  </a:lnTo>
                  <a:lnTo>
                    <a:pt x="2973" y="3109"/>
                  </a:lnTo>
                  <a:lnTo>
                    <a:pt x="2981" y="3134"/>
                  </a:lnTo>
                  <a:lnTo>
                    <a:pt x="2995" y="3155"/>
                  </a:lnTo>
                  <a:lnTo>
                    <a:pt x="3012" y="3172"/>
                  </a:lnTo>
                  <a:lnTo>
                    <a:pt x="3033" y="3186"/>
                  </a:lnTo>
                  <a:lnTo>
                    <a:pt x="3057" y="3194"/>
                  </a:lnTo>
                  <a:lnTo>
                    <a:pt x="3084" y="3197"/>
                  </a:lnTo>
                  <a:lnTo>
                    <a:pt x="3110" y="3194"/>
                  </a:lnTo>
                  <a:lnTo>
                    <a:pt x="3134" y="3186"/>
                  </a:lnTo>
                  <a:lnTo>
                    <a:pt x="3155" y="3172"/>
                  </a:lnTo>
                  <a:lnTo>
                    <a:pt x="3172" y="3155"/>
                  </a:lnTo>
                  <a:lnTo>
                    <a:pt x="3186" y="3134"/>
                  </a:lnTo>
                  <a:lnTo>
                    <a:pt x="3195" y="3109"/>
                  </a:lnTo>
                  <a:lnTo>
                    <a:pt x="3198" y="3083"/>
                  </a:lnTo>
                  <a:lnTo>
                    <a:pt x="3195" y="3057"/>
                  </a:lnTo>
                  <a:lnTo>
                    <a:pt x="3186" y="3033"/>
                  </a:lnTo>
                  <a:lnTo>
                    <a:pt x="3172" y="3012"/>
                  </a:lnTo>
                  <a:lnTo>
                    <a:pt x="3155" y="2994"/>
                  </a:lnTo>
                  <a:lnTo>
                    <a:pt x="3134" y="2981"/>
                  </a:lnTo>
                  <a:lnTo>
                    <a:pt x="3110" y="2972"/>
                  </a:lnTo>
                  <a:lnTo>
                    <a:pt x="3084" y="2969"/>
                  </a:lnTo>
                  <a:close/>
                  <a:moveTo>
                    <a:pt x="343" y="2969"/>
                  </a:moveTo>
                  <a:lnTo>
                    <a:pt x="317" y="2972"/>
                  </a:lnTo>
                  <a:lnTo>
                    <a:pt x="292" y="2981"/>
                  </a:lnTo>
                  <a:lnTo>
                    <a:pt x="271" y="2994"/>
                  </a:lnTo>
                  <a:lnTo>
                    <a:pt x="254" y="3012"/>
                  </a:lnTo>
                  <a:lnTo>
                    <a:pt x="240" y="3033"/>
                  </a:lnTo>
                  <a:lnTo>
                    <a:pt x="232" y="3057"/>
                  </a:lnTo>
                  <a:lnTo>
                    <a:pt x="229" y="3083"/>
                  </a:lnTo>
                  <a:lnTo>
                    <a:pt x="232" y="3109"/>
                  </a:lnTo>
                  <a:lnTo>
                    <a:pt x="240" y="3134"/>
                  </a:lnTo>
                  <a:lnTo>
                    <a:pt x="254" y="3155"/>
                  </a:lnTo>
                  <a:lnTo>
                    <a:pt x="271" y="3172"/>
                  </a:lnTo>
                  <a:lnTo>
                    <a:pt x="292" y="3186"/>
                  </a:lnTo>
                  <a:lnTo>
                    <a:pt x="317" y="3194"/>
                  </a:lnTo>
                  <a:lnTo>
                    <a:pt x="343" y="3197"/>
                  </a:lnTo>
                  <a:lnTo>
                    <a:pt x="369" y="3194"/>
                  </a:lnTo>
                  <a:lnTo>
                    <a:pt x="393" y="3186"/>
                  </a:lnTo>
                  <a:lnTo>
                    <a:pt x="414" y="3172"/>
                  </a:lnTo>
                  <a:lnTo>
                    <a:pt x="432" y="3155"/>
                  </a:lnTo>
                  <a:lnTo>
                    <a:pt x="445" y="3134"/>
                  </a:lnTo>
                  <a:lnTo>
                    <a:pt x="454" y="3109"/>
                  </a:lnTo>
                  <a:lnTo>
                    <a:pt x="457" y="3083"/>
                  </a:lnTo>
                  <a:lnTo>
                    <a:pt x="454" y="3057"/>
                  </a:lnTo>
                  <a:lnTo>
                    <a:pt x="445" y="3033"/>
                  </a:lnTo>
                  <a:lnTo>
                    <a:pt x="432" y="3012"/>
                  </a:lnTo>
                  <a:lnTo>
                    <a:pt x="414" y="2994"/>
                  </a:lnTo>
                  <a:lnTo>
                    <a:pt x="393" y="2981"/>
                  </a:lnTo>
                  <a:lnTo>
                    <a:pt x="369" y="2972"/>
                  </a:lnTo>
                  <a:lnTo>
                    <a:pt x="343" y="2969"/>
                  </a:lnTo>
                  <a:close/>
                  <a:moveTo>
                    <a:pt x="685" y="628"/>
                  </a:moveTo>
                  <a:lnTo>
                    <a:pt x="667" y="631"/>
                  </a:lnTo>
                  <a:lnTo>
                    <a:pt x="652" y="639"/>
                  </a:lnTo>
                  <a:lnTo>
                    <a:pt x="639" y="652"/>
                  </a:lnTo>
                  <a:lnTo>
                    <a:pt x="631" y="667"/>
                  </a:lnTo>
                  <a:lnTo>
                    <a:pt x="629" y="685"/>
                  </a:lnTo>
                  <a:lnTo>
                    <a:pt x="629" y="1713"/>
                  </a:lnTo>
                  <a:lnTo>
                    <a:pt x="629" y="1718"/>
                  </a:lnTo>
                  <a:lnTo>
                    <a:pt x="630" y="1722"/>
                  </a:lnTo>
                  <a:lnTo>
                    <a:pt x="631" y="1727"/>
                  </a:lnTo>
                  <a:lnTo>
                    <a:pt x="631" y="2741"/>
                  </a:lnTo>
                  <a:lnTo>
                    <a:pt x="634" y="2759"/>
                  </a:lnTo>
                  <a:lnTo>
                    <a:pt x="642" y="2774"/>
                  </a:lnTo>
                  <a:lnTo>
                    <a:pt x="655" y="2787"/>
                  </a:lnTo>
                  <a:lnTo>
                    <a:pt x="670" y="2795"/>
                  </a:lnTo>
                  <a:lnTo>
                    <a:pt x="688" y="2797"/>
                  </a:lnTo>
                  <a:lnTo>
                    <a:pt x="1713" y="2797"/>
                  </a:lnTo>
                  <a:lnTo>
                    <a:pt x="1713" y="2797"/>
                  </a:lnTo>
                  <a:lnTo>
                    <a:pt x="1715" y="2797"/>
                  </a:lnTo>
                  <a:lnTo>
                    <a:pt x="1716" y="2797"/>
                  </a:lnTo>
                  <a:lnTo>
                    <a:pt x="1716" y="2797"/>
                  </a:lnTo>
                  <a:lnTo>
                    <a:pt x="2741" y="2797"/>
                  </a:lnTo>
                  <a:lnTo>
                    <a:pt x="2759" y="2795"/>
                  </a:lnTo>
                  <a:lnTo>
                    <a:pt x="2774" y="2787"/>
                  </a:lnTo>
                  <a:lnTo>
                    <a:pt x="2787" y="2774"/>
                  </a:lnTo>
                  <a:lnTo>
                    <a:pt x="2795" y="2759"/>
                  </a:lnTo>
                  <a:lnTo>
                    <a:pt x="2798" y="2741"/>
                  </a:lnTo>
                  <a:lnTo>
                    <a:pt x="2798" y="685"/>
                  </a:lnTo>
                  <a:lnTo>
                    <a:pt x="2795" y="667"/>
                  </a:lnTo>
                  <a:lnTo>
                    <a:pt x="2787" y="652"/>
                  </a:lnTo>
                  <a:lnTo>
                    <a:pt x="2774" y="639"/>
                  </a:lnTo>
                  <a:lnTo>
                    <a:pt x="2759" y="631"/>
                  </a:lnTo>
                  <a:lnTo>
                    <a:pt x="2741" y="628"/>
                  </a:lnTo>
                  <a:lnTo>
                    <a:pt x="685" y="628"/>
                  </a:lnTo>
                  <a:close/>
                  <a:moveTo>
                    <a:pt x="3084" y="228"/>
                  </a:moveTo>
                  <a:lnTo>
                    <a:pt x="3057" y="231"/>
                  </a:lnTo>
                  <a:lnTo>
                    <a:pt x="3033" y="240"/>
                  </a:lnTo>
                  <a:lnTo>
                    <a:pt x="3012" y="254"/>
                  </a:lnTo>
                  <a:lnTo>
                    <a:pt x="2995" y="271"/>
                  </a:lnTo>
                  <a:lnTo>
                    <a:pt x="2981" y="292"/>
                  </a:lnTo>
                  <a:lnTo>
                    <a:pt x="2973" y="316"/>
                  </a:lnTo>
                  <a:lnTo>
                    <a:pt x="2970" y="342"/>
                  </a:lnTo>
                  <a:lnTo>
                    <a:pt x="2973" y="369"/>
                  </a:lnTo>
                  <a:lnTo>
                    <a:pt x="2981" y="393"/>
                  </a:lnTo>
                  <a:lnTo>
                    <a:pt x="2995" y="414"/>
                  </a:lnTo>
                  <a:lnTo>
                    <a:pt x="3012" y="431"/>
                  </a:lnTo>
                  <a:lnTo>
                    <a:pt x="3033" y="445"/>
                  </a:lnTo>
                  <a:lnTo>
                    <a:pt x="3057" y="453"/>
                  </a:lnTo>
                  <a:lnTo>
                    <a:pt x="3084" y="456"/>
                  </a:lnTo>
                  <a:lnTo>
                    <a:pt x="3110" y="453"/>
                  </a:lnTo>
                  <a:lnTo>
                    <a:pt x="3134" y="445"/>
                  </a:lnTo>
                  <a:lnTo>
                    <a:pt x="3155" y="431"/>
                  </a:lnTo>
                  <a:lnTo>
                    <a:pt x="3172" y="414"/>
                  </a:lnTo>
                  <a:lnTo>
                    <a:pt x="3186" y="393"/>
                  </a:lnTo>
                  <a:lnTo>
                    <a:pt x="3195" y="369"/>
                  </a:lnTo>
                  <a:lnTo>
                    <a:pt x="3198" y="342"/>
                  </a:lnTo>
                  <a:lnTo>
                    <a:pt x="3195" y="316"/>
                  </a:lnTo>
                  <a:lnTo>
                    <a:pt x="3186" y="292"/>
                  </a:lnTo>
                  <a:lnTo>
                    <a:pt x="3172" y="271"/>
                  </a:lnTo>
                  <a:lnTo>
                    <a:pt x="3155" y="254"/>
                  </a:lnTo>
                  <a:lnTo>
                    <a:pt x="3134" y="240"/>
                  </a:lnTo>
                  <a:lnTo>
                    <a:pt x="3110" y="231"/>
                  </a:lnTo>
                  <a:lnTo>
                    <a:pt x="3084" y="228"/>
                  </a:lnTo>
                  <a:close/>
                  <a:moveTo>
                    <a:pt x="343" y="228"/>
                  </a:moveTo>
                  <a:lnTo>
                    <a:pt x="317" y="231"/>
                  </a:lnTo>
                  <a:lnTo>
                    <a:pt x="292" y="240"/>
                  </a:lnTo>
                  <a:lnTo>
                    <a:pt x="271" y="254"/>
                  </a:lnTo>
                  <a:lnTo>
                    <a:pt x="254" y="271"/>
                  </a:lnTo>
                  <a:lnTo>
                    <a:pt x="240" y="292"/>
                  </a:lnTo>
                  <a:lnTo>
                    <a:pt x="232" y="316"/>
                  </a:lnTo>
                  <a:lnTo>
                    <a:pt x="229" y="342"/>
                  </a:lnTo>
                  <a:lnTo>
                    <a:pt x="232" y="369"/>
                  </a:lnTo>
                  <a:lnTo>
                    <a:pt x="240" y="393"/>
                  </a:lnTo>
                  <a:lnTo>
                    <a:pt x="254" y="414"/>
                  </a:lnTo>
                  <a:lnTo>
                    <a:pt x="271" y="431"/>
                  </a:lnTo>
                  <a:lnTo>
                    <a:pt x="292" y="445"/>
                  </a:lnTo>
                  <a:lnTo>
                    <a:pt x="317" y="453"/>
                  </a:lnTo>
                  <a:lnTo>
                    <a:pt x="343" y="456"/>
                  </a:lnTo>
                  <a:lnTo>
                    <a:pt x="369" y="453"/>
                  </a:lnTo>
                  <a:lnTo>
                    <a:pt x="393" y="445"/>
                  </a:lnTo>
                  <a:lnTo>
                    <a:pt x="414" y="431"/>
                  </a:lnTo>
                  <a:lnTo>
                    <a:pt x="432" y="414"/>
                  </a:lnTo>
                  <a:lnTo>
                    <a:pt x="445" y="393"/>
                  </a:lnTo>
                  <a:lnTo>
                    <a:pt x="454" y="369"/>
                  </a:lnTo>
                  <a:lnTo>
                    <a:pt x="457" y="342"/>
                  </a:lnTo>
                  <a:lnTo>
                    <a:pt x="454" y="316"/>
                  </a:lnTo>
                  <a:lnTo>
                    <a:pt x="445" y="292"/>
                  </a:lnTo>
                  <a:lnTo>
                    <a:pt x="432" y="271"/>
                  </a:lnTo>
                  <a:lnTo>
                    <a:pt x="414" y="254"/>
                  </a:lnTo>
                  <a:lnTo>
                    <a:pt x="393" y="240"/>
                  </a:lnTo>
                  <a:lnTo>
                    <a:pt x="369" y="231"/>
                  </a:lnTo>
                  <a:lnTo>
                    <a:pt x="343" y="228"/>
                  </a:lnTo>
                  <a:close/>
                  <a:moveTo>
                    <a:pt x="229" y="0"/>
                  </a:moveTo>
                  <a:lnTo>
                    <a:pt x="3198" y="0"/>
                  </a:lnTo>
                  <a:lnTo>
                    <a:pt x="3235" y="2"/>
                  </a:lnTo>
                  <a:lnTo>
                    <a:pt x="3270" y="12"/>
                  </a:lnTo>
                  <a:lnTo>
                    <a:pt x="3303" y="25"/>
                  </a:lnTo>
                  <a:lnTo>
                    <a:pt x="3332" y="44"/>
                  </a:lnTo>
                  <a:lnTo>
                    <a:pt x="3359" y="67"/>
                  </a:lnTo>
                  <a:lnTo>
                    <a:pt x="3382" y="94"/>
                  </a:lnTo>
                  <a:lnTo>
                    <a:pt x="3401" y="123"/>
                  </a:lnTo>
                  <a:lnTo>
                    <a:pt x="3414" y="156"/>
                  </a:lnTo>
                  <a:lnTo>
                    <a:pt x="3424" y="191"/>
                  </a:lnTo>
                  <a:lnTo>
                    <a:pt x="3426" y="228"/>
                  </a:lnTo>
                  <a:lnTo>
                    <a:pt x="3426" y="3197"/>
                  </a:lnTo>
                  <a:lnTo>
                    <a:pt x="3424" y="3235"/>
                  </a:lnTo>
                  <a:lnTo>
                    <a:pt x="3414" y="3270"/>
                  </a:lnTo>
                  <a:lnTo>
                    <a:pt x="3401" y="3302"/>
                  </a:lnTo>
                  <a:lnTo>
                    <a:pt x="3382" y="3332"/>
                  </a:lnTo>
                  <a:lnTo>
                    <a:pt x="3359" y="3359"/>
                  </a:lnTo>
                  <a:lnTo>
                    <a:pt x="3332" y="3382"/>
                  </a:lnTo>
                  <a:lnTo>
                    <a:pt x="3303" y="3400"/>
                  </a:lnTo>
                  <a:lnTo>
                    <a:pt x="3270" y="3415"/>
                  </a:lnTo>
                  <a:lnTo>
                    <a:pt x="3235" y="3423"/>
                  </a:lnTo>
                  <a:lnTo>
                    <a:pt x="3198" y="3426"/>
                  </a:lnTo>
                  <a:lnTo>
                    <a:pt x="229" y="3426"/>
                  </a:lnTo>
                  <a:lnTo>
                    <a:pt x="191" y="3423"/>
                  </a:lnTo>
                  <a:lnTo>
                    <a:pt x="156" y="3415"/>
                  </a:lnTo>
                  <a:lnTo>
                    <a:pt x="124" y="3400"/>
                  </a:lnTo>
                  <a:lnTo>
                    <a:pt x="94" y="3382"/>
                  </a:lnTo>
                  <a:lnTo>
                    <a:pt x="67" y="3359"/>
                  </a:lnTo>
                  <a:lnTo>
                    <a:pt x="44" y="3332"/>
                  </a:lnTo>
                  <a:lnTo>
                    <a:pt x="26" y="3302"/>
                  </a:lnTo>
                  <a:lnTo>
                    <a:pt x="11" y="3270"/>
                  </a:lnTo>
                  <a:lnTo>
                    <a:pt x="3" y="3235"/>
                  </a:lnTo>
                  <a:lnTo>
                    <a:pt x="0" y="3197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6"/>
                  </a:lnTo>
                  <a:lnTo>
                    <a:pt x="26" y="123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1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2"/>
            <p:cNvSpPr>
              <a:spLocks/>
            </p:cNvSpPr>
            <p:nvPr/>
          </p:nvSpPr>
          <p:spPr bwMode="auto">
            <a:xfrm>
              <a:off x="9375775" y="6065838"/>
              <a:ext cx="9525" cy="7938"/>
            </a:xfrm>
            <a:custGeom>
              <a:avLst/>
              <a:gdLst>
                <a:gd name="T0" fmla="*/ 0 w 55"/>
                <a:gd name="T1" fmla="*/ 0 h 43"/>
                <a:gd name="T2" fmla="*/ 55 w 55"/>
                <a:gd name="T3" fmla="*/ 0 h 43"/>
                <a:gd name="T4" fmla="*/ 39 w 55"/>
                <a:gd name="T5" fmla="*/ 2 h 43"/>
                <a:gd name="T6" fmla="*/ 26 w 55"/>
                <a:gd name="T7" fmla="*/ 8 h 43"/>
                <a:gd name="T8" fmla="*/ 14 w 55"/>
                <a:gd name="T9" fmla="*/ 17 h 43"/>
                <a:gd name="T10" fmla="*/ 6 w 55"/>
                <a:gd name="T11" fmla="*/ 29 h 43"/>
                <a:gd name="T12" fmla="*/ 0 w 55"/>
                <a:gd name="T13" fmla="*/ 43 h 43"/>
                <a:gd name="T14" fmla="*/ 0 w 5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3">
                  <a:moveTo>
                    <a:pt x="0" y="0"/>
                  </a:moveTo>
                  <a:lnTo>
                    <a:pt x="55" y="0"/>
                  </a:lnTo>
                  <a:lnTo>
                    <a:pt x="39" y="2"/>
                  </a:lnTo>
                  <a:lnTo>
                    <a:pt x="26" y="8"/>
                  </a:lnTo>
                  <a:lnTo>
                    <a:pt x="14" y="17"/>
                  </a:lnTo>
                  <a:lnTo>
                    <a:pt x="6" y="29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10014554" y="5754688"/>
            <a:ext cx="573087" cy="603250"/>
            <a:chOff x="10025063" y="5754688"/>
            <a:chExt cx="573087" cy="603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97"/>
            <p:cNvSpPr>
              <a:spLocks/>
            </p:cNvSpPr>
            <p:nvPr/>
          </p:nvSpPr>
          <p:spPr bwMode="auto">
            <a:xfrm>
              <a:off x="10423525" y="6175375"/>
              <a:ext cx="80962" cy="123825"/>
            </a:xfrm>
            <a:custGeom>
              <a:avLst/>
              <a:gdLst>
                <a:gd name="T0" fmla="*/ 250 w 462"/>
                <a:gd name="T1" fmla="*/ 1 h 702"/>
                <a:gd name="T2" fmla="*/ 273 w 462"/>
                <a:gd name="T3" fmla="*/ 12 h 702"/>
                <a:gd name="T4" fmla="*/ 288 w 462"/>
                <a:gd name="T5" fmla="*/ 34 h 702"/>
                <a:gd name="T6" fmla="*/ 294 w 462"/>
                <a:gd name="T7" fmla="*/ 47 h 702"/>
                <a:gd name="T8" fmla="*/ 309 w 462"/>
                <a:gd name="T9" fmla="*/ 76 h 702"/>
                <a:gd name="T10" fmla="*/ 329 w 462"/>
                <a:gd name="T11" fmla="*/ 117 h 702"/>
                <a:gd name="T12" fmla="*/ 351 w 462"/>
                <a:gd name="T13" fmla="*/ 167 h 702"/>
                <a:gd name="T14" fmla="*/ 376 w 462"/>
                <a:gd name="T15" fmla="*/ 220 h 702"/>
                <a:gd name="T16" fmla="*/ 399 w 462"/>
                <a:gd name="T17" fmla="*/ 273 h 702"/>
                <a:gd name="T18" fmla="*/ 419 w 462"/>
                <a:gd name="T19" fmla="*/ 321 h 702"/>
                <a:gd name="T20" fmla="*/ 433 w 462"/>
                <a:gd name="T21" fmla="*/ 359 h 702"/>
                <a:gd name="T22" fmla="*/ 454 w 462"/>
                <a:gd name="T23" fmla="*/ 412 h 702"/>
                <a:gd name="T24" fmla="*/ 462 w 462"/>
                <a:gd name="T25" fmla="*/ 470 h 702"/>
                <a:gd name="T26" fmla="*/ 452 w 462"/>
                <a:gd name="T27" fmla="*/ 537 h 702"/>
                <a:gd name="T28" fmla="*/ 425 w 462"/>
                <a:gd name="T29" fmla="*/ 598 h 702"/>
                <a:gd name="T30" fmla="*/ 380 w 462"/>
                <a:gd name="T31" fmla="*/ 650 h 702"/>
                <a:gd name="T32" fmla="*/ 322 w 462"/>
                <a:gd name="T33" fmla="*/ 684 h 702"/>
                <a:gd name="T34" fmla="*/ 261 w 462"/>
                <a:gd name="T35" fmla="*/ 700 h 702"/>
                <a:gd name="T36" fmla="*/ 216 w 462"/>
                <a:gd name="T37" fmla="*/ 700 h 702"/>
                <a:gd name="T38" fmla="*/ 189 w 462"/>
                <a:gd name="T39" fmla="*/ 696 h 702"/>
                <a:gd name="T40" fmla="*/ 124 w 462"/>
                <a:gd name="T41" fmla="*/ 673 h 702"/>
                <a:gd name="T42" fmla="*/ 68 w 462"/>
                <a:gd name="T43" fmla="*/ 632 h 702"/>
                <a:gd name="T44" fmla="*/ 27 w 462"/>
                <a:gd name="T45" fmla="*/ 577 h 702"/>
                <a:gd name="T46" fmla="*/ 4 w 462"/>
                <a:gd name="T47" fmla="*/ 511 h 702"/>
                <a:gd name="T48" fmla="*/ 1 w 462"/>
                <a:gd name="T49" fmla="*/ 455 h 702"/>
                <a:gd name="T50" fmla="*/ 12 w 462"/>
                <a:gd name="T51" fmla="*/ 406 h 702"/>
                <a:gd name="T52" fmla="*/ 28 w 462"/>
                <a:gd name="T53" fmla="*/ 363 h 702"/>
                <a:gd name="T54" fmla="*/ 47 w 462"/>
                <a:gd name="T55" fmla="*/ 324 h 702"/>
                <a:gd name="T56" fmla="*/ 67 w 462"/>
                <a:gd name="T57" fmla="*/ 282 h 702"/>
                <a:gd name="T58" fmla="*/ 90 w 462"/>
                <a:gd name="T59" fmla="*/ 233 h 702"/>
                <a:gd name="T60" fmla="*/ 115 w 462"/>
                <a:gd name="T61" fmla="*/ 181 h 702"/>
                <a:gd name="T62" fmla="*/ 137 w 462"/>
                <a:gd name="T63" fmla="*/ 132 h 702"/>
                <a:gd name="T64" fmla="*/ 158 w 462"/>
                <a:gd name="T65" fmla="*/ 88 h 702"/>
                <a:gd name="T66" fmla="*/ 174 w 462"/>
                <a:gd name="T67" fmla="*/ 56 h 702"/>
                <a:gd name="T68" fmla="*/ 182 w 462"/>
                <a:gd name="T69" fmla="*/ 37 h 702"/>
                <a:gd name="T70" fmla="*/ 194 w 462"/>
                <a:gd name="T71" fmla="*/ 20 h 702"/>
                <a:gd name="T72" fmla="*/ 220 w 462"/>
                <a:gd name="T73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2" h="702">
                  <a:moveTo>
                    <a:pt x="236" y="0"/>
                  </a:moveTo>
                  <a:lnTo>
                    <a:pt x="250" y="1"/>
                  </a:lnTo>
                  <a:lnTo>
                    <a:pt x="262" y="5"/>
                  </a:lnTo>
                  <a:lnTo>
                    <a:pt x="273" y="12"/>
                  </a:lnTo>
                  <a:lnTo>
                    <a:pt x="283" y="22"/>
                  </a:lnTo>
                  <a:lnTo>
                    <a:pt x="288" y="34"/>
                  </a:lnTo>
                  <a:lnTo>
                    <a:pt x="290" y="38"/>
                  </a:lnTo>
                  <a:lnTo>
                    <a:pt x="294" y="47"/>
                  </a:lnTo>
                  <a:lnTo>
                    <a:pt x="302" y="59"/>
                  </a:lnTo>
                  <a:lnTo>
                    <a:pt x="309" y="76"/>
                  </a:lnTo>
                  <a:lnTo>
                    <a:pt x="318" y="96"/>
                  </a:lnTo>
                  <a:lnTo>
                    <a:pt x="329" y="117"/>
                  </a:lnTo>
                  <a:lnTo>
                    <a:pt x="340" y="141"/>
                  </a:lnTo>
                  <a:lnTo>
                    <a:pt x="351" y="167"/>
                  </a:lnTo>
                  <a:lnTo>
                    <a:pt x="364" y="193"/>
                  </a:lnTo>
                  <a:lnTo>
                    <a:pt x="376" y="220"/>
                  </a:lnTo>
                  <a:lnTo>
                    <a:pt x="388" y="247"/>
                  </a:lnTo>
                  <a:lnTo>
                    <a:pt x="399" y="273"/>
                  </a:lnTo>
                  <a:lnTo>
                    <a:pt x="410" y="298"/>
                  </a:lnTo>
                  <a:lnTo>
                    <a:pt x="419" y="321"/>
                  </a:lnTo>
                  <a:lnTo>
                    <a:pt x="427" y="342"/>
                  </a:lnTo>
                  <a:lnTo>
                    <a:pt x="433" y="359"/>
                  </a:lnTo>
                  <a:lnTo>
                    <a:pt x="445" y="386"/>
                  </a:lnTo>
                  <a:lnTo>
                    <a:pt x="454" y="412"/>
                  </a:lnTo>
                  <a:lnTo>
                    <a:pt x="460" y="440"/>
                  </a:lnTo>
                  <a:lnTo>
                    <a:pt x="462" y="470"/>
                  </a:lnTo>
                  <a:lnTo>
                    <a:pt x="459" y="504"/>
                  </a:lnTo>
                  <a:lnTo>
                    <a:pt x="452" y="537"/>
                  </a:lnTo>
                  <a:lnTo>
                    <a:pt x="441" y="568"/>
                  </a:lnTo>
                  <a:lnTo>
                    <a:pt x="425" y="598"/>
                  </a:lnTo>
                  <a:lnTo>
                    <a:pt x="405" y="625"/>
                  </a:lnTo>
                  <a:lnTo>
                    <a:pt x="380" y="650"/>
                  </a:lnTo>
                  <a:lnTo>
                    <a:pt x="352" y="669"/>
                  </a:lnTo>
                  <a:lnTo>
                    <a:pt x="322" y="684"/>
                  </a:lnTo>
                  <a:lnTo>
                    <a:pt x="292" y="694"/>
                  </a:lnTo>
                  <a:lnTo>
                    <a:pt x="261" y="700"/>
                  </a:lnTo>
                  <a:lnTo>
                    <a:pt x="230" y="702"/>
                  </a:lnTo>
                  <a:lnTo>
                    <a:pt x="216" y="700"/>
                  </a:lnTo>
                  <a:lnTo>
                    <a:pt x="203" y="698"/>
                  </a:lnTo>
                  <a:lnTo>
                    <a:pt x="189" y="696"/>
                  </a:lnTo>
                  <a:lnTo>
                    <a:pt x="155" y="688"/>
                  </a:lnTo>
                  <a:lnTo>
                    <a:pt x="124" y="673"/>
                  </a:lnTo>
                  <a:lnTo>
                    <a:pt x="95" y="655"/>
                  </a:lnTo>
                  <a:lnTo>
                    <a:pt x="68" y="632"/>
                  </a:lnTo>
                  <a:lnTo>
                    <a:pt x="46" y="606"/>
                  </a:lnTo>
                  <a:lnTo>
                    <a:pt x="27" y="577"/>
                  </a:lnTo>
                  <a:lnTo>
                    <a:pt x="13" y="544"/>
                  </a:lnTo>
                  <a:lnTo>
                    <a:pt x="4" y="511"/>
                  </a:lnTo>
                  <a:lnTo>
                    <a:pt x="0" y="482"/>
                  </a:lnTo>
                  <a:lnTo>
                    <a:pt x="1" y="455"/>
                  </a:lnTo>
                  <a:lnTo>
                    <a:pt x="6" y="430"/>
                  </a:lnTo>
                  <a:lnTo>
                    <a:pt x="12" y="406"/>
                  </a:lnTo>
                  <a:lnTo>
                    <a:pt x="19" y="383"/>
                  </a:lnTo>
                  <a:lnTo>
                    <a:pt x="28" y="363"/>
                  </a:lnTo>
                  <a:lnTo>
                    <a:pt x="39" y="343"/>
                  </a:lnTo>
                  <a:lnTo>
                    <a:pt x="47" y="324"/>
                  </a:lnTo>
                  <a:lnTo>
                    <a:pt x="56" y="304"/>
                  </a:lnTo>
                  <a:lnTo>
                    <a:pt x="67" y="282"/>
                  </a:lnTo>
                  <a:lnTo>
                    <a:pt x="78" y="258"/>
                  </a:lnTo>
                  <a:lnTo>
                    <a:pt x="90" y="233"/>
                  </a:lnTo>
                  <a:lnTo>
                    <a:pt x="102" y="207"/>
                  </a:lnTo>
                  <a:lnTo>
                    <a:pt x="115" y="181"/>
                  </a:lnTo>
                  <a:lnTo>
                    <a:pt x="126" y="156"/>
                  </a:lnTo>
                  <a:lnTo>
                    <a:pt x="137" y="132"/>
                  </a:lnTo>
                  <a:lnTo>
                    <a:pt x="148" y="109"/>
                  </a:lnTo>
                  <a:lnTo>
                    <a:pt x="158" y="88"/>
                  </a:lnTo>
                  <a:lnTo>
                    <a:pt x="167" y="71"/>
                  </a:lnTo>
                  <a:lnTo>
                    <a:pt x="174" y="56"/>
                  </a:lnTo>
                  <a:lnTo>
                    <a:pt x="179" y="45"/>
                  </a:lnTo>
                  <a:lnTo>
                    <a:pt x="182" y="37"/>
                  </a:lnTo>
                  <a:lnTo>
                    <a:pt x="183" y="34"/>
                  </a:lnTo>
                  <a:lnTo>
                    <a:pt x="194" y="20"/>
                  </a:lnTo>
                  <a:lnTo>
                    <a:pt x="205" y="8"/>
                  </a:lnTo>
                  <a:lnTo>
                    <a:pt x="220" y="2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8"/>
            <p:cNvSpPr>
              <a:spLocks noEditPoints="1"/>
            </p:cNvSpPr>
            <p:nvPr/>
          </p:nvSpPr>
          <p:spPr bwMode="auto">
            <a:xfrm>
              <a:off x="10025063" y="5754688"/>
              <a:ext cx="573087" cy="603250"/>
            </a:xfrm>
            <a:custGeom>
              <a:avLst/>
              <a:gdLst>
                <a:gd name="T0" fmla="*/ 141 w 3249"/>
                <a:gd name="T1" fmla="*/ 3240 h 3423"/>
                <a:gd name="T2" fmla="*/ 1158 w 3249"/>
                <a:gd name="T3" fmla="*/ 3286 h 3423"/>
                <a:gd name="T4" fmla="*/ 1071 w 3249"/>
                <a:gd name="T5" fmla="*/ 3200 h 3423"/>
                <a:gd name="T6" fmla="*/ 431 w 3249"/>
                <a:gd name="T7" fmla="*/ 2860 h 3423"/>
                <a:gd name="T8" fmla="*/ 522 w 3249"/>
                <a:gd name="T9" fmla="*/ 3080 h 3423"/>
                <a:gd name="T10" fmla="*/ 494 w 3249"/>
                <a:gd name="T11" fmla="*/ 2856 h 3423"/>
                <a:gd name="T12" fmla="*/ 436 w 3249"/>
                <a:gd name="T13" fmla="*/ 2623 h 3423"/>
                <a:gd name="T14" fmla="*/ 408 w 3249"/>
                <a:gd name="T15" fmla="*/ 2690 h 3423"/>
                <a:gd name="T16" fmla="*/ 464 w 3249"/>
                <a:gd name="T17" fmla="*/ 2732 h 3423"/>
                <a:gd name="T18" fmla="*/ 520 w 3249"/>
                <a:gd name="T19" fmla="*/ 2690 h 3423"/>
                <a:gd name="T20" fmla="*/ 494 w 3249"/>
                <a:gd name="T21" fmla="*/ 2623 h 3423"/>
                <a:gd name="T22" fmla="*/ 431 w 3249"/>
                <a:gd name="T23" fmla="*/ 1932 h 3423"/>
                <a:gd name="T24" fmla="*/ 408 w 3249"/>
                <a:gd name="T25" fmla="*/ 2459 h 3423"/>
                <a:gd name="T26" fmla="*/ 464 w 3249"/>
                <a:gd name="T27" fmla="*/ 2500 h 3423"/>
                <a:gd name="T28" fmla="*/ 520 w 3249"/>
                <a:gd name="T29" fmla="*/ 2459 h 3423"/>
                <a:gd name="T30" fmla="*/ 507 w 3249"/>
                <a:gd name="T31" fmla="*/ 1935 h 3423"/>
                <a:gd name="T32" fmla="*/ 2263 w 3249"/>
                <a:gd name="T33" fmla="*/ 1861 h 3423"/>
                <a:gd name="T34" fmla="*/ 447 w 3249"/>
                <a:gd name="T35" fmla="*/ 1052 h 3423"/>
                <a:gd name="T36" fmla="*/ 406 w 3249"/>
                <a:gd name="T37" fmla="*/ 1687 h 3423"/>
                <a:gd name="T38" fmla="*/ 447 w 3249"/>
                <a:gd name="T39" fmla="*/ 1743 h 3423"/>
                <a:gd name="T40" fmla="*/ 515 w 3249"/>
                <a:gd name="T41" fmla="*/ 1718 h 3423"/>
                <a:gd name="T42" fmla="*/ 515 w 3249"/>
                <a:gd name="T43" fmla="*/ 1076 h 3423"/>
                <a:gd name="T44" fmla="*/ 406 w 3249"/>
                <a:gd name="T45" fmla="*/ 642 h 3423"/>
                <a:gd name="T46" fmla="*/ 434 w 3249"/>
                <a:gd name="T47" fmla="*/ 809 h 3423"/>
                <a:gd name="T48" fmla="*/ 507 w 3249"/>
                <a:gd name="T49" fmla="*/ 800 h 3423"/>
                <a:gd name="T50" fmla="*/ 406 w 3249"/>
                <a:gd name="T51" fmla="*/ 642 h 3423"/>
                <a:gd name="T52" fmla="*/ 569 w 3249"/>
                <a:gd name="T53" fmla="*/ 156 h 3423"/>
                <a:gd name="T54" fmla="*/ 383 w 3249"/>
                <a:gd name="T55" fmla="*/ 307 h 3423"/>
                <a:gd name="T56" fmla="*/ 296 w 3249"/>
                <a:gd name="T57" fmla="*/ 526 h 3423"/>
                <a:gd name="T58" fmla="*/ 3113 w 3249"/>
                <a:gd name="T59" fmla="*/ 492 h 3423"/>
                <a:gd name="T60" fmla="*/ 3122 w 3249"/>
                <a:gd name="T61" fmla="*/ 386 h 3423"/>
                <a:gd name="T62" fmla="*/ 807 w 3249"/>
                <a:gd name="T63" fmla="*/ 113 h 3423"/>
                <a:gd name="T64" fmla="*/ 3093 w 3249"/>
                <a:gd name="T65" fmla="*/ 231 h 3423"/>
                <a:gd name="T66" fmla="*/ 3224 w 3249"/>
                <a:gd name="T67" fmla="*/ 333 h 3423"/>
                <a:gd name="T68" fmla="*/ 3239 w 3249"/>
                <a:gd name="T69" fmla="*/ 499 h 3423"/>
                <a:gd name="T70" fmla="*/ 3137 w 3249"/>
                <a:gd name="T71" fmla="*/ 618 h 3423"/>
                <a:gd name="T72" fmla="*/ 1103 w 3249"/>
                <a:gd name="T73" fmla="*/ 1176 h 3423"/>
                <a:gd name="T74" fmla="*/ 1575 w 3249"/>
                <a:gd name="T75" fmla="*/ 980 h 3423"/>
                <a:gd name="T76" fmla="*/ 2837 w 3249"/>
                <a:gd name="T77" fmla="*/ 932 h 3423"/>
                <a:gd name="T78" fmla="*/ 2994 w 3249"/>
                <a:gd name="T79" fmla="*/ 992 h 3423"/>
                <a:gd name="T80" fmla="*/ 3072 w 3249"/>
                <a:gd name="T81" fmla="*/ 1136 h 3423"/>
                <a:gd name="T82" fmla="*/ 3059 w 3249"/>
                <a:gd name="T83" fmla="*/ 1729 h 3423"/>
                <a:gd name="T84" fmla="*/ 2843 w 3249"/>
                <a:gd name="T85" fmla="*/ 1919 h 3423"/>
                <a:gd name="T86" fmla="*/ 2801 w 3249"/>
                <a:gd name="T87" fmla="*/ 1976 h 3423"/>
                <a:gd name="T88" fmla="*/ 2163 w 3249"/>
                <a:gd name="T89" fmla="*/ 1961 h 3423"/>
                <a:gd name="T90" fmla="*/ 1973 w 3249"/>
                <a:gd name="T91" fmla="*/ 1745 h 3423"/>
                <a:gd name="T92" fmla="*/ 1634 w 3249"/>
                <a:gd name="T93" fmla="*/ 1809 h 3423"/>
                <a:gd name="T94" fmla="*/ 1340 w 3249"/>
                <a:gd name="T95" fmla="*/ 1995 h 3423"/>
                <a:gd name="T96" fmla="*/ 1165 w 3249"/>
                <a:gd name="T97" fmla="*/ 2249 h 3423"/>
                <a:gd name="T98" fmla="*/ 1103 w 3249"/>
                <a:gd name="T99" fmla="*/ 2564 h 3423"/>
                <a:gd name="T100" fmla="*/ 1216 w 3249"/>
                <a:gd name="T101" fmla="*/ 3152 h 3423"/>
                <a:gd name="T102" fmla="*/ 1276 w 3249"/>
                <a:gd name="T103" fmla="*/ 3307 h 3423"/>
                <a:gd name="T104" fmla="*/ 1249 w 3249"/>
                <a:gd name="T105" fmla="*/ 3416 h 3423"/>
                <a:gd name="T106" fmla="*/ 28 w 3249"/>
                <a:gd name="T107" fmla="*/ 3416 h 3423"/>
                <a:gd name="T108" fmla="*/ 0 w 3249"/>
                <a:gd name="T109" fmla="*/ 3307 h 3423"/>
                <a:gd name="T110" fmla="*/ 61 w 3249"/>
                <a:gd name="T111" fmla="*/ 3154 h 3423"/>
                <a:gd name="T112" fmla="*/ 174 w 3249"/>
                <a:gd name="T113" fmla="*/ 584 h 3423"/>
                <a:gd name="T114" fmla="*/ 225 w 3249"/>
                <a:gd name="T115" fmla="*/ 347 h 3423"/>
                <a:gd name="T116" fmla="*/ 372 w 3249"/>
                <a:gd name="T117" fmla="*/ 154 h 3423"/>
                <a:gd name="T118" fmla="*/ 605 w 3249"/>
                <a:gd name="T119" fmla="*/ 23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49" h="3423">
                  <a:moveTo>
                    <a:pt x="233" y="3196"/>
                  </a:moveTo>
                  <a:lnTo>
                    <a:pt x="206" y="3200"/>
                  </a:lnTo>
                  <a:lnTo>
                    <a:pt x="182" y="3208"/>
                  </a:lnTo>
                  <a:lnTo>
                    <a:pt x="160" y="3222"/>
                  </a:lnTo>
                  <a:lnTo>
                    <a:pt x="141" y="3240"/>
                  </a:lnTo>
                  <a:lnTo>
                    <a:pt x="128" y="3262"/>
                  </a:lnTo>
                  <a:lnTo>
                    <a:pt x="119" y="3286"/>
                  </a:lnTo>
                  <a:lnTo>
                    <a:pt x="116" y="3313"/>
                  </a:lnTo>
                  <a:lnTo>
                    <a:pt x="1161" y="3313"/>
                  </a:lnTo>
                  <a:lnTo>
                    <a:pt x="1158" y="3286"/>
                  </a:lnTo>
                  <a:lnTo>
                    <a:pt x="1148" y="3262"/>
                  </a:lnTo>
                  <a:lnTo>
                    <a:pt x="1135" y="3240"/>
                  </a:lnTo>
                  <a:lnTo>
                    <a:pt x="1117" y="3222"/>
                  </a:lnTo>
                  <a:lnTo>
                    <a:pt x="1095" y="3208"/>
                  </a:lnTo>
                  <a:lnTo>
                    <a:pt x="1071" y="3200"/>
                  </a:lnTo>
                  <a:lnTo>
                    <a:pt x="1045" y="3196"/>
                  </a:lnTo>
                  <a:lnTo>
                    <a:pt x="233" y="3196"/>
                  </a:lnTo>
                  <a:close/>
                  <a:moveTo>
                    <a:pt x="464" y="2848"/>
                  </a:moveTo>
                  <a:lnTo>
                    <a:pt x="447" y="2852"/>
                  </a:lnTo>
                  <a:lnTo>
                    <a:pt x="431" y="2860"/>
                  </a:lnTo>
                  <a:lnTo>
                    <a:pt x="418" y="2873"/>
                  </a:lnTo>
                  <a:lnTo>
                    <a:pt x="409" y="2889"/>
                  </a:lnTo>
                  <a:lnTo>
                    <a:pt x="406" y="2907"/>
                  </a:lnTo>
                  <a:lnTo>
                    <a:pt x="406" y="3080"/>
                  </a:lnTo>
                  <a:lnTo>
                    <a:pt x="522" y="3080"/>
                  </a:lnTo>
                  <a:lnTo>
                    <a:pt x="522" y="2907"/>
                  </a:lnTo>
                  <a:lnTo>
                    <a:pt x="520" y="2890"/>
                  </a:lnTo>
                  <a:lnTo>
                    <a:pt x="515" y="2875"/>
                  </a:lnTo>
                  <a:lnTo>
                    <a:pt x="507" y="2864"/>
                  </a:lnTo>
                  <a:lnTo>
                    <a:pt x="494" y="2856"/>
                  </a:lnTo>
                  <a:lnTo>
                    <a:pt x="481" y="2850"/>
                  </a:lnTo>
                  <a:lnTo>
                    <a:pt x="464" y="2848"/>
                  </a:lnTo>
                  <a:close/>
                  <a:moveTo>
                    <a:pt x="464" y="2616"/>
                  </a:moveTo>
                  <a:lnTo>
                    <a:pt x="450" y="2618"/>
                  </a:lnTo>
                  <a:lnTo>
                    <a:pt x="436" y="2623"/>
                  </a:lnTo>
                  <a:lnTo>
                    <a:pt x="425" y="2632"/>
                  </a:lnTo>
                  <a:lnTo>
                    <a:pt x="415" y="2644"/>
                  </a:lnTo>
                  <a:lnTo>
                    <a:pt x="408" y="2657"/>
                  </a:lnTo>
                  <a:lnTo>
                    <a:pt x="406" y="2674"/>
                  </a:lnTo>
                  <a:lnTo>
                    <a:pt x="408" y="2690"/>
                  </a:lnTo>
                  <a:lnTo>
                    <a:pt x="413" y="2705"/>
                  </a:lnTo>
                  <a:lnTo>
                    <a:pt x="423" y="2716"/>
                  </a:lnTo>
                  <a:lnTo>
                    <a:pt x="434" y="2725"/>
                  </a:lnTo>
                  <a:lnTo>
                    <a:pt x="447" y="2730"/>
                  </a:lnTo>
                  <a:lnTo>
                    <a:pt x="464" y="2732"/>
                  </a:lnTo>
                  <a:lnTo>
                    <a:pt x="481" y="2730"/>
                  </a:lnTo>
                  <a:lnTo>
                    <a:pt x="494" y="2725"/>
                  </a:lnTo>
                  <a:lnTo>
                    <a:pt x="507" y="2716"/>
                  </a:lnTo>
                  <a:lnTo>
                    <a:pt x="515" y="2705"/>
                  </a:lnTo>
                  <a:lnTo>
                    <a:pt x="520" y="2690"/>
                  </a:lnTo>
                  <a:lnTo>
                    <a:pt x="522" y="2674"/>
                  </a:lnTo>
                  <a:lnTo>
                    <a:pt x="520" y="2657"/>
                  </a:lnTo>
                  <a:lnTo>
                    <a:pt x="515" y="2644"/>
                  </a:lnTo>
                  <a:lnTo>
                    <a:pt x="507" y="2632"/>
                  </a:lnTo>
                  <a:lnTo>
                    <a:pt x="494" y="2623"/>
                  </a:lnTo>
                  <a:lnTo>
                    <a:pt x="481" y="2618"/>
                  </a:lnTo>
                  <a:lnTo>
                    <a:pt x="464" y="2616"/>
                  </a:lnTo>
                  <a:close/>
                  <a:moveTo>
                    <a:pt x="464" y="1919"/>
                  </a:moveTo>
                  <a:lnTo>
                    <a:pt x="447" y="1923"/>
                  </a:lnTo>
                  <a:lnTo>
                    <a:pt x="431" y="1932"/>
                  </a:lnTo>
                  <a:lnTo>
                    <a:pt x="418" y="1944"/>
                  </a:lnTo>
                  <a:lnTo>
                    <a:pt x="409" y="1960"/>
                  </a:lnTo>
                  <a:lnTo>
                    <a:pt x="406" y="1978"/>
                  </a:lnTo>
                  <a:lnTo>
                    <a:pt x="406" y="2442"/>
                  </a:lnTo>
                  <a:lnTo>
                    <a:pt x="408" y="2459"/>
                  </a:lnTo>
                  <a:lnTo>
                    <a:pt x="413" y="2472"/>
                  </a:lnTo>
                  <a:lnTo>
                    <a:pt x="423" y="2484"/>
                  </a:lnTo>
                  <a:lnTo>
                    <a:pt x="434" y="2493"/>
                  </a:lnTo>
                  <a:lnTo>
                    <a:pt x="447" y="2498"/>
                  </a:lnTo>
                  <a:lnTo>
                    <a:pt x="464" y="2500"/>
                  </a:lnTo>
                  <a:lnTo>
                    <a:pt x="481" y="2498"/>
                  </a:lnTo>
                  <a:lnTo>
                    <a:pt x="494" y="2493"/>
                  </a:lnTo>
                  <a:lnTo>
                    <a:pt x="507" y="2484"/>
                  </a:lnTo>
                  <a:lnTo>
                    <a:pt x="515" y="2472"/>
                  </a:lnTo>
                  <a:lnTo>
                    <a:pt x="520" y="2459"/>
                  </a:lnTo>
                  <a:lnTo>
                    <a:pt x="522" y="2442"/>
                  </a:lnTo>
                  <a:lnTo>
                    <a:pt x="522" y="1978"/>
                  </a:lnTo>
                  <a:lnTo>
                    <a:pt x="520" y="1961"/>
                  </a:lnTo>
                  <a:lnTo>
                    <a:pt x="515" y="1946"/>
                  </a:lnTo>
                  <a:lnTo>
                    <a:pt x="507" y="1935"/>
                  </a:lnTo>
                  <a:lnTo>
                    <a:pt x="494" y="1927"/>
                  </a:lnTo>
                  <a:lnTo>
                    <a:pt x="481" y="1922"/>
                  </a:lnTo>
                  <a:lnTo>
                    <a:pt x="464" y="1919"/>
                  </a:lnTo>
                  <a:close/>
                  <a:moveTo>
                    <a:pt x="2263" y="1745"/>
                  </a:moveTo>
                  <a:lnTo>
                    <a:pt x="2263" y="1861"/>
                  </a:lnTo>
                  <a:lnTo>
                    <a:pt x="2727" y="1861"/>
                  </a:lnTo>
                  <a:lnTo>
                    <a:pt x="2727" y="1745"/>
                  </a:lnTo>
                  <a:lnTo>
                    <a:pt x="2263" y="1745"/>
                  </a:lnTo>
                  <a:close/>
                  <a:moveTo>
                    <a:pt x="464" y="1049"/>
                  </a:moveTo>
                  <a:lnTo>
                    <a:pt x="447" y="1052"/>
                  </a:lnTo>
                  <a:lnTo>
                    <a:pt x="431" y="1060"/>
                  </a:lnTo>
                  <a:lnTo>
                    <a:pt x="418" y="1074"/>
                  </a:lnTo>
                  <a:lnTo>
                    <a:pt x="409" y="1089"/>
                  </a:lnTo>
                  <a:lnTo>
                    <a:pt x="406" y="1107"/>
                  </a:lnTo>
                  <a:lnTo>
                    <a:pt x="406" y="1687"/>
                  </a:lnTo>
                  <a:lnTo>
                    <a:pt x="408" y="1703"/>
                  </a:lnTo>
                  <a:lnTo>
                    <a:pt x="413" y="1718"/>
                  </a:lnTo>
                  <a:lnTo>
                    <a:pt x="423" y="1729"/>
                  </a:lnTo>
                  <a:lnTo>
                    <a:pt x="434" y="1738"/>
                  </a:lnTo>
                  <a:lnTo>
                    <a:pt x="447" y="1743"/>
                  </a:lnTo>
                  <a:lnTo>
                    <a:pt x="464" y="1745"/>
                  </a:lnTo>
                  <a:lnTo>
                    <a:pt x="481" y="1743"/>
                  </a:lnTo>
                  <a:lnTo>
                    <a:pt x="494" y="1738"/>
                  </a:lnTo>
                  <a:lnTo>
                    <a:pt x="507" y="1729"/>
                  </a:lnTo>
                  <a:lnTo>
                    <a:pt x="515" y="1718"/>
                  </a:lnTo>
                  <a:lnTo>
                    <a:pt x="520" y="1703"/>
                  </a:lnTo>
                  <a:lnTo>
                    <a:pt x="522" y="1687"/>
                  </a:lnTo>
                  <a:lnTo>
                    <a:pt x="522" y="1107"/>
                  </a:lnTo>
                  <a:lnTo>
                    <a:pt x="520" y="1090"/>
                  </a:lnTo>
                  <a:lnTo>
                    <a:pt x="515" y="1076"/>
                  </a:lnTo>
                  <a:lnTo>
                    <a:pt x="507" y="1064"/>
                  </a:lnTo>
                  <a:lnTo>
                    <a:pt x="494" y="1056"/>
                  </a:lnTo>
                  <a:lnTo>
                    <a:pt x="481" y="1051"/>
                  </a:lnTo>
                  <a:lnTo>
                    <a:pt x="464" y="1049"/>
                  </a:lnTo>
                  <a:close/>
                  <a:moveTo>
                    <a:pt x="406" y="642"/>
                  </a:moveTo>
                  <a:lnTo>
                    <a:pt x="406" y="758"/>
                  </a:lnTo>
                  <a:lnTo>
                    <a:pt x="408" y="774"/>
                  </a:lnTo>
                  <a:lnTo>
                    <a:pt x="413" y="789"/>
                  </a:lnTo>
                  <a:lnTo>
                    <a:pt x="423" y="800"/>
                  </a:lnTo>
                  <a:lnTo>
                    <a:pt x="434" y="809"/>
                  </a:lnTo>
                  <a:lnTo>
                    <a:pt x="447" y="814"/>
                  </a:lnTo>
                  <a:lnTo>
                    <a:pt x="464" y="816"/>
                  </a:lnTo>
                  <a:lnTo>
                    <a:pt x="481" y="814"/>
                  </a:lnTo>
                  <a:lnTo>
                    <a:pt x="494" y="809"/>
                  </a:lnTo>
                  <a:lnTo>
                    <a:pt x="507" y="800"/>
                  </a:lnTo>
                  <a:lnTo>
                    <a:pt x="515" y="789"/>
                  </a:lnTo>
                  <a:lnTo>
                    <a:pt x="520" y="774"/>
                  </a:lnTo>
                  <a:lnTo>
                    <a:pt x="522" y="758"/>
                  </a:lnTo>
                  <a:lnTo>
                    <a:pt x="522" y="642"/>
                  </a:lnTo>
                  <a:lnTo>
                    <a:pt x="406" y="642"/>
                  </a:lnTo>
                  <a:close/>
                  <a:moveTo>
                    <a:pt x="757" y="112"/>
                  </a:moveTo>
                  <a:lnTo>
                    <a:pt x="708" y="116"/>
                  </a:lnTo>
                  <a:lnTo>
                    <a:pt x="660" y="124"/>
                  </a:lnTo>
                  <a:lnTo>
                    <a:pt x="614" y="137"/>
                  </a:lnTo>
                  <a:lnTo>
                    <a:pt x="569" y="156"/>
                  </a:lnTo>
                  <a:lnTo>
                    <a:pt x="525" y="178"/>
                  </a:lnTo>
                  <a:lnTo>
                    <a:pt x="485" y="205"/>
                  </a:lnTo>
                  <a:lnTo>
                    <a:pt x="446" y="236"/>
                  </a:lnTo>
                  <a:lnTo>
                    <a:pt x="413" y="269"/>
                  </a:lnTo>
                  <a:lnTo>
                    <a:pt x="383" y="307"/>
                  </a:lnTo>
                  <a:lnTo>
                    <a:pt x="357" y="347"/>
                  </a:lnTo>
                  <a:lnTo>
                    <a:pt x="334" y="389"/>
                  </a:lnTo>
                  <a:lnTo>
                    <a:pt x="317" y="434"/>
                  </a:lnTo>
                  <a:lnTo>
                    <a:pt x="304" y="479"/>
                  </a:lnTo>
                  <a:lnTo>
                    <a:pt x="296" y="526"/>
                  </a:lnTo>
                  <a:lnTo>
                    <a:pt x="3040" y="526"/>
                  </a:lnTo>
                  <a:lnTo>
                    <a:pt x="3062" y="524"/>
                  </a:lnTo>
                  <a:lnTo>
                    <a:pt x="3082" y="517"/>
                  </a:lnTo>
                  <a:lnTo>
                    <a:pt x="3098" y="506"/>
                  </a:lnTo>
                  <a:lnTo>
                    <a:pt x="3113" y="492"/>
                  </a:lnTo>
                  <a:lnTo>
                    <a:pt x="3123" y="474"/>
                  </a:lnTo>
                  <a:lnTo>
                    <a:pt x="3131" y="454"/>
                  </a:lnTo>
                  <a:lnTo>
                    <a:pt x="3133" y="434"/>
                  </a:lnTo>
                  <a:lnTo>
                    <a:pt x="3131" y="408"/>
                  </a:lnTo>
                  <a:lnTo>
                    <a:pt x="3122" y="386"/>
                  </a:lnTo>
                  <a:lnTo>
                    <a:pt x="3110" y="366"/>
                  </a:lnTo>
                  <a:lnTo>
                    <a:pt x="3093" y="350"/>
                  </a:lnTo>
                  <a:lnTo>
                    <a:pt x="3073" y="340"/>
                  </a:lnTo>
                  <a:lnTo>
                    <a:pt x="3052" y="335"/>
                  </a:lnTo>
                  <a:lnTo>
                    <a:pt x="807" y="113"/>
                  </a:lnTo>
                  <a:lnTo>
                    <a:pt x="757" y="112"/>
                  </a:lnTo>
                  <a:close/>
                  <a:moveTo>
                    <a:pt x="764" y="0"/>
                  </a:moveTo>
                  <a:lnTo>
                    <a:pt x="818" y="3"/>
                  </a:lnTo>
                  <a:lnTo>
                    <a:pt x="3058" y="224"/>
                  </a:lnTo>
                  <a:lnTo>
                    <a:pt x="3093" y="231"/>
                  </a:lnTo>
                  <a:lnTo>
                    <a:pt x="3126" y="242"/>
                  </a:lnTo>
                  <a:lnTo>
                    <a:pt x="3157" y="259"/>
                  </a:lnTo>
                  <a:lnTo>
                    <a:pt x="3183" y="280"/>
                  </a:lnTo>
                  <a:lnTo>
                    <a:pt x="3205" y="305"/>
                  </a:lnTo>
                  <a:lnTo>
                    <a:pt x="3224" y="333"/>
                  </a:lnTo>
                  <a:lnTo>
                    <a:pt x="3238" y="364"/>
                  </a:lnTo>
                  <a:lnTo>
                    <a:pt x="3246" y="397"/>
                  </a:lnTo>
                  <a:lnTo>
                    <a:pt x="3249" y="434"/>
                  </a:lnTo>
                  <a:lnTo>
                    <a:pt x="3246" y="467"/>
                  </a:lnTo>
                  <a:lnTo>
                    <a:pt x="3239" y="499"/>
                  </a:lnTo>
                  <a:lnTo>
                    <a:pt x="3226" y="529"/>
                  </a:lnTo>
                  <a:lnTo>
                    <a:pt x="3208" y="557"/>
                  </a:lnTo>
                  <a:lnTo>
                    <a:pt x="3188" y="581"/>
                  </a:lnTo>
                  <a:lnTo>
                    <a:pt x="3164" y="602"/>
                  </a:lnTo>
                  <a:lnTo>
                    <a:pt x="3137" y="618"/>
                  </a:lnTo>
                  <a:lnTo>
                    <a:pt x="3107" y="631"/>
                  </a:lnTo>
                  <a:lnTo>
                    <a:pt x="3075" y="639"/>
                  </a:lnTo>
                  <a:lnTo>
                    <a:pt x="3040" y="642"/>
                  </a:lnTo>
                  <a:lnTo>
                    <a:pt x="1103" y="642"/>
                  </a:lnTo>
                  <a:lnTo>
                    <a:pt x="1103" y="1176"/>
                  </a:lnTo>
                  <a:lnTo>
                    <a:pt x="1194" y="1125"/>
                  </a:lnTo>
                  <a:lnTo>
                    <a:pt x="1288" y="1080"/>
                  </a:lnTo>
                  <a:lnTo>
                    <a:pt x="1382" y="1040"/>
                  </a:lnTo>
                  <a:lnTo>
                    <a:pt x="1479" y="1007"/>
                  </a:lnTo>
                  <a:lnTo>
                    <a:pt x="1575" y="980"/>
                  </a:lnTo>
                  <a:lnTo>
                    <a:pt x="1674" y="959"/>
                  </a:lnTo>
                  <a:lnTo>
                    <a:pt x="1772" y="945"/>
                  </a:lnTo>
                  <a:lnTo>
                    <a:pt x="1872" y="935"/>
                  </a:lnTo>
                  <a:lnTo>
                    <a:pt x="1973" y="932"/>
                  </a:lnTo>
                  <a:lnTo>
                    <a:pt x="2837" y="932"/>
                  </a:lnTo>
                  <a:lnTo>
                    <a:pt x="2873" y="935"/>
                  </a:lnTo>
                  <a:lnTo>
                    <a:pt x="2906" y="943"/>
                  </a:lnTo>
                  <a:lnTo>
                    <a:pt x="2938" y="955"/>
                  </a:lnTo>
                  <a:lnTo>
                    <a:pt x="2968" y="972"/>
                  </a:lnTo>
                  <a:lnTo>
                    <a:pt x="2994" y="992"/>
                  </a:lnTo>
                  <a:lnTo>
                    <a:pt x="3017" y="1015"/>
                  </a:lnTo>
                  <a:lnTo>
                    <a:pt x="3037" y="1042"/>
                  </a:lnTo>
                  <a:lnTo>
                    <a:pt x="3053" y="1072"/>
                  </a:lnTo>
                  <a:lnTo>
                    <a:pt x="3065" y="1103"/>
                  </a:lnTo>
                  <a:lnTo>
                    <a:pt x="3072" y="1136"/>
                  </a:lnTo>
                  <a:lnTo>
                    <a:pt x="3075" y="1170"/>
                  </a:lnTo>
                  <a:lnTo>
                    <a:pt x="3075" y="1687"/>
                  </a:lnTo>
                  <a:lnTo>
                    <a:pt x="3073" y="1703"/>
                  </a:lnTo>
                  <a:lnTo>
                    <a:pt x="3067" y="1718"/>
                  </a:lnTo>
                  <a:lnTo>
                    <a:pt x="3059" y="1729"/>
                  </a:lnTo>
                  <a:lnTo>
                    <a:pt x="3048" y="1738"/>
                  </a:lnTo>
                  <a:lnTo>
                    <a:pt x="3033" y="1743"/>
                  </a:lnTo>
                  <a:lnTo>
                    <a:pt x="3017" y="1745"/>
                  </a:lnTo>
                  <a:lnTo>
                    <a:pt x="2843" y="1745"/>
                  </a:lnTo>
                  <a:lnTo>
                    <a:pt x="2843" y="1919"/>
                  </a:lnTo>
                  <a:lnTo>
                    <a:pt x="2841" y="1936"/>
                  </a:lnTo>
                  <a:lnTo>
                    <a:pt x="2836" y="1950"/>
                  </a:lnTo>
                  <a:lnTo>
                    <a:pt x="2827" y="1961"/>
                  </a:lnTo>
                  <a:lnTo>
                    <a:pt x="2815" y="1970"/>
                  </a:lnTo>
                  <a:lnTo>
                    <a:pt x="2801" y="1976"/>
                  </a:lnTo>
                  <a:lnTo>
                    <a:pt x="2785" y="1978"/>
                  </a:lnTo>
                  <a:lnTo>
                    <a:pt x="2204" y="1978"/>
                  </a:lnTo>
                  <a:lnTo>
                    <a:pt x="2189" y="1976"/>
                  </a:lnTo>
                  <a:lnTo>
                    <a:pt x="2174" y="1970"/>
                  </a:lnTo>
                  <a:lnTo>
                    <a:pt x="2163" y="1961"/>
                  </a:lnTo>
                  <a:lnTo>
                    <a:pt x="2154" y="1950"/>
                  </a:lnTo>
                  <a:lnTo>
                    <a:pt x="2148" y="1936"/>
                  </a:lnTo>
                  <a:lnTo>
                    <a:pt x="2146" y="1919"/>
                  </a:lnTo>
                  <a:lnTo>
                    <a:pt x="2146" y="1745"/>
                  </a:lnTo>
                  <a:lnTo>
                    <a:pt x="1973" y="1745"/>
                  </a:lnTo>
                  <a:lnTo>
                    <a:pt x="1903" y="1748"/>
                  </a:lnTo>
                  <a:lnTo>
                    <a:pt x="1835" y="1755"/>
                  </a:lnTo>
                  <a:lnTo>
                    <a:pt x="1766" y="1769"/>
                  </a:lnTo>
                  <a:lnTo>
                    <a:pt x="1700" y="1786"/>
                  </a:lnTo>
                  <a:lnTo>
                    <a:pt x="1634" y="1809"/>
                  </a:lnTo>
                  <a:lnTo>
                    <a:pt x="1571" y="1836"/>
                  </a:lnTo>
                  <a:lnTo>
                    <a:pt x="1510" y="1870"/>
                  </a:lnTo>
                  <a:lnTo>
                    <a:pt x="1451" y="1906"/>
                  </a:lnTo>
                  <a:lnTo>
                    <a:pt x="1394" y="1949"/>
                  </a:lnTo>
                  <a:lnTo>
                    <a:pt x="1340" y="1995"/>
                  </a:lnTo>
                  <a:lnTo>
                    <a:pt x="1297" y="2039"/>
                  </a:lnTo>
                  <a:lnTo>
                    <a:pt x="1257" y="2087"/>
                  </a:lnTo>
                  <a:lnTo>
                    <a:pt x="1222" y="2138"/>
                  </a:lnTo>
                  <a:lnTo>
                    <a:pt x="1191" y="2192"/>
                  </a:lnTo>
                  <a:lnTo>
                    <a:pt x="1165" y="2249"/>
                  </a:lnTo>
                  <a:lnTo>
                    <a:pt x="1143" y="2308"/>
                  </a:lnTo>
                  <a:lnTo>
                    <a:pt x="1126" y="2370"/>
                  </a:lnTo>
                  <a:lnTo>
                    <a:pt x="1113" y="2433"/>
                  </a:lnTo>
                  <a:lnTo>
                    <a:pt x="1105" y="2498"/>
                  </a:lnTo>
                  <a:lnTo>
                    <a:pt x="1103" y="2564"/>
                  </a:lnTo>
                  <a:lnTo>
                    <a:pt x="1103" y="3086"/>
                  </a:lnTo>
                  <a:lnTo>
                    <a:pt x="1134" y="3097"/>
                  </a:lnTo>
                  <a:lnTo>
                    <a:pt x="1164" y="3111"/>
                  </a:lnTo>
                  <a:lnTo>
                    <a:pt x="1191" y="3129"/>
                  </a:lnTo>
                  <a:lnTo>
                    <a:pt x="1216" y="3152"/>
                  </a:lnTo>
                  <a:lnTo>
                    <a:pt x="1237" y="3177"/>
                  </a:lnTo>
                  <a:lnTo>
                    <a:pt x="1253" y="3206"/>
                  </a:lnTo>
                  <a:lnTo>
                    <a:pt x="1266" y="3237"/>
                  </a:lnTo>
                  <a:lnTo>
                    <a:pt x="1274" y="3271"/>
                  </a:lnTo>
                  <a:lnTo>
                    <a:pt x="1276" y="3307"/>
                  </a:lnTo>
                  <a:lnTo>
                    <a:pt x="1276" y="3365"/>
                  </a:lnTo>
                  <a:lnTo>
                    <a:pt x="1275" y="3381"/>
                  </a:lnTo>
                  <a:lnTo>
                    <a:pt x="1269" y="3396"/>
                  </a:lnTo>
                  <a:lnTo>
                    <a:pt x="1261" y="3407"/>
                  </a:lnTo>
                  <a:lnTo>
                    <a:pt x="1249" y="3416"/>
                  </a:lnTo>
                  <a:lnTo>
                    <a:pt x="1235" y="3421"/>
                  </a:lnTo>
                  <a:lnTo>
                    <a:pt x="1218" y="3423"/>
                  </a:lnTo>
                  <a:lnTo>
                    <a:pt x="58" y="3423"/>
                  </a:lnTo>
                  <a:lnTo>
                    <a:pt x="41" y="3421"/>
                  </a:lnTo>
                  <a:lnTo>
                    <a:pt x="28" y="3416"/>
                  </a:lnTo>
                  <a:lnTo>
                    <a:pt x="16" y="3407"/>
                  </a:lnTo>
                  <a:lnTo>
                    <a:pt x="7" y="3396"/>
                  </a:lnTo>
                  <a:lnTo>
                    <a:pt x="2" y="3381"/>
                  </a:lnTo>
                  <a:lnTo>
                    <a:pt x="0" y="3365"/>
                  </a:lnTo>
                  <a:lnTo>
                    <a:pt x="0" y="3307"/>
                  </a:lnTo>
                  <a:lnTo>
                    <a:pt x="3" y="3272"/>
                  </a:lnTo>
                  <a:lnTo>
                    <a:pt x="10" y="3239"/>
                  </a:lnTo>
                  <a:lnTo>
                    <a:pt x="23" y="3208"/>
                  </a:lnTo>
                  <a:lnTo>
                    <a:pt x="40" y="3180"/>
                  </a:lnTo>
                  <a:lnTo>
                    <a:pt x="61" y="3154"/>
                  </a:lnTo>
                  <a:lnTo>
                    <a:pt x="85" y="3131"/>
                  </a:lnTo>
                  <a:lnTo>
                    <a:pt x="112" y="3111"/>
                  </a:lnTo>
                  <a:lnTo>
                    <a:pt x="142" y="3097"/>
                  </a:lnTo>
                  <a:lnTo>
                    <a:pt x="174" y="3086"/>
                  </a:lnTo>
                  <a:lnTo>
                    <a:pt x="174" y="584"/>
                  </a:lnTo>
                  <a:lnTo>
                    <a:pt x="176" y="535"/>
                  </a:lnTo>
                  <a:lnTo>
                    <a:pt x="183" y="487"/>
                  </a:lnTo>
                  <a:lnTo>
                    <a:pt x="193" y="440"/>
                  </a:lnTo>
                  <a:lnTo>
                    <a:pt x="207" y="393"/>
                  </a:lnTo>
                  <a:lnTo>
                    <a:pt x="225" y="347"/>
                  </a:lnTo>
                  <a:lnTo>
                    <a:pt x="247" y="304"/>
                  </a:lnTo>
                  <a:lnTo>
                    <a:pt x="272" y="262"/>
                  </a:lnTo>
                  <a:lnTo>
                    <a:pt x="302" y="224"/>
                  </a:lnTo>
                  <a:lnTo>
                    <a:pt x="335" y="187"/>
                  </a:lnTo>
                  <a:lnTo>
                    <a:pt x="372" y="154"/>
                  </a:lnTo>
                  <a:lnTo>
                    <a:pt x="413" y="120"/>
                  </a:lnTo>
                  <a:lnTo>
                    <a:pt x="458" y="89"/>
                  </a:lnTo>
                  <a:lnTo>
                    <a:pt x="506" y="63"/>
                  </a:lnTo>
                  <a:lnTo>
                    <a:pt x="554" y="41"/>
                  </a:lnTo>
                  <a:lnTo>
                    <a:pt x="605" y="23"/>
                  </a:lnTo>
                  <a:lnTo>
                    <a:pt x="657" y="11"/>
                  </a:lnTo>
                  <a:lnTo>
                    <a:pt x="710" y="2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" name="Freeform 103"/>
          <p:cNvSpPr>
            <a:spLocks noEditPoints="1"/>
          </p:cNvSpPr>
          <p:nvPr/>
        </p:nvSpPr>
        <p:spPr bwMode="auto">
          <a:xfrm>
            <a:off x="10934177" y="5822951"/>
            <a:ext cx="604838" cy="465138"/>
          </a:xfrm>
          <a:custGeom>
            <a:avLst/>
            <a:gdLst>
              <a:gd name="T0" fmla="*/ 114 w 3426"/>
              <a:gd name="T1" fmla="*/ 2412 h 2641"/>
              <a:gd name="T2" fmla="*/ 417 w 3426"/>
              <a:gd name="T3" fmla="*/ 1932 h 2641"/>
              <a:gd name="T4" fmla="*/ 369 w 3426"/>
              <a:gd name="T5" fmla="*/ 2144 h 2641"/>
              <a:gd name="T6" fmla="*/ 414 w 3426"/>
              <a:gd name="T7" fmla="*/ 2178 h 2641"/>
              <a:gd name="T8" fmla="*/ 438 w 3426"/>
              <a:gd name="T9" fmla="*/ 2176 h 2641"/>
              <a:gd name="T10" fmla="*/ 493 w 3426"/>
              <a:gd name="T11" fmla="*/ 2080 h 2641"/>
              <a:gd name="T12" fmla="*/ 519 w 3426"/>
              <a:gd name="T13" fmla="*/ 1921 h 2641"/>
              <a:gd name="T14" fmla="*/ 791 w 3426"/>
              <a:gd name="T15" fmla="*/ 1434 h 2641"/>
              <a:gd name="T16" fmla="*/ 623 w 3426"/>
              <a:gd name="T17" fmla="*/ 1592 h 2641"/>
              <a:gd name="T18" fmla="*/ 534 w 3426"/>
              <a:gd name="T19" fmla="*/ 1737 h 2641"/>
              <a:gd name="T20" fmla="*/ 577 w 3426"/>
              <a:gd name="T21" fmla="*/ 1783 h 2641"/>
              <a:gd name="T22" fmla="*/ 640 w 3426"/>
              <a:gd name="T23" fmla="*/ 1761 h 2641"/>
              <a:gd name="T24" fmla="*/ 840 w 3426"/>
              <a:gd name="T25" fmla="*/ 1533 h 2641"/>
              <a:gd name="T26" fmla="*/ 854 w 3426"/>
              <a:gd name="T27" fmla="*/ 1465 h 2641"/>
              <a:gd name="T28" fmla="*/ 1542 w 3426"/>
              <a:gd name="T29" fmla="*/ 1162 h 2641"/>
              <a:gd name="T30" fmla="*/ 1148 w 3426"/>
              <a:gd name="T31" fmla="*/ 1225 h 2641"/>
              <a:gd name="T32" fmla="*/ 973 w 3426"/>
              <a:gd name="T33" fmla="*/ 1319 h 2641"/>
              <a:gd name="T34" fmla="*/ 998 w 3426"/>
              <a:gd name="T35" fmla="*/ 1382 h 2641"/>
              <a:gd name="T36" fmla="*/ 1057 w 3426"/>
              <a:gd name="T37" fmla="*/ 1384 h 2641"/>
              <a:gd name="T38" fmla="*/ 1397 w 3426"/>
              <a:gd name="T39" fmla="*/ 1280 h 2641"/>
              <a:gd name="T40" fmla="*/ 1691 w 3426"/>
              <a:gd name="T41" fmla="*/ 1260 h 2641"/>
              <a:gd name="T42" fmla="*/ 1703 w 3426"/>
              <a:gd name="T43" fmla="*/ 1183 h 2641"/>
              <a:gd name="T44" fmla="*/ 1998 w 3426"/>
              <a:gd name="T45" fmla="*/ 1156 h 2641"/>
              <a:gd name="T46" fmla="*/ 1942 w 3426"/>
              <a:gd name="T47" fmla="*/ 1214 h 2641"/>
              <a:gd name="T48" fmla="*/ 1998 w 3426"/>
              <a:gd name="T49" fmla="*/ 1271 h 2641"/>
              <a:gd name="T50" fmla="*/ 3198 w 3426"/>
              <a:gd name="T51" fmla="*/ 1727 h 2641"/>
              <a:gd name="T52" fmla="*/ 2170 w 3426"/>
              <a:gd name="T53" fmla="*/ 928 h 2641"/>
              <a:gd name="T54" fmla="*/ 2760 w 3426"/>
              <a:gd name="T55" fmla="*/ 3 h 2641"/>
              <a:gd name="T56" fmla="*/ 2877 w 3426"/>
              <a:gd name="T57" fmla="*/ 78 h 2641"/>
              <a:gd name="T58" fmla="*/ 2913 w 3426"/>
              <a:gd name="T59" fmla="*/ 363 h 2641"/>
              <a:gd name="T60" fmla="*/ 2864 w 3426"/>
              <a:gd name="T61" fmla="*/ 499 h 2641"/>
              <a:gd name="T62" fmla="*/ 2729 w 3426"/>
              <a:gd name="T63" fmla="*/ 580 h 2641"/>
              <a:gd name="T64" fmla="*/ 2515 w 3426"/>
              <a:gd name="T65" fmla="*/ 547 h 2641"/>
              <a:gd name="T66" fmla="*/ 2455 w 3426"/>
              <a:gd name="T67" fmla="*/ 642 h 2641"/>
              <a:gd name="T68" fmla="*/ 2513 w 3426"/>
              <a:gd name="T69" fmla="*/ 699 h 2641"/>
              <a:gd name="T70" fmla="*/ 3094 w 3426"/>
              <a:gd name="T71" fmla="*/ 835 h 2641"/>
              <a:gd name="T72" fmla="*/ 3385 w 3426"/>
              <a:gd name="T73" fmla="*/ 816 h 2641"/>
              <a:gd name="T74" fmla="*/ 3426 w 3426"/>
              <a:gd name="T75" fmla="*/ 871 h 2641"/>
              <a:gd name="T76" fmla="*/ 3388 w 3426"/>
              <a:gd name="T77" fmla="*/ 1839 h 2641"/>
              <a:gd name="T78" fmla="*/ 3094 w 3426"/>
              <a:gd name="T79" fmla="*/ 1819 h 2641"/>
              <a:gd name="T80" fmla="*/ 1478 w 3426"/>
              <a:gd name="T81" fmla="*/ 1730 h 2641"/>
              <a:gd name="T82" fmla="*/ 1191 w 3426"/>
              <a:gd name="T83" fmla="*/ 1836 h 2641"/>
              <a:gd name="T84" fmla="*/ 990 w 3426"/>
              <a:gd name="T85" fmla="*/ 2060 h 2641"/>
              <a:gd name="T86" fmla="*/ 971 w 3426"/>
              <a:gd name="T87" fmla="*/ 2298 h 2641"/>
              <a:gd name="T88" fmla="*/ 1028 w 3426"/>
              <a:gd name="T89" fmla="*/ 2355 h 2641"/>
              <a:gd name="T90" fmla="*/ 990 w 3426"/>
              <a:gd name="T91" fmla="*/ 2638 h 2641"/>
              <a:gd name="T92" fmla="*/ 10 w 3426"/>
              <a:gd name="T93" fmla="*/ 2618 h 2641"/>
              <a:gd name="T94" fmla="*/ 10 w 3426"/>
              <a:gd name="T95" fmla="*/ 2320 h 2641"/>
              <a:gd name="T96" fmla="*/ 122 w 3426"/>
              <a:gd name="T97" fmla="*/ 2204 h 2641"/>
              <a:gd name="T98" fmla="*/ 244 w 3426"/>
              <a:gd name="T99" fmla="*/ 1763 h 2641"/>
              <a:gd name="T100" fmla="*/ 491 w 3426"/>
              <a:gd name="T101" fmla="*/ 1392 h 2641"/>
              <a:gd name="T102" fmla="*/ 840 w 3426"/>
              <a:gd name="T103" fmla="*/ 1114 h 2641"/>
              <a:gd name="T104" fmla="*/ 1262 w 3426"/>
              <a:gd name="T105" fmla="*/ 955 h 2641"/>
              <a:gd name="T106" fmla="*/ 2055 w 3426"/>
              <a:gd name="T107" fmla="*/ 699 h 2641"/>
              <a:gd name="T108" fmla="*/ 2112 w 3426"/>
              <a:gd name="T109" fmla="*/ 642 h 2641"/>
              <a:gd name="T110" fmla="*/ 2053 w 3426"/>
              <a:gd name="T111" fmla="*/ 547 h 2641"/>
              <a:gd name="T112" fmla="*/ 1879 w 3426"/>
              <a:gd name="T113" fmla="*/ 585 h 2641"/>
              <a:gd name="T114" fmla="*/ 1725 w 3426"/>
              <a:gd name="T115" fmla="*/ 521 h 2641"/>
              <a:gd name="T116" fmla="*/ 1658 w 3426"/>
              <a:gd name="T117" fmla="*/ 392 h 2641"/>
              <a:gd name="T118" fmla="*/ 1683 w 3426"/>
              <a:gd name="T119" fmla="*/ 87 h 2641"/>
              <a:gd name="T120" fmla="*/ 1822 w 3426"/>
              <a:gd name="T121" fmla="*/ 1 h 2641"/>
              <a:gd name="T122" fmla="*/ 2156 w 3426"/>
              <a:gd name="T123" fmla="*/ 65 h 2641"/>
              <a:gd name="T124" fmla="*/ 2581 w 3426"/>
              <a:gd name="T125" fmla="*/ 37 h 2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26" h="2641">
                <a:moveTo>
                  <a:pt x="114" y="2412"/>
                </a:moveTo>
                <a:lnTo>
                  <a:pt x="114" y="2527"/>
                </a:lnTo>
                <a:lnTo>
                  <a:pt x="913" y="2527"/>
                </a:lnTo>
                <a:lnTo>
                  <a:pt x="913" y="2412"/>
                </a:lnTo>
                <a:lnTo>
                  <a:pt x="114" y="2412"/>
                </a:lnTo>
                <a:close/>
                <a:moveTo>
                  <a:pt x="474" y="1895"/>
                </a:moveTo>
                <a:lnTo>
                  <a:pt x="456" y="1897"/>
                </a:lnTo>
                <a:lnTo>
                  <a:pt x="440" y="1904"/>
                </a:lnTo>
                <a:lnTo>
                  <a:pt x="426" y="1917"/>
                </a:lnTo>
                <a:lnTo>
                  <a:pt x="417" y="1932"/>
                </a:lnTo>
                <a:lnTo>
                  <a:pt x="396" y="1994"/>
                </a:lnTo>
                <a:lnTo>
                  <a:pt x="379" y="2054"/>
                </a:lnTo>
                <a:lnTo>
                  <a:pt x="366" y="2115"/>
                </a:lnTo>
                <a:lnTo>
                  <a:pt x="365" y="2130"/>
                </a:lnTo>
                <a:lnTo>
                  <a:pt x="369" y="2144"/>
                </a:lnTo>
                <a:lnTo>
                  <a:pt x="375" y="2157"/>
                </a:lnTo>
                <a:lnTo>
                  <a:pt x="386" y="2168"/>
                </a:lnTo>
                <a:lnTo>
                  <a:pt x="398" y="2176"/>
                </a:lnTo>
                <a:lnTo>
                  <a:pt x="411" y="2178"/>
                </a:lnTo>
                <a:lnTo>
                  <a:pt x="414" y="2178"/>
                </a:lnTo>
                <a:lnTo>
                  <a:pt x="416" y="2178"/>
                </a:lnTo>
                <a:lnTo>
                  <a:pt x="418" y="2178"/>
                </a:lnTo>
                <a:lnTo>
                  <a:pt x="420" y="2178"/>
                </a:lnTo>
                <a:lnTo>
                  <a:pt x="423" y="2178"/>
                </a:lnTo>
                <a:lnTo>
                  <a:pt x="438" y="2176"/>
                </a:lnTo>
                <a:lnTo>
                  <a:pt x="453" y="2170"/>
                </a:lnTo>
                <a:lnTo>
                  <a:pt x="466" y="2161"/>
                </a:lnTo>
                <a:lnTo>
                  <a:pt x="474" y="2149"/>
                </a:lnTo>
                <a:lnTo>
                  <a:pt x="480" y="2132"/>
                </a:lnTo>
                <a:lnTo>
                  <a:pt x="493" y="2080"/>
                </a:lnTo>
                <a:lnTo>
                  <a:pt x="508" y="2025"/>
                </a:lnTo>
                <a:lnTo>
                  <a:pt x="526" y="1973"/>
                </a:lnTo>
                <a:lnTo>
                  <a:pt x="529" y="1955"/>
                </a:lnTo>
                <a:lnTo>
                  <a:pt x="527" y="1938"/>
                </a:lnTo>
                <a:lnTo>
                  <a:pt x="519" y="1921"/>
                </a:lnTo>
                <a:lnTo>
                  <a:pt x="507" y="1908"/>
                </a:lnTo>
                <a:lnTo>
                  <a:pt x="491" y="1898"/>
                </a:lnTo>
                <a:lnTo>
                  <a:pt x="474" y="1895"/>
                </a:lnTo>
                <a:close/>
                <a:moveTo>
                  <a:pt x="805" y="1433"/>
                </a:moveTo>
                <a:lnTo>
                  <a:pt x="791" y="1434"/>
                </a:lnTo>
                <a:lnTo>
                  <a:pt x="777" y="1438"/>
                </a:lnTo>
                <a:lnTo>
                  <a:pt x="765" y="1447"/>
                </a:lnTo>
                <a:lnTo>
                  <a:pt x="715" y="1493"/>
                </a:lnTo>
                <a:lnTo>
                  <a:pt x="668" y="1542"/>
                </a:lnTo>
                <a:lnTo>
                  <a:pt x="623" y="1592"/>
                </a:lnTo>
                <a:lnTo>
                  <a:pt x="582" y="1645"/>
                </a:lnTo>
                <a:lnTo>
                  <a:pt x="542" y="1699"/>
                </a:lnTo>
                <a:lnTo>
                  <a:pt x="536" y="1710"/>
                </a:lnTo>
                <a:lnTo>
                  <a:pt x="533" y="1724"/>
                </a:lnTo>
                <a:lnTo>
                  <a:pt x="534" y="1737"/>
                </a:lnTo>
                <a:lnTo>
                  <a:pt x="538" y="1751"/>
                </a:lnTo>
                <a:lnTo>
                  <a:pt x="548" y="1763"/>
                </a:lnTo>
                <a:lnTo>
                  <a:pt x="560" y="1773"/>
                </a:lnTo>
                <a:lnTo>
                  <a:pt x="567" y="1778"/>
                </a:lnTo>
                <a:lnTo>
                  <a:pt x="577" y="1783"/>
                </a:lnTo>
                <a:lnTo>
                  <a:pt x="588" y="1784"/>
                </a:lnTo>
                <a:lnTo>
                  <a:pt x="602" y="1782"/>
                </a:lnTo>
                <a:lnTo>
                  <a:pt x="616" y="1777"/>
                </a:lnTo>
                <a:lnTo>
                  <a:pt x="629" y="1769"/>
                </a:lnTo>
                <a:lnTo>
                  <a:pt x="640" y="1761"/>
                </a:lnTo>
                <a:lnTo>
                  <a:pt x="674" y="1711"/>
                </a:lnTo>
                <a:lnTo>
                  <a:pt x="712" y="1663"/>
                </a:lnTo>
                <a:lnTo>
                  <a:pt x="751" y="1618"/>
                </a:lnTo>
                <a:lnTo>
                  <a:pt x="794" y="1575"/>
                </a:lnTo>
                <a:lnTo>
                  <a:pt x="840" y="1533"/>
                </a:lnTo>
                <a:lnTo>
                  <a:pt x="849" y="1521"/>
                </a:lnTo>
                <a:lnTo>
                  <a:pt x="856" y="1508"/>
                </a:lnTo>
                <a:lnTo>
                  <a:pt x="859" y="1493"/>
                </a:lnTo>
                <a:lnTo>
                  <a:pt x="859" y="1479"/>
                </a:lnTo>
                <a:lnTo>
                  <a:pt x="854" y="1465"/>
                </a:lnTo>
                <a:lnTo>
                  <a:pt x="845" y="1453"/>
                </a:lnTo>
                <a:lnTo>
                  <a:pt x="833" y="1443"/>
                </a:lnTo>
                <a:lnTo>
                  <a:pt x="820" y="1436"/>
                </a:lnTo>
                <a:lnTo>
                  <a:pt x="805" y="1433"/>
                </a:lnTo>
                <a:close/>
                <a:moveTo>
                  <a:pt x="1542" y="1162"/>
                </a:moveTo>
                <a:lnTo>
                  <a:pt x="1460" y="1164"/>
                </a:lnTo>
                <a:lnTo>
                  <a:pt x="1379" y="1172"/>
                </a:lnTo>
                <a:lnTo>
                  <a:pt x="1301" y="1185"/>
                </a:lnTo>
                <a:lnTo>
                  <a:pt x="1224" y="1202"/>
                </a:lnTo>
                <a:lnTo>
                  <a:pt x="1148" y="1225"/>
                </a:lnTo>
                <a:lnTo>
                  <a:pt x="1073" y="1253"/>
                </a:lnTo>
                <a:lnTo>
                  <a:pt x="1000" y="1287"/>
                </a:lnTo>
                <a:lnTo>
                  <a:pt x="987" y="1295"/>
                </a:lnTo>
                <a:lnTo>
                  <a:pt x="978" y="1305"/>
                </a:lnTo>
                <a:lnTo>
                  <a:pt x="973" y="1319"/>
                </a:lnTo>
                <a:lnTo>
                  <a:pt x="971" y="1332"/>
                </a:lnTo>
                <a:lnTo>
                  <a:pt x="973" y="1347"/>
                </a:lnTo>
                <a:lnTo>
                  <a:pt x="977" y="1361"/>
                </a:lnTo>
                <a:lnTo>
                  <a:pt x="986" y="1374"/>
                </a:lnTo>
                <a:lnTo>
                  <a:pt x="998" y="1382"/>
                </a:lnTo>
                <a:lnTo>
                  <a:pt x="1012" y="1388"/>
                </a:lnTo>
                <a:lnTo>
                  <a:pt x="1028" y="1390"/>
                </a:lnTo>
                <a:lnTo>
                  <a:pt x="1039" y="1390"/>
                </a:lnTo>
                <a:lnTo>
                  <a:pt x="1049" y="1388"/>
                </a:lnTo>
                <a:lnTo>
                  <a:pt x="1057" y="1384"/>
                </a:lnTo>
                <a:lnTo>
                  <a:pt x="1121" y="1355"/>
                </a:lnTo>
                <a:lnTo>
                  <a:pt x="1188" y="1329"/>
                </a:lnTo>
                <a:lnTo>
                  <a:pt x="1256" y="1308"/>
                </a:lnTo>
                <a:lnTo>
                  <a:pt x="1326" y="1292"/>
                </a:lnTo>
                <a:lnTo>
                  <a:pt x="1397" y="1280"/>
                </a:lnTo>
                <a:lnTo>
                  <a:pt x="1469" y="1273"/>
                </a:lnTo>
                <a:lnTo>
                  <a:pt x="1542" y="1271"/>
                </a:lnTo>
                <a:lnTo>
                  <a:pt x="1656" y="1271"/>
                </a:lnTo>
                <a:lnTo>
                  <a:pt x="1675" y="1268"/>
                </a:lnTo>
                <a:lnTo>
                  <a:pt x="1691" y="1260"/>
                </a:lnTo>
                <a:lnTo>
                  <a:pt x="1703" y="1249"/>
                </a:lnTo>
                <a:lnTo>
                  <a:pt x="1710" y="1235"/>
                </a:lnTo>
                <a:lnTo>
                  <a:pt x="1713" y="1219"/>
                </a:lnTo>
                <a:lnTo>
                  <a:pt x="1710" y="1200"/>
                </a:lnTo>
                <a:lnTo>
                  <a:pt x="1703" y="1183"/>
                </a:lnTo>
                <a:lnTo>
                  <a:pt x="1691" y="1172"/>
                </a:lnTo>
                <a:lnTo>
                  <a:pt x="1675" y="1165"/>
                </a:lnTo>
                <a:lnTo>
                  <a:pt x="1656" y="1162"/>
                </a:lnTo>
                <a:lnTo>
                  <a:pt x="1542" y="1162"/>
                </a:lnTo>
                <a:close/>
                <a:moveTo>
                  <a:pt x="1998" y="1156"/>
                </a:moveTo>
                <a:lnTo>
                  <a:pt x="1979" y="1159"/>
                </a:lnTo>
                <a:lnTo>
                  <a:pt x="1964" y="1166"/>
                </a:lnTo>
                <a:lnTo>
                  <a:pt x="1951" y="1178"/>
                </a:lnTo>
                <a:lnTo>
                  <a:pt x="1944" y="1194"/>
                </a:lnTo>
                <a:lnTo>
                  <a:pt x="1942" y="1214"/>
                </a:lnTo>
                <a:lnTo>
                  <a:pt x="1944" y="1232"/>
                </a:lnTo>
                <a:lnTo>
                  <a:pt x="1951" y="1248"/>
                </a:lnTo>
                <a:lnTo>
                  <a:pt x="1964" y="1260"/>
                </a:lnTo>
                <a:lnTo>
                  <a:pt x="1979" y="1268"/>
                </a:lnTo>
                <a:lnTo>
                  <a:pt x="1998" y="1271"/>
                </a:lnTo>
                <a:lnTo>
                  <a:pt x="3084" y="1271"/>
                </a:lnTo>
                <a:lnTo>
                  <a:pt x="3084" y="1156"/>
                </a:lnTo>
                <a:lnTo>
                  <a:pt x="1998" y="1156"/>
                </a:lnTo>
                <a:close/>
                <a:moveTo>
                  <a:pt x="3198" y="928"/>
                </a:moveTo>
                <a:lnTo>
                  <a:pt x="3198" y="1727"/>
                </a:lnTo>
                <a:lnTo>
                  <a:pt x="3313" y="1727"/>
                </a:lnTo>
                <a:lnTo>
                  <a:pt x="3313" y="928"/>
                </a:lnTo>
                <a:lnTo>
                  <a:pt x="3198" y="928"/>
                </a:lnTo>
                <a:close/>
                <a:moveTo>
                  <a:pt x="2170" y="756"/>
                </a:moveTo>
                <a:lnTo>
                  <a:pt x="2170" y="928"/>
                </a:lnTo>
                <a:lnTo>
                  <a:pt x="2398" y="928"/>
                </a:lnTo>
                <a:lnTo>
                  <a:pt x="2398" y="756"/>
                </a:lnTo>
                <a:lnTo>
                  <a:pt x="2170" y="756"/>
                </a:lnTo>
                <a:close/>
                <a:moveTo>
                  <a:pt x="2731" y="0"/>
                </a:moveTo>
                <a:lnTo>
                  <a:pt x="2760" y="3"/>
                </a:lnTo>
                <a:lnTo>
                  <a:pt x="2788" y="11"/>
                </a:lnTo>
                <a:lnTo>
                  <a:pt x="2814" y="22"/>
                </a:lnTo>
                <a:lnTo>
                  <a:pt x="2838" y="37"/>
                </a:lnTo>
                <a:lnTo>
                  <a:pt x="2860" y="56"/>
                </a:lnTo>
                <a:lnTo>
                  <a:pt x="2877" y="78"/>
                </a:lnTo>
                <a:lnTo>
                  <a:pt x="2893" y="103"/>
                </a:lnTo>
                <a:lnTo>
                  <a:pt x="2903" y="129"/>
                </a:lnTo>
                <a:lnTo>
                  <a:pt x="2910" y="157"/>
                </a:lnTo>
                <a:lnTo>
                  <a:pt x="2913" y="185"/>
                </a:lnTo>
                <a:lnTo>
                  <a:pt x="2913" y="363"/>
                </a:lnTo>
                <a:lnTo>
                  <a:pt x="2910" y="392"/>
                </a:lnTo>
                <a:lnTo>
                  <a:pt x="2904" y="421"/>
                </a:lnTo>
                <a:lnTo>
                  <a:pt x="2895" y="448"/>
                </a:lnTo>
                <a:lnTo>
                  <a:pt x="2881" y="475"/>
                </a:lnTo>
                <a:lnTo>
                  <a:pt x="2864" y="499"/>
                </a:lnTo>
                <a:lnTo>
                  <a:pt x="2844" y="521"/>
                </a:lnTo>
                <a:lnTo>
                  <a:pt x="2821" y="539"/>
                </a:lnTo>
                <a:lnTo>
                  <a:pt x="2792" y="557"/>
                </a:lnTo>
                <a:lnTo>
                  <a:pt x="2761" y="572"/>
                </a:lnTo>
                <a:lnTo>
                  <a:pt x="2729" y="580"/>
                </a:lnTo>
                <a:lnTo>
                  <a:pt x="2695" y="584"/>
                </a:lnTo>
                <a:lnTo>
                  <a:pt x="2661" y="582"/>
                </a:lnTo>
                <a:lnTo>
                  <a:pt x="2627" y="574"/>
                </a:lnTo>
                <a:lnTo>
                  <a:pt x="2572" y="558"/>
                </a:lnTo>
                <a:lnTo>
                  <a:pt x="2515" y="547"/>
                </a:lnTo>
                <a:lnTo>
                  <a:pt x="2457" y="538"/>
                </a:lnTo>
                <a:lnTo>
                  <a:pt x="2399" y="532"/>
                </a:lnTo>
                <a:lnTo>
                  <a:pt x="2341" y="528"/>
                </a:lnTo>
                <a:lnTo>
                  <a:pt x="2341" y="642"/>
                </a:lnTo>
                <a:lnTo>
                  <a:pt x="2455" y="642"/>
                </a:lnTo>
                <a:lnTo>
                  <a:pt x="2475" y="645"/>
                </a:lnTo>
                <a:lnTo>
                  <a:pt x="2491" y="653"/>
                </a:lnTo>
                <a:lnTo>
                  <a:pt x="2502" y="664"/>
                </a:lnTo>
                <a:lnTo>
                  <a:pt x="2510" y="681"/>
                </a:lnTo>
                <a:lnTo>
                  <a:pt x="2513" y="699"/>
                </a:lnTo>
                <a:lnTo>
                  <a:pt x="2513" y="928"/>
                </a:lnTo>
                <a:lnTo>
                  <a:pt x="3084" y="928"/>
                </a:lnTo>
                <a:lnTo>
                  <a:pt x="3084" y="871"/>
                </a:lnTo>
                <a:lnTo>
                  <a:pt x="3086" y="851"/>
                </a:lnTo>
                <a:lnTo>
                  <a:pt x="3094" y="835"/>
                </a:lnTo>
                <a:lnTo>
                  <a:pt x="3106" y="824"/>
                </a:lnTo>
                <a:lnTo>
                  <a:pt x="3121" y="816"/>
                </a:lnTo>
                <a:lnTo>
                  <a:pt x="3141" y="814"/>
                </a:lnTo>
                <a:lnTo>
                  <a:pt x="3369" y="814"/>
                </a:lnTo>
                <a:lnTo>
                  <a:pt x="3385" y="816"/>
                </a:lnTo>
                <a:lnTo>
                  <a:pt x="3399" y="822"/>
                </a:lnTo>
                <a:lnTo>
                  <a:pt x="3410" y="831"/>
                </a:lnTo>
                <a:lnTo>
                  <a:pt x="3420" y="843"/>
                </a:lnTo>
                <a:lnTo>
                  <a:pt x="3425" y="856"/>
                </a:lnTo>
                <a:lnTo>
                  <a:pt x="3426" y="871"/>
                </a:lnTo>
                <a:lnTo>
                  <a:pt x="3426" y="1784"/>
                </a:lnTo>
                <a:lnTo>
                  <a:pt x="3424" y="1804"/>
                </a:lnTo>
                <a:lnTo>
                  <a:pt x="3417" y="1819"/>
                </a:lnTo>
                <a:lnTo>
                  <a:pt x="3404" y="1831"/>
                </a:lnTo>
                <a:lnTo>
                  <a:pt x="3388" y="1839"/>
                </a:lnTo>
                <a:lnTo>
                  <a:pt x="3369" y="1841"/>
                </a:lnTo>
                <a:lnTo>
                  <a:pt x="3141" y="1841"/>
                </a:lnTo>
                <a:lnTo>
                  <a:pt x="3121" y="1839"/>
                </a:lnTo>
                <a:lnTo>
                  <a:pt x="3106" y="1831"/>
                </a:lnTo>
                <a:lnTo>
                  <a:pt x="3094" y="1819"/>
                </a:lnTo>
                <a:lnTo>
                  <a:pt x="3086" y="1804"/>
                </a:lnTo>
                <a:lnTo>
                  <a:pt x="3084" y="1784"/>
                </a:lnTo>
                <a:lnTo>
                  <a:pt x="3084" y="1727"/>
                </a:lnTo>
                <a:lnTo>
                  <a:pt x="1542" y="1727"/>
                </a:lnTo>
                <a:lnTo>
                  <a:pt x="1478" y="1730"/>
                </a:lnTo>
                <a:lnTo>
                  <a:pt x="1415" y="1740"/>
                </a:lnTo>
                <a:lnTo>
                  <a:pt x="1355" y="1756"/>
                </a:lnTo>
                <a:lnTo>
                  <a:pt x="1297" y="1777"/>
                </a:lnTo>
                <a:lnTo>
                  <a:pt x="1242" y="1804"/>
                </a:lnTo>
                <a:lnTo>
                  <a:pt x="1191" y="1836"/>
                </a:lnTo>
                <a:lnTo>
                  <a:pt x="1142" y="1872"/>
                </a:lnTo>
                <a:lnTo>
                  <a:pt x="1097" y="1914"/>
                </a:lnTo>
                <a:lnTo>
                  <a:pt x="1057" y="1958"/>
                </a:lnTo>
                <a:lnTo>
                  <a:pt x="1021" y="2008"/>
                </a:lnTo>
                <a:lnTo>
                  <a:pt x="990" y="2060"/>
                </a:lnTo>
                <a:lnTo>
                  <a:pt x="964" y="2115"/>
                </a:lnTo>
                <a:lnTo>
                  <a:pt x="943" y="2175"/>
                </a:lnTo>
                <a:lnTo>
                  <a:pt x="928" y="2235"/>
                </a:lnTo>
                <a:lnTo>
                  <a:pt x="920" y="2298"/>
                </a:lnTo>
                <a:lnTo>
                  <a:pt x="971" y="2298"/>
                </a:lnTo>
                <a:lnTo>
                  <a:pt x="990" y="2300"/>
                </a:lnTo>
                <a:lnTo>
                  <a:pt x="1006" y="2309"/>
                </a:lnTo>
                <a:lnTo>
                  <a:pt x="1017" y="2320"/>
                </a:lnTo>
                <a:lnTo>
                  <a:pt x="1026" y="2336"/>
                </a:lnTo>
                <a:lnTo>
                  <a:pt x="1028" y="2355"/>
                </a:lnTo>
                <a:lnTo>
                  <a:pt x="1028" y="2584"/>
                </a:lnTo>
                <a:lnTo>
                  <a:pt x="1026" y="2603"/>
                </a:lnTo>
                <a:lnTo>
                  <a:pt x="1017" y="2618"/>
                </a:lnTo>
                <a:lnTo>
                  <a:pt x="1006" y="2631"/>
                </a:lnTo>
                <a:lnTo>
                  <a:pt x="990" y="2638"/>
                </a:lnTo>
                <a:lnTo>
                  <a:pt x="971" y="2641"/>
                </a:lnTo>
                <a:lnTo>
                  <a:pt x="57" y="2641"/>
                </a:lnTo>
                <a:lnTo>
                  <a:pt x="38" y="2638"/>
                </a:lnTo>
                <a:lnTo>
                  <a:pt x="22" y="2631"/>
                </a:lnTo>
                <a:lnTo>
                  <a:pt x="10" y="2618"/>
                </a:lnTo>
                <a:lnTo>
                  <a:pt x="3" y="2603"/>
                </a:lnTo>
                <a:lnTo>
                  <a:pt x="0" y="2584"/>
                </a:lnTo>
                <a:lnTo>
                  <a:pt x="0" y="2355"/>
                </a:lnTo>
                <a:lnTo>
                  <a:pt x="3" y="2336"/>
                </a:lnTo>
                <a:lnTo>
                  <a:pt x="10" y="2320"/>
                </a:lnTo>
                <a:lnTo>
                  <a:pt x="22" y="2309"/>
                </a:lnTo>
                <a:lnTo>
                  <a:pt x="38" y="2300"/>
                </a:lnTo>
                <a:lnTo>
                  <a:pt x="57" y="2298"/>
                </a:lnTo>
                <a:lnTo>
                  <a:pt x="114" y="2298"/>
                </a:lnTo>
                <a:lnTo>
                  <a:pt x="122" y="2204"/>
                </a:lnTo>
                <a:lnTo>
                  <a:pt x="135" y="2111"/>
                </a:lnTo>
                <a:lnTo>
                  <a:pt x="154" y="2021"/>
                </a:lnTo>
                <a:lnTo>
                  <a:pt x="179" y="1932"/>
                </a:lnTo>
                <a:lnTo>
                  <a:pt x="209" y="1847"/>
                </a:lnTo>
                <a:lnTo>
                  <a:pt x="244" y="1763"/>
                </a:lnTo>
                <a:lnTo>
                  <a:pt x="285" y="1683"/>
                </a:lnTo>
                <a:lnTo>
                  <a:pt x="329" y="1605"/>
                </a:lnTo>
                <a:lnTo>
                  <a:pt x="379" y="1530"/>
                </a:lnTo>
                <a:lnTo>
                  <a:pt x="433" y="1460"/>
                </a:lnTo>
                <a:lnTo>
                  <a:pt x="491" y="1392"/>
                </a:lnTo>
                <a:lnTo>
                  <a:pt x="554" y="1328"/>
                </a:lnTo>
                <a:lnTo>
                  <a:pt x="620" y="1269"/>
                </a:lnTo>
                <a:lnTo>
                  <a:pt x="690" y="1213"/>
                </a:lnTo>
                <a:lnTo>
                  <a:pt x="763" y="1161"/>
                </a:lnTo>
                <a:lnTo>
                  <a:pt x="840" y="1114"/>
                </a:lnTo>
                <a:lnTo>
                  <a:pt x="919" y="1072"/>
                </a:lnTo>
                <a:lnTo>
                  <a:pt x="1001" y="1035"/>
                </a:lnTo>
                <a:lnTo>
                  <a:pt x="1086" y="1003"/>
                </a:lnTo>
                <a:lnTo>
                  <a:pt x="1173" y="977"/>
                </a:lnTo>
                <a:lnTo>
                  <a:pt x="1262" y="955"/>
                </a:lnTo>
                <a:lnTo>
                  <a:pt x="1354" y="940"/>
                </a:lnTo>
                <a:lnTo>
                  <a:pt x="1447" y="931"/>
                </a:lnTo>
                <a:lnTo>
                  <a:pt x="1542" y="928"/>
                </a:lnTo>
                <a:lnTo>
                  <a:pt x="2055" y="928"/>
                </a:lnTo>
                <a:lnTo>
                  <a:pt x="2055" y="699"/>
                </a:lnTo>
                <a:lnTo>
                  <a:pt x="2058" y="681"/>
                </a:lnTo>
                <a:lnTo>
                  <a:pt x="2066" y="664"/>
                </a:lnTo>
                <a:lnTo>
                  <a:pt x="2078" y="653"/>
                </a:lnTo>
                <a:lnTo>
                  <a:pt x="2094" y="645"/>
                </a:lnTo>
                <a:lnTo>
                  <a:pt x="2112" y="642"/>
                </a:lnTo>
                <a:lnTo>
                  <a:pt x="2227" y="642"/>
                </a:lnTo>
                <a:lnTo>
                  <a:pt x="2227" y="528"/>
                </a:lnTo>
                <a:lnTo>
                  <a:pt x="2169" y="532"/>
                </a:lnTo>
                <a:lnTo>
                  <a:pt x="2111" y="538"/>
                </a:lnTo>
                <a:lnTo>
                  <a:pt x="2053" y="547"/>
                </a:lnTo>
                <a:lnTo>
                  <a:pt x="1997" y="558"/>
                </a:lnTo>
                <a:lnTo>
                  <a:pt x="1942" y="574"/>
                </a:lnTo>
                <a:lnTo>
                  <a:pt x="1920" y="579"/>
                </a:lnTo>
                <a:lnTo>
                  <a:pt x="1900" y="583"/>
                </a:lnTo>
                <a:lnTo>
                  <a:pt x="1879" y="585"/>
                </a:lnTo>
                <a:lnTo>
                  <a:pt x="1844" y="582"/>
                </a:lnTo>
                <a:lnTo>
                  <a:pt x="1811" y="573"/>
                </a:lnTo>
                <a:lnTo>
                  <a:pt x="1778" y="559"/>
                </a:lnTo>
                <a:lnTo>
                  <a:pt x="1748" y="539"/>
                </a:lnTo>
                <a:lnTo>
                  <a:pt x="1725" y="521"/>
                </a:lnTo>
                <a:lnTo>
                  <a:pt x="1704" y="499"/>
                </a:lnTo>
                <a:lnTo>
                  <a:pt x="1687" y="475"/>
                </a:lnTo>
                <a:lnTo>
                  <a:pt x="1674" y="448"/>
                </a:lnTo>
                <a:lnTo>
                  <a:pt x="1665" y="421"/>
                </a:lnTo>
                <a:lnTo>
                  <a:pt x="1658" y="392"/>
                </a:lnTo>
                <a:lnTo>
                  <a:pt x="1656" y="363"/>
                </a:lnTo>
                <a:lnTo>
                  <a:pt x="1656" y="185"/>
                </a:lnTo>
                <a:lnTo>
                  <a:pt x="1659" y="152"/>
                </a:lnTo>
                <a:lnTo>
                  <a:pt x="1669" y="119"/>
                </a:lnTo>
                <a:lnTo>
                  <a:pt x="1683" y="87"/>
                </a:lnTo>
                <a:lnTo>
                  <a:pt x="1702" y="60"/>
                </a:lnTo>
                <a:lnTo>
                  <a:pt x="1725" y="37"/>
                </a:lnTo>
                <a:lnTo>
                  <a:pt x="1756" y="19"/>
                </a:lnTo>
                <a:lnTo>
                  <a:pt x="1788" y="7"/>
                </a:lnTo>
                <a:lnTo>
                  <a:pt x="1822" y="1"/>
                </a:lnTo>
                <a:lnTo>
                  <a:pt x="1856" y="1"/>
                </a:lnTo>
                <a:lnTo>
                  <a:pt x="1890" y="9"/>
                </a:lnTo>
                <a:lnTo>
                  <a:pt x="1988" y="37"/>
                </a:lnTo>
                <a:lnTo>
                  <a:pt x="2071" y="54"/>
                </a:lnTo>
                <a:lnTo>
                  <a:pt x="2156" y="65"/>
                </a:lnTo>
                <a:lnTo>
                  <a:pt x="2241" y="71"/>
                </a:lnTo>
                <a:lnTo>
                  <a:pt x="2327" y="71"/>
                </a:lnTo>
                <a:lnTo>
                  <a:pt x="2413" y="65"/>
                </a:lnTo>
                <a:lnTo>
                  <a:pt x="2497" y="54"/>
                </a:lnTo>
                <a:lnTo>
                  <a:pt x="2581" y="37"/>
                </a:lnTo>
                <a:lnTo>
                  <a:pt x="2673" y="9"/>
                </a:lnTo>
                <a:lnTo>
                  <a:pt x="2702" y="2"/>
                </a:lnTo>
                <a:lnTo>
                  <a:pt x="27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2" name="Group 771"/>
          <p:cNvGrpSpPr/>
          <p:nvPr/>
        </p:nvGrpSpPr>
        <p:grpSpPr>
          <a:xfrm>
            <a:off x="644532" y="5027613"/>
            <a:ext cx="603250" cy="512763"/>
            <a:chOff x="644525" y="5027613"/>
            <a:chExt cx="603250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Freeform 108"/>
            <p:cNvSpPr>
              <a:spLocks noEditPoints="1"/>
            </p:cNvSpPr>
            <p:nvPr/>
          </p:nvSpPr>
          <p:spPr bwMode="auto">
            <a:xfrm>
              <a:off x="744538" y="5167313"/>
              <a:ext cx="161925" cy="161925"/>
            </a:xfrm>
            <a:custGeom>
              <a:avLst/>
              <a:gdLst>
                <a:gd name="T0" fmla="*/ 437 w 911"/>
                <a:gd name="T1" fmla="*/ 573 h 913"/>
                <a:gd name="T2" fmla="*/ 409 w 911"/>
                <a:gd name="T3" fmla="*/ 594 h 913"/>
                <a:gd name="T4" fmla="*/ 398 w 911"/>
                <a:gd name="T5" fmla="*/ 628 h 913"/>
                <a:gd name="T6" fmla="*/ 401 w 911"/>
                <a:gd name="T7" fmla="*/ 760 h 913"/>
                <a:gd name="T8" fmla="*/ 422 w 911"/>
                <a:gd name="T9" fmla="*/ 788 h 913"/>
                <a:gd name="T10" fmla="*/ 455 w 911"/>
                <a:gd name="T11" fmla="*/ 798 h 913"/>
                <a:gd name="T12" fmla="*/ 489 w 911"/>
                <a:gd name="T13" fmla="*/ 788 h 913"/>
                <a:gd name="T14" fmla="*/ 509 w 911"/>
                <a:gd name="T15" fmla="*/ 760 h 913"/>
                <a:gd name="T16" fmla="*/ 512 w 911"/>
                <a:gd name="T17" fmla="*/ 628 h 913"/>
                <a:gd name="T18" fmla="*/ 502 w 911"/>
                <a:gd name="T19" fmla="*/ 594 h 913"/>
                <a:gd name="T20" fmla="*/ 474 w 911"/>
                <a:gd name="T21" fmla="*/ 573 h 913"/>
                <a:gd name="T22" fmla="*/ 683 w 911"/>
                <a:gd name="T23" fmla="*/ 114 h 913"/>
                <a:gd name="T24" fmla="*/ 650 w 911"/>
                <a:gd name="T25" fmla="*/ 125 h 913"/>
                <a:gd name="T26" fmla="*/ 629 w 911"/>
                <a:gd name="T27" fmla="*/ 154 h 913"/>
                <a:gd name="T28" fmla="*/ 626 w 911"/>
                <a:gd name="T29" fmla="*/ 343 h 913"/>
                <a:gd name="T30" fmla="*/ 637 w 911"/>
                <a:gd name="T31" fmla="*/ 376 h 913"/>
                <a:gd name="T32" fmla="*/ 665 w 911"/>
                <a:gd name="T33" fmla="*/ 397 h 913"/>
                <a:gd name="T34" fmla="*/ 701 w 911"/>
                <a:gd name="T35" fmla="*/ 397 h 913"/>
                <a:gd name="T36" fmla="*/ 729 w 911"/>
                <a:gd name="T37" fmla="*/ 376 h 913"/>
                <a:gd name="T38" fmla="*/ 740 w 911"/>
                <a:gd name="T39" fmla="*/ 343 h 913"/>
                <a:gd name="T40" fmla="*/ 737 w 911"/>
                <a:gd name="T41" fmla="*/ 154 h 913"/>
                <a:gd name="T42" fmla="*/ 717 w 911"/>
                <a:gd name="T43" fmla="*/ 125 h 913"/>
                <a:gd name="T44" fmla="*/ 683 w 911"/>
                <a:gd name="T45" fmla="*/ 114 h 913"/>
                <a:gd name="T46" fmla="*/ 209 w 911"/>
                <a:gd name="T47" fmla="*/ 117 h 913"/>
                <a:gd name="T48" fmla="*/ 181 w 911"/>
                <a:gd name="T49" fmla="*/ 137 h 913"/>
                <a:gd name="T50" fmla="*/ 170 w 911"/>
                <a:gd name="T51" fmla="*/ 171 h 913"/>
                <a:gd name="T52" fmla="*/ 173 w 911"/>
                <a:gd name="T53" fmla="*/ 360 h 913"/>
                <a:gd name="T54" fmla="*/ 194 w 911"/>
                <a:gd name="T55" fmla="*/ 388 h 913"/>
                <a:gd name="T56" fmla="*/ 227 w 911"/>
                <a:gd name="T57" fmla="*/ 400 h 913"/>
                <a:gd name="T58" fmla="*/ 261 w 911"/>
                <a:gd name="T59" fmla="*/ 388 h 913"/>
                <a:gd name="T60" fmla="*/ 282 w 911"/>
                <a:gd name="T61" fmla="*/ 360 h 913"/>
                <a:gd name="T62" fmla="*/ 284 w 911"/>
                <a:gd name="T63" fmla="*/ 171 h 913"/>
                <a:gd name="T64" fmla="*/ 274 w 911"/>
                <a:gd name="T65" fmla="*/ 137 h 913"/>
                <a:gd name="T66" fmla="*/ 246 w 911"/>
                <a:gd name="T67" fmla="*/ 117 h 913"/>
                <a:gd name="T68" fmla="*/ 0 w 911"/>
                <a:gd name="T69" fmla="*/ 0 h 913"/>
                <a:gd name="T70" fmla="*/ 911 w 911"/>
                <a:gd name="T71" fmla="*/ 913 h 913"/>
                <a:gd name="T72" fmla="*/ 0 w 911"/>
                <a:gd name="T7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1" h="913">
                  <a:moveTo>
                    <a:pt x="455" y="571"/>
                  </a:moveTo>
                  <a:lnTo>
                    <a:pt x="437" y="573"/>
                  </a:lnTo>
                  <a:lnTo>
                    <a:pt x="422" y="581"/>
                  </a:lnTo>
                  <a:lnTo>
                    <a:pt x="409" y="594"/>
                  </a:lnTo>
                  <a:lnTo>
                    <a:pt x="401" y="609"/>
                  </a:lnTo>
                  <a:lnTo>
                    <a:pt x="398" y="628"/>
                  </a:lnTo>
                  <a:lnTo>
                    <a:pt x="398" y="741"/>
                  </a:lnTo>
                  <a:lnTo>
                    <a:pt x="401" y="760"/>
                  </a:lnTo>
                  <a:lnTo>
                    <a:pt x="409" y="776"/>
                  </a:lnTo>
                  <a:lnTo>
                    <a:pt x="422" y="788"/>
                  </a:lnTo>
                  <a:lnTo>
                    <a:pt x="437" y="796"/>
                  </a:lnTo>
                  <a:lnTo>
                    <a:pt x="455" y="798"/>
                  </a:lnTo>
                  <a:lnTo>
                    <a:pt x="474" y="796"/>
                  </a:lnTo>
                  <a:lnTo>
                    <a:pt x="489" y="788"/>
                  </a:lnTo>
                  <a:lnTo>
                    <a:pt x="502" y="776"/>
                  </a:lnTo>
                  <a:lnTo>
                    <a:pt x="509" y="760"/>
                  </a:lnTo>
                  <a:lnTo>
                    <a:pt x="512" y="741"/>
                  </a:lnTo>
                  <a:lnTo>
                    <a:pt x="512" y="628"/>
                  </a:lnTo>
                  <a:lnTo>
                    <a:pt x="509" y="609"/>
                  </a:lnTo>
                  <a:lnTo>
                    <a:pt x="502" y="594"/>
                  </a:lnTo>
                  <a:lnTo>
                    <a:pt x="489" y="581"/>
                  </a:lnTo>
                  <a:lnTo>
                    <a:pt x="474" y="573"/>
                  </a:lnTo>
                  <a:lnTo>
                    <a:pt x="455" y="571"/>
                  </a:lnTo>
                  <a:close/>
                  <a:moveTo>
                    <a:pt x="683" y="114"/>
                  </a:moveTo>
                  <a:lnTo>
                    <a:pt x="665" y="117"/>
                  </a:lnTo>
                  <a:lnTo>
                    <a:pt x="650" y="125"/>
                  </a:lnTo>
                  <a:lnTo>
                    <a:pt x="637" y="137"/>
                  </a:lnTo>
                  <a:lnTo>
                    <a:pt x="629" y="154"/>
                  </a:lnTo>
                  <a:lnTo>
                    <a:pt x="626" y="171"/>
                  </a:lnTo>
                  <a:lnTo>
                    <a:pt x="626" y="343"/>
                  </a:lnTo>
                  <a:lnTo>
                    <a:pt x="629" y="360"/>
                  </a:lnTo>
                  <a:lnTo>
                    <a:pt x="637" y="376"/>
                  </a:lnTo>
                  <a:lnTo>
                    <a:pt x="650" y="388"/>
                  </a:lnTo>
                  <a:lnTo>
                    <a:pt x="665" y="397"/>
                  </a:lnTo>
                  <a:lnTo>
                    <a:pt x="683" y="400"/>
                  </a:lnTo>
                  <a:lnTo>
                    <a:pt x="701" y="397"/>
                  </a:lnTo>
                  <a:lnTo>
                    <a:pt x="717" y="388"/>
                  </a:lnTo>
                  <a:lnTo>
                    <a:pt x="729" y="376"/>
                  </a:lnTo>
                  <a:lnTo>
                    <a:pt x="737" y="360"/>
                  </a:lnTo>
                  <a:lnTo>
                    <a:pt x="740" y="343"/>
                  </a:lnTo>
                  <a:lnTo>
                    <a:pt x="740" y="171"/>
                  </a:lnTo>
                  <a:lnTo>
                    <a:pt x="737" y="154"/>
                  </a:lnTo>
                  <a:lnTo>
                    <a:pt x="729" y="137"/>
                  </a:lnTo>
                  <a:lnTo>
                    <a:pt x="717" y="125"/>
                  </a:lnTo>
                  <a:lnTo>
                    <a:pt x="701" y="117"/>
                  </a:lnTo>
                  <a:lnTo>
                    <a:pt x="683" y="114"/>
                  </a:lnTo>
                  <a:close/>
                  <a:moveTo>
                    <a:pt x="227" y="114"/>
                  </a:moveTo>
                  <a:lnTo>
                    <a:pt x="209" y="117"/>
                  </a:lnTo>
                  <a:lnTo>
                    <a:pt x="194" y="125"/>
                  </a:lnTo>
                  <a:lnTo>
                    <a:pt x="181" y="137"/>
                  </a:lnTo>
                  <a:lnTo>
                    <a:pt x="173" y="154"/>
                  </a:lnTo>
                  <a:lnTo>
                    <a:pt x="170" y="171"/>
                  </a:lnTo>
                  <a:lnTo>
                    <a:pt x="170" y="343"/>
                  </a:lnTo>
                  <a:lnTo>
                    <a:pt x="173" y="360"/>
                  </a:lnTo>
                  <a:lnTo>
                    <a:pt x="181" y="376"/>
                  </a:lnTo>
                  <a:lnTo>
                    <a:pt x="194" y="388"/>
                  </a:lnTo>
                  <a:lnTo>
                    <a:pt x="209" y="397"/>
                  </a:lnTo>
                  <a:lnTo>
                    <a:pt x="227" y="400"/>
                  </a:lnTo>
                  <a:lnTo>
                    <a:pt x="246" y="397"/>
                  </a:lnTo>
                  <a:lnTo>
                    <a:pt x="261" y="388"/>
                  </a:lnTo>
                  <a:lnTo>
                    <a:pt x="274" y="376"/>
                  </a:lnTo>
                  <a:lnTo>
                    <a:pt x="282" y="360"/>
                  </a:lnTo>
                  <a:lnTo>
                    <a:pt x="284" y="343"/>
                  </a:lnTo>
                  <a:lnTo>
                    <a:pt x="284" y="171"/>
                  </a:lnTo>
                  <a:lnTo>
                    <a:pt x="282" y="154"/>
                  </a:lnTo>
                  <a:lnTo>
                    <a:pt x="274" y="137"/>
                  </a:lnTo>
                  <a:lnTo>
                    <a:pt x="261" y="125"/>
                  </a:lnTo>
                  <a:lnTo>
                    <a:pt x="246" y="117"/>
                  </a:lnTo>
                  <a:lnTo>
                    <a:pt x="227" y="114"/>
                  </a:lnTo>
                  <a:close/>
                  <a:moveTo>
                    <a:pt x="0" y="0"/>
                  </a:moveTo>
                  <a:lnTo>
                    <a:pt x="911" y="0"/>
                  </a:lnTo>
                  <a:lnTo>
                    <a:pt x="911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09"/>
            <p:cNvSpPr>
              <a:spLocks noEditPoints="1"/>
            </p:cNvSpPr>
            <p:nvPr/>
          </p:nvSpPr>
          <p:spPr bwMode="auto">
            <a:xfrm>
              <a:off x="644525" y="5027613"/>
              <a:ext cx="603250" cy="512763"/>
            </a:xfrm>
            <a:custGeom>
              <a:avLst/>
              <a:gdLst>
                <a:gd name="T0" fmla="*/ 2278 w 3417"/>
                <a:gd name="T1" fmla="*/ 1256 h 2910"/>
                <a:gd name="T2" fmla="*/ 2449 w 3417"/>
                <a:gd name="T3" fmla="*/ 1313 h 2910"/>
                <a:gd name="T4" fmla="*/ 2503 w 3417"/>
                <a:gd name="T5" fmla="*/ 1237 h 2910"/>
                <a:gd name="T6" fmla="*/ 2248 w 3417"/>
                <a:gd name="T7" fmla="*/ 685 h 2910"/>
                <a:gd name="T8" fmla="*/ 2065 w 3417"/>
                <a:gd name="T9" fmla="*/ 760 h 2910"/>
                <a:gd name="T10" fmla="*/ 1831 w 3417"/>
                <a:gd name="T11" fmla="*/ 1069 h 2910"/>
                <a:gd name="T12" fmla="*/ 1848 w 3417"/>
                <a:gd name="T13" fmla="*/ 1703 h 2910"/>
                <a:gd name="T14" fmla="*/ 2013 w 3417"/>
                <a:gd name="T15" fmla="*/ 1823 h 2910"/>
                <a:gd name="T16" fmla="*/ 2000 w 3417"/>
                <a:gd name="T17" fmla="*/ 1700 h 2910"/>
                <a:gd name="T18" fmla="*/ 1937 w 3417"/>
                <a:gd name="T19" fmla="*/ 1145 h 2910"/>
                <a:gd name="T20" fmla="*/ 2145 w 3417"/>
                <a:gd name="T21" fmla="*/ 841 h 2910"/>
                <a:gd name="T22" fmla="*/ 2565 w 3417"/>
                <a:gd name="T23" fmla="*/ 802 h 2910"/>
                <a:gd name="T24" fmla="*/ 2823 w 3417"/>
                <a:gd name="T25" fmla="*/ 1042 h 2910"/>
                <a:gd name="T26" fmla="*/ 2837 w 3417"/>
                <a:gd name="T27" fmla="*/ 1648 h 2910"/>
                <a:gd name="T28" fmla="*/ 2449 w 3417"/>
                <a:gd name="T29" fmla="*/ 1712 h 2910"/>
                <a:gd name="T30" fmla="*/ 2869 w 3417"/>
                <a:gd name="T31" fmla="*/ 1782 h 2910"/>
                <a:gd name="T32" fmla="*/ 2962 w 3417"/>
                <a:gd name="T33" fmla="*/ 1598 h 2910"/>
                <a:gd name="T34" fmla="*/ 2909 w 3417"/>
                <a:gd name="T35" fmla="*/ 964 h 2910"/>
                <a:gd name="T36" fmla="*/ 2635 w 3417"/>
                <a:gd name="T37" fmla="*/ 704 h 2910"/>
                <a:gd name="T38" fmla="*/ 494 w 3417"/>
                <a:gd name="T39" fmla="*/ 688 h 2910"/>
                <a:gd name="T40" fmla="*/ 458 w 3417"/>
                <a:gd name="T41" fmla="*/ 1787 h 2910"/>
                <a:gd name="T42" fmla="*/ 1556 w 3417"/>
                <a:gd name="T43" fmla="*/ 1823 h 2910"/>
                <a:gd name="T44" fmla="*/ 1592 w 3417"/>
                <a:gd name="T45" fmla="*/ 724 h 2910"/>
                <a:gd name="T46" fmla="*/ 427 w 3417"/>
                <a:gd name="T47" fmla="*/ 228 h 2910"/>
                <a:gd name="T48" fmla="*/ 255 w 3417"/>
                <a:gd name="T49" fmla="*/ 327 h 2910"/>
                <a:gd name="T50" fmla="*/ 240 w 3417"/>
                <a:gd name="T51" fmla="*/ 2153 h 2910"/>
                <a:gd name="T52" fmla="*/ 392 w 3417"/>
                <a:gd name="T53" fmla="*/ 2280 h 2910"/>
                <a:gd name="T54" fmla="*/ 384 w 3417"/>
                <a:gd name="T55" fmla="*/ 2157 h 2910"/>
                <a:gd name="T56" fmla="*/ 345 w 3417"/>
                <a:gd name="T57" fmla="*/ 405 h 2910"/>
                <a:gd name="T58" fmla="*/ 2990 w 3417"/>
                <a:gd name="T59" fmla="*/ 342 h 2910"/>
                <a:gd name="T60" fmla="*/ 3076 w 3417"/>
                <a:gd name="T61" fmla="*/ 428 h 2910"/>
                <a:gd name="T62" fmla="*/ 3013 w 3417"/>
                <a:gd name="T63" fmla="*/ 2165 h 2910"/>
                <a:gd name="T64" fmla="*/ 3059 w 3417"/>
                <a:gd name="T65" fmla="*/ 2270 h 2910"/>
                <a:gd name="T66" fmla="*/ 3186 w 3417"/>
                <a:gd name="T67" fmla="*/ 2119 h 2910"/>
                <a:gd name="T68" fmla="*/ 3142 w 3417"/>
                <a:gd name="T69" fmla="*/ 299 h 2910"/>
                <a:gd name="T70" fmla="*/ 427 w 3417"/>
                <a:gd name="T71" fmla="*/ 228 h 2910"/>
                <a:gd name="T72" fmla="*/ 3248 w 3417"/>
                <a:gd name="T73" fmla="*/ 47 h 2910"/>
                <a:gd name="T74" fmla="*/ 3405 w 3417"/>
                <a:gd name="T75" fmla="*/ 252 h 2910"/>
                <a:gd name="T76" fmla="*/ 3390 w 3417"/>
                <a:gd name="T77" fmla="*/ 2301 h 2910"/>
                <a:gd name="T78" fmla="*/ 3209 w 3417"/>
                <a:gd name="T79" fmla="*/ 2484 h 2910"/>
                <a:gd name="T80" fmla="*/ 2459 w 3417"/>
                <a:gd name="T81" fmla="*/ 2588 h 2910"/>
                <a:gd name="T82" fmla="*/ 2588 w 3417"/>
                <a:gd name="T83" fmla="*/ 2744 h 2910"/>
                <a:gd name="T84" fmla="*/ 2800 w 3417"/>
                <a:gd name="T85" fmla="*/ 2748 h 2910"/>
                <a:gd name="T86" fmla="*/ 3038 w 3417"/>
                <a:gd name="T87" fmla="*/ 2716 h 2910"/>
                <a:gd name="T88" fmla="*/ 3259 w 3417"/>
                <a:gd name="T89" fmla="*/ 2789 h 2910"/>
                <a:gd name="T90" fmla="*/ 3296 w 3417"/>
                <a:gd name="T91" fmla="*/ 2882 h 2910"/>
                <a:gd name="T92" fmla="*/ 3218 w 3417"/>
                <a:gd name="T93" fmla="*/ 2903 h 2910"/>
                <a:gd name="T94" fmla="*/ 3071 w 3417"/>
                <a:gd name="T95" fmla="*/ 2833 h 2910"/>
                <a:gd name="T96" fmla="*/ 2871 w 3417"/>
                <a:gd name="T97" fmla="*/ 2846 h 2910"/>
                <a:gd name="T98" fmla="*/ 2619 w 3417"/>
                <a:gd name="T99" fmla="*/ 2874 h 2910"/>
                <a:gd name="T100" fmla="*/ 2409 w 3417"/>
                <a:gd name="T101" fmla="*/ 2743 h 2910"/>
                <a:gd name="T102" fmla="*/ 2335 w 3417"/>
                <a:gd name="T103" fmla="*/ 2511 h 2910"/>
                <a:gd name="T104" fmla="*/ 133 w 3417"/>
                <a:gd name="T105" fmla="*/ 2440 h 2910"/>
                <a:gd name="T106" fmla="*/ 3 w 3417"/>
                <a:gd name="T107" fmla="*/ 2215 h 2910"/>
                <a:gd name="T108" fmla="*/ 47 w 3417"/>
                <a:gd name="T109" fmla="*/ 170 h 2910"/>
                <a:gd name="T110" fmla="*/ 251 w 3417"/>
                <a:gd name="T111" fmla="*/ 12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17" h="2910">
                  <a:moveTo>
                    <a:pt x="2335" y="1199"/>
                  </a:moveTo>
                  <a:lnTo>
                    <a:pt x="2317" y="1202"/>
                  </a:lnTo>
                  <a:lnTo>
                    <a:pt x="2302" y="1209"/>
                  </a:lnTo>
                  <a:lnTo>
                    <a:pt x="2289" y="1221"/>
                  </a:lnTo>
                  <a:lnTo>
                    <a:pt x="2281" y="1237"/>
                  </a:lnTo>
                  <a:lnTo>
                    <a:pt x="2278" y="1256"/>
                  </a:lnTo>
                  <a:lnTo>
                    <a:pt x="2281" y="1273"/>
                  </a:lnTo>
                  <a:lnTo>
                    <a:pt x="2289" y="1289"/>
                  </a:lnTo>
                  <a:lnTo>
                    <a:pt x="2302" y="1301"/>
                  </a:lnTo>
                  <a:lnTo>
                    <a:pt x="2317" y="1310"/>
                  </a:lnTo>
                  <a:lnTo>
                    <a:pt x="2335" y="1313"/>
                  </a:lnTo>
                  <a:lnTo>
                    <a:pt x="2449" y="1313"/>
                  </a:lnTo>
                  <a:lnTo>
                    <a:pt x="2468" y="1310"/>
                  </a:lnTo>
                  <a:lnTo>
                    <a:pt x="2483" y="1301"/>
                  </a:lnTo>
                  <a:lnTo>
                    <a:pt x="2496" y="1289"/>
                  </a:lnTo>
                  <a:lnTo>
                    <a:pt x="2503" y="1273"/>
                  </a:lnTo>
                  <a:lnTo>
                    <a:pt x="2506" y="1256"/>
                  </a:lnTo>
                  <a:lnTo>
                    <a:pt x="2503" y="1237"/>
                  </a:lnTo>
                  <a:lnTo>
                    <a:pt x="2496" y="1221"/>
                  </a:lnTo>
                  <a:lnTo>
                    <a:pt x="2483" y="1209"/>
                  </a:lnTo>
                  <a:lnTo>
                    <a:pt x="2468" y="1202"/>
                  </a:lnTo>
                  <a:lnTo>
                    <a:pt x="2449" y="1199"/>
                  </a:lnTo>
                  <a:lnTo>
                    <a:pt x="2335" y="1199"/>
                  </a:lnTo>
                  <a:close/>
                  <a:moveTo>
                    <a:pt x="2248" y="685"/>
                  </a:moveTo>
                  <a:lnTo>
                    <a:pt x="2214" y="687"/>
                  </a:lnTo>
                  <a:lnTo>
                    <a:pt x="2181" y="694"/>
                  </a:lnTo>
                  <a:lnTo>
                    <a:pt x="2148" y="704"/>
                  </a:lnTo>
                  <a:lnTo>
                    <a:pt x="2118" y="719"/>
                  </a:lnTo>
                  <a:lnTo>
                    <a:pt x="2090" y="738"/>
                  </a:lnTo>
                  <a:lnTo>
                    <a:pt x="2065" y="760"/>
                  </a:lnTo>
                  <a:lnTo>
                    <a:pt x="1922" y="904"/>
                  </a:lnTo>
                  <a:lnTo>
                    <a:pt x="1897" y="932"/>
                  </a:lnTo>
                  <a:lnTo>
                    <a:pt x="1875" y="964"/>
                  </a:lnTo>
                  <a:lnTo>
                    <a:pt x="1856" y="997"/>
                  </a:lnTo>
                  <a:lnTo>
                    <a:pt x="1842" y="1032"/>
                  </a:lnTo>
                  <a:lnTo>
                    <a:pt x="1831" y="1069"/>
                  </a:lnTo>
                  <a:lnTo>
                    <a:pt x="1825" y="1106"/>
                  </a:lnTo>
                  <a:lnTo>
                    <a:pt x="1823" y="1145"/>
                  </a:lnTo>
                  <a:lnTo>
                    <a:pt x="1823" y="1598"/>
                  </a:lnTo>
                  <a:lnTo>
                    <a:pt x="1825" y="1636"/>
                  </a:lnTo>
                  <a:lnTo>
                    <a:pt x="1834" y="1670"/>
                  </a:lnTo>
                  <a:lnTo>
                    <a:pt x="1848" y="1703"/>
                  </a:lnTo>
                  <a:lnTo>
                    <a:pt x="1866" y="1733"/>
                  </a:lnTo>
                  <a:lnTo>
                    <a:pt x="1889" y="1759"/>
                  </a:lnTo>
                  <a:lnTo>
                    <a:pt x="1915" y="1782"/>
                  </a:lnTo>
                  <a:lnTo>
                    <a:pt x="1945" y="1801"/>
                  </a:lnTo>
                  <a:lnTo>
                    <a:pt x="1978" y="1814"/>
                  </a:lnTo>
                  <a:lnTo>
                    <a:pt x="2013" y="1823"/>
                  </a:lnTo>
                  <a:lnTo>
                    <a:pt x="2050" y="1826"/>
                  </a:lnTo>
                  <a:lnTo>
                    <a:pt x="2335" y="1826"/>
                  </a:lnTo>
                  <a:lnTo>
                    <a:pt x="2335" y="1712"/>
                  </a:lnTo>
                  <a:lnTo>
                    <a:pt x="2050" y="1712"/>
                  </a:lnTo>
                  <a:lnTo>
                    <a:pt x="2024" y="1709"/>
                  </a:lnTo>
                  <a:lnTo>
                    <a:pt x="2000" y="1700"/>
                  </a:lnTo>
                  <a:lnTo>
                    <a:pt x="1978" y="1687"/>
                  </a:lnTo>
                  <a:lnTo>
                    <a:pt x="1962" y="1669"/>
                  </a:lnTo>
                  <a:lnTo>
                    <a:pt x="1948" y="1648"/>
                  </a:lnTo>
                  <a:lnTo>
                    <a:pt x="1939" y="1624"/>
                  </a:lnTo>
                  <a:lnTo>
                    <a:pt x="1937" y="1598"/>
                  </a:lnTo>
                  <a:lnTo>
                    <a:pt x="1937" y="1145"/>
                  </a:lnTo>
                  <a:lnTo>
                    <a:pt x="1939" y="1109"/>
                  </a:lnTo>
                  <a:lnTo>
                    <a:pt x="1947" y="1075"/>
                  </a:lnTo>
                  <a:lnTo>
                    <a:pt x="1961" y="1042"/>
                  </a:lnTo>
                  <a:lnTo>
                    <a:pt x="1979" y="1012"/>
                  </a:lnTo>
                  <a:lnTo>
                    <a:pt x="2003" y="984"/>
                  </a:lnTo>
                  <a:lnTo>
                    <a:pt x="2145" y="841"/>
                  </a:lnTo>
                  <a:lnTo>
                    <a:pt x="2168" y="823"/>
                  </a:lnTo>
                  <a:lnTo>
                    <a:pt x="2192" y="810"/>
                  </a:lnTo>
                  <a:lnTo>
                    <a:pt x="2219" y="802"/>
                  </a:lnTo>
                  <a:lnTo>
                    <a:pt x="2248" y="799"/>
                  </a:lnTo>
                  <a:lnTo>
                    <a:pt x="2537" y="799"/>
                  </a:lnTo>
                  <a:lnTo>
                    <a:pt x="2565" y="802"/>
                  </a:lnTo>
                  <a:lnTo>
                    <a:pt x="2592" y="810"/>
                  </a:lnTo>
                  <a:lnTo>
                    <a:pt x="2617" y="823"/>
                  </a:lnTo>
                  <a:lnTo>
                    <a:pt x="2639" y="841"/>
                  </a:lnTo>
                  <a:lnTo>
                    <a:pt x="2782" y="984"/>
                  </a:lnTo>
                  <a:lnTo>
                    <a:pt x="2804" y="1012"/>
                  </a:lnTo>
                  <a:lnTo>
                    <a:pt x="2823" y="1042"/>
                  </a:lnTo>
                  <a:lnTo>
                    <a:pt x="2837" y="1075"/>
                  </a:lnTo>
                  <a:lnTo>
                    <a:pt x="2845" y="1109"/>
                  </a:lnTo>
                  <a:lnTo>
                    <a:pt x="2848" y="1145"/>
                  </a:lnTo>
                  <a:lnTo>
                    <a:pt x="2848" y="1598"/>
                  </a:lnTo>
                  <a:lnTo>
                    <a:pt x="2845" y="1624"/>
                  </a:lnTo>
                  <a:lnTo>
                    <a:pt x="2837" y="1648"/>
                  </a:lnTo>
                  <a:lnTo>
                    <a:pt x="2823" y="1669"/>
                  </a:lnTo>
                  <a:lnTo>
                    <a:pt x="2805" y="1687"/>
                  </a:lnTo>
                  <a:lnTo>
                    <a:pt x="2785" y="1700"/>
                  </a:lnTo>
                  <a:lnTo>
                    <a:pt x="2761" y="1709"/>
                  </a:lnTo>
                  <a:lnTo>
                    <a:pt x="2735" y="1712"/>
                  </a:lnTo>
                  <a:lnTo>
                    <a:pt x="2449" y="1712"/>
                  </a:lnTo>
                  <a:lnTo>
                    <a:pt x="2449" y="1826"/>
                  </a:lnTo>
                  <a:lnTo>
                    <a:pt x="2735" y="1826"/>
                  </a:lnTo>
                  <a:lnTo>
                    <a:pt x="2771" y="1823"/>
                  </a:lnTo>
                  <a:lnTo>
                    <a:pt x="2806" y="1814"/>
                  </a:lnTo>
                  <a:lnTo>
                    <a:pt x="2839" y="1801"/>
                  </a:lnTo>
                  <a:lnTo>
                    <a:pt x="2869" y="1782"/>
                  </a:lnTo>
                  <a:lnTo>
                    <a:pt x="2896" y="1759"/>
                  </a:lnTo>
                  <a:lnTo>
                    <a:pt x="2917" y="1733"/>
                  </a:lnTo>
                  <a:lnTo>
                    <a:pt x="2936" y="1703"/>
                  </a:lnTo>
                  <a:lnTo>
                    <a:pt x="2951" y="1670"/>
                  </a:lnTo>
                  <a:lnTo>
                    <a:pt x="2959" y="1636"/>
                  </a:lnTo>
                  <a:lnTo>
                    <a:pt x="2962" y="1598"/>
                  </a:lnTo>
                  <a:lnTo>
                    <a:pt x="2962" y="1145"/>
                  </a:lnTo>
                  <a:lnTo>
                    <a:pt x="2960" y="1106"/>
                  </a:lnTo>
                  <a:lnTo>
                    <a:pt x="2953" y="1069"/>
                  </a:lnTo>
                  <a:lnTo>
                    <a:pt x="2942" y="1032"/>
                  </a:lnTo>
                  <a:lnTo>
                    <a:pt x="2928" y="997"/>
                  </a:lnTo>
                  <a:lnTo>
                    <a:pt x="2909" y="964"/>
                  </a:lnTo>
                  <a:lnTo>
                    <a:pt x="2887" y="932"/>
                  </a:lnTo>
                  <a:lnTo>
                    <a:pt x="2861" y="904"/>
                  </a:lnTo>
                  <a:lnTo>
                    <a:pt x="2719" y="760"/>
                  </a:lnTo>
                  <a:lnTo>
                    <a:pt x="2694" y="738"/>
                  </a:lnTo>
                  <a:lnTo>
                    <a:pt x="2666" y="719"/>
                  </a:lnTo>
                  <a:lnTo>
                    <a:pt x="2635" y="704"/>
                  </a:lnTo>
                  <a:lnTo>
                    <a:pt x="2603" y="694"/>
                  </a:lnTo>
                  <a:lnTo>
                    <a:pt x="2570" y="687"/>
                  </a:lnTo>
                  <a:lnTo>
                    <a:pt x="2537" y="685"/>
                  </a:lnTo>
                  <a:lnTo>
                    <a:pt x="2248" y="685"/>
                  </a:lnTo>
                  <a:close/>
                  <a:moveTo>
                    <a:pt x="513" y="685"/>
                  </a:moveTo>
                  <a:lnTo>
                    <a:pt x="494" y="688"/>
                  </a:lnTo>
                  <a:lnTo>
                    <a:pt x="479" y="696"/>
                  </a:lnTo>
                  <a:lnTo>
                    <a:pt x="466" y="708"/>
                  </a:lnTo>
                  <a:lnTo>
                    <a:pt x="458" y="724"/>
                  </a:lnTo>
                  <a:lnTo>
                    <a:pt x="456" y="742"/>
                  </a:lnTo>
                  <a:lnTo>
                    <a:pt x="456" y="1769"/>
                  </a:lnTo>
                  <a:lnTo>
                    <a:pt x="458" y="1787"/>
                  </a:lnTo>
                  <a:lnTo>
                    <a:pt x="466" y="1803"/>
                  </a:lnTo>
                  <a:lnTo>
                    <a:pt x="479" y="1815"/>
                  </a:lnTo>
                  <a:lnTo>
                    <a:pt x="494" y="1823"/>
                  </a:lnTo>
                  <a:lnTo>
                    <a:pt x="513" y="1826"/>
                  </a:lnTo>
                  <a:lnTo>
                    <a:pt x="1538" y="1826"/>
                  </a:lnTo>
                  <a:lnTo>
                    <a:pt x="1556" y="1823"/>
                  </a:lnTo>
                  <a:lnTo>
                    <a:pt x="1571" y="1815"/>
                  </a:lnTo>
                  <a:lnTo>
                    <a:pt x="1584" y="1803"/>
                  </a:lnTo>
                  <a:lnTo>
                    <a:pt x="1592" y="1787"/>
                  </a:lnTo>
                  <a:lnTo>
                    <a:pt x="1595" y="1769"/>
                  </a:lnTo>
                  <a:lnTo>
                    <a:pt x="1595" y="742"/>
                  </a:lnTo>
                  <a:lnTo>
                    <a:pt x="1592" y="724"/>
                  </a:lnTo>
                  <a:lnTo>
                    <a:pt x="1584" y="708"/>
                  </a:lnTo>
                  <a:lnTo>
                    <a:pt x="1571" y="696"/>
                  </a:lnTo>
                  <a:lnTo>
                    <a:pt x="1556" y="688"/>
                  </a:lnTo>
                  <a:lnTo>
                    <a:pt x="1538" y="685"/>
                  </a:lnTo>
                  <a:lnTo>
                    <a:pt x="513" y="685"/>
                  </a:lnTo>
                  <a:close/>
                  <a:moveTo>
                    <a:pt x="427" y="228"/>
                  </a:moveTo>
                  <a:lnTo>
                    <a:pt x="392" y="232"/>
                  </a:lnTo>
                  <a:lnTo>
                    <a:pt x="358" y="241"/>
                  </a:lnTo>
                  <a:lnTo>
                    <a:pt x="326" y="256"/>
                  </a:lnTo>
                  <a:lnTo>
                    <a:pt x="298" y="275"/>
                  </a:lnTo>
                  <a:lnTo>
                    <a:pt x="275" y="299"/>
                  </a:lnTo>
                  <a:lnTo>
                    <a:pt x="255" y="327"/>
                  </a:lnTo>
                  <a:lnTo>
                    <a:pt x="240" y="359"/>
                  </a:lnTo>
                  <a:lnTo>
                    <a:pt x="231" y="392"/>
                  </a:lnTo>
                  <a:lnTo>
                    <a:pt x="228" y="428"/>
                  </a:lnTo>
                  <a:lnTo>
                    <a:pt x="228" y="2083"/>
                  </a:lnTo>
                  <a:lnTo>
                    <a:pt x="231" y="2119"/>
                  </a:lnTo>
                  <a:lnTo>
                    <a:pt x="240" y="2153"/>
                  </a:lnTo>
                  <a:lnTo>
                    <a:pt x="255" y="2184"/>
                  </a:lnTo>
                  <a:lnTo>
                    <a:pt x="275" y="2211"/>
                  </a:lnTo>
                  <a:lnTo>
                    <a:pt x="298" y="2236"/>
                  </a:lnTo>
                  <a:lnTo>
                    <a:pt x="326" y="2256"/>
                  </a:lnTo>
                  <a:lnTo>
                    <a:pt x="358" y="2270"/>
                  </a:lnTo>
                  <a:lnTo>
                    <a:pt x="392" y="2280"/>
                  </a:lnTo>
                  <a:lnTo>
                    <a:pt x="427" y="2283"/>
                  </a:lnTo>
                  <a:lnTo>
                    <a:pt x="2335" y="2283"/>
                  </a:lnTo>
                  <a:lnTo>
                    <a:pt x="2335" y="2169"/>
                  </a:lnTo>
                  <a:lnTo>
                    <a:pt x="427" y="2169"/>
                  </a:lnTo>
                  <a:lnTo>
                    <a:pt x="404" y="2165"/>
                  </a:lnTo>
                  <a:lnTo>
                    <a:pt x="384" y="2157"/>
                  </a:lnTo>
                  <a:lnTo>
                    <a:pt x="367" y="2144"/>
                  </a:lnTo>
                  <a:lnTo>
                    <a:pt x="353" y="2126"/>
                  </a:lnTo>
                  <a:lnTo>
                    <a:pt x="345" y="2105"/>
                  </a:lnTo>
                  <a:lnTo>
                    <a:pt x="342" y="2083"/>
                  </a:lnTo>
                  <a:lnTo>
                    <a:pt x="342" y="428"/>
                  </a:lnTo>
                  <a:lnTo>
                    <a:pt x="345" y="405"/>
                  </a:lnTo>
                  <a:lnTo>
                    <a:pt x="353" y="384"/>
                  </a:lnTo>
                  <a:lnTo>
                    <a:pt x="367" y="368"/>
                  </a:lnTo>
                  <a:lnTo>
                    <a:pt x="384" y="354"/>
                  </a:lnTo>
                  <a:lnTo>
                    <a:pt x="404" y="345"/>
                  </a:lnTo>
                  <a:lnTo>
                    <a:pt x="427" y="342"/>
                  </a:lnTo>
                  <a:lnTo>
                    <a:pt x="2990" y="342"/>
                  </a:lnTo>
                  <a:lnTo>
                    <a:pt x="3013" y="345"/>
                  </a:lnTo>
                  <a:lnTo>
                    <a:pt x="3033" y="354"/>
                  </a:lnTo>
                  <a:lnTo>
                    <a:pt x="3051" y="368"/>
                  </a:lnTo>
                  <a:lnTo>
                    <a:pt x="3063" y="384"/>
                  </a:lnTo>
                  <a:lnTo>
                    <a:pt x="3073" y="405"/>
                  </a:lnTo>
                  <a:lnTo>
                    <a:pt x="3076" y="428"/>
                  </a:lnTo>
                  <a:lnTo>
                    <a:pt x="3076" y="2083"/>
                  </a:lnTo>
                  <a:lnTo>
                    <a:pt x="3073" y="2105"/>
                  </a:lnTo>
                  <a:lnTo>
                    <a:pt x="3063" y="2126"/>
                  </a:lnTo>
                  <a:lnTo>
                    <a:pt x="3051" y="2144"/>
                  </a:lnTo>
                  <a:lnTo>
                    <a:pt x="3033" y="2157"/>
                  </a:lnTo>
                  <a:lnTo>
                    <a:pt x="3013" y="2165"/>
                  </a:lnTo>
                  <a:lnTo>
                    <a:pt x="2990" y="2169"/>
                  </a:lnTo>
                  <a:lnTo>
                    <a:pt x="2449" y="2169"/>
                  </a:lnTo>
                  <a:lnTo>
                    <a:pt x="2449" y="2283"/>
                  </a:lnTo>
                  <a:lnTo>
                    <a:pt x="2990" y="2283"/>
                  </a:lnTo>
                  <a:lnTo>
                    <a:pt x="3026" y="2280"/>
                  </a:lnTo>
                  <a:lnTo>
                    <a:pt x="3059" y="2270"/>
                  </a:lnTo>
                  <a:lnTo>
                    <a:pt x="3090" y="2256"/>
                  </a:lnTo>
                  <a:lnTo>
                    <a:pt x="3118" y="2236"/>
                  </a:lnTo>
                  <a:lnTo>
                    <a:pt x="3142" y="2211"/>
                  </a:lnTo>
                  <a:lnTo>
                    <a:pt x="3162" y="2184"/>
                  </a:lnTo>
                  <a:lnTo>
                    <a:pt x="3177" y="2153"/>
                  </a:lnTo>
                  <a:lnTo>
                    <a:pt x="3186" y="2119"/>
                  </a:lnTo>
                  <a:lnTo>
                    <a:pt x="3190" y="2083"/>
                  </a:lnTo>
                  <a:lnTo>
                    <a:pt x="3190" y="428"/>
                  </a:lnTo>
                  <a:lnTo>
                    <a:pt x="3186" y="392"/>
                  </a:lnTo>
                  <a:lnTo>
                    <a:pt x="3177" y="359"/>
                  </a:lnTo>
                  <a:lnTo>
                    <a:pt x="3162" y="327"/>
                  </a:lnTo>
                  <a:lnTo>
                    <a:pt x="3142" y="299"/>
                  </a:lnTo>
                  <a:lnTo>
                    <a:pt x="3118" y="275"/>
                  </a:lnTo>
                  <a:lnTo>
                    <a:pt x="3090" y="256"/>
                  </a:lnTo>
                  <a:lnTo>
                    <a:pt x="3059" y="241"/>
                  </a:lnTo>
                  <a:lnTo>
                    <a:pt x="3026" y="232"/>
                  </a:lnTo>
                  <a:lnTo>
                    <a:pt x="2990" y="228"/>
                  </a:lnTo>
                  <a:lnTo>
                    <a:pt x="427" y="228"/>
                  </a:lnTo>
                  <a:close/>
                  <a:moveTo>
                    <a:pt x="342" y="0"/>
                  </a:moveTo>
                  <a:lnTo>
                    <a:pt x="3076" y="0"/>
                  </a:lnTo>
                  <a:lnTo>
                    <a:pt x="3122" y="3"/>
                  </a:lnTo>
                  <a:lnTo>
                    <a:pt x="3166" y="12"/>
                  </a:lnTo>
                  <a:lnTo>
                    <a:pt x="3209" y="27"/>
                  </a:lnTo>
                  <a:lnTo>
                    <a:pt x="3248" y="47"/>
                  </a:lnTo>
                  <a:lnTo>
                    <a:pt x="3284" y="71"/>
                  </a:lnTo>
                  <a:lnTo>
                    <a:pt x="3317" y="100"/>
                  </a:lnTo>
                  <a:lnTo>
                    <a:pt x="3346" y="133"/>
                  </a:lnTo>
                  <a:lnTo>
                    <a:pt x="3370" y="170"/>
                  </a:lnTo>
                  <a:lnTo>
                    <a:pt x="3390" y="209"/>
                  </a:lnTo>
                  <a:lnTo>
                    <a:pt x="3405" y="252"/>
                  </a:lnTo>
                  <a:lnTo>
                    <a:pt x="3414" y="296"/>
                  </a:lnTo>
                  <a:lnTo>
                    <a:pt x="3417" y="342"/>
                  </a:lnTo>
                  <a:lnTo>
                    <a:pt x="3417" y="2169"/>
                  </a:lnTo>
                  <a:lnTo>
                    <a:pt x="3414" y="2215"/>
                  </a:lnTo>
                  <a:lnTo>
                    <a:pt x="3405" y="2260"/>
                  </a:lnTo>
                  <a:lnTo>
                    <a:pt x="3390" y="2301"/>
                  </a:lnTo>
                  <a:lnTo>
                    <a:pt x="3370" y="2341"/>
                  </a:lnTo>
                  <a:lnTo>
                    <a:pt x="3346" y="2377"/>
                  </a:lnTo>
                  <a:lnTo>
                    <a:pt x="3317" y="2411"/>
                  </a:lnTo>
                  <a:lnTo>
                    <a:pt x="3284" y="2440"/>
                  </a:lnTo>
                  <a:lnTo>
                    <a:pt x="3248" y="2465"/>
                  </a:lnTo>
                  <a:lnTo>
                    <a:pt x="3209" y="2484"/>
                  </a:lnTo>
                  <a:lnTo>
                    <a:pt x="3166" y="2499"/>
                  </a:lnTo>
                  <a:lnTo>
                    <a:pt x="3122" y="2508"/>
                  </a:lnTo>
                  <a:lnTo>
                    <a:pt x="3076" y="2511"/>
                  </a:lnTo>
                  <a:lnTo>
                    <a:pt x="2449" y="2511"/>
                  </a:lnTo>
                  <a:lnTo>
                    <a:pt x="2452" y="2551"/>
                  </a:lnTo>
                  <a:lnTo>
                    <a:pt x="2459" y="2588"/>
                  </a:lnTo>
                  <a:lnTo>
                    <a:pt x="2471" y="2624"/>
                  </a:lnTo>
                  <a:lnTo>
                    <a:pt x="2486" y="2656"/>
                  </a:lnTo>
                  <a:lnTo>
                    <a:pt x="2507" y="2684"/>
                  </a:lnTo>
                  <a:lnTo>
                    <a:pt x="2531" y="2708"/>
                  </a:lnTo>
                  <a:lnTo>
                    <a:pt x="2558" y="2728"/>
                  </a:lnTo>
                  <a:lnTo>
                    <a:pt x="2588" y="2744"/>
                  </a:lnTo>
                  <a:lnTo>
                    <a:pt x="2620" y="2756"/>
                  </a:lnTo>
                  <a:lnTo>
                    <a:pt x="2654" y="2765"/>
                  </a:lnTo>
                  <a:lnTo>
                    <a:pt x="2689" y="2768"/>
                  </a:lnTo>
                  <a:lnTo>
                    <a:pt x="2727" y="2766"/>
                  </a:lnTo>
                  <a:lnTo>
                    <a:pt x="2764" y="2759"/>
                  </a:lnTo>
                  <a:lnTo>
                    <a:pt x="2800" y="2748"/>
                  </a:lnTo>
                  <a:lnTo>
                    <a:pt x="2837" y="2737"/>
                  </a:lnTo>
                  <a:lnTo>
                    <a:pt x="2875" y="2727"/>
                  </a:lnTo>
                  <a:lnTo>
                    <a:pt x="2914" y="2720"/>
                  </a:lnTo>
                  <a:lnTo>
                    <a:pt x="2955" y="2716"/>
                  </a:lnTo>
                  <a:lnTo>
                    <a:pt x="2996" y="2714"/>
                  </a:lnTo>
                  <a:lnTo>
                    <a:pt x="3038" y="2716"/>
                  </a:lnTo>
                  <a:lnTo>
                    <a:pt x="3078" y="2720"/>
                  </a:lnTo>
                  <a:lnTo>
                    <a:pt x="3118" y="2727"/>
                  </a:lnTo>
                  <a:lnTo>
                    <a:pt x="3157" y="2738"/>
                  </a:lnTo>
                  <a:lnTo>
                    <a:pt x="3193" y="2751"/>
                  </a:lnTo>
                  <a:lnTo>
                    <a:pt x="3227" y="2769"/>
                  </a:lnTo>
                  <a:lnTo>
                    <a:pt x="3259" y="2789"/>
                  </a:lnTo>
                  <a:lnTo>
                    <a:pt x="3286" y="2813"/>
                  </a:lnTo>
                  <a:lnTo>
                    <a:pt x="3296" y="2825"/>
                  </a:lnTo>
                  <a:lnTo>
                    <a:pt x="3302" y="2839"/>
                  </a:lnTo>
                  <a:lnTo>
                    <a:pt x="3304" y="2854"/>
                  </a:lnTo>
                  <a:lnTo>
                    <a:pt x="3302" y="2867"/>
                  </a:lnTo>
                  <a:lnTo>
                    <a:pt x="3296" y="2882"/>
                  </a:lnTo>
                  <a:lnTo>
                    <a:pt x="3286" y="2893"/>
                  </a:lnTo>
                  <a:lnTo>
                    <a:pt x="3275" y="2903"/>
                  </a:lnTo>
                  <a:lnTo>
                    <a:pt x="3260" y="2909"/>
                  </a:lnTo>
                  <a:lnTo>
                    <a:pt x="3247" y="2910"/>
                  </a:lnTo>
                  <a:lnTo>
                    <a:pt x="3232" y="2909"/>
                  </a:lnTo>
                  <a:lnTo>
                    <a:pt x="3218" y="2903"/>
                  </a:lnTo>
                  <a:lnTo>
                    <a:pt x="3207" y="2893"/>
                  </a:lnTo>
                  <a:lnTo>
                    <a:pt x="3185" y="2876"/>
                  </a:lnTo>
                  <a:lnTo>
                    <a:pt x="3161" y="2861"/>
                  </a:lnTo>
                  <a:lnTo>
                    <a:pt x="3133" y="2850"/>
                  </a:lnTo>
                  <a:lnTo>
                    <a:pt x="3103" y="2840"/>
                  </a:lnTo>
                  <a:lnTo>
                    <a:pt x="3071" y="2833"/>
                  </a:lnTo>
                  <a:lnTo>
                    <a:pt x="3038" y="2830"/>
                  </a:lnTo>
                  <a:lnTo>
                    <a:pt x="3003" y="2828"/>
                  </a:lnTo>
                  <a:lnTo>
                    <a:pt x="2969" y="2829"/>
                  </a:lnTo>
                  <a:lnTo>
                    <a:pt x="2935" y="2832"/>
                  </a:lnTo>
                  <a:lnTo>
                    <a:pt x="2902" y="2837"/>
                  </a:lnTo>
                  <a:lnTo>
                    <a:pt x="2871" y="2846"/>
                  </a:lnTo>
                  <a:lnTo>
                    <a:pt x="2841" y="2855"/>
                  </a:lnTo>
                  <a:lnTo>
                    <a:pt x="2796" y="2870"/>
                  </a:lnTo>
                  <a:lnTo>
                    <a:pt x="2751" y="2878"/>
                  </a:lnTo>
                  <a:lnTo>
                    <a:pt x="2706" y="2882"/>
                  </a:lnTo>
                  <a:lnTo>
                    <a:pt x="2662" y="2880"/>
                  </a:lnTo>
                  <a:lnTo>
                    <a:pt x="2619" y="2874"/>
                  </a:lnTo>
                  <a:lnTo>
                    <a:pt x="2577" y="2863"/>
                  </a:lnTo>
                  <a:lnTo>
                    <a:pt x="2538" y="2848"/>
                  </a:lnTo>
                  <a:lnTo>
                    <a:pt x="2502" y="2828"/>
                  </a:lnTo>
                  <a:lnTo>
                    <a:pt x="2467" y="2803"/>
                  </a:lnTo>
                  <a:lnTo>
                    <a:pt x="2435" y="2775"/>
                  </a:lnTo>
                  <a:lnTo>
                    <a:pt x="2409" y="2743"/>
                  </a:lnTo>
                  <a:lnTo>
                    <a:pt x="2385" y="2708"/>
                  </a:lnTo>
                  <a:lnTo>
                    <a:pt x="2366" y="2668"/>
                  </a:lnTo>
                  <a:lnTo>
                    <a:pt x="2353" y="2631"/>
                  </a:lnTo>
                  <a:lnTo>
                    <a:pt x="2343" y="2592"/>
                  </a:lnTo>
                  <a:lnTo>
                    <a:pt x="2337" y="2552"/>
                  </a:lnTo>
                  <a:lnTo>
                    <a:pt x="2335" y="2511"/>
                  </a:lnTo>
                  <a:lnTo>
                    <a:pt x="342" y="2511"/>
                  </a:lnTo>
                  <a:lnTo>
                    <a:pt x="295" y="2508"/>
                  </a:lnTo>
                  <a:lnTo>
                    <a:pt x="251" y="2499"/>
                  </a:lnTo>
                  <a:lnTo>
                    <a:pt x="209" y="2484"/>
                  </a:lnTo>
                  <a:lnTo>
                    <a:pt x="169" y="2465"/>
                  </a:lnTo>
                  <a:lnTo>
                    <a:pt x="133" y="2440"/>
                  </a:lnTo>
                  <a:lnTo>
                    <a:pt x="101" y="2411"/>
                  </a:lnTo>
                  <a:lnTo>
                    <a:pt x="72" y="2377"/>
                  </a:lnTo>
                  <a:lnTo>
                    <a:pt x="47" y="2341"/>
                  </a:lnTo>
                  <a:lnTo>
                    <a:pt x="27" y="2301"/>
                  </a:lnTo>
                  <a:lnTo>
                    <a:pt x="12" y="2260"/>
                  </a:lnTo>
                  <a:lnTo>
                    <a:pt x="3" y="2215"/>
                  </a:lnTo>
                  <a:lnTo>
                    <a:pt x="0" y="2169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2"/>
                  </a:lnTo>
                  <a:lnTo>
                    <a:pt x="27" y="209"/>
                  </a:lnTo>
                  <a:lnTo>
                    <a:pt x="47" y="170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09" y="27"/>
                  </a:lnTo>
                  <a:lnTo>
                    <a:pt x="251" y="12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1579232" y="5027613"/>
            <a:ext cx="604838" cy="512763"/>
            <a:chOff x="1533525" y="5027613"/>
            <a:chExt cx="604838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14"/>
            <p:cNvSpPr>
              <a:spLocks noEditPoints="1"/>
            </p:cNvSpPr>
            <p:nvPr/>
          </p:nvSpPr>
          <p:spPr bwMode="auto">
            <a:xfrm>
              <a:off x="1635125" y="5167313"/>
              <a:ext cx="160338" cy="161925"/>
            </a:xfrm>
            <a:custGeom>
              <a:avLst/>
              <a:gdLst>
                <a:gd name="T0" fmla="*/ 552 w 913"/>
                <a:gd name="T1" fmla="*/ 630 h 913"/>
                <a:gd name="T2" fmla="*/ 524 w 913"/>
                <a:gd name="T3" fmla="*/ 651 h 913"/>
                <a:gd name="T4" fmla="*/ 513 w 913"/>
                <a:gd name="T5" fmla="*/ 685 h 913"/>
                <a:gd name="T6" fmla="*/ 524 w 913"/>
                <a:gd name="T7" fmla="*/ 718 h 913"/>
                <a:gd name="T8" fmla="*/ 552 w 913"/>
                <a:gd name="T9" fmla="*/ 739 h 913"/>
                <a:gd name="T10" fmla="*/ 684 w 913"/>
                <a:gd name="T11" fmla="*/ 741 h 913"/>
                <a:gd name="T12" fmla="*/ 719 w 913"/>
                <a:gd name="T13" fmla="*/ 731 h 913"/>
                <a:gd name="T14" fmla="*/ 738 w 913"/>
                <a:gd name="T15" fmla="*/ 703 h 913"/>
                <a:gd name="T16" fmla="*/ 738 w 913"/>
                <a:gd name="T17" fmla="*/ 667 h 913"/>
                <a:gd name="T18" fmla="*/ 719 w 913"/>
                <a:gd name="T19" fmla="*/ 638 h 913"/>
                <a:gd name="T20" fmla="*/ 684 w 913"/>
                <a:gd name="T21" fmla="*/ 628 h 913"/>
                <a:gd name="T22" fmla="*/ 227 w 913"/>
                <a:gd name="T23" fmla="*/ 628 h 913"/>
                <a:gd name="T24" fmla="*/ 194 w 913"/>
                <a:gd name="T25" fmla="*/ 638 h 913"/>
                <a:gd name="T26" fmla="*/ 173 w 913"/>
                <a:gd name="T27" fmla="*/ 667 h 913"/>
                <a:gd name="T28" fmla="*/ 173 w 913"/>
                <a:gd name="T29" fmla="*/ 703 h 913"/>
                <a:gd name="T30" fmla="*/ 194 w 913"/>
                <a:gd name="T31" fmla="*/ 731 h 913"/>
                <a:gd name="T32" fmla="*/ 227 w 913"/>
                <a:gd name="T33" fmla="*/ 741 h 913"/>
                <a:gd name="T34" fmla="*/ 360 w 913"/>
                <a:gd name="T35" fmla="*/ 739 h 913"/>
                <a:gd name="T36" fmla="*/ 388 w 913"/>
                <a:gd name="T37" fmla="*/ 718 h 913"/>
                <a:gd name="T38" fmla="*/ 399 w 913"/>
                <a:gd name="T39" fmla="*/ 685 h 913"/>
                <a:gd name="T40" fmla="*/ 388 w 913"/>
                <a:gd name="T41" fmla="*/ 651 h 913"/>
                <a:gd name="T42" fmla="*/ 360 w 913"/>
                <a:gd name="T43" fmla="*/ 630 h 913"/>
                <a:gd name="T44" fmla="*/ 227 w 913"/>
                <a:gd name="T45" fmla="*/ 628 h 913"/>
                <a:gd name="T46" fmla="*/ 438 w 913"/>
                <a:gd name="T47" fmla="*/ 117 h 913"/>
                <a:gd name="T48" fmla="*/ 410 w 913"/>
                <a:gd name="T49" fmla="*/ 137 h 913"/>
                <a:gd name="T50" fmla="*/ 399 w 913"/>
                <a:gd name="T51" fmla="*/ 171 h 913"/>
                <a:gd name="T52" fmla="*/ 402 w 913"/>
                <a:gd name="T53" fmla="*/ 360 h 913"/>
                <a:gd name="T54" fmla="*/ 422 w 913"/>
                <a:gd name="T55" fmla="*/ 388 h 913"/>
                <a:gd name="T56" fmla="*/ 456 w 913"/>
                <a:gd name="T57" fmla="*/ 400 h 913"/>
                <a:gd name="T58" fmla="*/ 490 w 913"/>
                <a:gd name="T59" fmla="*/ 388 h 913"/>
                <a:gd name="T60" fmla="*/ 510 w 913"/>
                <a:gd name="T61" fmla="*/ 360 h 913"/>
                <a:gd name="T62" fmla="*/ 513 w 913"/>
                <a:gd name="T63" fmla="*/ 171 h 913"/>
                <a:gd name="T64" fmla="*/ 502 w 913"/>
                <a:gd name="T65" fmla="*/ 137 h 913"/>
                <a:gd name="T66" fmla="*/ 474 w 913"/>
                <a:gd name="T67" fmla="*/ 117 h 913"/>
                <a:gd name="T68" fmla="*/ 0 w 913"/>
                <a:gd name="T69" fmla="*/ 0 h 913"/>
                <a:gd name="T70" fmla="*/ 913 w 913"/>
                <a:gd name="T71" fmla="*/ 913 h 913"/>
                <a:gd name="T72" fmla="*/ 0 w 913"/>
                <a:gd name="T7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3" h="913">
                  <a:moveTo>
                    <a:pt x="570" y="628"/>
                  </a:moveTo>
                  <a:lnTo>
                    <a:pt x="552" y="630"/>
                  </a:lnTo>
                  <a:lnTo>
                    <a:pt x="537" y="638"/>
                  </a:lnTo>
                  <a:lnTo>
                    <a:pt x="524" y="651"/>
                  </a:lnTo>
                  <a:lnTo>
                    <a:pt x="516" y="667"/>
                  </a:lnTo>
                  <a:lnTo>
                    <a:pt x="513" y="685"/>
                  </a:lnTo>
                  <a:lnTo>
                    <a:pt x="516" y="703"/>
                  </a:lnTo>
                  <a:lnTo>
                    <a:pt x="524" y="718"/>
                  </a:lnTo>
                  <a:lnTo>
                    <a:pt x="537" y="731"/>
                  </a:lnTo>
                  <a:lnTo>
                    <a:pt x="552" y="739"/>
                  </a:lnTo>
                  <a:lnTo>
                    <a:pt x="570" y="741"/>
                  </a:lnTo>
                  <a:lnTo>
                    <a:pt x="684" y="741"/>
                  </a:lnTo>
                  <a:lnTo>
                    <a:pt x="702" y="739"/>
                  </a:lnTo>
                  <a:lnTo>
                    <a:pt x="719" y="731"/>
                  </a:lnTo>
                  <a:lnTo>
                    <a:pt x="730" y="718"/>
                  </a:lnTo>
                  <a:lnTo>
                    <a:pt x="738" y="703"/>
                  </a:lnTo>
                  <a:lnTo>
                    <a:pt x="741" y="685"/>
                  </a:lnTo>
                  <a:lnTo>
                    <a:pt x="738" y="667"/>
                  </a:lnTo>
                  <a:lnTo>
                    <a:pt x="730" y="651"/>
                  </a:lnTo>
                  <a:lnTo>
                    <a:pt x="719" y="638"/>
                  </a:lnTo>
                  <a:lnTo>
                    <a:pt x="702" y="630"/>
                  </a:lnTo>
                  <a:lnTo>
                    <a:pt x="684" y="628"/>
                  </a:lnTo>
                  <a:lnTo>
                    <a:pt x="570" y="628"/>
                  </a:lnTo>
                  <a:close/>
                  <a:moveTo>
                    <a:pt x="227" y="628"/>
                  </a:moveTo>
                  <a:lnTo>
                    <a:pt x="209" y="630"/>
                  </a:lnTo>
                  <a:lnTo>
                    <a:pt x="194" y="638"/>
                  </a:lnTo>
                  <a:lnTo>
                    <a:pt x="181" y="651"/>
                  </a:lnTo>
                  <a:lnTo>
                    <a:pt x="173" y="667"/>
                  </a:lnTo>
                  <a:lnTo>
                    <a:pt x="170" y="685"/>
                  </a:lnTo>
                  <a:lnTo>
                    <a:pt x="173" y="703"/>
                  </a:lnTo>
                  <a:lnTo>
                    <a:pt x="181" y="718"/>
                  </a:lnTo>
                  <a:lnTo>
                    <a:pt x="194" y="731"/>
                  </a:lnTo>
                  <a:lnTo>
                    <a:pt x="209" y="739"/>
                  </a:lnTo>
                  <a:lnTo>
                    <a:pt x="227" y="741"/>
                  </a:lnTo>
                  <a:lnTo>
                    <a:pt x="341" y="741"/>
                  </a:lnTo>
                  <a:lnTo>
                    <a:pt x="360" y="739"/>
                  </a:lnTo>
                  <a:lnTo>
                    <a:pt x="376" y="731"/>
                  </a:lnTo>
                  <a:lnTo>
                    <a:pt x="388" y="718"/>
                  </a:lnTo>
                  <a:lnTo>
                    <a:pt x="395" y="703"/>
                  </a:lnTo>
                  <a:lnTo>
                    <a:pt x="399" y="685"/>
                  </a:lnTo>
                  <a:lnTo>
                    <a:pt x="395" y="667"/>
                  </a:lnTo>
                  <a:lnTo>
                    <a:pt x="388" y="651"/>
                  </a:lnTo>
                  <a:lnTo>
                    <a:pt x="376" y="638"/>
                  </a:lnTo>
                  <a:lnTo>
                    <a:pt x="360" y="630"/>
                  </a:lnTo>
                  <a:lnTo>
                    <a:pt x="341" y="628"/>
                  </a:lnTo>
                  <a:lnTo>
                    <a:pt x="227" y="628"/>
                  </a:lnTo>
                  <a:close/>
                  <a:moveTo>
                    <a:pt x="456" y="114"/>
                  </a:moveTo>
                  <a:lnTo>
                    <a:pt x="438" y="117"/>
                  </a:lnTo>
                  <a:lnTo>
                    <a:pt x="422" y="125"/>
                  </a:lnTo>
                  <a:lnTo>
                    <a:pt x="410" y="137"/>
                  </a:lnTo>
                  <a:lnTo>
                    <a:pt x="402" y="154"/>
                  </a:lnTo>
                  <a:lnTo>
                    <a:pt x="399" y="171"/>
                  </a:lnTo>
                  <a:lnTo>
                    <a:pt x="399" y="343"/>
                  </a:lnTo>
                  <a:lnTo>
                    <a:pt x="402" y="360"/>
                  </a:lnTo>
                  <a:lnTo>
                    <a:pt x="410" y="376"/>
                  </a:lnTo>
                  <a:lnTo>
                    <a:pt x="422" y="388"/>
                  </a:lnTo>
                  <a:lnTo>
                    <a:pt x="438" y="397"/>
                  </a:lnTo>
                  <a:lnTo>
                    <a:pt x="456" y="400"/>
                  </a:lnTo>
                  <a:lnTo>
                    <a:pt x="474" y="397"/>
                  </a:lnTo>
                  <a:lnTo>
                    <a:pt x="490" y="388"/>
                  </a:lnTo>
                  <a:lnTo>
                    <a:pt x="502" y="376"/>
                  </a:lnTo>
                  <a:lnTo>
                    <a:pt x="510" y="360"/>
                  </a:lnTo>
                  <a:lnTo>
                    <a:pt x="513" y="343"/>
                  </a:lnTo>
                  <a:lnTo>
                    <a:pt x="513" y="171"/>
                  </a:lnTo>
                  <a:lnTo>
                    <a:pt x="510" y="154"/>
                  </a:lnTo>
                  <a:lnTo>
                    <a:pt x="502" y="137"/>
                  </a:lnTo>
                  <a:lnTo>
                    <a:pt x="490" y="125"/>
                  </a:lnTo>
                  <a:lnTo>
                    <a:pt x="474" y="117"/>
                  </a:lnTo>
                  <a:lnTo>
                    <a:pt x="456" y="114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15"/>
            <p:cNvSpPr>
              <a:spLocks noEditPoints="1"/>
            </p:cNvSpPr>
            <p:nvPr/>
          </p:nvSpPr>
          <p:spPr bwMode="auto">
            <a:xfrm>
              <a:off x="1533525" y="5027613"/>
              <a:ext cx="604838" cy="512763"/>
            </a:xfrm>
            <a:custGeom>
              <a:avLst/>
              <a:gdLst>
                <a:gd name="T0" fmla="*/ 2284 w 3426"/>
                <a:gd name="T1" fmla="*/ 1256 h 2910"/>
                <a:gd name="T2" fmla="*/ 2455 w 3426"/>
                <a:gd name="T3" fmla="*/ 1313 h 2910"/>
                <a:gd name="T4" fmla="*/ 2509 w 3426"/>
                <a:gd name="T5" fmla="*/ 1237 h 2910"/>
                <a:gd name="T6" fmla="*/ 2254 w 3426"/>
                <a:gd name="T7" fmla="*/ 685 h 2910"/>
                <a:gd name="T8" fmla="*/ 2071 w 3426"/>
                <a:gd name="T9" fmla="*/ 760 h 2910"/>
                <a:gd name="T10" fmla="*/ 1836 w 3426"/>
                <a:gd name="T11" fmla="*/ 1069 h 2910"/>
                <a:gd name="T12" fmla="*/ 1853 w 3426"/>
                <a:gd name="T13" fmla="*/ 1702 h 2910"/>
                <a:gd name="T14" fmla="*/ 2019 w 3426"/>
                <a:gd name="T15" fmla="*/ 1823 h 2910"/>
                <a:gd name="T16" fmla="*/ 2005 w 3426"/>
                <a:gd name="T17" fmla="*/ 1700 h 2910"/>
                <a:gd name="T18" fmla="*/ 1942 w 3426"/>
                <a:gd name="T19" fmla="*/ 1145 h 2910"/>
                <a:gd name="T20" fmla="*/ 2151 w 3426"/>
                <a:gd name="T21" fmla="*/ 841 h 2910"/>
                <a:gd name="T22" fmla="*/ 2572 w 3426"/>
                <a:gd name="T23" fmla="*/ 802 h 2910"/>
                <a:gd name="T24" fmla="*/ 2830 w 3426"/>
                <a:gd name="T25" fmla="*/ 1042 h 2910"/>
                <a:gd name="T26" fmla="*/ 2844 w 3426"/>
                <a:gd name="T27" fmla="*/ 1648 h 2910"/>
                <a:gd name="T28" fmla="*/ 2455 w 3426"/>
                <a:gd name="T29" fmla="*/ 1712 h 2910"/>
                <a:gd name="T30" fmla="*/ 2876 w 3426"/>
                <a:gd name="T31" fmla="*/ 1782 h 2910"/>
                <a:gd name="T32" fmla="*/ 2970 w 3426"/>
                <a:gd name="T33" fmla="*/ 1597 h 2910"/>
                <a:gd name="T34" fmla="*/ 2917 w 3426"/>
                <a:gd name="T35" fmla="*/ 964 h 2910"/>
                <a:gd name="T36" fmla="*/ 2642 w 3426"/>
                <a:gd name="T37" fmla="*/ 704 h 2910"/>
                <a:gd name="T38" fmla="*/ 496 w 3426"/>
                <a:gd name="T39" fmla="*/ 688 h 2910"/>
                <a:gd name="T40" fmla="*/ 459 w 3426"/>
                <a:gd name="T41" fmla="*/ 1787 h 2910"/>
                <a:gd name="T42" fmla="*/ 1560 w 3426"/>
                <a:gd name="T43" fmla="*/ 1823 h 2910"/>
                <a:gd name="T44" fmla="*/ 1596 w 3426"/>
                <a:gd name="T45" fmla="*/ 724 h 2910"/>
                <a:gd name="T46" fmla="*/ 428 w 3426"/>
                <a:gd name="T47" fmla="*/ 228 h 2910"/>
                <a:gd name="T48" fmla="*/ 256 w 3426"/>
                <a:gd name="T49" fmla="*/ 327 h 2910"/>
                <a:gd name="T50" fmla="*/ 241 w 3426"/>
                <a:gd name="T51" fmla="*/ 2153 h 2910"/>
                <a:gd name="T52" fmla="*/ 393 w 3426"/>
                <a:gd name="T53" fmla="*/ 2280 h 2910"/>
                <a:gd name="T54" fmla="*/ 386 w 3426"/>
                <a:gd name="T55" fmla="*/ 2157 h 2910"/>
                <a:gd name="T56" fmla="*/ 346 w 3426"/>
                <a:gd name="T57" fmla="*/ 405 h 2910"/>
                <a:gd name="T58" fmla="*/ 2998 w 3426"/>
                <a:gd name="T59" fmla="*/ 342 h 2910"/>
                <a:gd name="T60" fmla="*/ 3084 w 3426"/>
                <a:gd name="T61" fmla="*/ 428 h 2910"/>
                <a:gd name="T62" fmla="*/ 3021 w 3426"/>
                <a:gd name="T63" fmla="*/ 2165 h 2910"/>
                <a:gd name="T64" fmla="*/ 3067 w 3426"/>
                <a:gd name="T65" fmla="*/ 2270 h 2910"/>
                <a:gd name="T66" fmla="*/ 3194 w 3426"/>
                <a:gd name="T67" fmla="*/ 2119 h 2910"/>
                <a:gd name="T68" fmla="*/ 3151 w 3426"/>
                <a:gd name="T69" fmla="*/ 299 h 2910"/>
                <a:gd name="T70" fmla="*/ 428 w 3426"/>
                <a:gd name="T71" fmla="*/ 228 h 2910"/>
                <a:gd name="T72" fmla="*/ 3257 w 3426"/>
                <a:gd name="T73" fmla="*/ 47 h 2910"/>
                <a:gd name="T74" fmla="*/ 3414 w 3426"/>
                <a:gd name="T75" fmla="*/ 252 h 2910"/>
                <a:gd name="T76" fmla="*/ 3399 w 3426"/>
                <a:gd name="T77" fmla="*/ 2301 h 2910"/>
                <a:gd name="T78" fmla="*/ 3217 w 3426"/>
                <a:gd name="T79" fmla="*/ 2484 h 2910"/>
                <a:gd name="T80" fmla="*/ 2466 w 3426"/>
                <a:gd name="T81" fmla="*/ 2588 h 2910"/>
                <a:gd name="T82" fmla="*/ 2595 w 3426"/>
                <a:gd name="T83" fmla="*/ 2744 h 2910"/>
                <a:gd name="T84" fmla="*/ 2808 w 3426"/>
                <a:gd name="T85" fmla="*/ 2748 h 2910"/>
                <a:gd name="T86" fmla="*/ 3046 w 3426"/>
                <a:gd name="T87" fmla="*/ 2716 h 2910"/>
                <a:gd name="T88" fmla="*/ 3268 w 3426"/>
                <a:gd name="T89" fmla="*/ 2789 h 2910"/>
                <a:gd name="T90" fmla="*/ 3304 w 3426"/>
                <a:gd name="T91" fmla="*/ 2882 h 2910"/>
                <a:gd name="T92" fmla="*/ 3226 w 3426"/>
                <a:gd name="T93" fmla="*/ 2903 h 2910"/>
                <a:gd name="T94" fmla="*/ 3079 w 3426"/>
                <a:gd name="T95" fmla="*/ 2833 h 2910"/>
                <a:gd name="T96" fmla="*/ 2878 w 3426"/>
                <a:gd name="T97" fmla="*/ 2846 h 2910"/>
                <a:gd name="T98" fmla="*/ 2626 w 3426"/>
                <a:gd name="T99" fmla="*/ 2874 h 2910"/>
                <a:gd name="T100" fmla="*/ 2415 w 3426"/>
                <a:gd name="T101" fmla="*/ 2743 h 2910"/>
                <a:gd name="T102" fmla="*/ 2341 w 3426"/>
                <a:gd name="T103" fmla="*/ 2511 h 2910"/>
                <a:gd name="T104" fmla="*/ 133 w 3426"/>
                <a:gd name="T105" fmla="*/ 2440 h 2910"/>
                <a:gd name="T106" fmla="*/ 3 w 3426"/>
                <a:gd name="T107" fmla="*/ 2215 h 2910"/>
                <a:gd name="T108" fmla="*/ 47 w 3426"/>
                <a:gd name="T109" fmla="*/ 170 h 2910"/>
                <a:gd name="T110" fmla="*/ 251 w 3426"/>
                <a:gd name="T111" fmla="*/ 12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6" h="2910">
                  <a:moveTo>
                    <a:pt x="2341" y="1199"/>
                  </a:moveTo>
                  <a:lnTo>
                    <a:pt x="2323" y="1202"/>
                  </a:lnTo>
                  <a:lnTo>
                    <a:pt x="2308" y="1209"/>
                  </a:lnTo>
                  <a:lnTo>
                    <a:pt x="2295" y="1221"/>
                  </a:lnTo>
                  <a:lnTo>
                    <a:pt x="2287" y="1237"/>
                  </a:lnTo>
                  <a:lnTo>
                    <a:pt x="2284" y="1256"/>
                  </a:lnTo>
                  <a:lnTo>
                    <a:pt x="2287" y="1273"/>
                  </a:lnTo>
                  <a:lnTo>
                    <a:pt x="2295" y="1289"/>
                  </a:lnTo>
                  <a:lnTo>
                    <a:pt x="2308" y="1301"/>
                  </a:lnTo>
                  <a:lnTo>
                    <a:pt x="2323" y="1310"/>
                  </a:lnTo>
                  <a:lnTo>
                    <a:pt x="2341" y="1313"/>
                  </a:lnTo>
                  <a:lnTo>
                    <a:pt x="2455" y="1313"/>
                  </a:lnTo>
                  <a:lnTo>
                    <a:pt x="2474" y="1310"/>
                  </a:lnTo>
                  <a:lnTo>
                    <a:pt x="2490" y="1301"/>
                  </a:lnTo>
                  <a:lnTo>
                    <a:pt x="2502" y="1289"/>
                  </a:lnTo>
                  <a:lnTo>
                    <a:pt x="2509" y="1273"/>
                  </a:lnTo>
                  <a:lnTo>
                    <a:pt x="2513" y="1256"/>
                  </a:lnTo>
                  <a:lnTo>
                    <a:pt x="2509" y="1237"/>
                  </a:lnTo>
                  <a:lnTo>
                    <a:pt x="2502" y="1221"/>
                  </a:lnTo>
                  <a:lnTo>
                    <a:pt x="2490" y="1209"/>
                  </a:lnTo>
                  <a:lnTo>
                    <a:pt x="2474" y="1202"/>
                  </a:lnTo>
                  <a:lnTo>
                    <a:pt x="2455" y="1199"/>
                  </a:lnTo>
                  <a:lnTo>
                    <a:pt x="2341" y="1199"/>
                  </a:lnTo>
                  <a:close/>
                  <a:moveTo>
                    <a:pt x="2254" y="685"/>
                  </a:moveTo>
                  <a:lnTo>
                    <a:pt x="2219" y="687"/>
                  </a:lnTo>
                  <a:lnTo>
                    <a:pt x="2186" y="694"/>
                  </a:lnTo>
                  <a:lnTo>
                    <a:pt x="2154" y="704"/>
                  </a:lnTo>
                  <a:lnTo>
                    <a:pt x="2124" y="719"/>
                  </a:lnTo>
                  <a:lnTo>
                    <a:pt x="2096" y="738"/>
                  </a:lnTo>
                  <a:lnTo>
                    <a:pt x="2071" y="760"/>
                  </a:lnTo>
                  <a:lnTo>
                    <a:pt x="1928" y="904"/>
                  </a:lnTo>
                  <a:lnTo>
                    <a:pt x="1902" y="932"/>
                  </a:lnTo>
                  <a:lnTo>
                    <a:pt x="1880" y="964"/>
                  </a:lnTo>
                  <a:lnTo>
                    <a:pt x="1861" y="997"/>
                  </a:lnTo>
                  <a:lnTo>
                    <a:pt x="1846" y="1032"/>
                  </a:lnTo>
                  <a:lnTo>
                    <a:pt x="1836" y="1069"/>
                  </a:lnTo>
                  <a:lnTo>
                    <a:pt x="1830" y="1106"/>
                  </a:lnTo>
                  <a:lnTo>
                    <a:pt x="1828" y="1145"/>
                  </a:lnTo>
                  <a:lnTo>
                    <a:pt x="1828" y="1597"/>
                  </a:lnTo>
                  <a:lnTo>
                    <a:pt x="1831" y="1635"/>
                  </a:lnTo>
                  <a:lnTo>
                    <a:pt x="1839" y="1670"/>
                  </a:lnTo>
                  <a:lnTo>
                    <a:pt x="1853" y="1702"/>
                  </a:lnTo>
                  <a:lnTo>
                    <a:pt x="1871" y="1732"/>
                  </a:lnTo>
                  <a:lnTo>
                    <a:pt x="1894" y="1759"/>
                  </a:lnTo>
                  <a:lnTo>
                    <a:pt x="1921" y="1782"/>
                  </a:lnTo>
                  <a:lnTo>
                    <a:pt x="1951" y="1801"/>
                  </a:lnTo>
                  <a:lnTo>
                    <a:pt x="1984" y="1814"/>
                  </a:lnTo>
                  <a:lnTo>
                    <a:pt x="2019" y="1823"/>
                  </a:lnTo>
                  <a:lnTo>
                    <a:pt x="2056" y="1826"/>
                  </a:lnTo>
                  <a:lnTo>
                    <a:pt x="2341" y="1826"/>
                  </a:lnTo>
                  <a:lnTo>
                    <a:pt x="2341" y="1712"/>
                  </a:lnTo>
                  <a:lnTo>
                    <a:pt x="2056" y="1712"/>
                  </a:lnTo>
                  <a:lnTo>
                    <a:pt x="2029" y="1709"/>
                  </a:lnTo>
                  <a:lnTo>
                    <a:pt x="2005" y="1700"/>
                  </a:lnTo>
                  <a:lnTo>
                    <a:pt x="1985" y="1687"/>
                  </a:lnTo>
                  <a:lnTo>
                    <a:pt x="1967" y="1669"/>
                  </a:lnTo>
                  <a:lnTo>
                    <a:pt x="1953" y="1648"/>
                  </a:lnTo>
                  <a:lnTo>
                    <a:pt x="1944" y="1624"/>
                  </a:lnTo>
                  <a:lnTo>
                    <a:pt x="1942" y="1597"/>
                  </a:lnTo>
                  <a:lnTo>
                    <a:pt x="1942" y="1145"/>
                  </a:lnTo>
                  <a:lnTo>
                    <a:pt x="1944" y="1109"/>
                  </a:lnTo>
                  <a:lnTo>
                    <a:pt x="1952" y="1075"/>
                  </a:lnTo>
                  <a:lnTo>
                    <a:pt x="1966" y="1042"/>
                  </a:lnTo>
                  <a:lnTo>
                    <a:pt x="1985" y="1012"/>
                  </a:lnTo>
                  <a:lnTo>
                    <a:pt x="2009" y="984"/>
                  </a:lnTo>
                  <a:lnTo>
                    <a:pt x="2151" y="841"/>
                  </a:lnTo>
                  <a:lnTo>
                    <a:pt x="2174" y="823"/>
                  </a:lnTo>
                  <a:lnTo>
                    <a:pt x="2198" y="810"/>
                  </a:lnTo>
                  <a:lnTo>
                    <a:pt x="2225" y="802"/>
                  </a:lnTo>
                  <a:lnTo>
                    <a:pt x="2254" y="799"/>
                  </a:lnTo>
                  <a:lnTo>
                    <a:pt x="2544" y="799"/>
                  </a:lnTo>
                  <a:lnTo>
                    <a:pt x="2572" y="802"/>
                  </a:lnTo>
                  <a:lnTo>
                    <a:pt x="2599" y="810"/>
                  </a:lnTo>
                  <a:lnTo>
                    <a:pt x="2624" y="823"/>
                  </a:lnTo>
                  <a:lnTo>
                    <a:pt x="2646" y="841"/>
                  </a:lnTo>
                  <a:lnTo>
                    <a:pt x="2789" y="984"/>
                  </a:lnTo>
                  <a:lnTo>
                    <a:pt x="2812" y="1012"/>
                  </a:lnTo>
                  <a:lnTo>
                    <a:pt x="2830" y="1042"/>
                  </a:lnTo>
                  <a:lnTo>
                    <a:pt x="2844" y="1075"/>
                  </a:lnTo>
                  <a:lnTo>
                    <a:pt x="2852" y="1109"/>
                  </a:lnTo>
                  <a:lnTo>
                    <a:pt x="2855" y="1145"/>
                  </a:lnTo>
                  <a:lnTo>
                    <a:pt x="2855" y="1597"/>
                  </a:lnTo>
                  <a:lnTo>
                    <a:pt x="2852" y="1624"/>
                  </a:lnTo>
                  <a:lnTo>
                    <a:pt x="2844" y="1648"/>
                  </a:lnTo>
                  <a:lnTo>
                    <a:pt x="2830" y="1669"/>
                  </a:lnTo>
                  <a:lnTo>
                    <a:pt x="2813" y="1687"/>
                  </a:lnTo>
                  <a:lnTo>
                    <a:pt x="2791" y="1700"/>
                  </a:lnTo>
                  <a:lnTo>
                    <a:pt x="2767" y="1709"/>
                  </a:lnTo>
                  <a:lnTo>
                    <a:pt x="2741" y="1712"/>
                  </a:lnTo>
                  <a:lnTo>
                    <a:pt x="2455" y="1712"/>
                  </a:lnTo>
                  <a:lnTo>
                    <a:pt x="2455" y="1826"/>
                  </a:lnTo>
                  <a:lnTo>
                    <a:pt x="2741" y="1826"/>
                  </a:lnTo>
                  <a:lnTo>
                    <a:pt x="2779" y="1823"/>
                  </a:lnTo>
                  <a:lnTo>
                    <a:pt x="2813" y="1814"/>
                  </a:lnTo>
                  <a:lnTo>
                    <a:pt x="2846" y="1801"/>
                  </a:lnTo>
                  <a:lnTo>
                    <a:pt x="2876" y="1782"/>
                  </a:lnTo>
                  <a:lnTo>
                    <a:pt x="2902" y="1759"/>
                  </a:lnTo>
                  <a:lnTo>
                    <a:pt x="2925" y="1732"/>
                  </a:lnTo>
                  <a:lnTo>
                    <a:pt x="2944" y="1702"/>
                  </a:lnTo>
                  <a:lnTo>
                    <a:pt x="2958" y="1670"/>
                  </a:lnTo>
                  <a:lnTo>
                    <a:pt x="2967" y="1635"/>
                  </a:lnTo>
                  <a:lnTo>
                    <a:pt x="2970" y="1597"/>
                  </a:lnTo>
                  <a:lnTo>
                    <a:pt x="2970" y="1145"/>
                  </a:lnTo>
                  <a:lnTo>
                    <a:pt x="2968" y="1106"/>
                  </a:lnTo>
                  <a:lnTo>
                    <a:pt x="2960" y="1069"/>
                  </a:lnTo>
                  <a:lnTo>
                    <a:pt x="2950" y="1032"/>
                  </a:lnTo>
                  <a:lnTo>
                    <a:pt x="2935" y="997"/>
                  </a:lnTo>
                  <a:lnTo>
                    <a:pt x="2917" y="964"/>
                  </a:lnTo>
                  <a:lnTo>
                    <a:pt x="2895" y="932"/>
                  </a:lnTo>
                  <a:lnTo>
                    <a:pt x="2869" y="904"/>
                  </a:lnTo>
                  <a:lnTo>
                    <a:pt x="2727" y="760"/>
                  </a:lnTo>
                  <a:lnTo>
                    <a:pt x="2701" y="738"/>
                  </a:lnTo>
                  <a:lnTo>
                    <a:pt x="2673" y="719"/>
                  </a:lnTo>
                  <a:lnTo>
                    <a:pt x="2642" y="704"/>
                  </a:lnTo>
                  <a:lnTo>
                    <a:pt x="2610" y="694"/>
                  </a:lnTo>
                  <a:lnTo>
                    <a:pt x="2577" y="687"/>
                  </a:lnTo>
                  <a:lnTo>
                    <a:pt x="2544" y="685"/>
                  </a:lnTo>
                  <a:lnTo>
                    <a:pt x="2254" y="685"/>
                  </a:lnTo>
                  <a:close/>
                  <a:moveTo>
                    <a:pt x="514" y="685"/>
                  </a:moveTo>
                  <a:lnTo>
                    <a:pt x="496" y="688"/>
                  </a:lnTo>
                  <a:lnTo>
                    <a:pt x="480" y="696"/>
                  </a:lnTo>
                  <a:lnTo>
                    <a:pt x="468" y="708"/>
                  </a:lnTo>
                  <a:lnTo>
                    <a:pt x="459" y="724"/>
                  </a:lnTo>
                  <a:lnTo>
                    <a:pt x="457" y="742"/>
                  </a:lnTo>
                  <a:lnTo>
                    <a:pt x="457" y="1769"/>
                  </a:lnTo>
                  <a:lnTo>
                    <a:pt x="459" y="1787"/>
                  </a:lnTo>
                  <a:lnTo>
                    <a:pt x="468" y="1803"/>
                  </a:lnTo>
                  <a:lnTo>
                    <a:pt x="480" y="1815"/>
                  </a:lnTo>
                  <a:lnTo>
                    <a:pt x="496" y="1823"/>
                  </a:lnTo>
                  <a:lnTo>
                    <a:pt x="514" y="1826"/>
                  </a:lnTo>
                  <a:lnTo>
                    <a:pt x="1542" y="1826"/>
                  </a:lnTo>
                  <a:lnTo>
                    <a:pt x="1560" y="1823"/>
                  </a:lnTo>
                  <a:lnTo>
                    <a:pt x="1575" y="1815"/>
                  </a:lnTo>
                  <a:lnTo>
                    <a:pt x="1588" y="1803"/>
                  </a:lnTo>
                  <a:lnTo>
                    <a:pt x="1596" y="1787"/>
                  </a:lnTo>
                  <a:lnTo>
                    <a:pt x="1599" y="1769"/>
                  </a:lnTo>
                  <a:lnTo>
                    <a:pt x="1599" y="742"/>
                  </a:lnTo>
                  <a:lnTo>
                    <a:pt x="1596" y="724"/>
                  </a:lnTo>
                  <a:lnTo>
                    <a:pt x="1588" y="708"/>
                  </a:lnTo>
                  <a:lnTo>
                    <a:pt x="1575" y="696"/>
                  </a:lnTo>
                  <a:lnTo>
                    <a:pt x="1560" y="688"/>
                  </a:lnTo>
                  <a:lnTo>
                    <a:pt x="1542" y="685"/>
                  </a:lnTo>
                  <a:lnTo>
                    <a:pt x="514" y="685"/>
                  </a:lnTo>
                  <a:close/>
                  <a:moveTo>
                    <a:pt x="428" y="228"/>
                  </a:moveTo>
                  <a:lnTo>
                    <a:pt x="393" y="232"/>
                  </a:lnTo>
                  <a:lnTo>
                    <a:pt x="358" y="241"/>
                  </a:lnTo>
                  <a:lnTo>
                    <a:pt x="327" y="256"/>
                  </a:lnTo>
                  <a:lnTo>
                    <a:pt x="299" y="275"/>
                  </a:lnTo>
                  <a:lnTo>
                    <a:pt x="275" y="299"/>
                  </a:lnTo>
                  <a:lnTo>
                    <a:pt x="256" y="327"/>
                  </a:lnTo>
                  <a:lnTo>
                    <a:pt x="241" y="359"/>
                  </a:lnTo>
                  <a:lnTo>
                    <a:pt x="232" y="392"/>
                  </a:lnTo>
                  <a:lnTo>
                    <a:pt x="229" y="428"/>
                  </a:lnTo>
                  <a:lnTo>
                    <a:pt x="229" y="2083"/>
                  </a:lnTo>
                  <a:lnTo>
                    <a:pt x="232" y="2119"/>
                  </a:lnTo>
                  <a:lnTo>
                    <a:pt x="241" y="2153"/>
                  </a:lnTo>
                  <a:lnTo>
                    <a:pt x="256" y="2184"/>
                  </a:lnTo>
                  <a:lnTo>
                    <a:pt x="275" y="2211"/>
                  </a:lnTo>
                  <a:lnTo>
                    <a:pt x="299" y="2236"/>
                  </a:lnTo>
                  <a:lnTo>
                    <a:pt x="327" y="2256"/>
                  </a:lnTo>
                  <a:lnTo>
                    <a:pt x="358" y="2270"/>
                  </a:lnTo>
                  <a:lnTo>
                    <a:pt x="393" y="2280"/>
                  </a:lnTo>
                  <a:lnTo>
                    <a:pt x="428" y="2283"/>
                  </a:lnTo>
                  <a:lnTo>
                    <a:pt x="2341" y="2283"/>
                  </a:lnTo>
                  <a:lnTo>
                    <a:pt x="2341" y="2169"/>
                  </a:lnTo>
                  <a:lnTo>
                    <a:pt x="428" y="2169"/>
                  </a:lnTo>
                  <a:lnTo>
                    <a:pt x="405" y="2165"/>
                  </a:lnTo>
                  <a:lnTo>
                    <a:pt x="386" y="2157"/>
                  </a:lnTo>
                  <a:lnTo>
                    <a:pt x="368" y="2144"/>
                  </a:lnTo>
                  <a:lnTo>
                    <a:pt x="354" y="2126"/>
                  </a:lnTo>
                  <a:lnTo>
                    <a:pt x="346" y="2105"/>
                  </a:lnTo>
                  <a:lnTo>
                    <a:pt x="343" y="2083"/>
                  </a:lnTo>
                  <a:lnTo>
                    <a:pt x="343" y="428"/>
                  </a:lnTo>
                  <a:lnTo>
                    <a:pt x="346" y="405"/>
                  </a:lnTo>
                  <a:lnTo>
                    <a:pt x="354" y="384"/>
                  </a:lnTo>
                  <a:lnTo>
                    <a:pt x="368" y="368"/>
                  </a:lnTo>
                  <a:lnTo>
                    <a:pt x="386" y="354"/>
                  </a:lnTo>
                  <a:lnTo>
                    <a:pt x="405" y="345"/>
                  </a:lnTo>
                  <a:lnTo>
                    <a:pt x="428" y="342"/>
                  </a:lnTo>
                  <a:lnTo>
                    <a:pt x="2998" y="342"/>
                  </a:lnTo>
                  <a:lnTo>
                    <a:pt x="3021" y="345"/>
                  </a:lnTo>
                  <a:lnTo>
                    <a:pt x="3041" y="354"/>
                  </a:lnTo>
                  <a:lnTo>
                    <a:pt x="3059" y="368"/>
                  </a:lnTo>
                  <a:lnTo>
                    <a:pt x="3072" y="384"/>
                  </a:lnTo>
                  <a:lnTo>
                    <a:pt x="3081" y="405"/>
                  </a:lnTo>
                  <a:lnTo>
                    <a:pt x="3084" y="428"/>
                  </a:lnTo>
                  <a:lnTo>
                    <a:pt x="3084" y="2083"/>
                  </a:lnTo>
                  <a:lnTo>
                    <a:pt x="3081" y="2105"/>
                  </a:lnTo>
                  <a:lnTo>
                    <a:pt x="3072" y="2126"/>
                  </a:lnTo>
                  <a:lnTo>
                    <a:pt x="3059" y="2144"/>
                  </a:lnTo>
                  <a:lnTo>
                    <a:pt x="3041" y="2157"/>
                  </a:lnTo>
                  <a:lnTo>
                    <a:pt x="3021" y="2165"/>
                  </a:lnTo>
                  <a:lnTo>
                    <a:pt x="2998" y="2169"/>
                  </a:lnTo>
                  <a:lnTo>
                    <a:pt x="2455" y="2169"/>
                  </a:lnTo>
                  <a:lnTo>
                    <a:pt x="2455" y="2283"/>
                  </a:lnTo>
                  <a:lnTo>
                    <a:pt x="2998" y="2283"/>
                  </a:lnTo>
                  <a:lnTo>
                    <a:pt x="3034" y="2280"/>
                  </a:lnTo>
                  <a:lnTo>
                    <a:pt x="3067" y="2270"/>
                  </a:lnTo>
                  <a:lnTo>
                    <a:pt x="3099" y="2256"/>
                  </a:lnTo>
                  <a:lnTo>
                    <a:pt x="3127" y="2236"/>
                  </a:lnTo>
                  <a:lnTo>
                    <a:pt x="3151" y="2211"/>
                  </a:lnTo>
                  <a:lnTo>
                    <a:pt x="3170" y="2184"/>
                  </a:lnTo>
                  <a:lnTo>
                    <a:pt x="3186" y="2153"/>
                  </a:lnTo>
                  <a:lnTo>
                    <a:pt x="3194" y="2119"/>
                  </a:lnTo>
                  <a:lnTo>
                    <a:pt x="3198" y="2083"/>
                  </a:lnTo>
                  <a:lnTo>
                    <a:pt x="3198" y="428"/>
                  </a:lnTo>
                  <a:lnTo>
                    <a:pt x="3194" y="392"/>
                  </a:lnTo>
                  <a:lnTo>
                    <a:pt x="3186" y="359"/>
                  </a:lnTo>
                  <a:lnTo>
                    <a:pt x="3170" y="327"/>
                  </a:lnTo>
                  <a:lnTo>
                    <a:pt x="3151" y="299"/>
                  </a:lnTo>
                  <a:lnTo>
                    <a:pt x="3127" y="275"/>
                  </a:lnTo>
                  <a:lnTo>
                    <a:pt x="3099" y="256"/>
                  </a:lnTo>
                  <a:lnTo>
                    <a:pt x="3067" y="241"/>
                  </a:lnTo>
                  <a:lnTo>
                    <a:pt x="3034" y="232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3"/>
                  </a:lnTo>
                  <a:lnTo>
                    <a:pt x="3379" y="170"/>
                  </a:lnTo>
                  <a:lnTo>
                    <a:pt x="3399" y="209"/>
                  </a:lnTo>
                  <a:lnTo>
                    <a:pt x="3414" y="252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2169"/>
                  </a:lnTo>
                  <a:lnTo>
                    <a:pt x="3423" y="2215"/>
                  </a:lnTo>
                  <a:lnTo>
                    <a:pt x="3414" y="2260"/>
                  </a:lnTo>
                  <a:lnTo>
                    <a:pt x="3399" y="2301"/>
                  </a:lnTo>
                  <a:lnTo>
                    <a:pt x="3379" y="2341"/>
                  </a:lnTo>
                  <a:lnTo>
                    <a:pt x="3355" y="2377"/>
                  </a:lnTo>
                  <a:lnTo>
                    <a:pt x="3326" y="2411"/>
                  </a:lnTo>
                  <a:lnTo>
                    <a:pt x="3293" y="2440"/>
                  </a:lnTo>
                  <a:lnTo>
                    <a:pt x="3257" y="2465"/>
                  </a:lnTo>
                  <a:lnTo>
                    <a:pt x="3217" y="2484"/>
                  </a:lnTo>
                  <a:lnTo>
                    <a:pt x="3174" y="2499"/>
                  </a:lnTo>
                  <a:lnTo>
                    <a:pt x="3130" y="2508"/>
                  </a:lnTo>
                  <a:lnTo>
                    <a:pt x="3084" y="2511"/>
                  </a:lnTo>
                  <a:lnTo>
                    <a:pt x="2455" y="2511"/>
                  </a:lnTo>
                  <a:lnTo>
                    <a:pt x="2458" y="2551"/>
                  </a:lnTo>
                  <a:lnTo>
                    <a:pt x="2466" y="2588"/>
                  </a:lnTo>
                  <a:lnTo>
                    <a:pt x="2477" y="2624"/>
                  </a:lnTo>
                  <a:lnTo>
                    <a:pt x="2493" y="2656"/>
                  </a:lnTo>
                  <a:lnTo>
                    <a:pt x="2514" y="2684"/>
                  </a:lnTo>
                  <a:lnTo>
                    <a:pt x="2537" y="2708"/>
                  </a:lnTo>
                  <a:lnTo>
                    <a:pt x="2564" y="2728"/>
                  </a:lnTo>
                  <a:lnTo>
                    <a:pt x="2595" y="2744"/>
                  </a:lnTo>
                  <a:lnTo>
                    <a:pt x="2627" y="2756"/>
                  </a:lnTo>
                  <a:lnTo>
                    <a:pt x="2661" y="2765"/>
                  </a:lnTo>
                  <a:lnTo>
                    <a:pt x="2696" y="2768"/>
                  </a:lnTo>
                  <a:lnTo>
                    <a:pt x="2734" y="2766"/>
                  </a:lnTo>
                  <a:lnTo>
                    <a:pt x="2771" y="2759"/>
                  </a:lnTo>
                  <a:lnTo>
                    <a:pt x="2808" y="2748"/>
                  </a:lnTo>
                  <a:lnTo>
                    <a:pt x="2844" y="2737"/>
                  </a:lnTo>
                  <a:lnTo>
                    <a:pt x="2882" y="2727"/>
                  </a:lnTo>
                  <a:lnTo>
                    <a:pt x="2922" y="2720"/>
                  </a:lnTo>
                  <a:lnTo>
                    <a:pt x="2962" y="2716"/>
                  </a:lnTo>
                  <a:lnTo>
                    <a:pt x="3004" y="2714"/>
                  </a:lnTo>
                  <a:lnTo>
                    <a:pt x="3046" y="2716"/>
                  </a:lnTo>
                  <a:lnTo>
                    <a:pt x="3086" y="2720"/>
                  </a:lnTo>
                  <a:lnTo>
                    <a:pt x="3127" y="2727"/>
                  </a:lnTo>
                  <a:lnTo>
                    <a:pt x="3165" y="2738"/>
                  </a:lnTo>
                  <a:lnTo>
                    <a:pt x="3201" y="2751"/>
                  </a:lnTo>
                  <a:lnTo>
                    <a:pt x="3236" y="2769"/>
                  </a:lnTo>
                  <a:lnTo>
                    <a:pt x="3268" y="2789"/>
                  </a:lnTo>
                  <a:lnTo>
                    <a:pt x="3295" y="2813"/>
                  </a:lnTo>
                  <a:lnTo>
                    <a:pt x="3304" y="2825"/>
                  </a:lnTo>
                  <a:lnTo>
                    <a:pt x="3311" y="2839"/>
                  </a:lnTo>
                  <a:lnTo>
                    <a:pt x="3313" y="2854"/>
                  </a:lnTo>
                  <a:lnTo>
                    <a:pt x="3311" y="2867"/>
                  </a:lnTo>
                  <a:lnTo>
                    <a:pt x="3304" y="2882"/>
                  </a:lnTo>
                  <a:lnTo>
                    <a:pt x="3295" y="2893"/>
                  </a:lnTo>
                  <a:lnTo>
                    <a:pt x="3284" y="2903"/>
                  </a:lnTo>
                  <a:lnTo>
                    <a:pt x="3269" y="2909"/>
                  </a:lnTo>
                  <a:lnTo>
                    <a:pt x="3255" y="2910"/>
                  </a:lnTo>
                  <a:lnTo>
                    <a:pt x="3241" y="2909"/>
                  </a:lnTo>
                  <a:lnTo>
                    <a:pt x="3226" y="2903"/>
                  </a:lnTo>
                  <a:lnTo>
                    <a:pt x="3215" y="2893"/>
                  </a:lnTo>
                  <a:lnTo>
                    <a:pt x="3193" y="2876"/>
                  </a:lnTo>
                  <a:lnTo>
                    <a:pt x="3169" y="2861"/>
                  </a:lnTo>
                  <a:lnTo>
                    <a:pt x="3141" y="2850"/>
                  </a:lnTo>
                  <a:lnTo>
                    <a:pt x="3111" y="2840"/>
                  </a:lnTo>
                  <a:lnTo>
                    <a:pt x="3079" y="2833"/>
                  </a:lnTo>
                  <a:lnTo>
                    <a:pt x="3046" y="2830"/>
                  </a:lnTo>
                  <a:lnTo>
                    <a:pt x="3011" y="2828"/>
                  </a:lnTo>
                  <a:lnTo>
                    <a:pt x="2977" y="2829"/>
                  </a:lnTo>
                  <a:lnTo>
                    <a:pt x="2943" y="2832"/>
                  </a:lnTo>
                  <a:lnTo>
                    <a:pt x="2909" y="2837"/>
                  </a:lnTo>
                  <a:lnTo>
                    <a:pt x="2878" y="2846"/>
                  </a:lnTo>
                  <a:lnTo>
                    <a:pt x="2848" y="2855"/>
                  </a:lnTo>
                  <a:lnTo>
                    <a:pt x="2803" y="2870"/>
                  </a:lnTo>
                  <a:lnTo>
                    <a:pt x="2758" y="2878"/>
                  </a:lnTo>
                  <a:lnTo>
                    <a:pt x="2713" y="2882"/>
                  </a:lnTo>
                  <a:lnTo>
                    <a:pt x="2669" y="2880"/>
                  </a:lnTo>
                  <a:lnTo>
                    <a:pt x="2626" y="2874"/>
                  </a:lnTo>
                  <a:lnTo>
                    <a:pt x="2584" y="2863"/>
                  </a:lnTo>
                  <a:lnTo>
                    <a:pt x="2545" y="2848"/>
                  </a:lnTo>
                  <a:lnTo>
                    <a:pt x="2508" y="2828"/>
                  </a:lnTo>
                  <a:lnTo>
                    <a:pt x="2473" y="2803"/>
                  </a:lnTo>
                  <a:lnTo>
                    <a:pt x="2442" y="2775"/>
                  </a:lnTo>
                  <a:lnTo>
                    <a:pt x="2415" y="2743"/>
                  </a:lnTo>
                  <a:lnTo>
                    <a:pt x="2391" y="2708"/>
                  </a:lnTo>
                  <a:lnTo>
                    <a:pt x="2372" y="2668"/>
                  </a:lnTo>
                  <a:lnTo>
                    <a:pt x="2359" y="2631"/>
                  </a:lnTo>
                  <a:lnTo>
                    <a:pt x="2349" y="2592"/>
                  </a:lnTo>
                  <a:lnTo>
                    <a:pt x="2343" y="2552"/>
                  </a:lnTo>
                  <a:lnTo>
                    <a:pt x="2341" y="2511"/>
                  </a:lnTo>
                  <a:lnTo>
                    <a:pt x="343" y="2511"/>
                  </a:lnTo>
                  <a:lnTo>
                    <a:pt x="296" y="2508"/>
                  </a:lnTo>
                  <a:lnTo>
                    <a:pt x="251" y="2499"/>
                  </a:lnTo>
                  <a:lnTo>
                    <a:pt x="210" y="2484"/>
                  </a:lnTo>
                  <a:lnTo>
                    <a:pt x="169" y="2465"/>
                  </a:lnTo>
                  <a:lnTo>
                    <a:pt x="133" y="2440"/>
                  </a:lnTo>
                  <a:lnTo>
                    <a:pt x="101" y="2411"/>
                  </a:lnTo>
                  <a:lnTo>
                    <a:pt x="72" y="2377"/>
                  </a:lnTo>
                  <a:lnTo>
                    <a:pt x="47" y="2341"/>
                  </a:lnTo>
                  <a:lnTo>
                    <a:pt x="27" y="2301"/>
                  </a:lnTo>
                  <a:lnTo>
                    <a:pt x="12" y="2260"/>
                  </a:lnTo>
                  <a:lnTo>
                    <a:pt x="3" y="2215"/>
                  </a:lnTo>
                  <a:lnTo>
                    <a:pt x="0" y="2169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2"/>
                  </a:lnTo>
                  <a:lnTo>
                    <a:pt x="27" y="209"/>
                  </a:lnTo>
                  <a:lnTo>
                    <a:pt x="47" y="170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2516314" y="5024438"/>
            <a:ext cx="601663" cy="515937"/>
            <a:chOff x="2490788" y="5024438"/>
            <a:chExt cx="601663" cy="515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20"/>
            <p:cNvSpPr>
              <a:spLocks/>
            </p:cNvSpPr>
            <p:nvPr/>
          </p:nvSpPr>
          <p:spPr bwMode="auto">
            <a:xfrm>
              <a:off x="2833688" y="5186363"/>
              <a:ext cx="28575" cy="119062"/>
            </a:xfrm>
            <a:custGeom>
              <a:avLst/>
              <a:gdLst>
                <a:gd name="T0" fmla="*/ 148 w 169"/>
                <a:gd name="T1" fmla="*/ 0 h 673"/>
                <a:gd name="T2" fmla="*/ 163 w 169"/>
                <a:gd name="T3" fmla="*/ 133 h 673"/>
                <a:gd name="T4" fmla="*/ 169 w 169"/>
                <a:gd name="T5" fmla="*/ 268 h 673"/>
                <a:gd name="T6" fmla="*/ 169 w 169"/>
                <a:gd name="T7" fmla="*/ 404 h 673"/>
                <a:gd name="T8" fmla="*/ 163 w 169"/>
                <a:gd name="T9" fmla="*/ 539 h 673"/>
                <a:gd name="T10" fmla="*/ 148 w 169"/>
                <a:gd name="T11" fmla="*/ 673 h 673"/>
                <a:gd name="T12" fmla="*/ 116 w 169"/>
                <a:gd name="T13" fmla="*/ 639 h 673"/>
                <a:gd name="T14" fmla="*/ 87 w 169"/>
                <a:gd name="T15" fmla="*/ 603 h 673"/>
                <a:gd name="T16" fmla="*/ 61 w 169"/>
                <a:gd name="T17" fmla="*/ 564 h 673"/>
                <a:gd name="T18" fmla="*/ 40 w 169"/>
                <a:gd name="T19" fmla="*/ 522 h 673"/>
                <a:gd name="T20" fmla="*/ 23 w 169"/>
                <a:gd name="T21" fmla="*/ 478 h 673"/>
                <a:gd name="T22" fmla="*/ 10 w 169"/>
                <a:gd name="T23" fmla="*/ 432 h 673"/>
                <a:gd name="T24" fmla="*/ 3 w 169"/>
                <a:gd name="T25" fmla="*/ 385 h 673"/>
                <a:gd name="T26" fmla="*/ 0 w 169"/>
                <a:gd name="T27" fmla="*/ 337 h 673"/>
                <a:gd name="T28" fmla="*/ 3 w 169"/>
                <a:gd name="T29" fmla="*/ 288 h 673"/>
                <a:gd name="T30" fmla="*/ 10 w 169"/>
                <a:gd name="T31" fmla="*/ 240 h 673"/>
                <a:gd name="T32" fmla="*/ 23 w 169"/>
                <a:gd name="T33" fmla="*/ 195 h 673"/>
                <a:gd name="T34" fmla="*/ 40 w 169"/>
                <a:gd name="T35" fmla="*/ 151 h 673"/>
                <a:gd name="T36" fmla="*/ 61 w 169"/>
                <a:gd name="T37" fmla="*/ 109 h 673"/>
                <a:gd name="T38" fmla="*/ 87 w 169"/>
                <a:gd name="T39" fmla="*/ 70 h 673"/>
                <a:gd name="T40" fmla="*/ 116 w 169"/>
                <a:gd name="T41" fmla="*/ 33 h 673"/>
                <a:gd name="T42" fmla="*/ 148 w 169"/>
                <a:gd name="T4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3">
                  <a:moveTo>
                    <a:pt x="148" y="0"/>
                  </a:moveTo>
                  <a:lnTo>
                    <a:pt x="163" y="133"/>
                  </a:lnTo>
                  <a:lnTo>
                    <a:pt x="169" y="268"/>
                  </a:lnTo>
                  <a:lnTo>
                    <a:pt x="169" y="404"/>
                  </a:lnTo>
                  <a:lnTo>
                    <a:pt x="163" y="539"/>
                  </a:lnTo>
                  <a:lnTo>
                    <a:pt x="148" y="673"/>
                  </a:lnTo>
                  <a:lnTo>
                    <a:pt x="116" y="639"/>
                  </a:lnTo>
                  <a:lnTo>
                    <a:pt x="87" y="603"/>
                  </a:lnTo>
                  <a:lnTo>
                    <a:pt x="61" y="564"/>
                  </a:lnTo>
                  <a:lnTo>
                    <a:pt x="40" y="522"/>
                  </a:lnTo>
                  <a:lnTo>
                    <a:pt x="23" y="478"/>
                  </a:lnTo>
                  <a:lnTo>
                    <a:pt x="10" y="432"/>
                  </a:lnTo>
                  <a:lnTo>
                    <a:pt x="3" y="385"/>
                  </a:lnTo>
                  <a:lnTo>
                    <a:pt x="0" y="337"/>
                  </a:lnTo>
                  <a:lnTo>
                    <a:pt x="3" y="288"/>
                  </a:lnTo>
                  <a:lnTo>
                    <a:pt x="10" y="240"/>
                  </a:lnTo>
                  <a:lnTo>
                    <a:pt x="23" y="195"/>
                  </a:lnTo>
                  <a:lnTo>
                    <a:pt x="40" y="151"/>
                  </a:lnTo>
                  <a:lnTo>
                    <a:pt x="61" y="109"/>
                  </a:lnTo>
                  <a:lnTo>
                    <a:pt x="87" y="70"/>
                  </a:lnTo>
                  <a:lnTo>
                    <a:pt x="116" y="3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1"/>
            <p:cNvSpPr>
              <a:spLocks/>
            </p:cNvSpPr>
            <p:nvPr/>
          </p:nvSpPr>
          <p:spPr bwMode="auto">
            <a:xfrm>
              <a:off x="2722563" y="5186363"/>
              <a:ext cx="30163" cy="119062"/>
            </a:xfrm>
            <a:custGeom>
              <a:avLst/>
              <a:gdLst>
                <a:gd name="T0" fmla="*/ 21 w 169"/>
                <a:gd name="T1" fmla="*/ 0 h 673"/>
                <a:gd name="T2" fmla="*/ 53 w 169"/>
                <a:gd name="T3" fmla="*/ 33 h 673"/>
                <a:gd name="T4" fmla="*/ 82 w 169"/>
                <a:gd name="T5" fmla="*/ 70 h 673"/>
                <a:gd name="T6" fmla="*/ 108 w 169"/>
                <a:gd name="T7" fmla="*/ 109 h 673"/>
                <a:gd name="T8" fmla="*/ 129 w 169"/>
                <a:gd name="T9" fmla="*/ 151 h 673"/>
                <a:gd name="T10" fmla="*/ 146 w 169"/>
                <a:gd name="T11" fmla="*/ 195 h 673"/>
                <a:gd name="T12" fmla="*/ 159 w 169"/>
                <a:gd name="T13" fmla="*/ 240 h 673"/>
                <a:gd name="T14" fmla="*/ 166 w 169"/>
                <a:gd name="T15" fmla="*/ 288 h 673"/>
                <a:gd name="T16" fmla="*/ 169 w 169"/>
                <a:gd name="T17" fmla="*/ 337 h 673"/>
                <a:gd name="T18" fmla="*/ 166 w 169"/>
                <a:gd name="T19" fmla="*/ 385 h 673"/>
                <a:gd name="T20" fmla="*/ 159 w 169"/>
                <a:gd name="T21" fmla="*/ 433 h 673"/>
                <a:gd name="T22" fmla="*/ 146 w 169"/>
                <a:gd name="T23" fmla="*/ 480 h 673"/>
                <a:gd name="T24" fmla="*/ 129 w 169"/>
                <a:gd name="T25" fmla="*/ 524 h 673"/>
                <a:gd name="T26" fmla="*/ 108 w 169"/>
                <a:gd name="T27" fmla="*/ 566 h 673"/>
                <a:gd name="T28" fmla="*/ 82 w 169"/>
                <a:gd name="T29" fmla="*/ 605 h 673"/>
                <a:gd name="T30" fmla="*/ 53 w 169"/>
                <a:gd name="T31" fmla="*/ 642 h 673"/>
                <a:gd name="T32" fmla="*/ 21 w 169"/>
                <a:gd name="T33" fmla="*/ 673 h 673"/>
                <a:gd name="T34" fmla="*/ 6 w 169"/>
                <a:gd name="T35" fmla="*/ 539 h 673"/>
                <a:gd name="T36" fmla="*/ 0 w 169"/>
                <a:gd name="T37" fmla="*/ 404 h 673"/>
                <a:gd name="T38" fmla="*/ 0 w 169"/>
                <a:gd name="T39" fmla="*/ 268 h 673"/>
                <a:gd name="T40" fmla="*/ 6 w 169"/>
                <a:gd name="T41" fmla="*/ 133 h 673"/>
                <a:gd name="T42" fmla="*/ 21 w 169"/>
                <a:gd name="T4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3">
                  <a:moveTo>
                    <a:pt x="21" y="0"/>
                  </a:moveTo>
                  <a:lnTo>
                    <a:pt x="53" y="33"/>
                  </a:lnTo>
                  <a:lnTo>
                    <a:pt x="82" y="70"/>
                  </a:lnTo>
                  <a:lnTo>
                    <a:pt x="108" y="109"/>
                  </a:lnTo>
                  <a:lnTo>
                    <a:pt x="129" y="151"/>
                  </a:lnTo>
                  <a:lnTo>
                    <a:pt x="146" y="195"/>
                  </a:lnTo>
                  <a:lnTo>
                    <a:pt x="159" y="240"/>
                  </a:lnTo>
                  <a:lnTo>
                    <a:pt x="166" y="288"/>
                  </a:lnTo>
                  <a:lnTo>
                    <a:pt x="169" y="337"/>
                  </a:lnTo>
                  <a:lnTo>
                    <a:pt x="166" y="385"/>
                  </a:lnTo>
                  <a:lnTo>
                    <a:pt x="159" y="433"/>
                  </a:lnTo>
                  <a:lnTo>
                    <a:pt x="146" y="480"/>
                  </a:lnTo>
                  <a:lnTo>
                    <a:pt x="129" y="524"/>
                  </a:lnTo>
                  <a:lnTo>
                    <a:pt x="108" y="566"/>
                  </a:lnTo>
                  <a:lnTo>
                    <a:pt x="82" y="605"/>
                  </a:lnTo>
                  <a:lnTo>
                    <a:pt x="53" y="642"/>
                  </a:lnTo>
                  <a:lnTo>
                    <a:pt x="21" y="673"/>
                  </a:lnTo>
                  <a:lnTo>
                    <a:pt x="6" y="539"/>
                  </a:lnTo>
                  <a:lnTo>
                    <a:pt x="0" y="404"/>
                  </a:lnTo>
                  <a:lnTo>
                    <a:pt x="0" y="268"/>
                  </a:lnTo>
                  <a:lnTo>
                    <a:pt x="6" y="13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2"/>
            <p:cNvSpPr>
              <a:spLocks/>
            </p:cNvSpPr>
            <p:nvPr/>
          </p:nvSpPr>
          <p:spPr bwMode="auto">
            <a:xfrm>
              <a:off x="2590801" y="5186363"/>
              <a:ext cx="30163" cy="119062"/>
            </a:xfrm>
            <a:custGeom>
              <a:avLst/>
              <a:gdLst>
                <a:gd name="T0" fmla="*/ 148 w 169"/>
                <a:gd name="T1" fmla="*/ 0 h 673"/>
                <a:gd name="T2" fmla="*/ 162 w 169"/>
                <a:gd name="T3" fmla="*/ 133 h 673"/>
                <a:gd name="T4" fmla="*/ 169 w 169"/>
                <a:gd name="T5" fmla="*/ 268 h 673"/>
                <a:gd name="T6" fmla="*/ 169 w 169"/>
                <a:gd name="T7" fmla="*/ 404 h 673"/>
                <a:gd name="T8" fmla="*/ 162 w 169"/>
                <a:gd name="T9" fmla="*/ 539 h 673"/>
                <a:gd name="T10" fmla="*/ 148 w 169"/>
                <a:gd name="T11" fmla="*/ 673 h 673"/>
                <a:gd name="T12" fmla="*/ 115 w 169"/>
                <a:gd name="T13" fmla="*/ 639 h 673"/>
                <a:gd name="T14" fmla="*/ 86 w 169"/>
                <a:gd name="T15" fmla="*/ 603 h 673"/>
                <a:gd name="T16" fmla="*/ 61 w 169"/>
                <a:gd name="T17" fmla="*/ 564 h 673"/>
                <a:gd name="T18" fmla="*/ 39 w 169"/>
                <a:gd name="T19" fmla="*/ 522 h 673"/>
                <a:gd name="T20" fmla="*/ 23 w 169"/>
                <a:gd name="T21" fmla="*/ 478 h 673"/>
                <a:gd name="T22" fmla="*/ 10 w 169"/>
                <a:gd name="T23" fmla="*/ 432 h 673"/>
                <a:gd name="T24" fmla="*/ 2 w 169"/>
                <a:gd name="T25" fmla="*/ 385 h 673"/>
                <a:gd name="T26" fmla="*/ 0 w 169"/>
                <a:gd name="T27" fmla="*/ 337 h 673"/>
                <a:gd name="T28" fmla="*/ 2 w 169"/>
                <a:gd name="T29" fmla="*/ 288 h 673"/>
                <a:gd name="T30" fmla="*/ 10 w 169"/>
                <a:gd name="T31" fmla="*/ 240 h 673"/>
                <a:gd name="T32" fmla="*/ 23 w 169"/>
                <a:gd name="T33" fmla="*/ 195 h 673"/>
                <a:gd name="T34" fmla="*/ 39 w 169"/>
                <a:gd name="T35" fmla="*/ 151 h 673"/>
                <a:gd name="T36" fmla="*/ 61 w 169"/>
                <a:gd name="T37" fmla="*/ 109 h 673"/>
                <a:gd name="T38" fmla="*/ 86 w 169"/>
                <a:gd name="T39" fmla="*/ 70 h 673"/>
                <a:gd name="T40" fmla="*/ 115 w 169"/>
                <a:gd name="T41" fmla="*/ 33 h 673"/>
                <a:gd name="T42" fmla="*/ 148 w 169"/>
                <a:gd name="T4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3">
                  <a:moveTo>
                    <a:pt x="148" y="0"/>
                  </a:moveTo>
                  <a:lnTo>
                    <a:pt x="162" y="133"/>
                  </a:lnTo>
                  <a:lnTo>
                    <a:pt x="169" y="268"/>
                  </a:lnTo>
                  <a:lnTo>
                    <a:pt x="169" y="404"/>
                  </a:lnTo>
                  <a:lnTo>
                    <a:pt x="162" y="539"/>
                  </a:lnTo>
                  <a:lnTo>
                    <a:pt x="148" y="673"/>
                  </a:lnTo>
                  <a:lnTo>
                    <a:pt x="115" y="639"/>
                  </a:lnTo>
                  <a:lnTo>
                    <a:pt x="86" y="603"/>
                  </a:lnTo>
                  <a:lnTo>
                    <a:pt x="61" y="564"/>
                  </a:lnTo>
                  <a:lnTo>
                    <a:pt x="39" y="522"/>
                  </a:lnTo>
                  <a:lnTo>
                    <a:pt x="23" y="478"/>
                  </a:lnTo>
                  <a:lnTo>
                    <a:pt x="10" y="432"/>
                  </a:lnTo>
                  <a:lnTo>
                    <a:pt x="2" y="385"/>
                  </a:lnTo>
                  <a:lnTo>
                    <a:pt x="0" y="337"/>
                  </a:lnTo>
                  <a:lnTo>
                    <a:pt x="2" y="288"/>
                  </a:lnTo>
                  <a:lnTo>
                    <a:pt x="10" y="240"/>
                  </a:lnTo>
                  <a:lnTo>
                    <a:pt x="23" y="195"/>
                  </a:lnTo>
                  <a:lnTo>
                    <a:pt x="39" y="151"/>
                  </a:lnTo>
                  <a:lnTo>
                    <a:pt x="61" y="109"/>
                  </a:lnTo>
                  <a:lnTo>
                    <a:pt x="86" y="70"/>
                  </a:lnTo>
                  <a:lnTo>
                    <a:pt x="115" y="3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3"/>
            <p:cNvSpPr>
              <a:spLocks noEditPoints="1"/>
            </p:cNvSpPr>
            <p:nvPr/>
          </p:nvSpPr>
          <p:spPr bwMode="auto">
            <a:xfrm>
              <a:off x="2490788" y="5024438"/>
              <a:ext cx="601663" cy="515937"/>
            </a:xfrm>
            <a:custGeom>
              <a:avLst/>
              <a:gdLst>
                <a:gd name="T0" fmla="*/ 2285 w 3413"/>
                <a:gd name="T1" fmla="*/ 1237 h 2924"/>
                <a:gd name="T2" fmla="*/ 2501 w 3413"/>
                <a:gd name="T3" fmla="*/ 1291 h 2924"/>
                <a:gd name="T4" fmla="*/ 951 w 3413"/>
                <a:gd name="T5" fmla="*/ 1202 h 2924"/>
                <a:gd name="T6" fmla="*/ 1084 w 3413"/>
                <a:gd name="T7" fmla="*/ 1314 h 2924"/>
                <a:gd name="T8" fmla="*/ 1084 w 3413"/>
                <a:gd name="T9" fmla="*/ 1200 h 2924"/>
                <a:gd name="T10" fmla="*/ 2107 w 3413"/>
                <a:gd name="T11" fmla="*/ 765 h 2924"/>
                <a:gd name="T12" fmla="*/ 1840 w 3413"/>
                <a:gd name="T13" fmla="*/ 1136 h 2924"/>
                <a:gd name="T14" fmla="*/ 2014 w 3413"/>
                <a:gd name="T15" fmla="*/ 1677 h 2924"/>
                <a:gd name="T16" fmla="*/ 2245 w 3413"/>
                <a:gd name="T17" fmla="*/ 1807 h 2924"/>
                <a:gd name="T18" fmla="*/ 2357 w 3413"/>
                <a:gd name="T19" fmla="*/ 1708 h 2924"/>
                <a:gd name="T20" fmla="*/ 2241 w 3413"/>
                <a:gd name="T21" fmla="*/ 1119 h 2924"/>
                <a:gd name="T22" fmla="*/ 2513 w 3413"/>
                <a:gd name="T23" fmla="*/ 814 h 2924"/>
                <a:gd name="T24" fmla="*/ 2609 w 3413"/>
                <a:gd name="T25" fmla="*/ 1667 h 2924"/>
                <a:gd name="T26" fmla="*/ 2533 w 3413"/>
                <a:gd name="T27" fmla="*/ 1816 h 2924"/>
                <a:gd name="T28" fmla="*/ 2694 w 3413"/>
                <a:gd name="T29" fmla="*/ 1747 h 2924"/>
                <a:gd name="T30" fmla="*/ 2928 w 3413"/>
                <a:gd name="T31" fmla="*/ 1488 h 2924"/>
                <a:gd name="T32" fmla="*/ 2887 w 3413"/>
                <a:gd name="T33" fmla="*/ 948 h 2924"/>
                <a:gd name="T34" fmla="*/ 2650 w 3413"/>
                <a:gd name="T35" fmla="*/ 741 h 2924"/>
                <a:gd name="T36" fmla="*/ 831 w 3413"/>
                <a:gd name="T37" fmla="*/ 722 h 2924"/>
                <a:gd name="T38" fmla="*/ 566 w 3413"/>
                <a:gd name="T39" fmla="*/ 923 h 2924"/>
                <a:gd name="T40" fmla="*/ 508 w 3413"/>
                <a:gd name="T41" fmla="*/ 1488 h 2924"/>
                <a:gd name="T42" fmla="*/ 742 w 3413"/>
                <a:gd name="T43" fmla="*/ 1747 h 2924"/>
                <a:gd name="T44" fmla="*/ 903 w 3413"/>
                <a:gd name="T45" fmla="*/ 1815 h 2924"/>
                <a:gd name="T46" fmla="*/ 845 w 3413"/>
                <a:gd name="T47" fmla="*/ 1667 h 2924"/>
                <a:gd name="T48" fmla="*/ 940 w 3413"/>
                <a:gd name="T49" fmla="*/ 814 h 2924"/>
                <a:gd name="T50" fmla="*/ 1212 w 3413"/>
                <a:gd name="T51" fmla="*/ 1119 h 2924"/>
                <a:gd name="T52" fmla="*/ 1095 w 3413"/>
                <a:gd name="T53" fmla="*/ 1708 h 2924"/>
                <a:gd name="T54" fmla="*/ 1191 w 3413"/>
                <a:gd name="T55" fmla="*/ 1804 h 2924"/>
                <a:gd name="T56" fmla="*/ 1422 w 3413"/>
                <a:gd name="T57" fmla="*/ 1677 h 2924"/>
                <a:gd name="T58" fmla="*/ 1598 w 3413"/>
                <a:gd name="T59" fmla="*/ 1145 h 2924"/>
                <a:gd name="T60" fmla="*/ 1327 w 3413"/>
                <a:gd name="T61" fmla="*/ 765 h 2924"/>
                <a:gd name="T62" fmla="*/ 428 w 3413"/>
                <a:gd name="T63" fmla="*/ 228 h 2924"/>
                <a:gd name="T64" fmla="*/ 228 w 3413"/>
                <a:gd name="T65" fmla="*/ 2084 h 2924"/>
                <a:gd name="T66" fmla="*/ 970 w 3413"/>
                <a:gd name="T67" fmla="*/ 2284 h 2924"/>
                <a:gd name="T68" fmla="*/ 345 w 3413"/>
                <a:gd name="T69" fmla="*/ 406 h 2924"/>
                <a:gd name="T70" fmla="*/ 3070 w 3413"/>
                <a:gd name="T71" fmla="*/ 386 h 2924"/>
                <a:gd name="T72" fmla="*/ 2454 w 3413"/>
                <a:gd name="T73" fmla="*/ 2170 h 2924"/>
                <a:gd name="T74" fmla="*/ 3193 w 3413"/>
                <a:gd name="T75" fmla="*/ 2119 h 2924"/>
                <a:gd name="T76" fmla="*/ 3031 w 3413"/>
                <a:gd name="T77" fmla="*/ 232 h 2924"/>
                <a:gd name="T78" fmla="*/ 3308 w 3413"/>
                <a:gd name="T79" fmla="*/ 87 h 2924"/>
                <a:gd name="T80" fmla="*/ 3400 w 3413"/>
                <a:gd name="T81" fmla="*/ 2272 h 2924"/>
                <a:gd name="T82" fmla="*/ 3071 w 3413"/>
                <a:gd name="T83" fmla="*/ 2524 h 2924"/>
                <a:gd name="T84" fmla="*/ 2583 w 3413"/>
                <a:gd name="T85" fmla="*/ 2758 h 2924"/>
                <a:gd name="T86" fmla="*/ 2949 w 3413"/>
                <a:gd name="T87" fmla="*/ 2730 h 2924"/>
                <a:gd name="T88" fmla="*/ 3293 w 3413"/>
                <a:gd name="T89" fmla="*/ 2841 h 2924"/>
                <a:gd name="T90" fmla="*/ 3201 w 3413"/>
                <a:gd name="T91" fmla="*/ 2906 h 2924"/>
                <a:gd name="T92" fmla="*/ 2898 w 3413"/>
                <a:gd name="T93" fmla="*/ 2848 h 2924"/>
                <a:gd name="T94" fmla="*/ 2499 w 3413"/>
                <a:gd name="T95" fmla="*/ 2838 h 2924"/>
                <a:gd name="T96" fmla="*/ 1079 w 3413"/>
                <a:gd name="T97" fmla="*/ 2519 h 2924"/>
                <a:gd name="T98" fmla="*/ 1251 w 3413"/>
                <a:gd name="T99" fmla="*/ 2765 h 2924"/>
                <a:gd name="T100" fmla="*/ 1626 w 3413"/>
                <a:gd name="T101" fmla="*/ 2723 h 2924"/>
                <a:gd name="T102" fmla="*/ 1934 w 3413"/>
                <a:gd name="T103" fmla="*/ 2852 h 2924"/>
                <a:gd name="T104" fmla="*/ 1817 w 3413"/>
                <a:gd name="T105" fmla="*/ 2883 h 2924"/>
                <a:gd name="T106" fmla="*/ 1502 w 3413"/>
                <a:gd name="T107" fmla="*/ 2850 h 2924"/>
                <a:gd name="T108" fmla="*/ 1101 w 3413"/>
                <a:gd name="T109" fmla="*/ 2808 h 2924"/>
                <a:gd name="T110" fmla="*/ 296 w 3413"/>
                <a:gd name="T111" fmla="*/ 2509 h 2924"/>
                <a:gd name="T112" fmla="*/ 3 w 3413"/>
                <a:gd name="T113" fmla="*/ 2216 h 2924"/>
                <a:gd name="T114" fmla="*/ 170 w 3413"/>
                <a:gd name="T115" fmla="*/ 47 h 2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13" h="2924">
                  <a:moveTo>
                    <a:pt x="1084" y="2170"/>
                  </a:moveTo>
                  <a:lnTo>
                    <a:pt x="1084" y="2284"/>
                  </a:lnTo>
                  <a:lnTo>
                    <a:pt x="2340" y="2284"/>
                  </a:lnTo>
                  <a:lnTo>
                    <a:pt x="2340" y="2170"/>
                  </a:lnTo>
                  <a:lnTo>
                    <a:pt x="1084" y="2170"/>
                  </a:lnTo>
                  <a:close/>
                  <a:moveTo>
                    <a:pt x="2340" y="1200"/>
                  </a:moveTo>
                  <a:lnTo>
                    <a:pt x="2320" y="1202"/>
                  </a:lnTo>
                  <a:lnTo>
                    <a:pt x="2305" y="1209"/>
                  </a:lnTo>
                  <a:lnTo>
                    <a:pt x="2293" y="1221"/>
                  </a:lnTo>
                  <a:lnTo>
                    <a:pt x="2285" y="1237"/>
                  </a:lnTo>
                  <a:lnTo>
                    <a:pt x="2283" y="1257"/>
                  </a:lnTo>
                  <a:lnTo>
                    <a:pt x="2285" y="1275"/>
                  </a:lnTo>
                  <a:lnTo>
                    <a:pt x="2293" y="1291"/>
                  </a:lnTo>
                  <a:lnTo>
                    <a:pt x="2305" y="1303"/>
                  </a:lnTo>
                  <a:lnTo>
                    <a:pt x="2320" y="1311"/>
                  </a:lnTo>
                  <a:lnTo>
                    <a:pt x="2340" y="1314"/>
                  </a:lnTo>
                  <a:lnTo>
                    <a:pt x="2454" y="1314"/>
                  </a:lnTo>
                  <a:lnTo>
                    <a:pt x="2473" y="1311"/>
                  </a:lnTo>
                  <a:lnTo>
                    <a:pt x="2489" y="1303"/>
                  </a:lnTo>
                  <a:lnTo>
                    <a:pt x="2501" y="1291"/>
                  </a:lnTo>
                  <a:lnTo>
                    <a:pt x="2508" y="1275"/>
                  </a:lnTo>
                  <a:lnTo>
                    <a:pt x="2511" y="1257"/>
                  </a:lnTo>
                  <a:lnTo>
                    <a:pt x="2508" y="1237"/>
                  </a:lnTo>
                  <a:lnTo>
                    <a:pt x="2501" y="1221"/>
                  </a:lnTo>
                  <a:lnTo>
                    <a:pt x="2489" y="1209"/>
                  </a:lnTo>
                  <a:lnTo>
                    <a:pt x="2473" y="1202"/>
                  </a:lnTo>
                  <a:lnTo>
                    <a:pt x="2454" y="1200"/>
                  </a:lnTo>
                  <a:lnTo>
                    <a:pt x="2340" y="1200"/>
                  </a:lnTo>
                  <a:close/>
                  <a:moveTo>
                    <a:pt x="970" y="1200"/>
                  </a:moveTo>
                  <a:lnTo>
                    <a:pt x="951" y="1202"/>
                  </a:lnTo>
                  <a:lnTo>
                    <a:pt x="935" y="1209"/>
                  </a:lnTo>
                  <a:lnTo>
                    <a:pt x="923" y="1221"/>
                  </a:lnTo>
                  <a:lnTo>
                    <a:pt x="916" y="1237"/>
                  </a:lnTo>
                  <a:lnTo>
                    <a:pt x="913" y="1257"/>
                  </a:lnTo>
                  <a:lnTo>
                    <a:pt x="916" y="1275"/>
                  </a:lnTo>
                  <a:lnTo>
                    <a:pt x="923" y="1291"/>
                  </a:lnTo>
                  <a:lnTo>
                    <a:pt x="935" y="1303"/>
                  </a:lnTo>
                  <a:lnTo>
                    <a:pt x="951" y="1311"/>
                  </a:lnTo>
                  <a:lnTo>
                    <a:pt x="970" y="1314"/>
                  </a:lnTo>
                  <a:lnTo>
                    <a:pt x="1084" y="1314"/>
                  </a:lnTo>
                  <a:lnTo>
                    <a:pt x="1104" y="1311"/>
                  </a:lnTo>
                  <a:lnTo>
                    <a:pt x="1119" y="1303"/>
                  </a:lnTo>
                  <a:lnTo>
                    <a:pt x="1131" y="1291"/>
                  </a:lnTo>
                  <a:lnTo>
                    <a:pt x="1139" y="1275"/>
                  </a:lnTo>
                  <a:lnTo>
                    <a:pt x="1141" y="1257"/>
                  </a:lnTo>
                  <a:lnTo>
                    <a:pt x="1139" y="1237"/>
                  </a:lnTo>
                  <a:lnTo>
                    <a:pt x="1131" y="1221"/>
                  </a:lnTo>
                  <a:lnTo>
                    <a:pt x="1119" y="1209"/>
                  </a:lnTo>
                  <a:lnTo>
                    <a:pt x="1104" y="1202"/>
                  </a:lnTo>
                  <a:lnTo>
                    <a:pt x="1084" y="1200"/>
                  </a:lnTo>
                  <a:lnTo>
                    <a:pt x="970" y="1200"/>
                  </a:lnTo>
                  <a:close/>
                  <a:moveTo>
                    <a:pt x="2402" y="685"/>
                  </a:moveTo>
                  <a:lnTo>
                    <a:pt x="2349" y="687"/>
                  </a:lnTo>
                  <a:lnTo>
                    <a:pt x="2298" y="695"/>
                  </a:lnTo>
                  <a:lnTo>
                    <a:pt x="2249" y="706"/>
                  </a:lnTo>
                  <a:lnTo>
                    <a:pt x="2201" y="722"/>
                  </a:lnTo>
                  <a:lnTo>
                    <a:pt x="2156" y="741"/>
                  </a:lnTo>
                  <a:lnTo>
                    <a:pt x="2111" y="765"/>
                  </a:lnTo>
                  <a:lnTo>
                    <a:pt x="2109" y="765"/>
                  </a:lnTo>
                  <a:lnTo>
                    <a:pt x="2107" y="765"/>
                  </a:lnTo>
                  <a:lnTo>
                    <a:pt x="2106" y="765"/>
                  </a:lnTo>
                  <a:lnTo>
                    <a:pt x="2106" y="765"/>
                  </a:lnTo>
                  <a:lnTo>
                    <a:pt x="2058" y="798"/>
                  </a:lnTo>
                  <a:lnTo>
                    <a:pt x="2014" y="836"/>
                  </a:lnTo>
                  <a:lnTo>
                    <a:pt x="1972" y="878"/>
                  </a:lnTo>
                  <a:lnTo>
                    <a:pt x="1936" y="923"/>
                  </a:lnTo>
                  <a:lnTo>
                    <a:pt x="1904" y="973"/>
                  </a:lnTo>
                  <a:lnTo>
                    <a:pt x="1877" y="1024"/>
                  </a:lnTo>
                  <a:lnTo>
                    <a:pt x="1855" y="1079"/>
                  </a:lnTo>
                  <a:lnTo>
                    <a:pt x="1840" y="1136"/>
                  </a:lnTo>
                  <a:lnTo>
                    <a:pt x="1829" y="1196"/>
                  </a:lnTo>
                  <a:lnTo>
                    <a:pt x="1826" y="1257"/>
                  </a:lnTo>
                  <a:lnTo>
                    <a:pt x="1829" y="1317"/>
                  </a:lnTo>
                  <a:lnTo>
                    <a:pt x="1840" y="1376"/>
                  </a:lnTo>
                  <a:lnTo>
                    <a:pt x="1855" y="1434"/>
                  </a:lnTo>
                  <a:lnTo>
                    <a:pt x="1877" y="1488"/>
                  </a:lnTo>
                  <a:lnTo>
                    <a:pt x="1904" y="1541"/>
                  </a:lnTo>
                  <a:lnTo>
                    <a:pt x="1936" y="1590"/>
                  </a:lnTo>
                  <a:lnTo>
                    <a:pt x="1972" y="1635"/>
                  </a:lnTo>
                  <a:lnTo>
                    <a:pt x="2014" y="1677"/>
                  </a:lnTo>
                  <a:lnTo>
                    <a:pt x="2058" y="1714"/>
                  </a:lnTo>
                  <a:lnTo>
                    <a:pt x="2106" y="1747"/>
                  </a:lnTo>
                  <a:lnTo>
                    <a:pt x="2110" y="1747"/>
                  </a:lnTo>
                  <a:lnTo>
                    <a:pt x="2111" y="1747"/>
                  </a:lnTo>
                  <a:lnTo>
                    <a:pt x="2111" y="1747"/>
                  </a:lnTo>
                  <a:lnTo>
                    <a:pt x="2111" y="1747"/>
                  </a:lnTo>
                  <a:lnTo>
                    <a:pt x="2154" y="1770"/>
                  </a:lnTo>
                  <a:lnTo>
                    <a:pt x="2197" y="1790"/>
                  </a:lnTo>
                  <a:lnTo>
                    <a:pt x="2243" y="1804"/>
                  </a:lnTo>
                  <a:lnTo>
                    <a:pt x="2245" y="1807"/>
                  </a:lnTo>
                  <a:lnTo>
                    <a:pt x="2247" y="1808"/>
                  </a:lnTo>
                  <a:lnTo>
                    <a:pt x="2249" y="1809"/>
                  </a:lnTo>
                  <a:lnTo>
                    <a:pt x="2250" y="1810"/>
                  </a:lnTo>
                  <a:lnTo>
                    <a:pt x="2252" y="1810"/>
                  </a:lnTo>
                  <a:lnTo>
                    <a:pt x="2254" y="1810"/>
                  </a:lnTo>
                  <a:lnTo>
                    <a:pt x="2273" y="1815"/>
                  </a:lnTo>
                  <a:lnTo>
                    <a:pt x="2292" y="1818"/>
                  </a:lnTo>
                  <a:lnTo>
                    <a:pt x="2311" y="1822"/>
                  </a:lnTo>
                  <a:lnTo>
                    <a:pt x="2357" y="1822"/>
                  </a:lnTo>
                  <a:lnTo>
                    <a:pt x="2357" y="1708"/>
                  </a:lnTo>
                  <a:lnTo>
                    <a:pt x="2322" y="1702"/>
                  </a:lnTo>
                  <a:lnTo>
                    <a:pt x="2290" y="1694"/>
                  </a:lnTo>
                  <a:lnTo>
                    <a:pt x="2260" y="1685"/>
                  </a:lnTo>
                  <a:lnTo>
                    <a:pt x="2245" y="1679"/>
                  </a:lnTo>
                  <a:lnTo>
                    <a:pt x="2230" y="1674"/>
                  </a:lnTo>
                  <a:lnTo>
                    <a:pt x="2215" y="1667"/>
                  </a:lnTo>
                  <a:lnTo>
                    <a:pt x="2231" y="1530"/>
                  </a:lnTo>
                  <a:lnTo>
                    <a:pt x="2241" y="1394"/>
                  </a:lnTo>
                  <a:lnTo>
                    <a:pt x="2244" y="1257"/>
                  </a:lnTo>
                  <a:lnTo>
                    <a:pt x="2241" y="1119"/>
                  </a:lnTo>
                  <a:lnTo>
                    <a:pt x="2231" y="982"/>
                  </a:lnTo>
                  <a:lnTo>
                    <a:pt x="2215" y="845"/>
                  </a:lnTo>
                  <a:lnTo>
                    <a:pt x="2230" y="840"/>
                  </a:lnTo>
                  <a:lnTo>
                    <a:pt x="2245" y="834"/>
                  </a:lnTo>
                  <a:lnTo>
                    <a:pt x="2260" y="828"/>
                  </a:lnTo>
                  <a:lnTo>
                    <a:pt x="2309" y="814"/>
                  </a:lnTo>
                  <a:lnTo>
                    <a:pt x="2360" y="806"/>
                  </a:lnTo>
                  <a:lnTo>
                    <a:pt x="2412" y="803"/>
                  </a:lnTo>
                  <a:lnTo>
                    <a:pt x="2462" y="806"/>
                  </a:lnTo>
                  <a:lnTo>
                    <a:pt x="2513" y="814"/>
                  </a:lnTo>
                  <a:lnTo>
                    <a:pt x="2562" y="828"/>
                  </a:lnTo>
                  <a:lnTo>
                    <a:pt x="2578" y="834"/>
                  </a:lnTo>
                  <a:lnTo>
                    <a:pt x="2592" y="840"/>
                  </a:lnTo>
                  <a:lnTo>
                    <a:pt x="2609" y="845"/>
                  </a:lnTo>
                  <a:lnTo>
                    <a:pt x="2591" y="982"/>
                  </a:lnTo>
                  <a:lnTo>
                    <a:pt x="2582" y="1119"/>
                  </a:lnTo>
                  <a:lnTo>
                    <a:pt x="2578" y="1257"/>
                  </a:lnTo>
                  <a:lnTo>
                    <a:pt x="2582" y="1394"/>
                  </a:lnTo>
                  <a:lnTo>
                    <a:pt x="2591" y="1530"/>
                  </a:lnTo>
                  <a:lnTo>
                    <a:pt x="2609" y="1667"/>
                  </a:lnTo>
                  <a:lnTo>
                    <a:pt x="2592" y="1674"/>
                  </a:lnTo>
                  <a:lnTo>
                    <a:pt x="2578" y="1679"/>
                  </a:lnTo>
                  <a:lnTo>
                    <a:pt x="2562" y="1685"/>
                  </a:lnTo>
                  <a:lnTo>
                    <a:pt x="2530" y="1694"/>
                  </a:lnTo>
                  <a:lnTo>
                    <a:pt x="2498" y="1702"/>
                  </a:lnTo>
                  <a:lnTo>
                    <a:pt x="2466" y="1708"/>
                  </a:lnTo>
                  <a:lnTo>
                    <a:pt x="2466" y="1822"/>
                  </a:lnTo>
                  <a:lnTo>
                    <a:pt x="2493" y="1822"/>
                  </a:lnTo>
                  <a:lnTo>
                    <a:pt x="2512" y="1820"/>
                  </a:lnTo>
                  <a:lnTo>
                    <a:pt x="2533" y="1816"/>
                  </a:lnTo>
                  <a:lnTo>
                    <a:pt x="2550" y="1810"/>
                  </a:lnTo>
                  <a:lnTo>
                    <a:pt x="2554" y="1807"/>
                  </a:lnTo>
                  <a:lnTo>
                    <a:pt x="2556" y="1806"/>
                  </a:lnTo>
                  <a:lnTo>
                    <a:pt x="2557" y="1805"/>
                  </a:lnTo>
                  <a:lnTo>
                    <a:pt x="2558" y="1804"/>
                  </a:lnTo>
                  <a:lnTo>
                    <a:pt x="2560" y="1804"/>
                  </a:lnTo>
                  <a:lnTo>
                    <a:pt x="2562" y="1804"/>
                  </a:lnTo>
                  <a:lnTo>
                    <a:pt x="2607" y="1790"/>
                  </a:lnTo>
                  <a:lnTo>
                    <a:pt x="2652" y="1770"/>
                  </a:lnTo>
                  <a:lnTo>
                    <a:pt x="2694" y="1747"/>
                  </a:lnTo>
                  <a:lnTo>
                    <a:pt x="2698" y="1747"/>
                  </a:lnTo>
                  <a:lnTo>
                    <a:pt x="2699" y="1747"/>
                  </a:lnTo>
                  <a:lnTo>
                    <a:pt x="2700" y="1747"/>
                  </a:lnTo>
                  <a:lnTo>
                    <a:pt x="2700" y="1747"/>
                  </a:lnTo>
                  <a:lnTo>
                    <a:pt x="2747" y="1714"/>
                  </a:lnTo>
                  <a:lnTo>
                    <a:pt x="2792" y="1677"/>
                  </a:lnTo>
                  <a:lnTo>
                    <a:pt x="2832" y="1635"/>
                  </a:lnTo>
                  <a:lnTo>
                    <a:pt x="2870" y="1590"/>
                  </a:lnTo>
                  <a:lnTo>
                    <a:pt x="2901" y="1541"/>
                  </a:lnTo>
                  <a:lnTo>
                    <a:pt x="2928" y="1488"/>
                  </a:lnTo>
                  <a:lnTo>
                    <a:pt x="2949" y="1434"/>
                  </a:lnTo>
                  <a:lnTo>
                    <a:pt x="2966" y="1376"/>
                  </a:lnTo>
                  <a:lnTo>
                    <a:pt x="2975" y="1317"/>
                  </a:lnTo>
                  <a:lnTo>
                    <a:pt x="2979" y="1257"/>
                  </a:lnTo>
                  <a:lnTo>
                    <a:pt x="2976" y="1200"/>
                  </a:lnTo>
                  <a:lnTo>
                    <a:pt x="2968" y="1145"/>
                  </a:lnTo>
                  <a:lnTo>
                    <a:pt x="2955" y="1092"/>
                  </a:lnTo>
                  <a:lnTo>
                    <a:pt x="2937" y="1041"/>
                  </a:lnTo>
                  <a:lnTo>
                    <a:pt x="2914" y="993"/>
                  </a:lnTo>
                  <a:lnTo>
                    <a:pt x="2887" y="948"/>
                  </a:lnTo>
                  <a:lnTo>
                    <a:pt x="2856" y="905"/>
                  </a:lnTo>
                  <a:lnTo>
                    <a:pt x="2822" y="865"/>
                  </a:lnTo>
                  <a:lnTo>
                    <a:pt x="2784" y="828"/>
                  </a:lnTo>
                  <a:lnTo>
                    <a:pt x="2743" y="795"/>
                  </a:lnTo>
                  <a:lnTo>
                    <a:pt x="2700" y="765"/>
                  </a:lnTo>
                  <a:lnTo>
                    <a:pt x="2697" y="765"/>
                  </a:lnTo>
                  <a:lnTo>
                    <a:pt x="2695" y="765"/>
                  </a:lnTo>
                  <a:lnTo>
                    <a:pt x="2694" y="765"/>
                  </a:lnTo>
                  <a:lnTo>
                    <a:pt x="2694" y="765"/>
                  </a:lnTo>
                  <a:lnTo>
                    <a:pt x="2650" y="741"/>
                  </a:lnTo>
                  <a:lnTo>
                    <a:pt x="2603" y="722"/>
                  </a:lnTo>
                  <a:lnTo>
                    <a:pt x="2555" y="706"/>
                  </a:lnTo>
                  <a:lnTo>
                    <a:pt x="2505" y="695"/>
                  </a:lnTo>
                  <a:lnTo>
                    <a:pt x="2454" y="687"/>
                  </a:lnTo>
                  <a:lnTo>
                    <a:pt x="2402" y="685"/>
                  </a:lnTo>
                  <a:close/>
                  <a:moveTo>
                    <a:pt x="1033" y="685"/>
                  </a:moveTo>
                  <a:lnTo>
                    <a:pt x="979" y="687"/>
                  </a:lnTo>
                  <a:lnTo>
                    <a:pt x="929" y="695"/>
                  </a:lnTo>
                  <a:lnTo>
                    <a:pt x="879" y="706"/>
                  </a:lnTo>
                  <a:lnTo>
                    <a:pt x="831" y="722"/>
                  </a:lnTo>
                  <a:lnTo>
                    <a:pt x="786" y="741"/>
                  </a:lnTo>
                  <a:lnTo>
                    <a:pt x="742" y="765"/>
                  </a:lnTo>
                  <a:lnTo>
                    <a:pt x="739" y="765"/>
                  </a:lnTo>
                  <a:lnTo>
                    <a:pt x="738" y="765"/>
                  </a:lnTo>
                  <a:lnTo>
                    <a:pt x="737" y="765"/>
                  </a:lnTo>
                  <a:lnTo>
                    <a:pt x="736" y="765"/>
                  </a:lnTo>
                  <a:lnTo>
                    <a:pt x="688" y="798"/>
                  </a:lnTo>
                  <a:lnTo>
                    <a:pt x="644" y="836"/>
                  </a:lnTo>
                  <a:lnTo>
                    <a:pt x="603" y="878"/>
                  </a:lnTo>
                  <a:lnTo>
                    <a:pt x="566" y="923"/>
                  </a:lnTo>
                  <a:lnTo>
                    <a:pt x="535" y="973"/>
                  </a:lnTo>
                  <a:lnTo>
                    <a:pt x="508" y="1024"/>
                  </a:lnTo>
                  <a:lnTo>
                    <a:pt x="486" y="1079"/>
                  </a:lnTo>
                  <a:lnTo>
                    <a:pt x="469" y="1136"/>
                  </a:lnTo>
                  <a:lnTo>
                    <a:pt x="460" y="1196"/>
                  </a:lnTo>
                  <a:lnTo>
                    <a:pt x="457" y="1257"/>
                  </a:lnTo>
                  <a:lnTo>
                    <a:pt x="460" y="1317"/>
                  </a:lnTo>
                  <a:lnTo>
                    <a:pt x="469" y="1376"/>
                  </a:lnTo>
                  <a:lnTo>
                    <a:pt x="486" y="1434"/>
                  </a:lnTo>
                  <a:lnTo>
                    <a:pt x="508" y="1488"/>
                  </a:lnTo>
                  <a:lnTo>
                    <a:pt x="535" y="1541"/>
                  </a:lnTo>
                  <a:lnTo>
                    <a:pt x="566" y="1590"/>
                  </a:lnTo>
                  <a:lnTo>
                    <a:pt x="603" y="1635"/>
                  </a:lnTo>
                  <a:lnTo>
                    <a:pt x="644" y="1677"/>
                  </a:lnTo>
                  <a:lnTo>
                    <a:pt x="688" y="1714"/>
                  </a:lnTo>
                  <a:lnTo>
                    <a:pt x="736" y="1747"/>
                  </a:lnTo>
                  <a:lnTo>
                    <a:pt x="741" y="1747"/>
                  </a:lnTo>
                  <a:lnTo>
                    <a:pt x="742" y="1747"/>
                  </a:lnTo>
                  <a:lnTo>
                    <a:pt x="742" y="1747"/>
                  </a:lnTo>
                  <a:lnTo>
                    <a:pt x="742" y="1747"/>
                  </a:lnTo>
                  <a:lnTo>
                    <a:pt x="783" y="1770"/>
                  </a:lnTo>
                  <a:lnTo>
                    <a:pt x="828" y="1790"/>
                  </a:lnTo>
                  <a:lnTo>
                    <a:pt x="874" y="1804"/>
                  </a:lnTo>
                  <a:lnTo>
                    <a:pt x="876" y="1807"/>
                  </a:lnTo>
                  <a:lnTo>
                    <a:pt x="878" y="1808"/>
                  </a:lnTo>
                  <a:lnTo>
                    <a:pt x="879" y="1809"/>
                  </a:lnTo>
                  <a:lnTo>
                    <a:pt x="880" y="1810"/>
                  </a:lnTo>
                  <a:lnTo>
                    <a:pt x="882" y="1810"/>
                  </a:lnTo>
                  <a:lnTo>
                    <a:pt x="885" y="1810"/>
                  </a:lnTo>
                  <a:lnTo>
                    <a:pt x="903" y="1815"/>
                  </a:lnTo>
                  <a:lnTo>
                    <a:pt x="923" y="1818"/>
                  </a:lnTo>
                  <a:lnTo>
                    <a:pt x="942" y="1822"/>
                  </a:lnTo>
                  <a:lnTo>
                    <a:pt x="988" y="1822"/>
                  </a:lnTo>
                  <a:lnTo>
                    <a:pt x="988" y="1708"/>
                  </a:lnTo>
                  <a:lnTo>
                    <a:pt x="953" y="1702"/>
                  </a:lnTo>
                  <a:lnTo>
                    <a:pt x="920" y="1694"/>
                  </a:lnTo>
                  <a:lnTo>
                    <a:pt x="890" y="1685"/>
                  </a:lnTo>
                  <a:lnTo>
                    <a:pt x="875" y="1679"/>
                  </a:lnTo>
                  <a:lnTo>
                    <a:pt x="860" y="1674"/>
                  </a:lnTo>
                  <a:lnTo>
                    <a:pt x="845" y="1667"/>
                  </a:lnTo>
                  <a:lnTo>
                    <a:pt x="861" y="1530"/>
                  </a:lnTo>
                  <a:lnTo>
                    <a:pt x="872" y="1394"/>
                  </a:lnTo>
                  <a:lnTo>
                    <a:pt x="875" y="1257"/>
                  </a:lnTo>
                  <a:lnTo>
                    <a:pt x="872" y="1119"/>
                  </a:lnTo>
                  <a:lnTo>
                    <a:pt x="861" y="982"/>
                  </a:lnTo>
                  <a:lnTo>
                    <a:pt x="845" y="845"/>
                  </a:lnTo>
                  <a:lnTo>
                    <a:pt x="860" y="840"/>
                  </a:lnTo>
                  <a:lnTo>
                    <a:pt x="875" y="834"/>
                  </a:lnTo>
                  <a:lnTo>
                    <a:pt x="890" y="828"/>
                  </a:lnTo>
                  <a:lnTo>
                    <a:pt x="940" y="814"/>
                  </a:lnTo>
                  <a:lnTo>
                    <a:pt x="991" y="806"/>
                  </a:lnTo>
                  <a:lnTo>
                    <a:pt x="1042" y="803"/>
                  </a:lnTo>
                  <a:lnTo>
                    <a:pt x="1092" y="806"/>
                  </a:lnTo>
                  <a:lnTo>
                    <a:pt x="1143" y="814"/>
                  </a:lnTo>
                  <a:lnTo>
                    <a:pt x="1193" y="828"/>
                  </a:lnTo>
                  <a:lnTo>
                    <a:pt x="1208" y="834"/>
                  </a:lnTo>
                  <a:lnTo>
                    <a:pt x="1223" y="840"/>
                  </a:lnTo>
                  <a:lnTo>
                    <a:pt x="1238" y="845"/>
                  </a:lnTo>
                  <a:lnTo>
                    <a:pt x="1222" y="982"/>
                  </a:lnTo>
                  <a:lnTo>
                    <a:pt x="1212" y="1119"/>
                  </a:lnTo>
                  <a:lnTo>
                    <a:pt x="1208" y="1257"/>
                  </a:lnTo>
                  <a:lnTo>
                    <a:pt x="1212" y="1394"/>
                  </a:lnTo>
                  <a:lnTo>
                    <a:pt x="1222" y="1530"/>
                  </a:lnTo>
                  <a:lnTo>
                    <a:pt x="1238" y="1667"/>
                  </a:lnTo>
                  <a:lnTo>
                    <a:pt x="1223" y="1674"/>
                  </a:lnTo>
                  <a:lnTo>
                    <a:pt x="1208" y="1679"/>
                  </a:lnTo>
                  <a:lnTo>
                    <a:pt x="1193" y="1685"/>
                  </a:lnTo>
                  <a:lnTo>
                    <a:pt x="1160" y="1694"/>
                  </a:lnTo>
                  <a:lnTo>
                    <a:pt x="1129" y="1702"/>
                  </a:lnTo>
                  <a:lnTo>
                    <a:pt x="1095" y="1708"/>
                  </a:lnTo>
                  <a:lnTo>
                    <a:pt x="1095" y="1822"/>
                  </a:lnTo>
                  <a:lnTo>
                    <a:pt x="1124" y="1822"/>
                  </a:lnTo>
                  <a:lnTo>
                    <a:pt x="1143" y="1820"/>
                  </a:lnTo>
                  <a:lnTo>
                    <a:pt x="1163" y="1816"/>
                  </a:lnTo>
                  <a:lnTo>
                    <a:pt x="1181" y="1810"/>
                  </a:lnTo>
                  <a:lnTo>
                    <a:pt x="1184" y="1807"/>
                  </a:lnTo>
                  <a:lnTo>
                    <a:pt x="1186" y="1806"/>
                  </a:lnTo>
                  <a:lnTo>
                    <a:pt x="1187" y="1805"/>
                  </a:lnTo>
                  <a:lnTo>
                    <a:pt x="1189" y="1804"/>
                  </a:lnTo>
                  <a:lnTo>
                    <a:pt x="1191" y="1804"/>
                  </a:lnTo>
                  <a:lnTo>
                    <a:pt x="1193" y="1804"/>
                  </a:lnTo>
                  <a:lnTo>
                    <a:pt x="1238" y="1790"/>
                  </a:lnTo>
                  <a:lnTo>
                    <a:pt x="1282" y="1770"/>
                  </a:lnTo>
                  <a:lnTo>
                    <a:pt x="1324" y="1747"/>
                  </a:lnTo>
                  <a:lnTo>
                    <a:pt x="1329" y="1747"/>
                  </a:lnTo>
                  <a:lnTo>
                    <a:pt x="1330" y="1747"/>
                  </a:lnTo>
                  <a:lnTo>
                    <a:pt x="1330" y="1747"/>
                  </a:lnTo>
                  <a:lnTo>
                    <a:pt x="1330" y="1747"/>
                  </a:lnTo>
                  <a:lnTo>
                    <a:pt x="1377" y="1714"/>
                  </a:lnTo>
                  <a:lnTo>
                    <a:pt x="1422" y="1677"/>
                  </a:lnTo>
                  <a:lnTo>
                    <a:pt x="1463" y="1635"/>
                  </a:lnTo>
                  <a:lnTo>
                    <a:pt x="1500" y="1590"/>
                  </a:lnTo>
                  <a:lnTo>
                    <a:pt x="1532" y="1541"/>
                  </a:lnTo>
                  <a:lnTo>
                    <a:pt x="1559" y="1488"/>
                  </a:lnTo>
                  <a:lnTo>
                    <a:pt x="1580" y="1434"/>
                  </a:lnTo>
                  <a:lnTo>
                    <a:pt x="1596" y="1376"/>
                  </a:lnTo>
                  <a:lnTo>
                    <a:pt x="1606" y="1317"/>
                  </a:lnTo>
                  <a:lnTo>
                    <a:pt x="1609" y="1257"/>
                  </a:lnTo>
                  <a:lnTo>
                    <a:pt x="1606" y="1200"/>
                  </a:lnTo>
                  <a:lnTo>
                    <a:pt x="1598" y="1145"/>
                  </a:lnTo>
                  <a:lnTo>
                    <a:pt x="1586" y="1092"/>
                  </a:lnTo>
                  <a:lnTo>
                    <a:pt x="1567" y="1041"/>
                  </a:lnTo>
                  <a:lnTo>
                    <a:pt x="1544" y="993"/>
                  </a:lnTo>
                  <a:lnTo>
                    <a:pt x="1517" y="948"/>
                  </a:lnTo>
                  <a:lnTo>
                    <a:pt x="1487" y="905"/>
                  </a:lnTo>
                  <a:lnTo>
                    <a:pt x="1452" y="865"/>
                  </a:lnTo>
                  <a:lnTo>
                    <a:pt x="1415" y="828"/>
                  </a:lnTo>
                  <a:lnTo>
                    <a:pt x="1373" y="795"/>
                  </a:lnTo>
                  <a:lnTo>
                    <a:pt x="1330" y="765"/>
                  </a:lnTo>
                  <a:lnTo>
                    <a:pt x="1327" y="765"/>
                  </a:lnTo>
                  <a:lnTo>
                    <a:pt x="1326" y="765"/>
                  </a:lnTo>
                  <a:lnTo>
                    <a:pt x="1324" y="765"/>
                  </a:lnTo>
                  <a:lnTo>
                    <a:pt x="1324" y="765"/>
                  </a:lnTo>
                  <a:lnTo>
                    <a:pt x="1280" y="741"/>
                  </a:lnTo>
                  <a:lnTo>
                    <a:pt x="1233" y="722"/>
                  </a:lnTo>
                  <a:lnTo>
                    <a:pt x="1185" y="706"/>
                  </a:lnTo>
                  <a:lnTo>
                    <a:pt x="1135" y="695"/>
                  </a:lnTo>
                  <a:lnTo>
                    <a:pt x="1084" y="687"/>
                  </a:lnTo>
                  <a:lnTo>
                    <a:pt x="1033" y="685"/>
                  </a:lnTo>
                  <a:close/>
                  <a:moveTo>
                    <a:pt x="428" y="228"/>
                  </a:moveTo>
                  <a:lnTo>
                    <a:pt x="393" y="232"/>
                  </a:lnTo>
                  <a:lnTo>
                    <a:pt x="359" y="242"/>
                  </a:lnTo>
                  <a:lnTo>
                    <a:pt x="329" y="256"/>
                  </a:lnTo>
                  <a:lnTo>
                    <a:pt x="301" y="276"/>
                  </a:lnTo>
                  <a:lnTo>
                    <a:pt x="276" y="301"/>
                  </a:lnTo>
                  <a:lnTo>
                    <a:pt x="256" y="329"/>
                  </a:lnTo>
                  <a:lnTo>
                    <a:pt x="241" y="360"/>
                  </a:lnTo>
                  <a:lnTo>
                    <a:pt x="231" y="393"/>
                  </a:lnTo>
                  <a:lnTo>
                    <a:pt x="228" y="428"/>
                  </a:lnTo>
                  <a:lnTo>
                    <a:pt x="228" y="2084"/>
                  </a:lnTo>
                  <a:lnTo>
                    <a:pt x="231" y="2119"/>
                  </a:lnTo>
                  <a:lnTo>
                    <a:pt x="241" y="2154"/>
                  </a:lnTo>
                  <a:lnTo>
                    <a:pt x="256" y="2185"/>
                  </a:lnTo>
                  <a:lnTo>
                    <a:pt x="276" y="2212"/>
                  </a:lnTo>
                  <a:lnTo>
                    <a:pt x="301" y="2237"/>
                  </a:lnTo>
                  <a:lnTo>
                    <a:pt x="329" y="2256"/>
                  </a:lnTo>
                  <a:lnTo>
                    <a:pt x="359" y="2272"/>
                  </a:lnTo>
                  <a:lnTo>
                    <a:pt x="393" y="2281"/>
                  </a:lnTo>
                  <a:lnTo>
                    <a:pt x="428" y="2284"/>
                  </a:lnTo>
                  <a:lnTo>
                    <a:pt x="970" y="2284"/>
                  </a:lnTo>
                  <a:lnTo>
                    <a:pt x="970" y="2170"/>
                  </a:lnTo>
                  <a:lnTo>
                    <a:pt x="428" y="2170"/>
                  </a:lnTo>
                  <a:lnTo>
                    <a:pt x="406" y="2167"/>
                  </a:lnTo>
                  <a:lnTo>
                    <a:pt x="386" y="2158"/>
                  </a:lnTo>
                  <a:lnTo>
                    <a:pt x="368" y="2144"/>
                  </a:lnTo>
                  <a:lnTo>
                    <a:pt x="354" y="2127"/>
                  </a:lnTo>
                  <a:lnTo>
                    <a:pt x="345" y="2106"/>
                  </a:lnTo>
                  <a:lnTo>
                    <a:pt x="342" y="2084"/>
                  </a:lnTo>
                  <a:lnTo>
                    <a:pt x="342" y="428"/>
                  </a:lnTo>
                  <a:lnTo>
                    <a:pt x="345" y="406"/>
                  </a:lnTo>
                  <a:lnTo>
                    <a:pt x="354" y="386"/>
                  </a:lnTo>
                  <a:lnTo>
                    <a:pt x="368" y="368"/>
                  </a:lnTo>
                  <a:lnTo>
                    <a:pt x="386" y="355"/>
                  </a:lnTo>
                  <a:lnTo>
                    <a:pt x="406" y="346"/>
                  </a:lnTo>
                  <a:lnTo>
                    <a:pt x="428" y="343"/>
                  </a:lnTo>
                  <a:lnTo>
                    <a:pt x="2996" y="343"/>
                  </a:lnTo>
                  <a:lnTo>
                    <a:pt x="3018" y="346"/>
                  </a:lnTo>
                  <a:lnTo>
                    <a:pt x="3039" y="355"/>
                  </a:lnTo>
                  <a:lnTo>
                    <a:pt x="3056" y="368"/>
                  </a:lnTo>
                  <a:lnTo>
                    <a:pt x="3070" y="386"/>
                  </a:lnTo>
                  <a:lnTo>
                    <a:pt x="3079" y="406"/>
                  </a:lnTo>
                  <a:lnTo>
                    <a:pt x="3082" y="428"/>
                  </a:lnTo>
                  <a:lnTo>
                    <a:pt x="3082" y="2084"/>
                  </a:lnTo>
                  <a:lnTo>
                    <a:pt x="3079" y="2106"/>
                  </a:lnTo>
                  <a:lnTo>
                    <a:pt x="3070" y="2127"/>
                  </a:lnTo>
                  <a:lnTo>
                    <a:pt x="3056" y="2144"/>
                  </a:lnTo>
                  <a:lnTo>
                    <a:pt x="3039" y="2158"/>
                  </a:lnTo>
                  <a:lnTo>
                    <a:pt x="3018" y="2167"/>
                  </a:lnTo>
                  <a:lnTo>
                    <a:pt x="2996" y="2170"/>
                  </a:lnTo>
                  <a:lnTo>
                    <a:pt x="2454" y="2170"/>
                  </a:lnTo>
                  <a:lnTo>
                    <a:pt x="2454" y="2284"/>
                  </a:lnTo>
                  <a:lnTo>
                    <a:pt x="2996" y="2284"/>
                  </a:lnTo>
                  <a:lnTo>
                    <a:pt x="3031" y="2281"/>
                  </a:lnTo>
                  <a:lnTo>
                    <a:pt x="3065" y="2272"/>
                  </a:lnTo>
                  <a:lnTo>
                    <a:pt x="3096" y="2256"/>
                  </a:lnTo>
                  <a:lnTo>
                    <a:pt x="3124" y="2237"/>
                  </a:lnTo>
                  <a:lnTo>
                    <a:pt x="3148" y="2212"/>
                  </a:lnTo>
                  <a:lnTo>
                    <a:pt x="3168" y="2185"/>
                  </a:lnTo>
                  <a:lnTo>
                    <a:pt x="3183" y="2154"/>
                  </a:lnTo>
                  <a:lnTo>
                    <a:pt x="3193" y="2119"/>
                  </a:lnTo>
                  <a:lnTo>
                    <a:pt x="3196" y="2084"/>
                  </a:lnTo>
                  <a:lnTo>
                    <a:pt x="3196" y="428"/>
                  </a:lnTo>
                  <a:lnTo>
                    <a:pt x="3193" y="393"/>
                  </a:lnTo>
                  <a:lnTo>
                    <a:pt x="3183" y="360"/>
                  </a:lnTo>
                  <a:lnTo>
                    <a:pt x="3168" y="329"/>
                  </a:lnTo>
                  <a:lnTo>
                    <a:pt x="3148" y="301"/>
                  </a:lnTo>
                  <a:lnTo>
                    <a:pt x="3124" y="276"/>
                  </a:lnTo>
                  <a:lnTo>
                    <a:pt x="3096" y="256"/>
                  </a:lnTo>
                  <a:lnTo>
                    <a:pt x="3065" y="242"/>
                  </a:lnTo>
                  <a:lnTo>
                    <a:pt x="3031" y="232"/>
                  </a:lnTo>
                  <a:lnTo>
                    <a:pt x="2996" y="228"/>
                  </a:lnTo>
                  <a:lnTo>
                    <a:pt x="428" y="228"/>
                  </a:lnTo>
                  <a:close/>
                  <a:moveTo>
                    <a:pt x="342" y="0"/>
                  </a:moveTo>
                  <a:lnTo>
                    <a:pt x="3082" y="0"/>
                  </a:lnTo>
                  <a:lnTo>
                    <a:pt x="3125" y="3"/>
                  </a:lnTo>
                  <a:lnTo>
                    <a:pt x="3166" y="10"/>
                  </a:lnTo>
                  <a:lnTo>
                    <a:pt x="3205" y="23"/>
                  </a:lnTo>
                  <a:lnTo>
                    <a:pt x="3242" y="40"/>
                  </a:lnTo>
                  <a:lnTo>
                    <a:pt x="3276" y="62"/>
                  </a:lnTo>
                  <a:lnTo>
                    <a:pt x="3308" y="87"/>
                  </a:lnTo>
                  <a:lnTo>
                    <a:pt x="3336" y="115"/>
                  </a:lnTo>
                  <a:lnTo>
                    <a:pt x="3360" y="147"/>
                  </a:lnTo>
                  <a:lnTo>
                    <a:pt x="3380" y="183"/>
                  </a:lnTo>
                  <a:lnTo>
                    <a:pt x="3396" y="219"/>
                  </a:lnTo>
                  <a:lnTo>
                    <a:pt x="3407" y="258"/>
                  </a:lnTo>
                  <a:lnTo>
                    <a:pt x="3413" y="300"/>
                  </a:lnTo>
                  <a:lnTo>
                    <a:pt x="3413" y="343"/>
                  </a:lnTo>
                  <a:lnTo>
                    <a:pt x="3413" y="2182"/>
                  </a:lnTo>
                  <a:lnTo>
                    <a:pt x="3410" y="2227"/>
                  </a:lnTo>
                  <a:lnTo>
                    <a:pt x="3400" y="2272"/>
                  </a:lnTo>
                  <a:lnTo>
                    <a:pt x="3386" y="2314"/>
                  </a:lnTo>
                  <a:lnTo>
                    <a:pt x="3366" y="2354"/>
                  </a:lnTo>
                  <a:lnTo>
                    <a:pt x="3341" y="2390"/>
                  </a:lnTo>
                  <a:lnTo>
                    <a:pt x="3312" y="2423"/>
                  </a:lnTo>
                  <a:lnTo>
                    <a:pt x="3279" y="2452"/>
                  </a:lnTo>
                  <a:lnTo>
                    <a:pt x="3243" y="2477"/>
                  </a:lnTo>
                  <a:lnTo>
                    <a:pt x="3203" y="2497"/>
                  </a:lnTo>
                  <a:lnTo>
                    <a:pt x="3161" y="2511"/>
                  </a:lnTo>
                  <a:lnTo>
                    <a:pt x="3116" y="2521"/>
                  </a:lnTo>
                  <a:lnTo>
                    <a:pt x="3071" y="2524"/>
                  </a:lnTo>
                  <a:lnTo>
                    <a:pt x="2443" y="2524"/>
                  </a:lnTo>
                  <a:lnTo>
                    <a:pt x="2444" y="2554"/>
                  </a:lnTo>
                  <a:lnTo>
                    <a:pt x="2448" y="2583"/>
                  </a:lnTo>
                  <a:lnTo>
                    <a:pt x="2454" y="2611"/>
                  </a:lnTo>
                  <a:lnTo>
                    <a:pt x="2466" y="2638"/>
                  </a:lnTo>
                  <a:lnTo>
                    <a:pt x="2481" y="2669"/>
                  </a:lnTo>
                  <a:lnTo>
                    <a:pt x="2502" y="2697"/>
                  </a:lnTo>
                  <a:lnTo>
                    <a:pt x="2526" y="2721"/>
                  </a:lnTo>
                  <a:lnTo>
                    <a:pt x="2553" y="2742"/>
                  </a:lnTo>
                  <a:lnTo>
                    <a:pt x="2583" y="2758"/>
                  </a:lnTo>
                  <a:lnTo>
                    <a:pt x="2615" y="2771"/>
                  </a:lnTo>
                  <a:lnTo>
                    <a:pt x="2649" y="2779"/>
                  </a:lnTo>
                  <a:lnTo>
                    <a:pt x="2685" y="2782"/>
                  </a:lnTo>
                  <a:lnTo>
                    <a:pt x="2721" y="2781"/>
                  </a:lnTo>
                  <a:lnTo>
                    <a:pt x="2759" y="2775"/>
                  </a:lnTo>
                  <a:lnTo>
                    <a:pt x="2796" y="2763"/>
                  </a:lnTo>
                  <a:lnTo>
                    <a:pt x="2831" y="2752"/>
                  </a:lnTo>
                  <a:lnTo>
                    <a:pt x="2870" y="2742"/>
                  </a:lnTo>
                  <a:lnTo>
                    <a:pt x="2909" y="2734"/>
                  </a:lnTo>
                  <a:lnTo>
                    <a:pt x="2949" y="2730"/>
                  </a:lnTo>
                  <a:lnTo>
                    <a:pt x="2990" y="2728"/>
                  </a:lnTo>
                  <a:lnTo>
                    <a:pt x="3031" y="2729"/>
                  </a:lnTo>
                  <a:lnTo>
                    <a:pt x="3072" y="2733"/>
                  </a:lnTo>
                  <a:lnTo>
                    <a:pt x="3112" y="2740"/>
                  </a:lnTo>
                  <a:lnTo>
                    <a:pt x="3151" y="2751"/>
                  </a:lnTo>
                  <a:lnTo>
                    <a:pt x="3188" y="2764"/>
                  </a:lnTo>
                  <a:lnTo>
                    <a:pt x="3222" y="2781"/>
                  </a:lnTo>
                  <a:lnTo>
                    <a:pt x="3253" y="2802"/>
                  </a:lnTo>
                  <a:lnTo>
                    <a:pt x="3281" y="2827"/>
                  </a:lnTo>
                  <a:lnTo>
                    <a:pt x="3293" y="2841"/>
                  </a:lnTo>
                  <a:lnTo>
                    <a:pt x="3298" y="2858"/>
                  </a:lnTo>
                  <a:lnTo>
                    <a:pt x="3298" y="2875"/>
                  </a:lnTo>
                  <a:lnTo>
                    <a:pt x="3293" y="2892"/>
                  </a:lnTo>
                  <a:lnTo>
                    <a:pt x="3281" y="2906"/>
                  </a:lnTo>
                  <a:lnTo>
                    <a:pt x="3270" y="2916"/>
                  </a:lnTo>
                  <a:lnTo>
                    <a:pt x="3257" y="2922"/>
                  </a:lnTo>
                  <a:lnTo>
                    <a:pt x="3242" y="2924"/>
                  </a:lnTo>
                  <a:lnTo>
                    <a:pt x="3228" y="2922"/>
                  </a:lnTo>
                  <a:lnTo>
                    <a:pt x="3215" y="2916"/>
                  </a:lnTo>
                  <a:lnTo>
                    <a:pt x="3201" y="2906"/>
                  </a:lnTo>
                  <a:lnTo>
                    <a:pt x="3181" y="2888"/>
                  </a:lnTo>
                  <a:lnTo>
                    <a:pt x="3157" y="2872"/>
                  </a:lnTo>
                  <a:lnTo>
                    <a:pt x="3129" y="2860"/>
                  </a:lnTo>
                  <a:lnTo>
                    <a:pt x="3100" y="2850"/>
                  </a:lnTo>
                  <a:lnTo>
                    <a:pt x="3068" y="2843"/>
                  </a:lnTo>
                  <a:lnTo>
                    <a:pt x="3033" y="2839"/>
                  </a:lnTo>
                  <a:lnTo>
                    <a:pt x="2999" y="2838"/>
                  </a:lnTo>
                  <a:lnTo>
                    <a:pt x="2965" y="2839"/>
                  </a:lnTo>
                  <a:lnTo>
                    <a:pt x="2931" y="2842"/>
                  </a:lnTo>
                  <a:lnTo>
                    <a:pt x="2898" y="2848"/>
                  </a:lnTo>
                  <a:lnTo>
                    <a:pt x="2866" y="2857"/>
                  </a:lnTo>
                  <a:lnTo>
                    <a:pt x="2837" y="2866"/>
                  </a:lnTo>
                  <a:lnTo>
                    <a:pt x="2791" y="2880"/>
                  </a:lnTo>
                  <a:lnTo>
                    <a:pt x="2746" y="2890"/>
                  </a:lnTo>
                  <a:lnTo>
                    <a:pt x="2702" y="2893"/>
                  </a:lnTo>
                  <a:lnTo>
                    <a:pt x="2658" y="2892"/>
                  </a:lnTo>
                  <a:lnTo>
                    <a:pt x="2616" y="2885"/>
                  </a:lnTo>
                  <a:lnTo>
                    <a:pt x="2574" y="2874"/>
                  </a:lnTo>
                  <a:lnTo>
                    <a:pt x="2535" y="2858"/>
                  </a:lnTo>
                  <a:lnTo>
                    <a:pt x="2499" y="2838"/>
                  </a:lnTo>
                  <a:lnTo>
                    <a:pt x="2464" y="2813"/>
                  </a:lnTo>
                  <a:lnTo>
                    <a:pt x="2433" y="2785"/>
                  </a:lnTo>
                  <a:lnTo>
                    <a:pt x="2405" y="2753"/>
                  </a:lnTo>
                  <a:lnTo>
                    <a:pt x="2382" y="2718"/>
                  </a:lnTo>
                  <a:lnTo>
                    <a:pt x="2363" y="2678"/>
                  </a:lnTo>
                  <a:lnTo>
                    <a:pt x="2350" y="2639"/>
                  </a:lnTo>
                  <a:lnTo>
                    <a:pt x="2342" y="2600"/>
                  </a:lnTo>
                  <a:lnTo>
                    <a:pt x="2336" y="2560"/>
                  </a:lnTo>
                  <a:lnTo>
                    <a:pt x="2334" y="2519"/>
                  </a:lnTo>
                  <a:lnTo>
                    <a:pt x="1079" y="2519"/>
                  </a:lnTo>
                  <a:lnTo>
                    <a:pt x="1080" y="2548"/>
                  </a:lnTo>
                  <a:lnTo>
                    <a:pt x="1084" y="2578"/>
                  </a:lnTo>
                  <a:lnTo>
                    <a:pt x="1090" y="2606"/>
                  </a:lnTo>
                  <a:lnTo>
                    <a:pt x="1102" y="2633"/>
                  </a:lnTo>
                  <a:lnTo>
                    <a:pt x="1117" y="2664"/>
                  </a:lnTo>
                  <a:lnTo>
                    <a:pt x="1138" y="2692"/>
                  </a:lnTo>
                  <a:lnTo>
                    <a:pt x="1162" y="2716"/>
                  </a:lnTo>
                  <a:lnTo>
                    <a:pt x="1189" y="2736"/>
                  </a:lnTo>
                  <a:lnTo>
                    <a:pt x="1219" y="2753"/>
                  </a:lnTo>
                  <a:lnTo>
                    <a:pt x="1251" y="2765"/>
                  </a:lnTo>
                  <a:lnTo>
                    <a:pt x="1285" y="2774"/>
                  </a:lnTo>
                  <a:lnTo>
                    <a:pt x="1321" y="2777"/>
                  </a:lnTo>
                  <a:lnTo>
                    <a:pt x="1358" y="2776"/>
                  </a:lnTo>
                  <a:lnTo>
                    <a:pt x="1395" y="2770"/>
                  </a:lnTo>
                  <a:lnTo>
                    <a:pt x="1432" y="2758"/>
                  </a:lnTo>
                  <a:lnTo>
                    <a:pt x="1467" y="2746"/>
                  </a:lnTo>
                  <a:lnTo>
                    <a:pt x="1506" y="2736"/>
                  </a:lnTo>
                  <a:lnTo>
                    <a:pt x="1545" y="2729"/>
                  </a:lnTo>
                  <a:lnTo>
                    <a:pt x="1586" y="2725"/>
                  </a:lnTo>
                  <a:lnTo>
                    <a:pt x="1626" y="2723"/>
                  </a:lnTo>
                  <a:lnTo>
                    <a:pt x="1668" y="2724"/>
                  </a:lnTo>
                  <a:lnTo>
                    <a:pt x="1708" y="2727"/>
                  </a:lnTo>
                  <a:lnTo>
                    <a:pt x="1748" y="2734"/>
                  </a:lnTo>
                  <a:lnTo>
                    <a:pt x="1787" y="2745"/>
                  </a:lnTo>
                  <a:lnTo>
                    <a:pt x="1823" y="2758"/>
                  </a:lnTo>
                  <a:lnTo>
                    <a:pt x="1858" y="2776"/>
                  </a:lnTo>
                  <a:lnTo>
                    <a:pt x="1889" y="2796"/>
                  </a:lnTo>
                  <a:lnTo>
                    <a:pt x="1917" y="2820"/>
                  </a:lnTo>
                  <a:lnTo>
                    <a:pt x="1929" y="2836"/>
                  </a:lnTo>
                  <a:lnTo>
                    <a:pt x="1934" y="2852"/>
                  </a:lnTo>
                  <a:lnTo>
                    <a:pt x="1934" y="2869"/>
                  </a:lnTo>
                  <a:lnTo>
                    <a:pt x="1929" y="2886"/>
                  </a:lnTo>
                  <a:lnTo>
                    <a:pt x="1917" y="2901"/>
                  </a:lnTo>
                  <a:lnTo>
                    <a:pt x="1906" y="2911"/>
                  </a:lnTo>
                  <a:lnTo>
                    <a:pt x="1893" y="2916"/>
                  </a:lnTo>
                  <a:lnTo>
                    <a:pt x="1878" y="2918"/>
                  </a:lnTo>
                  <a:lnTo>
                    <a:pt x="1864" y="2916"/>
                  </a:lnTo>
                  <a:lnTo>
                    <a:pt x="1851" y="2911"/>
                  </a:lnTo>
                  <a:lnTo>
                    <a:pt x="1837" y="2901"/>
                  </a:lnTo>
                  <a:lnTo>
                    <a:pt x="1817" y="2883"/>
                  </a:lnTo>
                  <a:lnTo>
                    <a:pt x="1793" y="2867"/>
                  </a:lnTo>
                  <a:lnTo>
                    <a:pt x="1765" y="2855"/>
                  </a:lnTo>
                  <a:lnTo>
                    <a:pt x="1735" y="2844"/>
                  </a:lnTo>
                  <a:lnTo>
                    <a:pt x="1704" y="2838"/>
                  </a:lnTo>
                  <a:lnTo>
                    <a:pt x="1670" y="2834"/>
                  </a:lnTo>
                  <a:lnTo>
                    <a:pt x="1635" y="2832"/>
                  </a:lnTo>
                  <a:lnTo>
                    <a:pt x="1601" y="2833"/>
                  </a:lnTo>
                  <a:lnTo>
                    <a:pt x="1567" y="2837"/>
                  </a:lnTo>
                  <a:lnTo>
                    <a:pt x="1534" y="2842"/>
                  </a:lnTo>
                  <a:lnTo>
                    <a:pt x="1502" y="2850"/>
                  </a:lnTo>
                  <a:lnTo>
                    <a:pt x="1473" y="2861"/>
                  </a:lnTo>
                  <a:lnTo>
                    <a:pt x="1427" y="2875"/>
                  </a:lnTo>
                  <a:lnTo>
                    <a:pt x="1383" y="2884"/>
                  </a:lnTo>
                  <a:lnTo>
                    <a:pt x="1338" y="2888"/>
                  </a:lnTo>
                  <a:lnTo>
                    <a:pt x="1294" y="2886"/>
                  </a:lnTo>
                  <a:lnTo>
                    <a:pt x="1252" y="2879"/>
                  </a:lnTo>
                  <a:lnTo>
                    <a:pt x="1210" y="2868"/>
                  </a:lnTo>
                  <a:lnTo>
                    <a:pt x="1171" y="2852"/>
                  </a:lnTo>
                  <a:lnTo>
                    <a:pt x="1135" y="2832"/>
                  </a:lnTo>
                  <a:lnTo>
                    <a:pt x="1101" y="2808"/>
                  </a:lnTo>
                  <a:lnTo>
                    <a:pt x="1070" y="2780"/>
                  </a:lnTo>
                  <a:lnTo>
                    <a:pt x="1042" y="2748"/>
                  </a:lnTo>
                  <a:lnTo>
                    <a:pt x="1018" y="2711"/>
                  </a:lnTo>
                  <a:lnTo>
                    <a:pt x="999" y="2672"/>
                  </a:lnTo>
                  <a:lnTo>
                    <a:pt x="987" y="2634"/>
                  </a:lnTo>
                  <a:lnTo>
                    <a:pt x="978" y="2594"/>
                  </a:lnTo>
                  <a:lnTo>
                    <a:pt x="972" y="2554"/>
                  </a:lnTo>
                  <a:lnTo>
                    <a:pt x="970" y="2512"/>
                  </a:lnTo>
                  <a:lnTo>
                    <a:pt x="342" y="2512"/>
                  </a:lnTo>
                  <a:lnTo>
                    <a:pt x="296" y="2509"/>
                  </a:lnTo>
                  <a:lnTo>
                    <a:pt x="252" y="2500"/>
                  </a:lnTo>
                  <a:lnTo>
                    <a:pt x="209" y="2485"/>
                  </a:lnTo>
                  <a:lnTo>
                    <a:pt x="170" y="2466"/>
                  </a:lnTo>
                  <a:lnTo>
                    <a:pt x="134" y="2441"/>
                  </a:lnTo>
                  <a:lnTo>
                    <a:pt x="101" y="2412"/>
                  </a:lnTo>
                  <a:lnTo>
                    <a:pt x="72" y="2379"/>
                  </a:lnTo>
                  <a:lnTo>
                    <a:pt x="47" y="2342"/>
                  </a:lnTo>
                  <a:lnTo>
                    <a:pt x="27" y="2303"/>
                  </a:lnTo>
                  <a:lnTo>
                    <a:pt x="12" y="2260"/>
                  </a:lnTo>
                  <a:lnTo>
                    <a:pt x="3" y="2216"/>
                  </a:lnTo>
                  <a:lnTo>
                    <a:pt x="0" y="2170"/>
                  </a:lnTo>
                  <a:lnTo>
                    <a:pt x="0" y="343"/>
                  </a:lnTo>
                  <a:lnTo>
                    <a:pt x="3" y="297"/>
                  </a:lnTo>
                  <a:lnTo>
                    <a:pt x="12" y="252"/>
                  </a:lnTo>
                  <a:lnTo>
                    <a:pt x="27" y="209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0" y="47"/>
                  </a:lnTo>
                  <a:lnTo>
                    <a:pt x="209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4"/>
            <p:cNvSpPr>
              <a:spLocks/>
            </p:cNvSpPr>
            <p:nvPr/>
          </p:nvSpPr>
          <p:spPr bwMode="auto">
            <a:xfrm>
              <a:off x="2963863" y="5186363"/>
              <a:ext cx="30163" cy="119062"/>
            </a:xfrm>
            <a:custGeom>
              <a:avLst/>
              <a:gdLst>
                <a:gd name="T0" fmla="*/ 21 w 169"/>
                <a:gd name="T1" fmla="*/ 0 h 673"/>
                <a:gd name="T2" fmla="*/ 54 w 169"/>
                <a:gd name="T3" fmla="*/ 33 h 673"/>
                <a:gd name="T4" fmla="*/ 83 w 169"/>
                <a:gd name="T5" fmla="*/ 70 h 673"/>
                <a:gd name="T6" fmla="*/ 108 w 169"/>
                <a:gd name="T7" fmla="*/ 109 h 673"/>
                <a:gd name="T8" fmla="*/ 130 w 169"/>
                <a:gd name="T9" fmla="*/ 151 h 673"/>
                <a:gd name="T10" fmla="*/ 146 w 169"/>
                <a:gd name="T11" fmla="*/ 195 h 673"/>
                <a:gd name="T12" fmla="*/ 159 w 169"/>
                <a:gd name="T13" fmla="*/ 240 h 673"/>
                <a:gd name="T14" fmla="*/ 167 w 169"/>
                <a:gd name="T15" fmla="*/ 288 h 673"/>
                <a:gd name="T16" fmla="*/ 169 w 169"/>
                <a:gd name="T17" fmla="*/ 337 h 673"/>
                <a:gd name="T18" fmla="*/ 167 w 169"/>
                <a:gd name="T19" fmla="*/ 385 h 673"/>
                <a:gd name="T20" fmla="*/ 159 w 169"/>
                <a:gd name="T21" fmla="*/ 433 h 673"/>
                <a:gd name="T22" fmla="*/ 146 w 169"/>
                <a:gd name="T23" fmla="*/ 480 h 673"/>
                <a:gd name="T24" fmla="*/ 130 w 169"/>
                <a:gd name="T25" fmla="*/ 524 h 673"/>
                <a:gd name="T26" fmla="*/ 108 w 169"/>
                <a:gd name="T27" fmla="*/ 566 h 673"/>
                <a:gd name="T28" fmla="*/ 83 w 169"/>
                <a:gd name="T29" fmla="*/ 605 h 673"/>
                <a:gd name="T30" fmla="*/ 54 w 169"/>
                <a:gd name="T31" fmla="*/ 642 h 673"/>
                <a:gd name="T32" fmla="*/ 21 w 169"/>
                <a:gd name="T33" fmla="*/ 673 h 673"/>
                <a:gd name="T34" fmla="*/ 7 w 169"/>
                <a:gd name="T35" fmla="*/ 539 h 673"/>
                <a:gd name="T36" fmla="*/ 0 w 169"/>
                <a:gd name="T37" fmla="*/ 404 h 673"/>
                <a:gd name="T38" fmla="*/ 0 w 169"/>
                <a:gd name="T39" fmla="*/ 268 h 673"/>
                <a:gd name="T40" fmla="*/ 7 w 169"/>
                <a:gd name="T41" fmla="*/ 133 h 673"/>
                <a:gd name="T42" fmla="*/ 21 w 169"/>
                <a:gd name="T4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3">
                  <a:moveTo>
                    <a:pt x="21" y="0"/>
                  </a:moveTo>
                  <a:lnTo>
                    <a:pt x="54" y="33"/>
                  </a:lnTo>
                  <a:lnTo>
                    <a:pt x="83" y="70"/>
                  </a:lnTo>
                  <a:lnTo>
                    <a:pt x="108" y="109"/>
                  </a:lnTo>
                  <a:lnTo>
                    <a:pt x="130" y="151"/>
                  </a:lnTo>
                  <a:lnTo>
                    <a:pt x="146" y="195"/>
                  </a:lnTo>
                  <a:lnTo>
                    <a:pt x="159" y="240"/>
                  </a:lnTo>
                  <a:lnTo>
                    <a:pt x="167" y="288"/>
                  </a:lnTo>
                  <a:lnTo>
                    <a:pt x="169" y="337"/>
                  </a:lnTo>
                  <a:lnTo>
                    <a:pt x="167" y="385"/>
                  </a:lnTo>
                  <a:lnTo>
                    <a:pt x="159" y="433"/>
                  </a:lnTo>
                  <a:lnTo>
                    <a:pt x="146" y="480"/>
                  </a:lnTo>
                  <a:lnTo>
                    <a:pt x="130" y="524"/>
                  </a:lnTo>
                  <a:lnTo>
                    <a:pt x="108" y="566"/>
                  </a:lnTo>
                  <a:lnTo>
                    <a:pt x="83" y="605"/>
                  </a:lnTo>
                  <a:lnTo>
                    <a:pt x="54" y="642"/>
                  </a:lnTo>
                  <a:lnTo>
                    <a:pt x="21" y="673"/>
                  </a:lnTo>
                  <a:lnTo>
                    <a:pt x="7" y="539"/>
                  </a:lnTo>
                  <a:lnTo>
                    <a:pt x="0" y="404"/>
                  </a:lnTo>
                  <a:lnTo>
                    <a:pt x="0" y="268"/>
                  </a:lnTo>
                  <a:lnTo>
                    <a:pt x="7" y="13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1" name="Freeform 129"/>
          <p:cNvSpPr>
            <a:spLocks noEditPoints="1"/>
          </p:cNvSpPr>
          <p:nvPr/>
        </p:nvSpPr>
        <p:spPr bwMode="auto">
          <a:xfrm>
            <a:off x="3451808" y="5024438"/>
            <a:ext cx="601663" cy="515937"/>
          </a:xfrm>
          <a:custGeom>
            <a:avLst/>
            <a:gdLst>
              <a:gd name="T0" fmla="*/ 2305 w 3413"/>
              <a:gd name="T1" fmla="*/ 1209 h 2924"/>
              <a:gd name="T2" fmla="*/ 2340 w 3413"/>
              <a:gd name="T3" fmla="*/ 1314 h 2924"/>
              <a:gd name="T4" fmla="*/ 2501 w 3413"/>
              <a:gd name="T5" fmla="*/ 1221 h 2924"/>
              <a:gd name="T6" fmla="*/ 923 w 3413"/>
              <a:gd name="T7" fmla="*/ 1221 h 2924"/>
              <a:gd name="T8" fmla="*/ 1084 w 3413"/>
              <a:gd name="T9" fmla="*/ 1314 h 2924"/>
              <a:gd name="T10" fmla="*/ 1119 w 3413"/>
              <a:gd name="T11" fmla="*/ 1209 h 2924"/>
              <a:gd name="T12" fmla="*/ 2127 w 3413"/>
              <a:gd name="T13" fmla="*/ 718 h 2924"/>
              <a:gd name="T14" fmla="*/ 1834 w 3413"/>
              <a:gd name="T15" fmla="*/ 1066 h 2924"/>
              <a:gd name="T16" fmla="*/ 1893 w 3413"/>
              <a:gd name="T17" fmla="*/ 1761 h 2924"/>
              <a:gd name="T18" fmla="*/ 2054 w 3413"/>
              <a:gd name="T19" fmla="*/ 1719 h 2924"/>
              <a:gd name="T20" fmla="*/ 1940 w 3413"/>
              <a:gd name="T21" fmla="*/ 1148 h 2924"/>
              <a:gd name="T22" fmla="*/ 2189 w 3413"/>
              <a:gd name="T23" fmla="*/ 816 h 2924"/>
              <a:gd name="T24" fmla="*/ 2630 w 3413"/>
              <a:gd name="T25" fmla="*/ 824 h 2924"/>
              <a:gd name="T26" fmla="*/ 2859 w 3413"/>
              <a:gd name="T27" fmla="*/ 1142 h 2924"/>
              <a:gd name="T28" fmla="*/ 2745 w 3413"/>
              <a:gd name="T29" fmla="*/ 1713 h 2924"/>
              <a:gd name="T30" fmla="*/ 2906 w 3413"/>
              <a:gd name="T31" fmla="*/ 1761 h 2924"/>
              <a:gd name="T32" fmla="*/ 2964 w 3413"/>
              <a:gd name="T33" fmla="*/ 1068 h 2924"/>
              <a:gd name="T34" fmla="*/ 2661 w 3413"/>
              <a:gd name="T35" fmla="*/ 713 h 2924"/>
              <a:gd name="T36" fmla="*/ 787 w 3413"/>
              <a:gd name="T37" fmla="*/ 703 h 2924"/>
              <a:gd name="T38" fmla="*/ 476 w 3413"/>
              <a:gd name="T39" fmla="*/ 1030 h 2924"/>
              <a:gd name="T40" fmla="*/ 501 w 3413"/>
              <a:gd name="T41" fmla="*/ 1734 h 2924"/>
              <a:gd name="T42" fmla="*/ 970 w 3413"/>
              <a:gd name="T43" fmla="*/ 1719 h 2924"/>
              <a:gd name="T44" fmla="*/ 571 w 3413"/>
              <a:gd name="T45" fmla="*/ 1605 h 2924"/>
              <a:gd name="T46" fmla="*/ 800 w 3413"/>
              <a:gd name="T47" fmla="*/ 826 h 2924"/>
              <a:gd name="T48" fmla="*/ 1242 w 3413"/>
              <a:gd name="T49" fmla="*/ 813 h 2924"/>
              <a:gd name="T50" fmla="*/ 1487 w 3413"/>
              <a:gd name="T51" fmla="*/ 1114 h 2924"/>
              <a:gd name="T52" fmla="*/ 1401 w 3413"/>
              <a:gd name="T53" fmla="*/ 1710 h 2924"/>
              <a:gd name="T54" fmla="*/ 1510 w 3413"/>
              <a:gd name="T55" fmla="*/ 1783 h 2924"/>
              <a:gd name="T56" fmla="*/ 1601 w 3413"/>
              <a:gd name="T57" fmla="*/ 1105 h 2924"/>
              <a:gd name="T58" fmla="*/ 1327 w 3413"/>
              <a:gd name="T59" fmla="*/ 734 h 2924"/>
              <a:gd name="T60" fmla="*/ 359 w 3413"/>
              <a:gd name="T61" fmla="*/ 242 h 2924"/>
              <a:gd name="T62" fmla="*/ 228 w 3413"/>
              <a:gd name="T63" fmla="*/ 2084 h 2924"/>
              <a:gd name="T64" fmla="*/ 393 w 3413"/>
              <a:gd name="T65" fmla="*/ 2281 h 2924"/>
              <a:gd name="T66" fmla="*/ 354 w 3413"/>
              <a:gd name="T67" fmla="*/ 2127 h 2924"/>
              <a:gd name="T68" fmla="*/ 406 w 3413"/>
              <a:gd name="T69" fmla="*/ 346 h 2924"/>
              <a:gd name="T70" fmla="*/ 3082 w 3413"/>
              <a:gd name="T71" fmla="*/ 428 h 2924"/>
              <a:gd name="T72" fmla="*/ 2454 w 3413"/>
              <a:gd name="T73" fmla="*/ 2170 h 2924"/>
              <a:gd name="T74" fmla="*/ 3168 w 3413"/>
              <a:gd name="T75" fmla="*/ 2185 h 2924"/>
              <a:gd name="T76" fmla="*/ 3148 w 3413"/>
              <a:gd name="T77" fmla="*/ 301 h 2924"/>
              <a:gd name="T78" fmla="*/ 3082 w 3413"/>
              <a:gd name="T79" fmla="*/ 0 h 2924"/>
              <a:gd name="T80" fmla="*/ 3360 w 3413"/>
              <a:gd name="T81" fmla="*/ 147 h 2924"/>
              <a:gd name="T82" fmla="*/ 3400 w 3413"/>
              <a:gd name="T83" fmla="*/ 2272 h 2924"/>
              <a:gd name="T84" fmla="*/ 3161 w 3413"/>
              <a:gd name="T85" fmla="*/ 2511 h 2924"/>
              <a:gd name="T86" fmla="*/ 2481 w 3413"/>
              <a:gd name="T87" fmla="*/ 2669 h 2924"/>
              <a:gd name="T88" fmla="*/ 2721 w 3413"/>
              <a:gd name="T89" fmla="*/ 2781 h 2924"/>
              <a:gd name="T90" fmla="*/ 3031 w 3413"/>
              <a:gd name="T91" fmla="*/ 2729 h 2924"/>
              <a:gd name="T92" fmla="*/ 3293 w 3413"/>
              <a:gd name="T93" fmla="*/ 2841 h 2924"/>
              <a:gd name="T94" fmla="*/ 3228 w 3413"/>
              <a:gd name="T95" fmla="*/ 2922 h 2924"/>
              <a:gd name="T96" fmla="*/ 3033 w 3413"/>
              <a:gd name="T97" fmla="*/ 2839 h 2924"/>
              <a:gd name="T98" fmla="*/ 2746 w 3413"/>
              <a:gd name="T99" fmla="*/ 2890 h 2924"/>
              <a:gd name="T100" fmla="*/ 2433 w 3413"/>
              <a:gd name="T101" fmla="*/ 2785 h 2924"/>
              <a:gd name="T102" fmla="*/ 1079 w 3413"/>
              <a:gd name="T103" fmla="*/ 2519 h 2924"/>
              <a:gd name="T104" fmla="*/ 1189 w 3413"/>
              <a:gd name="T105" fmla="*/ 2736 h 2924"/>
              <a:gd name="T106" fmla="*/ 1467 w 3413"/>
              <a:gd name="T107" fmla="*/ 2746 h 2924"/>
              <a:gd name="T108" fmla="*/ 1787 w 3413"/>
              <a:gd name="T109" fmla="*/ 2745 h 2924"/>
              <a:gd name="T110" fmla="*/ 1929 w 3413"/>
              <a:gd name="T111" fmla="*/ 2886 h 2924"/>
              <a:gd name="T112" fmla="*/ 1817 w 3413"/>
              <a:gd name="T113" fmla="*/ 2883 h 2924"/>
              <a:gd name="T114" fmla="*/ 1567 w 3413"/>
              <a:gd name="T115" fmla="*/ 2837 h 2924"/>
              <a:gd name="T116" fmla="*/ 1252 w 3413"/>
              <a:gd name="T117" fmla="*/ 2879 h 2924"/>
              <a:gd name="T118" fmla="*/ 999 w 3413"/>
              <a:gd name="T119" fmla="*/ 2672 h 2924"/>
              <a:gd name="T120" fmla="*/ 209 w 3413"/>
              <a:gd name="T121" fmla="*/ 2485 h 2924"/>
              <a:gd name="T122" fmla="*/ 3 w 3413"/>
              <a:gd name="T123" fmla="*/ 2216 h 2924"/>
              <a:gd name="T124" fmla="*/ 101 w 3413"/>
              <a:gd name="T125" fmla="*/ 101 h 2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13" h="2924">
                <a:moveTo>
                  <a:pt x="1084" y="2170"/>
                </a:moveTo>
                <a:lnTo>
                  <a:pt x="1084" y="2284"/>
                </a:lnTo>
                <a:lnTo>
                  <a:pt x="2340" y="2284"/>
                </a:lnTo>
                <a:lnTo>
                  <a:pt x="2340" y="2170"/>
                </a:lnTo>
                <a:lnTo>
                  <a:pt x="1084" y="2170"/>
                </a:lnTo>
                <a:close/>
                <a:moveTo>
                  <a:pt x="2340" y="1200"/>
                </a:moveTo>
                <a:lnTo>
                  <a:pt x="2320" y="1202"/>
                </a:lnTo>
                <a:lnTo>
                  <a:pt x="2305" y="1209"/>
                </a:lnTo>
                <a:lnTo>
                  <a:pt x="2293" y="1221"/>
                </a:lnTo>
                <a:lnTo>
                  <a:pt x="2285" y="1237"/>
                </a:lnTo>
                <a:lnTo>
                  <a:pt x="2283" y="1257"/>
                </a:lnTo>
                <a:lnTo>
                  <a:pt x="2285" y="1275"/>
                </a:lnTo>
                <a:lnTo>
                  <a:pt x="2293" y="1291"/>
                </a:lnTo>
                <a:lnTo>
                  <a:pt x="2305" y="1303"/>
                </a:lnTo>
                <a:lnTo>
                  <a:pt x="2320" y="1311"/>
                </a:lnTo>
                <a:lnTo>
                  <a:pt x="2340" y="1314"/>
                </a:lnTo>
                <a:lnTo>
                  <a:pt x="2454" y="1314"/>
                </a:lnTo>
                <a:lnTo>
                  <a:pt x="2473" y="1311"/>
                </a:lnTo>
                <a:lnTo>
                  <a:pt x="2489" y="1303"/>
                </a:lnTo>
                <a:lnTo>
                  <a:pt x="2501" y="1291"/>
                </a:lnTo>
                <a:lnTo>
                  <a:pt x="2508" y="1275"/>
                </a:lnTo>
                <a:lnTo>
                  <a:pt x="2511" y="1257"/>
                </a:lnTo>
                <a:lnTo>
                  <a:pt x="2508" y="1237"/>
                </a:lnTo>
                <a:lnTo>
                  <a:pt x="2501" y="1221"/>
                </a:lnTo>
                <a:lnTo>
                  <a:pt x="2489" y="1209"/>
                </a:lnTo>
                <a:lnTo>
                  <a:pt x="2473" y="1202"/>
                </a:lnTo>
                <a:lnTo>
                  <a:pt x="2454" y="1200"/>
                </a:lnTo>
                <a:lnTo>
                  <a:pt x="2340" y="1200"/>
                </a:lnTo>
                <a:close/>
                <a:moveTo>
                  <a:pt x="970" y="1200"/>
                </a:moveTo>
                <a:lnTo>
                  <a:pt x="951" y="1202"/>
                </a:lnTo>
                <a:lnTo>
                  <a:pt x="935" y="1209"/>
                </a:lnTo>
                <a:lnTo>
                  <a:pt x="923" y="1221"/>
                </a:lnTo>
                <a:lnTo>
                  <a:pt x="916" y="1237"/>
                </a:lnTo>
                <a:lnTo>
                  <a:pt x="913" y="1257"/>
                </a:lnTo>
                <a:lnTo>
                  <a:pt x="916" y="1275"/>
                </a:lnTo>
                <a:lnTo>
                  <a:pt x="923" y="1291"/>
                </a:lnTo>
                <a:lnTo>
                  <a:pt x="935" y="1303"/>
                </a:lnTo>
                <a:lnTo>
                  <a:pt x="951" y="1311"/>
                </a:lnTo>
                <a:lnTo>
                  <a:pt x="970" y="1314"/>
                </a:lnTo>
                <a:lnTo>
                  <a:pt x="1084" y="1314"/>
                </a:lnTo>
                <a:lnTo>
                  <a:pt x="1104" y="1311"/>
                </a:lnTo>
                <a:lnTo>
                  <a:pt x="1119" y="1303"/>
                </a:lnTo>
                <a:lnTo>
                  <a:pt x="1131" y="1291"/>
                </a:lnTo>
                <a:lnTo>
                  <a:pt x="1139" y="1275"/>
                </a:lnTo>
                <a:lnTo>
                  <a:pt x="1141" y="1257"/>
                </a:lnTo>
                <a:lnTo>
                  <a:pt x="1139" y="1237"/>
                </a:lnTo>
                <a:lnTo>
                  <a:pt x="1131" y="1221"/>
                </a:lnTo>
                <a:lnTo>
                  <a:pt x="1119" y="1209"/>
                </a:lnTo>
                <a:lnTo>
                  <a:pt x="1104" y="1202"/>
                </a:lnTo>
                <a:lnTo>
                  <a:pt x="1084" y="1200"/>
                </a:lnTo>
                <a:lnTo>
                  <a:pt x="970" y="1200"/>
                </a:lnTo>
                <a:close/>
                <a:moveTo>
                  <a:pt x="2254" y="685"/>
                </a:moveTo>
                <a:lnTo>
                  <a:pt x="2221" y="687"/>
                </a:lnTo>
                <a:lnTo>
                  <a:pt x="2188" y="693"/>
                </a:lnTo>
                <a:lnTo>
                  <a:pt x="2157" y="703"/>
                </a:lnTo>
                <a:lnTo>
                  <a:pt x="2127" y="718"/>
                </a:lnTo>
                <a:lnTo>
                  <a:pt x="2099" y="736"/>
                </a:lnTo>
                <a:lnTo>
                  <a:pt x="2072" y="760"/>
                </a:lnTo>
                <a:lnTo>
                  <a:pt x="1929" y="902"/>
                </a:lnTo>
                <a:lnTo>
                  <a:pt x="1902" y="930"/>
                </a:lnTo>
                <a:lnTo>
                  <a:pt x="1879" y="961"/>
                </a:lnTo>
                <a:lnTo>
                  <a:pt x="1859" y="994"/>
                </a:lnTo>
                <a:lnTo>
                  <a:pt x="1845" y="1030"/>
                </a:lnTo>
                <a:lnTo>
                  <a:pt x="1834" y="1066"/>
                </a:lnTo>
                <a:lnTo>
                  <a:pt x="1828" y="1103"/>
                </a:lnTo>
                <a:lnTo>
                  <a:pt x="1826" y="1142"/>
                </a:lnTo>
                <a:lnTo>
                  <a:pt x="1826" y="1599"/>
                </a:lnTo>
                <a:lnTo>
                  <a:pt x="1829" y="1636"/>
                </a:lnTo>
                <a:lnTo>
                  <a:pt x="1837" y="1670"/>
                </a:lnTo>
                <a:lnTo>
                  <a:pt x="1852" y="1704"/>
                </a:lnTo>
                <a:lnTo>
                  <a:pt x="1871" y="1734"/>
                </a:lnTo>
                <a:lnTo>
                  <a:pt x="1893" y="1761"/>
                </a:lnTo>
                <a:lnTo>
                  <a:pt x="1920" y="1783"/>
                </a:lnTo>
                <a:lnTo>
                  <a:pt x="1949" y="1802"/>
                </a:lnTo>
                <a:lnTo>
                  <a:pt x="1983" y="1816"/>
                </a:lnTo>
                <a:lnTo>
                  <a:pt x="2018" y="1824"/>
                </a:lnTo>
                <a:lnTo>
                  <a:pt x="2054" y="1827"/>
                </a:lnTo>
                <a:lnTo>
                  <a:pt x="2340" y="1827"/>
                </a:lnTo>
                <a:lnTo>
                  <a:pt x="2340" y="1719"/>
                </a:lnTo>
                <a:lnTo>
                  <a:pt x="2054" y="1719"/>
                </a:lnTo>
                <a:lnTo>
                  <a:pt x="2028" y="1716"/>
                </a:lnTo>
                <a:lnTo>
                  <a:pt x="2004" y="1707"/>
                </a:lnTo>
                <a:lnTo>
                  <a:pt x="1984" y="1693"/>
                </a:lnTo>
                <a:lnTo>
                  <a:pt x="1966" y="1676"/>
                </a:lnTo>
                <a:lnTo>
                  <a:pt x="1951" y="1655"/>
                </a:lnTo>
                <a:lnTo>
                  <a:pt x="1943" y="1631"/>
                </a:lnTo>
                <a:lnTo>
                  <a:pt x="1940" y="1605"/>
                </a:lnTo>
                <a:lnTo>
                  <a:pt x="1940" y="1148"/>
                </a:lnTo>
                <a:lnTo>
                  <a:pt x="1943" y="1111"/>
                </a:lnTo>
                <a:lnTo>
                  <a:pt x="1951" y="1075"/>
                </a:lnTo>
                <a:lnTo>
                  <a:pt x="1965" y="1042"/>
                </a:lnTo>
                <a:lnTo>
                  <a:pt x="1985" y="1011"/>
                </a:lnTo>
                <a:lnTo>
                  <a:pt x="2008" y="982"/>
                </a:lnTo>
                <a:lnTo>
                  <a:pt x="2151" y="840"/>
                </a:lnTo>
                <a:lnTo>
                  <a:pt x="2169" y="826"/>
                </a:lnTo>
                <a:lnTo>
                  <a:pt x="2189" y="816"/>
                </a:lnTo>
                <a:lnTo>
                  <a:pt x="2210" y="807"/>
                </a:lnTo>
                <a:lnTo>
                  <a:pt x="2231" y="802"/>
                </a:lnTo>
                <a:lnTo>
                  <a:pt x="2254" y="799"/>
                </a:lnTo>
                <a:lnTo>
                  <a:pt x="2545" y="799"/>
                </a:lnTo>
                <a:lnTo>
                  <a:pt x="2568" y="800"/>
                </a:lnTo>
                <a:lnTo>
                  <a:pt x="2591" y="806"/>
                </a:lnTo>
                <a:lnTo>
                  <a:pt x="2611" y="813"/>
                </a:lnTo>
                <a:lnTo>
                  <a:pt x="2630" y="824"/>
                </a:lnTo>
                <a:lnTo>
                  <a:pt x="2648" y="840"/>
                </a:lnTo>
                <a:lnTo>
                  <a:pt x="2791" y="982"/>
                </a:lnTo>
                <a:lnTo>
                  <a:pt x="2812" y="1004"/>
                </a:lnTo>
                <a:lnTo>
                  <a:pt x="2828" y="1029"/>
                </a:lnTo>
                <a:lnTo>
                  <a:pt x="2842" y="1056"/>
                </a:lnTo>
                <a:lnTo>
                  <a:pt x="2851" y="1085"/>
                </a:lnTo>
                <a:lnTo>
                  <a:pt x="2857" y="1114"/>
                </a:lnTo>
                <a:lnTo>
                  <a:pt x="2859" y="1142"/>
                </a:lnTo>
                <a:lnTo>
                  <a:pt x="2859" y="1599"/>
                </a:lnTo>
                <a:lnTo>
                  <a:pt x="2856" y="1625"/>
                </a:lnTo>
                <a:lnTo>
                  <a:pt x="2848" y="1649"/>
                </a:lnTo>
                <a:lnTo>
                  <a:pt x="2834" y="1670"/>
                </a:lnTo>
                <a:lnTo>
                  <a:pt x="2816" y="1688"/>
                </a:lnTo>
                <a:lnTo>
                  <a:pt x="2795" y="1702"/>
                </a:lnTo>
                <a:lnTo>
                  <a:pt x="2771" y="1710"/>
                </a:lnTo>
                <a:lnTo>
                  <a:pt x="2745" y="1713"/>
                </a:lnTo>
                <a:lnTo>
                  <a:pt x="2459" y="1713"/>
                </a:lnTo>
                <a:lnTo>
                  <a:pt x="2459" y="1827"/>
                </a:lnTo>
                <a:lnTo>
                  <a:pt x="2745" y="1827"/>
                </a:lnTo>
                <a:lnTo>
                  <a:pt x="2782" y="1824"/>
                </a:lnTo>
                <a:lnTo>
                  <a:pt x="2817" y="1816"/>
                </a:lnTo>
                <a:lnTo>
                  <a:pt x="2850" y="1802"/>
                </a:lnTo>
                <a:lnTo>
                  <a:pt x="2880" y="1783"/>
                </a:lnTo>
                <a:lnTo>
                  <a:pt x="2906" y="1761"/>
                </a:lnTo>
                <a:lnTo>
                  <a:pt x="2929" y="1734"/>
                </a:lnTo>
                <a:lnTo>
                  <a:pt x="2947" y="1704"/>
                </a:lnTo>
                <a:lnTo>
                  <a:pt x="2962" y="1670"/>
                </a:lnTo>
                <a:lnTo>
                  <a:pt x="2970" y="1636"/>
                </a:lnTo>
                <a:lnTo>
                  <a:pt x="2973" y="1599"/>
                </a:lnTo>
                <a:lnTo>
                  <a:pt x="2973" y="1142"/>
                </a:lnTo>
                <a:lnTo>
                  <a:pt x="2971" y="1105"/>
                </a:lnTo>
                <a:lnTo>
                  <a:pt x="2964" y="1068"/>
                </a:lnTo>
                <a:lnTo>
                  <a:pt x="2953" y="1032"/>
                </a:lnTo>
                <a:lnTo>
                  <a:pt x="2937" y="996"/>
                </a:lnTo>
                <a:lnTo>
                  <a:pt x="2918" y="962"/>
                </a:lnTo>
                <a:lnTo>
                  <a:pt x="2896" y="931"/>
                </a:lnTo>
                <a:lnTo>
                  <a:pt x="2871" y="902"/>
                </a:lnTo>
                <a:lnTo>
                  <a:pt x="2728" y="760"/>
                </a:lnTo>
                <a:lnTo>
                  <a:pt x="2696" y="734"/>
                </a:lnTo>
                <a:lnTo>
                  <a:pt x="2661" y="713"/>
                </a:lnTo>
                <a:lnTo>
                  <a:pt x="2624" y="698"/>
                </a:lnTo>
                <a:lnTo>
                  <a:pt x="2586" y="689"/>
                </a:lnTo>
                <a:lnTo>
                  <a:pt x="2545" y="685"/>
                </a:lnTo>
                <a:lnTo>
                  <a:pt x="2254" y="685"/>
                </a:lnTo>
                <a:close/>
                <a:moveTo>
                  <a:pt x="885" y="685"/>
                </a:moveTo>
                <a:lnTo>
                  <a:pt x="851" y="687"/>
                </a:lnTo>
                <a:lnTo>
                  <a:pt x="818" y="693"/>
                </a:lnTo>
                <a:lnTo>
                  <a:pt x="787" y="703"/>
                </a:lnTo>
                <a:lnTo>
                  <a:pt x="757" y="718"/>
                </a:lnTo>
                <a:lnTo>
                  <a:pt x="729" y="736"/>
                </a:lnTo>
                <a:lnTo>
                  <a:pt x="702" y="760"/>
                </a:lnTo>
                <a:lnTo>
                  <a:pt x="560" y="902"/>
                </a:lnTo>
                <a:lnTo>
                  <a:pt x="532" y="930"/>
                </a:lnTo>
                <a:lnTo>
                  <a:pt x="509" y="961"/>
                </a:lnTo>
                <a:lnTo>
                  <a:pt x="490" y="994"/>
                </a:lnTo>
                <a:lnTo>
                  <a:pt x="476" y="1030"/>
                </a:lnTo>
                <a:lnTo>
                  <a:pt x="465" y="1066"/>
                </a:lnTo>
                <a:lnTo>
                  <a:pt x="459" y="1103"/>
                </a:lnTo>
                <a:lnTo>
                  <a:pt x="457" y="1142"/>
                </a:lnTo>
                <a:lnTo>
                  <a:pt x="457" y="1599"/>
                </a:lnTo>
                <a:lnTo>
                  <a:pt x="459" y="1636"/>
                </a:lnTo>
                <a:lnTo>
                  <a:pt x="468" y="1670"/>
                </a:lnTo>
                <a:lnTo>
                  <a:pt x="482" y="1704"/>
                </a:lnTo>
                <a:lnTo>
                  <a:pt x="501" y="1734"/>
                </a:lnTo>
                <a:lnTo>
                  <a:pt x="523" y="1761"/>
                </a:lnTo>
                <a:lnTo>
                  <a:pt x="550" y="1783"/>
                </a:lnTo>
                <a:lnTo>
                  <a:pt x="580" y="1802"/>
                </a:lnTo>
                <a:lnTo>
                  <a:pt x="612" y="1816"/>
                </a:lnTo>
                <a:lnTo>
                  <a:pt x="648" y="1824"/>
                </a:lnTo>
                <a:lnTo>
                  <a:pt x="685" y="1827"/>
                </a:lnTo>
                <a:lnTo>
                  <a:pt x="970" y="1827"/>
                </a:lnTo>
                <a:lnTo>
                  <a:pt x="970" y="1719"/>
                </a:lnTo>
                <a:lnTo>
                  <a:pt x="685" y="1719"/>
                </a:lnTo>
                <a:lnTo>
                  <a:pt x="659" y="1716"/>
                </a:lnTo>
                <a:lnTo>
                  <a:pt x="634" y="1707"/>
                </a:lnTo>
                <a:lnTo>
                  <a:pt x="614" y="1693"/>
                </a:lnTo>
                <a:lnTo>
                  <a:pt x="596" y="1676"/>
                </a:lnTo>
                <a:lnTo>
                  <a:pt x="582" y="1655"/>
                </a:lnTo>
                <a:lnTo>
                  <a:pt x="574" y="1631"/>
                </a:lnTo>
                <a:lnTo>
                  <a:pt x="571" y="1605"/>
                </a:lnTo>
                <a:lnTo>
                  <a:pt x="571" y="1148"/>
                </a:lnTo>
                <a:lnTo>
                  <a:pt x="573" y="1111"/>
                </a:lnTo>
                <a:lnTo>
                  <a:pt x="581" y="1075"/>
                </a:lnTo>
                <a:lnTo>
                  <a:pt x="595" y="1042"/>
                </a:lnTo>
                <a:lnTo>
                  <a:pt x="615" y="1011"/>
                </a:lnTo>
                <a:lnTo>
                  <a:pt x="639" y="982"/>
                </a:lnTo>
                <a:lnTo>
                  <a:pt x="781" y="840"/>
                </a:lnTo>
                <a:lnTo>
                  <a:pt x="800" y="826"/>
                </a:lnTo>
                <a:lnTo>
                  <a:pt x="819" y="816"/>
                </a:lnTo>
                <a:lnTo>
                  <a:pt x="839" y="807"/>
                </a:lnTo>
                <a:lnTo>
                  <a:pt x="861" y="802"/>
                </a:lnTo>
                <a:lnTo>
                  <a:pt x="885" y="799"/>
                </a:lnTo>
                <a:lnTo>
                  <a:pt x="1175" y="799"/>
                </a:lnTo>
                <a:lnTo>
                  <a:pt x="1199" y="800"/>
                </a:lnTo>
                <a:lnTo>
                  <a:pt x="1221" y="806"/>
                </a:lnTo>
                <a:lnTo>
                  <a:pt x="1242" y="813"/>
                </a:lnTo>
                <a:lnTo>
                  <a:pt x="1260" y="824"/>
                </a:lnTo>
                <a:lnTo>
                  <a:pt x="1278" y="840"/>
                </a:lnTo>
                <a:lnTo>
                  <a:pt x="1421" y="982"/>
                </a:lnTo>
                <a:lnTo>
                  <a:pt x="1442" y="1004"/>
                </a:lnTo>
                <a:lnTo>
                  <a:pt x="1459" y="1029"/>
                </a:lnTo>
                <a:lnTo>
                  <a:pt x="1473" y="1056"/>
                </a:lnTo>
                <a:lnTo>
                  <a:pt x="1482" y="1085"/>
                </a:lnTo>
                <a:lnTo>
                  <a:pt x="1487" y="1114"/>
                </a:lnTo>
                <a:lnTo>
                  <a:pt x="1489" y="1142"/>
                </a:lnTo>
                <a:lnTo>
                  <a:pt x="1489" y="1599"/>
                </a:lnTo>
                <a:lnTo>
                  <a:pt x="1486" y="1625"/>
                </a:lnTo>
                <a:lnTo>
                  <a:pt x="1478" y="1649"/>
                </a:lnTo>
                <a:lnTo>
                  <a:pt x="1464" y="1670"/>
                </a:lnTo>
                <a:lnTo>
                  <a:pt x="1447" y="1688"/>
                </a:lnTo>
                <a:lnTo>
                  <a:pt x="1425" y="1702"/>
                </a:lnTo>
                <a:lnTo>
                  <a:pt x="1401" y="1710"/>
                </a:lnTo>
                <a:lnTo>
                  <a:pt x="1375" y="1713"/>
                </a:lnTo>
                <a:lnTo>
                  <a:pt x="1090" y="1713"/>
                </a:lnTo>
                <a:lnTo>
                  <a:pt x="1090" y="1827"/>
                </a:lnTo>
                <a:lnTo>
                  <a:pt x="1375" y="1827"/>
                </a:lnTo>
                <a:lnTo>
                  <a:pt x="1413" y="1824"/>
                </a:lnTo>
                <a:lnTo>
                  <a:pt x="1448" y="1816"/>
                </a:lnTo>
                <a:lnTo>
                  <a:pt x="1480" y="1802"/>
                </a:lnTo>
                <a:lnTo>
                  <a:pt x="1510" y="1783"/>
                </a:lnTo>
                <a:lnTo>
                  <a:pt x="1537" y="1761"/>
                </a:lnTo>
                <a:lnTo>
                  <a:pt x="1560" y="1734"/>
                </a:lnTo>
                <a:lnTo>
                  <a:pt x="1578" y="1704"/>
                </a:lnTo>
                <a:lnTo>
                  <a:pt x="1592" y="1670"/>
                </a:lnTo>
                <a:lnTo>
                  <a:pt x="1600" y="1636"/>
                </a:lnTo>
                <a:lnTo>
                  <a:pt x="1603" y="1599"/>
                </a:lnTo>
                <a:lnTo>
                  <a:pt x="1603" y="1142"/>
                </a:lnTo>
                <a:lnTo>
                  <a:pt x="1601" y="1105"/>
                </a:lnTo>
                <a:lnTo>
                  <a:pt x="1594" y="1068"/>
                </a:lnTo>
                <a:lnTo>
                  <a:pt x="1583" y="1032"/>
                </a:lnTo>
                <a:lnTo>
                  <a:pt x="1568" y="996"/>
                </a:lnTo>
                <a:lnTo>
                  <a:pt x="1548" y="962"/>
                </a:lnTo>
                <a:lnTo>
                  <a:pt x="1527" y="931"/>
                </a:lnTo>
                <a:lnTo>
                  <a:pt x="1501" y="902"/>
                </a:lnTo>
                <a:lnTo>
                  <a:pt x="1359" y="760"/>
                </a:lnTo>
                <a:lnTo>
                  <a:pt x="1327" y="734"/>
                </a:lnTo>
                <a:lnTo>
                  <a:pt x="1291" y="713"/>
                </a:lnTo>
                <a:lnTo>
                  <a:pt x="1255" y="698"/>
                </a:lnTo>
                <a:lnTo>
                  <a:pt x="1216" y="689"/>
                </a:lnTo>
                <a:lnTo>
                  <a:pt x="1175" y="685"/>
                </a:lnTo>
                <a:lnTo>
                  <a:pt x="885" y="685"/>
                </a:lnTo>
                <a:close/>
                <a:moveTo>
                  <a:pt x="428" y="228"/>
                </a:moveTo>
                <a:lnTo>
                  <a:pt x="393" y="232"/>
                </a:lnTo>
                <a:lnTo>
                  <a:pt x="359" y="242"/>
                </a:lnTo>
                <a:lnTo>
                  <a:pt x="329" y="256"/>
                </a:lnTo>
                <a:lnTo>
                  <a:pt x="301" y="276"/>
                </a:lnTo>
                <a:lnTo>
                  <a:pt x="276" y="301"/>
                </a:lnTo>
                <a:lnTo>
                  <a:pt x="256" y="329"/>
                </a:lnTo>
                <a:lnTo>
                  <a:pt x="241" y="360"/>
                </a:lnTo>
                <a:lnTo>
                  <a:pt x="231" y="393"/>
                </a:lnTo>
                <a:lnTo>
                  <a:pt x="228" y="428"/>
                </a:lnTo>
                <a:lnTo>
                  <a:pt x="228" y="2084"/>
                </a:lnTo>
                <a:lnTo>
                  <a:pt x="231" y="2119"/>
                </a:lnTo>
                <a:lnTo>
                  <a:pt x="241" y="2154"/>
                </a:lnTo>
                <a:lnTo>
                  <a:pt x="256" y="2185"/>
                </a:lnTo>
                <a:lnTo>
                  <a:pt x="276" y="2212"/>
                </a:lnTo>
                <a:lnTo>
                  <a:pt x="301" y="2237"/>
                </a:lnTo>
                <a:lnTo>
                  <a:pt x="329" y="2256"/>
                </a:lnTo>
                <a:lnTo>
                  <a:pt x="359" y="2272"/>
                </a:lnTo>
                <a:lnTo>
                  <a:pt x="393" y="2281"/>
                </a:lnTo>
                <a:lnTo>
                  <a:pt x="428" y="2284"/>
                </a:lnTo>
                <a:lnTo>
                  <a:pt x="970" y="2284"/>
                </a:lnTo>
                <a:lnTo>
                  <a:pt x="970" y="2170"/>
                </a:lnTo>
                <a:lnTo>
                  <a:pt x="428" y="2170"/>
                </a:lnTo>
                <a:lnTo>
                  <a:pt x="406" y="2167"/>
                </a:lnTo>
                <a:lnTo>
                  <a:pt x="386" y="2158"/>
                </a:lnTo>
                <a:lnTo>
                  <a:pt x="368" y="2144"/>
                </a:lnTo>
                <a:lnTo>
                  <a:pt x="354" y="2127"/>
                </a:lnTo>
                <a:lnTo>
                  <a:pt x="345" y="2106"/>
                </a:lnTo>
                <a:lnTo>
                  <a:pt x="342" y="2084"/>
                </a:lnTo>
                <a:lnTo>
                  <a:pt x="342" y="428"/>
                </a:lnTo>
                <a:lnTo>
                  <a:pt x="345" y="406"/>
                </a:lnTo>
                <a:lnTo>
                  <a:pt x="354" y="386"/>
                </a:lnTo>
                <a:lnTo>
                  <a:pt x="368" y="368"/>
                </a:lnTo>
                <a:lnTo>
                  <a:pt x="386" y="355"/>
                </a:lnTo>
                <a:lnTo>
                  <a:pt x="406" y="346"/>
                </a:lnTo>
                <a:lnTo>
                  <a:pt x="428" y="343"/>
                </a:lnTo>
                <a:lnTo>
                  <a:pt x="2996" y="343"/>
                </a:lnTo>
                <a:lnTo>
                  <a:pt x="3018" y="346"/>
                </a:lnTo>
                <a:lnTo>
                  <a:pt x="3039" y="355"/>
                </a:lnTo>
                <a:lnTo>
                  <a:pt x="3056" y="368"/>
                </a:lnTo>
                <a:lnTo>
                  <a:pt x="3070" y="386"/>
                </a:lnTo>
                <a:lnTo>
                  <a:pt x="3079" y="406"/>
                </a:lnTo>
                <a:lnTo>
                  <a:pt x="3082" y="428"/>
                </a:lnTo>
                <a:lnTo>
                  <a:pt x="3082" y="2084"/>
                </a:lnTo>
                <a:lnTo>
                  <a:pt x="3079" y="2106"/>
                </a:lnTo>
                <a:lnTo>
                  <a:pt x="3070" y="2127"/>
                </a:lnTo>
                <a:lnTo>
                  <a:pt x="3056" y="2144"/>
                </a:lnTo>
                <a:lnTo>
                  <a:pt x="3039" y="2158"/>
                </a:lnTo>
                <a:lnTo>
                  <a:pt x="3018" y="2167"/>
                </a:lnTo>
                <a:lnTo>
                  <a:pt x="2996" y="2170"/>
                </a:lnTo>
                <a:lnTo>
                  <a:pt x="2454" y="2170"/>
                </a:lnTo>
                <a:lnTo>
                  <a:pt x="2454" y="2284"/>
                </a:lnTo>
                <a:lnTo>
                  <a:pt x="2996" y="2284"/>
                </a:lnTo>
                <a:lnTo>
                  <a:pt x="3031" y="2281"/>
                </a:lnTo>
                <a:lnTo>
                  <a:pt x="3065" y="2272"/>
                </a:lnTo>
                <a:lnTo>
                  <a:pt x="3096" y="2256"/>
                </a:lnTo>
                <a:lnTo>
                  <a:pt x="3124" y="2237"/>
                </a:lnTo>
                <a:lnTo>
                  <a:pt x="3148" y="2212"/>
                </a:lnTo>
                <a:lnTo>
                  <a:pt x="3168" y="2185"/>
                </a:lnTo>
                <a:lnTo>
                  <a:pt x="3183" y="2154"/>
                </a:lnTo>
                <a:lnTo>
                  <a:pt x="3193" y="2119"/>
                </a:lnTo>
                <a:lnTo>
                  <a:pt x="3196" y="2084"/>
                </a:lnTo>
                <a:lnTo>
                  <a:pt x="3196" y="428"/>
                </a:lnTo>
                <a:lnTo>
                  <a:pt x="3193" y="393"/>
                </a:lnTo>
                <a:lnTo>
                  <a:pt x="3183" y="360"/>
                </a:lnTo>
                <a:lnTo>
                  <a:pt x="3168" y="329"/>
                </a:lnTo>
                <a:lnTo>
                  <a:pt x="3148" y="301"/>
                </a:lnTo>
                <a:lnTo>
                  <a:pt x="3124" y="276"/>
                </a:lnTo>
                <a:lnTo>
                  <a:pt x="3096" y="256"/>
                </a:lnTo>
                <a:lnTo>
                  <a:pt x="3065" y="242"/>
                </a:lnTo>
                <a:lnTo>
                  <a:pt x="3031" y="232"/>
                </a:lnTo>
                <a:lnTo>
                  <a:pt x="2996" y="228"/>
                </a:lnTo>
                <a:lnTo>
                  <a:pt x="428" y="228"/>
                </a:lnTo>
                <a:close/>
                <a:moveTo>
                  <a:pt x="342" y="0"/>
                </a:moveTo>
                <a:lnTo>
                  <a:pt x="3082" y="0"/>
                </a:lnTo>
                <a:lnTo>
                  <a:pt x="3125" y="3"/>
                </a:lnTo>
                <a:lnTo>
                  <a:pt x="3166" y="10"/>
                </a:lnTo>
                <a:lnTo>
                  <a:pt x="3205" y="23"/>
                </a:lnTo>
                <a:lnTo>
                  <a:pt x="3242" y="40"/>
                </a:lnTo>
                <a:lnTo>
                  <a:pt x="3276" y="62"/>
                </a:lnTo>
                <a:lnTo>
                  <a:pt x="3308" y="87"/>
                </a:lnTo>
                <a:lnTo>
                  <a:pt x="3336" y="115"/>
                </a:lnTo>
                <a:lnTo>
                  <a:pt x="3360" y="147"/>
                </a:lnTo>
                <a:lnTo>
                  <a:pt x="3380" y="183"/>
                </a:lnTo>
                <a:lnTo>
                  <a:pt x="3396" y="219"/>
                </a:lnTo>
                <a:lnTo>
                  <a:pt x="3407" y="258"/>
                </a:lnTo>
                <a:lnTo>
                  <a:pt x="3413" y="300"/>
                </a:lnTo>
                <a:lnTo>
                  <a:pt x="3413" y="343"/>
                </a:lnTo>
                <a:lnTo>
                  <a:pt x="3413" y="2182"/>
                </a:lnTo>
                <a:lnTo>
                  <a:pt x="3410" y="2227"/>
                </a:lnTo>
                <a:lnTo>
                  <a:pt x="3400" y="2272"/>
                </a:lnTo>
                <a:lnTo>
                  <a:pt x="3386" y="2314"/>
                </a:lnTo>
                <a:lnTo>
                  <a:pt x="3366" y="2354"/>
                </a:lnTo>
                <a:lnTo>
                  <a:pt x="3341" y="2390"/>
                </a:lnTo>
                <a:lnTo>
                  <a:pt x="3312" y="2423"/>
                </a:lnTo>
                <a:lnTo>
                  <a:pt x="3279" y="2452"/>
                </a:lnTo>
                <a:lnTo>
                  <a:pt x="3243" y="2477"/>
                </a:lnTo>
                <a:lnTo>
                  <a:pt x="3203" y="2497"/>
                </a:lnTo>
                <a:lnTo>
                  <a:pt x="3161" y="2511"/>
                </a:lnTo>
                <a:lnTo>
                  <a:pt x="3116" y="2521"/>
                </a:lnTo>
                <a:lnTo>
                  <a:pt x="3071" y="2524"/>
                </a:lnTo>
                <a:lnTo>
                  <a:pt x="2443" y="2524"/>
                </a:lnTo>
                <a:lnTo>
                  <a:pt x="2444" y="2554"/>
                </a:lnTo>
                <a:lnTo>
                  <a:pt x="2448" y="2583"/>
                </a:lnTo>
                <a:lnTo>
                  <a:pt x="2454" y="2611"/>
                </a:lnTo>
                <a:lnTo>
                  <a:pt x="2466" y="2638"/>
                </a:lnTo>
                <a:lnTo>
                  <a:pt x="2481" y="2669"/>
                </a:lnTo>
                <a:lnTo>
                  <a:pt x="2502" y="2697"/>
                </a:lnTo>
                <a:lnTo>
                  <a:pt x="2526" y="2721"/>
                </a:lnTo>
                <a:lnTo>
                  <a:pt x="2553" y="2742"/>
                </a:lnTo>
                <a:lnTo>
                  <a:pt x="2583" y="2758"/>
                </a:lnTo>
                <a:lnTo>
                  <a:pt x="2615" y="2771"/>
                </a:lnTo>
                <a:lnTo>
                  <a:pt x="2649" y="2779"/>
                </a:lnTo>
                <a:lnTo>
                  <a:pt x="2685" y="2782"/>
                </a:lnTo>
                <a:lnTo>
                  <a:pt x="2721" y="2781"/>
                </a:lnTo>
                <a:lnTo>
                  <a:pt x="2759" y="2775"/>
                </a:lnTo>
                <a:lnTo>
                  <a:pt x="2796" y="2763"/>
                </a:lnTo>
                <a:lnTo>
                  <a:pt x="2831" y="2752"/>
                </a:lnTo>
                <a:lnTo>
                  <a:pt x="2870" y="2742"/>
                </a:lnTo>
                <a:lnTo>
                  <a:pt x="2909" y="2734"/>
                </a:lnTo>
                <a:lnTo>
                  <a:pt x="2949" y="2730"/>
                </a:lnTo>
                <a:lnTo>
                  <a:pt x="2990" y="2728"/>
                </a:lnTo>
                <a:lnTo>
                  <a:pt x="3031" y="2729"/>
                </a:lnTo>
                <a:lnTo>
                  <a:pt x="3072" y="2733"/>
                </a:lnTo>
                <a:lnTo>
                  <a:pt x="3112" y="2740"/>
                </a:lnTo>
                <a:lnTo>
                  <a:pt x="3151" y="2751"/>
                </a:lnTo>
                <a:lnTo>
                  <a:pt x="3188" y="2764"/>
                </a:lnTo>
                <a:lnTo>
                  <a:pt x="3222" y="2781"/>
                </a:lnTo>
                <a:lnTo>
                  <a:pt x="3253" y="2802"/>
                </a:lnTo>
                <a:lnTo>
                  <a:pt x="3281" y="2827"/>
                </a:lnTo>
                <a:lnTo>
                  <a:pt x="3293" y="2841"/>
                </a:lnTo>
                <a:lnTo>
                  <a:pt x="3298" y="2858"/>
                </a:lnTo>
                <a:lnTo>
                  <a:pt x="3298" y="2875"/>
                </a:lnTo>
                <a:lnTo>
                  <a:pt x="3293" y="2892"/>
                </a:lnTo>
                <a:lnTo>
                  <a:pt x="3281" y="2906"/>
                </a:lnTo>
                <a:lnTo>
                  <a:pt x="3270" y="2916"/>
                </a:lnTo>
                <a:lnTo>
                  <a:pt x="3257" y="2922"/>
                </a:lnTo>
                <a:lnTo>
                  <a:pt x="3242" y="2924"/>
                </a:lnTo>
                <a:lnTo>
                  <a:pt x="3228" y="2922"/>
                </a:lnTo>
                <a:lnTo>
                  <a:pt x="3215" y="2916"/>
                </a:lnTo>
                <a:lnTo>
                  <a:pt x="3201" y="2906"/>
                </a:lnTo>
                <a:lnTo>
                  <a:pt x="3181" y="2888"/>
                </a:lnTo>
                <a:lnTo>
                  <a:pt x="3157" y="2872"/>
                </a:lnTo>
                <a:lnTo>
                  <a:pt x="3129" y="2860"/>
                </a:lnTo>
                <a:lnTo>
                  <a:pt x="3100" y="2850"/>
                </a:lnTo>
                <a:lnTo>
                  <a:pt x="3068" y="2843"/>
                </a:lnTo>
                <a:lnTo>
                  <a:pt x="3033" y="2839"/>
                </a:lnTo>
                <a:lnTo>
                  <a:pt x="2999" y="2838"/>
                </a:lnTo>
                <a:lnTo>
                  <a:pt x="2965" y="2839"/>
                </a:lnTo>
                <a:lnTo>
                  <a:pt x="2931" y="2842"/>
                </a:lnTo>
                <a:lnTo>
                  <a:pt x="2898" y="2848"/>
                </a:lnTo>
                <a:lnTo>
                  <a:pt x="2866" y="2857"/>
                </a:lnTo>
                <a:lnTo>
                  <a:pt x="2837" y="2866"/>
                </a:lnTo>
                <a:lnTo>
                  <a:pt x="2791" y="2880"/>
                </a:lnTo>
                <a:lnTo>
                  <a:pt x="2746" y="2890"/>
                </a:lnTo>
                <a:lnTo>
                  <a:pt x="2702" y="2893"/>
                </a:lnTo>
                <a:lnTo>
                  <a:pt x="2658" y="2892"/>
                </a:lnTo>
                <a:lnTo>
                  <a:pt x="2616" y="2885"/>
                </a:lnTo>
                <a:lnTo>
                  <a:pt x="2574" y="2874"/>
                </a:lnTo>
                <a:lnTo>
                  <a:pt x="2535" y="2858"/>
                </a:lnTo>
                <a:lnTo>
                  <a:pt x="2499" y="2838"/>
                </a:lnTo>
                <a:lnTo>
                  <a:pt x="2464" y="2813"/>
                </a:lnTo>
                <a:lnTo>
                  <a:pt x="2433" y="2785"/>
                </a:lnTo>
                <a:lnTo>
                  <a:pt x="2405" y="2753"/>
                </a:lnTo>
                <a:lnTo>
                  <a:pt x="2382" y="2718"/>
                </a:lnTo>
                <a:lnTo>
                  <a:pt x="2363" y="2678"/>
                </a:lnTo>
                <a:lnTo>
                  <a:pt x="2350" y="2639"/>
                </a:lnTo>
                <a:lnTo>
                  <a:pt x="2342" y="2600"/>
                </a:lnTo>
                <a:lnTo>
                  <a:pt x="2336" y="2560"/>
                </a:lnTo>
                <a:lnTo>
                  <a:pt x="2334" y="2519"/>
                </a:lnTo>
                <a:lnTo>
                  <a:pt x="1079" y="2519"/>
                </a:lnTo>
                <a:lnTo>
                  <a:pt x="1080" y="2548"/>
                </a:lnTo>
                <a:lnTo>
                  <a:pt x="1084" y="2578"/>
                </a:lnTo>
                <a:lnTo>
                  <a:pt x="1090" y="2606"/>
                </a:lnTo>
                <a:lnTo>
                  <a:pt x="1102" y="2633"/>
                </a:lnTo>
                <a:lnTo>
                  <a:pt x="1117" y="2664"/>
                </a:lnTo>
                <a:lnTo>
                  <a:pt x="1138" y="2692"/>
                </a:lnTo>
                <a:lnTo>
                  <a:pt x="1162" y="2716"/>
                </a:lnTo>
                <a:lnTo>
                  <a:pt x="1189" y="2736"/>
                </a:lnTo>
                <a:lnTo>
                  <a:pt x="1219" y="2753"/>
                </a:lnTo>
                <a:lnTo>
                  <a:pt x="1251" y="2765"/>
                </a:lnTo>
                <a:lnTo>
                  <a:pt x="1285" y="2774"/>
                </a:lnTo>
                <a:lnTo>
                  <a:pt x="1321" y="2777"/>
                </a:lnTo>
                <a:lnTo>
                  <a:pt x="1358" y="2776"/>
                </a:lnTo>
                <a:lnTo>
                  <a:pt x="1395" y="2770"/>
                </a:lnTo>
                <a:lnTo>
                  <a:pt x="1432" y="2758"/>
                </a:lnTo>
                <a:lnTo>
                  <a:pt x="1467" y="2746"/>
                </a:lnTo>
                <a:lnTo>
                  <a:pt x="1506" y="2736"/>
                </a:lnTo>
                <a:lnTo>
                  <a:pt x="1545" y="2729"/>
                </a:lnTo>
                <a:lnTo>
                  <a:pt x="1586" y="2725"/>
                </a:lnTo>
                <a:lnTo>
                  <a:pt x="1626" y="2723"/>
                </a:lnTo>
                <a:lnTo>
                  <a:pt x="1668" y="2724"/>
                </a:lnTo>
                <a:lnTo>
                  <a:pt x="1708" y="2727"/>
                </a:lnTo>
                <a:lnTo>
                  <a:pt x="1748" y="2734"/>
                </a:lnTo>
                <a:lnTo>
                  <a:pt x="1787" y="2745"/>
                </a:lnTo>
                <a:lnTo>
                  <a:pt x="1823" y="2758"/>
                </a:lnTo>
                <a:lnTo>
                  <a:pt x="1858" y="2776"/>
                </a:lnTo>
                <a:lnTo>
                  <a:pt x="1889" y="2796"/>
                </a:lnTo>
                <a:lnTo>
                  <a:pt x="1917" y="2820"/>
                </a:lnTo>
                <a:lnTo>
                  <a:pt x="1929" y="2836"/>
                </a:lnTo>
                <a:lnTo>
                  <a:pt x="1934" y="2852"/>
                </a:lnTo>
                <a:lnTo>
                  <a:pt x="1934" y="2869"/>
                </a:lnTo>
                <a:lnTo>
                  <a:pt x="1929" y="2886"/>
                </a:lnTo>
                <a:lnTo>
                  <a:pt x="1917" y="2901"/>
                </a:lnTo>
                <a:lnTo>
                  <a:pt x="1906" y="2911"/>
                </a:lnTo>
                <a:lnTo>
                  <a:pt x="1893" y="2916"/>
                </a:lnTo>
                <a:lnTo>
                  <a:pt x="1878" y="2918"/>
                </a:lnTo>
                <a:lnTo>
                  <a:pt x="1864" y="2916"/>
                </a:lnTo>
                <a:lnTo>
                  <a:pt x="1851" y="2911"/>
                </a:lnTo>
                <a:lnTo>
                  <a:pt x="1837" y="2901"/>
                </a:lnTo>
                <a:lnTo>
                  <a:pt x="1817" y="2883"/>
                </a:lnTo>
                <a:lnTo>
                  <a:pt x="1793" y="2867"/>
                </a:lnTo>
                <a:lnTo>
                  <a:pt x="1765" y="2855"/>
                </a:lnTo>
                <a:lnTo>
                  <a:pt x="1735" y="2844"/>
                </a:lnTo>
                <a:lnTo>
                  <a:pt x="1704" y="2838"/>
                </a:lnTo>
                <a:lnTo>
                  <a:pt x="1670" y="2834"/>
                </a:lnTo>
                <a:lnTo>
                  <a:pt x="1635" y="2832"/>
                </a:lnTo>
                <a:lnTo>
                  <a:pt x="1601" y="2833"/>
                </a:lnTo>
                <a:lnTo>
                  <a:pt x="1567" y="2837"/>
                </a:lnTo>
                <a:lnTo>
                  <a:pt x="1534" y="2842"/>
                </a:lnTo>
                <a:lnTo>
                  <a:pt x="1502" y="2850"/>
                </a:lnTo>
                <a:lnTo>
                  <a:pt x="1473" y="2861"/>
                </a:lnTo>
                <a:lnTo>
                  <a:pt x="1427" y="2875"/>
                </a:lnTo>
                <a:lnTo>
                  <a:pt x="1383" y="2884"/>
                </a:lnTo>
                <a:lnTo>
                  <a:pt x="1338" y="2888"/>
                </a:lnTo>
                <a:lnTo>
                  <a:pt x="1294" y="2886"/>
                </a:lnTo>
                <a:lnTo>
                  <a:pt x="1252" y="2879"/>
                </a:lnTo>
                <a:lnTo>
                  <a:pt x="1210" y="2868"/>
                </a:lnTo>
                <a:lnTo>
                  <a:pt x="1171" y="2852"/>
                </a:lnTo>
                <a:lnTo>
                  <a:pt x="1135" y="2832"/>
                </a:lnTo>
                <a:lnTo>
                  <a:pt x="1101" y="2808"/>
                </a:lnTo>
                <a:lnTo>
                  <a:pt x="1070" y="2780"/>
                </a:lnTo>
                <a:lnTo>
                  <a:pt x="1042" y="2748"/>
                </a:lnTo>
                <a:lnTo>
                  <a:pt x="1018" y="2711"/>
                </a:lnTo>
                <a:lnTo>
                  <a:pt x="999" y="2672"/>
                </a:lnTo>
                <a:lnTo>
                  <a:pt x="987" y="2634"/>
                </a:lnTo>
                <a:lnTo>
                  <a:pt x="978" y="2594"/>
                </a:lnTo>
                <a:lnTo>
                  <a:pt x="972" y="2554"/>
                </a:lnTo>
                <a:lnTo>
                  <a:pt x="970" y="2512"/>
                </a:lnTo>
                <a:lnTo>
                  <a:pt x="342" y="2512"/>
                </a:lnTo>
                <a:lnTo>
                  <a:pt x="296" y="2509"/>
                </a:lnTo>
                <a:lnTo>
                  <a:pt x="252" y="2500"/>
                </a:lnTo>
                <a:lnTo>
                  <a:pt x="209" y="2485"/>
                </a:lnTo>
                <a:lnTo>
                  <a:pt x="170" y="2466"/>
                </a:lnTo>
                <a:lnTo>
                  <a:pt x="134" y="2441"/>
                </a:lnTo>
                <a:lnTo>
                  <a:pt x="101" y="2412"/>
                </a:lnTo>
                <a:lnTo>
                  <a:pt x="72" y="2379"/>
                </a:lnTo>
                <a:lnTo>
                  <a:pt x="47" y="2342"/>
                </a:lnTo>
                <a:lnTo>
                  <a:pt x="27" y="2303"/>
                </a:lnTo>
                <a:lnTo>
                  <a:pt x="12" y="2260"/>
                </a:lnTo>
                <a:lnTo>
                  <a:pt x="3" y="2216"/>
                </a:lnTo>
                <a:lnTo>
                  <a:pt x="0" y="2170"/>
                </a:lnTo>
                <a:lnTo>
                  <a:pt x="0" y="343"/>
                </a:lnTo>
                <a:lnTo>
                  <a:pt x="3" y="297"/>
                </a:lnTo>
                <a:lnTo>
                  <a:pt x="12" y="252"/>
                </a:lnTo>
                <a:lnTo>
                  <a:pt x="27" y="209"/>
                </a:lnTo>
                <a:lnTo>
                  <a:pt x="47" y="170"/>
                </a:lnTo>
                <a:lnTo>
                  <a:pt x="72" y="134"/>
                </a:lnTo>
                <a:lnTo>
                  <a:pt x="101" y="101"/>
                </a:lnTo>
                <a:lnTo>
                  <a:pt x="134" y="72"/>
                </a:lnTo>
                <a:lnTo>
                  <a:pt x="170" y="47"/>
                </a:lnTo>
                <a:lnTo>
                  <a:pt x="209" y="27"/>
                </a:lnTo>
                <a:lnTo>
                  <a:pt x="252" y="12"/>
                </a:lnTo>
                <a:lnTo>
                  <a:pt x="296" y="3"/>
                </a:lnTo>
                <a:lnTo>
                  <a:pt x="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6" name="Group 775"/>
          <p:cNvGrpSpPr/>
          <p:nvPr/>
        </p:nvGrpSpPr>
        <p:grpSpPr>
          <a:xfrm>
            <a:off x="4385714" y="4979988"/>
            <a:ext cx="604838" cy="604837"/>
            <a:chOff x="4422775" y="4979988"/>
            <a:chExt cx="604838" cy="604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134"/>
            <p:cNvSpPr>
              <a:spLocks noEditPoints="1"/>
            </p:cNvSpPr>
            <p:nvPr/>
          </p:nvSpPr>
          <p:spPr bwMode="auto">
            <a:xfrm>
              <a:off x="4513263" y="5292725"/>
              <a:ext cx="201613" cy="201612"/>
            </a:xfrm>
            <a:custGeom>
              <a:avLst/>
              <a:gdLst>
                <a:gd name="T0" fmla="*/ 692 w 1142"/>
                <a:gd name="T1" fmla="*/ 465 h 1137"/>
                <a:gd name="T2" fmla="*/ 639 w 1142"/>
                <a:gd name="T3" fmla="*/ 518 h 1137"/>
                <a:gd name="T4" fmla="*/ 631 w 1142"/>
                <a:gd name="T5" fmla="*/ 594 h 1137"/>
                <a:gd name="T6" fmla="*/ 671 w 1142"/>
                <a:gd name="T7" fmla="*/ 658 h 1137"/>
                <a:gd name="T8" fmla="*/ 742 w 1142"/>
                <a:gd name="T9" fmla="*/ 682 h 1137"/>
                <a:gd name="T10" fmla="*/ 814 w 1142"/>
                <a:gd name="T11" fmla="*/ 658 h 1137"/>
                <a:gd name="T12" fmla="*/ 853 w 1142"/>
                <a:gd name="T13" fmla="*/ 594 h 1137"/>
                <a:gd name="T14" fmla="*/ 845 w 1142"/>
                <a:gd name="T15" fmla="*/ 518 h 1137"/>
                <a:gd name="T16" fmla="*/ 792 w 1142"/>
                <a:gd name="T17" fmla="*/ 465 h 1137"/>
                <a:gd name="T18" fmla="*/ 399 w 1142"/>
                <a:gd name="T19" fmla="*/ 454 h 1137"/>
                <a:gd name="T20" fmla="*/ 329 w 1142"/>
                <a:gd name="T21" fmla="*/ 479 h 1137"/>
                <a:gd name="T22" fmla="*/ 288 w 1142"/>
                <a:gd name="T23" fmla="*/ 542 h 1137"/>
                <a:gd name="T24" fmla="*/ 298 w 1142"/>
                <a:gd name="T25" fmla="*/ 618 h 1137"/>
                <a:gd name="T26" fmla="*/ 349 w 1142"/>
                <a:gd name="T27" fmla="*/ 671 h 1137"/>
                <a:gd name="T28" fmla="*/ 426 w 1142"/>
                <a:gd name="T29" fmla="*/ 679 h 1137"/>
                <a:gd name="T30" fmla="*/ 489 w 1142"/>
                <a:gd name="T31" fmla="*/ 640 h 1137"/>
                <a:gd name="T32" fmla="*/ 514 w 1142"/>
                <a:gd name="T33" fmla="*/ 568 h 1137"/>
                <a:gd name="T34" fmla="*/ 489 w 1142"/>
                <a:gd name="T35" fmla="*/ 496 h 1137"/>
                <a:gd name="T36" fmla="*/ 426 w 1142"/>
                <a:gd name="T37" fmla="*/ 457 h 1137"/>
                <a:gd name="T38" fmla="*/ 514 w 1142"/>
                <a:gd name="T39" fmla="*/ 168 h 1137"/>
                <a:gd name="T40" fmla="*/ 538 w 1142"/>
                <a:gd name="T41" fmla="*/ 215 h 1137"/>
                <a:gd name="T42" fmla="*/ 590 w 1142"/>
                <a:gd name="T43" fmla="*/ 222 h 1137"/>
                <a:gd name="T44" fmla="*/ 625 w 1142"/>
                <a:gd name="T45" fmla="*/ 187 h 1137"/>
                <a:gd name="T46" fmla="*/ 685 w 1142"/>
                <a:gd name="T47" fmla="*/ 8 h 1137"/>
                <a:gd name="T48" fmla="*/ 842 w 1142"/>
                <a:gd name="T49" fmla="*/ 65 h 1137"/>
                <a:gd name="T50" fmla="*/ 974 w 1142"/>
                <a:gd name="T51" fmla="*/ 164 h 1137"/>
                <a:gd name="T52" fmla="*/ 1073 w 1142"/>
                <a:gd name="T53" fmla="*/ 296 h 1137"/>
                <a:gd name="T54" fmla="*/ 1131 w 1142"/>
                <a:gd name="T55" fmla="*/ 453 h 1137"/>
                <a:gd name="T56" fmla="*/ 1139 w 1142"/>
                <a:gd name="T57" fmla="*/ 626 h 1137"/>
                <a:gd name="T58" fmla="*/ 1097 w 1142"/>
                <a:gd name="T59" fmla="*/ 791 h 1137"/>
                <a:gd name="T60" fmla="*/ 1011 w 1142"/>
                <a:gd name="T61" fmla="*/ 932 h 1137"/>
                <a:gd name="T62" fmla="*/ 890 w 1142"/>
                <a:gd name="T63" fmla="*/ 1042 h 1137"/>
                <a:gd name="T64" fmla="*/ 739 w 1142"/>
                <a:gd name="T65" fmla="*/ 1114 h 1137"/>
                <a:gd name="T66" fmla="*/ 628 w 1142"/>
                <a:gd name="T67" fmla="*/ 968 h 1137"/>
                <a:gd name="T68" fmla="*/ 605 w 1142"/>
                <a:gd name="T69" fmla="*/ 921 h 1137"/>
                <a:gd name="T70" fmla="*/ 553 w 1142"/>
                <a:gd name="T71" fmla="*/ 913 h 1137"/>
                <a:gd name="T72" fmla="*/ 517 w 1142"/>
                <a:gd name="T73" fmla="*/ 950 h 1137"/>
                <a:gd name="T74" fmla="*/ 458 w 1142"/>
                <a:gd name="T75" fmla="*/ 1127 h 1137"/>
                <a:gd name="T76" fmla="*/ 300 w 1142"/>
                <a:gd name="T77" fmla="*/ 1070 h 1137"/>
                <a:gd name="T78" fmla="*/ 168 w 1142"/>
                <a:gd name="T79" fmla="*/ 972 h 1137"/>
                <a:gd name="T80" fmla="*/ 69 w 1142"/>
                <a:gd name="T81" fmla="*/ 840 h 1137"/>
                <a:gd name="T82" fmla="*/ 12 w 1142"/>
                <a:gd name="T83" fmla="*/ 684 h 1137"/>
                <a:gd name="T84" fmla="*/ 2 w 1142"/>
                <a:gd name="T85" fmla="*/ 510 h 1137"/>
                <a:gd name="T86" fmla="*/ 45 w 1142"/>
                <a:gd name="T87" fmla="*/ 346 h 1137"/>
                <a:gd name="T88" fmla="*/ 131 w 1142"/>
                <a:gd name="T89" fmla="*/ 205 h 1137"/>
                <a:gd name="T90" fmla="*/ 253 w 1142"/>
                <a:gd name="T91" fmla="*/ 94 h 1137"/>
                <a:gd name="T92" fmla="*/ 402 w 1142"/>
                <a:gd name="T93" fmla="*/ 23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2" h="1137">
                  <a:moveTo>
                    <a:pt x="742" y="454"/>
                  </a:moveTo>
                  <a:lnTo>
                    <a:pt x="716" y="457"/>
                  </a:lnTo>
                  <a:lnTo>
                    <a:pt x="692" y="465"/>
                  </a:lnTo>
                  <a:lnTo>
                    <a:pt x="671" y="479"/>
                  </a:lnTo>
                  <a:lnTo>
                    <a:pt x="653" y="496"/>
                  </a:lnTo>
                  <a:lnTo>
                    <a:pt x="639" y="518"/>
                  </a:lnTo>
                  <a:lnTo>
                    <a:pt x="631" y="542"/>
                  </a:lnTo>
                  <a:lnTo>
                    <a:pt x="628" y="568"/>
                  </a:lnTo>
                  <a:lnTo>
                    <a:pt x="631" y="594"/>
                  </a:lnTo>
                  <a:lnTo>
                    <a:pt x="639" y="618"/>
                  </a:lnTo>
                  <a:lnTo>
                    <a:pt x="653" y="640"/>
                  </a:lnTo>
                  <a:lnTo>
                    <a:pt x="671" y="658"/>
                  </a:lnTo>
                  <a:lnTo>
                    <a:pt x="692" y="671"/>
                  </a:lnTo>
                  <a:lnTo>
                    <a:pt x="716" y="679"/>
                  </a:lnTo>
                  <a:lnTo>
                    <a:pt x="742" y="682"/>
                  </a:lnTo>
                  <a:lnTo>
                    <a:pt x="768" y="679"/>
                  </a:lnTo>
                  <a:lnTo>
                    <a:pt x="792" y="671"/>
                  </a:lnTo>
                  <a:lnTo>
                    <a:pt x="814" y="658"/>
                  </a:lnTo>
                  <a:lnTo>
                    <a:pt x="832" y="640"/>
                  </a:lnTo>
                  <a:lnTo>
                    <a:pt x="845" y="618"/>
                  </a:lnTo>
                  <a:lnTo>
                    <a:pt x="853" y="594"/>
                  </a:lnTo>
                  <a:lnTo>
                    <a:pt x="857" y="568"/>
                  </a:lnTo>
                  <a:lnTo>
                    <a:pt x="853" y="542"/>
                  </a:lnTo>
                  <a:lnTo>
                    <a:pt x="845" y="518"/>
                  </a:lnTo>
                  <a:lnTo>
                    <a:pt x="832" y="496"/>
                  </a:lnTo>
                  <a:lnTo>
                    <a:pt x="814" y="479"/>
                  </a:lnTo>
                  <a:lnTo>
                    <a:pt x="792" y="465"/>
                  </a:lnTo>
                  <a:lnTo>
                    <a:pt x="768" y="457"/>
                  </a:lnTo>
                  <a:lnTo>
                    <a:pt x="742" y="454"/>
                  </a:lnTo>
                  <a:close/>
                  <a:moveTo>
                    <a:pt x="399" y="454"/>
                  </a:moveTo>
                  <a:lnTo>
                    <a:pt x="373" y="457"/>
                  </a:lnTo>
                  <a:lnTo>
                    <a:pt x="349" y="465"/>
                  </a:lnTo>
                  <a:lnTo>
                    <a:pt x="329" y="479"/>
                  </a:lnTo>
                  <a:lnTo>
                    <a:pt x="311" y="496"/>
                  </a:lnTo>
                  <a:lnTo>
                    <a:pt x="298" y="518"/>
                  </a:lnTo>
                  <a:lnTo>
                    <a:pt x="288" y="542"/>
                  </a:lnTo>
                  <a:lnTo>
                    <a:pt x="285" y="568"/>
                  </a:lnTo>
                  <a:lnTo>
                    <a:pt x="288" y="594"/>
                  </a:lnTo>
                  <a:lnTo>
                    <a:pt x="298" y="618"/>
                  </a:lnTo>
                  <a:lnTo>
                    <a:pt x="311" y="640"/>
                  </a:lnTo>
                  <a:lnTo>
                    <a:pt x="329" y="658"/>
                  </a:lnTo>
                  <a:lnTo>
                    <a:pt x="349" y="671"/>
                  </a:lnTo>
                  <a:lnTo>
                    <a:pt x="373" y="679"/>
                  </a:lnTo>
                  <a:lnTo>
                    <a:pt x="399" y="682"/>
                  </a:lnTo>
                  <a:lnTo>
                    <a:pt x="426" y="679"/>
                  </a:lnTo>
                  <a:lnTo>
                    <a:pt x="450" y="671"/>
                  </a:lnTo>
                  <a:lnTo>
                    <a:pt x="471" y="658"/>
                  </a:lnTo>
                  <a:lnTo>
                    <a:pt x="489" y="640"/>
                  </a:lnTo>
                  <a:lnTo>
                    <a:pt x="502" y="618"/>
                  </a:lnTo>
                  <a:lnTo>
                    <a:pt x="511" y="594"/>
                  </a:lnTo>
                  <a:lnTo>
                    <a:pt x="514" y="568"/>
                  </a:lnTo>
                  <a:lnTo>
                    <a:pt x="511" y="542"/>
                  </a:lnTo>
                  <a:lnTo>
                    <a:pt x="502" y="518"/>
                  </a:lnTo>
                  <a:lnTo>
                    <a:pt x="489" y="496"/>
                  </a:lnTo>
                  <a:lnTo>
                    <a:pt x="471" y="479"/>
                  </a:lnTo>
                  <a:lnTo>
                    <a:pt x="450" y="465"/>
                  </a:lnTo>
                  <a:lnTo>
                    <a:pt x="426" y="457"/>
                  </a:lnTo>
                  <a:lnTo>
                    <a:pt x="399" y="454"/>
                  </a:lnTo>
                  <a:close/>
                  <a:moveTo>
                    <a:pt x="514" y="0"/>
                  </a:moveTo>
                  <a:lnTo>
                    <a:pt x="514" y="168"/>
                  </a:lnTo>
                  <a:lnTo>
                    <a:pt x="517" y="187"/>
                  </a:lnTo>
                  <a:lnTo>
                    <a:pt x="525" y="202"/>
                  </a:lnTo>
                  <a:lnTo>
                    <a:pt x="538" y="215"/>
                  </a:lnTo>
                  <a:lnTo>
                    <a:pt x="553" y="222"/>
                  </a:lnTo>
                  <a:lnTo>
                    <a:pt x="571" y="225"/>
                  </a:lnTo>
                  <a:lnTo>
                    <a:pt x="590" y="222"/>
                  </a:lnTo>
                  <a:lnTo>
                    <a:pt x="605" y="215"/>
                  </a:lnTo>
                  <a:lnTo>
                    <a:pt x="618" y="202"/>
                  </a:lnTo>
                  <a:lnTo>
                    <a:pt x="625" y="187"/>
                  </a:lnTo>
                  <a:lnTo>
                    <a:pt x="628" y="168"/>
                  </a:lnTo>
                  <a:lnTo>
                    <a:pt x="628" y="0"/>
                  </a:lnTo>
                  <a:lnTo>
                    <a:pt x="685" y="8"/>
                  </a:lnTo>
                  <a:lnTo>
                    <a:pt x="739" y="23"/>
                  </a:lnTo>
                  <a:lnTo>
                    <a:pt x="792" y="41"/>
                  </a:lnTo>
                  <a:lnTo>
                    <a:pt x="842" y="65"/>
                  </a:lnTo>
                  <a:lnTo>
                    <a:pt x="890" y="94"/>
                  </a:lnTo>
                  <a:lnTo>
                    <a:pt x="933" y="128"/>
                  </a:lnTo>
                  <a:lnTo>
                    <a:pt x="974" y="164"/>
                  </a:lnTo>
                  <a:lnTo>
                    <a:pt x="1011" y="205"/>
                  </a:lnTo>
                  <a:lnTo>
                    <a:pt x="1045" y="248"/>
                  </a:lnTo>
                  <a:lnTo>
                    <a:pt x="1073" y="296"/>
                  </a:lnTo>
                  <a:lnTo>
                    <a:pt x="1097" y="346"/>
                  </a:lnTo>
                  <a:lnTo>
                    <a:pt x="1116" y="398"/>
                  </a:lnTo>
                  <a:lnTo>
                    <a:pt x="1131" y="453"/>
                  </a:lnTo>
                  <a:lnTo>
                    <a:pt x="1139" y="510"/>
                  </a:lnTo>
                  <a:lnTo>
                    <a:pt x="1142" y="568"/>
                  </a:lnTo>
                  <a:lnTo>
                    <a:pt x="1139" y="626"/>
                  </a:lnTo>
                  <a:lnTo>
                    <a:pt x="1131" y="684"/>
                  </a:lnTo>
                  <a:lnTo>
                    <a:pt x="1116" y="738"/>
                  </a:lnTo>
                  <a:lnTo>
                    <a:pt x="1097" y="791"/>
                  </a:lnTo>
                  <a:lnTo>
                    <a:pt x="1073" y="840"/>
                  </a:lnTo>
                  <a:lnTo>
                    <a:pt x="1045" y="887"/>
                  </a:lnTo>
                  <a:lnTo>
                    <a:pt x="1011" y="932"/>
                  </a:lnTo>
                  <a:lnTo>
                    <a:pt x="974" y="972"/>
                  </a:lnTo>
                  <a:lnTo>
                    <a:pt x="933" y="1009"/>
                  </a:lnTo>
                  <a:lnTo>
                    <a:pt x="890" y="1042"/>
                  </a:lnTo>
                  <a:lnTo>
                    <a:pt x="842" y="1070"/>
                  </a:lnTo>
                  <a:lnTo>
                    <a:pt x="792" y="1094"/>
                  </a:lnTo>
                  <a:lnTo>
                    <a:pt x="739" y="1114"/>
                  </a:lnTo>
                  <a:lnTo>
                    <a:pt x="685" y="1127"/>
                  </a:lnTo>
                  <a:lnTo>
                    <a:pt x="628" y="1137"/>
                  </a:lnTo>
                  <a:lnTo>
                    <a:pt x="628" y="968"/>
                  </a:lnTo>
                  <a:lnTo>
                    <a:pt x="625" y="950"/>
                  </a:lnTo>
                  <a:lnTo>
                    <a:pt x="618" y="934"/>
                  </a:lnTo>
                  <a:lnTo>
                    <a:pt x="605" y="921"/>
                  </a:lnTo>
                  <a:lnTo>
                    <a:pt x="590" y="913"/>
                  </a:lnTo>
                  <a:lnTo>
                    <a:pt x="571" y="911"/>
                  </a:lnTo>
                  <a:lnTo>
                    <a:pt x="553" y="913"/>
                  </a:lnTo>
                  <a:lnTo>
                    <a:pt x="538" y="921"/>
                  </a:lnTo>
                  <a:lnTo>
                    <a:pt x="525" y="934"/>
                  </a:lnTo>
                  <a:lnTo>
                    <a:pt x="517" y="950"/>
                  </a:lnTo>
                  <a:lnTo>
                    <a:pt x="514" y="968"/>
                  </a:lnTo>
                  <a:lnTo>
                    <a:pt x="514" y="1137"/>
                  </a:lnTo>
                  <a:lnTo>
                    <a:pt x="458" y="1127"/>
                  </a:lnTo>
                  <a:lnTo>
                    <a:pt x="402" y="1114"/>
                  </a:lnTo>
                  <a:lnTo>
                    <a:pt x="349" y="1094"/>
                  </a:lnTo>
                  <a:lnTo>
                    <a:pt x="300" y="1070"/>
                  </a:lnTo>
                  <a:lnTo>
                    <a:pt x="253" y="1042"/>
                  </a:lnTo>
                  <a:lnTo>
                    <a:pt x="208" y="1009"/>
                  </a:lnTo>
                  <a:lnTo>
                    <a:pt x="168" y="972"/>
                  </a:lnTo>
                  <a:lnTo>
                    <a:pt x="131" y="932"/>
                  </a:lnTo>
                  <a:lnTo>
                    <a:pt x="98" y="887"/>
                  </a:lnTo>
                  <a:lnTo>
                    <a:pt x="69" y="840"/>
                  </a:lnTo>
                  <a:lnTo>
                    <a:pt x="45" y="791"/>
                  </a:lnTo>
                  <a:lnTo>
                    <a:pt x="25" y="738"/>
                  </a:lnTo>
                  <a:lnTo>
                    <a:pt x="12" y="684"/>
                  </a:lnTo>
                  <a:lnTo>
                    <a:pt x="2" y="626"/>
                  </a:lnTo>
                  <a:lnTo>
                    <a:pt x="0" y="568"/>
                  </a:lnTo>
                  <a:lnTo>
                    <a:pt x="2" y="510"/>
                  </a:lnTo>
                  <a:lnTo>
                    <a:pt x="12" y="453"/>
                  </a:lnTo>
                  <a:lnTo>
                    <a:pt x="25" y="398"/>
                  </a:lnTo>
                  <a:lnTo>
                    <a:pt x="45" y="346"/>
                  </a:lnTo>
                  <a:lnTo>
                    <a:pt x="69" y="296"/>
                  </a:lnTo>
                  <a:lnTo>
                    <a:pt x="98" y="248"/>
                  </a:lnTo>
                  <a:lnTo>
                    <a:pt x="131" y="205"/>
                  </a:lnTo>
                  <a:lnTo>
                    <a:pt x="168" y="164"/>
                  </a:lnTo>
                  <a:lnTo>
                    <a:pt x="208" y="128"/>
                  </a:lnTo>
                  <a:lnTo>
                    <a:pt x="253" y="94"/>
                  </a:lnTo>
                  <a:lnTo>
                    <a:pt x="300" y="65"/>
                  </a:lnTo>
                  <a:lnTo>
                    <a:pt x="349" y="41"/>
                  </a:lnTo>
                  <a:lnTo>
                    <a:pt x="402" y="23"/>
                  </a:lnTo>
                  <a:lnTo>
                    <a:pt x="458" y="8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35"/>
            <p:cNvSpPr>
              <a:spLocks noEditPoints="1"/>
            </p:cNvSpPr>
            <p:nvPr/>
          </p:nvSpPr>
          <p:spPr bwMode="auto">
            <a:xfrm>
              <a:off x="4422775" y="4979988"/>
              <a:ext cx="604838" cy="604837"/>
            </a:xfrm>
            <a:custGeom>
              <a:avLst/>
              <a:gdLst>
                <a:gd name="T0" fmla="*/ 346 w 3426"/>
                <a:gd name="T1" fmla="*/ 1662 h 3426"/>
                <a:gd name="T2" fmla="*/ 386 w 3426"/>
                <a:gd name="T3" fmla="*/ 3072 h 3426"/>
                <a:gd name="T4" fmla="*/ 1802 w 3426"/>
                <a:gd name="T5" fmla="*/ 3058 h 3426"/>
                <a:gd name="T6" fmla="*/ 1785 w 3426"/>
                <a:gd name="T7" fmla="*/ 2009 h 3426"/>
                <a:gd name="T8" fmla="*/ 1698 w 3426"/>
                <a:gd name="T9" fmla="*/ 1897 h 3426"/>
                <a:gd name="T10" fmla="*/ 1593 w 3426"/>
                <a:gd name="T11" fmla="*/ 1718 h 3426"/>
                <a:gd name="T12" fmla="*/ 428 w 3426"/>
                <a:gd name="T13" fmla="*/ 1598 h 3426"/>
                <a:gd name="T14" fmla="*/ 1998 w 3426"/>
                <a:gd name="T15" fmla="*/ 1541 h 3426"/>
                <a:gd name="T16" fmla="*/ 2855 w 3426"/>
                <a:gd name="T17" fmla="*/ 1598 h 3426"/>
                <a:gd name="T18" fmla="*/ 2909 w 3426"/>
                <a:gd name="T19" fmla="*/ 1523 h 3426"/>
                <a:gd name="T20" fmla="*/ 343 w 3426"/>
                <a:gd name="T21" fmla="*/ 1371 h 3426"/>
                <a:gd name="T22" fmla="*/ 158 w 3426"/>
                <a:gd name="T23" fmla="*/ 1464 h 3426"/>
                <a:gd name="T24" fmla="*/ 117 w 3426"/>
                <a:gd name="T25" fmla="*/ 3121 h 3426"/>
                <a:gd name="T26" fmla="*/ 238 w 3426"/>
                <a:gd name="T27" fmla="*/ 3287 h 3426"/>
                <a:gd name="T28" fmla="*/ 1899 w 3426"/>
                <a:gd name="T29" fmla="*/ 3300 h 3426"/>
                <a:gd name="T30" fmla="*/ 2044 w 3426"/>
                <a:gd name="T31" fmla="*/ 3156 h 3426"/>
                <a:gd name="T32" fmla="*/ 2035 w 3426"/>
                <a:gd name="T33" fmla="*/ 2498 h 3426"/>
                <a:gd name="T34" fmla="*/ 1938 w 3426"/>
                <a:gd name="T35" fmla="*/ 3033 h 3426"/>
                <a:gd name="T36" fmla="*/ 1811 w 3426"/>
                <a:gd name="T37" fmla="*/ 3185 h 3426"/>
                <a:gd name="T38" fmla="*/ 327 w 3426"/>
                <a:gd name="T39" fmla="*/ 3170 h 3426"/>
                <a:gd name="T40" fmla="*/ 229 w 3426"/>
                <a:gd name="T41" fmla="*/ 2998 h 3426"/>
                <a:gd name="T42" fmla="*/ 299 w 3426"/>
                <a:gd name="T43" fmla="*/ 1532 h 3426"/>
                <a:gd name="T44" fmla="*/ 1504 w 3426"/>
                <a:gd name="T45" fmla="*/ 1433 h 3426"/>
                <a:gd name="T46" fmla="*/ 2038 w 3426"/>
                <a:gd name="T47" fmla="*/ 1261 h 3426"/>
                <a:gd name="T48" fmla="*/ 2010 w 3426"/>
                <a:gd name="T49" fmla="*/ 1348 h 3426"/>
                <a:gd name="T50" fmla="*/ 2889 w 3426"/>
                <a:gd name="T51" fmla="*/ 1360 h 3426"/>
                <a:gd name="T52" fmla="*/ 2889 w 3426"/>
                <a:gd name="T53" fmla="*/ 1268 h 3426"/>
                <a:gd name="T54" fmla="*/ 2993 w 3426"/>
                <a:gd name="T55" fmla="*/ 125 h 3426"/>
                <a:gd name="T56" fmla="*/ 3084 w 3426"/>
                <a:gd name="T57" fmla="*/ 171 h 3426"/>
                <a:gd name="T58" fmla="*/ 1885 w 3426"/>
                <a:gd name="T59" fmla="*/ 113 h 3426"/>
                <a:gd name="T60" fmla="*/ 1828 w 3426"/>
                <a:gd name="T61" fmla="*/ 742 h 3426"/>
                <a:gd name="T62" fmla="*/ 1903 w 3426"/>
                <a:gd name="T63" fmla="*/ 116 h 3426"/>
                <a:gd name="T64" fmla="*/ 1995 w 3426"/>
                <a:gd name="T65" fmla="*/ 40 h 3426"/>
                <a:gd name="T66" fmla="*/ 2055 w 3426"/>
                <a:gd name="T67" fmla="*/ 742 h 3426"/>
                <a:gd name="T68" fmla="*/ 2896 w 3426"/>
                <a:gd name="T69" fmla="*/ 60 h 3426"/>
                <a:gd name="T70" fmla="*/ 3057 w 3426"/>
                <a:gd name="T71" fmla="*/ 2 h 3426"/>
                <a:gd name="T72" fmla="*/ 3187 w 3426"/>
                <a:gd name="T73" fmla="*/ 111 h 3426"/>
                <a:gd name="T74" fmla="*/ 3403 w 3426"/>
                <a:gd name="T75" fmla="*/ 753 h 3426"/>
                <a:gd name="T76" fmla="*/ 3415 w 3426"/>
                <a:gd name="T77" fmla="*/ 1387 h 3426"/>
                <a:gd name="T78" fmla="*/ 3265 w 3426"/>
                <a:gd name="T79" fmla="*/ 1821 h 3426"/>
                <a:gd name="T80" fmla="*/ 2991 w 3426"/>
                <a:gd name="T81" fmla="*/ 2196 h 3426"/>
                <a:gd name="T82" fmla="*/ 2859 w 3426"/>
                <a:gd name="T83" fmla="*/ 2631 h 3426"/>
                <a:gd name="T84" fmla="*/ 2809 w 3426"/>
                <a:gd name="T85" fmla="*/ 3010 h 3426"/>
                <a:gd name="T86" fmla="*/ 2611 w 3426"/>
                <a:gd name="T87" fmla="*/ 3137 h 3426"/>
                <a:gd name="T88" fmla="*/ 2490 w 3426"/>
                <a:gd name="T89" fmla="*/ 3415 h 3426"/>
                <a:gd name="T90" fmla="*/ 2401 w 3426"/>
                <a:gd name="T91" fmla="*/ 3387 h 3426"/>
                <a:gd name="T92" fmla="*/ 2232 w 3426"/>
                <a:gd name="T93" fmla="*/ 3118 h 3426"/>
                <a:gd name="T94" fmla="*/ 2143 w 3426"/>
                <a:gd name="T95" fmla="*/ 3216 h 3426"/>
                <a:gd name="T96" fmla="*/ 1961 w 3426"/>
                <a:gd name="T97" fmla="*/ 3399 h 3426"/>
                <a:gd name="T98" fmla="*/ 251 w 3426"/>
                <a:gd name="T99" fmla="*/ 3414 h 3426"/>
                <a:gd name="T100" fmla="*/ 47 w 3426"/>
                <a:gd name="T101" fmla="*/ 3257 h 3426"/>
                <a:gd name="T102" fmla="*/ 3 w 3426"/>
                <a:gd name="T103" fmla="*/ 1553 h 3426"/>
                <a:gd name="T104" fmla="*/ 133 w 3426"/>
                <a:gd name="T105" fmla="*/ 1327 h 3426"/>
                <a:gd name="T106" fmla="*/ 1486 w 3426"/>
                <a:gd name="T107" fmla="*/ 1256 h 3426"/>
                <a:gd name="T108" fmla="*/ 1523 w 3426"/>
                <a:gd name="T109" fmla="*/ 745 h 3426"/>
                <a:gd name="T110" fmla="*/ 1736 w 3426"/>
                <a:gd name="T111" fmla="*/ 84 h 3426"/>
                <a:gd name="T112" fmla="*/ 1885 w 3426"/>
                <a:gd name="T113" fmla="*/ 0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26" h="3426">
                  <a:moveTo>
                    <a:pt x="428" y="1598"/>
                  </a:moveTo>
                  <a:lnTo>
                    <a:pt x="405" y="1601"/>
                  </a:lnTo>
                  <a:lnTo>
                    <a:pt x="386" y="1611"/>
                  </a:lnTo>
                  <a:lnTo>
                    <a:pt x="368" y="1624"/>
                  </a:lnTo>
                  <a:lnTo>
                    <a:pt x="354" y="1641"/>
                  </a:lnTo>
                  <a:lnTo>
                    <a:pt x="346" y="1662"/>
                  </a:lnTo>
                  <a:lnTo>
                    <a:pt x="343" y="1684"/>
                  </a:lnTo>
                  <a:lnTo>
                    <a:pt x="343" y="2998"/>
                  </a:lnTo>
                  <a:lnTo>
                    <a:pt x="346" y="3021"/>
                  </a:lnTo>
                  <a:lnTo>
                    <a:pt x="354" y="3040"/>
                  </a:lnTo>
                  <a:lnTo>
                    <a:pt x="368" y="3058"/>
                  </a:lnTo>
                  <a:lnTo>
                    <a:pt x="386" y="3072"/>
                  </a:lnTo>
                  <a:lnTo>
                    <a:pt x="405" y="3080"/>
                  </a:lnTo>
                  <a:lnTo>
                    <a:pt x="428" y="3083"/>
                  </a:lnTo>
                  <a:lnTo>
                    <a:pt x="1742" y="3083"/>
                  </a:lnTo>
                  <a:lnTo>
                    <a:pt x="1764" y="3080"/>
                  </a:lnTo>
                  <a:lnTo>
                    <a:pt x="1785" y="3072"/>
                  </a:lnTo>
                  <a:lnTo>
                    <a:pt x="1802" y="3058"/>
                  </a:lnTo>
                  <a:lnTo>
                    <a:pt x="1815" y="3040"/>
                  </a:lnTo>
                  <a:lnTo>
                    <a:pt x="1825" y="3021"/>
                  </a:lnTo>
                  <a:lnTo>
                    <a:pt x="1828" y="2998"/>
                  </a:lnTo>
                  <a:lnTo>
                    <a:pt x="1828" y="2060"/>
                  </a:lnTo>
                  <a:lnTo>
                    <a:pt x="1807" y="2034"/>
                  </a:lnTo>
                  <a:lnTo>
                    <a:pt x="1785" y="2009"/>
                  </a:lnTo>
                  <a:lnTo>
                    <a:pt x="1753" y="1971"/>
                  </a:lnTo>
                  <a:lnTo>
                    <a:pt x="1723" y="1933"/>
                  </a:lnTo>
                  <a:lnTo>
                    <a:pt x="1711" y="1918"/>
                  </a:lnTo>
                  <a:lnTo>
                    <a:pt x="1706" y="1911"/>
                  </a:lnTo>
                  <a:lnTo>
                    <a:pt x="1701" y="1903"/>
                  </a:lnTo>
                  <a:lnTo>
                    <a:pt x="1698" y="1897"/>
                  </a:lnTo>
                  <a:lnTo>
                    <a:pt x="1669" y="1856"/>
                  </a:lnTo>
                  <a:lnTo>
                    <a:pt x="1647" y="1821"/>
                  </a:lnTo>
                  <a:lnTo>
                    <a:pt x="1643" y="1813"/>
                  </a:lnTo>
                  <a:lnTo>
                    <a:pt x="1639" y="1805"/>
                  </a:lnTo>
                  <a:lnTo>
                    <a:pt x="1623" y="1778"/>
                  </a:lnTo>
                  <a:lnTo>
                    <a:pt x="1593" y="1718"/>
                  </a:lnTo>
                  <a:lnTo>
                    <a:pt x="1585" y="1698"/>
                  </a:lnTo>
                  <a:lnTo>
                    <a:pt x="1566" y="1654"/>
                  </a:lnTo>
                  <a:lnTo>
                    <a:pt x="1549" y="1610"/>
                  </a:lnTo>
                  <a:lnTo>
                    <a:pt x="1547" y="1604"/>
                  </a:lnTo>
                  <a:lnTo>
                    <a:pt x="1545" y="1598"/>
                  </a:lnTo>
                  <a:lnTo>
                    <a:pt x="428" y="1598"/>
                  </a:lnTo>
                  <a:close/>
                  <a:moveTo>
                    <a:pt x="2055" y="1484"/>
                  </a:moveTo>
                  <a:lnTo>
                    <a:pt x="2038" y="1487"/>
                  </a:lnTo>
                  <a:lnTo>
                    <a:pt x="2022" y="1495"/>
                  </a:lnTo>
                  <a:lnTo>
                    <a:pt x="2010" y="1508"/>
                  </a:lnTo>
                  <a:lnTo>
                    <a:pt x="2001" y="1523"/>
                  </a:lnTo>
                  <a:lnTo>
                    <a:pt x="1998" y="1541"/>
                  </a:lnTo>
                  <a:lnTo>
                    <a:pt x="2001" y="1560"/>
                  </a:lnTo>
                  <a:lnTo>
                    <a:pt x="2010" y="1575"/>
                  </a:lnTo>
                  <a:lnTo>
                    <a:pt x="2022" y="1588"/>
                  </a:lnTo>
                  <a:lnTo>
                    <a:pt x="2038" y="1596"/>
                  </a:lnTo>
                  <a:lnTo>
                    <a:pt x="2055" y="1598"/>
                  </a:lnTo>
                  <a:lnTo>
                    <a:pt x="2855" y="1598"/>
                  </a:lnTo>
                  <a:lnTo>
                    <a:pt x="2873" y="1596"/>
                  </a:lnTo>
                  <a:lnTo>
                    <a:pt x="2889" y="1588"/>
                  </a:lnTo>
                  <a:lnTo>
                    <a:pt x="2901" y="1575"/>
                  </a:lnTo>
                  <a:lnTo>
                    <a:pt x="2909" y="1560"/>
                  </a:lnTo>
                  <a:lnTo>
                    <a:pt x="2913" y="1541"/>
                  </a:lnTo>
                  <a:lnTo>
                    <a:pt x="2909" y="1523"/>
                  </a:lnTo>
                  <a:lnTo>
                    <a:pt x="2901" y="1508"/>
                  </a:lnTo>
                  <a:lnTo>
                    <a:pt x="2889" y="1495"/>
                  </a:lnTo>
                  <a:lnTo>
                    <a:pt x="2873" y="1487"/>
                  </a:lnTo>
                  <a:lnTo>
                    <a:pt x="2855" y="1484"/>
                  </a:lnTo>
                  <a:lnTo>
                    <a:pt x="2055" y="1484"/>
                  </a:lnTo>
                  <a:close/>
                  <a:moveTo>
                    <a:pt x="343" y="1371"/>
                  </a:moveTo>
                  <a:lnTo>
                    <a:pt x="305" y="1373"/>
                  </a:lnTo>
                  <a:lnTo>
                    <a:pt x="270" y="1382"/>
                  </a:lnTo>
                  <a:lnTo>
                    <a:pt x="238" y="1396"/>
                  </a:lnTo>
                  <a:lnTo>
                    <a:pt x="208" y="1414"/>
                  </a:lnTo>
                  <a:lnTo>
                    <a:pt x="181" y="1437"/>
                  </a:lnTo>
                  <a:lnTo>
                    <a:pt x="158" y="1464"/>
                  </a:lnTo>
                  <a:lnTo>
                    <a:pt x="139" y="1493"/>
                  </a:lnTo>
                  <a:lnTo>
                    <a:pt x="126" y="1527"/>
                  </a:lnTo>
                  <a:lnTo>
                    <a:pt x="117" y="1562"/>
                  </a:lnTo>
                  <a:lnTo>
                    <a:pt x="114" y="1598"/>
                  </a:lnTo>
                  <a:lnTo>
                    <a:pt x="114" y="3083"/>
                  </a:lnTo>
                  <a:lnTo>
                    <a:pt x="117" y="3121"/>
                  </a:lnTo>
                  <a:lnTo>
                    <a:pt x="126" y="3156"/>
                  </a:lnTo>
                  <a:lnTo>
                    <a:pt x="139" y="3188"/>
                  </a:lnTo>
                  <a:lnTo>
                    <a:pt x="158" y="3218"/>
                  </a:lnTo>
                  <a:lnTo>
                    <a:pt x="181" y="3245"/>
                  </a:lnTo>
                  <a:lnTo>
                    <a:pt x="208" y="3268"/>
                  </a:lnTo>
                  <a:lnTo>
                    <a:pt x="238" y="3287"/>
                  </a:lnTo>
                  <a:lnTo>
                    <a:pt x="270" y="3300"/>
                  </a:lnTo>
                  <a:lnTo>
                    <a:pt x="305" y="3309"/>
                  </a:lnTo>
                  <a:lnTo>
                    <a:pt x="343" y="3312"/>
                  </a:lnTo>
                  <a:lnTo>
                    <a:pt x="1828" y="3312"/>
                  </a:lnTo>
                  <a:lnTo>
                    <a:pt x="1864" y="3309"/>
                  </a:lnTo>
                  <a:lnTo>
                    <a:pt x="1899" y="3300"/>
                  </a:lnTo>
                  <a:lnTo>
                    <a:pt x="1933" y="3287"/>
                  </a:lnTo>
                  <a:lnTo>
                    <a:pt x="1962" y="3268"/>
                  </a:lnTo>
                  <a:lnTo>
                    <a:pt x="1989" y="3245"/>
                  </a:lnTo>
                  <a:lnTo>
                    <a:pt x="2012" y="3218"/>
                  </a:lnTo>
                  <a:lnTo>
                    <a:pt x="2030" y="3188"/>
                  </a:lnTo>
                  <a:lnTo>
                    <a:pt x="2044" y="3156"/>
                  </a:lnTo>
                  <a:lnTo>
                    <a:pt x="2053" y="3121"/>
                  </a:lnTo>
                  <a:lnTo>
                    <a:pt x="2055" y="3083"/>
                  </a:lnTo>
                  <a:lnTo>
                    <a:pt x="2055" y="2708"/>
                  </a:lnTo>
                  <a:lnTo>
                    <a:pt x="2053" y="2637"/>
                  </a:lnTo>
                  <a:lnTo>
                    <a:pt x="2046" y="2568"/>
                  </a:lnTo>
                  <a:lnTo>
                    <a:pt x="2035" y="2498"/>
                  </a:lnTo>
                  <a:lnTo>
                    <a:pt x="2018" y="2431"/>
                  </a:lnTo>
                  <a:lnTo>
                    <a:pt x="1997" y="2363"/>
                  </a:lnTo>
                  <a:lnTo>
                    <a:pt x="1971" y="2299"/>
                  </a:lnTo>
                  <a:lnTo>
                    <a:pt x="1942" y="2235"/>
                  </a:lnTo>
                  <a:lnTo>
                    <a:pt x="1942" y="2998"/>
                  </a:lnTo>
                  <a:lnTo>
                    <a:pt x="1938" y="3033"/>
                  </a:lnTo>
                  <a:lnTo>
                    <a:pt x="1929" y="3068"/>
                  </a:lnTo>
                  <a:lnTo>
                    <a:pt x="1914" y="3099"/>
                  </a:lnTo>
                  <a:lnTo>
                    <a:pt x="1894" y="3127"/>
                  </a:lnTo>
                  <a:lnTo>
                    <a:pt x="1870" y="3151"/>
                  </a:lnTo>
                  <a:lnTo>
                    <a:pt x="1842" y="3170"/>
                  </a:lnTo>
                  <a:lnTo>
                    <a:pt x="1811" y="3185"/>
                  </a:lnTo>
                  <a:lnTo>
                    <a:pt x="1778" y="3194"/>
                  </a:lnTo>
                  <a:lnTo>
                    <a:pt x="1742" y="3197"/>
                  </a:lnTo>
                  <a:lnTo>
                    <a:pt x="428" y="3197"/>
                  </a:lnTo>
                  <a:lnTo>
                    <a:pt x="393" y="3194"/>
                  </a:lnTo>
                  <a:lnTo>
                    <a:pt x="358" y="3185"/>
                  </a:lnTo>
                  <a:lnTo>
                    <a:pt x="327" y="3170"/>
                  </a:lnTo>
                  <a:lnTo>
                    <a:pt x="299" y="3151"/>
                  </a:lnTo>
                  <a:lnTo>
                    <a:pt x="275" y="3127"/>
                  </a:lnTo>
                  <a:lnTo>
                    <a:pt x="256" y="3099"/>
                  </a:lnTo>
                  <a:lnTo>
                    <a:pt x="241" y="3068"/>
                  </a:lnTo>
                  <a:lnTo>
                    <a:pt x="232" y="3033"/>
                  </a:lnTo>
                  <a:lnTo>
                    <a:pt x="229" y="2998"/>
                  </a:lnTo>
                  <a:lnTo>
                    <a:pt x="229" y="1684"/>
                  </a:lnTo>
                  <a:lnTo>
                    <a:pt x="232" y="1648"/>
                  </a:lnTo>
                  <a:lnTo>
                    <a:pt x="241" y="1615"/>
                  </a:lnTo>
                  <a:lnTo>
                    <a:pt x="256" y="1584"/>
                  </a:lnTo>
                  <a:lnTo>
                    <a:pt x="275" y="1556"/>
                  </a:lnTo>
                  <a:lnTo>
                    <a:pt x="299" y="1532"/>
                  </a:lnTo>
                  <a:lnTo>
                    <a:pt x="327" y="1512"/>
                  </a:lnTo>
                  <a:lnTo>
                    <a:pt x="358" y="1497"/>
                  </a:lnTo>
                  <a:lnTo>
                    <a:pt x="393" y="1488"/>
                  </a:lnTo>
                  <a:lnTo>
                    <a:pt x="428" y="1484"/>
                  </a:lnTo>
                  <a:lnTo>
                    <a:pt x="1514" y="1484"/>
                  </a:lnTo>
                  <a:lnTo>
                    <a:pt x="1504" y="1433"/>
                  </a:lnTo>
                  <a:lnTo>
                    <a:pt x="1495" y="1381"/>
                  </a:lnTo>
                  <a:lnTo>
                    <a:pt x="1494" y="1376"/>
                  </a:lnTo>
                  <a:lnTo>
                    <a:pt x="1494" y="1371"/>
                  </a:lnTo>
                  <a:lnTo>
                    <a:pt x="343" y="1371"/>
                  </a:lnTo>
                  <a:close/>
                  <a:moveTo>
                    <a:pt x="2055" y="1257"/>
                  </a:moveTo>
                  <a:lnTo>
                    <a:pt x="2038" y="1261"/>
                  </a:lnTo>
                  <a:lnTo>
                    <a:pt x="2022" y="1268"/>
                  </a:lnTo>
                  <a:lnTo>
                    <a:pt x="2010" y="1280"/>
                  </a:lnTo>
                  <a:lnTo>
                    <a:pt x="2001" y="1296"/>
                  </a:lnTo>
                  <a:lnTo>
                    <a:pt x="1998" y="1315"/>
                  </a:lnTo>
                  <a:lnTo>
                    <a:pt x="2001" y="1332"/>
                  </a:lnTo>
                  <a:lnTo>
                    <a:pt x="2010" y="1348"/>
                  </a:lnTo>
                  <a:lnTo>
                    <a:pt x="2022" y="1360"/>
                  </a:lnTo>
                  <a:lnTo>
                    <a:pt x="2038" y="1369"/>
                  </a:lnTo>
                  <a:lnTo>
                    <a:pt x="2055" y="1372"/>
                  </a:lnTo>
                  <a:lnTo>
                    <a:pt x="2855" y="1372"/>
                  </a:lnTo>
                  <a:lnTo>
                    <a:pt x="2873" y="1369"/>
                  </a:lnTo>
                  <a:lnTo>
                    <a:pt x="2889" y="1360"/>
                  </a:lnTo>
                  <a:lnTo>
                    <a:pt x="2901" y="1348"/>
                  </a:lnTo>
                  <a:lnTo>
                    <a:pt x="2909" y="1332"/>
                  </a:lnTo>
                  <a:lnTo>
                    <a:pt x="2913" y="1315"/>
                  </a:lnTo>
                  <a:lnTo>
                    <a:pt x="2909" y="1296"/>
                  </a:lnTo>
                  <a:lnTo>
                    <a:pt x="2901" y="1280"/>
                  </a:lnTo>
                  <a:lnTo>
                    <a:pt x="2889" y="1268"/>
                  </a:lnTo>
                  <a:lnTo>
                    <a:pt x="2873" y="1261"/>
                  </a:lnTo>
                  <a:lnTo>
                    <a:pt x="2855" y="1257"/>
                  </a:lnTo>
                  <a:lnTo>
                    <a:pt x="2055" y="1257"/>
                  </a:lnTo>
                  <a:close/>
                  <a:moveTo>
                    <a:pt x="3027" y="113"/>
                  </a:moveTo>
                  <a:lnTo>
                    <a:pt x="3008" y="116"/>
                  </a:lnTo>
                  <a:lnTo>
                    <a:pt x="2993" y="125"/>
                  </a:lnTo>
                  <a:lnTo>
                    <a:pt x="2980" y="137"/>
                  </a:lnTo>
                  <a:lnTo>
                    <a:pt x="2973" y="153"/>
                  </a:lnTo>
                  <a:lnTo>
                    <a:pt x="2970" y="171"/>
                  </a:lnTo>
                  <a:lnTo>
                    <a:pt x="2970" y="742"/>
                  </a:lnTo>
                  <a:lnTo>
                    <a:pt x="3084" y="742"/>
                  </a:lnTo>
                  <a:lnTo>
                    <a:pt x="3084" y="171"/>
                  </a:lnTo>
                  <a:lnTo>
                    <a:pt x="3081" y="153"/>
                  </a:lnTo>
                  <a:lnTo>
                    <a:pt x="3073" y="137"/>
                  </a:lnTo>
                  <a:lnTo>
                    <a:pt x="3060" y="125"/>
                  </a:lnTo>
                  <a:lnTo>
                    <a:pt x="3045" y="116"/>
                  </a:lnTo>
                  <a:lnTo>
                    <a:pt x="3027" y="113"/>
                  </a:lnTo>
                  <a:close/>
                  <a:moveTo>
                    <a:pt x="1885" y="113"/>
                  </a:moveTo>
                  <a:lnTo>
                    <a:pt x="1866" y="116"/>
                  </a:lnTo>
                  <a:lnTo>
                    <a:pt x="1851" y="125"/>
                  </a:lnTo>
                  <a:lnTo>
                    <a:pt x="1838" y="137"/>
                  </a:lnTo>
                  <a:lnTo>
                    <a:pt x="1830" y="153"/>
                  </a:lnTo>
                  <a:lnTo>
                    <a:pt x="1828" y="171"/>
                  </a:lnTo>
                  <a:lnTo>
                    <a:pt x="1828" y="742"/>
                  </a:lnTo>
                  <a:lnTo>
                    <a:pt x="1942" y="742"/>
                  </a:lnTo>
                  <a:lnTo>
                    <a:pt x="1942" y="171"/>
                  </a:lnTo>
                  <a:lnTo>
                    <a:pt x="1939" y="153"/>
                  </a:lnTo>
                  <a:lnTo>
                    <a:pt x="1931" y="137"/>
                  </a:lnTo>
                  <a:lnTo>
                    <a:pt x="1918" y="125"/>
                  </a:lnTo>
                  <a:lnTo>
                    <a:pt x="1903" y="116"/>
                  </a:lnTo>
                  <a:lnTo>
                    <a:pt x="1885" y="113"/>
                  </a:lnTo>
                  <a:close/>
                  <a:moveTo>
                    <a:pt x="1885" y="0"/>
                  </a:moveTo>
                  <a:lnTo>
                    <a:pt x="1915" y="2"/>
                  </a:lnTo>
                  <a:lnTo>
                    <a:pt x="1944" y="11"/>
                  </a:lnTo>
                  <a:lnTo>
                    <a:pt x="1971" y="23"/>
                  </a:lnTo>
                  <a:lnTo>
                    <a:pt x="1995" y="40"/>
                  </a:lnTo>
                  <a:lnTo>
                    <a:pt x="2016" y="60"/>
                  </a:lnTo>
                  <a:lnTo>
                    <a:pt x="2032" y="84"/>
                  </a:lnTo>
                  <a:lnTo>
                    <a:pt x="2045" y="111"/>
                  </a:lnTo>
                  <a:lnTo>
                    <a:pt x="2053" y="140"/>
                  </a:lnTo>
                  <a:lnTo>
                    <a:pt x="2055" y="171"/>
                  </a:lnTo>
                  <a:lnTo>
                    <a:pt x="2055" y="742"/>
                  </a:lnTo>
                  <a:lnTo>
                    <a:pt x="2855" y="742"/>
                  </a:lnTo>
                  <a:lnTo>
                    <a:pt x="2855" y="171"/>
                  </a:lnTo>
                  <a:lnTo>
                    <a:pt x="2859" y="140"/>
                  </a:lnTo>
                  <a:lnTo>
                    <a:pt x="2866" y="111"/>
                  </a:lnTo>
                  <a:lnTo>
                    <a:pt x="2878" y="84"/>
                  </a:lnTo>
                  <a:lnTo>
                    <a:pt x="2896" y="60"/>
                  </a:lnTo>
                  <a:lnTo>
                    <a:pt x="2917" y="40"/>
                  </a:lnTo>
                  <a:lnTo>
                    <a:pt x="2941" y="23"/>
                  </a:lnTo>
                  <a:lnTo>
                    <a:pt x="2967" y="11"/>
                  </a:lnTo>
                  <a:lnTo>
                    <a:pt x="2996" y="2"/>
                  </a:lnTo>
                  <a:lnTo>
                    <a:pt x="3027" y="0"/>
                  </a:lnTo>
                  <a:lnTo>
                    <a:pt x="3057" y="2"/>
                  </a:lnTo>
                  <a:lnTo>
                    <a:pt x="3086" y="11"/>
                  </a:lnTo>
                  <a:lnTo>
                    <a:pt x="3113" y="23"/>
                  </a:lnTo>
                  <a:lnTo>
                    <a:pt x="3137" y="40"/>
                  </a:lnTo>
                  <a:lnTo>
                    <a:pt x="3158" y="60"/>
                  </a:lnTo>
                  <a:lnTo>
                    <a:pt x="3174" y="84"/>
                  </a:lnTo>
                  <a:lnTo>
                    <a:pt x="3187" y="111"/>
                  </a:lnTo>
                  <a:lnTo>
                    <a:pt x="3195" y="140"/>
                  </a:lnTo>
                  <a:lnTo>
                    <a:pt x="3198" y="171"/>
                  </a:lnTo>
                  <a:lnTo>
                    <a:pt x="3198" y="742"/>
                  </a:lnTo>
                  <a:lnTo>
                    <a:pt x="3369" y="742"/>
                  </a:lnTo>
                  <a:lnTo>
                    <a:pt x="3387" y="745"/>
                  </a:lnTo>
                  <a:lnTo>
                    <a:pt x="3403" y="753"/>
                  </a:lnTo>
                  <a:lnTo>
                    <a:pt x="3415" y="766"/>
                  </a:lnTo>
                  <a:lnTo>
                    <a:pt x="3424" y="782"/>
                  </a:lnTo>
                  <a:lnTo>
                    <a:pt x="3426" y="799"/>
                  </a:lnTo>
                  <a:lnTo>
                    <a:pt x="3426" y="1231"/>
                  </a:lnTo>
                  <a:lnTo>
                    <a:pt x="3424" y="1309"/>
                  </a:lnTo>
                  <a:lnTo>
                    <a:pt x="3415" y="1387"/>
                  </a:lnTo>
                  <a:lnTo>
                    <a:pt x="3403" y="1463"/>
                  </a:lnTo>
                  <a:lnTo>
                    <a:pt x="3385" y="1538"/>
                  </a:lnTo>
                  <a:lnTo>
                    <a:pt x="3362" y="1612"/>
                  </a:lnTo>
                  <a:lnTo>
                    <a:pt x="3334" y="1683"/>
                  </a:lnTo>
                  <a:lnTo>
                    <a:pt x="3302" y="1753"/>
                  </a:lnTo>
                  <a:lnTo>
                    <a:pt x="3265" y="1821"/>
                  </a:lnTo>
                  <a:lnTo>
                    <a:pt x="3223" y="1886"/>
                  </a:lnTo>
                  <a:lnTo>
                    <a:pt x="3177" y="1948"/>
                  </a:lnTo>
                  <a:lnTo>
                    <a:pt x="3126" y="2009"/>
                  </a:lnTo>
                  <a:lnTo>
                    <a:pt x="3076" y="2068"/>
                  </a:lnTo>
                  <a:lnTo>
                    <a:pt x="3031" y="2130"/>
                  </a:lnTo>
                  <a:lnTo>
                    <a:pt x="2991" y="2196"/>
                  </a:lnTo>
                  <a:lnTo>
                    <a:pt x="2955" y="2263"/>
                  </a:lnTo>
                  <a:lnTo>
                    <a:pt x="2925" y="2333"/>
                  </a:lnTo>
                  <a:lnTo>
                    <a:pt x="2900" y="2406"/>
                  </a:lnTo>
                  <a:lnTo>
                    <a:pt x="2880" y="2479"/>
                  </a:lnTo>
                  <a:lnTo>
                    <a:pt x="2867" y="2554"/>
                  </a:lnTo>
                  <a:lnTo>
                    <a:pt x="2859" y="2631"/>
                  </a:lnTo>
                  <a:lnTo>
                    <a:pt x="2855" y="2708"/>
                  </a:lnTo>
                  <a:lnTo>
                    <a:pt x="2855" y="2855"/>
                  </a:lnTo>
                  <a:lnTo>
                    <a:pt x="2852" y="2897"/>
                  </a:lnTo>
                  <a:lnTo>
                    <a:pt x="2843" y="2938"/>
                  </a:lnTo>
                  <a:lnTo>
                    <a:pt x="2828" y="2975"/>
                  </a:lnTo>
                  <a:lnTo>
                    <a:pt x="2809" y="3010"/>
                  </a:lnTo>
                  <a:lnTo>
                    <a:pt x="2785" y="3043"/>
                  </a:lnTo>
                  <a:lnTo>
                    <a:pt x="2757" y="3071"/>
                  </a:lnTo>
                  <a:lnTo>
                    <a:pt x="2726" y="3095"/>
                  </a:lnTo>
                  <a:lnTo>
                    <a:pt x="2690" y="3114"/>
                  </a:lnTo>
                  <a:lnTo>
                    <a:pt x="2652" y="3129"/>
                  </a:lnTo>
                  <a:lnTo>
                    <a:pt x="2611" y="3137"/>
                  </a:lnTo>
                  <a:lnTo>
                    <a:pt x="2570" y="3140"/>
                  </a:lnTo>
                  <a:lnTo>
                    <a:pt x="2513" y="3140"/>
                  </a:lnTo>
                  <a:lnTo>
                    <a:pt x="2513" y="3369"/>
                  </a:lnTo>
                  <a:lnTo>
                    <a:pt x="2509" y="3387"/>
                  </a:lnTo>
                  <a:lnTo>
                    <a:pt x="2502" y="3403"/>
                  </a:lnTo>
                  <a:lnTo>
                    <a:pt x="2490" y="3415"/>
                  </a:lnTo>
                  <a:lnTo>
                    <a:pt x="2474" y="3423"/>
                  </a:lnTo>
                  <a:lnTo>
                    <a:pt x="2455" y="3426"/>
                  </a:lnTo>
                  <a:lnTo>
                    <a:pt x="2438" y="3423"/>
                  </a:lnTo>
                  <a:lnTo>
                    <a:pt x="2422" y="3415"/>
                  </a:lnTo>
                  <a:lnTo>
                    <a:pt x="2410" y="3403"/>
                  </a:lnTo>
                  <a:lnTo>
                    <a:pt x="2401" y="3387"/>
                  </a:lnTo>
                  <a:lnTo>
                    <a:pt x="2398" y="3369"/>
                  </a:lnTo>
                  <a:lnTo>
                    <a:pt x="2398" y="3140"/>
                  </a:lnTo>
                  <a:lnTo>
                    <a:pt x="2341" y="3140"/>
                  </a:lnTo>
                  <a:lnTo>
                    <a:pt x="2304" y="3138"/>
                  </a:lnTo>
                  <a:lnTo>
                    <a:pt x="2267" y="3130"/>
                  </a:lnTo>
                  <a:lnTo>
                    <a:pt x="2232" y="3118"/>
                  </a:lnTo>
                  <a:lnTo>
                    <a:pt x="2200" y="3102"/>
                  </a:lnTo>
                  <a:lnTo>
                    <a:pt x="2170" y="3082"/>
                  </a:lnTo>
                  <a:lnTo>
                    <a:pt x="2170" y="3083"/>
                  </a:lnTo>
                  <a:lnTo>
                    <a:pt x="2167" y="3130"/>
                  </a:lnTo>
                  <a:lnTo>
                    <a:pt x="2158" y="3175"/>
                  </a:lnTo>
                  <a:lnTo>
                    <a:pt x="2143" y="3216"/>
                  </a:lnTo>
                  <a:lnTo>
                    <a:pt x="2123" y="3257"/>
                  </a:lnTo>
                  <a:lnTo>
                    <a:pt x="2099" y="3293"/>
                  </a:lnTo>
                  <a:lnTo>
                    <a:pt x="2070" y="3325"/>
                  </a:lnTo>
                  <a:lnTo>
                    <a:pt x="2037" y="3354"/>
                  </a:lnTo>
                  <a:lnTo>
                    <a:pt x="2000" y="3379"/>
                  </a:lnTo>
                  <a:lnTo>
                    <a:pt x="1961" y="3399"/>
                  </a:lnTo>
                  <a:lnTo>
                    <a:pt x="1918" y="3414"/>
                  </a:lnTo>
                  <a:lnTo>
                    <a:pt x="1873" y="3423"/>
                  </a:lnTo>
                  <a:lnTo>
                    <a:pt x="1828" y="3426"/>
                  </a:lnTo>
                  <a:lnTo>
                    <a:pt x="343" y="3426"/>
                  </a:lnTo>
                  <a:lnTo>
                    <a:pt x="296" y="3423"/>
                  </a:lnTo>
                  <a:lnTo>
                    <a:pt x="251" y="3414"/>
                  </a:lnTo>
                  <a:lnTo>
                    <a:pt x="210" y="3399"/>
                  </a:lnTo>
                  <a:lnTo>
                    <a:pt x="169" y="3379"/>
                  </a:lnTo>
                  <a:lnTo>
                    <a:pt x="133" y="3354"/>
                  </a:lnTo>
                  <a:lnTo>
                    <a:pt x="101" y="3325"/>
                  </a:lnTo>
                  <a:lnTo>
                    <a:pt x="72" y="3293"/>
                  </a:lnTo>
                  <a:lnTo>
                    <a:pt x="47" y="3257"/>
                  </a:lnTo>
                  <a:lnTo>
                    <a:pt x="27" y="3216"/>
                  </a:lnTo>
                  <a:lnTo>
                    <a:pt x="12" y="3175"/>
                  </a:lnTo>
                  <a:lnTo>
                    <a:pt x="3" y="3130"/>
                  </a:lnTo>
                  <a:lnTo>
                    <a:pt x="0" y="3083"/>
                  </a:lnTo>
                  <a:lnTo>
                    <a:pt x="0" y="1598"/>
                  </a:lnTo>
                  <a:lnTo>
                    <a:pt x="3" y="1553"/>
                  </a:lnTo>
                  <a:lnTo>
                    <a:pt x="12" y="1508"/>
                  </a:lnTo>
                  <a:lnTo>
                    <a:pt x="27" y="1465"/>
                  </a:lnTo>
                  <a:lnTo>
                    <a:pt x="47" y="1426"/>
                  </a:lnTo>
                  <a:lnTo>
                    <a:pt x="72" y="1389"/>
                  </a:lnTo>
                  <a:lnTo>
                    <a:pt x="101" y="1356"/>
                  </a:lnTo>
                  <a:lnTo>
                    <a:pt x="133" y="1327"/>
                  </a:lnTo>
                  <a:lnTo>
                    <a:pt x="169" y="1303"/>
                  </a:lnTo>
                  <a:lnTo>
                    <a:pt x="210" y="1283"/>
                  </a:lnTo>
                  <a:lnTo>
                    <a:pt x="251" y="1268"/>
                  </a:lnTo>
                  <a:lnTo>
                    <a:pt x="296" y="1259"/>
                  </a:lnTo>
                  <a:lnTo>
                    <a:pt x="343" y="1256"/>
                  </a:lnTo>
                  <a:lnTo>
                    <a:pt x="1486" y="1256"/>
                  </a:lnTo>
                  <a:lnTo>
                    <a:pt x="1485" y="1231"/>
                  </a:lnTo>
                  <a:lnTo>
                    <a:pt x="1485" y="799"/>
                  </a:lnTo>
                  <a:lnTo>
                    <a:pt x="1488" y="782"/>
                  </a:lnTo>
                  <a:lnTo>
                    <a:pt x="1495" y="766"/>
                  </a:lnTo>
                  <a:lnTo>
                    <a:pt x="1508" y="753"/>
                  </a:lnTo>
                  <a:lnTo>
                    <a:pt x="1523" y="745"/>
                  </a:lnTo>
                  <a:lnTo>
                    <a:pt x="1542" y="742"/>
                  </a:lnTo>
                  <a:lnTo>
                    <a:pt x="1713" y="742"/>
                  </a:lnTo>
                  <a:lnTo>
                    <a:pt x="1713" y="171"/>
                  </a:lnTo>
                  <a:lnTo>
                    <a:pt x="1716" y="140"/>
                  </a:lnTo>
                  <a:lnTo>
                    <a:pt x="1724" y="111"/>
                  </a:lnTo>
                  <a:lnTo>
                    <a:pt x="1736" y="84"/>
                  </a:lnTo>
                  <a:lnTo>
                    <a:pt x="1754" y="60"/>
                  </a:lnTo>
                  <a:lnTo>
                    <a:pt x="1774" y="40"/>
                  </a:lnTo>
                  <a:lnTo>
                    <a:pt x="1798" y="23"/>
                  </a:lnTo>
                  <a:lnTo>
                    <a:pt x="1825" y="11"/>
                  </a:lnTo>
                  <a:lnTo>
                    <a:pt x="1854" y="2"/>
                  </a:lnTo>
                  <a:lnTo>
                    <a:pt x="18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5429159" y="4975225"/>
            <a:ext cx="388937" cy="614363"/>
            <a:chOff x="5414963" y="4975225"/>
            <a:chExt cx="388937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0" name="Freeform 140"/>
            <p:cNvSpPr>
              <a:spLocks noEditPoints="1"/>
            </p:cNvSpPr>
            <p:nvPr/>
          </p:nvSpPr>
          <p:spPr bwMode="auto">
            <a:xfrm>
              <a:off x="5527675" y="5089525"/>
              <a:ext cx="163512" cy="161925"/>
            </a:xfrm>
            <a:custGeom>
              <a:avLst/>
              <a:gdLst>
                <a:gd name="T0" fmla="*/ 586 w 927"/>
                <a:gd name="T1" fmla="*/ 354 h 918"/>
                <a:gd name="T2" fmla="*/ 533 w 927"/>
                <a:gd name="T3" fmla="*/ 408 h 918"/>
                <a:gd name="T4" fmla="*/ 524 w 927"/>
                <a:gd name="T5" fmla="*/ 485 h 918"/>
                <a:gd name="T6" fmla="*/ 564 w 927"/>
                <a:gd name="T7" fmla="*/ 550 h 918"/>
                <a:gd name="T8" fmla="*/ 637 w 927"/>
                <a:gd name="T9" fmla="*/ 575 h 918"/>
                <a:gd name="T10" fmla="*/ 709 w 927"/>
                <a:gd name="T11" fmla="*/ 550 h 918"/>
                <a:gd name="T12" fmla="*/ 750 w 927"/>
                <a:gd name="T13" fmla="*/ 485 h 918"/>
                <a:gd name="T14" fmla="*/ 740 w 927"/>
                <a:gd name="T15" fmla="*/ 408 h 918"/>
                <a:gd name="T16" fmla="*/ 688 w 927"/>
                <a:gd name="T17" fmla="*/ 354 h 918"/>
                <a:gd name="T18" fmla="*/ 290 w 927"/>
                <a:gd name="T19" fmla="*/ 343 h 918"/>
                <a:gd name="T20" fmla="*/ 217 w 927"/>
                <a:gd name="T21" fmla="*/ 368 h 918"/>
                <a:gd name="T22" fmla="*/ 177 w 927"/>
                <a:gd name="T23" fmla="*/ 433 h 918"/>
                <a:gd name="T24" fmla="*/ 185 w 927"/>
                <a:gd name="T25" fmla="*/ 510 h 918"/>
                <a:gd name="T26" fmla="*/ 238 w 927"/>
                <a:gd name="T27" fmla="*/ 563 h 918"/>
                <a:gd name="T28" fmla="*/ 316 w 927"/>
                <a:gd name="T29" fmla="*/ 572 h 918"/>
                <a:gd name="T30" fmla="*/ 379 w 927"/>
                <a:gd name="T31" fmla="*/ 532 h 918"/>
                <a:gd name="T32" fmla="*/ 405 w 927"/>
                <a:gd name="T33" fmla="*/ 459 h 918"/>
                <a:gd name="T34" fmla="*/ 379 w 927"/>
                <a:gd name="T35" fmla="*/ 386 h 918"/>
                <a:gd name="T36" fmla="*/ 316 w 927"/>
                <a:gd name="T37" fmla="*/ 346 h 918"/>
                <a:gd name="T38" fmla="*/ 405 w 927"/>
                <a:gd name="T39" fmla="*/ 53 h 918"/>
                <a:gd name="T40" fmla="*/ 428 w 927"/>
                <a:gd name="T41" fmla="*/ 100 h 918"/>
                <a:gd name="T42" fmla="*/ 482 w 927"/>
                <a:gd name="T43" fmla="*/ 107 h 918"/>
                <a:gd name="T44" fmla="*/ 518 w 927"/>
                <a:gd name="T45" fmla="*/ 72 h 918"/>
                <a:gd name="T46" fmla="*/ 573 w 927"/>
                <a:gd name="T47" fmla="*/ 10 h 918"/>
                <a:gd name="T48" fmla="*/ 715 w 927"/>
                <a:gd name="T49" fmla="*/ 69 h 918"/>
                <a:gd name="T50" fmla="*/ 827 w 927"/>
                <a:gd name="T51" fmla="*/ 171 h 918"/>
                <a:gd name="T52" fmla="*/ 900 w 927"/>
                <a:gd name="T53" fmla="*/ 303 h 918"/>
                <a:gd name="T54" fmla="*/ 927 w 927"/>
                <a:gd name="T55" fmla="*/ 459 h 918"/>
                <a:gd name="T56" fmla="*/ 899 w 927"/>
                <a:gd name="T57" fmla="*/ 612 h 918"/>
                <a:gd name="T58" fmla="*/ 825 w 927"/>
                <a:gd name="T59" fmla="*/ 745 h 918"/>
                <a:gd name="T60" fmla="*/ 712 w 927"/>
                <a:gd name="T61" fmla="*/ 846 h 918"/>
                <a:gd name="T62" fmla="*/ 572 w 927"/>
                <a:gd name="T63" fmla="*/ 908 h 918"/>
                <a:gd name="T64" fmla="*/ 518 w 927"/>
                <a:gd name="T65" fmla="*/ 846 h 918"/>
                <a:gd name="T66" fmla="*/ 482 w 927"/>
                <a:gd name="T67" fmla="*/ 810 h 918"/>
                <a:gd name="T68" fmla="*/ 428 w 927"/>
                <a:gd name="T69" fmla="*/ 818 h 918"/>
                <a:gd name="T70" fmla="*/ 405 w 927"/>
                <a:gd name="T71" fmla="*/ 865 h 918"/>
                <a:gd name="T72" fmla="*/ 304 w 927"/>
                <a:gd name="T73" fmla="*/ 893 h 918"/>
                <a:gd name="T74" fmla="*/ 173 w 927"/>
                <a:gd name="T75" fmla="*/ 819 h 918"/>
                <a:gd name="T76" fmla="*/ 72 w 927"/>
                <a:gd name="T77" fmla="*/ 706 h 918"/>
                <a:gd name="T78" fmla="*/ 12 w 927"/>
                <a:gd name="T79" fmla="*/ 566 h 918"/>
                <a:gd name="T80" fmla="*/ 3 w 927"/>
                <a:gd name="T81" fmla="*/ 406 h 918"/>
                <a:gd name="T82" fmla="*/ 46 w 927"/>
                <a:gd name="T83" fmla="*/ 258 h 918"/>
                <a:gd name="T84" fmla="*/ 135 w 927"/>
                <a:gd name="T85" fmla="*/ 135 h 918"/>
                <a:gd name="T86" fmla="*/ 258 w 927"/>
                <a:gd name="T87" fmla="*/ 45 h 918"/>
                <a:gd name="T88" fmla="*/ 405 w 927"/>
                <a:gd name="T89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7" h="918">
                  <a:moveTo>
                    <a:pt x="637" y="343"/>
                  </a:moveTo>
                  <a:lnTo>
                    <a:pt x="610" y="346"/>
                  </a:lnTo>
                  <a:lnTo>
                    <a:pt x="586" y="354"/>
                  </a:lnTo>
                  <a:lnTo>
                    <a:pt x="564" y="368"/>
                  </a:lnTo>
                  <a:lnTo>
                    <a:pt x="547" y="386"/>
                  </a:lnTo>
                  <a:lnTo>
                    <a:pt x="533" y="408"/>
                  </a:lnTo>
                  <a:lnTo>
                    <a:pt x="524" y="433"/>
                  </a:lnTo>
                  <a:lnTo>
                    <a:pt x="521" y="459"/>
                  </a:lnTo>
                  <a:lnTo>
                    <a:pt x="524" y="485"/>
                  </a:lnTo>
                  <a:lnTo>
                    <a:pt x="533" y="510"/>
                  </a:lnTo>
                  <a:lnTo>
                    <a:pt x="547" y="532"/>
                  </a:lnTo>
                  <a:lnTo>
                    <a:pt x="564" y="550"/>
                  </a:lnTo>
                  <a:lnTo>
                    <a:pt x="586" y="563"/>
                  </a:lnTo>
                  <a:lnTo>
                    <a:pt x="610" y="572"/>
                  </a:lnTo>
                  <a:lnTo>
                    <a:pt x="637" y="575"/>
                  </a:lnTo>
                  <a:lnTo>
                    <a:pt x="663" y="572"/>
                  </a:lnTo>
                  <a:lnTo>
                    <a:pt x="688" y="563"/>
                  </a:lnTo>
                  <a:lnTo>
                    <a:pt x="709" y="550"/>
                  </a:lnTo>
                  <a:lnTo>
                    <a:pt x="727" y="532"/>
                  </a:lnTo>
                  <a:lnTo>
                    <a:pt x="740" y="510"/>
                  </a:lnTo>
                  <a:lnTo>
                    <a:pt x="750" y="485"/>
                  </a:lnTo>
                  <a:lnTo>
                    <a:pt x="753" y="459"/>
                  </a:lnTo>
                  <a:lnTo>
                    <a:pt x="750" y="433"/>
                  </a:lnTo>
                  <a:lnTo>
                    <a:pt x="740" y="408"/>
                  </a:lnTo>
                  <a:lnTo>
                    <a:pt x="727" y="386"/>
                  </a:lnTo>
                  <a:lnTo>
                    <a:pt x="709" y="368"/>
                  </a:lnTo>
                  <a:lnTo>
                    <a:pt x="688" y="354"/>
                  </a:lnTo>
                  <a:lnTo>
                    <a:pt x="663" y="346"/>
                  </a:lnTo>
                  <a:lnTo>
                    <a:pt x="637" y="343"/>
                  </a:lnTo>
                  <a:close/>
                  <a:moveTo>
                    <a:pt x="290" y="343"/>
                  </a:moveTo>
                  <a:lnTo>
                    <a:pt x="262" y="346"/>
                  </a:lnTo>
                  <a:lnTo>
                    <a:pt x="238" y="354"/>
                  </a:lnTo>
                  <a:lnTo>
                    <a:pt x="217" y="368"/>
                  </a:lnTo>
                  <a:lnTo>
                    <a:pt x="199" y="386"/>
                  </a:lnTo>
                  <a:lnTo>
                    <a:pt x="185" y="408"/>
                  </a:lnTo>
                  <a:lnTo>
                    <a:pt x="177" y="433"/>
                  </a:lnTo>
                  <a:lnTo>
                    <a:pt x="174" y="459"/>
                  </a:lnTo>
                  <a:lnTo>
                    <a:pt x="177" y="485"/>
                  </a:lnTo>
                  <a:lnTo>
                    <a:pt x="185" y="510"/>
                  </a:lnTo>
                  <a:lnTo>
                    <a:pt x="199" y="532"/>
                  </a:lnTo>
                  <a:lnTo>
                    <a:pt x="217" y="550"/>
                  </a:lnTo>
                  <a:lnTo>
                    <a:pt x="238" y="563"/>
                  </a:lnTo>
                  <a:lnTo>
                    <a:pt x="262" y="572"/>
                  </a:lnTo>
                  <a:lnTo>
                    <a:pt x="290" y="575"/>
                  </a:lnTo>
                  <a:lnTo>
                    <a:pt x="316" y="572"/>
                  </a:lnTo>
                  <a:lnTo>
                    <a:pt x="340" y="563"/>
                  </a:lnTo>
                  <a:lnTo>
                    <a:pt x="361" y="550"/>
                  </a:lnTo>
                  <a:lnTo>
                    <a:pt x="379" y="532"/>
                  </a:lnTo>
                  <a:lnTo>
                    <a:pt x="393" y="510"/>
                  </a:lnTo>
                  <a:lnTo>
                    <a:pt x="402" y="485"/>
                  </a:lnTo>
                  <a:lnTo>
                    <a:pt x="405" y="459"/>
                  </a:lnTo>
                  <a:lnTo>
                    <a:pt x="402" y="433"/>
                  </a:lnTo>
                  <a:lnTo>
                    <a:pt x="393" y="408"/>
                  </a:lnTo>
                  <a:lnTo>
                    <a:pt x="379" y="386"/>
                  </a:lnTo>
                  <a:lnTo>
                    <a:pt x="361" y="368"/>
                  </a:lnTo>
                  <a:lnTo>
                    <a:pt x="340" y="354"/>
                  </a:lnTo>
                  <a:lnTo>
                    <a:pt x="316" y="346"/>
                  </a:lnTo>
                  <a:lnTo>
                    <a:pt x="290" y="343"/>
                  </a:lnTo>
                  <a:close/>
                  <a:moveTo>
                    <a:pt x="405" y="0"/>
                  </a:moveTo>
                  <a:lnTo>
                    <a:pt x="405" y="53"/>
                  </a:lnTo>
                  <a:lnTo>
                    <a:pt x="408" y="72"/>
                  </a:lnTo>
                  <a:lnTo>
                    <a:pt x="415" y="88"/>
                  </a:lnTo>
                  <a:lnTo>
                    <a:pt x="428" y="100"/>
                  </a:lnTo>
                  <a:lnTo>
                    <a:pt x="443" y="107"/>
                  </a:lnTo>
                  <a:lnTo>
                    <a:pt x="463" y="111"/>
                  </a:lnTo>
                  <a:lnTo>
                    <a:pt x="482" y="107"/>
                  </a:lnTo>
                  <a:lnTo>
                    <a:pt x="498" y="100"/>
                  </a:lnTo>
                  <a:lnTo>
                    <a:pt x="511" y="88"/>
                  </a:lnTo>
                  <a:lnTo>
                    <a:pt x="518" y="72"/>
                  </a:lnTo>
                  <a:lnTo>
                    <a:pt x="521" y="53"/>
                  </a:lnTo>
                  <a:lnTo>
                    <a:pt x="521" y="0"/>
                  </a:lnTo>
                  <a:lnTo>
                    <a:pt x="573" y="10"/>
                  </a:lnTo>
                  <a:lnTo>
                    <a:pt x="623" y="25"/>
                  </a:lnTo>
                  <a:lnTo>
                    <a:pt x="671" y="45"/>
                  </a:lnTo>
                  <a:lnTo>
                    <a:pt x="715" y="69"/>
                  </a:lnTo>
                  <a:lnTo>
                    <a:pt x="756" y="99"/>
                  </a:lnTo>
                  <a:lnTo>
                    <a:pt x="793" y="133"/>
                  </a:lnTo>
                  <a:lnTo>
                    <a:pt x="827" y="171"/>
                  </a:lnTo>
                  <a:lnTo>
                    <a:pt x="856" y="212"/>
                  </a:lnTo>
                  <a:lnTo>
                    <a:pt x="880" y="256"/>
                  </a:lnTo>
                  <a:lnTo>
                    <a:pt x="900" y="303"/>
                  </a:lnTo>
                  <a:lnTo>
                    <a:pt x="914" y="352"/>
                  </a:lnTo>
                  <a:lnTo>
                    <a:pt x="924" y="405"/>
                  </a:lnTo>
                  <a:lnTo>
                    <a:pt x="927" y="459"/>
                  </a:lnTo>
                  <a:lnTo>
                    <a:pt x="924" y="512"/>
                  </a:lnTo>
                  <a:lnTo>
                    <a:pt x="914" y="563"/>
                  </a:lnTo>
                  <a:lnTo>
                    <a:pt x="899" y="612"/>
                  </a:lnTo>
                  <a:lnTo>
                    <a:pt x="879" y="659"/>
                  </a:lnTo>
                  <a:lnTo>
                    <a:pt x="854" y="704"/>
                  </a:lnTo>
                  <a:lnTo>
                    <a:pt x="825" y="745"/>
                  </a:lnTo>
                  <a:lnTo>
                    <a:pt x="791" y="783"/>
                  </a:lnTo>
                  <a:lnTo>
                    <a:pt x="753" y="817"/>
                  </a:lnTo>
                  <a:lnTo>
                    <a:pt x="712" y="846"/>
                  </a:lnTo>
                  <a:lnTo>
                    <a:pt x="669" y="873"/>
                  </a:lnTo>
                  <a:lnTo>
                    <a:pt x="621" y="893"/>
                  </a:lnTo>
                  <a:lnTo>
                    <a:pt x="572" y="908"/>
                  </a:lnTo>
                  <a:lnTo>
                    <a:pt x="521" y="918"/>
                  </a:lnTo>
                  <a:lnTo>
                    <a:pt x="521" y="865"/>
                  </a:lnTo>
                  <a:lnTo>
                    <a:pt x="518" y="846"/>
                  </a:lnTo>
                  <a:lnTo>
                    <a:pt x="511" y="829"/>
                  </a:lnTo>
                  <a:lnTo>
                    <a:pt x="498" y="818"/>
                  </a:lnTo>
                  <a:lnTo>
                    <a:pt x="482" y="810"/>
                  </a:lnTo>
                  <a:lnTo>
                    <a:pt x="463" y="807"/>
                  </a:lnTo>
                  <a:lnTo>
                    <a:pt x="443" y="810"/>
                  </a:lnTo>
                  <a:lnTo>
                    <a:pt x="428" y="818"/>
                  </a:lnTo>
                  <a:lnTo>
                    <a:pt x="415" y="829"/>
                  </a:lnTo>
                  <a:lnTo>
                    <a:pt x="408" y="846"/>
                  </a:lnTo>
                  <a:lnTo>
                    <a:pt x="405" y="865"/>
                  </a:lnTo>
                  <a:lnTo>
                    <a:pt x="405" y="918"/>
                  </a:lnTo>
                  <a:lnTo>
                    <a:pt x="354" y="908"/>
                  </a:lnTo>
                  <a:lnTo>
                    <a:pt x="304" y="893"/>
                  </a:lnTo>
                  <a:lnTo>
                    <a:pt x="258" y="873"/>
                  </a:lnTo>
                  <a:lnTo>
                    <a:pt x="214" y="848"/>
                  </a:lnTo>
                  <a:lnTo>
                    <a:pt x="173" y="819"/>
                  </a:lnTo>
                  <a:lnTo>
                    <a:pt x="135" y="785"/>
                  </a:lnTo>
                  <a:lnTo>
                    <a:pt x="101" y="747"/>
                  </a:lnTo>
                  <a:lnTo>
                    <a:pt x="72" y="706"/>
                  </a:lnTo>
                  <a:lnTo>
                    <a:pt x="46" y="662"/>
                  </a:lnTo>
                  <a:lnTo>
                    <a:pt x="26" y="615"/>
                  </a:lnTo>
                  <a:lnTo>
                    <a:pt x="12" y="566"/>
                  </a:lnTo>
                  <a:lnTo>
                    <a:pt x="3" y="513"/>
                  </a:lnTo>
                  <a:lnTo>
                    <a:pt x="0" y="459"/>
                  </a:lnTo>
                  <a:lnTo>
                    <a:pt x="3" y="406"/>
                  </a:lnTo>
                  <a:lnTo>
                    <a:pt x="12" y="354"/>
                  </a:lnTo>
                  <a:lnTo>
                    <a:pt x="26" y="306"/>
                  </a:lnTo>
                  <a:lnTo>
                    <a:pt x="46" y="258"/>
                  </a:lnTo>
                  <a:lnTo>
                    <a:pt x="72" y="214"/>
                  </a:lnTo>
                  <a:lnTo>
                    <a:pt x="101" y="173"/>
                  </a:lnTo>
                  <a:lnTo>
                    <a:pt x="135" y="135"/>
                  </a:lnTo>
                  <a:lnTo>
                    <a:pt x="173" y="101"/>
                  </a:lnTo>
                  <a:lnTo>
                    <a:pt x="214" y="72"/>
                  </a:lnTo>
                  <a:lnTo>
                    <a:pt x="258" y="45"/>
                  </a:lnTo>
                  <a:lnTo>
                    <a:pt x="304" y="25"/>
                  </a:lnTo>
                  <a:lnTo>
                    <a:pt x="354" y="10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41"/>
            <p:cNvSpPr>
              <a:spLocks noEditPoints="1"/>
            </p:cNvSpPr>
            <p:nvPr/>
          </p:nvSpPr>
          <p:spPr bwMode="auto">
            <a:xfrm>
              <a:off x="5414963" y="4975225"/>
              <a:ext cx="388937" cy="614363"/>
            </a:xfrm>
            <a:custGeom>
              <a:avLst/>
              <a:gdLst>
                <a:gd name="T0" fmla="*/ 1332 w 2201"/>
                <a:gd name="T1" fmla="*/ 1858 h 3483"/>
                <a:gd name="T2" fmla="*/ 1274 w 2201"/>
                <a:gd name="T3" fmla="*/ 2322 h 3483"/>
                <a:gd name="T4" fmla="*/ 1351 w 2201"/>
                <a:gd name="T5" fmla="*/ 1861 h 3483"/>
                <a:gd name="T6" fmla="*/ 1042 w 2201"/>
                <a:gd name="T7" fmla="*/ 1974 h 3483"/>
                <a:gd name="T8" fmla="*/ 1032 w 2201"/>
                <a:gd name="T9" fmla="*/ 1858 h 3483"/>
                <a:gd name="T10" fmla="*/ 811 w 2201"/>
                <a:gd name="T11" fmla="*/ 1916 h 3483"/>
                <a:gd name="T12" fmla="*/ 903 w 2201"/>
                <a:gd name="T13" fmla="*/ 1868 h 3483"/>
                <a:gd name="T14" fmla="*/ 1494 w 2201"/>
                <a:gd name="T15" fmla="*/ 1841 h 3483"/>
                <a:gd name="T16" fmla="*/ 1025 w 2201"/>
                <a:gd name="T17" fmla="*/ 1834 h 3483"/>
                <a:gd name="T18" fmla="*/ 719 w 2201"/>
                <a:gd name="T19" fmla="*/ 1829 h 3483"/>
                <a:gd name="T20" fmla="*/ 1471 w 2201"/>
                <a:gd name="T21" fmla="*/ 1808 h 3483"/>
                <a:gd name="T22" fmla="*/ 1013 w 2201"/>
                <a:gd name="T23" fmla="*/ 1811 h 3483"/>
                <a:gd name="T24" fmla="*/ 978 w 2201"/>
                <a:gd name="T25" fmla="*/ 1779 h 3483"/>
                <a:gd name="T26" fmla="*/ 828 w 2201"/>
                <a:gd name="T27" fmla="*/ 1747 h 3483"/>
                <a:gd name="T28" fmla="*/ 828 w 2201"/>
                <a:gd name="T29" fmla="*/ 1747 h 3483"/>
                <a:gd name="T30" fmla="*/ 1100 w 2201"/>
                <a:gd name="T31" fmla="*/ 522 h 3483"/>
                <a:gd name="T32" fmla="*/ 777 w 2201"/>
                <a:gd name="T33" fmla="*/ 622 h 3483"/>
                <a:gd name="T34" fmla="*/ 567 w 2201"/>
                <a:gd name="T35" fmla="*/ 877 h 3483"/>
                <a:gd name="T36" fmla="*/ 533 w 2201"/>
                <a:gd name="T37" fmla="*/ 1219 h 3483"/>
                <a:gd name="T38" fmla="*/ 691 w 2201"/>
                <a:gd name="T39" fmla="*/ 1512 h 3483"/>
                <a:gd name="T40" fmla="*/ 984 w 2201"/>
                <a:gd name="T41" fmla="*/ 1672 h 3483"/>
                <a:gd name="T42" fmla="*/ 1325 w 2201"/>
                <a:gd name="T43" fmla="*/ 1638 h 3483"/>
                <a:gd name="T44" fmla="*/ 1580 w 2201"/>
                <a:gd name="T45" fmla="*/ 1427 h 3483"/>
                <a:gd name="T46" fmla="*/ 1680 w 2201"/>
                <a:gd name="T47" fmla="*/ 1103 h 3483"/>
                <a:gd name="T48" fmla="*/ 1580 w 2201"/>
                <a:gd name="T49" fmla="*/ 779 h 3483"/>
                <a:gd name="T50" fmla="*/ 1325 w 2201"/>
                <a:gd name="T51" fmla="*/ 568 h 3483"/>
                <a:gd name="T52" fmla="*/ 398 w 2201"/>
                <a:gd name="T53" fmla="*/ 235 h 3483"/>
                <a:gd name="T54" fmla="*/ 244 w 2201"/>
                <a:gd name="T55" fmla="*/ 365 h 3483"/>
                <a:gd name="T56" fmla="*/ 259 w 2201"/>
                <a:gd name="T57" fmla="*/ 1872 h 3483"/>
                <a:gd name="T58" fmla="*/ 434 w 2201"/>
                <a:gd name="T59" fmla="*/ 1974 h 3483"/>
                <a:gd name="T60" fmla="*/ 434 w 2201"/>
                <a:gd name="T61" fmla="*/ 1858 h 3483"/>
                <a:gd name="T62" fmla="*/ 347 w 2201"/>
                <a:gd name="T63" fmla="*/ 1771 h 3483"/>
                <a:gd name="T64" fmla="*/ 412 w 2201"/>
                <a:gd name="T65" fmla="*/ 351 h 3483"/>
                <a:gd name="T66" fmla="*/ 1841 w 2201"/>
                <a:gd name="T67" fmla="*/ 393 h 3483"/>
                <a:gd name="T68" fmla="*/ 1827 w 2201"/>
                <a:gd name="T69" fmla="*/ 1831 h 3483"/>
                <a:gd name="T70" fmla="*/ 1504 w 2201"/>
                <a:gd name="T71" fmla="*/ 1892 h 3483"/>
                <a:gd name="T72" fmla="*/ 1867 w 2201"/>
                <a:gd name="T73" fmla="*/ 1945 h 3483"/>
                <a:gd name="T74" fmla="*/ 1969 w 2201"/>
                <a:gd name="T75" fmla="*/ 1771 h 3483"/>
                <a:gd name="T76" fmla="*/ 1895 w 2201"/>
                <a:gd name="T77" fmla="*/ 281 h 3483"/>
                <a:gd name="T78" fmla="*/ 347 w 2201"/>
                <a:gd name="T79" fmla="*/ 0 h 3483"/>
                <a:gd name="T80" fmla="*/ 2065 w 2201"/>
                <a:gd name="T81" fmla="*/ 73 h 3483"/>
                <a:gd name="T82" fmla="*/ 2198 w 2201"/>
                <a:gd name="T83" fmla="*/ 301 h 3483"/>
                <a:gd name="T84" fmla="*/ 2152 w 2201"/>
                <a:gd name="T85" fmla="*/ 2033 h 3483"/>
                <a:gd name="T86" fmla="*/ 1945 w 2201"/>
                <a:gd name="T87" fmla="*/ 2193 h 3483"/>
                <a:gd name="T88" fmla="*/ 1583 w 2201"/>
                <a:gd name="T89" fmla="*/ 2325 h 3483"/>
                <a:gd name="T90" fmla="*/ 1611 w 2201"/>
                <a:gd name="T91" fmla="*/ 2518 h 3483"/>
                <a:gd name="T92" fmla="*/ 1470 w 2201"/>
                <a:gd name="T93" fmla="*/ 2898 h 3483"/>
                <a:gd name="T94" fmla="*/ 1390 w 2201"/>
                <a:gd name="T95" fmla="*/ 3251 h 3483"/>
                <a:gd name="T96" fmla="*/ 1294 w 2201"/>
                <a:gd name="T97" fmla="*/ 3438 h 3483"/>
                <a:gd name="T98" fmla="*/ 1005 w 2201"/>
                <a:gd name="T99" fmla="*/ 3480 h 3483"/>
                <a:gd name="T100" fmla="*/ 836 w 2201"/>
                <a:gd name="T101" fmla="*/ 3357 h 3483"/>
                <a:gd name="T102" fmla="*/ 781 w 2201"/>
                <a:gd name="T103" fmla="*/ 3039 h 3483"/>
                <a:gd name="T104" fmla="*/ 618 w 2201"/>
                <a:gd name="T105" fmla="*/ 2652 h 3483"/>
                <a:gd name="T106" fmla="*/ 589 w 2201"/>
                <a:gd name="T107" fmla="*/ 2344 h 3483"/>
                <a:gd name="T108" fmla="*/ 347 w 2201"/>
                <a:gd name="T109" fmla="*/ 2206 h 3483"/>
                <a:gd name="T110" fmla="*/ 102 w 2201"/>
                <a:gd name="T111" fmla="*/ 2104 h 3483"/>
                <a:gd name="T112" fmla="*/ 0 w 2201"/>
                <a:gd name="T113" fmla="*/ 1858 h 3483"/>
                <a:gd name="T114" fmla="*/ 73 w 2201"/>
                <a:gd name="T115" fmla="*/ 136 h 3483"/>
                <a:gd name="T116" fmla="*/ 300 w 2201"/>
                <a:gd name="T117" fmla="*/ 3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1" h="3483">
                  <a:moveTo>
                    <a:pt x="1042" y="2206"/>
                  </a:moveTo>
                  <a:lnTo>
                    <a:pt x="1042" y="2322"/>
                  </a:lnTo>
                  <a:lnTo>
                    <a:pt x="1158" y="2322"/>
                  </a:lnTo>
                  <a:lnTo>
                    <a:pt x="1158" y="2206"/>
                  </a:lnTo>
                  <a:lnTo>
                    <a:pt x="1042" y="2206"/>
                  </a:lnTo>
                  <a:close/>
                  <a:moveTo>
                    <a:pt x="1332" y="1858"/>
                  </a:moveTo>
                  <a:lnTo>
                    <a:pt x="1312" y="1861"/>
                  </a:lnTo>
                  <a:lnTo>
                    <a:pt x="1296" y="1868"/>
                  </a:lnTo>
                  <a:lnTo>
                    <a:pt x="1284" y="1880"/>
                  </a:lnTo>
                  <a:lnTo>
                    <a:pt x="1276" y="1897"/>
                  </a:lnTo>
                  <a:lnTo>
                    <a:pt x="1274" y="1916"/>
                  </a:lnTo>
                  <a:lnTo>
                    <a:pt x="1274" y="2322"/>
                  </a:lnTo>
                  <a:lnTo>
                    <a:pt x="1390" y="2322"/>
                  </a:lnTo>
                  <a:lnTo>
                    <a:pt x="1390" y="1916"/>
                  </a:lnTo>
                  <a:lnTo>
                    <a:pt x="1387" y="1897"/>
                  </a:lnTo>
                  <a:lnTo>
                    <a:pt x="1379" y="1880"/>
                  </a:lnTo>
                  <a:lnTo>
                    <a:pt x="1367" y="1868"/>
                  </a:lnTo>
                  <a:lnTo>
                    <a:pt x="1351" y="1861"/>
                  </a:lnTo>
                  <a:lnTo>
                    <a:pt x="1332" y="1858"/>
                  </a:lnTo>
                  <a:close/>
                  <a:moveTo>
                    <a:pt x="1032" y="1858"/>
                  </a:moveTo>
                  <a:lnTo>
                    <a:pt x="1036" y="1871"/>
                  </a:lnTo>
                  <a:lnTo>
                    <a:pt x="1040" y="1892"/>
                  </a:lnTo>
                  <a:lnTo>
                    <a:pt x="1042" y="1916"/>
                  </a:lnTo>
                  <a:lnTo>
                    <a:pt x="1042" y="1974"/>
                  </a:lnTo>
                  <a:lnTo>
                    <a:pt x="1158" y="1974"/>
                  </a:lnTo>
                  <a:lnTo>
                    <a:pt x="1158" y="1916"/>
                  </a:lnTo>
                  <a:lnTo>
                    <a:pt x="1159" y="1892"/>
                  </a:lnTo>
                  <a:lnTo>
                    <a:pt x="1163" y="1871"/>
                  </a:lnTo>
                  <a:lnTo>
                    <a:pt x="1164" y="1858"/>
                  </a:lnTo>
                  <a:lnTo>
                    <a:pt x="1032" y="1858"/>
                  </a:lnTo>
                  <a:close/>
                  <a:moveTo>
                    <a:pt x="869" y="1858"/>
                  </a:moveTo>
                  <a:lnTo>
                    <a:pt x="849" y="1861"/>
                  </a:lnTo>
                  <a:lnTo>
                    <a:pt x="833" y="1868"/>
                  </a:lnTo>
                  <a:lnTo>
                    <a:pt x="820" y="1880"/>
                  </a:lnTo>
                  <a:lnTo>
                    <a:pt x="813" y="1897"/>
                  </a:lnTo>
                  <a:lnTo>
                    <a:pt x="811" y="1916"/>
                  </a:lnTo>
                  <a:lnTo>
                    <a:pt x="811" y="2322"/>
                  </a:lnTo>
                  <a:lnTo>
                    <a:pt x="927" y="2322"/>
                  </a:lnTo>
                  <a:lnTo>
                    <a:pt x="927" y="1916"/>
                  </a:lnTo>
                  <a:lnTo>
                    <a:pt x="923" y="1897"/>
                  </a:lnTo>
                  <a:lnTo>
                    <a:pt x="916" y="1880"/>
                  </a:lnTo>
                  <a:lnTo>
                    <a:pt x="903" y="1868"/>
                  </a:lnTo>
                  <a:lnTo>
                    <a:pt x="888" y="1861"/>
                  </a:lnTo>
                  <a:lnTo>
                    <a:pt x="869" y="1858"/>
                  </a:lnTo>
                  <a:close/>
                  <a:moveTo>
                    <a:pt x="1483" y="1823"/>
                  </a:moveTo>
                  <a:lnTo>
                    <a:pt x="1484" y="1829"/>
                  </a:lnTo>
                  <a:lnTo>
                    <a:pt x="1488" y="1834"/>
                  </a:lnTo>
                  <a:lnTo>
                    <a:pt x="1494" y="1841"/>
                  </a:lnTo>
                  <a:lnTo>
                    <a:pt x="1490" y="1834"/>
                  </a:lnTo>
                  <a:lnTo>
                    <a:pt x="1487" y="1829"/>
                  </a:lnTo>
                  <a:lnTo>
                    <a:pt x="1483" y="1823"/>
                  </a:lnTo>
                  <a:close/>
                  <a:moveTo>
                    <a:pt x="1019" y="1823"/>
                  </a:moveTo>
                  <a:lnTo>
                    <a:pt x="1020" y="1829"/>
                  </a:lnTo>
                  <a:lnTo>
                    <a:pt x="1025" y="1834"/>
                  </a:lnTo>
                  <a:lnTo>
                    <a:pt x="1031" y="1841"/>
                  </a:lnTo>
                  <a:lnTo>
                    <a:pt x="1027" y="1834"/>
                  </a:lnTo>
                  <a:lnTo>
                    <a:pt x="1024" y="1829"/>
                  </a:lnTo>
                  <a:lnTo>
                    <a:pt x="1019" y="1823"/>
                  </a:lnTo>
                  <a:close/>
                  <a:moveTo>
                    <a:pt x="723" y="1823"/>
                  </a:moveTo>
                  <a:lnTo>
                    <a:pt x="719" y="1829"/>
                  </a:lnTo>
                  <a:lnTo>
                    <a:pt x="718" y="1831"/>
                  </a:lnTo>
                  <a:lnTo>
                    <a:pt x="719" y="1829"/>
                  </a:lnTo>
                  <a:lnTo>
                    <a:pt x="723" y="1823"/>
                  </a:lnTo>
                  <a:close/>
                  <a:moveTo>
                    <a:pt x="1459" y="1794"/>
                  </a:moveTo>
                  <a:lnTo>
                    <a:pt x="1465" y="1801"/>
                  </a:lnTo>
                  <a:lnTo>
                    <a:pt x="1471" y="1808"/>
                  </a:lnTo>
                  <a:lnTo>
                    <a:pt x="1476" y="1811"/>
                  </a:lnTo>
                  <a:lnTo>
                    <a:pt x="1459" y="1794"/>
                  </a:lnTo>
                  <a:close/>
                  <a:moveTo>
                    <a:pt x="996" y="1794"/>
                  </a:moveTo>
                  <a:lnTo>
                    <a:pt x="1001" y="1801"/>
                  </a:lnTo>
                  <a:lnTo>
                    <a:pt x="1008" y="1808"/>
                  </a:lnTo>
                  <a:lnTo>
                    <a:pt x="1013" y="1811"/>
                  </a:lnTo>
                  <a:lnTo>
                    <a:pt x="996" y="1794"/>
                  </a:lnTo>
                  <a:close/>
                  <a:moveTo>
                    <a:pt x="978" y="1779"/>
                  </a:moveTo>
                  <a:lnTo>
                    <a:pt x="984" y="1785"/>
                  </a:lnTo>
                  <a:lnTo>
                    <a:pt x="990" y="1788"/>
                  </a:lnTo>
                  <a:lnTo>
                    <a:pt x="982" y="1782"/>
                  </a:lnTo>
                  <a:lnTo>
                    <a:pt x="978" y="1779"/>
                  </a:lnTo>
                  <a:close/>
                  <a:moveTo>
                    <a:pt x="1442" y="1779"/>
                  </a:moveTo>
                  <a:lnTo>
                    <a:pt x="1447" y="1785"/>
                  </a:lnTo>
                  <a:lnTo>
                    <a:pt x="1453" y="1788"/>
                  </a:lnTo>
                  <a:lnTo>
                    <a:pt x="1446" y="1782"/>
                  </a:lnTo>
                  <a:lnTo>
                    <a:pt x="1442" y="1779"/>
                  </a:lnTo>
                  <a:close/>
                  <a:moveTo>
                    <a:pt x="828" y="1747"/>
                  </a:moveTo>
                  <a:lnTo>
                    <a:pt x="818" y="1749"/>
                  </a:lnTo>
                  <a:lnTo>
                    <a:pt x="811" y="1752"/>
                  </a:lnTo>
                  <a:lnTo>
                    <a:pt x="804" y="1753"/>
                  </a:lnTo>
                  <a:lnTo>
                    <a:pt x="815" y="1752"/>
                  </a:lnTo>
                  <a:lnTo>
                    <a:pt x="821" y="1749"/>
                  </a:lnTo>
                  <a:lnTo>
                    <a:pt x="828" y="1747"/>
                  </a:lnTo>
                  <a:close/>
                  <a:moveTo>
                    <a:pt x="1349" y="1743"/>
                  </a:moveTo>
                  <a:lnTo>
                    <a:pt x="1355" y="1744"/>
                  </a:lnTo>
                  <a:lnTo>
                    <a:pt x="1367" y="1747"/>
                  </a:lnTo>
                  <a:lnTo>
                    <a:pt x="1355" y="1744"/>
                  </a:lnTo>
                  <a:lnTo>
                    <a:pt x="1349" y="1743"/>
                  </a:lnTo>
                  <a:close/>
                  <a:moveTo>
                    <a:pt x="1100" y="522"/>
                  </a:moveTo>
                  <a:lnTo>
                    <a:pt x="1041" y="526"/>
                  </a:lnTo>
                  <a:lnTo>
                    <a:pt x="984" y="534"/>
                  </a:lnTo>
                  <a:lnTo>
                    <a:pt x="929" y="549"/>
                  </a:lnTo>
                  <a:lnTo>
                    <a:pt x="875" y="568"/>
                  </a:lnTo>
                  <a:lnTo>
                    <a:pt x="825" y="593"/>
                  </a:lnTo>
                  <a:lnTo>
                    <a:pt x="777" y="622"/>
                  </a:lnTo>
                  <a:lnTo>
                    <a:pt x="732" y="655"/>
                  </a:lnTo>
                  <a:lnTo>
                    <a:pt x="691" y="693"/>
                  </a:lnTo>
                  <a:lnTo>
                    <a:pt x="654" y="735"/>
                  </a:lnTo>
                  <a:lnTo>
                    <a:pt x="620" y="779"/>
                  </a:lnTo>
                  <a:lnTo>
                    <a:pt x="591" y="826"/>
                  </a:lnTo>
                  <a:lnTo>
                    <a:pt x="567" y="877"/>
                  </a:lnTo>
                  <a:lnTo>
                    <a:pt x="547" y="931"/>
                  </a:lnTo>
                  <a:lnTo>
                    <a:pt x="533" y="987"/>
                  </a:lnTo>
                  <a:lnTo>
                    <a:pt x="523" y="1044"/>
                  </a:lnTo>
                  <a:lnTo>
                    <a:pt x="521" y="1103"/>
                  </a:lnTo>
                  <a:lnTo>
                    <a:pt x="523" y="1162"/>
                  </a:lnTo>
                  <a:lnTo>
                    <a:pt x="533" y="1219"/>
                  </a:lnTo>
                  <a:lnTo>
                    <a:pt x="547" y="1275"/>
                  </a:lnTo>
                  <a:lnTo>
                    <a:pt x="567" y="1329"/>
                  </a:lnTo>
                  <a:lnTo>
                    <a:pt x="591" y="1379"/>
                  </a:lnTo>
                  <a:lnTo>
                    <a:pt x="620" y="1427"/>
                  </a:lnTo>
                  <a:lnTo>
                    <a:pt x="654" y="1471"/>
                  </a:lnTo>
                  <a:lnTo>
                    <a:pt x="691" y="1512"/>
                  </a:lnTo>
                  <a:lnTo>
                    <a:pt x="732" y="1550"/>
                  </a:lnTo>
                  <a:lnTo>
                    <a:pt x="777" y="1584"/>
                  </a:lnTo>
                  <a:lnTo>
                    <a:pt x="825" y="1613"/>
                  </a:lnTo>
                  <a:lnTo>
                    <a:pt x="875" y="1638"/>
                  </a:lnTo>
                  <a:lnTo>
                    <a:pt x="929" y="1657"/>
                  </a:lnTo>
                  <a:lnTo>
                    <a:pt x="984" y="1672"/>
                  </a:lnTo>
                  <a:lnTo>
                    <a:pt x="1041" y="1680"/>
                  </a:lnTo>
                  <a:lnTo>
                    <a:pt x="1100" y="1683"/>
                  </a:lnTo>
                  <a:lnTo>
                    <a:pt x="1159" y="1680"/>
                  </a:lnTo>
                  <a:lnTo>
                    <a:pt x="1216" y="1672"/>
                  </a:lnTo>
                  <a:lnTo>
                    <a:pt x="1272" y="1657"/>
                  </a:lnTo>
                  <a:lnTo>
                    <a:pt x="1325" y="1638"/>
                  </a:lnTo>
                  <a:lnTo>
                    <a:pt x="1375" y="1613"/>
                  </a:lnTo>
                  <a:lnTo>
                    <a:pt x="1424" y="1584"/>
                  </a:lnTo>
                  <a:lnTo>
                    <a:pt x="1468" y="1550"/>
                  </a:lnTo>
                  <a:lnTo>
                    <a:pt x="1509" y="1512"/>
                  </a:lnTo>
                  <a:lnTo>
                    <a:pt x="1547" y="1471"/>
                  </a:lnTo>
                  <a:lnTo>
                    <a:pt x="1580" y="1427"/>
                  </a:lnTo>
                  <a:lnTo>
                    <a:pt x="1609" y="1379"/>
                  </a:lnTo>
                  <a:lnTo>
                    <a:pt x="1633" y="1329"/>
                  </a:lnTo>
                  <a:lnTo>
                    <a:pt x="1653" y="1275"/>
                  </a:lnTo>
                  <a:lnTo>
                    <a:pt x="1667" y="1219"/>
                  </a:lnTo>
                  <a:lnTo>
                    <a:pt x="1676" y="1162"/>
                  </a:lnTo>
                  <a:lnTo>
                    <a:pt x="1680" y="1103"/>
                  </a:lnTo>
                  <a:lnTo>
                    <a:pt x="1676" y="1044"/>
                  </a:lnTo>
                  <a:lnTo>
                    <a:pt x="1667" y="987"/>
                  </a:lnTo>
                  <a:lnTo>
                    <a:pt x="1653" y="931"/>
                  </a:lnTo>
                  <a:lnTo>
                    <a:pt x="1633" y="877"/>
                  </a:lnTo>
                  <a:lnTo>
                    <a:pt x="1609" y="826"/>
                  </a:lnTo>
                  <a:lnTo>
                    <a:pt x="1580" y="779"/>
                  </a:lnTo>
                  <a:lnTo>
                    <a:pt x="1547" y="735"/>
                  </a:lnTo>
                  <a:lnTo>
                    <a:pt x="1509" y="693"/>
                  </a:lnTo>
                  <a:lnTo>
                    <a:pt x="1468" y="655"/>
                  </a:lnTo>
                  <a:lnTo>
                    <a:pt x="1424" y="622"/>
                  </a:lnTo>
                  <a:lnTo>
                    <a:pt x="1375" y="593"/>
                  </a:lnTo>
                  <a:lnTo>
                    <a:pt x="1325" y="568"/>
                  </a:lnTo>
                  <a:lnTo>
                    <a:pt x="1272" y="549"/>
                  </a:lnTo>
                  <a:lnTo>
                    <a:pt x="1216" y="534"/>
                  </a:lnTo>
                  <a:lnTo>
                    <a:pt x="1159" y="526"/>
                  </a:lnTo>
                  <a:lnTo>
                    <a:pt x="1100" y="522"/>
                  </a:lnTo>
                  <a:close/>
                  <a:moveTo>
                    <a:pt x="434" y="232"/>
                  </a:moveTo>
                  <a:lnTo>
                    <a:pt x="398" y="235"/>
                  </a:lnTo>
                  <a:lnTo>
                    <a:pt x="364" y="245"/>
                  </a:lnTo>
                  <a:lnTo>
                    <a:pt x="333" y="261"/>
                  </a:lnTo>
                  <a:lnTo>
                    <a:pt x="304" y="281"/>
                  </a:lnTo>
                  <a:lnTo>
                    <a:pt x="280" y="305"/>
                  </a:lnTo>
                  <a:lnTo>
                    <a:pt x="259" y="334"/>
                  </a:lnTo>
                  <a:lnTo>
                    <a:pt x="244" y="365"/>
                  </a:lnTo>
                  <a:lnTo>
                    <a:pt x="235" y="399"/>
                  </a:lnTo>
                  <a:lnTo>
                    <a:pt x="232" y="435"/>
                  </a:lnTo>
                  <a:lnTo>
                    <a:pt x="232" y="1771"/>
                  </a:lnTo>
                  <a:lnTo>
                    <a:pt x="235" y="1807"/>
                  </a:lnTo>
                  <a:lnTo>
                    <a:pt x="244" y="1841"/>
                  </a:lnTo>
                  <a:lnTo>
                    <a:pt x="259" y="1872"/>
                  </a:lnTo>
                  <a:lnTo>
                    <a:pt x="280" y="1901"/>
                  </a:lnTo>
                  <a:lnTo>
                    <a:pt x="304" y="1925"/>
                  </a:lnTo>
                  <a:lnTo>
                    <a:pt x="333" y="1945"/>
                  </a:lnTo>
                  <a:lnTo>
                    <a:pt x="364" y="1961"/>
                  </a:lnTo>
                  <a:lnTo>
                    <a:pt x="398" y="1971"/>
                  </a:lnTo>
                  <a:lnTo>
                    <a:pt x="434" y="1974"/>
                  </a:lnTo>
                  <a:lnTo>
                    <a:pt x="695" y="1974"/>
                  </a:lnTo>
                  <a:lnTo>
                    <a:pt x="695" y="1916"/>
                  </a:lnTo>
                  <a:lnTo>
                    <a:pt x="696" y="1892"/>
                  </a:lnTo>
                  <a:lnTo>
                    <a:pt x="700" y="1871"/>
                  </a:lnTo>
                  <a:lnTo>
                    <a:pt x="704" y="1858"/>
                  </a:lnTo>
                  <a:lnTo>
                    <a:pt x="434" y="1858"/>
                  </a:lnTo>
                  <a:lnTo>
                    <a:pt x="412" y="1854"/>
                  </a:lnTo>
                  <a:lnTo>
                    <a:pt x="391" y="1845"/>
                  </a:lnTo>
                  <a:lnTo>
                    <a:pt x="373" y="1831"/>
                  </a:lnTo>
                  <a:lnTo>
                    <a:pt x="359" y="1813"/>
                  </a:lnTo>
                  <a:lnTo>
                    <a:pt x="351" y="1793"/>
                  </a:lnTo>
                  <a:lnTo>
                    <a:pt x="347" y="1771"/>
                  </a:lnTo>
                  <a:lnTo>
                    <a:pt x="347" y="435"/>
                  </a:lnTo>
                  <a:lnTo>
                    <a:pt x="351" y="413"/>
                  </a:lnTo>
                  <a:lnTo>
                    <a:pt x="359" y="393"/>
                  </a:lnTo>
                  <a:lnTo>
                    <a:pt x="373" y="375"/>
                  </a:lnTo>
                  <a:lnTo>
                    <a:pt x="391" y="361"/>
                  </a:lnTo>
                  <a:lnTo>
                    <a:pt x="412" y="351"/>
                  </a:lnTo>
                  <a:lnTo>
                    <a:pt x="434" y="348"/>
                  </a:lnTo>
                  <a:lnTo>
                    <a:pt x="1766" y="348"/>
                  </a:lnTo>
                  <a:lnTo>
                    <a:pt x="1789" y="351"/>
                  </a:lnTo>
                  <a:lnTo>
                    <a:pt x="1809" y="361"/>
                  </a:lnTo>
                  <a:lnTo>
                    <a:pt x="1827" y="375"/>
                  </a:lnTo>
                  <a:lnTo>
                    <a:pt x="1841" y="393"/>
                  </a:lnTo>
                  <a:lnTo>
                    <a:pt x="1850" y="413"/>
                  </a:lnTo>
                  <a:lnTo>
                    <a:pt x="1853" y="435"/>
                  </a:lnTo>
                  <a:lnTo>
                    <a:pt x="1853" y="1771"/>
                  </a:lnTo>
                  <a:lnTo>
                    <a:pt x="1850" y="1793"/>
                  </a:lnTo>
                  <a:lnTo>
                    <a:pt x="1841" y="1813"/>
                  </a:lnTo>
                  <a:lnTo>
                    <a:pt x="1827" y="1831"/>
                  </a:lnTo>
                  <a:lnTo>
                    <a:pt x="1809" y="1845"/>
                  </a:lnTo>
                  <a:lnTo>
                    <a:pt x="1789" y="1854"/>
                  </a:lnTo>
                  <a:lnTo>
                    <a:pt x="1766" y="1858"/>
                  </a:lnTo>
                  <a:lnTo>
                    <a:pt x="1495" y="1858"/>
                  </a:lnTo>
                  <a:lnTo>
                    <a:pt x="1499" y="1871"/>
                  </a:lnTo>
                  <a:lnTo>
                    <a:pt x="1504" y="1892"/>
                  </a:lnTo>
                  <a:lnTo>
                    <a:pt x="1506" y="1916"/>
                  </a:lnTo>
                  <a:lnTo>
                    <a:pt x="1506" y="1974"/>
                  </a:lnTo>
                  <a:lnTo>
                    <a:pt x="1766" y="1974"/>
                  </a:lnTo>
                  <a:lnTo>
                    <a:pt x="1802" y="1971"/>
                  </a:lnTo>
                  <a:lnTo>
                    <a:pt x="1836" y="1961"/>
                  </a:lnTo>
                  <a:lnTo>
                    <a:pt x="1867" y="1945"/>
                  </a:lnTo>
                  <a:lnTo>
                    <a:pt x="1895" y="1925"/>
                  </a:lnTo>
                  <a:lnTo>
                    <a:pt x="1921" y="1901"/>
                  </a:lnTo>
                  <a:lnTo>
                    <a:pt x="1941" y="1872"/>
                  </a:lnTo>
                  <a:lnTo>
                    <a:pt x="1955" y="1841"/>
                  </a:lnTo>
                  <a:lnTo>
                    <a:pt x="1965" y="1807"/>
                  </a:lnTo>
                  <a:lnTo>
                    <a:pt x="1969" y="1771"/>
                  </a:lnTo>
                  <a:lnTo>
                    <a:pt x="1969" y="435"/>
                  </a:lnTo>
                  <a:lnTo>
                    <a:pt x="1965" y="399"/>
                  </a:lnTo>
                  <a:lnTo>
                    <a:pt x="1955" y="365"/>
                  </a:lnTo>
                  <a:lnTo>
                    <a:pt x="1941" y="334"/>
                  </a:lnTo>
                  <a:lnTo>
                    <a:pt x="1921" y="305"/>
                  </a:lnTo>
                  <a:lnTo>
                    <a:pt x="1895" y="281"/>
                  </a:lnTo>
                  <a:lnTo>
                    <a:pt x="1867" y="261"/>
                  </a:lnTo>
                  <a:lnTo>
                    <a:pt x="1836" y="245"/>
                  </a:lnTo>
                  <a:lnTo>
                    <a:pt x="1802" y="235"/>
                  </a:lnTo>
                  <a:lnTo>
                    <a:pt x="1766" y="232"/>
                  </a:lnTo>
                  <a:lnTo>
                    <a:pt x="434" y="232"/>
                  </a:lnTo>
                  <a:close/>
                  <a:moveTo>
                    <a:pt x="347" y="0"/>
                  </a:moveTo>
                  <a:lnTo>
                    <a:pt x="1853" y="0"/>
                  </a:lnTo>
                  <a:lnTo>
                    <a:pt x="1900" y="3"/>
                  </a:lnTo>
                  <a:lnTo>
                    <a:pt x="1945" y="13"/>
                  </a:lnTo>
                  <a:lnTo>
                    <a:pt x="1988" y="27"/>
                  </a:lnTo>
                  <a:lnTo>
                    <a:pt x="2028" y="47"/>
                  </a:lnTo>
                  <a:lnTo>
                    <a:pt x="2065" y="73"/>
                  </a:lnTo>
                  <a:lnTo>
                    <a:pt x="2099" y="102"/>
                  </a:lnTo>
                  <a:lnTo>
                    <a:pt x="2128" y="136"/>
                  </a:lnTo>
                  <a:lnTo>
                    <a:pt x="2152" y="173"/>
                  </a:lnTo>
                  <a:lnTo>
                    <a:pt x="2173" y="213"/>
                  </a:lnTo>
                  <a:lnTo>
                    <a:pt x="2188" y="256"/>
                  </a:lnTo>
                  <a:lnTo>
                    <a:pt x="2198" y="301"/>
                  </a:lnTo>
                  <a:lnTo>
                    <a:pt x="2201" y="348"/>
                  </a:lnTo>
                  <a:lnTo>
                    <a:pt x="2201" y="1858"/>
                  </a:lnTo>
                  <a:lnTo>
                    <a:pt x="2198" y="1905"/>
                  </a:lnTo>
                  <a:lnTo>
                    <a:pt x="2188" y="1949"/>
                  </a:lnTo>
                  <a:lnTo>
                    <a:pt x="2173" y="1993"/>
                  </a:lnTo>
                  <a:lnTo>
                    <a:pt x="2152" y="2033"/>
                  </a:lnTo>
                  <a:lnTo>
                    <a:pt x="2128" y="2070"/>
                  </a:lnTo>
                  <a:lnTo>
                    <a:pt x="2099" y="2104"/>
                  </a:lnTo>
                  <a:lnTo>
                    <a:pt x="2065" y="2133"/>
                  </a:lnTo>
                  <a:lnTo>
                    <a:pt x="2028" y="2158"/>
                  </a:lnTo>
                  <a:lnTo>
                    <a:pt x="1988" y="2178"/>
                  </a:lnTo>
                  <a:lnTo>
                    <a:pt x="1945" y="2193"/>
                  </a:lnTo>
                  <a:lnTo>
                    <a:pt x="1900" y="2203"/>
                  </a:lnTo>
                  <a:lnTo>
                    <a:pt x="1853" y="2206"/>
                  </a:lnTo>
                  <a:lnTo>
                    <a:pt x="1506" y="2206"/>
                  </a:lnTo>
                  <a:lnTo>
                    <a:pt x="1506" y="2322"/>
                  </a:lnTo>
                  <a:lnTo>
                    <a:pt x="1564" y="2322"/>
                  </a:lnTo>
                  <a:lnTo>
                    <a:pt x="1583" y="2325"/>
                  </a:lnTo>
                  <a:lnTo>
                    <a:pt x="1598" y="2333"/>
                  </a:lnTo>
                  <a:lnTo>
                    <a:pt x="1611" y="2344"/>
                  </a:lnTo>
                  <a:lnTo>
                    <a:pt x="1618" y="2361"/>
                  </a:lnTo>
                  <a:lnTo>
                    <a:pt x="1622" y="2380"/>
                  </a:lnTo>
                  <a:lnTo>
                    <a:pt x="1618" y="2450"/>
                  </a:lnTo>
                  <a:lnTo>
                    <a:pt x="1611" y="2518"/>
                  </a:lnTo>
                  <a:lnTo>
                    <a:pt x="1598" y="2587"/>
                  </a:lnTo>
                  <a:lnTo>
                    <a:pt x="1582" y="2654"/>
                  </a:lnTo>
                  <a:lnTo>
                    <a:pt x="1560" y="2720"/>
                  </a:lnTo>
                  <a:lnTo>
                    <a:pt x="1532" y="2783"/>
                  </a:lnTo>
                  <a:lnTo>
                    <a:pt x="1499" y="2844"/>
                  </a:lnTo>
                  <a:lnTo>
                    <a:pt x="1470" y="2898"/>
                  </a:lnTo>
                  <a:lnTo>
                    <a:pt x="1445" y="2954"/>
                  </a:lnTo>
                  <a:lnTo>
                    <a:pt x="1425" y="3011"/>
                  </a:lnTo>
                  <a:lnTo>
                    <a:pt x="1409" y="3070"/>
                  </a:lnTo>
                  <a:lnTo>
                    <a:pt x="1398" y="3130"/>
                  </a:lnTo>
                  <a:lnTo>
                    <a:pt x="1392" y="3191"/>
                  </a:lnTo>
                  <a:lnTo>
                    <a:pt x="1390" y="3251"/>
                  </a:lnTo>
                  <a:lnTo>
                    <a:pt x="1387" y="3289"/>
                  </a:lnTo>
                  <a:lnTo>
                    <a:pt x="1377" y="3324"/>
                  </a:lnTo>
                  <a:lnTo>
                    <a:pt x="1364" y="3357"/>
                  </a:lnTo>
                  <a:lnTo>
                    <a:pt x="1345" y="3388"/>
                  </a:lnTo>
                  <a:lnTo>
                    <a:pt x="1322" y="3414"/>
                  </a:lnTo>
                  <a:lnTo>
                    <a:pt x="1294" y="3438"/>
                  </a:lnTo>
                  <a:lnTo>
                    <a:pt x="1265" y="3457"/>
                  </a:lnTo>
                  <a:lnTo>
                    <a:pt x="1231" y="3471"/>
                  </a:lnTo>
                  <a:lnTo>
                    <a:pt x="1195" y="3480"/>
                  </a:lnTo>
                  <a:lnTo>
                    <a:pt x="1158" y="3483"/>
                  </a:lnTo>
                  <a:lnTo>
                    <a:pt x="1042" y="3483"/>
                  </a:lnTo>
                  <a:lnTo>
                    <a:pt x="1005" y="3480"/>
                  </a:lnTo>
                  <a:lnTo>
                    <a:pt x="969" y="3471"/>
                  </a:lnTo>
                  <a:lnTo>
                    <a:pt x="936" y="3457"/>
                  </a:lnTo>
                  <a:lnTo>
                    <a:pt x="906" y="3438"/>
                  </a:lnTo>
                  <a:lnTo>
                    <a:pt x="878" y="3414"/>
                  </a:lnTo>
                  <a:lnTo>
                    <a:pt x="855" y="3388"/>
                  </a:lnTo>
                  <a:lnTo>
                    <a:pt x="836" y="3357"/>
                  </a:lnTo>
                  <a:lnTo>
                    <a:pt x="822" y="3324"/>
                  </a:lnTo>
                  <a:lnTo>
                    <a:pt x="814" y="3289"/>
                  </a:lnTo>
                  <a:lnTo>
                    <a:pt x="811" y="3251"/>
                  </a:lnTo>
                  <a:lnTo>
                    <a:pt x="807" y="3179"/>
                  </a:lnTo>
                  <a:lnTo>
                    <a:pt x="797" y="3108"/>
                  </a:lnTo>
                  <a:lnTo>
                    <a:pt x="781" y="3039"/>
                  </a:lnTo>
                  <a:lnTo>
                    <a:pt x="760" y="2972"/>
                  </a:lnTo>
                  <a:lnTo>
                    <a:pt x="733" y="2907"/>
                  </a:lnTo>
                  <a:lnTo>
                    <a:pt x="700" y="2844"/>
                  </a:lnTo>
                  <a:lnTo>
                    <a:pt x="668" y="2781"/>
                  </a:lnTo>
                  <a:lnTo>
                    <a:pt x="641" y="2718"/>
                  </a:lnTo>
                  <a:lnTo>
                    <a:pt x="618" y="2652"/>
                  </a:lnTo>
                  <a:lnTo>
                    <a:pt x="601" y="2586"/>
                  </a:lnTo>
                  <a:lnTo>
                    <a:pt x="589" y="2518"/>
                  </a:lnTo>
                  <a:lnTo>
                    <a:pt x="581" y="2450"/>
                  </a:lnTo>
                  <a:lnTo>
                    <a:pt x="579" y="2380"/>
                  </a:lnTo>
                  <a:lnTo>
                    <a:pt x="581" y="2361"/>
                  </a:lnTo>
                  <a:lnTo>
                    <a:pt x="589" y="2344"/>
                  </a:lnTo>
                  <a:lnTo>
                    <a:pt x="601" y="2333"/>
                  </a:lnTo>
                  <a:lnTo>
                    <a:pt x="617" y="2325"/>
                  </a:lnTo>
                  <a:lnTo>
                    <a:pt x="637" y="2322"/>
                  </a:lnTo>
                  <a:lnTo>
                    <a:pt x="695" y="2322"/>
                  </a:lnTo>
                  <a:lnTo>
                    <a:pt x="695" y="2206"/>
                  </a:lnTo>
                  <a:lnTo>
                    <a:pt x="347" y="2206"/>
                  </a:lnTo>
                  <a:lnTo>
                    <a:pt x="300" y="2203"/>
                  </a:lnTo>
                  <a:lnTo>
                    <a:pt x="255" y="2193"/>
                  </a:lnTo>
                  <a:lnTo>
                    <a:pt x="213" y="2178"/>
                  </a:lnTo>
                  <a:lnTo>
                    <a:pt x="172" y="2158"/>
                  </a:lnTo>
                  <a:lnTo>
                    <a:pt x="135" y="2133"/>
                  </a:lnTo>
                  <a:lnTo>
                    <a:pt x="102" y="2104"/>
                  </a:lnTo>
                  <a:lnTo>
                    <a:pt x="73" y="2070"/>
                  </a:lnTo>
                  <a:lnTo>
                    <a:pt x="47" y="2033"/>
                  </a:lnTo>
                  <a:lnTo>
                    <a:pt x="27" y="1993"/>
                  </a:lnTo>
                  <a:lnTo>
                    <a:pt x="12" y="1949"/>
                  </a:lnTo>
                  <a:lnTo>
                    <a:pt x="3" y="1905"/>
                  </a:lnTo>
                  <a:lnTo>
                    <a:pt x="0" y="1858"/>
                  </a:lnTo>
                  <a:lnTo>
                    <a:pt x="0" y="348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3"/>
                  </a:lnTo>
                  <a:lnTo>
                    <a:pt x="47" y="173"/>
                  </a:lnTo>
                  <a:lnTo>
                    <a:pt x="73" y="136"/>
                  </a:lnTo>
                  <a:lnTo>
                    <a:pt x="102" y="102"/>
                  </a:lnTo>
                  <a:lnTo>
                    <a:pt x="135" y="73"/>
                  </a:lnTo>
                  <a:lnTo>
                    <a:pt x="172" y="47"/>
                  </a:lnTo>
                  <a:lnTo>
                    <a:pt x="213" y="27"/>
                  </a:lnTo>
                  <a:lnTo>
                    <a:pt x="255" y="13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6407515" y="4975225"/>
            <a:ext cx="303213" cy="614363"/>
            <a:chOff x="6423025" y="4975225"/>
            <a:chExt cx="303213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Rectangle 146"/>
            <p:cNvSpPr>
              <a:spLocks noChangeArrowheads="1"/>
            </p:cNvSpPr>
            <p:nvPr/>
          </p:nvSpPr>
          <p:spPr bwMode="auto">
            <a:xfrm>
              <a:off x="6553200" y="5276850"/>
              <a:ext cx="173038" cy="150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47"/>
            <p:cNvSpPr>
              <a:spLocks/>
            </p:cNvSpPr>
            <p:nvPr/>
          </p:nvSpPr>
          <p:spPr bwMode="auto">
            <a:xfrm>
              <a:off x="6423025" y="4975225"/>
              <a:ext cx="301625" cy="215900"/>
            </a:xfrm>
            <a:custGeom>
              <a:avLst/>
              <a:gdLst>
                <a:gd name="T0" fmla="*/ 671 w 1710"/>
                <a:gd name="T1" fmla="*/ 0 h 1222"/>
                <a:gd name="T2" fmla="*/ 1039 w 1710"/>
                <a:gd name="T3" fmla="*/ 0 h 1222"/>
                <a:gd name="T4" fmla="*/ 1058 w 1710"/>
                <a:gd name="T5" fmla="*/ 3 h 1222"/>
                <a:gd name="T6" fmla="*/ 1075 w 1710"/>
                <a:gd name="T7" fmla="*/ 12 h 1222"/>
                <a:gd name="T8" fmla="*/ 1088 w 1710"/>
                <a:gd name="T9" fmla="*/ 25 h 1222"/>
                <a:gd name="T10" fmla="*/ 1097 w 1710"/>
                <a:gd name="T11" fmla="*/ 42 h 1222"/>
                <a:gd name="T12" fmla="*/ 1100 w 1710"/>
                <a:gd name="T13" fmla="*/ 61 h 1222"/>
                <a:gd name="T14" fmla="*/ 1100 w 1710"/>
                <a:gd name="T15" fmla="*/ 489 h 1222"/>
                <a:gd name="T16" fmla="*/ 1097 w 1710"/>
                <a:gd name="T17" fmla="*/ 508 h 1222"/>
                <a:gd name="T18" fmla="*/ 1088 w 1710"/>
                <a:gd name="T19" fmla="*/ 525 h 1222"/>
                <a:gd name="T20" fmla="*/ 1075 w 1710"/>
                <a:gd name="T21" fmla="*/ 538 h 1222"/>
                <a:gd name="T22" fmla="*/ 1058 w 1710"/>
                <a:gd name="T23" fmla="*/ 547 h 1222"/>
                <a:gd name="T24" fmla="*/ 1039 w 1710"/>
                <a:gd name="T25" fmla="*/ 550 h 1222"/>
                <a:gd name="T26" fmla="*/ 916 w 1710"/>
                <a:gd name="T27" fmla="*/ 550 h 1222"/>
                <a:gd name="T28" fmla="*/ 916 w 1710"/>
                <a:gd name="T29" fmla="*/ 611 h 1222"/>
                <a:gd name="T30" fmla="*/ 1039 w 1710"/>
                <a:gd name="T31" fmla="*/ 611 h 1222"/>
                <a:gd name="T32" fmla="*/ 1104 w 1710"/>
                <a:gd name="T33" fmla="*/ 614 h 1222"/>
                <a:gd name="T34" fmla="*/ 1167 w 1710"/>
                <a:gd name="T35" fmla="*/ 624 h 1222"/>
                <a:gd name="T36" fmla="*/ 1228 w 1710"/>
                <a:gd name="T37" fmla="*/ 639 h 1222"/>
                <a:gd name="T38" fmla="*/ 1287 w 1710"/>
                <a:gd name="T39" fmla="*/ 659 h 1222"/>
                <a:gd name="T40" fmla="*/ 1343 w 1710"/>
                <a:gd name="T41" fmla="*/ 684 h 1222"/>
                <a:gd name="T42" fmla="*/ 1397 w 1710"/>
                <a:gd name="T43" fmla="*/ 715 h 1222"/>
                <a:gd name="T44" fmla="*/ 1447 w 1710"/>
                <a:gd name="T45" fmla="*/ 749 h 1222"/>
                <a:gd name="T46" fmla="*/ 1494 w 1710"/>
                <a:gd name="T47" fmla="*/ 788 h 1222"/>
                <a:gd name="T48" fmla="*/ 1537 w 1710"/>
                <a:gd name="T49" fmla="*/ 832 h 1222"/>
                <a:gd name="T50" fmla="*/ 1576 w 1710"/>
                <a:gd name="T51" fmla="*/ 878 h 1222"/>
                <a:gd name="T52" fmla="*/ 1611 w 1710"/>
                <a:gd name="T53" fmla="*/ 929 h 1222"/>
                <a:gd name="T54" fmla="*/ 1641 w 1710"/>
                <a:gd name="T55" fmla="*/ 983 h 1222"/>
                <a:gd name="T56" fmla="*/ 1666 w 1710"/>
                <a:gd name="T57" fmla="*/ 1039 h 1222"/>
                <a:gd name="T58" fmla="*/ 1686 w 1710"/>
                <a:gd name="T59" fmla="*/ 1098 h 1222"/>
                <a:gd name="T60" fmla="*/ 1701 w 1710"/>
                <a:gd name="T61" fmla="*/ 1159 h 1222"/>
                <a:gd name="T62" fmla="*/ 1710 w 1710"/>
                <a:gd name="T63" fmla="*/ 1222 h 1222"/>
                <a:gd name="T64" fmla="*/ 0 w 1710"/>
                <a:gd name="T65" fmla="*/ 1222 h 1222"/>
                <a:gd name="T66" fmla="*/ 9 w 1710"/>
                <a:gd name="T67" fmla="*/ 1159 h 1222"/>
                <a:gd name="T68" fmla="*/ 23 w 1710"/>
                <a:gd name="T69" fmla="*/ 1098 h 1222"/>
                <a:gd name="T70" fmla="*/ 44 w 1710"/>
                <a:gd name="T71" fmla="*/ 1039 h 1222"/>
                <a:gd name="T72" fmla="*/ 69 w 1710"/>
                <a:gd name="T73" fmla="*/ 983 h 1222"/>
                <a:gd name="T74" fmla="*/ 99 w 1710"/>
                <a:gd name="T75" fmla="*/ 929 h 1222"/>
                <a:gd name="T76" fmla="*/ 134 w 1710"/>
                <a:gd name="T77" fmla="*/ 878 h 1222"/>
                <a:gd name="T78" fmla="*/ 173 w 1710"/>
                <a:gd name="T79" fmla="*/ 832 h 1222"/>
                <a:gd name="T80" fmla="*/ 215 w 1710"/>
                <a:gd name="T81" fmla="*/ 788 h 1222"/>
                <a:gd name="T82" fmla="*/ 263 w 1710"/>
                <a:gd name="T83" fmla="*/ 749 h 1222"/>
                <a:gd name="T84" fmla="*/ 312 w 1710"/>
                <a:gd name="T85" fmla="*/ 715 h 1222"/>
                <a:gd name="T86" fmla="*/ 366 w 1710"/>
                <a:gd name="T87" fmla="*/ 684 h 1222"/>
                <a:gd name="T88" fmla="*/ 423 w 1710"/>
                <a:gd name="T89" fmla="*/ 659 h 1222"/>
                <a:gd name="T90" fmla="*/ 482 w 1710"/>
                <a:gd name="T91" fmla="*/ 639 h 1222"/>
                <a:gd name="T92" fmla="*/ 542 w 1710"/>
                <a:gd name="T93" fmla="*/ 624 h 1222"/>
                <a:gd name="T94" fmla="*/ 606 w 1710"/>
                <a:gd name="T95" fmla="*/ 614 h 1222"/>
                <a:gd name="T96" fmla="*/ 671 w 1710"/>
                <a:gd name="T97" fmla="*/ 611 h 1222"/>
                <a:gd name="T98" fmla="*/ 794 w 1710"/>
                <a:gd name="T99" fmla="*/ 611 h 1222"/>
                <a:gd name="T100" fmla="*/ 794 w 1710"/>
                <a:gd name="T101" fmla="*/ 550 h 1222"/>
                <a:gd name="T102" fmla="*/ 671 w 1710"/>
                <a:gd name="T103" fmla="*/ 550 h 1222"/>
                <a:gd name="T104" fmla="*/ 651 w 1710"/>
                <a:gd name="T105" fmla="*/ 547 h 1222"/>
                <a:gd name="T106" fmla="*/ 635 w 1710"/>
                <a:gd name="T107" fmla="*/ 538 h 1222"/>
                <a:gd name="T108" fmla="*/ 622 w 1710"/>
                <a:gd name="T109" fmla="*/ 525 h 1222"/>
                <a:gd name="T110" fmla="*/ 613 w 1710"/>
                <a:gd name="T111" fmla="*/ 508 h 1222"/>
                <a:gd name="T112" fmla="*/ 610 w 1710"/>
                <a:gd name="T113" fmla="*/ 489 h 1222"/>
                <a:gd name="T114" fmla="*/ 610 w 1710"/>
                <a:gd name="T115" fmla="*/ 61 h 1222"/>
                <a:gd name="T116" fmla="*/ 613 w 1710"/>
                <a:gd name="T117" fmla="*/ 42 h 1222"/>
                <a:gd name="T118" fmla="*/ 622 w 1710"/>
                <a:gd name="T119" fmla="*/ 25 h 1222"/>
                <a:gd name="T120" fmla="*/ 635 w 1710"/>
                <a:gd name="T121" fmla="*/ 12 h 1222"/>
                <a:gd name="T122" fmla="*/ 651 w 1710"/>
                <a:gd name="T123" fmla="*/ 3 h 1222"/>
                <a:gd name="T124" fmla="*/ 671 w 1710"/>
                <a:gd name="T125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0" h="1222">
                  <a:moveTo>
                    <a:pt x="671" y="0"/>
                  </a:moveTo>
                  <a:lnTo>
                    <a:pt x="1039" y="0"/>
                  </a:lnTo>
                  <a:lnTo>
                    <a:pt x="1058" y="3"/>
                  </a:lnTo>
                  <a:lnTo>
                    <a:pt x="1075" y="12"/>
                  </a:lnTo>
                  <a:lnTo>
                    <a:pt x="1088" y="25"/>
                  </a:lnTo>
                  <a:lnTo>
                    <a:pt x="1097" y="42"/>
                  </a:lnTo>
                  <a:lnTo>
                    <a:pt x="1100" y="61"/>
                  </a:lnTo>
                  <a:lnTo>
                    <a:pt x="1100" y="489"/>
                  </a:lnTo>
                  <a:lnTo>
                    <a:pt x="1097" y="508"/>
                  </a:lnTo>
                  <a:lnTo>
                    <a:pt x="1088" y="525"/>
                  </a:lnTo>
                  <a:lnTo>
                    <a:pt x="1075" y="538"/>
                  </a:lnTo>
                  <a:lnTo>
                    <a:pt x="1058" y="547"/>
                  </a:lnTo>
                  <a:lnTo>
                    <a:pt x="1039" y="550"/>
                  </a:lnTo>
                  <a:lnTo>
                    <a:pt x="916" y="550"/>
                  </a:lnTo>
                  <a:lnTo>
                    <a:pt x="916" y="611"/>
                  </a:lnTo>
                  <a:lnTo>
                    <a:pt x="1039" y="611"/>
                  </a:lnTo>
                  <a:lnTo>
                    <a:pt x="1104" y="614"/>
                  </a:lnTo>
                  <a:lnTo>
                    <a:pt x="1167" y="624"/>
                  </a:lnTo>
                  <a:lnTo>
                    <a:pt x="1228" y="639"/>
                  </a:lnTo>
                  <a:lnTo>
                    <a:pt x="1287" y="659"/>
                  </a:lnTo>
                  <a:lnTo>
                    <a:pt x="1343" y="684"/>
                  </a:lnTo>
                  <a:lnTo>
                    <a:pt x="1397" y="715"/>
                  </a:lnTo>
                  <a:lnTo>
                    <a:pt x="1447" y="749"/>
                  </a:lnTo>
                  <a:lnTo>
                    <a:pt x="1494" y="788"/>
                  </a:lnTo>
                  <a:lnTo>
                    <a:pt x="1537" y="832"/>
                  </a:lnTo>
                  <a:lnTo>
                    <a:pt x="1576" y="878"/>
                  </a:lnTo>
                  <a:lnTo>
                    <a:pt x="1611" y="929"/>
                  </a:lnTo>
                  <a:lnTo>
                    <a:pt x="1641" y="983"/>
                  </a:lnTo>
                  <a:lnTo>
                    <a:pt x="1666" y="1039"/>
                  </a:lnTo>
                  <a:lnTo>
                    <a:pt x="1686" y="1098"/>
                  </a:lnTo>
                  <a:lnTo>
                    <a:pt x="1701" y="1159"/>
                  </a:lnTo>
                  <a:lnTo>
                    <a:pt x="1710" y="1222"/>
                  </a:lnTo>
                  <a:lnTo>
                    <a:pt x="0" y="1222"/>
                  </a:lnTo>
                  <a:lnTo>
                    <a:pt x="9" y="1159"/>
                  </a:lnTo>
                  <a:lnTo>
                    <a:pt x="23" y="1098"/>
                  </a:lnTo>
                  <a:lnTo>
                    <a:pt x="44" y="1039"/>
                  </a:lnTo>
                  <a:lnTo>
                    <a:pt x="69" y="983"/>
                  </a:lnTo>
                  <a:lnTo>
                    <a:pt x="99" y="929"/>
                  </a:lnTo>
                  <a:lnTo>
                    <a:pt x="134" y="878"/>
                  </a:lnTo>
                  <a:lnTo>
                    <a:pt x="173" y="832"/>
                  </a:lnTo>
                  <a:lnTo>
                    <a:pt x="215" y="788"/>
                  </a:lnTo>
                  <a:lnTo>
                    <a:pt x="263" y="749"/>
                  </a:lnTo>
                  <a:lnTo>
                    <a:pt x="312" y="715"/>
                  </a:lnTo>
                  <a:lnTo>
                    <a:pt x="366" y="684"/>
                  </a:lnTo>
                  <a:lnTo>
                    <a:pt x="423" y="659"/>
                  </a:lnTo>
                  <a:lnTo>
                    <a:pt x="482" y="639"/>
                  </a:lnTo>
                  <a:lnTo>
                    <a:pt x="542" y="624"/>
                  </a:lnTo>
                  <a:lnTo>
                    <a:pt x="606" y="614"/>
                  </a:lnTo>
                  <a:lnTo>
                    <a:pt x="671" y="611"/>
                  </a:lnTo>
                  <a:lnTo>
                    <a:pt x="794" y="611"/>
                  </a:lnTo>
                  <a:lnTo>
                    <a:pt x="794" y="550"/>
                  </a:lnTo>
                  <a:lnTo>
                    <a:pt x="671" y="550"/>
                  </a:lnTo>
                  <a:lnTo>
                    <a:pt x="651" y="547"/>
                  </a:lnTo>
                  <a:lnTo>
                    <a:pt x="635" y="538"/>
                  </a:lnTo>
                  <a:lnTo>
                    <a:pt x="622" y="525"/>
                  </a:lnTo>
                  <a:lnTo>
                    <a:pt x="613" y="508"/>
                  </a:lnTo>
                  <a:lnTo>
                    <a:pt x="610" y="489"/>
                  </a:lnTo>
                  <a:lnTo>
                    <a:pt x="610" y="61"/>
                  </a:lnTo>
                  <a:lnTo>
                    <a:pt x="613" y="42"/>
                  </a:lnTo>
                  <a:lnTo>
                    <a:pt x="622" y="25"/>
                  </a:lnTo>
                  <a:lnTo>
                    <a:pt x="635" y="12"/>
                  </a:lnTo>
                  <a:lnTo>
                    <a:pt x="651" y="3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48"/>
            <p:cNvSpPr>
              <a:spLocks/>
            </p:cNvSpPr>
            <p:nvPr/>
          </p:nvSpPr>
          <p:spPr bwMode="auto">
            <a:xfrm>
              <a:off x="6423025" y="5211763"/>
              <a:ext cx="303213" cy="377825"/>
            </a:xfrm>
            <a:custGeom>
              <a:avLst/>
              <a:gdLst>
                <a:gd name="T0" fmla="*/ 1716 w 1716"/>
                <a:gd name="T1" fmla="*/ 0 h 2138"/>
                <a:gd name="T2" fmla="*/ 674 w 1716"/>
                <a:gd name="T3" fmla="*/ 243 h 2138"/>
                <a:gd name="T4" fmla="*/ 638 w 1716"/>
                <a:gd name="T5" fmla="*/ 255 h 2138"/>
                <a:gd name="T6" fmla="*/ 616 w 1716"/>
                <a:gd name="T7" fmla="*/ 286 h 2138"/>
                <a:gd name="T8" fmla="*/ 613 w 1716"/>
                <a:gd name="T9" fmla="*/ 1282 h 2138"/>
                <a:gd name="T10" fmla="*/ 625 w 1716"/>
                <a:gd name="T11" fmla="*/ 1319 h 2138"/>
                <a:gd name="T12" fmla="*/ 654 w 1716"/>
                <a:gd name="T13" fmla="*/ 1340 h 2138"/>
                <a:gd name="T14" fmla="*/ 1716 w 1716"/>
                <a:gd name="T15" fmla="*/ 1343 h 2138"/>
                <a:gd name="T16" fmla="*/ 1713 w 1716"/>
                <a:gd name="T17" fmla="*/ 1933 h 2138"/>
                <a:gd name="T18" fmla="*/ 1688 w 1716"/>
                <a:gd name="T19" fmla="*/ 2006 h 2138"/>
                <a:gd name="T20" fmla="*/ 1644 w 1716"/>
                <a:gd name="T21" fmla="*/ 2066 h 2138"/>
                <a:gd name="T22" fmla="*/ 1584 w 1716"/>
                <a:gd name="T23" fmla="*/ 2111 h 2138"/>
                <a:gd name="T24" fmla="*/ 1510 w 1716"/>
                <a:gd name="T25" fmla="*/ 2135 h 2138"/>
                <a:gd name="T26" fmla="*/ 245 w 1716"/>
                <a:gd name="T27" fmla="*/ 2138 h 2138"/>
                <a:gd name="T28" fmla="*/ 167 w 1716"/>
                <a:gd name="T29" fmla="*/ 2125 h 2138"/>
                <a:gd name="T30" fmla="*/ 101 w 1716"/>
                <a:gd name="T31" fmla="*/ 2091 h 2138"/>
                <a:gd name="T32" fmla="*/ 48 w 1716"/>
                <a:gd name="T33" fmla="*/ 2038 h 2138"/>
                <a:gd name="T34" fmla="*/ 13 w 1716"/>
                <a:gd name="T35" fmla="*/ 1971 h 2138"/>
                <a:gd name="T36" fmla="*/ 0 w 1716"/>
                <a:gd name="T37" fmla="*/ 1893 h 2138"/>
                <a:gd name="T38" fmla="*/ 448 w 1716"/>
                <a:gd name="T39" fmla="*/ 1890 h 2138"/>
                <a:gd name="T40" fmla="*/ 478 w 1716"/>
                <a:gd name="T41" fmla="*/ 1869 h 2138"/>
                <a:gd name="T42" fmla="*/ 490 w 1716"/>
                <a:gd name="T43" fmla="*/ 1833 h 2138"/>
                <a:gd name="T44" fmla="*/ 478 w 1716"/>
                <a:gd name="T45" fmla="*/ 1796 h 2138"/>
                <a:gd name="T46" fmla="*/ 448 w 1716"/>
                <a:gd name="T47" fmla="*/ 1775 h 2138"/>
                <a:gd name="T48" fmla="*/ 0 w 1716"/>
                <a:gd name="T49" fmla="*/ 1772 h 2138"/>
                <a:gd name="T50" fmla="*/ 306 w 1716"/>
                <a:gd name="T51" fmla="*/ 1649 h 2138"/>
                <a:gd name="T52" fmla="*/ 343 w 1716"/>
                <a:gd name="T53" fmla="*/ 1638 h 2138"/>
                <a:gd name="T54" fmla="*/ 364 w 1716"/>
                <a:gd name="T55" fmla="*/ 1607 h 2138"/>
                <a:gd name="T56" fmla="*/ 364 w 1716"/>
                <a:gd name="T57" fmla="*/ 1569 h 2138"/>
                <a:gd name="T58" fmla="*/ 343 w 1716"/>
                <a:gd name="T59" fmla="*/ 1539 h 2138"/>
                <a:gd name="T60" fmla="*/ 306 w 1716"/>
                <a:gd name="T61" fmla="*/ 1527 h 2138"/>
                <a:gd name="T62" fmla="*/ 0 w 1716"/>
                <a:gd name="T63" fmla="*/ 0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6" h="2138">
                  <a:moveTo>
                    <a:pt x="0" y="0"/>
                  </a:moveTo>
                  <a:lnTo>
                    <a:pt x="1716" y="0"/>
                  </a:lnTo>
                  <a:lnTo>
                    <a:pt x="1716" y="243"/>
                  </a:lnTo>
                  <a:lnTo>
                    <a:pt x="674" y="243"/>
                  </a:lnTo>
                  <a:lnTo>
                    <a:pt x="654" y="247"/>
                  </a:lnTo>
                  <a:lnTo>
                    <a:pt x="638" y="255"/>
                  </a:lnTo>
                  <a:lnTo>
                    <a:pt x="625" y="269"/>
                  </a:lnTo>
                  <a:lnTo>
                    <a:pt x="616" y="286"/>
                  </a:lnTo>
                  <a:lnTo>
                    <a:pt x="613" y="305"/>
                  </a:lnTo>
                  <a:lnTo>
                    <a:pt x="613" y="1282"/>
                  </a:lnTo>
                  <a:lnTo>
                    <a:pt x="616" y="1302"/>
                  </a:lnTo>
                  <a:lnTo>
                    <a:pt x="625" y="1319"/>
                  </a:lnTo>
                  <a:lnTo>
                    <a:pt x="638" y="1332"/>
                  </a:lnTo>
                  <a:lnTo>
                    <a:pt x="654" y="1340"/>
                  </a:lnTo>
                  <a:lnTo>
                    <a:pt x="674" y="1343"/>
                  </a:lnTo>
                  <a:lnTo>
                    <a:pt x="1716" y="1343"/>
                  </a:lnTo>
                  <a:lnTo>
                    <a:pt x="1716" y="1893"/>
                  </a:lnTo>
                  <a:lnTo>
                    <a:pt x="1713" y="1933"/>
                  </a:lnTo>
                  <a:lnTo>
                    <a:pt x="1703" y="1971"/>
                  </a:lnTo>
                  <a:lnTo>
                    <a:pt x="1688" y="2006"/>
                  </a:lnTo>
                  <a:lnTo>
                    <a:pt x="1668" y="2038"/>
                  </a:lnTo>
                  <a:lnTo>
                    <a:pt x="1644" y="2066"/>
                  </a:lnTo>
                  <a:lnTo>
                    <a:pt x="1615" y="2091"/>
                  </a:lnTo>
                  <a:lnTo>
                    <a:pt x="1584" y="2111"/>
                  </a:lnTo>
                  <a:lnTo>
                    <a:pt x="1548" y="2125"/>
                  </a:lnTo>
                  <a:lnTo>
                    <a:pt x="1510" y="2135"/>
                  </a:lnTo>
                  <a:lnTo>
                    <a:pt x="1470" y="2138"/>
                  </a:lnTo>
                  <a:lnTo>
                    <a:pt x="245" y="2138"/>
                  </a:lnTo>
                  <a:lnTo>
                    <a:pt x="205" y="2135"/>
                  </a:lnTo>
                  <a:lnTo>
                    <a:pt x="167" y="2125"/>
                  </a:lnTo>
                  <a:lnTo>
                    <a:pt x="132" y="2111"/>
                  </a:lnTo>
                  <a:lnTo>
                    <a:pt x="101" y="2091"/>
                  </a:lnTo>
                  <a:lnTo>
                    <a:pt x="72" y="2066"/>
                  </a:lnTo>
                  <a:lnTo>
                    <a:pt x="48" y="2038"/>
                  </a:lnTo>
                  <a:lnTo>
                    <a:pt x="28" y="2006"/>
                  </a:lnTo>
                  <a:lnTo>
                    <a:pt x="13" y="1971"/>
                  </a:lnTo>
                  <a:lnTo>
                    <a:pt x="3" y="1933"/>
                  </a:lnTo>
                  <a:lnTo>
                    <a:pt x="0" y="1893"/>
                  </a:lnTo>
                  <a:lnTo>
                    <a:pt x="429" y="1893"/>
                  </a:lnTo>
                  <a:lnTo>
                    <a:pt x="448" y="1890"/>
                  </a:lnTo>
                  <a:lnTo>
                    <a:pt x="465" y="1882"/>
                  </a:lnTo>
                  <a:lnTo>
                    <a:pt x="478" y="1869"/>
                  </a:lnTo>
                  <a:lnTo>
                    <a:pt x="487" y="1852"/>
                  </a:lnTo>
                  <a:lnTo>
                    <a:pt x="490" y="1833"/>
                  </a:lnTo>
                  <a:lnTo>
                    <a:pt x="487" y="1813"/>
                  </a:lnTo>
                  <a:lnTo>
                    <a:pt x="478" y="1796"/>
                  </a:lnTo>
                  <a:lnTo>
                    <a:pt x="465" y="1783"/>
                  </a:lnTo>
                  <a:lnTo>
                    <a:pt x="448" y="1775"/>
                  </a:lnTo>
                  <a:lnTo>
                    <a:pt x="429" y="1772"/>
                  </a:lnTo>
                  <a:lnTo>
                    <a:pt x="0" y="1772"/>
                  </a:lnTo>
                  <a:lnTo>
                    <a:pt x="0" y="1649"/>
                  </a:lnTo>
                  <a:lnTo>
                    <a:pt x="306" y="1649"/>
                  </a:lnTo>
                  <a:lnTo>
                    <a:pt x="326" y="1646"/>
                  </a:lnTo>
                  <a:lnTo>
                    <a:pt x="343" y="1638"/>
                  </a:lnTo>
                  <a:lnTo>
                    <a:pt x="356" y="1624"/>
                  </a:lnTo>
                  <a:lnTo>
                    <a:pt x="364" y="1607"/>
                  </a:lnTo>
                  <a:lnTo>
                    <a:pt x="367" y="1588"/>
                  </a:lnTo>
                  <a:lnTo>
                    <a:pt x="364" y="1569"/>
                  </a:lnTo>
                  <a:lnTo>
                    <a:pt x="356" y="1552"/>
                  </a:lnTo>
                  <a:lnTo>
                    <a:pt x="343" y="1539"/>
                  </a:lnTo>
                  <a:lnTo>
                    <a:pt x="326" y="1530"/>
                  </a:lnTo>
                  <a:lnTo>
                    <a:pt x="306" y="1527"/>
                  </a:lnTo>
                  <a:lnTo>
                    <a:pt x="0" y="15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1" name="Freeform 153"/>
          <p:cNvSpPr>
            <a:spLocks noEditPoints="1"/>
          </p:cNvSpPr>
          <p:nvPr/>
        </p:nvSpPr>
        <p:spPr bwMode="auto">
          <a:xfrm>
            <a:off x="7300147" y="4975225"/>
            <a:ext cx="388937" cy="614363"/>
          </a:xfrm>
          <a:custGeom>
            <a:avLst/>
            <a:gdLst>
              <a:gd name="T0" fmla="*/ 581 w 2201"/>
              <a:gd name="T1" fmla="*/ 3325 h 3483"/>
              <a:gd name="T2" fmla="*/ 618 w 2201"/>
              <a:gd name="T3" fmla="*/ 3364 h 3483"/>
              <a:gd name="T4" fmla="*/ 672 w 2201"/>
              <a:gd name="T5" fmla="*/ 3356 h 3483"/>
              <a:gd name="T6" fmla="*/ 698 w 2201"/>
              <a:gd name="T7" fmla="*/ 3309 h 3483"/>
              <a:gd name="T8" fmla="*/ 837 w 2201"/>
              <a:gd name="T9" fmla="*/ 1960 h 3483"/>
              <a:gd name="T10" fmla="*/ 812 w 2201"/>
              <a:gd name="T11" fmla="*/ 2254 h 3483"/>
              <a:gd name="T12" fmla="*/ 926 w 2201"/>
              <a:gd name="T13" fmla="*/ 2232 h 3483"/>
              <a:gd name="T14" fmla="*/ 384 w 2201"/>
              <a:gd name="T15" fmla="*/ 2 h 3483"/>
              <a:gd name="T16" fmla="*/ 502 w 2201"/>
              <a:gd name="T17" fmla="*/ 37 h 3483"/>
              <a:gd name="T18" fmla="*/ 601 w 2201"/>
              <a:gd name="T19" fmla="*/ 111 h 3483"/>
              <a:gd name="T20" fmla="*/ 669 w 2201"/>
              <a:gd name="T21" fmla="*/ 216 h 3483"/>
              <a:gd name="T22" fmla="*/ 1105 w 2201"/>
              <a:gd name="T23" fmla="*/ 1844 h 3483"/>
              <a:gd name="T24" fmla="*/ 1088 w 2201"/>
              <a:gd name="T25" fmla="*/ 1884 h 3483"/>
              <a:gd name="T26" fmla="*/ 950 w 2201"/>
              <a:gd name="T27" fmla="*/ 1929 h 3483"/>
              <a:gd name="T28" fmla="*/ 1106 w 2201"/>
              <a:gd name="T29" fmla="*/ 2185 h 3483"/>
              <a:gd name="T30" fmla="*/ 1210 w 2201"/>
              <a:gd name="T31" fmla="*/ 2201 h 3483"/>
              <a:gd name="T32" fmla="*/ 1302 w 2201"/>
              <a:gd name="T33" fmla="*/ 2257 h 3483"/>
              <a:gd name="T34" fmla="*/ 1366 w 2201"/>
              <a:gd name="T35" fmla="*/ 2345 h 3483"/>
              <a:gd name="T36" fmla="*/ 2161 w 2201"/>
              <a:gd name="T37" fmla="*/ 2383 h 3483"/>
              <a:gd name="T38" fmla="*/ 2198 w 2201"/>
              <a:gd name="T39" fmla="*/ 2420 h 3483"/>
              <a:gd name="T40" fmla="*/ 2189 w 2201"/>
              <a:gd name="T41" fmla="*/ 2472 h 3483"/>
              <a:gd name="T42" fmla="*/ 2143 w 2201"/>
              <a:gd name="T43" fmla="*/ 2496 h 3483"/>
              <a:gd name="T44" fmla="*/ 1364 w 2201"/>
              <a:gd name="T45" fmla="*/ 2571 h 3483"/>
              <a:gd name="T46" fmla="*/ 1295 w 2201"/>
              <a:gd name="T47" fmla="*/ 2662 h 3483"/>
              <a:gd name="T48" fmla="*/ 1196 w 2201"/>
              <a:gd name="T49" fmla="*/ 2717 h 3483"/>
              <a:gd name="T50" fmla="*/ 1100 w 2201"/>
              <a:gd name="T51" fmla="*/ 2728 h 3483"/>
              <a:gd name="T52" fmla="*/ 1089 w 2201"/>
              <a:gd name="T53" fmla="*/ 3052 h 3483"/>
              <a:gd name="T54" fmla="*/ 1042 w 2201"/>
              <a:gd name="T55" fmla="*/ 3077 h 3483"/>
              <a:gd name="T56" fmla="*/ 995 w 2201"/>
              <a:gd name="T57" fmla="*/ 3052 h 3483"/>
              <a:gd name="T58" fmla="*/ 985 w 2201"/>
              <a:gd name="T59" fmla="*/ 2728 h 3483"/>
              <a:gd name="T60" fmla="*/ 810 w 2201"/>
              <a:gd name="T61" fmla="*/ 3348 h 3483"/>
              <a:gd name="T62" fmla="*/ 768 w 2201"/>
              <a:gd name="T63" fmla="*/ 3425 h 3483"/>
              <a:gd name="T64" fmla="*/ 696 w 2201"/>
              <a:gd name="T65" fmla="*/ 3472 h 3483"/>
              <a:gd name="T66" fmla="*/ 605 w 2201"/>
              <a:gd name="T67" fmla="*/ 3480 h 3483"/>
              <a:gd name="T68" fmla="*/ 524 w 2201"/>
              <a:gd name="T69" fmla="*/ 3442 h 3483"/>
              <a:gd name="T70" fmla="*/ 474 w 2201"/>
              <a:gd name="T71" fmla="*/ 3368 h 3483"/>
              <a:gd name="T72" fmla="*/ 463 w 2201"/>
              <a:gd name="T73" fmla="*/ 2322 h 3483"/>
              <a:gd name="T74" fmla="*/ 486 w 2201"/>
              <a:gd name="T75" fmla="*/ 2276 h 3483"/>
              <a:gd name="T76" fmla="*/ 681 w 2201"/>
              <a:gd name="T77" fmla="*/ 2264 h 3483"/>
              <a:gd name="T78" fmla="*/ 614 w 2201"/>
              <a:gd name="T79" fmla="*/ 2020 h 3483"/>
              <a:gd name="T80" fmla="*/ 488 w 2201"/>
              <a:gd name="T81" fmla="*/ 2052 h 3483"/>
              <a:gd name="T82" fmla="*/ 446 w 2201"/>
              <a:gd name="T83" fmla="*/ 2035 h 3483"/>
              <a:gd name="T84" fmla="*/ 386 w 2201"/>
              <a:gd name="T85" fmla="*/ 1843 h 3483"/>
              <a:gd name="T86" fmla="*/ 693 w 2201"/>
              <a:gd name="T87" fmla="*/ 1750 h 3483"/>
              <a:gd name="T88" fmla="*/ 709 w 2201"/>
              <a:gd name="T89" fmla="*/ 1709 h 3483"/>
              <a:gd name="T90" fmla="*/ 692 w 2201"/>
              <a:gd name="T91" fmla="*/ 1668 h 3483"/>
              <a:gd name="T92" fmla="*/ 651 w 2201"/>
              <a:gd name="T93" fmla="*/ 1651 h 3483"/>
              <a:gd name="T94" fmla="*/ 329 w 2201"/>
              <a:gd name="T95" fmla="*/ 1626 h 3483"/>
              <a:gd name="T96" fmla="*/ 578 w 2201"/>
              <a:gd name="T97" fmla="*/ 1539 h 3483"/>
              <a:gd name="T98" fmla="*/ 593 w 2201"/>
              <a:gd name="T99" fmla="*/ 1498 h 3483"/>
              <a:gd name="T100" fmla="*/ 574 w 2201"/>
              <a:gd name="T101" fmla="*/ 1457 h 3483"/>
              <a:gd name="T102" fmla="*/ 533 w 2201"/>
              <a:gd name="T103" fmla="*/ 1442 h 3483"/>
              <a:gd name="T104" fmla="*/ 12 w 2201"/>
              <a:gd name="T105" fmla="*/ 438 h 3483"/>
              <a:gd name="T106" fmla="*/ 2 w 2201"/>
              <a:gd name="T107" fmla="*/ 311 h 3483"/>
              <a:gd name="T108" fmla="*/ 37 w 2201"/>
              <a:gd name="T109" fmla="*/ 192 h 3483"/>
              <a:gd name="T110" fmla="*/ 111 w 2201"/>
              <a:gd name="T111" fmla="*/ 94 h 3483"/>
              <a:gd name="T112" fmla="*/ 216 w 2201"/>
              <a:gd name="T113" fmla="*/ 26 h 3483"/>
              <a:gd name="T114" fmla="*/ 342 w 2201"/>
              <a:gd name="T115" fmla="*/ 0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01" h="3483">
                <a:moveTo>
                  <a:pt x="579" y="2728"/>
                </a:moveTo>
                <a:lnTo>
                  <a:pt x="579" y="3305"/>
                </a:lnTo>
                <a:lnTo>
                  <a:pt x="581" y="3325"/>
                </a:lnTo>
                <a:lnTo>
                  <a:pt x="590" y="3342"/>
                </a:lnTo>
                <a:lnTo>
                  <a:pt x="602" y="3355"/>
                </a:lnTo>
                <a:lnTo>
                  <a:pt x="618" y="3364"/>
                </a:lnTo>
                <a:lnTo>
                  <a:pt x="637" y="3367"/>
                </a:lnTo>
                <a:lnTo>
                  <a:pt x="655" y="3364"/>
                </a:lnTo>
                <a:lnTo>
                  <a:pt x="672" y="3356"/>
                </a:lnTo>
                <a:lnTo>
                  <a:pt x="686" y="3344"/>
                </a:lnTo>
                <a:lnTo>
                  <a:pt x="694" y="3328"/>
                </a:lnTo>
                <a:lnTo>
                  <a:pt x="698" y="3309"/>
                </a:lnTo>
                <a:lnTo>
                  <a:pt x="748" y="2728"/>
                </a:lnTo>
                <a:lnTo>
                  <a:pt x="579" y="2728"/>
                </a:lnTo>
                <a:close/>
                <a:moveTo>
                  <a:pt x="837" y="1960"/>
                </a:moveTo>
                <a:lnTo>
                  <a:pt x="829" y="1962"/>
                </a:lnTo>
                <a:lnTo>
                  <a:pt x="726" y="1990"/>
                </a:lnTo>
                <a:lnTo>
                  <a:pt x="812" y="2254"/>
                </a:lnTo>
                <a:lnTo>
                  <a:pt x="831" y="2251"/>
                </a:lnTo>
                <a:lnTo>
                  <a:pt x="878" y="2243"/>
                </a:lnTo>
                <a:lnTo>
                  <a:pt x="926" y="2232"/>
                </a:lnTo>
                <a:lnTo>
                  <a:pt x="837" y="1960"/>
                </a:lnTo>
                <a:close/>
                <a:moveTo>
                  <a:pt x="342" y="0"/>
                </a:moveTo>
                <a:lnTo>
                  <a:pt x="384" y="2"/>
                </a:lnTo>
                <a:lnTo>
                  <a:pt x="425" y="9"/>
                </a:lnTo>
                <a:lnTo>
                  <a:pt x="465" y="21"/>
                </a:lnTo>
                <a:lnTo>
                  <a:pt x="502" y="37"/>
                </a:lnTo>
                <a:lnTo>
                  <a:pt x="538" y="58"/>
                </a:lnTo>
                <a:lnTo>
                  <a:pt x="571" y="82"/>
                </a:lnTo>
                <a:lnTo>
                  <a:pt x="601" y="111"/>
                </a:lnTo>
                <a:lnTo>
                  <a:pt x="628" y="142"/>
                </a:lnTo>
                <a:lnTo>
                  <a:pt x="651" y="178"/>
                </a:lnTo>
                <a:lnTo>
                  <a:pt x="669" y="216"/>
                </a:lnTo>
                <a:lnTo>
                  <a:pt x="682" y="259"/>
                </a:lnTo>
                <a:lnTo>
                  <a:pt x="1103" y="1828"/>
                </a:lnTo>
                <a:lnTo>
                  <a:pt x="1105" y="1844"/>
                </a:lnTo>
                <a:lnTo>
                  <a:pt x="1101" y="1859"/>
                </a:lnTo>
                <a:lnTo>
                  <a:pt x="1097" y="1872"/>
                </a:lnTo>
                <a:lnTo>
                  <a:pt x="1088" y="1884"/>
                </a:lnTo>
                <a:lnTo>
                  <a:pt x="1076" y="1893"/>
                </a:lnTo>
                <a:lnTo>
                  <a:pt x="1061" y="1900"/>
                </a:lnTo>
                <a:lnTo>
                  <a:pt x="950" y="1929"/>
                </a:lnTo>
                <a:lnTo>
                  <a:pt x="1036" y="2197"/>
                </a:lnTo>
                <a:lnTo>
                  <a:pt x="1071" y="2189"/>
                </a:lnTo>
                <a:lnTo>
                  <a:pt x="1106" y="2185"/>
                </a:lnTo>
                <a:lnTo>
                  <a:pt x="1141" y="2186"/>
                </a:lnTo>
                <a:lnTo>
                  <a:pt x="1176" y="2191"/>
                </a:lnTo>
                <a:lnTo>
                  <a:pt x="1210" y="2201"/>
                </a:lnTo>
                <a:lnTo>
                  <a:pt x="1243" y="2214"/>
                </a:lnTo>
                <a:lnTo>
                  <a:pt x="1273" y="2233"/>
                </a:lnTo>
                <a:lnTo>
                  <a:pt x="1302" y="2257"/>
                </a:lnTo>
                <a:lnTo>
                  <a:pt x="1327" y="2283"/>
                </a:lnTo>
                <a:lnTo>
                  <a:pt x="1349" y="2314"/>
                </a:lnTo>
                <a:lnTo>
                  <a:pt x="1366" y="2345"/>
                </a:lnTo>
                <a:lnTo>
                  <a:pt x="1378" y="2380"/>
                </a:lnTo>
                <a:lnTo>
                  <a:pt x="2143" y="2380"/>
                </a:lnTo>
                <a:lnTo>
                  <a:pt x="2161" y="2383"/>
                </a:lnTo>
                <a:lnTo>
                  <a:pt x="2177" y="2392"/>
                </a:lnTo>
                <a:lnTo>
                  <a:pt x="2189" y="2403"/>
                </a:lnTo>
                <a:lnTo>
                  <a:pt x="2198" y="2420"/>
                </a:lnTo>
                <a:lnTo>
                  <a:pt x="2201" y="2438"/>
                </a:lnTo>
                <a:lnTo>
                  <a:pt x="2198" y="2456"/>
                </a:lnTo>
                <a:lnTo>
                  <a:pt x="2189" y="2472"/>
                </a:lnTo>
                <a:lnTo>
                  <a:pt x="2177" y="2485"/>
                </a:lnTo>
                <a:lnTo>
                  <a:pt x="2161" y="2493"/>
                </a:lnTo>
                <a:lnTo>
                  <a:pt x="2143" y="2496"/>
                </a:lnTo>
                <a:lnTo>
                  <a:pt x="1386" y="2496"/>
                </a:lnTo>
                <a:lnTo>
                  <a:pt x="1377" y="2534"/>
                </a:lnTo>
                <a:lnTo>
                  <a:pt x="1364" y="2571"/>
                </a:lnTo>
                <a:lnTo>
                  <a:pt x="1345" y="2604"/>
                </a:lnTo>
                <a:lnTo>
                  <a:pt x="1323" y="2634"/>
                </a:lnTo>
                <a:lnTo>
                  <a:pt x="1295" y="2662"/>
                </a:lnTo>
                <a:lnTo>
                  <a:pt x="1266" y="2684"/>
                </a:lnTo>
                <a:lnTo>
                  <a:pt x="1232" y="2703"/>
                </a:lnTo>
                <a:lnTo>
                  <a:pt x="1196" y="2717"/>
                </a:lnTo>
                <a:lnTo>
                  <a:pt x="1158" y="2725"/>
                </a:lnTo>
                <a:lnTo>
                  <a:pt x="1118" y="2728"/>
                </a:lnTo>
                <a:lnTo>
                  <a:pt x="1100" y="2728"/>
                </a:lnTo>
                <a:lnTo>
                  <a:pt x="1100" y="3019"/>
                </a:lnTo>
                <a:lnTo>
                  <a:pt x="1097" y="3037"/>
                </a:lnTo>
                <a:lnTo>
                  <a:pt x="1089" y="3052"/>
                </a:lnTo>
                <a:lnTo>
                  <a:pt x="1076" y="3065"/>
                </a:lnTo>
                <a:lnTo>
                  <a:pt x="1060" y="3073"/>
                </a:lnTo>
                <a:lnTo>
                  <a:pt x="1042" y="3077"/>
                </a:lnTo>
                <a:lnTo>
                  <a:pt x="1024" y="3073"/>
                </a:lnTo>
                <a:lnTo>
                  <a:pt x="1008" y="3065"/>
                </a:lnTo>
                <a:lnTo>
                  <a:pt x="995" y="3052"/>
                </a:lnTo>
                <a:lnTo>
                  <a:pt x="987" y="3037"/>
                </a:lnTo>
                <a:lnTo>
                  <a:pt x="985" y="3019"/>
                </a:lnTo>
                <a:lnTo>
                  <a:pt x="985" y="2728"/>
                </a:lnTo>
                <a:lnTo>
                  <a:pt x="863" y="2728"/>
                </a:lnTo>
                <a:lnTo>
                  <a:pt x="814" y="3318"/>
                </a:lnTo>
                <a:lnTo>
                  <a:pt x="810" y="3348"/>
                </a:lnTo>
                <a:lnTo>
                  <a:pt x="799" y="3376"/>
                </a:lnTo>
                <a:lnTo>
                  <a:pt x="786" y="3402"/>
                </a:lnTo>
                <a:lnTo>
                  <a:pt x="768" y="3425"/>
                </a:lnTo>
                <a:lnTo>
                  <a:pt x="747" y="3445"/>
                </a:lnTo>
                <a:lnTo>
                  <a:pt x="722" y="3461"/>
                </a:lnTo>
                <a:lnTo>
                  <a:pt x="696" y="3472"/>
                </a:lnTo>
                <a:lnTo>
                  <a:pt x="667" y="3481"/>
                </a:lnTo>
                <a:lnTo>
                  <a:pt x="637" y="3483"/>
                </a:lnTo>
                <a:lnTo>
                  <a:pt x="605" y="3480"/>
                </a:lnTo>
                <a:lnTo>
                  <a:pt x="576" y="3472"/>
                </a:lnTo>
                <a:lnTo>
                  <a:pt x="549" y="3459"/>
                </a:lnTo>
                <a:lnTo>
                  <a:pt x="524" y="3442"/>
                </a:lnTo>
                <a:lnTo>
                  <a:pt x="503" y="3421"/>
                </a:lnTo>
                <a:lnTo>
                  <a:pt x="486" y="3395"/>
                </a:lnTo>
                <a:lnTo>
                  <a:pt x="474" y="3368"/>
                </a:lnTo>
                <a:lnTo>
                  <a:pt x="465" y="3337"/>
                </a:lnTo>
                <a:lnTo>
                  <a:pt x="463" y="3305"/>
                </a:lnTo>
                <a:lnTo>
                  <a:pt x="463" y="2322"/>
                </a:lnTo>
                <a:lnTo>
                  <a:pt x="465" y="2304"/>
                </a:lnTo>
                <a:lnTo>
                  <a:pt x="474" y="2287"/>
                </a:lnTo>
                <a:lnTo>
                  <a:pt x="486" y="2276"/>
                </a:lnTo>
                <a:lnTo>
                  <a:pt x="502" y="2267"/>
                </a:lnTo>
                <a:lnTo>
                  <a:pt x="521" y="2264"/>
                </a:lnTo>
                <a:lnTo>
                  <a:pt x="681" y="2264"/>
                </a:lnTo>
                <a:lnTo>
                  <a:pt x="687" y="2264"/>
                </a:lnTo>
                <a:lnTo>
                  <a:pt x="693" y="2264"/>
                </a:lnTo>
                <a:lnTo>
                  <a:pt x="614" y="2020"/>
                </a:lnTo>
                <a:lnTo>
                  <a:pt x="502" y="2050"/>
                </a:lnTo>
                <a:lnTo>
                  <a:pt x="495" y="2051"/>
                </a:lnTo>
                <a:lnTo>
                  <a:pt x="488" y="2052"/>
                </a:lnTo>
                <a:lnTo>
                  <a:pt x="472" y="2050"/>
                </a:lnTo>
                <a:lnTo>
                  <a:pt x="458" y="2043"/>
                </a:lnTo>
                <a:lnTo>
                  <a:pt x="446" y="2035"/>
                </a:lnTo>
                <a:lnTo>
                  <a:pt x="437" y="2022"/>
                </a:lnTo>
                <a:lnTo>
                  <a:pt x="431" y="2009"/>
                </a:lnTo>
                <a:lnTo>
                  <a:pt x="386" y="1843"/>
                </a:lnTo>
                <a:lnTo>
                  <a:pt x="667" y="1765"/>
                </a:lnTo>
                <a:lnTo>
                  <a:pt x="680" y="1759"/>
                </a:lnTo>
                <a:lnTo>
                  <a:pt x="693" y="1750"/>
                </a:lnTo>
                <a:lnTo>
                  <a:pt x="701" y="1737"/>
                </a:lnTo>
                <a:lnTo>
                  <a:pt x="707" y="1724"/>
                </a:lnTo>
                <a:lnTo>
                  <a:pt x="709" y="1709"/>
                </a:lnTo>
                <a:lnTo>
                  <a:pt x="707" y="1694"/>
                </a:lnTo>
                <a:lnTo>
                  <a:pt x="700" y="1679"/>
                </a:lnTo>
                <a:lnTo>
                  <a:pt x="692" y="1668"/>
                </a:lnTo>
                <a:lnTo>
                  <a:pt x="679" y="1659"/>
                </a:lnTo>
                <a:lnTo>
                  <a:pt x="666" y="1653"/>
                </a:lnTo>
                <a:lnTo>
                  <a:pt x="651" y="1651"/>
                </a:lnTo>
                <a:lnTo>
                  <a:pt x="636" y="1653"/>
                </a:lnTo>
                <a:lnTo>
                  <a:pt x="357" y="1730"/>
                </a:lnTo>
                <a:lnTo>
                  <a:pt x="329" y="1626"/>
                </a:lnTo>
                <a:lnTo>
                  <a:pt x="553" y="1555"/>
                </a:lnTo>
                <a:lnTo>
                  <a:pt x="567" y="1548"/>
                </a:lnTo>
                <a:lnTo>
                  <a:pt x="578" y="1539"/>
                </a:lnTo>
                <a:lnTo>
                  <a:pt x="587" y="1526"/>
                </a:lnTo>
                <a:lnTo>
                  <a:pt x="592" y="1512"/>
                </a:lnTo>
                <a:lnTo>
                  <a:pt x="593" y="1498"/>
                </a:lnTo>
                <a:lnTo>
                  <a:pt x="591" y="1482"/>
                </a:lnTo>
                <a:lnTo>
                  <a:pt x="583" y="1468"/>
                </a:lnTo>
                <a:lnTo>
                  <a:pt x="574" y="1457"/>
                </a:lnTo>
                <a:lnTo>
                  <a:pt x="561" y="1448"/>
                </a:lnTo>
                <a:lnTo>
                  <a:pt x="548" y="1443"/>
                </a:lnTo>
                <a:lnTo>
                  <a:pt x="533" y="1442"/>
                </a:lnTo>
                <a:lnTo>
                  <a:pt x="517" y="1445"/>
                </a:lnTo>
                <a:lnTo>
                  <a:pt x="299" y="1515"/>
                </a:lnTo>
                <a:lnTo>
                  <a:pt x="12" y="438"/>
                </a:lnTo>
                <a:lnTo>
                  <a:pt x="3" y="396"/>
                </a:lnTo>
                <a:lnTo>
                  <a:pt x="0" y="353"/>
                </a:lnTo>
                <a:lnTo>
                  <a:pt x="2" y="311"/>
                </a:lnTo>
                <a:lnTo>
                  <a:pt x="8" y="270"/>
                </a:lnTo>
                <a:lnTo>
                  <a:pt x="20" y="230"/>
                </a:lnTo>
                <a:lnTo>
                  <a:pt x="37" y="192"/>
                </a:lnTo>
                <a:lnTo>
                  <a:pt x="57" y="157"/>
                </a:lnTo>
                <a:lnTo>
                  <a:pt x="82" y="123"/>
                </a:lnTo>
                <a:lnTo>
                  <a:pt x="111" y="94"/>
                </a:lnTo>
                <a:lnTo>
                  <a:pt x="142" y="68"/>
                </a:lnTo>
                <a:lnTo>
                  <a:pt x="178" y="44"/>
                </a:lnTo>
                <a:lnTo>
                  <a:pt x="216" y="26"/>
                </a:lnTo>
                <a:lnTo>
                  <a:pt x="257" y="12"/>
                </a:lnTo>
                <a:lnTo>
                  <a:pt x="300" y="3"/>
                </a:lnTo>
                <a:lnTo>
                  <a:pt x="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9" name="Group 778"/>
          <p:cNvGrpSpPr/>
          <p:nvPr/>
        </p:nvGrpSpPr>
        <p:grpSpPr>
          <a:xfrm>
            <a:off x="8230084" y="4975225"/>
            <a:ext cx="400050" cy="614363"/>
            <a:chOff x="8266113" y="4975225"/>
            <a:chExt cx="400050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158"/>
            <p:cNvSpPr>
              <a:spLocks noEditPoints="1"/>
            </p:cNvSpPr>
            <p:nvPr/>
          </p:nvSpPr>
          <p:spPr bwMode="auto">
            <a:xfrm>
              <a:off x="8266113" y="4975225"/>
              <a:ext cx="400050" cy="614363"/>
            </a:xfrm>
            <a:custGeom>
              <a:avLst/>
              <a:gdLst>
                <a:gd name="T0" fmla="*/ 521 w 2267"/>
                <a:gd name="T1" fmla="*/ 2602 h 3483"/>
                <a:gd name="T2" fmla="*/ 376 w 2267"/>
                <a:gd name="T3" fmla="*/ 2767 h 3483"/>
                <a:gd name="T4" fmla="*/ 361 w 2267"/>
                <a:gd name="T5" fmla="*/ 2995 h 3483"/>
                <a:gd name="T6" fmla="*/ 484 w 2267"/>
                <a:gd name="T7" fmla="*/ 3178 h 3483"/>
                <a:gd name="T8" fmla="*/ 698 w 2267"/>
                <a:gd name="T9" fmla="*/ 3251 h 3483"/>
                <a:gd name="T10" fmla="*/ 910 w 2267"/>
                <a:gd name="T11" fmla="*/ 3178 h 3483"/>
                <a:gd name="T12" fmla="*/ 1034 w 2267"/>
                <a:gd name="T13" fmla="*/ 2995 h 3483"/>
                <a:gd name="T14" fmla="*/ 1019 w 2267"/>
                <a:gd name="T15" fmla="*/ 2767 h 3483"/>
                <a:gd name="T16" fmla="*/ 873 w 2267"/>
                <a:gd name="T17" fmla="*/ 2602 h 3483"/>
                <a:gd name="T18" fmla="*/ 523 w 2267"/>
                <a:gd name="T19" fmla="*/ 1277 h 3483"/>
                <a:gd name="T20" fmla="*/ 465 w 2267"/>
                <a:gd name="T21" fmla="*/ 1335 h 3483"/>
                <a:gd name="T22" fmla="*/ 243 w 2267"/>
                <a:gd name="T23" fmla="*/ 1534 h 3483"/>
                <a:gd name="T24" fmla="*/ 243 w 2267"/>
                <a:gd name="T25" fmla="*/ 1949 h 3483"/>
                <a:gd name="T26" fmla="*/ 465 w 2267"/>
                <a:gd name="T27" fmla="*/ 2148 h 3483"/>
                <a:gd name="T28" fmla="*/ 523 w 2267"/>
                <a:gd name="T29" fmla="*/ 2206 h 3483"/>
                <a:gd name="T30" fmla="*/ 927 w 2267"/>
                <a:gd name="T31" fmla="*/ 2166 h 3483"/>
                <a:gd name="T32" fmla="*/ 1138 w 2267"/>
                <a:gd name="T33" fmla="*/ 1962 h 3483"/>
                <a:gd name="T34" fmla="*/ 1159 w 2267"/>
                <a:gd name="T35" fmla="*/ 1549 h 3483"/>
                <a:gd name="T36" fmla="*/ 930 w 2267"/>
                <a:gd name="T37" fmla="*/ 1509 h 3483"/>
                <a:gd name="T38" fmla="*/ 890 w 2267"/>
                <a:gd name="T39" fmla="*/ 1280 h 3483"/>
                <a:gd name="T40" fmla="*/ 1628 w 2267"/>
                <a:gd name="T41" fmla="*/ 1634 h 3483"/>
                <a:gd name="T42" fmla="*/ 1616 w 2267"/>
                <a:gd name="T43" fmla="*/ 1704 h 3483"/>
                <a:gd name="T44" fmla="*/ 1546 w 2267"/>
                <a:gd name="T45" fmla="*/ 1711 h 3483"/>
                <a:gd name="T46" fmla="*/ 1445 w 2267"/>
                <a:gd name="T47" fmla="*/ 1980 h 3483"/>
                <a:gd name="T48" fmla="*/ 1745 w 2267"/>
                <a:gd name="T49" fmla="*/ 2195 h 3483"/>
                <a:gd name="T50" fmla="*/ 2106 w 2267"/>
                <a:gd name="T51" fmla="*/ 2310 h 3483"/>
                <a:gd name="T52" fmla="*/ 562 w 2267"/>
                <a:gd name="T53" fmla="*/ 260 h 3483"/>
                <a:gd name="T54" fmla="*/ 396 w 2267"/>
                <a:gd name="T55" fmla="*/ 405 h 3483"/>
                <a:gd name="T56" fmla="*/ 352 w 2267"/>
                <a:gd name="T57" fmla="*/ 628 h 3483"/>
                <a:gd name="T58" fmla="*/ 451 w 2267"/>
                <a:gd name="T59" fmla="*/ 826 h 3483"/>
                <a:gd name="T60" fmla="*/ 650 w 2267"/>
                <a:gd name="T61" fmla="*/ 926 h 3483"/>
                <a:gd name="T62" fmla="*/ 873 w 2267"/>
                <a:gd name="T63" fmla="*/ 881 h 3483"/>
                <a:gd name="T64" fmla="*/ 1019 w 2267"/>
                <a:gd name="T65" fmla="*/ 716 h 3483"/>
                <a:gd name="T66" fmla="*/ 1034 w 2267"/>
                <a:gd name="T67" fmla="*/ 488 h 3483"/>
                <a:gd name="T68" fmla="*/ 910 w 2267"/>
                <a:gd name="T69" fmla="*/ 305 h 3483"/>
                <a:gd name="T70" fmla="*/ 698 w 2267"/>
                <a:gd name="T71" fmla="*/ 232 h 3483"/>
                <a:gd name="T72" fmla="*/ 954 w 2267"/>
                <a:gd name="T73" fmla="*/ 49 h 3483"/>
                <a:gd name="T74" fmla="*/ 1212 w 2267"/>
                <a:gd name="T75" fmla="*/ 227 h 3483"/>
                <a:gd name="T76" fmla="*/ 1367 w 2267"/>
                <a:gd name="T77" fmla="*/ 501 h 3483"/>
                <a:gd name="T78" fmla="*/ 2260 w 2267"/>
                <a:gd name="T79" fmla="*/ 2353 h 3483"/>
                <a:gd name="T80" fmla="*/ 2248 w 2267"/>
                <a:gd name="T81" fmla="*/ 2422 h 3483"/>
                <a:gd name="T82" fmla="*/ 2122 w 2267"/>
                <a:gd name="T83" fmla="*/ 2430 h 3483"/>
                <a:gd name="T84" fmla="*/ 1729 w 2267"/>
                <a:gd name="T85" fmla="*/ 2316 h 3483"/>
                <a:gd name="T86" fmla="*/ 1395 w 2267"/>
                <a:gd name="T87" fmla="*/ 2093 h 3483"/>
                <a:gd name="T88" fmla="*/ 1346 w 2267"/>
                <a:gd name="T89" fmla="*/ 3043 h 3483"/>
                <a:gd name="T90" fmla="*/ 1168 w 2267"/>
                <a:gd name="T91" fmla="*/ 3300 h 3483"/>
                <a:gd name="T92" fmla="*/ 893 w 2267"/>
                <a:gd name="T93" fmla="*/ 3456 h 3483"/>
                <a:gd name="T94" fmla="*/ 565 w 2267"/>
                <a:gd name="T95" fmla="*/ 3470 h 3483"/>
                <a:gd name="T96" fmla="*/ 276 w 2267"/>
                <a:gd name="T97" fmla="*/ 3341 h 3483"/>
                <a:gd name="T98" fmla="*/ 75 w 2267"/>
                <a:gd name="T99" fmla="*/ 3101 h 3483"/>
                <a:gd name="T100" fmla="*/ 0 w 2267"/>
                <a:gd name="T101" fmla="*/ 2786 h 3483"/>
                <a:gd name="T102" fmla="*/ 49 w 2267"/>
                <a:gd name="T103" fmla="*/ 440 h 3483"/>
                <a:gd name="T104" fmla="*/ 227 w 2267"/>
                <a:gd name="T105" fmla="*/ 183 h 3483"/>
                <a:gd name="T106" fmla="*/ 502 w 2267"/>
                <a:gd name="T107" fmla="*/ 27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67" h="3483">
                  <a:moveTo>
                    <a:pt x="698" y="2554"/>
                  </a:moveTo>
                  <a:lnTo>
                    <a:pt x="650" y="2557"/>
                  </a:lnTo>
                  <a:lnTo>
                    <a:pt x="605" y="2567"/>
                  </a:lnTo>
                  <a:lnTo>
                    <a:pt x="562" y="2582"/>
                  </a:lnTo>
                  <a:lnTo>
                    <a:pt x="521" y="2602"/>
                  </a:lnTo>
                  <a:lnTo>
                    <a:pt x="484" y="2627"/>
                  </a:lnTo>
                  <a:lnTo>
                    <a:pt x="451" y="2657"/>
                  </a:lnTo>
                  <a:lnTo>
                    <a:pt x="422" y="2689"/>
                  </a:lnTo>
                  <a:lnTo>
                    <a:pt x="396" y="2727"/>
                  </a:lnTo>
                  <a:lnTo>
                    <a:pt x="376" y="2767"/>
                  </a:lnTo>
                  <a:lnTo>
                    <a:pt x="361" y="2810"/>
                  </a:lnTo>
                  <a:lnTo>
                    <a:pt x="352" y="2855"/>
                  </a:lnTo>
                  <a:lnTo>
                    <a:pt x="349" y="2903"/>
                  </a:lnTo>
                  <a:lnTo>
                    <a:pt x="352" y="2950"/>
                  </a:lnTo>
                  <a:lnTo>
                    <a:pt x="361" y="2995"/>
                  </a:lnTo>
                  <a:lnTo>
                    <a:pt x="376" y="3038"/>
                  </a:lnTo>
                  <a:lnTo>
                    <a:pt x="396" y="3078"/>
                  </a:lnTo>
                  <a:lnTo>
                    <a:pt x="422" y="3116"/>
                  </a:lnTo>
                  <a:lnTo>
                    <a:pt x="451" y="3148"/>
                  </a:lnTo>
                  <a:lnTo>
                    <a:pt x="484" y="3178"/>
                  </a:lnTo>
                  <a:lnTo>
                    <a:pt x="521" y="3203"/>
                  </a:lnTo>
                  <a:lnTo>
                    <a:pt x="562" y="3223"/>
                  </a:lnTo>
                  <a:lnTo>
                    <a:pt x="605" y="3238"/>
                  </a:lnTo>
                  <a:lnTo>
                    <a:pt x="650" y="3248"/>
                  </a:lnTo>
                  <a:lnTo>
                    <a:pt x="698" y="3251"/>
                  </a:lnTo>
                  <a:lnTo>
                    <a:pt x="745" y="3248"/>
                  </a:lnTo>
                  <a:lnTo>
                    <a:pt x="789" y="3238"/>
                  </a:lnTo>
                  <a:lnTo>
                    <a:pt x="833" y="3223"/>
                  </a:lnTo>
                  <a:lnTo>
                    <a:pt x="873" y="3203"/>
                  </a:lnTo>
                  <a:lnTo>
                    <a:pt x="910" y="3178"/>
                  </a:lnTo>
                  <a:lnTo>
                    <a:pt x="944" y="3148"/>
                  </a:lnTo>
                  <a:lnTo>
                    <a:pt x="973" y="3116"/>
                  </a:lnTo>
                  <a:lnTo>
                    <a:pt x="999" y="3078"/>
                  </a:lnTo>
                  <a:lnTo>
                    <a:pt x="1019" y="3038"/>
                  </a:lnTo>
                  <a:lnTo>
                    <a:pt x="1034" y="2995"/>
                  </a:lnTo>
                  <a:lnTo>
                    <a:pt x="1043" y="2950"/>
                  </a:lnTo>
                  <a:lnTo>
                    <a:pt x="1046" y="2903"/>
                  </a:lnTo>
                  <a:lnTo>
                    <a:pt x="1043" y="2855"/>
                  </a:lnTo>
                  <a:lnTo>
                    <a:pt x="1034" y="2810"/>
                  </a:lnTo>
                  <a:lnTo>
                    <a:pt x="1019" y="2767"/>
                  </a:lnTo>
                  <a:lnTo>
                    <a:pt x="999" y="2727"/>
                  </a:lnTo>
                  <a:lnTo>
                    <a:pt x="973" y="2689"/>
                  </a:lnTo>
                  <a:lnTo>
                    <a:pt x="944" y="2657"/>
                  </a:lnTo>
                  <a:lnTo>
                    <a:pt x="910" y="2627"/>
                  </a:lnTo>
                  <a:lnTo>
                    <a:pt x="873" y="2602"/>
                  </a:lnTo>
                  <a:lnTo>
                    <a:pt x="833" y="2582"/>
                  </a:lnTo>
                  <a:lnTo>
                    <a:pt x="789" y="2567"/>
                  </a:lnTo>
                  <a:lnTo>
                    <a:pt x="745" y="2557"/>
                  </a:lnTo>
                  <a:lnTo>
                    <a:pt x="698" y="2554"/>
                  </a:lnTo>
                  <a:close/>
                  <a:moveTo>
                    <a:pt x="523" y="1277"/>
                  </a:moveTo>
                  <a:lnTo>
                    <a:pt x="504" y="1280"/>
                  </a:lnTo>
                  <a:lnTo>
                    <a:pt x="488" y="1289"/>
                  </a:lnTo>
                  <a:lnTo>
                    <a:pt x="476" y="1301"/>
                  </a:lnTo>
                  <a:lnTo>
                    <a:pt x="468" y="1317"/>
                  </a:lnTo>
                  <a:lnTo>
                    <a:pt x="465" y="1335"/>
                  </a:lnTo>
                  <a:lnTo>
                    <a:pt x="465" y="1509"/>
                  </a:lnTo>
                  <a:lnTo>
                    <a:pt x="291" y="1509"/>
                  </a:lnTo>
                  <a:lnTo>
                    <a:pt x="272" y="1512"/>
                  </a:lnTo>
                  <a:lnTo>
                    <a:pt x="256" y="1521"/>
                  </a:lnTo>
                  <a:lnTo>
                    <a:pt x="243" y="1534"/>
                  </a:lnTo>
                  <a:lnTo>
                    <a:pt x="236" y="1549"/>
                  </a:lnTo>
                  <a:lnTo>
                    <a:pt x="233" y="1567"/>
                  </a:lnTo>
                  <a:lnTo>
                    <a:pt x="233" y="1916"/>
                  </a:lnTo>
                  <a:lnTo>
                    <a:pt x="236" y="1934"/>
                  </a:lnTo>
                  <a:lnTo>
                    <a:pt x="243" y="1949"/>
                  </a:lnTo>
                  <a:lnTo>
                    <a:pt x="256" y="1962"/>
                  </a:lnTo>
                  <a:lnTo>
                    <a:pt x="272" y="1971"/>
                  </a:lnTo>
                  <a:lnTo>
                    <a:pt x="291" y="1974"/>
                  </a:lnTo>
                  <a:lnTo>
                    <a:pt x="465" y="1974"/>
                  </a:lnTo>
                  <a:lnTo>
                    <a:pt x="465" y="2148"/>
                  </a:lnTo>
                  <a:lnTo>
                    <a:pt x="468" y="2166"/>
                  </a:lnTo>
                  <a:lnTo>
                    <a:pt x="476" y="2182"/>
                  </a:lnTo>
                  <a:lnTo>
                    <a:pt x="488" y="2194"/>
                  </a:lnTo>
                  <a:lnTo>
                    <a:pt x="504" y="2203"/>
                  </a:lnTo>
                  <a:lnTo>
                    <a:pt x="523" y="2206"/>
                  </a:lnTo>
                  <a:lnTo>
                    <a:pt x="872" y="2206"/>
                  </a:lnTo>
                  <a:lnTo>
                    <a:pt x="890" y="2203"/>
                  </a:lnTo>
                  <a:lnTo>
                    <a:pt x="906" y="2194"/>
                  </a:lnTo>
                  <a:lnTo>
                    <a:pt x="918" y="2182"/>
                  </a:lnTo>
                  <a:lnTo>
                    <a:pt x="927" y="2166"/>
                  </a:lnTo>
                  <a:lnTo>
                    <a:pt x="930" y="2148"/>
                  </a:lnTo>
                  <a:lnTo>
                    <a:pt x="930" y="1974"/>
                  </a:lnTo>
                  <a:lnTo>
                    <a:pt x="1104" y="1974"/>
                  </a:lnTo>
                  <a:lnTo>
                    <a:pt x="1122" y="1971"/>
                  </a:lnTo>
                  <a:lnTo>
                    <a:pt x="1138" y="1962"/>
                  </a:lnTo>
                  <a:lnTo>
                    <a:pt x="1151" y="1949"/>
                  </a:lnTo>
                  <a:lnTo>
                    <a:pt x="1159" y="1934"/>
                  </a:lnTo>
                  <a:lnTo>
                    <a:pt x="1163" y="1916"/>
                  </a:lnTo>
                  <a:lnTo>
                    <a:pt x="1163" y="1567"/>
                  </a:lnTo>
                  <a:lnTo>
                    <a:pt x="1159" y="1549"/>
                  </a:lnTo>
                  <a:lnTo>
                    <a:pt x="1151" y="1534"/>
                  </a:lnTo>
                  <a:lnTo>
                    <a:pt x="1138" y="1521"/>
                  </a:lnTo>
                  <a:lnTo>
                    <a:pt x="1122" y="1512"/>
                  </a:lnTo>
                  <a:lnTo>
                    <a:pt x="1104" y="1509"/>
                  </a:lnTo>
                  <a:lnTo>
                    <a:pt x="930" y="1509"/>
                  </a:lnTo>
                  <a:lnTo>
                    <a:pt x="930" y="1335"/>
                  </a:lnTo>
                  <a:lnTo>
                    <a:pt x="927" y="1317"/>
                  </a:lnTo>
                  <a:lnTo>
                    <a:pt x="918" y="1301"/>
                  </a:lnTo>
                  <a:lnTo>
                    <a:pt x="906" y="1289"/>
                  </a:lnTo>
                  <a:lnTo>
                    <a:pt x="890" y="1280"/>
                  </a:lnTo>
                  <a:lnTo>
                    <a:pt x="872" y="1277"/>
                  </a:lnTo>
                  <a:lnTo>
                    <a:pt x="523" y="1277"/>
                  </a:lnTo>
                  <a:close/>
                  <a:moveTo>
                    <a:pt x="1395" y="974"/>
                  </a:moveTo>
                  <a:lnTo>
                    <a:pt x="1395" y="1182"/>
                  </a:lnTo>
                  <a:lnTo>
                    <a:pt x="1628" y="1634"/>
                  </a:lnTo>
                  <a:lnTo>
                    <a:pt x="1633" y="1649"/>
                  </a:lnTo>
                  <a:lnTo>
                    <a:pt x="1634" y="1663"/>
                  </a:lnTo>
                  <a:lnTo>
                    <a:pt x="1632" y="1678"/>
                  </a:lnTo>
                  <a:lnTo>
                    <a:pt x="1625" y="1692"/>
                  </a:lnTo>
                  <a:lnTo>
                    <a:pt x="1616" y="1704"/>
                  </a:lnTo>
                  <a:lnTo>
                    <a:pt x="1603" y="1712"/>
                  </a:lnTo>
                  <a:lnTo>
                    <a:pt x="1590" y="1717"/>
                  </a:lnTo>
                  <a:lnTo>
                    <a:pt x="1577" y="1718"/>
                  </a:lnTo>
                  <a:lnTo>
                    <a:pt x="1561" y="1716"/>
                  </a:lnTo>
                  <a:lnTo>
                    <a:pt x="1546" y="1711"/>
                  </a:lnTo>
                  <a:lnTo>
                    <a:pt x="1535" y="1700"/>
                  </a:lnTo>
                  <a:lnTo>
                    <a:pt x="1525" y="1688"/>
                  </a:lnTo>
                  <a:lnTo>
                    <a:pt x="1395" y="1435"/>
                  </a:lnTo>
                  <a:lnTo>
                    <a:pt x="1395" y="1926"/>
                  </a:lnTo>
                  <a:lnTo>
                    <a:pt x="1445" y="1980"/>
                  </a:lnTo>
                  <a:lnTo>
                    <a:pt x="1498" y="2031"/>
                  </a:lnTo>
                  <a:lnTo>
                    <a:pt x="1555" y="2077"/>
                  </a:lnTo>
                  <a:lnTo>
                    <a:pt x="1615" y="2120"/>
                  </a:lnTo>
                  <a:lnTo>
                    <a:pt x="1678" y="2159"/>
                  </a:lnTo>
                  <a:lnTo>
                    <a:pt x="1745" y="2195"/>
                  </a:lnTo>
                  <a:lnTo>
                    <a:pt x="1814" y="2227"/>
                  </a:lnTo>
                  <a:lnTo>
                    <a:pt x="1884" y="2254"/>
                  </a:lnTo>
                  <a:lnTo>
                    <a:pt x="1956" y="2278"/>
                  </a:lnTo>
                  <a:lnTo>
                    <a:pt x="2030" y="2297"/>
                  </a:lnTo>
                  <a:lnTo>
                    <a:pt x="2106" y="2310"/>
                  </a:lnTo>
                  <a:lnTo>
                    <a:pt x="1395" y="974"/>
                  </a:lnTo>
                  <a:close/>
                  <a:moveTo>
                    <a:pt x="698" y="232"/>
                  </a:moveTo>
                  <a:lnTo>
                    <a:pt x="650" y="235"/>
                  </a:lnTo>
                  <a:lnTo>
                    <a:pt x="605" y="245"/>
                  </a:lnTo>
                  <a:lnTo>
                    <a:pt x="562" y="260"/>
                  </a:lnTo>
                  <a:lnTo>
                    <a:pt x="521" y="280"/>
                  </a:lnTo>
                  <a:lnTo>
                    <a:pt x="484" y="305"/>
                  </a:lnTo>
                  <a:lnTo>
                    <a:pt x="451" y="335"/>
                  </a:lnTo>
                  <a:lnTo>
                    <a:pt x="422" y="367"/>
                  </a:lnTo>
                  <a:lnTo>
                    <a:pt x="396" y="405"/>
                  </a:lnTo>
                  <a:lnTo>
                    <a:pt x="376" y="445"/>
                  </a:lnTo>
                  <a:lnTo>
                    <a:pt x="361" y="488"/>
                  </a:lnTo>
                  <a:lnTo>
                    <a:pt x="352" y="533"/>
                  </a:lnTo>
                  <a:lnTo>
                    <a:pt x="349" y="581"/>
                  </a:lnTo>
                  <a:lnTo>
                    <a:pt x="352" y="628"/>
                  </a:lnTo>
                  <a:lnTo>
                    <a:pt x="361" y="673"/>
                  </a:lnTo>
                  <a:lnTo>
                    <a:pt x="376" y="716"/>
                  </a:lnTo>
                  <a:lnTo>
                    <a:pt x="396" y="756"/>
                  </a:lnTo>
                  <a:lnTo>
                    <a:pt x="422" y="794"/>
                  </a:lnTo>
                  <a:lnTo>
                    <a:pt x="451" y="826"/>
                  </a:lnTo>
                  <a:lnTo>
                    <a:pt x="484" y="856"/>
                  </a:lnTo>
                  <a:lnTo>
                    <a:pt x="521" y="881"/>
                  </a:lnTo>
                  <a:lnTo>
                    <a:pt x="562" y="901"/>
                  </a:lnTo>
                  <a:lnTo>
                    <a:pt x="605" y="916"/>
                  </a:lnTo>
                  <a:lnTo>
                    <a:pt x="650" y="926"/>
                  </a:lnTo>
                  <a:lnTo>
                    <a:pt x="698" y="929"/>
                  </a:lnTo>
                  <a:lnTo>
                    <a:pt x="745" y="926"/>
                  </a:lnTo>
                  <a:lnTo>
                    <a:pt x="789" y="916"/>
                  </a:lnTo>
                  <a:lnTo>
                    <a:pt x="833" y="901"/>
                  </a:lnTo>
                  <a:lnTo>
                    <a:pt x="873" y="881"/>
                  </a:lnTo>
                  <a:lnTo>
                    <a:pt x="910" y="856"/>
                  </a:lnTo>
                  <a:lnTo>
                    <a:pt x="944" y="826"/>
                  </a:lnTo>
                  <a:lnTo>
                    <a:pt x="973" y="794"/>
                  </a:lnTo>
                  <a:lnTo>
                    <a:pt x="999" y="756"/>
                  </a:lnTo>
                  <a:lnTo>
                    <a:pt x="1019" y="716"/>
                  </a:lnTo>
                  <a:lnTo>
                    <a:pt x="1034" y="673"/>
                  </a:lnTo>
                  <a:lnTo>
                    <a:pt x="1043" y="628"/>
                  </a:lnTo>
                  <a:lnTo>
                    <a:pt x="1046" y="581"/>
                  </a:lnTo>
                  <a:lnTo>
                    <a:pt x="1043" y="533"/>
                  </a:lnTo>
                  <a:lnTo>
                    <a:pt x="1034" y="488"/>
                  </a:lnTo>
                  <a:lnTo>
                    <a:pt x="1019" y="445"/>
                  </a:lnTo>
                  <a:lnTo>
                    <a:pt x="999" y="405"/>
                  </a:lnTo>
                  <a:lnTo>
                    <a:pt x="973" y="367"/>
                  </a:lnTo>
                  <a:lnTo>
                    <a:pt x="944" y="335"/>
                  </a:lnTo>
                  <a:lnTo>
                    <a:pt x="910" y="305"/>
                  </a:lnTo>
                  <a:lnTo>
                    <a:pt x="873" y="280"/>
                  </a:lnTo>
                  <a:lnTo>
                    <a:pt x="833" y="260"/>
                  </a:lnTo>
                  <a:lnTo>
                    <a:pt x="789" y="245"/>
                  </a:lnTo>
                  <a:lnTo>
                    <a:pt x="745" y="235"/>
                  </a:lnTo>
                  <a:lnTo>
                    <a:pt x="698" y="232"/>
                  </a:lnTo>
                  <a:close/>
                  <a:moveTo>
                    <a:pt x="698" y="0"/>
                  </a:moveTo>
                  <a:lnTo>
                    <a:pt x="764" y="3"/>
                  </a:lnTo>
                  <a:lnTo>
                    <a:pt x="830" y="13"/>
                  </a:lnTo>
                  <a:lnTo>
                    <a:pt x="893" y="27"/>
                  </a:lnTo>
                  <a:lnTo>
                    <a:pt x="954" y="49"/>
                  </a:lnTo>
                  <a:lnTo>
                    <a:pt x="1012" y="75"/>
                  </a:lnTo>
                  <a:lnTo>
                    <a:pt x="1067" y="107"/>
                  </a:lnTo>
                  <a:lnTo>
                    <a:pt x="1119" y="142"/>
                  </a:lnTo>
                  <a:lnTo>
                    <a:pt x="1168" y="183"/>
                  </a:lnTo>
                  <a:lnTo>
                    <a:pt x="1212" y="227"/>
                  </a:lnTo>
                  <a:lnTo>
                    <a:pt x="1252" y="275"/>
                  </a:lnTo>
                  <a:lnTo>
                    <a:pt x="1288" y="327"/>
                  </a:lnTo>
                  <a:lnTo>
                    <a:pt x="1320" y="382"/>
                  </a:lnTo>
                  <a:lnTo>
                    <a:pt x="1346" y="440"/>
                  </a:lnTo>
                  <a:lnTo>
                    <a:pt x="1367" y="501"/>
                  </a:lnTo>
                  <a:lnTo>
                    <a:pt x="1382" y="565"/>
                  </a:lnTo>
                  <a:lnTo>
                    <a:pt x="1392" y="630"/>
                  </a:lnTo>
                  <a:lnTo>
                    <a:pt x="1395" y="697"/>
                  </a:lnTo>
                  <a:lnTo>
                    <a:pt x="1395" y="726"/>
                  </a:lnTo>
                  <a:lnTo>
                    <a:pt x="2260" y="2353"/>
                  </a:lnTo>
                  <a:lnTo>
                    <a:pt x="2266" y="2367"/>
                  </a:lnTo>
                  <a:lnTo>
                    <a:pt x="2267" y="2382"/>
                  </a:lnTo>
                  <a:lnTo>
                    <a:pt x="2264" y="2398"/>
                  </a:lnTo>
                  <a:lnTo>
                    <a:pt x="2257" y="2412"/>
                  </a:lnTo>
                  <a:lnTo>
                    <a:pt x="2248" y="2422"/>
                  </a:lnTo>
                  <a:lnTo>
                    <a:pt x="2236" y="2431"/>
                  </a:lnTo>
                  <a:lnTo>
                    <a:pt x="2223" y="2436"/>
                  </a:lnTo>
                  <a:lnTo>
                    <a:pt x="2209" y="2438"/>
                  </a:lnTo>
                  <a:lnTo>
                    <a:pt x="2205" y="2438"/>
                  </a:lnTo>
                  <a:lnTo>
                    <a:pt x="2122" y="2430"/>
                  </a:lnTo>
                  <a:lnTo>
                    <a:pt x="2041" y="2417"/>
                  </a:lnTo>
                  <a:lnTo>
                    <a:pt x="1960" y="2399"/>
                  </a:lnTo>
                  <a:lnTo>
                    <a:pt x="1881" y="2376"/>
                  </a:lnTo>
                  <a:lnTo>
                    <a:pt x="1804" y="2348"/>
                  </a:lnTo>
                  <a:lnTo>
                    <a:pt x="1729" y="2316"/>
                  </a:lnTo>
                  <a:lnTo>
                    <a:pt x="1656" y="2280"/>
                  </a:lnTo>
                  <a:lnTo>
                    <a:pt x="1585" y="2239"/>
                  </a:lnTo>
                  <a:lnTo>
                    <a:pt x="1519" y="2194"/>
                  </a:lnTo>
                  <a:lnTo>
                    <a:pt x="1455" y="2146"/>
                  </a:lnTo>
                  <a:lnTo>
                    <a:pt x="1395" y="2093"/>
                  </a:lnTo>
                  <a:lnTo>
                    <a:pt x="1395" y="2786"/>
                  </a:lnTo>
                  <a:lnTo>
                    <a:pt x="1392" y="2853"/>
                  </a:lnTo>
                  <a:lnTo>
                    <a:pt x="1382" y="2918"/>
                  </a:lnTo>
                  <a:lnTo>
                    <a:pt x="1367" y="2982"/>
                  </a:lnTo>
                  <a:lnTo>
                    <a:pt x="1346" y="3043"/>
                  </a:lnTo>
                  <a:lnTo>
                    <a:pt x="1320" y="3101"/>
                  </a:lnTo>
                  <a:lnTo>
                    <a:pt x="1288" y="3156"/>
                  </a:lnTo>
                  <a:lnTo>
                    <a:pt x="1252" y="3208"/>
                  </a:lnTo>
                  <a:lnTo>
                    <a:pt x="1212" y="3256"/>
                  </a:lnTo>
                  <a:lnTo>
                    <a:pt x="1168" y="3300"/>
                  </a:lnTo>
                  <a:lnTo>
                    <a:pt x="1119" y="3341"/>
                  </a:lnTo>
                  <a:lnTo>
                    <a:pt x="1067" y="3376"/>
                  </a:lnTo>
                  <a:lnTo>
                    <a:pt x="1012" y="3408"/>
                  </a:lnTo>
                  <a:lnTo>
                    <a:pt x="954" y="3434"/>
                  </a:lnTo>
                  <a:lnTo>
                    <a:pt x="893" y="3456"/>
                  </a:lnTo>
                  <a:lnTo>
                    <a:pt x="830" y="3470"/>
                  </a:lnTo>
                  <a:lnTo>
                    <a:pt x="764" y="3480"/>
                  </a:lnTo>
                  <a:lnTo>
                    <a:pt x="698" y="3483"/>
                  </a:lnTo>
                  <a:lnTo>
                    <a:pt x="630" y="3480"/>
                  </a:lnTo>
                  <a:lnTo>
                    <a:pt x="565" y="3470"/>
                  </a:lnTo>
                  <a:lnTo>
                    <a:pt x="502" y="3456"/>
                  </a:lnTo>
                  <a:lnTo>
                    <a:pt x="441" y="3434"/>
                  </a:lnTo>
                  <a:lnTo>
                    <a:pt x="383" y="3408"/>
                  </a:lnTo>
                  <a:lnTo>
                    <a:pt x="328" y="3376"/>
                  </a:lnTo>
                  <a:lnTo>
                    <a:pt x="276" y="3341"/>
                  </a:lnTo>
                  <a:lnTo>
                    <a:pt x="227" y="3300"/>
                  </a:lnTo>
                  <a:lnTo>
                    <a:pt x="183" y="3256"/>
                  </a:lnTo>
                  <a:lnTo>
                    <a:pt x="143" y="3208"/>
                  </a:lnTo>
                  <a:lnTo>
                    <a:pt x="106" y="3156"/>
                  </a:lnTo>
                  <a:lnTo>
                    <a:pt x="75" y="3101"/>
                  </a:lnTo>
                  <a:lnTo>
                    <a:pt x="49" y="3043"/>
                  </a:lnTo>
                  <a:lnTo>
                    <a:pt x="27" y="2982"/>
                  </a:lnTo>
                  <a:lnTo>
                    <a:pt x="13" y="2918"/>
                  </a:lnTo>
                  <a:lnTo>
                    <a:pt x="3" y="2853"/>
                  </a:lnTo>
                  <a:lnTo>
                    <a:pt x="0" y="2786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7" y="501"/>
                  </a:lnTo>
                  <a:lnTo>
                    <a:pt x="49" y="440"/>
                  </a:lnTo>
                  <a:lnTo>
                    <a:pt x="75" y="382"/>
                  </a:lnTo>
                  <a:lnTo>
                    <a:pt x="106" y="327"/>
                  </a:lnTo>
                  <a:lnTo>
                    <a:pt x="143" y="275"/>
                  </a:lnTo>
                  <a:lnTo>
                    <a:pt x="183" y="227"/>
                  </a:lnTo>
                  <a:lnTo>
                    <a:pt x="227" y="183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1" y="49"/>
                  </a:lnTo>
                  <a:lnTo>
                    <a:pt x="502" y="27"/>
                  </a:lnTo>
                  <a:lnTo>
                    <a:pt x="565" y="13"/>
                  </a:lnTo>
                  <a:lnTo>
                    <a:pt x="630" y="3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59"/>
            <p:cNvSpPr>
              <a:spLocks/>
            </p:cNvSpPr>
            <p:nvPr/>
          </p:nvSpPr>
          <p:spPr bwMode="auto">
            <a:xfrm>
              <a:off x="8328026" y="5221288"/>
              <a:ext cx="122238" cy="122238"/>
            </a:xfrm>
            <a:custGeom>
              <a:avLst/>
              <a:gdLst>
                <a:gd name="T0" fmla="*/ 232 w 697"/>
                <a:gd name="T1" fmla="*/ 0 h 697"/>
                <a:gd name="T2" fmla="*/ 465 w 697"/>
                <a:gd name="T3" fmla="*/ 0 h 697"/>
                <a:gd name="T4" fmla="*/ 465 w 697"/>
                <a:gd name="T5" fmla="*/ 174 h 697"/>
                <a:gd name="T6" fmla="*/ 468 w 697"/>
                <a:gd name="T7" fmla="*/ 192 h 697"/>
                <a:gd name="T8" fmla="*/ 475 w 697"/>
                <a:gd name="T9" fmla="*/ 208 h 697"/>
                <a:gd name="T10" fmla="*/ 488 w 697"/>
                <a:gd name="T11" fmla="*/ 221 h 697"/>
                <a:gd name="T12" fmla="*/ 504 w 697"/>
                <a:gd name="T13" fmla="*/ 229 h 697"/>
                <a:gd name="T14" fmla="*/ 523 w 697"/>
                <a:gd name="T15" fmla="*/ 232 h 697"/>
                <a:gd name="T16" fmla="*/ 697 w 697"/>
                <a:gd name="T17" fmla="*/ 232 h 697"/>
                <a:gd name="T18" fmla="*/ 697 w 697"/>
                <a:gd name="T19" fmla="*/ 465 h 697"/>
                <a:gd name="T20" fmla="*/ 523 w 697"/>
                <a:gd name="T21" fmla="*/ 465 h 697"/>
                <a:gd name="T22" fmla="*/ 504 w 697"/>
                <a:gd name="T23" fmla="*/ 468 h 697"/>
                <a:gd name="T24" fmla="*/ 488 w 697"/>
                <a:gd name="T25" fmla="*/ 476 h 697"/>
                <a:gd name="T26" fmla="*/ 475 w 697"/>
                <a:gd name="T27" fmla="*/ 488 h 697"/>
                <a:gd name="T28" fmla="*/ 468 w 697"/>
                <a:gd name="T29" fmla="*/ 505 h 697"/>
                <a:gd name="T30" fmla="*/ 465 w 697"/>
                <a:gd name="T31" fmla="*/ 523 h 697"/>
                <a:gd name="T32" fmla="*/ 465 w 697"/>
                <a:gd name="T33" fmla="*/ 697 h 697"/>
                <a:gd name="T34" fmla="*/ 232 w 697"/>
                <a:gd name="T35" fmla="*/ 697 h 697"/>
                <a:gd name="T36" fmla="*/ 232 w 697"/>
                <a:gd name="T37" fmla="*/ 523 h 697"/>
                <a:gd name="T38" fmla="*/ 229 w 697"/>
                <a:gd name="T39" fmla="*/ 505 h 697"/>
                <a:gd name="T40" fmla="*/ 221 w 697"/>
                <a:gd name="T41" fmla="*/ 488 h 697"/>
                <a:gd name="T42" fmla="*/ 208 w 697"/>
                <a:gd name="T43" fmla="*/ 476 h 697"/>
                <a:gd name="T44" fmla="*/ 192 w 697"/>
                <a:gd name="T45" fmla="*/ 468 h 697"/>
                <a:gd name="T46" fmla="*/ 174 w 697"/>
                <a:gd name="T47" fmla="*/ 465 h 697"/>
                <a:gd name="T48" fmla="*/ 0 w 697"/>
                <a:gd name="T49" fmla="*/ 465 h 697"/>
                <a:gd name="T50" fmla="*/ 0 w 697"/>
                <a:gd name="T51" fmla="*/ 232 h 697"/>
                <a:gd name="T52" fmla="*/ 174 w 697"/>
                <a:gd name="T53" fmla="*/ 232 h 697"/>
                <a:gd name="T54" fmla="*/ 192 w 697"/>
                <a:gd name="T55" fmla="*/ 229 h 697"/>
                <a:gd name="T56" fmla="*/ 208 w 697"/>
                <a:gd name="T57" fmla="*/ 221 h 697"/>
                <a:gd name="T58" fmla="*/ 221 w 697"/>
                <a:gd name="T59" fmla="*/ 208 h 697"/>
                <a:gd name="T60" fmla="*/ 229 w 697"/>
                <a:gd name="T61" fmla="*/ 192 h 697"/>
                <a:gd name="T62" fmla="*/ 232 w 697"/>
                <a:gd name="T63" fmla="*/ 174 h 697"/>
                <a:gd name="T64" fmla="*/ 232 w 697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7" h="697">
                  <a:moveTo>
                    <a:pt x="232" y="0"/>
                  </a:moveTo>
                  <a:lnTo>
                    <a:pt x="465" y="0"/>
                  </a:lnTo>
                  <a:lnTo>
                    <a:pt x="465" y="174"/>
                  </a:lnTo>
                  <a:lnTo>
                    <a:pt x="468" y="192"/>
                  </a:lnTo>
                  <a:lnTo>
                    <a:pt x="475" y="208"/>
                  </a:lnTo>
                  <a:lnTo>
                    <a:pt x="488" y="221"/>
                  </a:lnTo>
                  <a:lnTo>
                    <a:pt x="504" y="229"/>
                  </a:lnTo>
                  <a:lnTo>
                    <a:pt x="523" y="232"/>
                  </a:lnTo>
                  <a:lnTo>
                    <a:pt x="697" y="232"/>
                  </a:lnTo>
                  <a:lnTo>
                    <a:pt x="697" y="465"/>
                  </a:lnTo>
                  <a:lnTo>
                    <a:pt x="523" y="465"/>
                  </a:lnTo>
                  <a:lnTo>
                    <a:pt x="504" y="468"/>
                  </a:lnTo>
                  <a:lnTo>
                    <a:pt x="488" y="476"/>
                  </a:lnTo>
                  <a:lnTo>
                    <a:pt x="475" y="488"/>
                  </a:lnTo>
                  <a:lnTo>
                    <a:pt x="468" y="505"/>
                  </a:lnTo>
                  <a:lnTo>
                    <a:pt x="465" y="523"/>
                  </a:lnTo>
                  <a:lnTo>
                    <a:pt x="465" y="697"/>
                  </a:lnTo>
                  <a:lnTo>
                    <a:pt x="232" y="697"/>
                  </a:lnTo>
                  <a:lnTo>
                    <a:pt x="232" y="523"/>
                  </a:lnTo>
                  <a:lnTo>
                    <a:pt x="229" y="505"/>
                  </a:lnTo>
                  <a:lnTo>
                    <a:pt x="221" y="488"/>
                  </a:lnTo>
                  <a:lnTo>
                    <a:pt x="208" y="476"/>
                  </a:lnTo>
                  <a:lnTo>
                    <a:pt x="192" y="468"/>
                  </a:lnTo>
                  <a:lnTo>
                    <a:pt x="174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4" y="232"/>
                  </a:lnTo>
                  <a:lnTo>
                    <a:pt x="192" y="229"/>
                  </a:lnTo>
                  <a:lnTo>
                    <a:pt x="208" y="221"/>
                  </a:lnTo>
                  <a:lnTo>
                    <a:pt x="221" y="208"/>
                  </a:lnTo>
                  <a:lnTo>
                    <a:pt x="229" y="192"/>
                  </a:lnTo>
                  <a:lnTo>
                    <a:pt x="232" y="174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60"/>
            <p:cNvSpPr>
              <a:spLocks/>
            </p:cNvSpPr>
            <p:nvPr/>
          </p:nvSpPr>
          <p:spPr bwMode="auto">
            <a:xfrm>
              <a:off x="8348663" y="5446713"/>
              <a:ext cx="80963" cy="80963"/>
            </a:xfrm>
            <a:custGeom>
              <a:avLst/>
              <a:gdLst>
                <a:gd name="T0" fmla="*/ 233 w 465"/>
                <a:gd name="T1" fmla="*/ 0 h 465"/>
                <a:gd name="T2" fmla="*/ 270 w 465"/>
                <a:gd name="T3" fmla="*/ 3 h 465"/>
                <a:gd name="T4" fmla="*/ 305 w 465"/>
                <a:gd name="T5" fmla="*/ 12 h 465"/>
                <a:gd name="T6" fmla="*/ 339 w 465"/>
                <a:gd name="T7" fmla="*/ 27 h 465"/>
                <a:gd name="T8" fmla="*/ 370 w 465"/>
                <a:gd name="T9" fmla="*/ 45 h 465"/>
                <a:gd name="T10" fmla="*/ 396 w 465"/>
                <a:gd name="T11" fmla="*/ 68 h 465"/>
                <a:gd name="T12" fmla="*/ 420 w 465"/>
                <a:gd name="T13" fmla="*/ 95 h 465"/>
                <a:gd name="T14" fmla="*/ 439 w 465"/>
                <a:gd name="T15" fmla="*/ 126 h 465"/>
                <a:gd name="T16" fmla="*/ 453 w 465"/>
                <a:gd name="T17" fmla="*/ 160 h 465"/>
                <a:gd name="T18" fmla="*/ 462 w 465"/>
                <a:gd name="T19" fmla="*/ 195 h 465"/>
                <a:gd name="T20" fmla="*/ 465 w 465"/>
                <a:gd name="T21" fmla="*/ 233 h 465"/>
                <a:gd name="T22" fmla="*/ 462 w 465"/>
                <a:gd name="T23" fmla="*/ 270 h 465"/>
                <a:gd name="T24" fmla="*/ 453 w 465"/>
                <a:gd name="T25" fmla="*/ 305 h 465"/>
                <a:gd name="T26" fmla="*/ 439 w 465"/>
                <a:gd name="T27" fmla="*/ 339 h 465"/>
                <a:gd name="T28" fmla="*/ 420 w 465"/>
                <a:gd name="T29" fmla="*/ 370 h 465"/>
                <a:gd name="T30" fmla="*/ 396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5 w 465"/>
                <a:gd name="T37" fmla="*/ 453 h 465"/>
                <a:gd name="T38" fmla="*/ 270 w 465"/>
                <a:gd name="T39" fmla="*/ 462 h 465"/>
                <a:gd name="T40" fmla="*/ 233 w 465"/>
                <a:gd name="T41" fmla="*/ 465 h 465"/>
                <a:gd name="T42" fmla="*/ 194 w 465"/>
                <a:gd name="T43" fmla="*/ 462 h 465"/>
                <a:gd name="T44" fmla="*/ 159 w 465"/>
                <a:gd name="T45" fmla="*/ 453 h 465"/>
                <a:gd name="T46" fmla="*/ 126 w 465"/>
                <a:gd name="T47" fmla="*/ 438 h 465"/>
                <a:gd name="T48" fmla="*/ 95 w 465"/>
                <a:gd name="T49" fmla="*/ 419 h 465"/>
                <a:gd name="T50" fmla="*/ 68 w 465"/>
                <a:gd name="T51" fmla="*/ 396 h 465"/>
                <a:gd name="T52" fmla="*/ 44 w 465"/>
                <a:gd name="T53" fmla="*/ 370 h 465"/>
                <a:gd name="T54" fmla="*/ 25 w 465"/>
                <a:gd name="T55" fmla="*/ 339 h 465"/>
                <a:gd name="T56" fmla="*/ 12 w 465"/>
                <a:gd name="T57" fmla="*/ 305 h 465"/>
                <a:gd name="T58" fmla="*/ 3 w 465"/>
                <a:gd name="T59" fmla="*/ 270 h 465"/>
                <a:gd name="T60" fmla="*/ 0 w 465"/>
                <a:gd name="T61" fmla="*/ 233 h 465"/>
                <a:gd name="T62" fmla="*/ 3 w 465"/>
                <a:gd name="T63" fmla="*/ 195 h 465"/>
                <a:gd name="T64" fmla="*/ 12 w 465"/>
                <a:gd name="T65" fmla="*/ 160 h 465"/>
                <a:gd name="T66" fmla="*/ 25 w 465"/>
                <a:gd name="T67" fmla="*/ 126 h 465"/>
                <a:gd name="T68" fmla="*/ 44 w 465"/>
                <a:gd name="T69" fmla="*/ 95 h 465"/>
                <a:gd name="T70" fmla="*/ 68 w 465"/>
                <a:gd name="T71" fmla="*/ 68 h 465"/>
                <a:gd name="T72" fmla="*/ 95 w 465"/>
                <a:gd name="T73" fmla="*/ 45 h 465"/>
                <a:gd name="T74" fmla="*/ 126 w 465"/>
                <a:gd name="T75" fmla="*/ 27 h 465"/>
                <a:gd name="T76" fmla="*/ 159 w 465"/>
                <a:gd name="T77" fmla="*/ 12 h 465"/>
                <a:gd name="T78" fmla="*/ 194 w 465"/>
                <a:gd name="T79" fmla="*/ 3 h 465"/>
                <a:gd name="T80" fmla="*/ 233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3" y="0"/>
                  </a:moveTo>
                  <a:lnTo>
                    <a:pt x="270" y="3"/>
                  </a:lnTo>
                  <a:lnTo>
                    <a:pt x="305" y="12"/>
                  </a:lnTo>
                  <a:lnTo>
                    <a:pt x="339" y="27"/>
                  </a:lnTo>
                  <a:lnTo>
                    <a:pt x="370" y="45"/>
                  </a:lnTo>
                  <a:lnTo>
                    <a:pt x="396" y="68"/>
                  </a:lnTo>
                  <a:lnTo>
                    <a:pt x="420" y="95"/>
                  </a:lnTo>
                  <a:lnTo>
                    <a:pt x="439" y="126"/>
                  </a:lnTo>
                  <a:lnTo>
                    <a:pt x="453" y="160"/>
                  </a:lnTo>
                  <a:lnTo>
                    <a:pt x="462" y="195"/>
                  </a:lnTo>
                  <a:lnTo>
                    <a:pt x="465" y="233"/>
                  </a:lnTo>
                  <a:lnTo>
                    <a:pt x="462" y="270"/>
                  </a:lnTo>
                  <a:lnTo>
                    <a:pt x="453" y="305"/>
                  </a:lnTo>
                  <a:lnTo>
                    <a:pt x="439" y="339"/>
                  </a:lnTo>
                  <a:lnTo>
                    <a:pt x="420" y="370"/>
                  </a:lnTo>
                  <a:lnTo>
                    <a:pt x="396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5" y="453"/>
                  </a:lnTo>
                  <a:lnTo>
                    <a:pt x="270" y="462"/>
                  </a:lnTo>
                  <a:lnTo>
                    <a:pt x="233" y="465"/>
                  </a:lnTo>
                  <a:lnTo>
                    <a:pt x="194" y="462"/>
                  </a:lnTo>
                  <a:lnTo>
                    <a:pt x="159" y="453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2" y="160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61"/>
            <p:cNvSpPr>
              <a:spLocks/>
            </p:cNvSpPr>
            <p:nvPr/>
          </p:nvSpPr>
          <p:spPr bwMode="auto">
            <a:xfrm>
              <a:off x="8348663" y="5037138"/>
              <a:ext cx="80963" cy="80963"/>
            </a:xfrm>
            <a:custGeom>
              <a:avLst/>
              <a:gdLst>
                <a:gd name="T0" fmla="*/ 233 w 465"/>
                <a:gd name="T1" fmla="*/ 0 h 465"/>
                <a:gd name="T2" fmla="*/ 270 w 465"/>
                <a:gd name="T3" fmla="*/ 3 h 465"/>
                <a:gd name="T4" fmla="*/ 305 w 465"/>
                <a:gd name="T5" fmla="*/ 12 h 465"/>
                <a:gd name="T6" fmla="*/ 339 w 465"/>
                <a:gd name="T7" fmla="*/ 27 h 465"/>
                <a:gd name="T8" fmla="*/ 370 w 465"/>
                <a:gd name="T9" fmla="*/ 45 h 465"/>
                <a:gd name="T10" fmla="*/ 396 w 465"/>
                <a:gd name="T11" fmla="*/ 68 h 465"/>
                <a:gd name="T12" fmla="*/ 420 w 465"/>
                <a:gd name="T13" fmla="*/ 95 h 465"/>
                <a:gd name="T14" fmla="*/ 439 w 465"/>
                <a:gd name="T15" fmla="*/ 126 h 465"/>
                <a:gd name="T16" fmla="*/ 453 w 465"/>
                <a:gd name="T17" fmla="*/ 160 h 465"/>
                <a:gd name="T18" fmla="*/ 462 w 465"/>
                <a:gd name="T19" fmla="*/ 195 h 465"/>
                <a:gd name="T20" fmla="*/ 465 w 465"/>
                <a:gd name="T21" fmla="*/ 233 h 465"/>
                <a:gd name="T22" fmla="*/ 462 w 465"/>
                <a:gd name="T23" fmla="*/ 270 h 465"/>
                <a:gd name="T24" fmla="*/ 453 w 465"/>
                <a:gd name="T25" fmla="*/ 305 h 465"/>
                <a:gd name="T26" fmla="*/ 439 w 465"/>
                <a:gd name="T27" fmla="*/ 339 h 465"/>
                <a:gd name="T28" fmla="*/ 420 w 465"/>
                <a:gd name="T29" fmla="*/ 370 h 465"/>
                <a:gd name="T30" fmla="*/ 396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5 w 465"/>
                <a:gd name="T37" fmla="*/ 453 h 465"/>
                <a:gd name="T38" fmla="*/ 270 w 465"/>
                <a:gd name="T39" fmla="*/ 462 h 465"/>
                <a:gd name="T40" fmla="*/ 233 w 465"/>
                <a:gd name="T41" fmla="*/ 465 h 465"/>
                <a:gd name="T42" fmla="*/ 194 w 465"/>
                <a:gd name="T43" fmla="*/ 462 h 465"/>
                <a:gd name="T44" fmla="*/ 159 w 465"/>
                <a:gd name="T45" fmla="*/ 453 h 465"/>
                <a:gd name="T46" fmla="*/ 126 w 465"/>
                <a:gd name="T47" fmla="*/ 438 h 465"/>
                <a:gd name="T48" fmla="*/ 95 w 465"/>
                <a:gd name="T49" fmla="*/ 419 h 465"/>
                <a:gd name="T50" fmla="*/ 68 w 465"/>
                <a:gd name="T51" fmla="*/ 396 h 465"/>
                <a:gd name="T52" fmla="*/ 44 w 465"/>
                <a:gd name="T53" fmla="*/ 370 h 465"/>
                <a:gd name="T54" fmla="*/ 25 w 465"/>
                <a:gd name="T55" fmla="*/ 339 h 465"/>
                <a:gd name="T56" fmla="*/ 12 w 465"/>
                <a:gd name="T57" fmla="*/ 305 h 465"/>
                <a:gd name="T58" fmla="*/ 3 w 465"/>
                <a:gd name="T59" fmla="*/ 270 h 465"/>
                <a:gd name="T60" fmla="*/ 0 w 465"/>
                <a:gd name="T61" fmla="*/ 233 h 465"/>
                <a:gd name="T62" fmla="*/ 3 w 465"/>
                <a:gd name="T63" fmla="*/ 195 h 465"/>
                <a:gd name="T64" fmla="*/ 12 w 465"/>
                <a:gd name="T65" fmla="*/ 160 h 465"/>
                <a:gd name="T66" fmla="*/ 25 w 465"/>
                <a:gd name="T67" fmla="*/ 126 h 465"/>
                <a:gd name="T68" fmla="*/ 44 w 465"/>
                <a:gd name="T69" fmla="*/ 95 h 465"/>
                <a:gd name="T70" fmla="*/ 68 w 465"/>
                <a:gd name="T71" fmla="*/ 68 h 465"/>
                <a:gd name="T72" fmla="*/ 95 w 465"/>
                <a:gd name="T73" fmla="*/ 45 h 465"/>
                <a:gd name="T74" fmla="*/ 126 w 465"/>
                <a:gd name="T75" fmla="*/ 27 h 465"/>
                <a:gd name="T76" fmla="*/ 159 w 465"/>
                <a:gd name="T77" fmla="*/ 12 h 465"/>
                <a:gd name="T78" fmla="*/ 194 w 465"/>
                <a:gd name="T79" fmla="*/ 3 h 465"/>
                <a:gd name="T80" fmla="*/ 233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3" y="0"/>
                  </a:moveTo>
                  <a:lnTo>
                    <a:pt x="270" y="3"/>
                  </a:lnTo>
                  <a:lnTo>
                    <a:pt x="305" y="12"/>
                  </a:lnTo>
                  <a:lnTo>
                    <a:pt x="339" y="27"/>
                  </a:lnTo>
                  <a:lnTo>
                    <a:pt x="370" y="45"/>
                  </a:lnTo>
                  <a:lnTo>
                    <a:pt x="396" y="68"/>
                  </a:lnTo>
                  <a:lnTo>
                    <a:pt x="420" y="95"/>
                  </a:lnTo>
                  <a:lnTo>
                    <a:pt x="439" y="126"/>
                  </a:lnTo>
                  <a:lnTo>
                    <a:pt x="453" y="160"/>
                  </a:lnTo>
                  <a:lnTo>
                    <a:pt x="462" y="195"/>
                  </a:lnTo>
                  <a:lnTo>
                    <a:pt x="465" y="233"/>
                  </a:lnTo>
                  <a:lnTo>
                    <a:pt x="462" y="270"/>
                  </a:lnTo>
                  <a:lnTo>
                    <a:pt x="453" y="305"/>
                  </a:lnTo>
                  <a:lnTo>
                    <a:pt x="439" y="339"/>
                  </a:lnTo>
                  <a:lnTo>
                    <a:pt x="420" y="370"/>
                  </a:lnTo>
                  <a:lnTo>
                    <a:pt x="396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5" y="453"/>
                  </a:lnTo>
                  <a:lnTo>
                    <a:pt x="270" y="462"/>
                  </a:lnTo>
                  <a:lnTo>
                    <a:pt x="233" y="465"/>
                  </a:lnTo>
                  <a:lnTo>
                    <a:pt x="194" y="462"/>
                  </a:lnTo>
                  <a:lnTo>
                    <a:pt x="159" y="453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2" y="160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2" name="Freeform 166"/>
          <p:cNvSpPr>
            <a:spLocks noEditPoints="1"/>
          </p:cNvSpPr>
          <p:nvPr/>
        </p:nvSpPr>
        <p:spPr bwMode="auto">
          <a:xfrm>
            <a:off x="9088585" y="4976813"/>
            <a:ext cx="554037" cy="614363"/>
          </a:xfrm>
          <a:custGeom>
            <a:avLst/>
            <a:gdLst>
              <a:gd name="T0" fmla="*/ 1357 w 3140"/>
              <a:gd name="T1" fmla="*/ 2629 h 3486"/>
              <a:gd name="T2" fmla="*/ 1225 w 3140"/>
              <a:gd name="T3" fmla="*/ 2857 h 3486"/>
              <a:gd name="T4" fmla="*/ 1294 w 3140"/>
              <a:gd name="T5" fmla="*/ 3118 h 3486"/>
              <a:gd name="T6" fmla="*/ 1523 w 3140"/>
              <a:gd name="T7" fmla="*/ 3250 h 3486"/>
              <a:gd name="T8" fmla="*/ 1784 w 3140"/>
              <a:gd name="T9" fmla="*/ 3181 h 3486"/>
              <a:gd name="T10" fmla="*/ 1916 w 3140"/>
              <a:gd name="T11" fmla="*/ 2953 h 3486"/>
              <a:gd name="T12" fmla="*/ 1846 w 3140"/>
              <a:gd name="T13" fmla="*/ 2692 h 3486"/>
              <a:gd name="T14" fmla="*/ 1618 w 3140"/>
              <a:gd name="T15" fmla="*/ 2560 h 3486"/>
              <a:gd name="T16" fmla="*/ 1341 w 3140"/>
              <a:gd name="T17" fmla="*/ 1319 h 3486"/>
              <a:gd name="T18" fmla="*/ 1117 w 3140"/>
              <a:gd name="T19" fmla="*/ 1535 h 3486"/>
              <a:gd name="T20" fmla="*/ 1129 w 3140"/>
              <a:gd name="T21" fmla="*/ 1964 h 3486"/>
              <a:gd name="T22" fmla="*/ 1349 w 3140"/>
              <a:gd name="T23" fmla="*/ 2184 h 3486"/>
              <a:gd name="T24" fmla="*/ 1779 w 3140"/>
              <a:gd name="T25" fmla="*/ 2197 h 3486"/>
              <a:gd name="T26" fmla="*/ 1996 w 3140"/>
              <a:gd name="T27" fmla="*/ 1973 h 3486"/>
              <a:gd name="T28" fmla="*/ 2033 w 3140"/>
              <a:gd name="T29" fmla="*/ 1551 h 3486"/>
              <a:gd name="T30" fmla="*/ 1803 w 3140"/>
              <a:gd name="T31" fmla="*/ 1337 h 3486"/>
              <a:gd name="T32" fmla="*/ 1396 w 3140"/>
              <a:gd name="T33" fmla="*/ 1279 h 3486"/>
              <a:gd name="T34" fmla="*/ 2505 w 3140"/>
              <a:gd name="T35" fmla="*/ 1636 h 3486"/>
              <a:gd name="T36" fmla="*/ 2434 w 3140"/>
              <a:gd name="T37" fmla="*/ 1674 h 3486"/>
              <a:gd name="T38" fmla="*/ 2302 w 3140"/>
              <a:gd name="T39" fmla="*/ 1981 h 3486"/>
              <a:gd name="T40" fmla="*/ 2563 w 3140"/>
              <a:gd name="T41" fmla="*/ 2210 h 3486"/>
              <a:gd name="T42" fmla="*/ 2915 w 3140"/>
              <a:gd name="T43" fmla="*/ 2362 h 3486"/>
              <a:gd name="T44" fmla="*/ 274 w 3140"/>
              <a:gd name="T45" fmla="*/ 2363 h 3486"/>
              <a:gd name="T46" fmla="*/ 580 w 3140"/>
              <a:gd name="T47" fmla="*/ 2185 h 3486"/>
              <a:gd name="T48" fmla="*/ 583 w 3140"/>
              <a:gd name="T49" fmla="*/ 1794 h 3486"/>
              <a:gd name="T50" fmla="*/ 873 w 3140"/>
              <a:gd name="T51" fmla="*/ 944 h 3486"/>
              <a:gd name="T52" fmla="*/ 1357 w 3140"/>
              <a:gd name="T53" fmla="*/ 306 h 3486"/>
              <a:gd name="T54" fmla="*/ 1225 w 3140"/>
              <a:gd name="T55" fmla="*/ 535 h 3486"/>
              <a:gd name="T56" fmla="*/ 1294 w 3140"/>
              <a:gd name="T57" fmla="*/ 795 h 3486"/>
              <a:gd name="T58" fmla="*/ 1523 w 3140"/>
              <a:gd name="T59" fmla="*/ 927 h 3486"/>
              <a:gd name="T60" fmla="*/ 1784 w 3140"/>
              <a:gd name="T61" fmla="*/ 857 h 3486"/>
              <a:gd name="T62" fmla="*/ 1916 w 3140"/>
              <a:gd name="T63" fmla="*/ 629 h 3486"/>
              <a:gd name="T64" fmla="*/ 1846 w 3140"/>
              <a:gd name="T65" fmla="*/ 369 h 3486"/>
              <a:gd name="T66" fmla="*/ 1618 w 3140"/>
              <a:gd name="T67" fmla="*/ 236 h 3486"/>
              <a:gd name="T68" fmla="*/ 1827 w 3140"/>
              <a:gd name="T69" fmla="*/ 50 h 3486"/>
              <a:gd name="T70" fmla="*/ 2126 w 3140"/>
              <a:gd name="T71" fmla="*/ 277 h 3486"/>
              <a:gd name="T72" fmla="*/ 2265 w 3140"/>
              <a:gd name="T73" fmla="*/ 631 h 3486"/>
              <a:gd name="T74" fmla="*/ 3138 w 3140"/>
              <a:gd name="T75" fmla="*/ 2457 h 3486"/>
              <a:gd name="T76" fmla="*/ 3081 w 3140"/>
              <a:gd name="T77" fmla="*/ 2499 h 3486"/>
              <a:gd name="T78" fmla="*/ 2672 w 3140"/>
              <a:gd name="T79" fmla="*/ 2403 h 3486"/>
              <a:gd name="T80" fmla="*/ 2354 w 3140"/>
              <a:gd name="T81" fmla="*/ 2195 h 3486"/>
              <a:gd name="T82" fmla="*/ 2240 w 3140"/>
              <a:gd name="T83" fmla="*/ 2984 h 3486"/>
              <a:gd name="T84" fmla="*/ 2040 w 3140"/>
              <a:gd name="T85" fmla="*/ 3303 h 3486"/>
              <a:gd name="T86" fmla="*/ 1702 w 3140"/>
              <a:gd name="T87" fmla="*/ 3473 h 3486"/>
              <a:gd name="T88" fmla="*/ 1314 w 3140"/>
              <a:gd name="T89" fmla="*/ 3437 h 3486"/>
              <a:gd name="T90" fmla="*/ 1015 w 3140"/>
              <a:gd name="T91" fmla="*/ 3211 h 3486"/>
              <a:gd name="T92" fmla="*/ 876 w 3140"/>
              <a:gd name="T93" fmla="*/ 2856 h 3486"/>
              <a:gd name="T94" fmla="*/ 814 w 3140"/>
              <a:gd name="T95" fmla="*/ 2043 h 3486"/>
              <a:gd name="T96" fmla="*/ 601 w 3140"/>
              <a:gd name="T97" fmla="*/ 2326 h 3486"/>
              <a:gd name="T98" fmla="*/ 249 w 3140"/>
              <a:gd name="T99" fmla="*/ 2487 h 3486"/>
              <a:gd name="T100" fmla="*/ 30 w 3140"/>
              <a:gd name="T101" fmla="*/ 2491 h 3486"/>
              <a:gd name="T102" fmla="*/ 6 w 3140"/>
              <a:gd name="T103" fmla="*/ 2414 h 3486"/>
              <a:gd name="T104" fmla="*/ 952 w 3140"/>
              <a:gd name="T105" fmla="*/ 375 h 3486"/>
              <a:gd name="T106" fmla="*/ 1204 w 3140"/>
              <a:gd name="T107" fmla="*/ 104 h 3486"/>
              <a:gd name="T108" fmla="*/ 1570 w 3140"/>
              <a:gd name="T109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40" h="3486">
                <a:moveTo>
                  <a:pt x="1570" y="2557"/>
                </a:moveTo>
                <a:lnTo>
                  <a:pt x="1523" y="2560"/>
                </a:lnTo>
                <a:lnTo>
                  <a:pt x="1478" y="2570"/>
                </a:lnTo>
                <a:lnTo>
                  <a:pt x="1434" y="2584"/>
                </a:lnTo>
                <a:lnTo>
                  <a:pt x="1394" y="2605"/>
                </a:lnTo>
                <a:lnTo>
                  <a:pt x="1357" y="2629"/>
                </a:lnTo>
                <a:lnTo>
                  <a:pt x="1324" y="2659"/>
                </a:lnTo>
                <a:lnTo>
                  <a:pt x="1294" y="2692"/>
                </a:lnTo>
                <a:lnTo>
                  <a:pt x="1269" y="2729"/>
                </a:lnTo>
                <a:lnTo>
                  <a:pt x="1249" y="2770"/>
                </a:lnTo>
                <a:lnTo>
                  <a:pt x="1234" y="2813"/>
                </a:lnTo>
                <a:lnTo>
                  <a:pt x="1225" y="2857"/>
                </a:lnTo>
                <a:lnTo>
                  <a:pt x="1221" y="2905"/>
                </a:lnTo>
                <a:lnTo>
                  <a:pt x="1225" y="2953"/>
                </a:lnTo>
                <a:lnTo>
                  <a:pt x="1234" y="2998"/>
                </a:lnTo>
                <a:lnTo>
                  <a:pt x="1249" y="3041"/>
                </a:lnTo>
                <a:lnTo>
                  <a:pt x="1269" y="3081"/>
                </a:lnTo>
                <a:lnTo>
                  <a:pt x="1294" y="3118"/>
                </a:lnTo>
                <a:lnTo>
                  <a:pt x="1324" y="3152"/>
                </a:lnTo>
                <a:lnTo>
                  <a:pt x="1357" y="3181"/>
                </a:lnTo>
                <a:lnTo>
                  <a:pt x="1394" y="3206"/>
                </a:lnTo>
                <a:lnTo>
                  <a:pt x="1434" y="3227"/>
                </a:lnTo>
                <a:lnTo>
                  <a:pt x="1478" y="3242"/>
                </a:lnTo>
                <a:lnTo>
                  <a:pt x="1523" y="3250"/>
                </a:lnTo>
                <a:lnTo>
                  <a:pt x="1570" y="3253"/>
                </a:lnTo>
                <a:lnTo>
                  <a:pt x="1618" y="3250"/>
                </a:lnTo>
                <a:lnTo>
                  <a:pt x="1663" y="3242"/>
                </a:lnTo>
                <a:lnTo>
                  <a:pt x="1706" y="3227"/>
                </a:lnTo>
                <a:lnTo>
                  <a:pt x="1746" y="3206"/>
                </a:lnTo>
                <a:lnTo>
                  <a:pt x="1784" y="3181"/>
                </a:lnTo>
                <a:lnTo>
                  <a:pt x="1817" y="3152"/>
                </a:lnTo>
                <a:lnTo>
                  <a:pt x="1846" y="3118"/>
                </a:lnTo>
                <a:lnTo>
                  <a:pt x="1872" y="3081"/>
                </a:lnTo>
                <a:lnTo>
                  <a:pt x="1892" y="3041"/>
                </a:lnTo>
                <a:lnTo>
                  <a:pt x="1907" y="2998"/>
                </a:lnTo>
                <a:lnTo>
                  <a:pt x="1916" y="2953"/>
                </a:lnTo>
                <a:lnTo>
                  <a:pt x="1919" y="2905"/>
                </a:lnTo>
                <a:lnTo>
                  <a:pt x="1916" y="2857"/>
                </a:lnTo>
                <a:lnTo>
                  <a:pt x="1907" y="2813"/>
                </a:lnTo>
                <a:lnTo>
                  <a:pt x="1892" y="2770"/>
                </a:lnTo>
                <a:lnTo>
                  <a:pt x="1872" y="2729"/>
                </a:lnTo>
                <a:lnTo>
                  <a:pt x="1846" y="2692"/>
                </a:lnTo>
                <a:lnTo>
                  <a:pt x="1817" y="2659"/>
                </a:lnTo>
                <a:lnTo>
                  <a:pt x="1784" y="2629"/>
                </a:lnTo>
                <a:lnTo>
                  <a:pt x="1746" y="2605"/>
                </a:lnTo>
                <a:lnTo>
                  <a:pt x="1706" y="2584"/>
                </a:lnTo>
                <a:lnTo>
                  <a:pt x="1663" y="2570"/>
                </a:lnTo>
                <a:lnTo>
                  <a:pt x="1618" y="2560"/>
                </a:lnTo>
                <a:lnTo>
                  <a:pt x="1570" y="2557"/>
                </a:lnTo>
                <a:close/>
                <a:moveTo>
                  <a:pt x="1396" y="1279"/>
                </a:moveTo>
                <a:lnTo>
                  <a:pt x="1377" y="1282"/>
                </a:lnTo>
                <a:lnTo>
                  <a:pt x="1361" y="1290"/>
                </a:lnTo>
                <a:lnTo>
                  <a:pt x="1349" y="1303"/>
                </a:lnTo>
                <a:lnTo>
                  <a:pt x="1341" y="1319"/>
                </a:lnTo>
                <a:lnTo>
                  <a:pt x="1338" y="1337"/>
                </a:lnTo>
                <a:lnTo>
                  <a:pt x="1338" y="1511"/>
                </a:lnTo>
                <a:lnTo>
                  <a:pt x="1163" y="1511"/>
                </a:lnTo>
                <a:lnTo>
                  <a:pt x="1145" y="1514"/>
                </a:lnTo>
                <a:lnTo>
                  <a:pt x="1129" y="1522"/>
                </a:lnTo>
                <a:lnTo>
                  <a:pt x="1117" y="1535"/>
                </a:lnTo>
                <a:lnTo>
                  <a:pt x="1108" y="1551"/>
                </a:lnTo>
                <a:lnTo>
                  <a:pt x="1105" y="1570"/>
                </a:lnTo>
                <a:lnTo>
                  <a:pt x="1105" y="1918"/>
                </a:lnTo>
                <a:lnTo>
                  <a:pt x="1108" y="1936"/>
                </a:lnTo>
                <a:lnTo>
                  <a:pt x="1117" y="1952"/>
                </a:lnTo>
                <a:lnTo>
                  <a:pt x="1129" y="1964"/>
                </a:lnTo>
                <a:lnTo>
                  <a:pt x="1145" y="1973"/>
                </a:lnTo>
                <a:lnTo>
                  <a:pt x="1163" y="1976"/>
                </a:lnTo>
                <a:lnTo>
                  <a:pt x="1338" y="1976"/>
                </a:lnTo>
                <a:lnTo>
                  <a:pt x="1338" y="2150"/>
                </a:lnTo>
                <a:lnTo>
                  <a:pt x="1341" y="2169"/>
                </a:lnTo>
                <a:lnTo>
                  <a:pt x="1349" y="2184"/>
                </a:lnTo>
                <a:lnTo>
                  <a:pt x="1361" y="2197"/>
                </a:lnTo>
                <a:lnTo>
                  <a:pt x="1377" y="2206"/>
                </a:lnTo>
                <a:lnTo>
                  <a:pt x="1396" y="2208"/>
                </a:lnTo>
                <a:lnTo>
                  <a:pt x="1745" y="2208"/>
                </a:lnTo>
                <a:lnTo>
                  <a:pt x="1763" y="2206"/>
                </a:lnTo>
                <a:lnTo>
                  <a:pt x="1779" y="2197"/>
                </a:lnTo>
                <a:lnTo>
                  <a:pt x="1791" y="2184"/>
                </a:lnTo>
                <a:lnTo>
                  <a:pt x="1800" y="2169"/>
                </a:lnTo>
                <a:lnTo>
                  <a:pt x="1803" y="2150"/>
                </a:lnTo>
                <a:lnTo>
                  <a:pt x="1803" y="1976"/>
                </a:lnTo>
                <a:lnTo>
                  <a:pt x="1978" y="1976"/>
                </a:lnTo>
                <a:lnTo>
                  <a:pt x="1996" y="1973"/>
                </a:lnTo>
                <a:lnTo>
                  <a:pt x="2012" y="1964"/>
                </a:lnTo>
                <a:lnTo>
                  <a:pt x="2024" y="1952"/>
                </a:lnTo>
                <a:lnTo>
                  <a:pt x="2033" y="1936"/>
                </a:lnTo>
                <a:lnTo>
                  <a:pt x="2036" y="1918"/>
                </a:lnTo>
                <a:lnTo>
                  <a:pt x="2036" y="1570"/>
                </a:lnTo>
                <a:lnTo>
                  <a:pt x="2033" y="1551"/>
                </a:lnTo>
                <a:lnTo>
                  <a:pt x="2024" y="1535"/>
                </a:lnTo>
                <a:lnTo>
                  <a:pt x="2012" y="1522"/>
                </a:lnTo>
                <a:lnTo>
                  <a:pt x="1996" y="1514"/>
                </a:lnTo>
                <a:lnTo>
                  <a:pt x="1978" y="1511"/>
                </a:lnTo>
                <a:lnTo>
                  <a:pt x="1803" y="1511"/>
                </a:lnTo>
                <a:lnTo>
                  <a:pt x="1803" y="1337"/>
                </a:lnTo>
                <a:lnTo>
                  <a:pt x="1800" y="1319"/>
                </a:lnTo>
                <a:lnTo>
                  <a:pt x="1791" y="1303"/>
                </a:lnTo>
                <a:lnTo>
                  <a:pt x="1779" y="1290"/>
                </a:lnTo>
                <a:lnTo>
                  <a:pt x="1763" y="1282"/>
                </a:lnTo>
                <a:lnTo>
                  <a:pt x="1745" y="1279"/>
                </a:lnTo>
                <a:lnTo>
                  <a:pt x="1396" y="1279"/>
                </a:lnTo>
                <a:close/>
                <a:moveTo>
                  <a:pt x="2268" y="995"/>
                </a:moveTo>
                <a:lnTo>
                  <a:pt x="2268" y="1139"/>
                </a:lnTo>
                <a:lnTo>
                  <a:pt x="2501" y="1592"/>
                </a:lnTo>
                <a:lnTo>
                  <a:pt x="2506" y="1607"/>
                </a:lnTo>
                <a:lnTo>
                  <a:pt x="2507" y="1621"/>
                </a:lnTo>
                <a:lnTo>
                  <a:pt x="2505" y="1636"/>
                </a:lnTo>
                <a:lnTo>
                  <a:pt x="2499" y="1649"/>
                </a:lnTo>
                <a:lnTo>
                  <a:pt x="2489" y="1661"/>
                </a:lnTo>
                <a:lnTo>
                  <a:pt x="2477" y="1670"/>
                </a:lnTo>
                <a:lnTo>
                  <a:pt x="2463" y="1674"/>
                </a:lnTo>
                <a:lnTo>
                  <a:pt x="2449" y="1677"/>
                </a:lnTo>
                <a:lnTo>
                  <a:pt x="2434" y="1674"/>
                </a:lnTo>
                <a:lnTo>
                  <a:pt x="2420" y="1668"/>
                </a:lnTo>
                <a:lnTo>
                  <a:pt x="2408" y="1659"/>
                </a:lnTo>
                <a:lnTo>
                  <a:pt x="2398" y="1645"/>
                </a:lnTo>
                <a:lnTo>
                  <a:pt x="2268" y="1393"/>
                </a:lnTo>
                <a:lnTo>
                  <a:pt x="2268" y="1942"/>
                </a:lnTo>
                <a:lnTo>
                  <a:pt x="2302" y="1981"/>
                </a:lnTo>
                <a:lnTo>
                  <a:pt x="2339" y="2021"/>
                </a:lnTo>
                <a:lnTo>
                  <a:pt x="2378" y="2061"/>
                </a:lnTo>
                <a:lnTo>
                  <a:pt x="2421" y="2100"/>
                </a:lnTo>
                <a:lnTo>
                  <a:pt x="2465" y="2138"/>
                </a:lnTo>
                <a:lnTo>
                  <a:pt x="2513" y="2175"/>
                </a:lnTo>
                <a:lnTo>
                  <a:pt x="2563" y="2210"/>
                </a:lnTo>
                <a:lnTo>
                  <a:pt x="2615" y="2243"/>
                </a:lnTo>
                <a:lnTo>
                  <a:pt x="2670" y="2273"/>
                </a:lnTo>
                <a:lnTo>
                  <a:pt x="2728" y="2301"/>
                </a:lnTo>
                <a:lnTo>
                  <a:pt x="2787" y="2325"/>
                </a:lnTo>
                <a:lnTo>
                  <a:pt x="2850" y="2346"/>
                </a:lnTo>
                <a:lnTo>
                  <a:pt x="2915" y="2362"/>
                </a:lnTo>
                <a:lnTo>
                  <a:pt x="2982" y="2374"/>
                </a:lnTo>
                <a:lnTo>
                  <a:pt x="2268" y="995"/>
                </a:lnTo>
                <a:close/>
                <a:moveTo>
                  <a:pt x="873" y="944"/>
                </a:moveTo>
                <a:lnTo>
                  <a:pt x="152" y="2381"/>
                </a:lnTo>
                <a:lnTo>
                  <a:pt x="215" y="2375"/>
                </a:lnTo>
                <a:lnTo>
                  <a:pt x="274" y="2363"/>
                </a:lnTo>
                <a:lnTo>
                  <a:pt x="332" y="2346"/>
                </a:lnTo>
                <a:lnTo>
                  <a:pt x="387" y="2324"/>
                </a:lnTo>
                <a:lnTo>
                  <a:pt x="440" y="2297"/>
                </a:lnTo>
                <a:lnTo>
                  <a:pt x="489" y="2265"/>
                </a:lnTo>
                <a:lnTo>
                  <a:pt x="536" y="2228"/>
                </a:lnTo>
                <a:lnTo>
                  <a:pt x="580" y="2185"/>
                </a:lnTo>
                <a:lnTo>
                  <a:pt x="621" y="2139"/>
                </a:lnTo>
                <a:lnTo>
                  <a:pt x="658" y="2088"/>
                </a:lnTo>
                <a:lnTo>
                  <a:pt x="691" y="2033"/>
                </a:lnTo>
                <a:lnTo>
                  <a:pt x="588" y="1828"/>
                </a:lnTo>
                <a:lnTo>
                  <a:pt x="583" y="1811"/>
                </a:lnTo>
                <a:lnTo>
                  <a:pt x="583" y="1794"/>
                </a:lnTo>
                <a:lnTo>
                  <a:pt x="587" y="1777"/>
                </a:lnTo>
                <a:lnTo>
                  <a:pt x="596" y="1762"/>
                </a:lnTo>
                <a:lnTo>
                  <a:pt x="610" y="1752"/>
                </a:lnTo>
                <a:lnTo>
                  <a:pt x="626" y="1745"/>
                </a:lnTo>
                <a:lnTo>
                  <a:pt x="873" y="1686"/>
                </a:lnTo>
                <a:lnTo>
                  <a:pt x="873" y="944"/>
                </a:lnTo>
                <a:close/>
                <a:moveTo>
                  <a:pt x="1570" y="233"/>
                </a:moveTo>
                <a:lnTo>
                  <a:pt x="1523" y="236"/>
                </a:lnTo>
                <a:lnTo>
                  <a:pt x="1478" y="246"/>
                </a:lnTo>
                <a:lnTo>
                  <a:pt x="1434" y="261"/>
                </a:lnTo>
                <a:lnTo>
                  <a:pt x="1394" y="281"/>
                </a:lnTo>
                <a:lnTo>
                  <a:pt x="1357" y="306"/>
                </a:lnTo>
                <a:lnTo>
                  <a:pt x="1324" y="336"/>
                </a:lnTo>
                <a:lnTo>
                  <a:pt x="1294" y="369"/>
                </a:lnTo>
                <a:lnTo>
                  <a:pt x="1269" y="406"/>
                </a:lnTo>
                <a:lnTo>
                  <a:pt x="1249" y="446"/>
                </a:lnTo>
                <a:lnTo>
                  <a:pt x="1234" y="489"/>
                </a:lnTo>
                <a:lnTo>
                  <a:pt x="1225" y="535"/>
                </a:lnTo>
                <a:lnTo>
                  <a:pt x="1221" y="581"/>
                </a:lnTo>
                <a:lnTo>
                  <a:pt x="1225" y="629"/>
                </a:lnTo>
                <a:lnTo>
                  <a:pt x="1234" y="674"/>
                </a:lnTo>
                <a:lnTo>
                  <a:pt x="1249" y="717"/>
                </a:lnTo>
                <a:lnTo>
                  <a:pt x="1269" y="757"/>
                </a:lnTo>
                <a:lnTo>
                  <a:pt x="1294" y="795"/>
                </a:lnTo>
                <a:lnTo>
                  <a:pt x="1324" y="828"/>
                </a:lnTo>
                <a:lnTo>
                  <a:pt x="1357" y="857"/>
                </a:lnTo>
                <a:lnTo>
                  <a:pt x="1394" y="883"/>
                </a:lnTo>
                <a:lnTo>
                  <a:pt x="1434" y="903"/>
                </a:lnTo>
                <a:lnTo>
                  <a:pt x="1478" y="918"/>
                </a:lnTo>
                <a:lnTo>
                  <a:pt x="1523" y="927"/>
                </a:lnTo>
                <a:lnTo>
                  <a:pt x="1570" y="930"/>
                </a:lnTo>
                <a:lnTo>
                  <a:pt x="1618" y="927"/>
                </a:lnTo>
                <a:lnTo>
                  <a:pt x="1663" y="918"/>
                </a:lnTo>
                <a:lnTo>
                  <a:pt x="1706" y="903"/>
                </a:lnTo>
                <a:lnTo>
                  <a:pt x="1746" y="883"/>
                </a:lnTo>
                <a:lnTo>
                  <a:pt x="1784" y="857"/>
                </a:lnTo>
                <a:lnTo>
                  <a:pt x="1817" y="828"/>
                </a:lnTo>
                <a:lnTo>
                  <a:pt x="1846" y="795"/>
                </a:lnTo>
                <a:lnTo>
                  <a:pt x="1872" y="757"/>
                </a:lnTo>
                <a:lnTo>
                  <a:pt x="1892" y="717"/>
                </a:lnTo>
                <a:lnTo>
                  <a:pt x="1907" y="674"/>
                </a:lnTo>
                <a:lnTo>
                  <a:pt x="1916" y="629"/>
                </a:lnTo>
                <a:lnTo>
                  <a:pt x="1919" y="581"/>
                </a:lnTo>
                <a:lnTo>
                  <a:pt x="1916" y="535"/>
                </a:lnTo>
                <a:lnTo>
                  <a:pt x="1907" y="489"/>
                </a:lnTo>
                <a:lnTo>
                  <a:pt x="1892" y="446"/>
                </a:lnTo>
                <a:lnTo>
                  <a:pt x="1872" y="406"/>
                </a:lnTo>
                <a:lnTo>
                  <a:pt x="1846" y="369"/>
                </a:lnTo>
                <a:lnTo>
                  <a:pt x="1817" y="336"/>
                </a:lnTo>
                <a:lnTo>
                  <a:pt x="1784" y="306"/>
                </a:lnTo>
                <a:lnTo>
                  <a:pt x="1746" y="281"/>
                </a:lnTo>
                <a:lnTo>
                  <a:pt x="1706" y="261"/>
                </a:lnTo>
                <a:lnTo>
                  <a:pt x="1663" y="246"/>
                </a:lnTo>
                <a:lnTo>
                  <a:pt x="1618" y="236"/>
                </a:lnTo>
                <a:lnTo>
                  <a:pt x="1570" y="233"/>
                </a:lnTo>
                <a:close/>
                <a:moveTo>
                  <a:pt x="1570" y="0"/>
                </a:moveTo>
                <a:lnTo>
                  <a:pt x="1638" y="4"/>
                </a:lnTo>
                <a:lnTo>
                  <a:pt x="1702" y="13"/>
                </a:lnTo>
                <a:lnTo>
                  <a:pt x="1766" y="29"/>
                </a:lnTo>
                <a:lnTo>
                  <a:pt x="1827" y="50"/>
                </a:lnTo>
                <a:lnTo>
                  <a:pt x="1885" y="75"/>
                </a:lnTo>
                <a:lnTo>
                  <a:pt x="1941" y="107"/>
                </a:lnTo>
                <a:lnTo>
                  <a:pt x="1993" y="143"/>
                </a:lnTo>
                <a:lnTo>
                  <a:pt x="2040" y="183"/>
                </a:lnTo>
                <a:lnTo>
                  <a:pt x="2085" y="228"/>
                </a:lnTo>
                <a:lnTo>
                  <a:pt x="2126" y="277"/>
                </a:lnTo>
                <a:lnTo>
                  <a:pt x="2162" y="328"/>
                </a:lnTo>
                <a:lnTo>
                  <a:pt x="2193" y="383"/>
                </a:lnTo>
                <a:lnTo>
                  <a:pt x="2219" y="442"/>
                </a:lnTo>
                <a:lnTo>
                  <a:pt x="2240" y="502"/>
                </a:lnTo>
                <a:lnTo>
                  <a:pt x="2255" y="565"/>
                </a:lnTo>
                <a:lnTo>
                  <a:pt x="2265" y="631"/>
                </a:lnTo>
                <a:lnTo>
                  <a:pt x="2268" y="698"/>
                </a:lnTo>
                <a:lnTo>
                  <a:pt x="2268" y="742"/>
                </a:lnTo>
                <a:lnTo>
                  <a:pt x="3134" y="2414"/>
                </a:lnTo>
                <a:lnTo>
                  <a:pt x="3139" y="2428"/>
                </a:lnTo>
                <a:lnTo>
                  <a:pt x="3140" y="2443"/>
                </a:lnTo>
                <a:lnTo>
                  <a:pt x="3138" y="2457"/>
                </a:lnTo>
                <a:lnTo>
                  <a:pt x="3131" y="2471"/>
                </a:lnTo>
                <a:lnTo>
                  <a:pt x="3122" y="2483"/>
                </a:lnTo>
                <a:lnTo>
                  <a:pt x="3110" y="2491"/>
                </a:lnTo>
                <a:lnTo>
                  <a:pt x="3096" y="2497"/>
                </a:lnTo>
                <a:lnTo>
                  <a:pt x="3083" y="2499"/>
                </a:lnTo>
                <a:lnTo>
                  <a:pt x="3081" y="2499"/>
                </a:lnTo>
                <a:lnTo>
                  <a:pt x="3006" y="2494"/>
                </a:lnTo>
                <a:lnTo>
                  <a:pt x="2934" y="2485"/>
                </a:lnTo>
                <a:lnTo>
                  <a:pt x="2864" y="2470"/>
                </a:lnTo>
                <a:lnTo>
                  <a:pt x="2798" y="2452"/>
                </a:lnTo>
                <a:lnTo>
                  <a:pt x="2733" y="2429"/>
                </a:lnTo>
                <a:lnTo>
                  <a:pt x="2672" y="2403"/>
                </a:lnTo>
                <a:lnTo>
                  <a:pt x="2612" y="2374"/>
                </a:lnTo>
                <a:lnTo>
                  <a:pt x="2555" y="2342"/>
                </a:lnTo>
                <a:lnTo>
                  <a:pt x="2501" y="2308"/>
                </a:lnTo>
                <a:lnTo>
                  <a:pt x="2449" y="2272"/>
                </a:lnTo>
                <a:lnTo>
                  <a:pt x="2400" y="2234"/>
                </a:lnTo>
                <a:lnTo>
                  <a:pt x="2354" y="2195"/>
                </a:lnTo>
                <a:lnTo>
                  <a:pt x="2309" y="2155"/>
                </a:lnTo>
                <a:lnTo>
                  <a:pt x="2268" y="2115"/>
                </a:lnTo>
                <a:lnTo>
                  <a:pt x="2268" y="2789"/>
                </a:lnTo>
                <a:lnTo>
                  <a:pt x="2265" y="2856"/>
                </a:lnTo>
                <a:lnTo>
                  <a:pt x="2255" y="2921"/>
                </a:lnTo>
                <a:lnTo>
                  <a:pt x="2240" y="2984"/>
                </a:lnTo>
                <a:lnTo>
                  <a:pt x="2219" y="3045"/>
                </a:lnTo>
                <a:lnTo>
                  <a:pt x="2193" y="3103"/>
                </a:lnTo>
                <a:lnTo>
                  <a:pt x="2162" y="3159"/>
                </a:lnTo>
                <a:lnTo>
                  <a:pt x="2126" y="3211"/>
                </a:lnTo>
                <a:lnTo>
                  <a:pt x="2085" y="3258"/>
                </a:lnTo>
                <a:lnTo>
                  <a:pt x="2040" y="3303"/>
                </a:lnTo>
                <a:lnTo>
                  <a:pt x="1993" y="3344"/>
                </a:lnTo>
                <a:lnTo>
                  <a:pt x="1941" y="3380"/>
                </a:lnTo>
                <a:lnTo>
                  <a:pt x="1885" y="3411"/>
                </a:lnTo>
                <a:lnTo>
                  <a:pt x="1827" y="3437"/>
                </a:lnTo>
                <a:lnTo>
                  <a:pt x="1766" y="3458"/>
                </a:lnTo>
                <a:lnTo>
                  <a:pt x="1702" y="3473"/>
                </a:lnTo>
                <a:lnTo>
                  <a:pt x="1638" y="3483"/>
                </a:lnTo>
                <a:lnTo>
                  <a:pt x="1570" y="3486"/>
                </a:lnTo>
                <a:lnTo>
                  <a:pt x="1503" y="3483"/>
                </a:lnTo>
                <a:lnTo>
                  <a:pt x="1437" y="3473"/>
                </a:lnTo>
                <a:lnTo>
                  <a:pt x="1375" y="3458"/>
                </a:lnTo>
                <a:lnTo>
                  <a:pt x="1314" y="3437"/>
                </a:lnTo>
                <a:lnTo>
                  <a:pt x="1255" y="3411"/>
                </a:lnTo>
                <a:lnTo>
                  <a:pt x="1200" y="3380"/>
                </a:lnTo>
                <a:lnTo>
                  <a:pt x="1148" y="3344"/>
                </a:lnTo>
                <a:lnTo>
                  <a:pt x="1100" y="3303"/>
                </a:lnTo>
                <a:lnTo>
                  <a:pt x="1055" y="3258"/>
                </a:lnTo>
                <a:lnTo>
                  <a:pt x="1015" y="3211"/>
                </a:lnTo>
                <a:lnTo>
                  <a:pt x="979" y="3159"/>
                </a:lnTo>
                <a:lnTo>
                  <a:pt x="948" y="3103"/>
                </a:lnTo>
                <a:lnTo>
                  <a:pt x="922" y="3045"/>
                </a:lnTo>
                <a:lnTo>
                  <a:pt x="900" y="2984"/>
                </a:lnTo>
                <a:lnTo>
                  <a:pt x="886" y="2921"/>
                </a:lnTo>
                <a:lnTo>
                  <a:pt x="876" y="2856"/>
                </a:lnTo>
                <a:lnTo>
                  <a:pt x="873" y="2789"/>
                </a:lnTo>
                <a:lnTo>
                  <a:pt x="873" y="1806"/>
                </a:lnTo>
                <a:lnTo>
                  <a:pt x="725" y="1841"/>
                </a:lnTo>
                <a:lnTo>
                  <a:pt x="808" y="2008"/>
                </a:lnTo>
                <a:lnTo>
                  <a:pt x="814" y="2025"/>
                </a:lnTo>
                <a:lnTo>
                  <a:pt x="814" y="2043"/>
                </a:lnTo>
                <a:lnTo>
                  <a:pt x="808" y="2060"/>
                </a:lnTo>
                <a:lnTo>
                  <a:pt x="774" y="2122"/>
                </a:lnTo>
                <a:lnTo>
                  <a:pt x="736" y="2180"/>
                </a:lnTo>
                <a:lnTo>
                  <a:pt x="694" y="2233"/>
                </a:lnTo>
                <a:lnTo>
                  <a:pt x="649" y="2282"/>
                </a:lnTo>
                <a:lnTo>
                  <a:pt x="601" y="2326"/>
                </a:lnTo>
                <a:lnTo>
                  <a:pt x="549" y="2365"/>
                </a:lnTo>
                <a:lnTo>
                  <a:pt x="494" y="2400"/>
                </a:lnTo>
                <a:lnTo>
                  <a:pt x="436" y="2430"/>
                </a:lnTo>
                <a:lnTo>
                  <a:pt x="376" y="2454"/>
                </a:lnTo>
                <a:lnTo>
                  <a:pt x="314" y="2473"/>
                </a:lnTo>
                <a:lnTo>
                  <a:pt x="249" y="2487"/>
                </a:lnTo>
                <a:lnTo>
                  <a:pt x="182" y="2496"/>
                </a:lnTo>
                <a:lnTo>
                  <a:pt x="114" y="2499"/>
                </a:lnTo>
                <a:lnTo>
                  <a:pt x="113" y="2499"/>
                </a:lnTo>
                <a:lnTo>
                  <a:pt x="58" y="2499"/>
                </a:lnTo>
                <a:lnTo>
                  <a:pt x="43" y="2497"/>
                </a:lnTo>
                <a:lnTo>
                  <a:pt x="30" y="2491"/>
                </a:lnTo>
                <a:lnTo>
                  <a:pt x="18" y="2483"/>
                </a:lnTo>
                <a:lnTo>
                  <a:pt x="8" y="2471"/>
                </a:lnTo>
                <a:lnTo>
                  <a:pt x="3" y="2457"/>
                </a:lnTo>
                <a:lnTo>
                  <a:pt x="0" y="2443"/>
                </a:lnTo>
                <a:lnTo>
                  <a:pt x="1" y="2429"/>
                </a:lnTo>
                <a:lnTo>
                  <a:pt x="6" y="2414"/>
                </a:lnTo>
                <a:lnTo>
                  <a:pt x="873" y="683"/>
                </a:lnTo>
                <a:lnTo>
                  <a:pt x="878" y="617"/>
                </a:lnTo>
                <a:lnTo>
                  <a:pt x="889" y="553"/>
                </a:lnTo>
                <a:lnTo>
                  <a:pt x="905" y="491"/>
                </a:lnTo>
                <a:lnTo>
                  <a:pt x="926" y="431"/>
                </a:lnTo>
                <a:lnTo>
                  <a:pt x="952" y="375"/>
                </a:lnTo>
                <a:lnTo>
                  <a:pt x="984" y="321"/>
                </a:lnTo>
                <a:lnTo>
                  <a:pt x="1020" y="270"/>
                </a:lnTo>
                <a:lnTo>
                  <a:pt x="1060" y="223"/>
                </a:lnTo>
                <a:lnTo>
                  <a:pt x="1105" y="179"/>
                </a:lnTo>
                <a:lnTo>
                  <a:pt x="1154" y="140"/>
                </a:lnTo>
                <a:lnTo>
                  <a:pt x="1204" y="104"/>
                </a:lnTo>
                <a:lnTo>
                  <a:pt x="1260" y="74"/>
                </a:lnTo>
                <a:lnTo>
                  <a:pt x="1317" y="48"/>
                </a:lnTo>
                <a:lnTo>
                  <a:pt x="1377" y="28"/>
                </a:lnTo>
                <a:lnTo>
                  <a:pt x="1440" y="13"/>
                </a:lnTo>
                <a:lnTo>
                  <a:pt x="1504" y="4"/>
                </a:lnTo>
                <a:lnTo>
                  <a:pt x="15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0" name="Group 779"/>
          <p:cNvGrpSpPr/>
          <p:nvPr/>
        </p:nvGrpSpPr>
        <p:grpSpPr>
          <a:xfrm>
            <a:off x="9304485" y="5038725"/>
            <a:ext cx="122237" cy="490538"/>
            <a:chOff x="9278938" y="5038725"/>
            <a:chExt cx="122237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67"/>
            <p:cNvSpPr>
              <a:spLocks/>
            </p:cNvSpPr>
            <p:nvPr/>
          </p:nvSpPr>
          <p:spPr bwMode="auto">
            <a:xfrm>
              <a:off x="9299575" y="5038725"/>
              <a:ext cx="80962" cy="80963"/>
            </a:xfrm>
            <a:custGeom>
              <a:avLst/>
              <a:gdLst>
                <a:gd name="T0" fmla="*/ 232 w 465"/>
                <a:gd name="T1" fmla="*/ 0 h 464"/>
                <a:gd name="T2" fmla="*/ 270 w 465"/>
                <a:gd name="T3" fmla="*/ 3 h 464"/>
                <a:gd name="T4" fmla="*/ 306 w 465"/>
                <a:gd name="T5" fmla="*/ 11 h 464"/>
                <a:gd name="T6" fmla="*/ 339 w 465"/>
                <a:gd name="T7" fmla="*/ 25 h 464"/>
                <a:gd name="T8" fmla="*/ 370 w 465"/>
                <a:gd name="T9" fmla="*/ 44 h 464"/>
                <a:gd name="T10" fmla="*/ 397 w 465"/>
                <a:gd name="T11" fmla="*/ 67 h 464"/>
                <a:gd name="T12" fmla="*/ 420 w 465"/>
                <a:gd name="T13" fmla="*/ 95 h 464"/>
                <a:gd name="T14" fmla="*/ 438 w 465"/>
                <a:gd name="T15" fmla="*/ 125 h 464"/>
                <a:gd name="T16" fmla="*/ 453 w 465"/>
                <a:gd name="T17" fmla="*/ 158 h 464"/>
                <a:gd name="T18" fmla="*/ 462 w 465"/>
                <a:gd name="T19" fmla="*/ 194 h 464"/>
                <a:gd name="T20" fmla="*/ 465 w 465"/>
                <a:gd name="T21" fmla="*/ 231 h 464"/>
                <a:gd name="T22" fmla="*/ 462 w 465"/>
                <a:gd name="T23" fmla="*/ 269 h 464"/>
                <a:gd name="T24" fmla="*/ 453 w 465"/>
                <a:gd name="T25" fmla="*/ 305 h 464"/>
                <a:gd name="T26" fmla="*/ 438 w 465"/>
                <a:gd name="T27" fmla="*/ 338 h 464"/>
                <a:gd name="T28" fmla="*/ 420 w 465"/>
                <a:gd name="T29" fmla="*/ 369 h 464"/>
                <a:gd name="T30" fmla="*/ 397 w 465"/>
                <a:gd name="T31" fmla="*/ 396 h 464"/>
                <a:gd name="T32" fmla="*/ 370 w 465"/>
                <a:gd name="T33" fmla="*/ 420 h 464"/>
                <a:gd name="T34" fmla="*/ 339 w 465"/>
                <a:gd name="T35" fmla="*/ 438 h 464"/>
                <a:gd name="T36" fmla="*/ 306 w 465"/>
                <a:gd name="T37" fmla="*/ 452 h 464"/>
                <a:gd name="T38" fmla="*/ 270 w 465"/>
                <a:gd name="T39" fmla="*/ 461 h 464"/>
                <a:gd name="T40" fmla="*/ 232 w 465"/>
                <a:gd name="T41" fmla="*/ 464 h 464"/>
                <a:gd name="T42" fmla="*/ 195 w 465"/>
                <a:gd name="T43" fmla="*/ 461 h 464"/>
                <a:gd name="T44" fmla="*/ 159 w 465"/>
                <a:gd name="T45" fmla="*/ 452 h 464"/>
                <a:gd name="T46" fmla="*/ 126 w 465"/>
                <a:gd name="T47" fmla="*/ 438 h 464"/>
                <a:gd name="T48" fmla="*/ 95 w 465"/>
                <a:gd name="T49" fmla="*/ 420 h 464"/>
                <a:gd name="T50" fmla="*/ 68 w 465"/>
                <a:gd name="T51" fmla="*/ 396 h 464"/>
                <a:gd name="T52" fmla="*/ 44 w 465"/>
                <a:gd name="T53" fmla="*/ 369 h 464"/>
                <a:gd name="T54" fmla="*/ 25 w 465"/>
                <a:gd name="T55" fmla="*/ 338 h 464"/>
                <a:gd name="T56" fmla="*/ 12 w 465"/>
                <a:gd name="T57" fmla="*/ 305 h 464"/>
                <a:gd name="T58" fmla="*/ 3 w 465"/>
                <a:gd name="T59" fmla="*/ 269 h 464"/>
                <a:gd name="T60" fmla="*/ 0 w 465"/>
                <a:gd name="T61" fmla="*/ 231 h 464"/>
                <a:gd name="T62" fmla="*/ 3 w 465"/>
                <a:gd name="T63" fmla="*/ 194 h 464"/>
                <a:gd name="T64" fmla="*/ 12 w 465"/>
                <a:gd name="T65" fmla="*/ 158 h 464"/>
                <a:gd name="T66" fmla="*/ 25 w 465"/>
                <a:gd name="T67" fmla="*/ 125 h 464"/>
                <a:gd name="T68" fmla="*/ 44 w 465"/>
                <a:gd name="T69" fmla="*/ 95 h 464"/>
                <a:gd name="T70" fmla="*/ 68 w 465"/>
                <a:gd name="T71" fmla="*/ 67 h 464"/>
                <a:gd name="T72" fmla="*/ 95 w 465"/>
                <a:gd name="T73" fmla="*/ 44 h 464"/>
                <a:gd name="T74" fmla="*/ 126 w 465"/>
                <a:gd name="T75" fmla="*/ 25 h 464"/>
                <a:gd name="T76" fmla="*/ 159 w 465"/>
                <a:gd name="T77" fmla="*/ 11 h 464"/>
                <a:gd name="T78" fmla="*/ 195 w 465"/>
                <a:gd name="T79" fmla="*/ 3 h 464"/>
                <a:gd name="T80" fmla="*/ 232 w 465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4">
                  <a:moveTo>
                    <a:pt x="232" y="0"/>
                  </a:moveTo>
                  <a:lnTo>
                    <a:pt x="270" y="3"/>
                  </a:lnTo>
                  <a:lnTo>
                    <a:pt x="306" y="11"/>
                  </a:lnTo>
                  <a:lnTo>
                    <a:pt x="339" y="25"/>
                  </a:lnTo>
                  <a:lnTo>
                    <a:pt x="370" y="44"/>
                  </a:lnTo>
                  <a:lnTo>
                    <a:pt x="397" y="67"/>
                  </a:lnTo>
                  <a:lnTo>
                    <a:pt x="420" y="95"/>
                  </a:lnTo>
                  <a:lnTo>
                    <a:pt x="438" y="125"/>
                  </a:lnTo>
                  <a:lnTo>
                    <a:pt x="453" y="158"/>
                  </a:lnTo>
                  <a:lnTo>
                    <a:pt x="462" y="194"/>
                  </a:lnTo>
                  <a:lnTo>
                    <a:pt x="465" y="231"/>
                  </a:lnTo>
                  <a:lnTo>
                    <a:pt x="462" y="269"/>
                  </a:lnTo>
                  <a:lnTo>
                    <a:pt x="453" y="305"/>
                  </a:lnTo>
                  <a:lnTo>
                    <a:pt x="438" y="338"/>
                  </a:lnTo>
                  <a:lnTo>
                    <a:pt x="420" y="369"/>
                  </a:lnTo>
                  <a:lnTo>
                    <a:pt x="397" y="396"/>
                  </a:lnTo>
                  <a:lnTo>
                    <a:pt x="370" y="420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1"/>
                  </a:lnTo>
                  <a:lnTo>
                    <a:pt x="232" y="464"/>
                  </a:lnTo>
                  <a:lnTo>
                    <a:pt x="195" y="461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20"/>
                  </a:lnTo>
                  <a:lnTo>
                    <a:pt x="68" y="396"/>
                  </a:lnTo>
                  <a:lnTo>
                    <a:pt x="44" y="369"/>
                  </a:lnTo>
                  <a:lnTo>
                    <a:pt x="25" y="338"/>
                  </a:lnTo>
                  <a:lnTo>
                    <a:pt x="12" y="305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5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6" y="25"/>
                  </a:lnTo>
                  <a:lnTo>
                    <a:pt x="159" y="11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68"/>
            <p:cNvSpPr>
              <a:spLocks/>
            </p:cNvSpPr>
            <p:nvPr/>
          </p:nvSpPr>
          <p:spPr bwMode="auto">
            <a:xfrm>
              <a:off x="9278938" y="5222875"/>
              <a:ext cx="122237" cy="122238"/>
            </a:xfrm>
            <a:custGeom>
              <a:avLst/>
              <a:gdLst>
                <a:gd name="T0" fmla="*/ 233 w 698"/>
                <a:gd name="T1" fmla="*/ 0 h 697"/>
                <a:gd name="T2" fmla="*/ 465 w 698"/>
                <a:gd name="T3" fmla="*/ 0 h 697"/>
                <a:gd name="T4" fmla="*/ 465 w 698"/>
                <a:gd name="T5" fmla="*/ 175 h 697"/>
                <a:gd name="T6" fmla="*/ 469 w 698"/>
                <a:gd name="T7" fmla="*/ 193 h 697"/>
                <a:gd name="T8" fmla="*/ 477 w 698"/>
                <a:gd name="T9" fmla="*/ 208 h 697"/>
                <a:gd name="T10" fmla="*/ 490 w 698"/>
                <a:gd name="T11" fmla="*/ 221 h 697"/>
                <a:gd name="T12" fmla="*/ 506 w 698"/>
                <a:gd name="T13" fmla="*/ 230 h 697"/>
                <a:gd name="T14" fmla="*/ 524 w 698"/>
                <a:gd name="T15" fmla="*/ 232 h 697"/>
                <a:gd name="T16" fmla="*/ 698 w 698"/>
                <a:gd name="T17" fmla="*/ 232 h 697"/>
                <a:gd name="T18" fmla="*/ 698 w 698"/>
                <a:gd name="T19" fmla="*/ 465 h 697"/>
                <a:gd name="T20" fmla="*/ 524 w 698"/>
                <a:gd name="T21" fmla="*/ 465 h 697"/>
                <a:gd name="T22" fmla="*/ 506 w 698"/>
                <a:gd name="T23" fmla="*/ 468 h 697"/>
                <a:gd name="T24" fmla="*/ 490 w 698"/>
                <a:gd name="T25" fmla="*/ 476 h 697"/>
                <a:gd name="T26" fmla="*/ 477 w 698"/>
                <a:gd name="T27" fmla="*/ 488 h 697"/>
                <a:gd name="T28" fmla="*/ 469 w 698"/>
                <a:gd name="T29" fmla="*/ 505 h 697"/>
                <a:gd name="T30" fmla="*/ 465 w 698"/>
                <a:gd name="T31" fmla="*/ 523 h 697"/>
                <a:gd name="T32" fmla="*/ 465 w 698"/>
                <a:gd name="T33" fmla="*/ 697 h 697"/>
                <a:gd name="T34" fmla="*/ 233 w 698"/>
                <a:gd name="T35" fmla="*/ 697 h 697"/>
                <a:gd name="T36" fmla="*/ 233 w 698"/>
                <a:gd name="T37" fmla="*/ 523 h 697"/>
                <a:gd name="T38" fmla="*/ 230 w 698"/>
                <a:gd name="T39" fmla="*/ 505 h 697"/>
                <a:gd name="T40" fmla="*/ 222 w 698"/>
                <a:gd name="T41" fmla="*/ 488 h 697"/>
                <a:gd name="T42" fmla="*/ 209 w 698"/>
                <a:gd name="T43" fmla="*/ 476 h 697"/>
                <a:gd name="T44" fmla="*/ 193 w 698"/>
                <a:gd name="T45" fmla="*/ 468 h 697"/>
                <a:gd name="T46" fmla="*/ 175 w 698"/>
                <a:gd name="T47" fmla="*/ 465 h 697"/>
                <a:gd name="T48" fmla="*/ 0 w 698"/>
                <a:gd name="T49" fmla="*/ 465 h 697"/>
                <a:gd name="T50" fmla="*/ 0 w 698"/>
                <a:gd name="T51" fmla="*/ 232 h 697"/>
                <a:gd name="T52" fmla="*/ 175 w 698"/>
                <a:gd name="T53" fmla="*/ 232 h 697"/>
                <a:gd name="T54" fmla="*/ 193 w 698"/>
                <a:gd name="T55" fmla="*/ 230 h 697"/>
                <a:gd name="T56" fmla="*/ 209 w 698"/>
                <a:gd name="T57" fmla="*/ 221 h 697"/>
                <a:gd name="T58" fmla="*/ 222 w 698"/>
                <a:gd name="T59" fmla="*/ 208 h 697"/>
                <a:gd name="T60" fmla="*/ 230 w 698"/>
                <a:gd name="T61" fmla="*/ 193 h 697"/>
                <a:gd name="T62" fmla="*/ 233 w 698"/>
                <a:gd name="T63" fmla="*/ 175 h 697"/>
                <a:gd name="T64" fmla="*/ 233 w 698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8" h="697">
                  <a:moveTo>
                    <a:pt x="233" y="0"/>
                  </a:moveTo>
                  <a:lnTo>
                    <a:pt x="465" y="0"/>
                  </a:lnTo>
                  <a:lnTo>
                    <a:pt x="465" y="175"/>
                  </a:lnTo>
                  <a:lnTo>
                    <a:pt x="469" y="193"/>
                  </a:lnTo>
                  <a:lnTo>
                    <a:pt x="477" y="208"/>
                  </a:lnTo>
                  <a:lnTo>
                    <a:pt x="490" y="221"/>
                  </a:lnTo>
                  <a:lnTo>
                    <a:pt x="506" y="230"/>
                  </a:lnTo>
                  <a:lnTo>
                    <a:pt x="524" y="232"/>
                  </a:lnTo>
                  <a:lnTo>
                    <a:pt x="698" y="232"/>
                  </a:lnTo>
                  <a:lnTo>
                    <a:pt x="698" y="465"/>
                  </a:lnTo>
                  <a:lnTo>
                    <a:pt x="524" y="465"/>
                  </a:lnTo>
                  <a:lnTo>
                    <a:pt x="506" y="468"/>
                  </a:lnTo>
                  <a:lnTo>
                    <a:pt x="490" y="476"/>
                  </a:lnTo>
                  <a:lnTo>
                    <a:pt x="477" y="488"/>
                  </a:lnTo>
                  <a:lnTo>
                    <a:pt x="469" y="505"/>
                  </a:lnTo>
                  <a:lnTo>
                    <a:pt x="465" y="523"/>
                  </a:lnTo>
                  <a:lnTo>
                    <a:pt x="465" y="697"/>
                  </a:lnTo>
                  <a:lnTo>
                    <a:pt x="233" y="697"/>
                  </a:lnTo>
                  <a:lnTo>
                    <a:pt x="233" y="523"/>
                  </a:lnTo>
                  <a:lnTo>
                    <a:pt x="230" y="505"/>
                  </a:lnTo>
                  <a:lnTo>
                    <a:pt x="222" y="488"/>
                  </a:lnTo>
                  <a:lnTo>
                    <a:pt x="209" y="476"/>
                  </a:lnTo>
                  <a:lnTo>
                    <a:pt x="193" y="468"/>
                  </a:lnTo>
                  <a:lnTo>
                    <a:pt x="175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5" y="232"/>
                  </a:lnTo>
                  <a:lnTo>
                    <a:pt x="193" y="230"/>
                  </a:lnTo>
                  <a:lnTo>
                    <a:pt x="209" y="221"/>
                  </a:lnTo>
                  <a:lnTo>
                    <a:pt x="222" y="208"/>
                  </a:lnTo>
                  <a:lnTo>
                    <a:pt x="230" y="193"/>
                  </a:lnTo>
                  <a:lnTo>
                    <a:pt x="233" y="175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69"/>
            <p:cNvSpPr>
              <a:spLocks/>
            </p:cNvSpPr>
            <p:nvPr/>
          </p:nvSpPr>
          <p:spPr bwMode="auto">
            <a:xfrm>
              <a:off x="9299575" y="5448300"/>
              <a:ext cx="80962" cy="80963"/>
            </a:xfrm>
            <a:custGeom>
              <a:avLst/>
              <a:gdLst>
                <a:gd name="T0" fmla="*/ 232 w 465"/>
                <a:gd name="T1" fmla="*/ 0 h 465"/>
                <a:gd name="T2" fmla="*/ 270 w 465"/>
                <a:gd name="T3" fmla="*/ 2 h 465"/>
                <a:gd name="T4" fmla="*/ 306 w 465"/>
                <a:gd name="T5" fmla="*/ 12 h 465"/>
                <a:gd name="T6" fmla="*/ 339 w 465"/>
                <a:gd name="T7" fmla="*/ 26 h 465"/>
                <a:gd name="T8" fmla="*/ 370 w 465"/>
                <a:gd name="T9" fmla="*/ 45 h 465"/>
                <a:gd name="T10" fmla="*/ 397 w 465"/>
                <a:gd name="T11" fmla="*/ 68 h 465"/>
                <a:gd name="T12" fmla="*/ 420 w 465"/>
                <a:gd name="T13" fmla="*/ 94 h 465"/>
                <a:gd name="T14" fmla="*/ 438 w 465"/>
                <a:gd name="T15" fmla="*/ 125 h 465"/>
                <a:gd name="T16" fmla="*/ 453 w 465"/>
                <a:gd name="T17" fmla="*/ 159 h 465"/>
                <a:gd name="T18" fmla="*/ 462 w 465"/>
                <a:gd name="T19" fmla="*/ 195 h 465"/>
                <a:gd name="T20" fmla="*/ 465 w 465"/>
                <a:gd name="T21" fmla="*/ 232 h 465"/>
                <a:gd name="T22" fmla="*/ 462 w 465"/>
                <a:gd name="T23" fmla="*/ 270 h 465"/>
                <a:gd name="T24" fmla="*/ 453 w 465"/>
                <a:gd name="T25" fmla="*/ 305 h 465"/>
                <a:gd name="T26" fmla="*/ 438 w 465"/>
                <a:gd name="T27" fmla="*/ 339 h 465"/>
                <a:gd name="T28" fmla="*/ 420 w 465"/>
                <a:gd name="T29" fmla="*/ 370 h 465"/>
                <a:gd name="T30" fmla="*/ 397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6 w 465"/>
                <a:gd name="T37" fmla="*/ 452 h 465"/>
                <a:gd name="T38" fmla="*/ 270 w 465"/>
                <a:gd name="T39" fmla="*/ 462 h 465"/>
                <a:gd name="T40" fmla="*/ 232 w 465"/>
                <a:gd name="T41" fmla="*/ 465 h 465"/>
                <a:gd name="T42" fmla="*/ 195 w 465"/>
                <a:gd name="T43" fmla="*/ 462 h 465"/>
                <a:gd name="T44" fmla="*/ 159 w 465"/>
                <a:gd name="T45" fmla="*/ 452 h 465"/>
                <a:gd name="T46" fmla="*/ 126 w 465"/>
                <a:gd name="T47" fmla="*/ 438 h 465"/>
                <a:gd name="T48" fmla="*/ 95 w 465"/>
                <a:gd name="T49" fmla="*/ 419 h 465"/>
                <a:gd name="T50" fmla="*/ 68 w 465"/>
                <a:gd name="T51" fmla="*/ 396 h 465"/>
                <a:gd name="T52" fmla="*/ 44 w 465"/>
                <a:gd name="T53" fmla="*/ 370 h 465"/>
                <a:gd name="T54" fmla="*/ 25 w 465"/>
                <a:gd name="T55" fmla="*/ 339 h 465"/>
                <a:gd name="T56" fmla="*/ 12 w 465"/>
                <a:gd name="T57" fmla="*/ 305 h 465"/>
                <a:gd name="T58" fmla="*/ 3 w 465"/>
                <a:gd name="T59" fmla="*/ 270 h 465"/>
                <a:gd name="T60" fmla="*/ 0 w 465"/>
                <a:gd name="T61" fmla="*/ 232 h 465"/>
                <a:gd name="T62" fmla="*/ 3 w 465"/>
                <a:gd name="T63" fmla="*/ 195 h 465"/>
                <a:gd name="T64" fmla="*/ 12 w 465"/>
                <a:gd name="T65" fmla="*/ 159 h 465"/>
                <a:gd name="T66" fmla="*/ 25 w 465"/>
                <a:gd name="T67" fmla="*/ 125 h 465"/>
                <a:gd name="T68" fmla="*/ 44 w 465"/>
                <a:gd name="T69" fmla="*/ 94 h 465"/>
                <a:gd name="T70" fmla="*/ 68 w 465"/>
                <a:gd name="T71" fmla="*/ 68 h 465"/>
                <a:gd name="T72" fmla="*/ 95 w 465"/>
                <a:gd name="T73" fmla="*/ 45 h 465"/>
                <a:gd name="T74" fmla="*/ 126 w 465"/>
                <a:gd name="T75" fmla="*/ 26 h 465"/>
                <a:gd name="T76" fmla="*/ 159 w 465"/>
                <a:gd name="T77" fmla="*/ 12 h 465"/>
                <a:gd name="T78" fmla="*/ 195 w 465"/>
                <a:gd name="T79" fmla="*/ 2 h 465"/>
                <a:gd name="T80" fmla="*/ 232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2" y="0"/>
                  </a:moveTo>
                  <a:lnTo>
                    <a:pt x="270" y="2"/>
                  </a:lnTo>
                  <a:lnTo>
                    <a:pt x="306" y="12"/>
                  </a:lnTo>
                  <a:lnTo>
                    <a:pt x="339" y="26"/>
                  </a:lnTo>
                  <a:lnTo>
                    <a:pt x="370" y="45"/>
                  </a:lnTo>
                  <a:lnTo>
                    <a:pt x="397" y="68"/>
                  </a:lnTo>
                  <a:lnTo>
                    <a:pt x="420" y="94"/>
                  </a:lnTo>
                  <a:lnTo>
                    <a:pt x="438" y="125"/>
                  </a:lnTo>
                  <a:lnTo>
                    <a:pt x="453" y="159"/>
                  </a:lnTo>
                  <a:lnTo>
                    <a:pt x="462" y="195"/>
                  </a:lnTo>
                  <a:lnTo>
                    <a:pt x="465" y="232"/>
                  </a:lnTo>
                  <a:lnTo>
                    <a:pt x="462" y="270"/>
                  </a:lnTo>
                  <a:lnTo>
                    <a:pt x="453" y="305"/>
                  </a:lnTo>
                  <a:lnTo>
                    <a:pt x="438" y="339"/>
                  </a:lnTo>
                  <a:lnTo>
                    <a:pt x="420" y="370"/>
                  </a:lnTo>
                  <a:lnTo>
                    <a:pt x="397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2"/>
                  </a:lnTo>
                  <a:lnTo>
                    <a:pt x="232" y="465"/>
                  </a:lnTo>
                  <a:lnTo>
                    <a:pt x="195" y="462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5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10024078" y="4976813"/>
            <a:ext cx="554038" cy="614363"/>
            <a:chOff x="10020300" y="4976813"/>
            <a:chExt cx="554038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" name="Freeform 174"/>
            <p:cNvSpPr>
              <a:spLocks noEditPoints="1"/>
            </p:cNvSpPr>
            <p:nvPr/>
          </p:nvSpPr>
          <p:spPr bwMode="auto">
            <a:xfrm>
              <a:off x="10020300" y="4976813"/>
              <a:ext cx="554038" cy="614363"/>
            </a:xfrm>
            <a:custGeom>
              <a:avLst/>
              <a:gdLst>
                <a:gd name="T0" fmla="*/ 1394 w 3140"/>
                <a:gd name="T1" fmla="*/ 2605 h 3486"/>
                <a:gd name="T2" fmla="*/ 1249 w 3140"/>
                <a:gd name="T3" fmla="*/ 2770 h 3486"/>
                <a:gd name="T4" fmla="*/ 1234 w 3140"/>
                <a:gd name="T5" fmla="*/ 2998 h 3486"/>
                <a:gd name="T6" fmla="*/ 1357 w 3140"/>
                <a:gd name="T7" fmla="*/ 3181 h 3486"/>
                <a:gd name="T8" fmla="*/ 1570 w 3140"/>
                <a:gd name="T9" fmla="*/ 3253 h 3486"/>
                <a:gd name="T10" fmla="*/ 1784 w 3140"/>
                <a:gd name="T11" fmla="*/ 3181 h 3486"/>
                <a:gd name="T12" fmla="*/ 1907 w 3140"/>
                <a:gd name="T13" fmla="*/ 2998 h 3486"/>
                <a:gd name="T14" fmla="*/ 1892 w 3140"/>
                <a:gd name="T15" fmla="*/ 2770 h 3486"/>
                <a:gd name="T16" fmla="*/ 1746 w 3140"/>
                <a:gd name="T17" fmla="*/ 2605 h 3486"/>
                <a:gd name="T18" fmla="*/ 1396 w 3140"/>
                <a:gd name="T19" fmla="*/ 1279 h 3486"/>
                <a:gd name="T20" fmla="*/ 1338 w 3140"/>
                <a:gd name="T21" fmla="*/ 1337 h 3486"/>
                <a:gd name="T22" fmla="*/ 1117 w 3140"/>
                <a:gd name="T23" fmla="*/ 1535 h 3486"/>
                <a:gd name="T24" fmla="*/ 1117 w 3140"/>
                <a:gd name="T25" fmla="*/ 1952 h 3486"/>
                <a:gd name="T26" fmla="*/ 1338 w 3140"/>
                <a:gd name="T27" fmla="*/ 2150 h 3486"/>
                <a:gd name="T28" fmla="*/ 1396 w 3140"/>
                <a:gd name="T29" fmla="*/ 2208 h 3486"/>
                <a:gd name="T30" fmla="*/ 1800 w 3140"/>
                <a:gd name="T31" fmla="*/ 2169 h 3486"/>
                <a:gd name="T32" fmla="*/ 2012 w 3140"/>
                <a:gd name="T33" fmla="*/ 1964 h 3486"/>
                <a:gd name="T34" fmla="*/ 2033 w 3140"/>
                <a:gd name="T35" fmla="*/ 1551 h 3486"/>
                <a:gd name="T36" fmla="*/ 1803 w 3140"/>
                <a:gd name="T37" fmla="*/ 1511 h 3486"/>
                <a:gd name="T38" fmla="*/ 1763 w 3140"/>
                <a:gd name="T39" fmla="*/ 1282 h 3486"/>
                <a:gd name="T40" fmla="*/ 2495 w 3140"/>
                <a:gd name="T41" fmla="*/ 1669 h 3486"/>
                <a:gd name="T42" fmla="*/ 2481 w 3140"/>
                <a:gd name="T43" fmla="*/ 1738 h 3486"/>
                <a:gd name="T44" fmla="*/ 2412 w 3140"/>
                <a:gd name="T45" fmla="*/ 1744 h 3486"/>
                <a:gd name="T46" fmla="*/ 2302 w 3140"/>
                <a:gd name="T47" fmla="*/ 1981 h 3486"/>
                <a:gd name="T48" fmla="*/ 2513 w 3140"/>
                <a:gd name="T49" fmla="*/ 2175 h 3486"/>
                <a:gd name="T50" fmla="*/ 2787 w 3140"/>
                <a:gd name="T51" fmla="*/ 2325 h 3486"/>
                <a:gd name="T52" fmla="*/ 873 w 3140"/>
                <a:gd name="T53" fmla="*/ 893 h 3486"/>
                <a:gd name="T54" fmla="*/ 873 w 3140"/>
                <a:gd name="T55" fmla="*/ 1497 h 3486"/>
                <a:gd name="T56" fmla="*/ 873 w 3140"/>
                <a:gd name="T57" fmla="*/ 1160 h 3486"/>
                <a:gd name="T58" fmla="*/ 1570 w 3140"/>
                <a:gd name="T59" fmla="*/ 233 h 3486"/>
                <a:gd name="T60" fmla="*/ 1357 w 3140"/>
                <a:gd name="T61" fmla="*/ 306 h 3486"/>
                <a:gd name="T62" fmla="*/ 1234 w 3140"/>
                <a:gd name="T63" fmla="*/ 489 h 3486"/>
                <a:gd name="T64" fmla="*/ 1249 w 3140"/>
                <a:gd name="T65" fmla="*/ 717 h 3486"/>
                <a:gd name="T66" fmla="*/ 1394 w 3140"/>
                <a:gd name="T67" fmla="*/ 883 h 3486"/>
                <a:gd name="T68" fmla="*/ 1618 w 3140"/>
                <a:gd name="T69" fmla="*/ 927 h 3486"/>
                <a:gd name="T70" fmla="*/ 1817 w 3140"/>
                <a:gd name="T71" fmla="*/ 828 h 3486"/>
                <a:gd name="T72" fmla="*/ 1916 w 3140"/>
                <a:gd name="T73" fmla="*/ 629 h 3486"/>
                <a:gd name="T74" fmla="*/ 1872 w 3140"/>
                <a:gd name="T75" fmla="*/ 406 h 3486"/>
                <a:gd name="T76" fmla="*/ 1706 w 3140"/>
                <a:gd name="T77" fmla="*/ 261 h 3486"/>
                <a:gd name="T78" fmla="*/ 1638 w 3140"/>
                <a:gd name="T79" fmla="*/ 4 h 3486"/>
                <a:gd name="T80" fmla="*/ 1941 w 3140"/>
                <a:gd name="T81" fmla="*/ 107 h 3486"/>
                <a:gd name="T82" fmla="*/ 2162 w 3140"/>
                <a:gd name="T83" fmla="*/ 328 h 3486"/>
                <a:gd name="T84" fmla="*/ 2265 w 3140"/>
                <a:gd name="T85" fmla="*/ 631 h 3486"/>
                <a:gd name="T86" fmla="*/ 3140 w 3140"/>
                <a:gd name="T87" fmla="*/ 2443 h 3486"/>
                <a:gd name="T88" fmla="*/ 3096 w 3140"/>
                <a:gd name="T89" fmla="*/ 2497 h 3486"/>
                <a:gd name="T90" fmla="*/ 2864 w 3140"/>
                <a:gd name="T91" fmla="*/ 2470 h 3486"/>
                <a:gd name="T92" fmla="*/ 2555 w 3140"/>
                <a:gd name="T93" fmla="*/ 2342 h 3486"/>
                <a:gd name="T94" fmla="*/ 2309 w 3140"/>
                <a:gd name="T95" fmla="*/ 2155 h 3486"/>
                <a:gd name="T96" fmla="*/ 2240 w 3140"/>
                <a:gd name="T97" fmla="*/ 2984 h 3486"/>
                <a:gd name="T98" fmla="*/ 2085 w 3140"/>
                <a:gd name="T99" fmla="*/ 3258 h 3486"/>
                <a:gd name="T100" fmla="*/ 1827 w 3140"/>
                <a:gd name="T101" fmla="*/ 3437 h 3486"/>
                <a:gd name="T102" fmla="*/ 1503 w 3140"/>
                <a:gd name="T103" fmla="*/ 3483 h 3486"/>
                <a:gd name="T104" fmla="*/ 1200 w 3140"/>
                <a:gd name="T105" fmla="*/ 3380 h 3486"/>
                <a:gd name="T106" fmla="*/ 979 w 3140"/>
                <a:gd name="T107" fmla="*/ 3159 h 3486"/>
                <a:gd name="T108" fmla="*/ 876 w 3140"/>
                <a:gd name="T109" fmla="*/ 2856 h 3486"/>
                <a:gd name="T110" fmla="*/ 466 w 3140"/>
                <a:gd name="T111" fmla="*/ 2328 h 3486"/>
                <a:gd name="T112" fmla="*/ 26 w 3140"/>
                <a:gd name="T113" fmla="*/ 2489 h 3486"/>
                <a:gd name="T114" fmla="*/ 0 w 3140"/>
                <a:gd name="T115" fmla="*/ 2034 h 3486"/>
                <a:gd name="T116" fmla="*/ 889 w 3140"/>
                <a:gd name="T117" fmla="*/ 550 h 3486"/>
                <a:gd name="T118" fmla="*/ 1021 w 3140"/>
                <a:gd name="T119" fmla="*/ 268 h 3486"/>
                <a:gd name="T120" fmla="*/ 1261 w 3140"/>
                <a:gd name="T121" fmla="*/ 73 h 3486"/>
                <a:gd name="T122" fmla="*/ 1570 w 3140"/>
                <a:gd name="T123" fmla="*/ 0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40" h="3486">
                  <a:moveTo>
                    <a:pt x="1570" y="2557"/>
                  </a:moveTo>
                  <a:lnTo>
                    <a:pt x="1523" y="2560"/>
                  </a:lnTo>
                  <a:lnTo>
                    <a:pt x="1478" y="2570"/>
                  </a:lnTo>
                  <a:lnTo>
                    <a:pt x="1434" y="2584"/>
                  </a:lnTo>
                  <a:lnTo>
                    <a:pt x="1394" y="2605"/>
                  </a:lnTo>
                  <a:lnTo>
                    <a:pt x="1357" y="2629"/>
                  </a:lnTo>
                  <a:lnTo>
                    <a:pt x="1324" y="2659"/>
                  </a:lnTo>
                  <a:lnTo>
                    <a:pt x="1294" y="2692"/>
                  </a:lnTo>
                  <a:lnTo>
                    <a:pt x="1269" y="2729"/>
                  </a:lnTo>
                  <a:lnTo>
                    <a:pt x="1249" y="2770"/>
                  </a:lnTo>
                  <a:lnTo>
                    <a:pt x="1234" y="2813"/>
                  </a:lnTo>
                  <a:lnTo>
                    <a:pt x="1225" y="2857"/>
                  </a:lnTo>
                  <a:lnTo>
                    <a:pt x="1221" y="2905"/>
                  </a:lnTo>
                  <a:lnTo>
                    <a:pt x="1225" y="2953"/>
                  </a:lnTo>
                  <a:lnTo>
                    <a:pt x="1234" y="2998"/>
                  </a:lnTo>
                  <a:lnTo>
                    <a:pt x="1249" y="3041"/>
                  </a:lnTo>
                  <a:lnTo>
                    <a:pt x="1269" y="3081"/>
                  </a:lnTo>
                  <a:lnTo>
                    <a:pt x="1294" y="3118"/>
                  </a:lnTo>
                  <a:lnTo>
                    <a:pt x="1324" y="3152"/>
                  </a:lnTo>
                  <a:lnTo>
                    <a:pt x="1357" y="3181"/>
                  </a:lnTo>
                  <a:lnTo>
                    <a:pt x="1394" y="3206"/>
                  </a:lnTo>
                  <a:lnTo>
                    <a:pt x="1434" y="3227"/>
                  </a:lnTo>
                  <a:lnTo>
                    <a:pt x="1478" y="3242"/>
                  </a:lnTo>
                  <a:lnTo>
                    <a:pt x="1523" y="3250"/>
                  </a:lnTo>
                  <a:lnTo>
                    <a:pt x="1570" y="3253"/>
                  </a:lnTo>
                  <a:lnTo>
                    <a:pt x="1618" y="3250"/>
                  </a:lnTo>
                  <a:lnTo>
                    <a:pt x="1663" y="3242"/>
                  </a:lnTo>
                  <a:lnTo>
                    <a:pt x="1706" y="3227"/>
                  </a:lnTo>
                  <a:lnTo>
                    <a:pt x="1746" y="3206"/>
                  </a:lnTo>
                  <a:lnTo>
                    <a:pt x="1784" y="3181"/>
                  </a:lnTo>
                  <a:lnTo>
                    <a:pt x="1817" y="3152"/>
                  </a:lnTo>
                  <a:lnTo>
                    <a:pt x="1846" y="3118"/>
                  </a:lnTo>
                  <a:lnTo>
                    <a:pt x="1872" y="3081"/>
                  </a:lnTo>
                  <a:lnTo>
                    <a:pt x="1892" y="3041"/>
                  </a:lnTo>
                  <a:lnTo>
                    <a:pt x="1907" y="2998"/>
                  </a:lnTo>
                  <a:lnTo>
                    <a:pt x="1916" y="2953"/>
                  </a:lnTo>
                  <a:lnTo>
                    <a:pt x="1919" y="2905"/>
                  </a:lnTo>
                  <a:lnTo>
                    <a:pt x="1916" y="2857"/>
                  </a:lnTo>
                  <a:lnTo>
                    <a:pt x="1907" y="2813"/>
                  </a:lnTo>
                  <a:lnTo>
                    <a:pt x="1892" y="2770"/>
                  </a:lnTo>
                  <a:lnTo>
                    <a:pt x="1872" y="2729"/>
                  </a:lnTo>
                  <a:lnTo>
                    <a:pt x="1846" y="2692"/>
                  </a:lnTo>
                  <a:lnTo>
                    <a:pt x="1817" y="2659"/>
                  </a:lnTo>
                  <a:lnTo>
                    <a:pt x="1784" y="2629"/>
                  </a:lnTo>
                  <a:lnTo>
                    <a:pt x="1746" y="2605"/>
                  </a:lnTo>
                  <a:lnTo>
                    <a:pt x="1706" y="2584"/>
                  </a:lnTo>
                  <a:lnTo>
                    <a:pt x="1663" y="2570"/>
                  </a:lnTo>
                  <a:lnTo>
                    <a:pt x="1618" y="2560"/>
                  </a:lnTo>
                  <a:lnTo>
                    <a:pt x="1570" y="2557"/>
                  </a:lnTo>
                  <a:close/>
                  <a:moveTo>
                    <a:pt x="1396" y="1279"/>
                  </a:moveTo>
                  <a:lnTo>
                    <a:pt x="1377" y="1282"/>
                  </a:lnTo>
                  <a:lnTo>
                    <a:pt x="1361" y="1290"/>
                  </a:lnTo>
                  <a:lnTo>
                    <a:pt x="1349" y="1303"/>
                  </a:lnTo>
                  <a:lnTo>
                    <a:pt x="1341" y="1319"/>
                  </a:lnTo>
                  <a:lnTo>
                    <a:pt x="1338" y="1337"/>
                  </a:lnTo>
                  <a:lnTo>
                    <a:pt x="1338" y="1511"/>
                  </a:lnTo>
                  <a:lnTo>
                    <a:pt x="1163" y="1511"/>
                  </a:lnTo>
                  <a:lnTo>
                    <a:pt x="1145" y="1514"/>
                  </a:lnTo>
                  <a:lnTo>
                    <a:pt x="1129" y="1522"/>
                  </a:lnTo>
                  <a:lnTo>
                    <a:pt x="1117" y="1535"/>
                  </a:lnTo>
                  <a:lnTo>
                    <a:pt x="1108" y="1551"/>
                  </a:lnTo>
                  <a:lnTo>
                    <a:pt x="1105" y="1570"/>
                  </a:lnTo>
                  <a:lnTo>
                    <a:pt x="1105" y="1918"/>
                  </a:lnTo>
                  <a:lnTo>
                    <a:pt x="1108" y="1936"/>
                  </a:lnTo>
                  <a:lnTo>
                    <a:pt x="1117" y="1952"/>
                  </a:lnTo>
                  <a:lnTo>
                    <a:pt x="1129" y="1964"/>
                  </a:lnTo>
                  <a:lnTo>
                    <a:pt x="1145" y="1973"/>
                  </a:lnTo>
                  <a:lnTo>
                    <a:pt x="1163" y="1976"/>
                  </a:lnTo>
                  <a:lnTo>
                    <a:pt x="1338" y="1976"/>
                  </a:lnTo>
                  <a:lnTo>
                    <a:pt x="1338" y="2150"/>
                  </a:lnTo>
                  <a:lnTo>
                    <a:pt x="1341" y="2169"/>
                  </a:lnTo>
                  <a:lnTo>
                    <a:pt x="1349" y="2184"/>
                  </a:lnTo>
                  <a:lnTo>
                    <a:pt x="1361" y="2197"/>
                  </a:lnTo>
                  <a:lnTo>
                    <a:pt x="1377" y="2206"/>
                  </a:lnTo>
                  <a:lnTo>
                    <a:pt x="1396" y="2208"/>
                  </a:lnTo>
                  <a:lnTo>
                    <a:pt x="1745" y="2208"/>
                  </a:lnTo>
                  <a:lnTo>
                    <a:pt x="1763" y="2206"/>
                  </a:lnTo>
                  <a:lnTo>
                    <a:pt x="1779" y="2197"/>
                  </a:lnTo>
                  <a:lnTo>
                    <a:pt x="1791" y="2184"/>
                  </a:lnTo>
                  <a:lnTo>
                    <a:pt x="1800" y="2169"/>
                  </a:lnTo>
                  <a:lnTo>
                    <a:pt x="1803" y="2150"/>
                  </a:lnTo>
                  <a:lnTo>
                    <a:pt x="1803" y="1976"/>
                  </a:lnTo>
                  <a:lnTo>
                    <a:pt x="1978" y="1976"/>
                  </a:lnTo>
                  <a:lnTo>
                    <a:pt x="1996" y="1973"/>
                  </a:lnTo>
                  <a:lnTo>
                    <a:pt x="2012" y="1964"/>
                  </a:lnTo>
                  <a:lnTo>
                    <a:pt x="2024" y="1952"/>
                  </a:lnTo>
                  <a:lnTo>
                    <a:pt x="2033" y="1936"/>
                  </a:lnTo>
                  <a:lnTo>
                    <a:pt x="2036" y="1918"/>
                  </a:lnTo>
                  <a:lnTo>
                    <a:pt x="2036" y="1570"/>
                  </a:lnTo>
                  <a:lnTo>
                    <a:pt x="2033" y="1551"/>
                  </a:lnTo>
                  <a:lnTo>
                    <a:pt x="2024" y="1535"/>
                  </a:lnTo>
                  <a:lnTo>
                    <a:pt x="2012" y="1522"/>
                  </a:lnTo>
                  <a:lnTo>
                    <a:pt x="1996" y="1514"/>
                  </a:lnTo>
                  <a:lnTo>
                    <a:pt x="1978" y="1511"/>
                  </a:lnTo>
                  <a:lnTo>
                    <a:pt x="1803" y="1511"/>
                  </a:lnTo>
                  <a:lnTo>
                    <a:pt x="1803" y="1337"/>
                  </a:lnTo>
                  <a:lnTo>
                    <a:pt x="1800" y="1319"/>
                  </a:lnTo>
                  <a:lnTo>
                    <a:pt x="1791" y="1303"/>
                  </a:lnTo>
                  <a:lnTo>
                    <a:pt x="1779" y="1290"/>
                  </a:lnTo>
                  <a:lnTo>
                    <a:pt x="1763" y="1282"/>
                  </a:lnTo>
                  <a:lnTo>
                    <a:pt x="1745" y="1279"/>
                  </a:lnTo>
                  <a:lnTo>
                    <a:pt x="1396" y="1279"/>
                  </a:lnTo>
                  <a:close/>
                  <a:moveTo>
                    <a:pt x="2268" y="995"/>
                  </a:moveTo>
                  <a:lnTo>
                    <a:pt x="2268" y="1207"/>
                  </a:lnTo>
                  <a:lnTo>
                    <a:pt x="2495" y="1669"/>
                  </a:lnTo>
                  <a:lnTo>
                    <a:pt x="2500" y="1684"/>
                  </a:lnTo>
                  <a:lnTo>
                    <a:pt x="2501" y="1699"/>
                  </a:lnTo>
                  <a:lnTo>
                    <a:pt x="2498" y="1714"/>
                  </a:lnTo>
                  <a:lnTo>
                    <a:pt x="2490" y="1726"/>
                  </a:lnTo>
                  <a:lnTo>
                    <a:pt x="2481" y="1738"/>
                  </a:lnTo>
                  <a:lnTo>
                    <a:pt x="2468" y="1746"/>
                  </a:lnTo>
                  <a:lnTo>
                    <a:pt x="2456" y="1752"/>
                  </a:lnTo>
                  <a:lnTo>
                    <a:pt x="2443" y="1753"/>
                  </a:lnTo>
                  <a:lnTo>
                    <a:pt x="2427" y="1751"/>
                  </a:lnTo>
                  <a:lnTo>
                    <a:pt x="2412" y="1744"/>
                  </a:lnTo>
                  <a:lnTo>
                    <a:pt x="2399" y="1734"/>
                  </a:lnTo>
                  <a:lnTo>
                    <a:pt x="2390" y="1720"/>
                  </a:lnTo>
                  <a:lnTo>
                    <a:pt x="2268" y="1471"/>
                  </a:lnTo>
                  <a:lnTo>
                    <a:pt x="2268" y="1942"/>
                  </a:lnTo>
                  <a:lnTo>
                    <a:pt x="2302" y="1981"/>
                  </a:lnTo>
                  <a:lnTo>
                    <a:pt x="2339" y="2021"/>
                  </a:lnTo>
                  <a:lnTo>
                    <a:pt x="2378" y="2061"/>
                  </a:lnTo>
                  <a:lnTo>
                    <a:pt x="2421" y="2100"/>
                  </a:lnTo>
                  <a:lnTo>
                    <a:pt x="2465" y="2138"/>
                  </a:lnTo>
                  <a:lnTo>
                    <a:pt x="2513" y="2175"/>
                  </a:lnTo>
                  <a:lnTo>
                    <a:pt x="2563" y="2210"/>
                  </a:lnTo>
                  <a:lnTo>
                    <a:pt x="2615" y="2243"/>
                  </a:lnTo>
                  <a:lnTo>
                    <a:pt x="2670" y="2273"/>
                  </a:lnTo>
                  <a:lnTo>
                    <a:pt x="2728" y="2301"/>
                  </a:lnTo>
                  <a:lnTo>
                    <a:pt x="2787" y="2325"/>
                  </a:lnTo>
                  <a:lnTo>
                    <a:pt x="2850" y="2346"/>
                  </a:lnTo>
                  <a:lnTo>
                    <a:pt x="2915" y="2362"/>
                  </a:lnTo>
                  <a:lnTo>
                    <a:pt x="2982" y="2374"/>
                  </a:lnTo>
                  <a:lnTo>
                    <a:pt x="2268" y="995"/>
                  </a:lnTo>
                  <a:close/>
                  <a:moveTo>
                    <a:pt x="873" y="893"/>
                  </a:moveTo>
                  <a:lnTo>
                    <a:pt x="116" y="2051"/>
                  </a:lnTo>
                  <a:lnTo>
                    <a:pt x="116" y="2352"/>
                  </a:lnTo>
                  <a:lnTo>
                    <a:pt x="405" y="2228"/>
                  </a:lnTo>
                  <a:lnTo>
                    <a:pt x="873" y="1551"/>
                  </a:lnTo>
                  <a:lnTo>
                    <a:pt x="873" y="1497"/>
                  </a:lnTo>
                  <a:lnTo>
                    <a:pt x="873" y="1436"/>
                  </a:lnTo>
                  <a:lnTo>
                    <a:pt x="873" y="1371"/>
                  </a:lnTo>
                  <a:lnTo>
                    <a:pt x="873" y="1302"/>
                  </a:lnTo>
                  <a:lnTo>
                    <a:pt x="873" y="1232"/>
                  </a:lnTo>
                  <a:lnTo>
                    <a:pt x="873" y="1160"/>
                  </a:lnTo>
                  <a:lnTo>
                    <a:pt x="873" y="1089"/>
                  </a:lnTo>
                  <a:lnTo>
                    <a:pt x="873" y="1020"/>
                  </a:lnTo>
                  <a:lnTo>
                    <a:pt x="873" y="955"/>
                  </a:lnTo>
                  <a:lnTo>
                    <a:pt x="873" y="893"/>
                  </a:lnTo>
                  <a:close/>
                  <a:moveTo>
                    <a:pt x="1570" y="233"/>
                  </a:moveTo>
                  <a:lnTo>
                    <a:pt x="1523" y="236"/>
                  </a:lnTo>
                  <a:lnTo>
                    <a:pt x="1478" y="246"/>
                  </a:lnTo>
                  <a:lnTo>
                    <a:pt x="1434" y="261"/>
                  </a:lnTo>
                  <a:lnTo>
                    <a:pt x="1394" y="281"/>
                  </a:lnTo>
                  <a:lnTo>
                    <a:pt x="1357" y="306"/>
                  </a:lnTo>
                  <a:lnTo>
                    <a:pt x="1324" y="336"/>
                  </a:lnTo>
                  <a:lnTo>
                    <a:pt x="1294" y="369"/>
                  </a:lnTo>
                  <a:lnTo>
                    <a:pt x="1269" y="406"/>
                  </a:lnTo>
                  <a:lnTo>
                    <a:pt x="1249" y="446"/>
                  </a:lnTo>
                  <a:lnTo>
                    <a:pt x="1234" y="489"/>
                  </a:lnTo>
                  <a:lnTo>
                    <a:pt x="1225" y="535"/>
                  </a:lnTo>
                  <a:lnTo>
                    <a:pt x="1221" y="581"/>
                  </a:lnTo>
                  <a:lnTo>
                    <a:pt x="1225" y="629"/>
                  </a:lnTo>
                  <a:lnTo>
                    <a:pt x="1234" y="674"/>
                  </a:lnTo>
                  <a:lnTo>
                    <a:pt x="1249" y="717"/>
                  </a:lnTo>
                  <a:lnTo>
                    <a:pt x="1269" y="757"/>
                  </a:lnTo>
                  <a:lnTo>
                    <a:pt x="1294" y="795"/>
                  </a:lnTo>
                  <a:lnTo>
                    <a:pt x="1324" y="828"/>
                  </a:lnTo>
                  <a:lnTo>
                    <a:pt x="1357" y="857"/>
                  </a:lnTo>
                  <a:lnTo>
                    <a:pt x="1394" y="883"/>
                  </a:lnTo>
                  <a:lnTo>
                    <a:pt x="1434" y="903"/>
                  </a:lnTo>
                  <a:lnTo>
                    <a:pt x="1478" y="918"/>
                  </a:lnTo>
                  <a:lnTo>
                    <a:pt x="1523" y="927"/>
                  </a:lnTo>
                  <a:lnTo>
                    <a:pt x="1570" y="930"/>
                  </a:lnTo>
                  <a:lnTo>
                    <a:pt x="1618" y="927"/>
                  </a:lnTo>
                  <a:lnTo>
                    <a:pt x="1663" y="918"/>
                  </a:lnTo>
                  <a:lnTo>
                    <a:pt x="1706" y="903"/>
                  </a:lnTo>
                  <a:lnTo>
                    <a:pt x="1746" y="883"/>
                  </a:lnTo>
                  <a:lnTo>
                    <a:pt x="1784" y="857"/>
                  </a:lnTo>
                  <a:lnTo>
                    <a:pt x="1817" y="828"/>
                  </a:lnTo>
                  <a:lnTo>
                    <a:pt x="1846" y="795"/>
                  </a:lnTo>
                  <a:lnTo>
                    <a:pt x="1872" y="757"/>
                  </a:lnTo>
                  <a:lnTo>
                    <a:pt x="1892" y="717"/>
                  </a:lnTo>
                  <a:lnTo>
                    <a:pt x="1907" y="674"/>
                  </a:lnTo>
                  <a:lnTo>
                    <a:pt x="1916" y="629"/>
                  </a:lnTo>
                  <a:lnTo>
                    <a:pt x="1919" y="581"/>
                  </a:lnTo>
                  <a:lnTo>
                    <a:pt x="1916" y="535"/>
                  </a:lnTo>
                  <a:lnTo>
                    <a:pt x="1907" y="489"/>
                  </a:lnTo>
                  <a:lnTo>
                    <a:pt x="1892" y="446"/>
                  </a:lnTo>
                  <a:lnTo>
                    <a:pt x="1872" y="406"/>
                  </a:lnTo>
                  <a:lnTo>
                    <a:pt x="1846" y="369"/>
                  </a:lnTo>
                  <a:lnTo>
                    <a:pt x="1817" y="336"/>
                  </a:lnTo>
                  <a:lnTo>
                    <a:pt x="1784" y="306"/>
                  </a:lnTo>
                  <a:lnTo>
                    <a:pt x="1746" y="281"/>
                  </a:lnTo>
                  <a:lnTo>
                    <a:pt x="1706" y="261"/>
                  </a:lnTo>
                  <a:lnTo>
                    <a:pt x="1663" y="246"/>
                  </a:lnTo>
                  <a:lnTo>
                    <a:pt x="1618" y="236"/>
                  </a:lnTo>
                  <a:lnTo>
                    <a:pt x="1570" y="233"/>
                  </a:lnTo>
                  <a:close/>
                  <a:moveTo>
                    <a:pt x="1570" y="0"/>
                  </a:moveTo>
                  <a:lnTo>
                    <a:pt x="1638" y="4"/>
                  </a:lnTo>
                  <a:lnTo>
                    <a:pt x="1702" y="13"/>
                  </a:lnTo>
                  <a:lnTo>
                    <a:pt x="1766" y="29"/>
                  </a:lnTo>
                  <a:lnTo>
                    <a:pt x="1827" y="50"/>
                  </a:lnTo>
                  <a:lnTo>
                    <a:pt x="1885" y="75"/>
                  </a:lnTo>
                  <a:lnTo>
                    <a:pt x="1941" y="107"/>
                  </a:lnTo>
                  <a:lnTo>
                    <a:pt x="1993" y="143"/>
                  </a:lnTo>
                  <a:lnTo>
                    <a:pt x="2040" y="183"/>
                  </a:lnTo>
                  <a:lnTo>
                    <a:pt x="2085" y="228"/>
                  </a:lnTo>
                  <a:lnTo>
                    <a:pt x="2126" y="277"/>
                  </a:lnTo>
                  <a:lnTo>
                    <a:pt x="2162" y="328"/>
                  </a:lnTo>
                  <a:lnTo>
                    <a:pt x="2193" y="383"/>
                  </a:lnTo>
                  <a:lnTo>
                    <a:pt x="2219" y="442"/>
                  </a:lnTo>
                  <a:lnTo>
                    <a:pt x="2240" y="502"/>
                  </a:lnTo>
                  <a:lnTo>
                    <a:pt x="2255" y="565"/>
                  </a:lnTo>
                  <a:lnTo>
                    <a:pt x="2265" y="631"/>
                  </a:lnTo>
                  <a:lnTo>
                    <a:pt x="2268" y="698"/>
                  </a:lnTo>
                  <a:lnTo>
                    <a:pt x="2268" y="742"/>
                  </a:lnTo>
                  <a:lnTo>
                    <a:pt x="3134" y="2414"/>
                  </a:lnTo>
                  <a:lnTo>
                    <a:pt x="3139" y="2428"/>
                  </a:lnTo>
                  <a:lnTo>
                    <a:pt x="3140" y="2443"/>
                  </a:lnTo>
                  <a:lnTo>
                    <a:pt x="3138" y="2457"/>
                  </a:lnTo>
                  <a:lnTo>
                    <a:pt x="3131" y="2471"/>
                  </a:lnTo>
                  <a:lnTo>
                    <a:pt x="3122" y="2483"/>
                  </a:lnTo>
                  <a:lnTo>
                    <a:pt x="3110" y="2491"/>
                  </a:lnTo>
                  <a:lnTo>
                    <a:pt x="3096" y="2497"/>
                  </a:lnTo>
                  <a:lnTo>
                    <a:pt x="3083" y="2499"/>
                  </a:lnTo>
                  <a:lnTo>
                    <a:pt x="3081" y="2499"/>
                  </a:lnTo>
                  <a:lnTo>
                    <a:pt x="3006" y="2494"/>
                  </a:lnTo>
                  <a:lnTo>
                    <a:pt x="2934" y="2485"/>
                  </a:lnTo>
                  <a:lnTo>
                    <a:pt x="2864" y="2470"/>
                  </a:lnTo>
                  <a:lnTo>
                    <a:pt x="2798" y="2452"/>
                  </a:lnTo>
                  <a:lnTo>
                    <a:pt x="2733" y="2429"/>
                  </a:lnTo>
                  <a:lnTo>
                    <a:pt x="2672" y="2403"/>
                  </a:lnTo>
                  <a:lnTo>
                    <a:pt x="2612" y="2374"/>
                  </a:lnTo>
                  <a:lnTo>
                    <a:pt x="2555" y="2342"/>
                  </a:lnTo>
                  <a:lnTo>
                    <a:pt x="2501" y="2308"/>
                  </a:lnTo>
                  <a:lnTo>
                    <a:pt x="2449" y="2272"/>
                  </a:lnTo>
                  <a:lnTo>
                    <a:pt x="2400" y="2234"/>
                  </a:lnTo>
                  <a:lnTo>
                    <a:pt x="2354" y="2195"/>
                  </a:lnTo>
                  <a:lnTo>
                    <a:pt x="2309" y="2155"/>
                  </a:lnTo>
                  <a:lnTo>
                    <a:pt x="2268" y="2115"/>
                  </a:lnTo>
                  <a:lnTo>
                    <a:pt x="2268" y="2789"/>
                  </a:lnTo>
                  <a:lnTo>
                    <a:pt x="2265" y="2856"/>
                  </a:lnTo>
                  <a:lnTo>
                    <a:pt x="2255" y="2921"/>
                  </a:lnTo>
                  <a:lnTo>
                    <a:pt x="2240" y="2984"/>
                  </a:lnTo>
                  <a:lnTo>
                    <a:pt x="2219" y="3045"/>
                  </a:lnTo>
                  <a:lnTo>
                    <a:pt x="2193" y="3103"/>
                  </a:lnTo>
                  <a:lnTo>
                    <a:pt x="2162" y="3159"/>
                  </a:lnTo>
                  <a:lnTo>
                    <a:pt x="2126" y="3211"/>
                  </a:lnTo>
                  <a:lnTo>
                    <a:pt x="2085" y="3258"/>
                  </a:lnTo>
                  <a:lnTo>
                    <a:pt x="2040" y="3303"/>
                  </a:lnTo>
                  <a:lnTo>
                    <a:pt x="1993" y="3344"/>
                  </a:lnTo>
                  <a:lnTo>
                    <a:pt x="1941" y="3380"/>
                  </a:lnTo>
                  <a:lnTo>
                    <a:pt x="1885" y="3411"/>
                  </a:lnTo>
                  <a:lnTo>
                    <a:pt x="1827" y="3437"/>
                  </a:lnTo>
                  <a:lnTo>
                    <a:pt x="1766" y="3458"/>
                  </a:lnTo>
                  <a:lnTo>
                    <a:pt x="1702" y="3473"/>
                  </a:lnTo>
                  <a:lnTo>
                    <a:pt x="1638" y="3483"/>
                  </a:lnTo>
                  <a:lnTo>
                    <a:pt x="1570" y="3486"/>
                  </a:lnTo>
                  <a:lnTo>
                    <a:pt x="1503" y="3483"/>
                  </a:lnTo>
                  <a:lnTo>
                    <a:pt x="1437" y="3473"/>
                  </a:lnTo>
                  <a:lnTo>
                    <a:pt x="1375" y="3458"/>
                  </a:lnTo>
                  <a:lnTo>
                    <a:pt x="1314" y="3437"/>
                  </a:lnTo>
                  <a:lnTo>
                    <a:pt x="1255" y="3411"/>
                  </a:lnTo>
                  <a:lnTo>
                    <a:pt x="1200" y="3380"/>
                  </a:lnTo>
                  <a:lnTo>
                    <a:pt x="1148" y="3344"/>
                  </a:lnTo>
                  <a:lnTo>
                    <a:pt x="1100" y="3303"/>
                  </a:lnTo>
                  <a:lnTo>
                    <a:pt x="1055" y="3258"/>
                  </a:lnTo>
                  <a:lnTo>
                    <a:pt x="1015" y="3211"/>
                  </a:lnTo>
                  <a:lnTo>
                    <a:pt x="979" y="3159"/>
                  </a:lnTo>
                  <a:lnTo>
                    <a:pt x="948" y="3103"/>
                  </a:lnTo>
                  <a:lnTo>
                    <a:pt x="922" y="3045"/>
                  </a:lnTo>
                  <a:lnTo>
                    <a:pt x="900" y="2984"/>
                  </a:lnTo>
                  <a:lnTo>
                    <a:pt x="886" y="2921"/>
                  </a:lnTo>
                  <a:lnTo>
                    <a:pt x="876" y="2856"/>
                  </a:lnTo>
                  <a:lnTo>
                    <a:pt x="873" y="2789"/>
                  </a:lnTo>
                  <a:lnTo>
                    <a:pt x="873" y="1756"/>
                  </a:lnTo>
                  <a:lnTo>
                    <a:pt x="490" y="2307"/>
                  </a:lnTo>
                  <a:lnTo>
                    <a:pt x="480" y="2320"/>
                  </a:lnTo>
                  <a:lnTo>
                    <a:pt x="466" y="2328"/>
                  </a:lnTo>
                  <a:lnTo>
                    <a:pt x="82" y="2493"/>
                  </a:lnTo>
                  <a:lnTo>
                    <a:pt x="70" y="2498"/>
                  </a:lnTo>
                  <a:lnTo>
                    <a:pt x="58" y="2499"/>
                  </a:lnTo>
                  <a:lnTo>
                    <a:pt x="42" y="2497"/>
                  </a:lnTo>
                  <a:lnTo>
                    <a:pt x="26" y="2489"/>
                  </a:lnTo>
                  <a:lnTo>
                    <a:pt x="16" y="2480"/>
                  </a:lnTo>
                  <a:lnTo>
                    <a:pt x="7" y="2468"/>
                  </a:lnTo>
                  <a:lnTo>
                    <a:pt x="2" y="2454"/>
                  </a:lnTo>
                  <a:lnTo>
                    <a:pt x="0" y="2441"/>
                  </a:lnTo>
                  <a:lnTo>
                    <a:pt x="0" y="2034"/>
                  </a:lnTo>
                  <a:lnTo>
                    <a:pt x="3" y="2017"/>
                  </a:lnTo>
                  <a:lnTo>
                    <a:pt x="9" y="2002"/>
                  </a:lnTo>
                  <a:lnTo>
                    <a:pt x="874" y="680"/>
                  </a:lnTo>
                  <a:lnTo>
                    <a:pt x="878" y="614"/>
                  </a:lnTo>
                  <a:lnTo>
                    <a:pt x="889" y="550"/>
                  </a:lnTo>
                  <a:lnTo>
                    <a:pt x="906" y="488"/>
                  </a:lnTo>
                  <a:lnTo>
                    <a:pt x="927" y="429"/>
                  </a:lnTo>
                  <a:lnTo>
                    <a:pt x="954" y="373"/>
                  </a:lnTo>
                  <a:lnTo>
                    <a:pt x="985" y="319"/>
                  </a:lnTo>
                  <a:lnTo>
                    <a:pt x="1021" y="268"/>
                  </a:lnTo>
                  <a:lnTo>
                    <a:pt x="1062" y="222"/>
                  </a:lnTo>
                  <a:lnTo>
                    <a:pt x="1106" y="178"/>
                  </a:lnTo>
                  <a:lnTo>
                    <a:pt x="1155" y="139"/>
                  </a:lnTo>
                  <a:lnTo>
                    <a:pt x="1205" y="104"/>
                  </a:lnTo>
                  <a:lnTo>
                    <a:pt x="1261" y="73"/>
                  </a:lnTo>
                  <a:lnTo>
                    <a:pt x="1318" y="48"/>
                  </a:lnTo>
                  <a:lnTo>
                    <a:pt x="1378" y="28"/>
                  </a:lnTo>
                  <a:lnTo>
                    <a:pt x="1440" y="13"/>
                  </a:lnTo>
                  <a:lnTo>
                    <a:pt x="1504" y="4"/>
                  </a:lnTo>
                  <a:lnTo>
                    <a:pt x="1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75"/>
            <p:cNvSpPr>
              <a:spLocks/>
            </p:cNvSpPr>
            <p:nvPr/>
          </p:nvSpPr>
          <p:spPr bwMode="auto">
            <a:xfrm>
              <a:off x="10256838" y="5038725"/>
              <a:ext cx="80963" cy="80963"/>
            </a:xfrm>
            <a:custGeom>
              <a:avLst/>
              <a:gdLst>
                <a:gd name="T0" fmla="*/ 232 w 465"/>
                <a:gd name="T1" fmla="*/ 0 h 464"/>
                <a:gd name="T2" fmla="*/ 270 w 465"/>
                <a:gd name="T3" fmla="*/ 3 h 464"/>
                <a:gd name="T4" fmla="*/ 306 w 465"/>
                <a:gd name="T5" fmla="*/ 11 h 464"/>
                <a:gd name="T6" fmla="*/ 339 w 465"/>
                <a:gd name="T7" fmla="*/ 25 h 464"/>
                <a:gd name="T8" fmla="*/ 370 w 465"/>
                <a:gd name="T9" fmla="*/ 44 h 464"/>
                <a:gd name="T10" fmla="*/ 397 w 465"/>
                <a:gd name="T11" fmla="*/ 67 h 464"/>
                <a:gd name="T12" fmla="*/ 420 w 465"/>
                <a:gd name="T13" fmla="*/ 95 h 464"/>
                <a:gd name="T14" fmla="*/ 438 w 465"/>
                <a:gd name="T15" fmla="*/ 125 h 464"/>
                <a:gd name="T16" fmla="*/ 453 w 465"/>
                <a:gd name="T17" fmla="*/ 158 h 464"/>
                <a:gd name="T18" fmla="*/ 462 w 465"/>
                <a:gd name="T19" fmla="*/ 194 h 464"/>
                <a:gd name="T20" fmla="*/ 465 w 465"/>
                <a:gd name="T21" fmla="*/ 231 h 464"/>
                <a:gd name="T22" fmla="*/ 462 w 465"/>
                <a:gd name="T23" fmla="*/ 269 h 464"/>
                <a:gd name="T24" fmla="*/ 453 w 465"/>
                <a:gd name="T25" fmla="*/ 305 h 464"/>
                <a:gd name="T26" fmla="*/ 438 w 465"/>
                <a:gd name="T27" fmla="*/ 338 h 464"/>
                <a:gd name="T28" fmla="*/ 420 w 465"/>
                <a:gd name="T29" fmla="*/ 369 h 464"/>
                <a:gd name="T30" fmla="*/ 397 w 465"/>
                <a:gd name="T31" fmla="*/ 396 h 464"/>
                <a:gd name="T32" fmla="*/ 370 w 465"/>
                <a:gd name="T33" fmla="*/ 420 h 464"/>
                <a:gd name="T34" fmla="*/ 339 w 465"/>
                <a:gd name="T35" fmla="*/ 438 h 464"/>
                <a:gd name="T36" fmla="*/ 306 w 465"/>
                <a:gd name="T37" fmla="*/ 452 h 464"/>
                <a:gd name="T38" fmla="*/ 270 w 465"/>
                <a:gd name="T39" fmla="*/ 461 h 464"/>
                <a:gd name="T40" fmla="*/ 232 w 465"/>
                <a:gd name="T41" fmla="*/ 464 h 464"/>
                <a:gd name="T42" fmla="*/ 195 w 465"/>
                <a:gd name="T43" fmla="*/ 461 h 464"/>
                <a:gd name="T44" fmla="*/ 159 w 465"/>
                <a:gd name="T45" fmla="*/ 452 h 464"/>
                <a:gd name="T46" fmla="*/ 126 w 465"/>
                <a:gd name="T47" fmla="*/ 438 h 464"/>
                <a:gd name="T48" fmla="*/ 95 w 465"/>
                <a:gd name="T49" fmla="*/ 420 h 464"/>
                <a:gd name="T50" fmla="*/ 68 w 465"/>
                <a:gd name="T51" fmla="*/ 396 h 464"/>
                <a:gd name="T52" fmla="*/ 44 w 465"/>
                <a:gd name="T53" fmla="*/ 369 h 464"/>
                <a:gd name="T54" fmla="*/ 25 w 465"/>
                <a:gd name="T55" fmla="*/ 338 h 464"/>
                <a:gd name="T56" fmla="*/ 12 w 465"/>
                <a:gd name="T57" fmla="*/ 305 h 464"/>
                <a:gd name="T58" fmla="*/ 3 w 465"/>
                <a:gd name="T59" fmla="*/ 269 h 464"/>
                <a:gd name="T60" fmla="*/ 0 w 465"/>
                <a:gd name="T61" fmla="*/ 231 h 464"/>
                <a:gd name="T62" fmla="*/ 3 w 465"/>
                <a:gd name="T63" fmla="*/ 194 h 464"/>
                <a:gd name="T64" fmla="*/ 12 w 465"/>
                <a:gd name="T65" fmla="*/ 158 h 464"/>
                <a:gd name="T66" fmla="*/ 25 w 465"/>
                <a:gd name="T67" fmla="*/ 125 h 464"/>
                <a:gd name="T68" fmla="*/ 44 w 465"/>
                <a:gd name="T69" fmla="*/ 95 h 464"/>
                <a:gd name="T70" fmla="*/ 68 w 465"/>
                <a:gd name="T71" fmla="*/ 67 h 464"/>
                <a:gd name="T72" fmla="*/ 95 w 465"/>
                <a:gd name="T73" fmla="*/ 44 h 464"/>
                <a:gd name="T74" fmla="*/ 126 w 465"/>
                <a:gd name="T75" fmla="*/ 25 h 464"/>
                <a:gd name="T76" fmla="*/ 159 w 465"/>
                <a:gd name="T77" fmla="*/ 11 h 464"/>
                <a:gd name="T78" fmla="*/ 195 w 465"/>
                <a:gd name="T79" fmla="*/ 3 h 464"/>
                <a:gd name="T80" fmla="*/ 232 w 465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4">
                  <a:moveTo>
                    <a:pt x="232" y="0"/>
                  </a:moveTo>
                  <a:lnTo>
                    <a:pt x="270" y="3"/>
                  </a:lnTo>
                  <a:lnTo>
                    <a:pt x="306" y="11"/>
                  </a:lnTo>
                  <a:lnTo>
                    <a:pt x="339" y="25"/>
                  </a:lnTo>
                  <a:lnTo>
                    <a:pt x="370" y="44"/>
                  </a:lnTo>
                  <a:lnTo>
                    <a:pt x="397" y="67"/>
                  </a:lnTo>
                  <a:lnTo>
                    <a:pt x="420" y="95"/>
                  </a:lnTo>
                  <a:lnTo>
                    <a:pt x="438" y="125"/>
                  </a:lnTo>
                  <a:lnTo>
                    <a:pt x="453" y="158"/>
                  </a:lnTo>
                  <a:lnTo>
                    <a:pt x="462" y="194"/>
                  </a:lnTo>
                  <a:lnTo>
                    <a:pt x="465" y="231"/>
                  </a:lnTo>
                  <a:lnTo>
                    <a:pt x="462" y="269"/>
                  </a:lnTo>
                  <a:lnTo>
                    <a:pt x="453" y="305"/>
                  </a:lnTo>
                  <a:lnTo>
                    <a:pt x="438" y="338"/>
                  </a:lnTo>
                  <a:lnTo>
                    <a:pt x="420" y="369"/>
                  </a:lnTo>
                  <a:lnTo>
                    <a:pt x="397" y="396"/>
                  </a:lnTo>
                  <a:lnTo>
                    <a:pt x="370" y="420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1"/>
                  </a:lnTo>
                  <a:lnTo>
                    <a:pt x="232" y="464"/>
                  </a:lnTo>
                  <a:lnTo>
                    <a:pt x="195" y="461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20"/>
                  </a:lnTo>
                  <a:lnTo>
                    <a:pt x="68" y="396"/>
                  </a:lnTo>
                  <a:lnTo>
                    <a:pt x="44" y="369"/>
                  </a:lnTo>
                  <a:lnTo>
                    <a:pt x="25" y="338"/>
                  </a:lnTo>
                  <a:lnTo>
                    <a:pt x="12" y="305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5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6" y="25"/>
                  </a:lnTo>
                  <a:lnTo>
                    <a:pt x="159" y="11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76"/>
            <p:cNvSpPr>
              <a:spLocks/>
            </p:cNvSpPr>
            <p:nvPr/>
          </p:nvSpPr>
          <p:spPr bwMode="auto">
            <a:xfrm>
              <a:off x="10256838" y="5448300"/>
              <a:ext cx="80963" cy="80963"/>
            </a:xfrm>
            <a:custGeom>
              <a:avLst/>
              <a:gdLst>
                <a:gd name="T0" fmla="*/ 232 w 465"/>
                <a:gd name="T1" fmla="*/ 0 h 465"/>
                <a:gd name="T2" fmla="*/ 270 w 465"/>
                <a:gd name="T3" fmla="*/ 2 h 465"/>
                <a:gd name="T4" fmla="*/ 306 w 465"/>
                <a:gd name="T5" fmla="*/ 12 h 465"/>
                <a:gd name="T6" fmla="*/ 339 w 465"/>
                <a:gd name="T7" fmla="*/ 26 h 465"/>
                <a:gd name="T8" fmla="*/ 370 w 465"/>
                <a:gd name="T9" fmla="*/ 45 h 465"/>
                <a:gd name="T10" fmla="*/ 397 w 465"/>
                <a:gd name="T11" fmla="*/ 68 h 465"/>
                <a:gd name="T12" fmla="*/ 420 w 465"/>
                <a:gd name="T13" fmla="*/ 94 h 465"/>
                <a:gd name="T14" fmla="*/ 438 w 465"/>
                <a:gd name="T15" fmla="*/ 125 h 465"/>
                <a:gd name="T16" fmla="*/ 453 w 465"/>
                <a:gd name="T17" fmla="*/ 159 h 465"/>
                <a:gd name="T18" fmla="*/ 462 w 465"/>
                <a:gd name="T19" fmla="*/ 195 h 465"/>
                <a:gd name="T20" fmla="*/ 465 w 465"/>
                <a:gd name="T21" fmla="*/ 232 h 465"/>
                <a:gd name="T22" fmla="*/ 462 w 465"/>
                <a:gd name="T23" fmla="*/ 270 h 465"/>
                <a:gd name="T24" fmla="*/ 453 w 465"/>
                <a:gd name="T25" fmla="*/ 305 h 465"/>
                <a:gd name="T26" fmla="*/ 438 w 465"/>
                <a:gd name="T27" fmla="*/ 339 h 465"/>
                <a:gd name="T28" fmla="*/ 420 w 465"/>
                <a:gd name="T29" fmla="*/ 370 h 465"/>
                <a:gd name="T30" fmla="*/ 397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6 w 465"/>
                <a:gd name="T37" fmla="*/ 452 h 465"/>
                <a:gd name="T38" fmla="*/ 270 w 465"/>
                <a:gd name="T39" fmla="*/ 462 h 465"/>
                <a:gd name="T40" fmla="*/ 232 w 465"/>
                <a:gd name="T41" fmla="*/ 465 h 465"/>
                <a:gd name="T42" fmla="*/ 195 w 465"/>
                <a:gd name="T43" fmla="*/ 462 h 465"/>
                <a:gd name="T44" fmla="*/ 159 w 465"/>
                <a:gd name="T45" fmla="*/ 452 h 465"/>
                <a:gd name="T46" fmla="*/ 126 w 465"/>
                <a:gd name="T47" fmla="*/ 438 h 465"/>
                <a:gd name="T48" fmla="*/ 95 w 465"/>
                <a:gd name="T49" fmla="*/ 419 h 465"/>
                <a:gd name="T50" fmla="*/ 68 w 465"/>
                <a:gd name="T51" fmla="*/ 396 h 465"/>
                <a:gd name="T52" fmla="*/ 44 w 465"/>
                <a:gd name="T53" fmla="*/ 370 h 465"/>
                <a:gd name="T54" fmla="*/ 25 w 465"/>
                <a:gd name="T55" fmla="*/ 339 h 465"/>
                <a:gd name="T56" fmla="*/ 12 w 465"/>
                <a:gd name="T57" fmla="*/ 305 h 465"/>
                <a:gd name="T58" fmla="*/ 3 w 465"/>
                <a:gd name="T59" fmla="*/ 270 h 465"/>
                <a:gd name="T60" fmla="*/ 0 w 465"/>
                <a:gd name="T61" fmla="*/ 232 h 465"/>
                <a:gd name="T62" fmla="*/ 3 w 465"/>
                <a:gd name="T63" fmla="*/ 195 h 465"/>
                <a:gd name="T64" fmla="*/ 12 w 465"/>
                <a:gd name="T65" fmla="*/ 159 h 465"/>
                <a:gd name="T66" fmla="*/ 25 w 465"/>
                <a:gd name="T67" fmla="*/ 125 h 465"/>
                <a:gd name="T68" fmla="*/ 44 w 465"/>
                <a:gd name="T69" fmla="*/ 94 h 465"/>
                <a:gd name="T70" fmla="*/ 68 w 465"/>
                <a:gd name="T71" fmla="*/ 68 h 465"/>
                <a:gd name="T72" fmla="*/ 95 w 465"/>
                <a:gd name="T73" fmla="*/ 45 h 465"/>
                <a:gd name="T74" fmla="*/ 126 w 465"/>
                <a:gd name="T75" fmla="*/ 26 h 465"/>
                <a:gd name="T76" fmla="*/ 159 w 465"/>
                <a:gd name="T77" fmla="*/ 12 h 465"/>
                <a:gd name="T78" fmla="*/ 195 w 465"/>
                <a:gd name="T79" fmla="*/ 2 h 465"/>
                <a:gd name="T80" fmla="*/ 232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2" y="0"/>
                  </a:moveTo>
                  <a:lnTo>
                    <a:pt x="270" y="2"/>
                  </a:lnTo>
                  <a:lnTo>
                    <a:pt x="306" y="12"/>
                  </a:lnTo>
                  <a:lnTo>
                    <a:pt x="339" y="26"/>
                  </a:lnTo>
                  <a:lnTo>
                    <a:pt x="370" y="45"/>
                  </a:lnTo>
                  <a:lnTo>
                    <a:pt x="397" y="68"/>
                  </a:lnTo>
                  <a:lnTo>
                    <a:pt x="420" y="94"/>
                  </a:lnTo>
                  <a:lnTo>
                    <a:pt x="438" y="125"/>
                  </a:lnTo>
                  <a:lnTo>
                    <a:pt x="453" y="159"/>
                  </a:lnTo>
                  <a:lnTo>
                    <a:pt x="462" y="195"/>
                  </a:lnTo>
                  <a:lnTo>
                    <a:pt x="465" y="232"/>
                  </a:lnTo>
                  <a:lnTo>
                    <a:pt x="462" y="270"/>
                  </a:lnTo>
                  <a:lnTo>
                    <a:pt x="453" y="305"/>
                  </a:lnTo>
                  <a:lnTo>
                    <a:pt x="438" y="339"/>
                  </a:lnTo>
                  <a:lnTo>
                    <a:pt x="420" y="370"/>
                  </a:lnTo>
                  <a:lnTo>
                    <a:pt x="397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0" y="462"/>
                  </a:lnTo>
                  <a:lnTo>
                    <a:pt x="232" y="465"/>
                  </a:lnTo>
                  <a:lnTo>
                    <a:pt x="195" y="462"/>
                  </a:lnTo>
                  <a:lnTo>
                    <a:pt x="159" y="452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8" y="396"/>
                  </a:lnTo>
                  <a:lnTo>
                    <a:pt x="44" y="370"/>
                  </a:lnTo>
                  <a:lnTo>
                    <a:pt x="25" y="339"/>
                  </a:lnTo>
                  <a:lnTo>
                    <a:pt x="12" y="305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5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77"/>
            <p:cNvSpPr>
              <a:spLocks/>
            </p:cNvSpPr>
            <p:nvPr/>
          </p:nvSpPr>
          <p:spPr bwMode="auto">
            <a:xfrm>
              <a:off x="10236200" y="5222875"/>
              <a:ext cx="122238" cy="122238"/>
            </a:xfrm>
            <a:custGeom>
              <a:avLst/>
              <a:gdLst>
                <a:gd name="T0" fmla="*/ 233 w 698"/>
                <a:gd name="T1" fmla="*/ 0 h 697"/>
                <a:gd name="T2" fmla="*/ 465 w 698"/>
                <a:gd name="T3" fmla="*/ 0 h 697"/>
                <a:gd name="T4" fmla="*/ 465 w 698"/>
                <a:gd name="T5" fmla="*/ 175 h 697"/>
                <a:gd name="T6" fmla="*/ 469 w 698"/>
                <a:gd name="T7" fmla="*/ 193 h 697"/>
                <a:gd name="T8" fmla="*/ 477 w 698"/>
                <a:gd name="T9" fmla="*/ 208 h 697"/>
                <a:gd name="T10" fmla="*/ 490 w 698"/>
                <a:gd name="T11" fmla="*/ 221 h 697"/>
                <a:gd name="T12" fmla="*/ 506 w 698"/>
                <a:gd name="T13" fmla="*/ 230 h 697"/>
                <a:gd name="T14" fmla="*/ 524 w 698"/>
                <a:gd name="T15" fmla="*/ 232 h 697"/>
                <a:gd name="T16" fmla="*/ 698 w 698"/>
                <a:gd name="T17" fmla="*/ 232 h 697"/>
                <a:gd name="T18" fmla="*/ 698 w 698"/>
                <a:gd name="T19" fmla="*/ 465 h 697"/>
                <a:gd name="T20" fmla="*/ 524 w 698"/>
                <a:gd name="T21" fmla="*/ 465 h 697"/>
                <a:gd name="T22" fmla="*/ 506 w 698"/>
                <a:gd name="T23" fmla="*/ 468 h 697"/>
                <a:gd name="T24" fmla="*/ 490 w 698"/>
                <a:gd name="T25" fmla="*/ 476 h 697"/>
                <a:gd name="T26" fmla="*/ 477 w 698"/>
                <a:gd name="T27" fmla="*/ 488 h 697"/>
                <a:gd name="T28" fmla="*/ 469 w 698"/>
                <a:gd name="T29" fmla="*/ 505 h 697"/>
                <a:gd name="T30" fmla="*/ 465 w 698"/>
                <a:gd name="T31" fmla="*/ 523 h 697"/>
                <a:gd name="T32" fmla="*/ 465 w 698"/>
                <a:gd name="T33" fmla="*/ 697 h 697"/>
                <a:gd name="T34" fmla="*/ 233 w 698"/>
                <a:gd name="T35" fmla="*/ 697 h 697"/>
                <a:gd name="T36" fmla="*/ 233 w 698"/>
                <a:gd name="T37" fmla="*/ 523 h 697"/>
                <a:gd name="T38" fmla="*/ 230 w 698"/>
                <a:gd name="T39" fmla="*/ 505 h 697"/>
                <a:gd name="T40" fmla="*/ 222 w 698"/>
                <a:gd name="T41" fmla="*/ 488 h 697"/>
                <a:gd name="T42" fmla="*/ 209 w 698"/>
                <a:gd name="T43" fmla="*/ 476 h 697"/>
                <a:gd name="T44" fmla="*/ 193 w 698"/>
                <a:gd name="T45" fmla="*/ 468 h 697"/>
                <a:gd name="T46" fmla="*/ 175 w 698"/>
                <a:gd name="T47" fmla="*/ 465 h 697"/>
                <a:gd name="T48" fmla="*/ 0 w 698"/>
                <a:gd name="T49" fmla="*/ 465 h 697"/>
                <a:gd name="T50" fmla="*/ 0 w 698"/>
                <a:gd name="T51" fmla="*/ 232 h 697"/>
                <a:gd name="T52" fmla="*/ 175 w 698"/>
                <a:gd name="T53" fmla="*/ 232 h 697"/>
                <a:gd name="T54" fmla="*/ 193 w 698"/>
                <a:gd name="T55" fmla="*/ 230 h 697"/>
                <a:gd name="T56" fmla="*/ 209 w 698"/>
                <a:gd name="T57" fmla="*/ 221 h 697"/>
                <a:gd name="T58" fmla="*/ 222 w 698"/>
                <a:gd name="T59" fmla="*/ 208 h 697"/>
                <a:gd name="T60" fmla="*/ 230 w 698"/>
                <a:gd name="T61" fmla="*/ 193 h 697"/>
                <a:gd name="T62" fmla="*/ 233 w 698"/>
                <a:gd name="T63" fmla="*/ 175 h 697"/>
                <a:gd name="T64" fmla="*/ 233 w 698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8" h="697">
                  <a:moveTo>
                    <a:pt x="233" y="0"/>
                  </a:moveTo>
                  <a:lnTo>
                    <a:pt x="465" y="0"/>
                  </a:lnTo>
                  <a:lnTo>
                    <a:pt x="465" y="175"/>
                  </a:lnTo>
                  <a:lnTo>
                    <a:pt x="469" y="193"/>
                  </a:lnTo>
                  <a:lnTo>
                    <a:pt x="477" y="208"/>
                  </a:lnTo>
                  <a:lnTo>
                    <a:pt x="490" y="221"/>
                  </a:lnTo>
                  <a:lnTo>
                    <a:pt x="506" y="230"/>
                  </a:lnTo>
                  <a:lnTo>
                    <a:pt x="524" y="232"/>
                  </a:lnTo>
                  <a:lnTo>
                    <a:pt x="698" y="232"/>
                  </a:lnTo>
                  <a:lnTo>
                    <a:pt x="698" y="465"/>
                  </a:lnTo>
                  <a:lnTo>
                    <a:pt x="524" y="465"/>
                  </a:lnTo>
                  <a:lnTo>
                    <a:pt x="506" y="468"/>
                  </a:lnTo>
                  <a:lnTo>
                    <a:pt x="490" y="476"/>
                  </a:lnTo>
                  <a:lnTo>
                    <a:pt x="477" y="488"/>
                  </a:lnTo>
                  <a:lnTo>
                    <a:pt x="469" y="505"/>
                  </a:lnTo>
                  <a:lnTo>
                    <a:pt x="465" y="523"/>
                  </a:lnTo>
                  <a:lnTo>
                    <a:pt x="465" y="697"/>
                  </a:lnTo>
                  <a:lnTo>
                    <a:pt x="233" y="697"/>
                  </a:lnTo>
                  <a:lnTo>
                    <a:pt x="233" y="523"/>
                  </a:lnTo>
                  <a:lnTo>
                    <a:pt x="230" y="505"/>
                  </a:lnTo>
                  <a:lnTo>
                    <a:pt x="222" y="488"/>
                  </a:lnTo>
                  <a:lnTo>
                    <a:pt x="209" y="476"/>
                  </a:lnTo>
                  <a:lnTo>
                    <a:pt x="193" y="468"/>
                  </a:lnTo>
                  <a:lnTo>
                    <a:pt x="175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5" y="232"/>
                  </a:lnTo>
                  <a:lnTo>
                    <a:pt x="193" y="230"/>
                  </a:lnTo>
                  <a:lnTo>
                    <a:pt x="209" y="221"/>
                  </a:lnTo>
                  <a:lnTo>
                    <a:pt x="222" y="208"/>
                  </a:lnTo>
                  <a:lnTo>
                    <a:pt x="230" y="193"/>
                  </a:lnTo>
                  <a:lnTo>
                    <a:pt x="233" y="175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10950846" y="4976813"/>
            <a:ext cx="571500" cy="614363"/>
            <a:chOff x="10936288" y="4976813"/>
            <a:chExt cx="571500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82"/>
            <p:cNvSpPr>
              <a:spLocks noEditPoints="1"/>
            </p:cNvSpPr>
            <p:nvPr/>
          </p:nvSpPr>
          <p:spPr bwMode="auto">
            <a:xfrm>
              <a:off x="10936288" y="4976813"/>
              <a:ext cx="571500" cy="614363"/>
            </a:xfrm>
            <a:custGeom>
              <a:avLst/>
              <a:gdLst>
                <a:gd name="T0" fmla="*/ 1459 w 3237"/>
                <a:gd name="T1" fmla="*/ 2629 h 3486"/>
                <a:gd name="T2" fmla="*/ 1327 w 3237"/>
                <a:gd name="T3" fmla="*/ 2857 h 3486"/>
                <a:gd name="T4" fmla="*/ 1396 w 3237"/>
                <a:gd name="T5" fmla="*/ 3118 h 3486"/>
                <a:gd name="T6" fmla="*/ 1624 w 3237"/>
                <a:gd name="T7" fmla="*/ 3250 h 3486"/>
                <a:gd name="T8" fmla="*/ 1884 w 3237"/>
                <a:gd name="T9" fmla="*/ 3181 h 3486"/>
                <a:gd name="T10" fmla="*/ 2016 w 3237"/>
                <a:gd name="T11" fmla="*/ 2953 h 3486"/>
                <a:gd name="T12" fmla="*/ 1947 w 3237"/>
                <a:gd name="T13" fmla="*/ 2692 h 3486"/>
                <a:gd name="T14" fmla="*/ 1719 w 3237"/>
                <a:gd name="T15" fmla="*/ 2560 h 3486"/>
                <a:gd name="T16" fmla="*/ 1443 w 3237"/>
                <a:gd name="T17" fmla="*/ 1319 h 3486"/>
                <a:gd name="T18" fmla="*/ 1219 w 3237"/>
                <a:gd name="T19" fmla="*/ 1535 h 3486"/>
                <a:gd name="T20" fmla="*/ 1231 w 3237"/>
                <a:gd name="T21" fmla="*/ 1964 h 3486"/>
                <a:gd name="T22" fmla="*/ 1451 w 3237"/>
                <a:gd name="T23" fmla="*/ 2184 h 3486"/>
                <a:gd name="T24" fmla="*/ 1880 w 3237"/>
                <a:gd name="T25" fmla="*/ 2197 h 3486"/>
                <a:gd name="T26" fmla="*/ 2096 w 3237"/>
                <a:gd name="T27" fmla="*/ 1973 h 3486"/>
                <a:gd name="T28" fmla="*/ 2132 w 3237"/>
                <a:gd name="T29" fmla="*/ 1551 h 3486"/>
                <a:gd name="T30" fmla="*/ 1904 w 3237"/>
                <a:gd name="T31" fmla="*/ 1337 h 3486"/>
                <a:gd name="T32" fmla="*/ 1497 w 3237"/>
                <a:gd name="T33" fmla="*/ 1279 h 3486"/>
                <a:gd name="T34" fmla="*/ 745 w 3237"/>
                <a:gd name="T35" fmla="*/ 1881 h 3486"/>
                <a:gd name="T36" fmla="*/ 592 w 3237"/>
                <a:gd name="T37" fmla="*/ 1612 h 3486"/>
                <a:gd name="T38" fmla="*/ 549 w 3237"/>
                <a:gd name="T39" fmla="*/ 1541 h 3486"/>
                <a:gd name="T40" fmla="*/ 238 w 3237"/>
                <a:gd name="T41" fmla="*/ 1231 h 3486"/>
                <a:gd name="T42" fmla="*/ 2599 w 3237"/>
                <a:gd name="T43" fmla="*/ 1699 h 3486"/>
                <a:gd name="T44" fmla="*/ 2541 w 3237"/>
                <a:gd name="T45" fmla="*/ 1753 h 3486"/>
                <a:gd name="T46" fmla="*/ 2368 w 3237"/>
                <a:gd name="T47" fmla="*/ 1942 h 3486"/>
                <a:gd name="T48" fmla="*/ 2612 w 3237"/>
                <a:gd name="T49" fmla="*/ 2175 h 3486"/>
                <a:gd name="T50" fmla="*/ 2947 w 3237"/>
                <a:gd name="T51" fmla="*/ 2346 h 3486"/>
                <a:gd name="T52" fmla="*/ 1580 w 3237"/>
                <a:gd name="T53" fmla="*/ 246 h 3486"/>
                <a:gd name="T54" fmla="*/ 1372 w 3237"/>
                <a:gd name="T55" fmla="*/ 406 h 3486"/>
                <a:gd name="T56" fmla="*/ 1336 w 3237"/>
                <a:gd name="T57" fmla="*/ 674 h 3486"/>
                <a:gd name="T58" fmla="*/ 1496 w 3237"/>
                <a:gd name="T59" fmla="*/ 883 h 3486"/>
                <a:gd name="T60" fmla="*/ 1764 w 3237"/>
                <a:gd name="T61" fmla="*/ 918 h 3486"/>
                <a:gd name="T62" fmla="*/ 1972 w 3237"/>
                <a:gd name="T63" fmla="*/ 757 h 3486"/>
                <a:gd name="T64" fmla="*/ 2008 w 3237"/>
                <a:gd name="T65" fmla="*/ 489 h 3486"/>
                <a:gd name="T66" fmla="*/ 1847 w 3237"/>
                <a:gd name="T67" fmla="*/ 281 h 3486"/>
                <a:gd name="T68" fmla="*/ 1738 w 3237"/>
                <a:gd name="T69" fmla="*/ 4 h 3486"/>
                <a:gd name="T70" fmla="*/ 2092 w 3237"/>
                <a:gd name="T71" fmla="*/ 143 h 3486"/>
                <a:gd name="T72" fmla="*/ 2319 w 3237"/>
                <a:gd name="T73" fmla="*/ 442 h 3486"/>
                <a:gd name="T74" fmla="*/ 3230 w 3237"/>
                <a:gd name="T75" fmla="*/ 2414 h 3486"/>
                <a:gd name="T76" fmla="*/ 3207 w 3237"/>
                <a:gd name="T77" fmla="*/ 2491 h 3486"/>
                <a:gd name="T78" fmla="*/ 2962 w 3237"/>
                <a:gd name="T79" fmla="*/ 2470 h 3486"/>
                <a:gd name="T80" fmla="*/ 2599 w 3237"/>
                <a:gd name="T81" fmla="*/ 2308 h 3486"/>
                <a:gd name="T82" fmla="*/ 2368 w 3237"/>
                <a:gd name="T83" fmla="*/ 2789 h 3486"/>
                <a:gd name="T84" fmla="*/ 2261 w 3237"/>
                <a:gd name="T85" fmla="*/ 3159 h 3486"/>
                <a:gd name="T86" fmla="*/ 1985 w 3237"/>
                <a:gd name="T87" fmla="*/ 3411 h 3486"/>
                <a:gd name="T88" fmla="*/ 1606 w 3237"/>
                <a:gd name="T89" fmla="*/ 3483 h 3486"/>
                <a:gd name="T90" fmla="*/ 1257 w 3237"/>
                <a:gd name="T91" fmla="*/ 3347 h 3486"/>
                <a:gd name="T92" fmla="*/ 1031 w 3237"/>
                <a:gd name="T93" fmla="*/ 3057 h 3486"/>
                <a:gd name="T94" fmla="*/ 2 w 3237"/>
                <a:gd name="T95" fmla="*/ 1178 h 3486"/>
                <a:gd name="T96" fmla="*/ 42 w 3237"/>
                <a:gd name="T97" fmla="*/ 1106 h 3486"/>
                <a:gd name="T98" fmla="*/ 401 w 3237"/>
                <a:gd name="T99" fmla="*/ 1145 h 3486"/>
                <a:gd name="T100" fmla="*/ 714 w 3237"/>
                <a:gd name="T101" fmla="*/ 1286 h 3486"/>
                <a:gd name="T102" fmla="*/ 861 w 3237"/>
                <a:gd name="T103" fmla="*/ 1558 h 3486"/>
                <a:gd name="T104" fmla="*/ 852 w 3237"/>
                <a:gd name="T105" fmla="*/ 1783 h 3486"/>
                <a:gd name="T106" fmla="*/ 1024 w 3237"/>
                <a:gd name="T107" fmla="*/ 442 h 3486"/>
                <a:gd name="T108" fmla="*/ 1251 w 3237"/>
                <a:gd name="T109" fmla="*/ 143 h 3486"/>
                <a:gd name="T110" fmla="*/ 1605 w 3237"/>
                <a:gd name="T111" fmla="*/ 4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37" h="3486">
                  <a:moveTo>
                    <a:pt x="1672" y="2557"/>
                  </a:moveTo>
                  <a:lnTo>
                    <a:pt x="1624" y="2560"/>
                  </a:lnTo>
                  <a:lnTo>
                    <a:pt x="1580" y="2570"/>
                  </a:lnTo>
                  <a:lnTo>
                    <a:pt x="1537" y="2584"/>
                  </a:lnTo>
                  <a:lnTo>
                    <a:pt x="1496" y="2605"/>
                  </a:lnTo>
                  <a:lnTo>
                    <a:pt x="1459" y="2629"/>
                  </a:lnTo>
                  <a:lnTo>
                    <a:pt x="1426" y="2659"/>
                  </a:lnTo>
                  <a:lnTo>
                    <a:pt x="1396" y="2692"/>
                  </a:lnTo>
                  <a:lnTo>
                    <a:pt x="1372" y="2729"/>
                  </a:lnTo>
                  <a:lnTo>
                    <a:pt x="1352" y="2770"/>
                  </a:lnTo>
                  <a:lnTo>
                    <a:pt x="1336" y="2813"/>
                  </a:lnTo>
                  <a:lnTo>
                    <a:pt x="1327" y="2857"/>
                  </a:lnTo>
                  <a:lnTo>
                    <a:pt x="1324" y="2905"/>
                  </a:lnTo>
                  <a:lnTo>
                    <a:pt x="1327" y="2953"/>
                  </a:lnTo>
                  <a:lnTo>
                    <a:pt x="1336" y="2998"/>
                  </a:lnTo>
                  <a:lnTo>
                    <a:pt x="1352" y="3041"/>
                  </a:lnTo>
                  <a:lnTo>
                    <a:pt x="1372" y="3081"/>
                  </a:lnTo>
                  <a:lnTo>
                    <a:pt x="1396" y="3118"/>
                  </a:lnTo>
                  <a:lnTo>
                    <a:pt x="1426" y="3152"/>
                  </a:lnTo>
                  <a:lnTo>
                    <a:pt x="1459" y="3181"/>
                  </a:lnTo>
                  <a:lnTo>
                    <a:pt x="1496" y="3206"/>
                  </a:lnTo>
                  <a:lnTo>
                    <a:pt x="1537" y="3227"/>
                  </a:lnTo>
                  <a:lnTo>
                    <a:pt x="1580" y="3242"/>
                  </a:lnTo>
                  <a:lnTo>
                    <a:pt x="1624" y="3250"/>
                  </a:lnTo>
                  <a:lnTo>
                    <a:pt x="1672" y="3253"/>
                  </a:lnTo>
                  <a:lnTo>
                    <a:pt x="1719" y="3250"/>
                  </a:lnTo>
                  <a:lnTo>
                    <a:pt x="1764" y="3242"/>
                  </a:lnTo>
                  <a:lnTo>
                    <a:pt x="1807" y="3227"/>
                  </a:lnTo>
                  <a:lnTo>
                    <a:pt x="1847" y="3206"/>
                  </a:lnTo>
                  <a:lnTo>
                    <a:pt x="1884" y="3181"/>
                  </a:lnTo>
                  <a:lnTo>
                    <a:pt x="1918" y="3152"/>
                  </a:lnTo>
                  <a:lnTo>
                    <a:pt x="1947" y="3118"/>
                  </a:lnTo>
                  <a:lnTo>
                    <a:pt x="1972" y="3081"/>
                  </a:lnTo>
                  <a:lnTo>
                    <a:pt x="1992" y="3041"/>
                  </a:lnTo>
                  <a:lnTo>
                    <a:pt x="2008" y="2998"/>
                  </a:lnTo>
                  <a:lnTo>
                    <a:pt x="2016" y="2953"/>
                  </a:lnTo>
                  <a:lnTo>
                    <a:pt x="2019" y="2905"/>
                  </a:lnTo>
                  <a:lnTo>
                    <a:pt x="2016" y="2857"/>
                  </a:lnTo>
                  <a:lnTo>
                    <a:pt x="2008" y="2813"/>
                  </a:lnTo>
                  <a:lnTo>
                    <a:pt x="1992" y="2770"/>
                  </a:lnTo>
                  <a:lnTo>
                    <a:pt x="1972" y="2729"/>
                  </a:lnTo>
                  <a:lnTo>
                    <a:pt x="1947" y="2692"/>
                  </a:lnTo>
                  <a:lnTo>
                    <a:pt x="1918" y="2659"/>
                  </a:lnTo>
                  <a:lnTo>
                    <a:pt x="1884" y="2629"/>
                  </a:lnTo>
                  <a:lnTo>
                    <a:pt x="1847" y="2605"/>
                  </a:lnTo>
                  <a:lnTo>
                    <a:pt x="1807" y="2584"/>
                  </a:lnTo>
                  <a:lnTo>
                    <a:pt x="1764" y="2570"/>
                  </a:lnTo>
                  <a:lnTo>
                    <a:pt x="1719" y="2560"/>
                  </a:lnTo>
                  <a:lnTo>
                    <a:pt x="1672" y="2557"/>
                  </a:lnTo>
                  <a:close/>
                  <a:moveTo>
                    <a:pt x="1497" y="1279"/>
                  </a:moveTo>
                  <a:lnTo>
                    <a:pt x="1480" y="1282"/>
                  </a:lnTo>
                  <a:lnTo>
                    <a:pt x="1464" y="1290"/>
                  </a:lnTo>
                  <a:lnTo>
                    <a:pt x="1451" y="1303"/>
                  </a:lnTo>
                  <a:lnTo>
                    <a:pt x="1443" y="1319"/>
                  </a:lnTo>
                  <a:lnTo>
                    <a:pt x="1439" y="1337"/>
                  </a:lnTo>
                  <a:lnTo>
                    <a:pt x="1439" y="1511"/>
                  </a:lnTo>
                  <a:lnTo>
                    <a:pt x="1266" y="1511"/>
                  </a:lnTo>
                  <a:lnTo>
                    <a:pt x="1247" y="1514"/>
                  </a:lnTo>
                  <a:lnTo>
                    <a:pt x="1231" y="1522"/>
                  </a:lnTo>
                  <a:lnTo>
                    <a:pt x="1219" y="1535"/>
                  </a:lnTo>
                  <a:lnTo>
                    <a:pt x="1211" y="1551"/>
                  </a:lnTo>
                  <a:lnTo>
                    <a:pt x="1208" y="1570"/>
                  </a:lnTo>
                  <a:lnTo>
                    <a:pt x="1208" y="1918"/>
                  </a:lnTo>
                  <a:lnTo>
                    <a:pt x="1211" y="1936"/>
                  </a:lnTo>
                  <a:lnTo>
                    <a:pt x="1219" y="1952"/>
                  </a:lnTo>
                  <a:lnTo>
                    <a:pt x="1231" y="1964"/>
                  </a:lnTo>
                  <a:lnTo>
                    <a:pt x="1247" y="1973"/>
                  </a:lnTo>
                  <a:lnTo>
                    <a:pt x="1266" y="1976"/>
                  </a:lnTo>
                  <a:lnTo>
                    <a:pt x="1439" y="1976"/>
                  </a:lnTo>
                  <a:lnTo>
                    <a:pt x="1439" y="2150"/>
                  </a:lnTo>
                  <a:lnTo>
                    <a:pt x="1443" y="2169"/>
                  </a:lnTo>
                  <a:lnTo>
                    <a:pt x="1451" y="2184"/>
                  </a:lnTo>
                  <a:lnTo>
                    <a:pt x="1464" y="2197"/>
                  </a:lnTo>
                  <a:lnTo>
                    <a:pt x="1480" y="2206"/>
                  </a:lnTo>
                  <a:lnTo>
                    <a:pt x="1497" y="2208"/>
                  </a:lnTo>
                  <a:lnTo>
                    <a:pt x="1846" y="2208"/>
                  </a:lnTo>
                  <a:lnTo>
                    <a:pt x="1864" y="2206"/>
                  </a:lnTo>
                  <a:lnTo>
                    <a:pt x="1880" y="2197"/>
                  </a:lnTo>
                  <a:lnTo>
                    <a:pt x="1892" y="2184"/>
                  </a:lnTo>
                  <a:lnTo>
                    <a:pt x="1901" y="2169"/>
                  </a:lnTo>
                  <a:lnTo>
                    <a:pt x="1904" y="2150"/>
                  </a:lnTo>
                  <a:lnTo>
                    <a:pt x="1904" y="1976"/>
                  </a:lnTo>
                  <a:lnTo>
                    <a:pt x="2077" y="1976"/>
                  </a:lnTo>
                  <a:lnTo>
                    <a:pt x="2096" y="1973"/>
                  </a:lnTo>
                  <a:lnTo>
                    <a:pt x="2112" y="1964"/>
                  </a:lnTo>
                  <a:lnTo>
                    <a:pt x="2125" y="1952"/>
                  </a:lnTo>
                  <a:lnTo>
                    <a:pt x="2132" y="1936"/>
                  </a:lnTo>
                  <a:lnTo>
                    <a:pt x="2135" y="1918"/>
                  </a:lnTo>
                  <a:lnTo>
                    <a:pt x="2135" y="1570"/>
                  </a:lnTo>
                  <a:lnTo>
                    <a:pt x="2132" y="1551"/>
                  </a:lnTo>
                  <a:lnTo>
                    <a:pt x="2125" y="1535"/>
                  </a:lnTo>
                  <a:lnTo>
                    <a:pt x="2112" y="1522"/>
                  </a:lnTo>
                  <a:lnTo>
                    <a:pt x="2096" y="1514"/>
                  </a:lnTo>
                  <a:lnTo>
                    <a:pt x="2077" y="1511"/>
                  </a:lnTo>
                  <a:lnTo>
                    <a:pt x="1904" y="1511"/>
                  </a:lnTo>
                  <a:lnTo>
                    <a:pt x="1904" y="1337"/>
                  </a:lnTo>
                  <a:lnTo>
                    <a:pt x="1901" y="1319"/>
                  </a:lnTo>
                  <a:lnTo>
                    <a:pt x="1892" y="1303"/>
                  </a:lnTo>
                  <a:lnTo>
                    <a:pt x="1880" y="1290"/>
                  </a:lnTo>
                  <a:lnTo>
                    <a:pt x="1864" y="1282"/>
                  </a:lnTo>
                  <a:lnTo>
                    <a:pt x="1846" y="1279"/>
                  </a:lnTo>
                  <a:lnTo>
                    <a:pt x="1497" y="1279"/>
                  </a:lnTo>
                  <a:close/>
                  <a:moveTo>
                    <a:pt x="162" y="1223"/>
                  </a:moveTo>
                  <a:lnTo>
                    <a:pt x="976" y="2580"/>
                  </a:lnTo>
                  <a:lnTo>
                    <a:pt x="976" y="1912"/>
                  </a:lnTo>
                  <a:lnTo>
                    <a:pt x="775" y="1892"/>
                  </a:lnTo>
                  <a:lnTo>
                    <a:pt x="759" y="1888"/>
                  </a:lnTo>
                  <a:lnTo>
                    <a:pt x="745" y="1881"/>
                  </a:lnTo>
                  <a:lnTo>
                    <a:pt x="734" y="1869"/>
                  </a:lnTo>
                  <a:lnTo>
                    <a:pt x="726" y="1854"/>
                  </a:lnTo>
                  <a:lnTo>
                    <a:pt x="722" y="1838"/>
                  </a:lnTo>
                  <a:lnTo>
                    <a:pt x="724" y="1821"/>
                  </a:lnTo>
                  <a:lnTo>
                    <a:pt x="764" y="1652"/>
                  </a:lnTo>
                  <a:lnTo>
                    <a:pt x="592" y="1612"/>
                  </a:lnTo>
                  <a:lnTo>
                    <a:pt x="578" y="1607"/>
                  </a:lnTo>
                  <a:lnTo>
                    <a:pt x="566" y="1597"/>
                  </a:lnTo>
                  <a:lnTo>
                    <a:pt x="555" y="1586"/>
                  </a:lnTo>
                  <a:lnTo>
                    <a:pt x="550" y="1572"/>
                  </a:lnTo>
                  <a:lnTo>
                    <a:pt x="547" y="1557"/>
                  </a:lnTo>
                  <a:lnTo>
                    <a:pt x="549" y="1541"/>
                  </a:lnTo>
                  <a:lnTo>
                    <a:pt x="597" y="1345"/>
                  </a:lnTo>
                  <a:lnTo>
                    <a:pt x="528" y="1312"/>
                  </a:lnTo>
                  <a:lnTo>
                    <a:pt x="457" y="1285"/>
                  </a:lnTo>
                  <a:lnTo>
                    <a:pt x="385" y="1262"/>
                  </a:lnTo>
                  <a:lnTo>
                    <a:pt x="312" y="1244"/>
                  </a:lnTo>
                  <a:lnTo>
                    <a:pt x="238" y="1231"/>
                  </a:lnTo>
                  <a:lnTo>
                    <a:pt x="162" y="1223"/>
                  </a:lnTo>
                  <a:close/>
                  <a:moveTo>
                    <a:pt x="2368" y="995"/>
                  </a:moveTo>
                  <a:lnTo>
                    <a:pt x="2368" y="1208"/>
                  </a:lnTo>
                  <a:lnTo>
                    <a:pt x="2594" y="1669"/>
                  </a:lnTo>
                  <a:lnTo>
                    <a:pt x="2598" y="1684"/>
                  </a:lnTo>
                  <a:lnTo>
                    <a:pt x="2599" y="1699"/>
                  </a:lnTo>
                  <a:lnTo>
                    <a:pt x="2596" y="1714"/>
                  </a:lnTo>
                  <a:lnTo>
                    <a:pt x="2589" y="1726"/>
                  </a:lnTo>
                  <a:lnTo>
                    <a:pt x="2580" y="1738"/>
                  </a:lnTo>
                  <a:lnTo>
                    <a:pt x="2567" y="1746"/>
                  </a:lnTo>
                  <a:lnTo>
                    <a:pt x="2555" y="1752"/>
                  </a:lnTo>
                  <a:lnTo>
                    <a:pt x="2541" y="1753"/>
                  </a:lnTo>
                  <a:lnTo>
                    <a:pt x="2526" y="1751"/>
                  </a:lnTo>
                  <a:lnTo>
                    <a:pt x="2511" y="1744"/>
                  </a:lnTo>
                  <a:lnTo>
                    <a:pt x="2499" y="1734"/>
                  </a:lnTo>
                  <a:lnTo>
                    <a:pt x="2489" y="1720"/>
                  </a:lnTo>
                  <a:lnTo>
                    <a:pt x="2368" y="1471"/>
                  </a:lnTo>
                  <a:lnTo>
                    <a:pt x="2368" y="1942"/>
                  </a:lnTo>
                  <a:lnTo>
                    <a:pt x="2401" y="1981"/>
                  </a:lnTo>
                  <a:lnTo>
                    <a:pt x="2438" y="2021"/>
                  </a:lnTo>
                  <a:lnTo>
                    <a:pt x="2478" y="2061"/>
                  </a:lnTo>
                  <a:lnTo>
                    <a:pt x="2520" y="2100"/>
                  </a:lnTo>
                  <a:lnTo>
                    <a:pt x="2564" y="2138"/>
                  </a:lnTo>
                  <a:lnTo>
                    <a:pt x="2612" y="2175"/>
                  </a:lnTo>
                  <a:lnTo>
                    <a:pt x="2661" y="2210"/>
                  </a:lnTo>
                  <a:lnTo>
                    <a:pt x="2713" y="2243"/>
                  </a:lnTo>
                  <a:lnTo>
                    <a:pt x="2768" y="2273"/>
                  </a:lnTo>
                  <a:lnTo>
                    <a:pt x="2825" y="2301"/>
                  </a:lnTo>
                  <a:lnTo>
                    <a:pt x="2885" y="2325"/>
                  </a:lnTo>
                  <a:lnTo>
                    <a:pt x="2947" y="2346"/>
                  </a:lnTo>
                  <a:lnTo>
                    <a:pt x="3012" y="2362"/>
                  </a:lnTo>
                  <a:lnTo>
                    <a:pt x="3079" y="2374"/>
                  </a:lnTo>
                  <a:lnTo>
                    <a:pt x="2368" y="995"/>
                  </a:lnTo>
                  <a:close/>
                  <a:moveTo>
                    <a:pt x="1672" y="233"/>
                  </a:moveTo>
                  <a:lnTo>
                    <a:pt x="1624" y="236"/>
                  </a:lnTo>
                  <a:lnTo>
                    <a:pt x="1580" y="246"/>
                  </a:lnTo>
                  <a:lnTo>
                    <a:pt x="1537" y="261"/>
                  </a:lnTo>
                  <a:lnTo>
                    <a:pt x="1496" y="281"/>
                  </a:lnTo>
                  <a:lnTo>
                    <a:pt x="1459" y="306"/>
                  </a:lnTo>
                  <a:lnTo>
                    <a:pt x="1426" y="336"/>
                  </a:lnTo>
                  <a:lnTo>
                    <a:pt x="1396" y="369"/>
                  </a:lnTo>
                  <a:lnTo>
                    <a:pt x="1372" y="406"/>
                  </a:lnTo>
                  <a:lnTo>
                    <a:pt x="1352" y="446"/>
                  </a:lnTo>
                  <a:lnTo>
                    <a:pt x="1336" y="489"/>
                  </a:lnTo>
                  <a:lnTo>
                    <a:pt x="1327" y="535"/>
                  </a:lnTo>
                  <a:lnTo>
                    <a:pt x="1324" y="581"/>
                  </a:lnTo>
                  <a:lnTo>
                    <a:pt x="1327" y="629"/>
                  </a:lnTo>
                  <a:lnTo>
                    <a:pt x="1336" y="674"/>
                  </a:lnTo>
                  <a:lnTo>
                    <a:pt x="1352" y="717"/>
                  </a:lnTo>
                  <a:lnTo>
                    <a:pt x="1372" y="757"/>
                  </a:lnTo>
                  <a:lnTo>
                    <a:pt x="1396" y="795"/>
                  </a:lnTo>
                  <a:lnTo>
                    <a:pt x="1426" y="828"/>
                  </a:lnTo>
                  <a:lnTo>
                    <a:pt x="1459" y="857"/>
                  </a:lnTo>
                  <a:lnTo>
                    <a:pt x="1496" y="883"/>
                  </a:lnTo>
                  <a:lnTo>
                    <a:pt x="1537" y="903"/>
                  </a:lnTo>
                  <a:lnTo>
                    <a:pt x="1580" y="918"/>
                  </a:lnTo>
                  <a:lnTo>
                    <a:pt x="1624" y="927"/>
                  </a:lnTo>
                  <a:lnTo>
                    <a:pt x="1672" y="930"/>
                  </a:lnTo>
                  <a:lnTo>
                    <a:pt x="1719" y="927"/>
                  </a:lnTo>
                  <a:lnTo>
                    <a:pt x="1764" y="918"/>
                  </a:lnTo>
                  <a:lnTo>
                    <a:pt x="1807" y="903"/>
                  </a:lnTo>
                  <a:lnTo>
                    <a:pt x="1847" y="883"/>
                  </a:lnTo>
                  <a:lnTo>
                    <a:pt x="1884" y="857"/>
                  </a:lnTo>
                  <a:lnTo>
                    <a:pt x="1918" y="828"/>
                  </a:lnTo>
                  <a:lnTo>
                    <a:pt x="1947" y="795"/>
                  </a:lnTo>
                  <a:lnTo>
                    <a:pt x="1972" y="757"/>
                  </a:lnTo>
                  <a:lnTo>
                    <a:pt x="1992" y="717"/>
                  </a:lnTo>
                  <a:lnTo>
                    <a:pt x="2008" y="674"/>
                  </a:lnTo>
                  <a:lnTo>
                    <a:pt x="2016" y="629"/>
                  </a:lnTo>
                  <a:lnTo>
                    <a:pt x="2019" y="581"/>
                  </a:lnTo>
                  <a:lnTo>
                    <a:pt x="2016" y="535"/>
                  </a:lnTo>
                  <a:lnTo>
                    <a:pt x="2008" y="489"/>
                  </a:lnTo>
                  <a:lnTo>
                    <a:pt x="1992" y="446"/>
                  </a:lnTo>
                  <a:lnTo>
                    <a:pt x="1972" y="406"/>
                  </a:lnTo>
                  <a:lnTo>
                    <a:pt x="1947" y="369"/>
                  </a:lnTo>
                  <a:lnTo>
                    <a:pt x="1918" y="336"/>
                  </a:lnTo>
                  <a:lnTo>
                    <a:pt x="1884" y="306"/>
                  </a:lnTo>
                  <a:lnTo>
                    <a:pt x="1847" y="281"/>
                  </a:lnTo>
                  <a:lnTo>
                    <a:pt x="1807" y="261"/>
                  </a:lnTo>
                  <a:lnTo>
                    <a:pt x="1764" y="246"/>
                  </a:lnTo>
                  <a:lnTo>
                    <a:pt x="1719" y="236"/>
                  </a:lnTo>
                  <a:lnTo>
                    <a:pt x="1672" y="233"/>
                  </a:lnTo>
                  <a:close/>
                  <a:moveTo>
                    <a:pt x="1672" y="0"/>
                  </a:moveTo>
                  <a:lnTo>
                    <a:pt x="1738" y="4"/>
                  </a:lnTo>
                  <a:lnTo>
                    <a:pt x="1804" y="13"/>
                  </a:lnTo>
                  <a:lnTo>
                    <a:pt x="1867" y="29"/>
                  </a:lnTo>
                  <a:lnTo>
                    <a:pt x="1927" y="50"/>
                  </a:lnTo>
                  <a:lnTo>
                    <a:pt x="1985" y="75"/>
                  </a:lnTo>
                  <a:lnTo>
                    <a:pt x="2040" y="107"/>
                  </a:lnTo>
                  <a:lnTo>
                    <a:pt x="2092" y="143"/>
                  </a:lnTo>
                  <a:lnTo>
                    <a:pt x="2141" y="183"/>
                  </a:lnTo>
                  <a:lnTo>
                    <a:pt x="2185" y="228"/>
                  </a:lnTo>
                  <a:lnTo>
                    <a:pt x="2225" y="277"/>
                  </a:lnTo>
                  <a:lnTo>
                    <a:pt x="2261" y="328"/>
                  </a:lnTo>
                  <a:lnTo>
                    <a:pt x="2293" y="383"/>
                  </a:lnTo>
                  <a:lnTo>
                    <a:pt x="2319" y="442"/>
                  </a:lnTo>
                  <a:lnTo>
                    <a:pt x="2339" y="502"/>
                  </a:lnTo>
                  <a:lnTo>
                    <a:pt x="2355" y="565"/>
                  </a:lnTo>
                  <a:lnTo>
                    <a:pt x="2365" y="631"/>
                  </a:lnTo>
                  <a:lnTo>
                    <a:pt x="2368" y="698"/>
                  </a:lnTo>
                  <a:lnTo>
                    <a:pt x="2368" y="742"/>
                  </a:lnTo>
                  <a:lnTo>
                    <a:pt x="3230" y="2414"/>
                  </a:lnTo>
                  <a:lnTo>
                    <a:pt x="3236" y="2428"/>
                  </a:lnTo>
                  <a:lnTo>
                    <a:pt x="3237" y="2443"/>
                  </a:lnTo>
                  <a:lnTo>
                    <a:pt x="3235" y="2457"/>
                  </a:lnTo>
                  <a:lnTo>
                    <a:pt x="3228" y="2471"/>
                  </a:lnTo>
                  <a:lnTo>
                    <a:pt x="3219" y="2483"/>
                  </a:lnTo>
                  <a:lnTo>
                    <a:pt x="3207" y="2491"/>
                  </a:lnTo>
                  <a:lnTo>
                    <a:pt x="3194" y="2497"/>
                  </a:lnTo>
                  <a:lnTo>
                    <a:pt x="3179" y="2499"/>
                  </a:lnTo>
                  <a:lnTo>
                    <a:pt x="3178" y="2499"/>
                  </a:lnTo>
                  <a:lnTo>
                    <a:pt x="3104" y="2494"/>
                  </a:lnTo>
                  <a:lnTo>
                    <a:pt x="3032" y="2485"/>
                  </a:lnTo>
                  <a:lnTo>
                    <a:pt x="2962" y="2470"/>
                  </a:lnTo>
                  <a:lnTo>
                    <a:pt x="2896" y="2452"/>
                  </a:lnTo>
                  <a:lnTo>
                    <a:pt x="2831" y="2429"/>
                  </a:lnTo>
                  <a:lnTo>
                    <a:pt x="2769" y="2403"/>
                  </a:lnTo>
                  <a:lnTo>
                    <a:pt x="2710" y="2375"/>
                  </a:lnTo>
                  <a:lnTo>
                    <a:pt x="2654" y="2342"/>
                  </a:lnTo>
                  <a:lnTo>
                    <a:pt x="2599" y="2308"/>
                  </a:lnTo>
                  <a:lnTo>
                    <a:pt x="2548" y="2272"/>
                  </a:lnTo>
                  <a:lnTo>
                    <a:pt x="2499" y="2234"/>
                  </a:lnTo>
                  <a:lnTo>
                    <a:pt x="2452" y="2195"/>
                  </a:lnTo>
                  <a:lnTo>
                    <a:pt x="2409" y="2155"/>
                  </a:lnTo>
                  <a:lnTo>
                    <a:pt x="2368" y="2115"/>
                  </a:lnTo>
                  <a:lnTo>
                    <a:pt x="2368" y="2789"/>
                  </a:lnTo>
                  <a:lnTo>
                    <a:pt x="2365" y="2856"/>
                  </a:lnTo>
                  <a:lnTo>
                    <a:pt x="2355" y="2921"/>
                  </a:lnTo>
                  <a:lnTo>
                    <a:pt x="2339" y="2984"/>
                  </a:lnTo>
                  <a:lnTo>
                    <a:pt x="2319" y="3045"/>
                  </a:lnTo>
                  <a:lnTo>
                    <a:pt x="2293" y="3103"/>
                  </a:lnTo>
                  <a:lnTo>
                    <a:pt x="2261" y="3159"/>
                  </a:lnTo>
                  <a:lnTo>
                    <a:pt x="2225" y="3211"/>
                  </a:lnTo>
                  <a:lnTo>
                    <a:pt x="2185" y="3258"/>
                  </a:lnTo>
                  <a:lnTo>
                    <a:pt x="2141" y="3303"/>
                  </a:lnTo>
                  <a:lnTo>
                    <a:pt x="2092" y="3344"/>
                  </a:lnTo>
                  <a:lnTo>
                    <a:pt x="2040" y="3380"/>
                  </a:lnTo>
                  <a:lnTo>
                    <a:pt x="1985" y="3411"/>
                  </a:lnTo>
                  <a:lnTo>
                    <a:pt x="1927" y="3437"/>
                  </a:lnTo>
                  <a:lnTo>
                    <a:pt x="1867" y="3458"/>
                  </a:lnTo>
                  <a:lnTo>
                    <a:pt x="1804" y="3473"/>
                  </a:lnTo>
                  <a:lnTo>
                    <a:pt x="1738" y="3483"/>
                  </a:lnTo>
                  <a:lnTo>
                    <a:pt x="1672" y="3486"/>
                  </a:lnTo>
                  <a:lnTo>
                    <a:pt x="1606" y="3483"/>
                  </a:lnTo>
                  <a:lnTo>
                    <a:pt x="1542" y="3473"/>
                  </a:lnTo>
                  <a:lnTo>
                    <a:pt x="1480" y="3458"/>
                  </a:lnTo>
                  <a:lnTo>
                    <a:pt x="1419" y="3438"/>
                  </a:lnTo>
                  <a:lnTo>
                    <a:pt x="1362" y="3413"/>
                  </a:lnTo>
                  <a:lnTo>
                    <a:pt x="1308" y="3382"/>
                  </a:lnTo>
                  <a:lnTo>
                    <a:pt x="1257" y="3347"/>
                  </a:lnTo>
                  <a:lnTo>
                    <a:pt x="1209" y="3308"/>
                  </a:lnTo>
                  <a:lnTo>
                    <a:pt x="1165" y="3265"/>
                  </a:lnTo>
                  <a:lnTo>
                    <a:pt x="1125" y="3218"/>
                  </a:lnTo>
                  <a:lnTo>
                    <a:pt x="1089" y="3167"/>
                  </a:lnTo>
                  <a:lnTo>
                    <a:pt x="1057" y="3114"/>
                  </a:lnTo>
                  <a:lnTo>
                    <a:pt x="1031" y="3057"/>
                  </a:lnTo>
                  <a:lnTo>
                    <a:pt x="1009" y="2997"/>
                  </a:lnTo>
                  <a:lnTo>
                    <a:pt x="993" y="2936"/>
                  </a:lnTo>
                  <a:lnTo>
                    <a:pt x="982" y="2872"/>
                  </a:lnTo>
                  <a:lnTo>
                    <a:pt x="977" y="2807"/>
                  </a:lnTo>
                  <a:lnTo>
                    <a:pt x="8" y="1193"/>
                  </a:lnTo>
                  <a:lnTo>
                    <a:pt x="2" y="1178"/>
                  </a:lnTo>
                  <a:lnTo>
                    <a:pt x="0" y="1163"/>
                  </a:lnTo>
                  <a:lnTo>
                    <a:pt x="1" y="1148"/>
                  </a:lnTo>
                  <a:lnTo>
                    <a:pt x="7" y="1134"/>
                  </a:lnTo>
                  <a:lnTo>
                    <a:pt x="17" y="1122"/>
                  </a:lnTo>
                  <a:lnTo>
                    <a:pt x="29" y="1112"/>
                  </a:lnTo>
                  <a:lnTo>
                    <a:pt x="42" y="1106"/>
                  </a:lnTo>
                  <a:lnTo>
                    <a:pt x="58" y="1104"/>
                  </a:lnTo>
                  <a:lnTo>
                    <a:pt x="89" y="1104"/>
                  </a:lnTo>
                  <a:lnTo>
                    <a:pt x="168" y="1107"/>
                  </a:lnTo>
                  <a:lnTo>
                    <a:pt x="246" y="1115"/>
                  </a:lnTo>
                  <a:lnTo>
                    <a:pt x="324" y="1127"/>
                  </a:lnTo>
                  <a:lnTo>
                    <a:pt x="401" y="1145"/>
                  </a:lnTo>
                  <a:lnTo>
                    <a:pt x="476" y="1169"/>
                  </a:lnTo>
                  <a:lnTo>
                    <a:pt x="550" y="1196"/>
                  </a:lnTo>
                  <a:lnTo>
                    <a:pt x="622" y="1228"/>
                  </a:lnTo>
                  <a:lnTo>
                    <a:pt x="693" y="1265"/>
                  </a:lnTo>
                  <a:lnTo>
                    <a:pt x="704" y="1274"/>
                  </a:lnTo>
                  <a:lnTo>
                    <a:pt x="714" y="1286"/>
                  </a:lnTo>
                  <a:lnTo>
                    <a:pt x="719" y="1300"/>
                  </a:lnTo>
                  <a:lnTo>
                    <a:pt x="721" y="1315"/>
                  </a:lnTo>
                  <a:lnTo>
                    <a:pt x="720" y="1329"/>
                  </a:lnTo>
                  <a:lnTo>
                    <a:pt x="676" y="1511"/>
                  </a:lnTo>
                  <a:lnTo>
                    <a:pt x="847" y="1552"/>
                  </a:lnTo>
                  <a:lnTo>
                    <a:pt x="861" y="1558"/>
                  </a:lnTo>
                  <a:lnTo>
                    <a:pt x="873" y="1566"/>
                  </a:lnTo>
                  <a:lnTo>
                    <a:pt x="883" y="1578"/>
                  </a:lnTo>
                  <a:lnTo>
                    <a:pt x="889" y="1592"/>
                  </a:lnTo>
                  <a:lnTo>
                    <a:pt x="891" y="1607"/>
                  </a:lnTo>
                  <a:lnTo>
                    <a:pt x="890" y="1621"/>
                  </a:lnTo>
                  <a:lnTo>
                    <a:pt x="852" y="1783"/>
                  </a:lnTo>
                  <a:lnTo>
                    <a:pt x="976" y="1796"/>
                  </a:lnTo>
                  <a:lnTo>
                    <a:pt x="976" y="698"/>
                  </a:lnTo>
                  <a:lnTo>
                    <a:pt x="979" y="631"/>
                  </a:lnTo>
                  <a:lnTo>
                    <a:pt x="988" y="565"/>
                  </a:lnTo>
                  <a:lnTo>
                    <a:pt x="1004" y="502"/>
                  </a:lnTo>
                  <a:lnTo>
                    <a:pt x="1024" y="442"/>
                  </a:lnTo>
                  <a:lnTo>
                    <a:pt x="1051" y="383"/>
                  </a:lnTo>
                  <a:lnTo>
                    <a:pt x="1082" y="328"/>
                  </a:lnTo>
                  <a:lnTo>
                    <a:pt x="1118" y="277"/>
                  </a:lnTo>
                  <a:lnTo>
                    <a:pt x="1159" y="228"/>
                  </a:lnTo>
                  <a:lnTo>
                    <a:pt x="1203" y="183"/>
                  </a:lnTo>
                  <a:lnTo>
                    <a:pt x="1251" y="143"/>
                  </a:lnTo>
                  <a:lnTo>
                    <a:pt x="1303" y="107"/>
                  </a:lnTo>
                  <a:lnTo>
                    <a:pt x="1358" y="75"/>
                  </a:lnTo>
                  <a:lnTo>
                    <a:pt x="1416" y="50"/>
                  </a:lnTo>
                  <a:lnTo>
                    <a:pt x="1476" y="29"/>
                  </a:lnTo>
                  <a:lnTo>
                    <a:pt x="1540" y="13"/>
                  </a:lnTo>
                  <a:lnTo>
                    <a:pt x="1605" y="4"/>
                  </a:lnTo>
                  <a:lnTo>
                    <a:pt x="1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83"/>
            <p:cNvSpPr>
              <a:spLocks/>
            </p:cNvSpPr>
            <p:nvPr/>
          </p:nvSpPr>
          <p:spPr bwMode="auto">
            <a:xfrm>
              <a:off x="11190288" y="5038725"/>
              <a:ext cx="82550" cy="80963"/>
            </a:xfrm>
            <a:custGeom>
              <a:avLst/>
              <a:gdLst>
                <a:gd name="T0" fmla="*/ 233 w 465"/>
                <a:gd name="T1" fmla="*/ 0 h 464"/>
                <a:gd name="T2" fmla="*/ 271 w 465"/>
                <a:gd name="T3" fmla="*/ 3 h 464"/>
                <a:gd name="T4" fmla="*/ 306 w 465"/>
                <a:gd name="T5" fmla="*/ 11 h 464"/>
                <a:gd name="T6" fmla="*/ 339 w 465"/>
                <a:gd name="T7" fmla="*/ 25 h 464"/>
                <a:gd name="T8" fmla="*/ 370 w 465"/>
                <a:gd name="T9" fmla="*/ 44 h 464"/>
                <a:gd name="T10" fmla="*/ 396 w 465"/>
                <a:gd name="T11" fmla="*/ 67 h 464"/>
                <a:gd name="T12" fmla="*/ 420 w 465"/>
                <a:gd name="T13" fmla="*/ 95 h 464"/>
                <a:gd name="T14" fmla="*/ 439 w 465"/>
                <a:gd name="T15" fmla="*/ 125 h 464"/>
                <a:gd name="T16" fmla="*/ 452 w 465"/>
                <a:gd name="T17" fmla="*/ 158 h 464"/>
                <a:gd name="T18" fmla="*/ 462 w 465"/>
                <a:gd name="T19" fmla="*/ 194 h 464"/>
                <a:gd name="T20" fmla="*/ 465 w 465"/>
                <a:gd name="T21" fmla="*/ 231 h 464"/>
                <a:gd name="T22" fmla="*/ 462 w 465"/>
                <a:gd name="T23" fmla="*/ 269 h 464"/>
                <a:gd name="T24" fmla="*/ 452 w 465"/>
                <a:gd name="T25" fmla="*/ 305 h 464"/>
                <a:gd name="T26" fmla="*/ 439 w 465"/>
                <a:gd name="T27" fmla="*/ 338 h 464"/>
                <a:gd name="T28" fmla="*/ 420 w 465"/>
                <a:gd name="T29" fmla="*/ 369 h 464"/>
                <a:gd name="T30" fmla="*/ 396 w 465"/>
                <a:gd name="T31" fmla="*/ 396 h 464"/>
                <a:gd name="T32" fmla="*/ 370 w 465"/>
                <a:gd name="T33" fmla="*/ 420 h 464"/>
                <a:gd name="T34" fmla="*/ 339 w 465"/>
                <a:gd name="T35" fmla="*/ 438 h 464"/>
                <a:gd name="T36" fmla="*/ 306 w 465"/>
                <a:gd name="T37" fmla="*/ 452 h 464"/>
                <a:gd name="T38" fmla="*/ 271 w 465"/>
                <a:gd name="T39" fmla="*/ 461 h 464"/>
                <a:gd name="T40" fmla="*/ 233 w 465"/>
                <a:gd name="T41" fmla="*/ 464 h 464"/>
                <a:gd name="T42" fmla="*/ 195 w 465"/>
                <a:gd name="T43" fmla="*/ 461 h 464"/>
                <a:gd name="T44" fmla="*/ 160 w 465"/>
                <a:gd name="T45" fmla="*/ 452 h 464"/>
                <a:gd name="T46" fmla="*/ 126 w 465"/>
                <a:gd name="T47" fmla="*/ 438 h 464"/>
                <a:gd name="T48" fmla="*/ 95 w 465"/>
                <a:gd name="T49" fmla="*/ 420 h 464"/>
                <a:gd name="T50" fmla="*/ 69 w 465"/>
                <a:gd name="T51" fmla="*/ 396 h 464"/>
                <a:gd name="T52" fmla="*/ 46 w 465"/>
                <a:gd name="T53" fmla="*/ 369 h 464"/>
                <a:gd name="T54" fmla="*/ 27 w 465"/>
                <a:gd name="T55" fmla="*/ 338 h 464"/>
                <a:gd name="T56" fmla="*/ 13 w 465"/>
                <a:gd name="T57" fmla="*/ 305 h 464"/>
                <a:gd name="T58" fmla="*/ 4 w 465"/>
                <a:gd name="T59" fmla="*/ 269 h 464"/>
                <a:gd name="T60" fmla="*/ 0 w 465"/>
                <a:gd name="T61" fmla="*/ 231 h 464"/>
                <a:gd name="T62" fmla="*/ 4 w 465"/>
                <a:gd name="T63" fmla="*/ 194 h 464"/>
                <a:gd name="T64" fmla="*/ 13 w 465"/>
                <a:gd name="T65" fmla="*/ 158 h 464"/>
                <a:gd name="T66" fmla="*/ 27 w 465"/>
                <a:gd name="T67" fmla="*/ 125 h 464"/>
                <a:gd name="T68" fmla="*/ 46 w 465"/>
                <a:gd name="T69" fmla="*/ 95 h 464"/>
                <a:gd name="T70" fmla="*/ 69 w 465"/>
                <a:gd name="T71" fmla="*/ 67 h 464"/>
                <a:gd name="T72" fmla="*/ 95 w 465"/>
                <a:gd name="T73" fmla="*/ 44 h 464"/>
                <a:gd name="T74" fmla="*/ 126 w 465"/>
                <a:gd name="T75" fmla="*/ 25 h 464"/>
                <a:gd name="T76" fmla="*/ 160 w 465"/>
                <a:gd name="T77" fmla="*/ 11 h 464"/>
                <a:gd name="T78" fmla="*/ 195 w 465"/>
                <a:gd name="T79" fmla="*/ 3 h 464"/>
                <a:gd name="T80" fmla="*/ 233 w 465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4">
                  <a:moveTo>
                    <a:pt x="233" y="0"/>
                  </a:moveTo>
                  <a:lnTo>
                    <a:pt x="271" y="3"/>
                  </a:lnTo>
                  <a:lnTo>
                    <a:pt x="306" y="11"/>
                  </a:lnTo>
                  <a:lnTo>
                    <a:pt x="339" y="25"/>
                  </a:lnTo>
                  <a:lnTo>
                    <a:pt x="370" y="44"/>
                  </a:lnTo>
                  <a:lnTo>
                    <a:pt x="396" y="67"/>
                  </a:lnTo>
                  <a:lnTo>
                    <a:pt x="420" y="95"/>
                  </a:lnTo>
                  <a:lnTo>
                    <a:pt x="439" y="125"/>
                  </a:lnTo>
                  <a:lnTo>
                    <a:pt x="452" y="158"/>
                  </a:lnTo>
                  <a:lnTo>
                    <a:pt x="462" y="194"/>
                  </a:lnTo>
                  <a:lnTo>
                    <a:pt x="465" y="231"/>
                  </a:lnTo>
                  <a:lnTo>
                    <a:pt x="462" y="269"/>
                  </a:lnTo>
                  <a:lnTo>
                    <a:pt x="452" y="305"/>
                  </a:lnTo>
                  <a:lnTo>
                    <a:pt x="439" y="338"/>
                  </a:lnTo>
                  <a:lnTo>
                    <a:pt x="420" y="369"/>
                  </a:lnTo>
                  <a:lnTo>
                    <a:pt x="396" y="396"/>
                  </a:lnTo>
                  <a:lnTo>
                    <a:pt x="370" y="420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1" y="461"/>
                  </a:lnTo>
                  <a:lnTo>
                    <a:pt x="233" y="464"/>
                  </a:lnTo>
                  <a:lnTo>
                    <a:pt x="195" y="461"/>
                  </a:lnTo>
                  <a:lnTo>
                    <a:pt x="160" y="452"/>
                  </a:lnTo>
                  <a:lnTo>
                    <a:pt x="126" y="438"/>
                  </a:lnTo>
                  <a:lnTo>
                    <a:pt x="95" y="420"/>
                  </a:lnTo>
                  <a:lnTo>
                    <a:pt x="69" y="396"/>
                  </a:lnTo>
                  <a:lnTo>
                    <a:pt x="46" y="369"/>
                  </a:lnTo>
                  <a:lnTo>
                    <a:pt x="27" y="338"/>
                  </a:lnTo>
                  <a:lnTo>
                    <a:pt x="13" y="305"/>
                  </a:lnTo>
                  <a:lnTo>
                    <a:pt x="4" y="269"/>
                  </a:lnTo>
                  <a:lnTo>
                    <a:pt x="0" y="231"/>
                  </a:lnTo>
                  <a:lnTo>
                    <a:pt x="4" y="194"/>
                  </a:lnTo>
                  <a:lnTo>
                    <a:pt x="13" y="158"/>
                  </a:lnTo>
                  <a:lnTo>
                    <a:pt x="27" y="125"/>
                  </a:lnTo>
                  <a:lnTo>
                    <a:pt x="46" y="95"/>
                  </a:lnTo>
                  <a:lnTo>
                    <a:pt x="69" y="67"/>
                  </a:lnTo>
                  <a:lnTo>
                    <a:pt x="95" y="44"/>
                  </a:lnTo>
                  <a:lnTo>
                    <a:pt x="126" y="25"/>
                  </a:lnTo>
                  <a:lnTo>
                    <a:pt x="160" y="11"/>
                  </a:lnTo>
                  <a:lnTo>
                    <a:pt x="195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84"/>
            <p:cNvSpPr>
              <a:spLocks/>
            </p:cNvSpPr>
            <p:nvPr/>
          </p:nvSpPr>
          <p:spPr bwMode="auto">
            <a:xfrm>
              <a:off x="11190288" y="5448300"/>
              <a:ext cx="82550" cy="80963"/>
            </a:xfrm>
            <a:custGeom>
              <a:avLst/>
              <a:gdLst>
                <a:gd name="T0" fmla="*/ 233 w 465"/>
                <a:gd name="T1" fmla="*/ 0 h 465"/>
                <a:gd name="T2" fmla="*/ 271 w 465"/>
                <a:gd name="T3" fmla="*/ 2 h 465"/>
                <a:gd name="T4" fmla="*/ 306 w 465"/>
                <a:gd name="T5" fmla="*/ 12 h 465"/>
                <a:gd name="T6" fmla="*/ 339 w 465"/>
                <a:gd name="T7" fmla="*/ 26 h 465"/>
                <a:gd name="T8" fmla="*/ 370 w 465"/>
                <a:gd name="T9" fmla="*/ 45 h 465"/>
                <a:gd name="T10" fmla="*/ 396 w 465"/>
                <a:gd name="T11" fmla="*/ 68 h 465"/>
                <a:gd name="T12" fmla="*/ 420 w 465"/>
                <a:gd name="T13" fmla="*/ 94 h 465"/>
                <a:gd name="T14" fmla="*/ 439 w 465"/>
                <a:gd name="T15" fmla="*/ 125 h 465"/>
                <a:gd name="T16" fmla="*/ 452 w 465"/>
                <a:gd name="T17" fmla="*/ 159 h 465"/>
                <a:gd name="T18" fmla="*/ 462 w 465"/>
                <a:gd name="T19" fmla="*/ 195 h 465"/>
                <a:gd name="T20" fmla="*/ 465 w 465"/>
                <a:gd name="T21" fmla="*/ 232 h 465"/>
                <a:gd name="T22" fmla="*/ 462 w 465"/>
                <a:gd name="T23" fmla="*/ 270 h 465"/>
                <a:gd name="T24" fmla="*/ 452 w 465"/>
                <a:gd name="T25" fmla="*/ 305 h 465"/>
                <a:gd name="T26" fmla="*/ 439 w 465"/>
                <a:gd name="T27" fmla="*/ 339 h 465"/>
                <a:gd name="T28" fmla="*/ 420 w 465"/>
                <a:gd name="T29" fmla="*/ 370 h 465"/>
                <a:gd name="T30" fmla="*/ 396 w 465"/>
                <a:gd name="T31" fmla="*/ 396 h 465"/>
                <a:gd name="T32" fmla="*/ 370 w 465"/>
                <a:gd name="T33" fmla="*/ 419 h 465"/>
                <a:gd name="T34" fmla="*/ 339 w 465"/>
                <a:gd name="T35" fmla="*/ 438 h 465"/>
                <a:gd name="T36" fmla="*/ 306 w 465"/>
                <a:gd name="T37" fmla="*/ 452 h 465"/>
                <a:gd name="T38" fmla="*/ 271 w 465"/>
                <a:gd name="T39" fmla="*/ 462 h 465"/>
                <a:gd name="T40" fmla="*/ 233 w 465"/>
                <a:gd name="T41" fmla="*/ 465 h 465"/>
                <a:gd name="T42" fmla="*/ 195 w 465"/>
                <a:gd name="T43" fmla="*/ 462 h 465"/>
                <a:gd name="T44" fmla="*/ 160 w 465"/>
                <a:gd name="T45" fmla="*/ 452 h 465"/>
                <a:gd name="T46" fmla="*/ 126 w 465"/>
                <a:gd name="T47" fmla="*/ 438 h 465"/>
                <a:gd name="T48" fmla="*/ 95 w 465"/>
                <a:gd name="T49" fmla="*/ 419 h 465"/>
                <a:gd name="T50" fmla="*/ 69 w 465"/>
                <a:gd name="T51" fmla="*/ 396 h 465"/>
                <a:gd name="T52" fmla="*/ 46 w 465"/>
                <a:gd name="T53" fmla="*/ 370 h 465"/>
                <a:gd name="T54" fmla="*/ 27 w 465"/>
                <a:gd name="T55" fmla="*/ 339 h 465"/>
                <a:gd name="T56" fmla="*/ 13 w 465"/>
                <a:gd name="T57" fmla="*/ 305 h 465"/>
                <a:gd name="T58" fmla="*/ 4 w 465"/>
                <a:gd name="T59" fmla="*/ 270 h 465"/>
                <a:gd name="T60" fmla="*/ 0 w 465"/>
                <a:gd name="T61" fmla="*/ 232 h 465"/>
                <a:gd name="T62" fmla="*/ 4 w 465"/>
                <a:gd name="T63" fmla="*/ 195 h 465"/>
                <a:gd name="T64" fmla="*/ 13 w 465"/>
                <a:gd name="T65" fmla="*/ 159 h 465"/>
                <a:gd name="T66" fmla="*/ 27 w 465"/>
                <a:gd name="T67" fmla="*/ 125 h 465"/>
                <a:gd name="T68" fmla="*/ 46 w 465"/>
                <a:gd name="T69" fmla="*/ 94 h 465"/>
                <a:gd name="T70" fmla="*/ 69 w 465"/>
                <a:gd name="T71" fmla="*/ 68 h 465"/>
                <a:gd name="T72" fmla="*/ 95 w 465"/>
                <a:gd name="T73" fmla="*/ 45 h 465"/>
                <a:gd name="T74" fmla="*/ 126 w 465"/>
                <a:gd name="T75" fmla="*/ 26 h 465"/>
                <a:gd name="T76" fmla="*/ 160 w 465"/>
                <a:gd name="T77" fmla="*/ 12 h 465"/>
                <a:gd name="T78" fmla="*/ 195 w 465"/>
                <a:gd name="T79" fmla="*/ 2 h 465"/>
                <a:gd name="T80" fmla="*/ 233 w 465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465">
                  <a:moveTo>
                    <a:pt x="233" y="0"/>
                  </a:moveTo>
                  <a:lnTo>
                    <a:pt x="271" y="2"/>
                  </a:lnTo>
                  <a:lnTo>
                    <a:pt x="306" y="12"/>
                  </a:lnTo>
                  <a:lnTo>
                    <a:pt x="339" y="26"/>
                  </a:lnTo>
                  <a:lnTo>
                    <a:pt x="370" y="45"/>
                  </a:lnTo>
                  <a:lnTo>
                    <a:pt x="396" y="68"/>
                  </a:lnTo>
                  <a:lnTo>
                    <a:pt x="420" y="94"/>
                  </a:lnTo>
                  <a:lnTo>
                    <a:pt x="439" y="125"/>
                  </a:lnTo>
                  <a:lnTo>
                    <a:pt x="452" y="159"/>
                  </a:lnTo>
                  <a:lnTo>
                    <a:pt x="462" y="195"/>
                  </a:lnTo>
                  <a:lnTo>
                    <a:pt x="465" y="232"/>
                  </a:lnTo>
                  <a:lnTo>
                    <a:pt x="462" y="270"/>
                  </a:lnTo>
                  <a:lnTo>
                    <a:pt x="452" y="305"/>
                  </a:lnTo>
                  <a:lnTo>
                    <a:pt x="439" y="339"/>
                  </a:lnTo>
                  <a:lnTo>
                    <a:pt x="420" y="370"/>
                  </a:lnTo>
                  <a:lnTo>
                    <a:pt x="396" y="396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6" y="452"/>
                  </a:lnTo>
                  <a:lnTo>
                    <a:pt x="271" y="462"/>
                  </a:lnTo>
                  <a:lnTo>
                    <a:pt x="233" y="465"/>
                  </a:lnTo>
                  <a:lnTo>
                    <a:pt x="195" y="462"/>
                  </a:lnTo>
                  <a:lnTo>
                    <a:pt x="160" y="452"/>
                  </a:lnTo>
                  <a:lnTo>
                    <a:pt x="126" y="438"/>
                  </a:lnTo>
                  <a:lnTo>
                    <a:pt x="95" y="419"/>
                  </a:lnTo>
                  <a:lnTo>
                    <a:pt x="69" y="396"/>
                  </a:lnTo>
                  <a:lnTo>
                    <a:pt x="46" y="370"/>
                  </a:lnTo>
                  <a:lnTo>
                    <a:pt x="27" y="339"/>
                  </a:lnTo>
                  <a:lnTo>
                    <a:pt x="13" y="305"/>
                  </a:lnTo>
                  <a:lnTo>
                    <a:pt x="4" y="270"/>
                  </a:lnTo>
                  <a:lnTo>
                    <a:pt x="0" y="232"/>
                  </a:lnTo>
                  <a:lnTo>
                    <a:pt x="4" y="195"/>
                  </a:lnTo>
                  <a:lnTo>
                    <a:pt x="13" y="159"/>
                  </a:lnTo>
                  <a:lnTo>
                    <a:pt x="27" y="125"/>
                  </a:lnTo>
                  <a:lnTo>
                    <a:pt x="46" y="94"/>
                  </a:lnTo>
                  <a:lnTo>
                    <a:pt x="69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60" y="12"/>
                  </a:lnTo>
                  <a:lnTo>
                    <a:pt x="195" y="2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85"/>
            <p:cNvSpPr>
              <a:spLocks/>
            </p:cNvSpPr>
            <p:nvPr/>
          </p:nvSpPr>
          <p:spPr bwMode="auto">
            <a:xfrm>
              <a:off x="11169651" y="5222875"/>
              <a:ext cx="122238" cy="122238"/>
            </a:xfrm>
            <a:custGeom>
              <a:avLst/>
              <a:gdLst>
                <a:gd name="T0" fmla="*/ 232 w 695"/>
                <a:gd name="T1" fmla="*/ 0 h 697"/>
                <a:gd name="T2" fmla="*/ 464 w 695"/>
                <a:gd name="T3" fmla="*/ 0 h 697"/>
                <a:gd name="T4" fmla="*/ 464 w 695"/>
                <a:gd name="T5" fmla="*/ 175 h 697"/>
                <a:gd name="T6" fmla="*/ 467 w 695"/>
                <a:gd name="T7" fmla="*/ 193 h 697"/>
                <a:gd name="T8" fmla="*/ 474 w 695"/>
                <a:gd name="T9" fmla="*/ 208 h 697"/>
                <a:gd name="T10" fmla="*/ 487 w 695"/>
                <a:gd name="T11" fmla="*/ 221 h 697"/>
                <a:gd name="T12" fmla="*/ 503 w 695"/>
                <a:gd name="T13" fmla="*/ 230 h 697"/>
                <a:gd name="T14" fmla="*/ 522 w 695"/>
                <a:gd name="T15" fmla="*/ 232 h 697"/>
                <a:gd name="T16" fmla="*/ 695 w 695"/>
                <a:gd name="T17" fmla="*/ 232 h 697"/>
                <a:gd name="T18" fmla="*/ 695 w 695"/>
                <a:gd name="T19" fmla="*/ 465 h 697"/>
                <a:gd name="T20" fmla="*/ 522 w 695"/>
                <a:gd name="T21" fmla="*/ 465 h 697"/>
                <a:gd name="T22" fmla="*/ 503 w 695"/>
                <a:gd name="T23" fmla="*/ 468 h 697"/>
                <a:gd name="T24" fmla="*/ 487 w 695"/>
                <a:gd name="T25" fmla="*/ 476 h 697"/>
                <a:gd name="T26" fmla="*/ 474 w 695"/>
                <a:gd name="T27" fmla="*/ 488 h 697"/>
                <a:gd name="T28" fmla="*/ 467 w 695"/>
                <a:gd name="T29" fmla="*/ 505 h 697"/>
                <a:gd name="T30" fmla="*/ 464 w 695"/>
                <a:gd name="T31" fmla="*/ 523 h 697"/>
                <a:gd name="T32" fmla="*/ 464 w 695"/>
                <a:gd name="T33" fmla="*/ 697 h 697"/>
                <a:gd name="T34" fmla="*/ 232 w 695"/>
                <a:gd name="T35" fmla="*/ 697 h 697"/>
                <a:gd name="T36" fmla="*/ 232 w 695"/>
                <a:gd name="T37" fmla="*/ 523 h 697"/>
                <a:gd name="T38" fmla="*/ 228 w 695"/>
                <a:gd name="T39" fmla="*/ 505 h 697"/>
                <a:gd name="T40" fmla="*/ 221 w 695"/>
                <a:gd name="T41" fmla="*/ 488 h 697"/>
                <a:gd name="T42" fmla="*/ 208 w 695"/>
                <a:gd name="T43" fmla="*/ 476 h 697"/>
                <a:gd name="T44" fmla="*/ 193 w 695"/>
                <a:gd name="T45" fmla="*/ 468 h 697"/>
                <a:gd name="T46" fmla="*/ 173 w 695"/>
                <a:gd name="T47" fmla="*/ 465 h 697"/>
                <a:gd name="T48" fmla="*/ 0 w 695"/>
                <a:gd name="T49" fmla="*/ 465 h 697"/>
                <a:gd name="T50" fmla="*/ 0 w 695"/>
                <a:gd name="T51" fmla="*/ 232 h 697"/>
                <a:gd name="T52" fmla="*/ 173 w 695"/>
                <a:gd name="T53" fmla="*/ 232 h 697"/>
                <a:gd name="T54" fmla="*/ 193 w 695"/>
                <a:gd name="T55" fmla="*/ 230 h 697"/>
                <a:gd name="T56" fmla="*/ 208 w 695"/>
                <a:gd name="T57" fmla="*/ 221 h 697"/>
                <a:gd name="T58" fmla="*/ 221 w 695"/>
                <a:gd name="T59" fmla="*/ 208 h 697"/>
                <a:gd name="T60" fmla="*/ 228 w 695"/>
                <a:gd name="T61" fmla="*/ 193 h 697"/>
                <a:gd name="T62" fmla="*/ 232 w 695"/>
                <a:gd name="T63" fmla="*/ 175 h 697"/>
                <a:gd name="T64" fmla="*/ 232 w 695"/>
                <a:gd name="T6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697">
                  <a:moveTo>
                    <a:pt x="232" y="0"/>
                  </a:moveTo>
                  <a:lnTo>
                    <a:pt x="464" y="0"/>
                  </a:lnTo>
                  <a:lnTo>
                    <a:pt x="464" y="175"/>
                  </a:lnTo>
                  <a:lnTo>
                    <a:pt x="467" y="193"/>
                  </a:lnTo>
                  <a:lnTo>
                    <a:pt x="474" y="208"/>
                  </a:lnTo>
                  <a:lnTo>
                    <a:pt x="487" y="221"/>
                  </a:lnTo>
                  <a:lnTo>
                    <a:pt x="503" y="230"/>
                  </a:lnTo>
                  <a:lnTo>
                    <a:pt x="522" y="232"/>
                  </a:lnTo>
                  <a:lnTo>
                    <a:pt x="695" y="232"/>
                  </a:lnTo>
                  <a:lnTo>
                    <a:pt x="695" y="465"/>
                  </a:lnTo>
                  <a:lnTo>
                    <a:pt x="522" y="465"/>
                  </a:lnTo>
                  <a:lnTo>
                    <a:pt x="503" y="468"/>
                  </a:lnTo>
                  <a:lnTo>
                    <a:pt x="487" y="476"/>
                  </a:lnTo>
                  <a:lnTo>
                    <a:pt x="474" y="488"/>
                  </a:lnTo>
                  <a:lnTo>
                    <a:pt x="467" y="505"/>
                  </a:lnTo>
                  <a:lnTo>
                    <a:pt x="464" y="523"/>
                  </a:lnTo>
                  <a:lnTo>
                    <a:pt x="464" y="697"/>
                  </a:lnTo>
                  <a:lnTo>
                    <a:pt x="232" y="697"/>
                  </a:lnTo>
                  <a:lnTo>
                    <a:pt x="232" y="523"/>
                  </a:lnTo>
                  <a:lnTo>
                    <a:pt x="228" y="505"/>
                  </a:lnTo>
                  <a:lnTo>
                    <a:pt x="221" y="488"/>
                  </a:lnTo>
                  <a:lnTo>
                    <a:pt x="208" y="476"/>
                  </a:lnTo>
                  <a:lnTo>
                    <a:pt x="193" y="468"/>
                  </a:lnTo>
                  <a:lnTo>
                    <a:pt x="173" y="465"/>
                  </a:lnTo>
                  <a:lnTo>
                    <a:pt x="0" y="465"/>
                  </a:lnTo>
                  <a:lnTo>
                    <a:pt x="0" y="232"/>
                  </a:lnTo>
                  <a:lnTo>
                    <a:pt x="173" y="232"/>
                  </a:lnTo>
                  <a:lnTo>
                    <a:pt x="193" y="230"/>
                  </a:lnTo>
                  <a:lnTo>
                    <a:pt x="208" y="221"/>
                  </a:lnTo>
                  <a:lnTo>
                    <a:pt x="221" y="208"/>
                  </a:lnTo>
                  <a:lnTo>
                    <a:pt x="228" y="193"/>
                  </a:lnTo>
                  <a:lnTo>
                    <a:pt x="232" y="175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7" name="Group 876"/>
          <p:cNvGrpSpPr/>
          <p:nvPr/>
        </p:nvGrpSpPr>
        <p:grpSpPr>
          <a:xfrm>
            <a:off x="643738" y="4208463"/>
            <a:ext cx="604838" cy="604837"/>
            <a:chOff x="701675" y="4208463"/>
            <a:chExt cx="604838" cy="604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Rectangle 190"/>
            <p:cNvSpPr>
              <a:spLocks noChangeArrowheads="1"/>
            </p:cNvSpPr>
            <p:nvPr/>
          </p:nvSpPr>
          <p:spPr bwMode="auto">
            <a:xfrm>
              <a:off x="942975" y="4430713"/>
              <a:ext cx="206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Rectangle 191"/>
            <p:cNvSpPr>
              <a:spLocks noChangeArrowheads="1"/>
            </p:cNvSpPr>
            <p:nvPr/>
          </p:nvSpPr>
          <p:spPr bwMode="auto">
            <a:xfrm>
              <a:off x="1044575" y="4430713"/>
              <a:ext cx="19050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92"/>
            <p:cNvSpPr>
              <a:spLocks/>
            </p:cNvSpPr>
            <p:nvPr/>
          </p:nvSpPr>
          <p:spPr bwMode="auto">
            <a:xfrm>
              <a:off x="993775" y="4551363"/>
              <a:ext cx="20638" cy="39687"/>
            </a:xfrm>
            <a:custGeom>
              <a:avLst/>
              <a:gdLst>
                <a:gd name="T0" fmla="*/ 57 w 115"/>
                <a:gd name="T1" fmla="*/ 0 h 229"/>
                <a:gd name="T2" fmla="*/ 75 w 115"/>
                <a:gd name="T3" fmla="*/ 3 h 229"/>
                <a:gd name="T4" fmla="*/ 91 w 115"/>
                <a:gd name="T5" fmla="*/ 12 h 229"/>
                <a:gd name="T6" fmla="*/ 103 w 115"/>
                <a:gd name="T7" fmla="*/ 24 h 229"/>
                <a:gd name="T8" fmla="*/ 111 w 115"/>
                <a:gd name="T9" fmla="*/ 40 h 229"/>
                <a:gd name="T10" fmla="*/ 115 w 115"/>
                <a:gd name="T11" fmla="*/ 57 h 229"/>
                <a:gd name="T12" fmla="*/ 115 w 115"/>
                <a:gd name="T13" fmla="*/ 229 h 229"/>
                <a:gd name="T14" fmla="*/ 0 w 115"/>
                <a:gd name="T15" fmla="*/ 229 h 229"/>
                <a:gd name="T16" fmla="*/ 0 w 115"/>
                <a:gd name="T17" fmla="*/ 57 h 229"/>
                <a:gd name="T18" fmla="*/ 3 w 115"/>
                <a:gd name="T19" fmla="*/ 40 h 229"/>
                <a:gd name="T20" fmla="*/ 11 w 115"/>
                <a:gd name="T21" fmla="*/ 24 h 229"/>
                <a:gd name="T22" fmla="*/ 23 w 115"/>
                <a:gd name="T23" fmla="*/ 12 h 229"/>
                <a:gd name="T24" fmla="*/ 39 w 115"/>
                <a:gd name="T25" fmla="*/ 3 h 229"/>
                <a:gd name="T26" fmla="*/ 57 w 115"/>
                <a:gd name="T2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229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5" y="229"/>
                  </a:lnTo>
                  <a:lnTo>
                    <a:pt x="0" y="229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93"/>
            <p:cNvSpPr>
              <a:spLocks noEditPoints="1"/>
            </p:cNvSpPr>
            <p:nvPr/>
          </p:nvSpPr>
          <p:spPr bwMode="auto">
            <a:xfrm>
              <a:off x="873125" y="4379913"/>
              <a:ext cx="261938" cy="261937"/>
            </a:xfrm>
            <a:custGeom>
              <a:avLst/>
              <a:gdLst>
                <a:gd name="T0" fmla="*/ 711 w 1484"/>
                <a:gd name="T1" fmla="*/ 859 h 1484"/>
                <a:gd name="T2" fmla="*/ 656 w 1484"/>
                <a:gd name="T3" fmla="*/ 880 h 1484"/>
                <a:gd name="T4" fmla="*/ 612 w 1484"/>
                <a:gd name="T5" fmla="*/ 917 h 1484"/>
                <a:gd name="T6" fmla="*/ 581 w 1484"/>
                <a:gd name="T7" fmla="*/ 968 h 1484"/>
                <a:gd name="T8" fmla="*/ 571 w 1484"/>
                <a:gd name="T9" fmla="*/ 1027 h 1484"/>
                <a:gd name="T10" fmla="*/ 574 w 1484"/>
                <a:gd name="T11" fmla="*/ 1274 h 1484"/>
                <a:gd name="T12" fmla="*/ 594 w 1484"/>
                <a:gd name="T13" fmla="*/ 1302 h 1484"/>
                <a:gd name="T14" fmla="*/ 628 w 1484"/>
                <a:gd name="T15" fmla="*/ 1313 h 1484"/>
                <a:gd name="T16" fmla="*/ 874 w 1484"/>
                <a:gd name="T17" fmla="*/ 1310 h 1484"/>
                <a:gd name="T18" fmla="*/ 902 w 1484"/>
                <a:gd name="T19" fmla="*/ 1289 h 1484"/>
                <a:gd name="T20" fmla="*/ 914 w 1484"/>
                <a:gd name="T21" fmla="*/ 1256 h 1484"/>
                <a:gd name="T22" fmla="*/ 911 w 1484"/>
                <a:gd name="T23" fmla="*/ 996 h 1484"/>
                <a:gd name="T24" fmla="*/ 890 w 1484"/>
                <a:gd name="T25" fmla="*/ 941 h 1484"/>
                <a:gd name="T26" fmla="*/ 853 w 1484"/>
                <a:gd name="T27" fmla="*/ 896 h 1484"/>
                <a:gd name="T28" fmla="*/ 802 w 1484"/>
                <a:gd name="T29" fmla="*/ 867 h 1484"/>
                <a:gd name="T30" fmla="*/ 742 w 1484"/>
                <a:gd name="T31" fmla="*/ 856 h 1484"/>
                <a:gd name="T32" fmla="*/ 895 w 1484"/>
                <a:gd name="T33" fmla="*/ 174 h 1484"/>
                <a:gd name="T34" fmla="*/ 867 w 1484"/>
                <a:gd name="T35" fmla="*/ 194 h 1484"/>
                <a:gd name="T36" fmla="*/ 857 w 1484"/>
                <a:gd name="T37" fmla="*/ 228 h 1484"/>
                <a:gd name="T38" fmla="*/ 859 w 1484"/>
                <a:gd name="T39" fmla="*/ 589 h 1484"/>
                <a:gd name="T40" fmla="*/ 880 w 1484"/>
                <a:gd name="T41" fmla="*/ 617 h 1484"/>
                <a:gd name="T42" fmla="*/ 914 w 1484"/>
                <a:gd name="T43" fmla="*/ 627 h 1484"/>
                <a:gd name="T44" fmla="*/ 1160 w 1484"/>
                <a:gd name="T45" fmla="*/ 625 h 1484"/>
                <a:gd name="T46" fmla="*/ 1188 w 1484"/>
                <a:gd name="T47" fmla="*/ 604 h 1484"/>
                <a:gd name="T48" fmla="*/ 1199 w 1484"/>
                <a:gd name="T49" fmla="*/ 570 h 1484"/>
                <a:gd name="T50" fmla="*/ 1197 w 1484"/>
                <a:gd name="T51" fmla="*/ 210 h 1484"/>
                <a:gd name="T52" fmla="*/ 1176 w 1484"/>
                <a:gd name="T53" fmla="*/ 181 h 1484"/>
                <a:gd name="T54" fmla="*/ 1141 w 1484"/>
                <a:gd name="T55" fmla="*/ 171 h 1484"/>
                <a:gd name="T56" fmla="*/ 342 w 1484"/>
                <a:gd name="T57" fmla="*/ 171 h 1484"/>
                <a:gd name="T58" fmla="*/ 309 w 1484"/>
                <a:gd name="T59" fmla="*/ 181 h 1484"/>
                <a:gd name="T60" fmla="*/ 288 w 1484"/>
                <a:gd name="T61" fmla="*/ 210 h 1484"/>
                <a:gd name="T62" fmla="*/ 285 w 1484"/>
                <a:gd name="T63" fmla="*/ 570 h 1484"/>
                <a:gd name="T64" fmla="*/ 297 w 1484"/>
                <a:gd name="T65" fmla="*/ 604 h 1484"/>
                <a:gd name="T66" fmla="*/ 325 w 1484"/>
                <a:gd name="T67" fmla="*/ 625 h 1484"/>
                <a:gd name="T68" fmla="*/ 571 w 1484"/>
                <a:gd name="T69" fmla="*/ 627 h 1484"/>
                <a:gd name="T70" fmla="*/ 604 w 1484"/>
                <a:gd name="T71" fmla="*/ 617 h 1484"/>
                <a:gd name="T72" fmla="*/ 625 w 1484"/>
                <a:gd name="T73" fmla="*/ 589 h 1484"/>
                <a:gd name="T74" fmla="*/ 628 w 1484"/>
                <a:gd name="T75" fmla="*/ 228 h 1484"/>
                <a:gd name="T76" fmla="*/ 617 w 1484"/>
                <a:gd name="T77" fmla="*/ 194 h 1484"/>
                <a:gd name="T78" fmla="*/ 589 w 1484"/>
                <a:gd name="T79" fmla="*/ 174 h 1484"/>
                <a:gd name="T80" fmla="*/ 342 w 1484"/>
                <a:gd name="T81" fmla="*/ 171 h 1484"/>
                <a:gd name="T82" fmla="*/ 1484 w 1484"/>
                <a:gd name="T83" fmla="*/ 0 h 1484"/>
                <a:gd name="T84" fmla="*/ 0 w 1484"/>
                <a:gd name="T85" fmla="*/ 1484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84" h="1484">
                  <a:moveTo>
                    <a:pt x="742" y="856"/>
                  </a:moveTo>
                  <a:lnTo>
                    <a:pt x="711" y="859"/>
                  </a:lnTo>
                  <a:lnTo>
                    <a:pt x="682" y="867"/>
                  </a:lnTo>
                  <a:lnTo>
                    <a:pt x="656" y="880"/>
                  </a:lnTo>
                  <a:lnTo>
                    <a:pt x="632" y="896"/>
                  </a:lnTo>
                  <a:lnTo>
                    <a:pt x="612" y="917"/>
                  </a:lnTo>
                  <a:lnTo>
                    <a:pt x="594" y="941"/>
                  </a:lnTo>
                  <a:lnTo>
                    <a:pt x="581" y="968"/>
                  </a:lnTo>
                  <a:lnTo>
                    <a:pt x="574" y="996"/>
                  </a:lnTo>
                  <a:lnTo>
                    <a:pt x="571" y="1027"/>
                  </a:lnTo>
                  <a:lnTo>
                    <a:pt x="571" y="1256"/>
                  </a:lnTo>
                  <a:lnTo>
                    <a:pt x="574" y="1274"/>
                  </a:lnTo>
                  <a:lnTo>
                    <a:pt x="581" y="1289"/>
                  </a:lnTo>
                  <a:lnTo>
                    <a:pt x="594" y="1302"/>
                  </a:lnTo>
                  <a:lnTo>
                    <a:pt x="609" y="1310"/>
                  </a:lnTo>
                  <a:lnTo>
                    <a:pt x="628" y="1313"/>
                  </a:lnTo>
                  <a:lnTo>
                    <a:pt x="857" y="1313"/>
                  </a:lnTo>
                  <a:lnTo>
                    <a:pt x="874" y="1310"/>
                  </a:lnTo>
                  <a:lnTo>
                    <a:pt x="890" y="1302"/>
                  </a:lnTo>
                  <a:lnTo>
                    <a:pt x="902" y="1289"/>
                  </a:lnTo>
                  <a:lnTo>
                    <a:pt x="911" y="1274"/>
                  </a:lnTo>
                  <a:lnTo>
                    <a:pt x="914" y="1256"/>
                  </a:lnTo>
                  <a:lnTo>
                    <a:pt x="914" y="1027"/>
                  </a:lnTo>
                  <a:lnTo>
                    <a:pt x="911" y="996"/>
                  </a:lnTo>
                  <a:lnTo>
                    <a:pt x="902" y="968"/>
                  </a:lnTo>
                  <a:lnTo>
                    <a:pt x="890" y="941"/>
                  </a:lnTo>
                  <a:lnTo>
                    <a:pt x="873" y="917"/>
                  </a:lnTo>
                  <a:lnTo>
                    <a:pt x="853" y="896"/>
                  </a:lnTo>
                  <a:lnTo>
                    <a:pt x="829" y="880"/>
                  </a:lnTo>
                  <a:lnTo>
                    <a:pt x="802" y="867"/>
                  </a:lnTo>
                  <a:lnTo>
                    <a:pt x="773" y="859"/>
                  </a:lnTo>
                  <a:lnTo>
                    <a:pt x="742" y="856"/>
                  </a:lnTo>
                  <a:close/>
                  <a:moveTo>
                    <a:pt x="914" y="171"/>
                  </a:moveTo>
                  <a:lnTo>
                    <a:pt x="895" y="174"/>
                  </a:lnTo>
                  <a:lnTo>
                    <a:pt x="880" y="181"/>
                  </a:lnTo>
                  <a:lnTo>
                    <a:pt x="867" y="194"/>
                  </a:lnTo>
                  <a:lnTo>
                    <a:pt x="859" y="210"/>
                  </a:lnTo>
                  <a:lnTo>
                    <a:pt x="857" y="228"/>
                  </a:lnTo>
                  <a:lnTo>
                    <a:pt x="857" y="570"/>
                  </a:lnTo>
                  <a:lnTo>
                    <a:pt x="859" y="589"/>
                  </a:lnTo>
                  <a:lnTo>
                    <a:pt x="867" y="604"/>
                  </a:lnTo>
                  <a:lnTo>
                    <a:pt x="880" y="617"/>
                  </a:lnTo>
                  <a:lnTo>
                    <a:pt x="895" y="625"/>
                  </a:lnTo>
                  <a:lnTo>
                    <a:pt x="914" y="627"/>
                  </a:lnTo>
                  <a:lnTo>
                    <a:pt x="1141" y="627"/>
                  </a:lnTo>
                  <a:lnTo>
                    <a:pt x="1160" y="625"/>
                  </a:lnTo>
                  <a:lnTo>
                    <a:pt x="1176" y="617"/>
                  </a:lnTo>
                  <a:lnTo>
                    <a:pt x="1188" y="604"/>
                  </a:lnTo>
                  <a:lnTo>
                    <a:pt x="1197" y="589"/>
                  </a:lnTo>
                  <a:lnTo>
                    <a:pt x="1199" y="570"/>
                  </a:lnTo>
                  <a:lnTo>
                    <a:pt x="1199" y="228"/>
                  </a:lnTo>
                  <a:lnTo>
                    <a:pt x="1197" y="210"/>
                  </a:lnTo>
                  <a:lnTo>
                    <a:pt x="1188" y="194"/>
                  </a:lnTo>
                  <a:lnTo>
                    <a:pt x="1176" y="181"/>
                  </a:lnTo>
                  <a:lnTo>
                    <a:pt x="1160" y="174"/>
                  </a:lnTo>
                  <a:lnTo>
                    <a:pt x="1141" y="171"/>
                  </a:lnTo>
                  <a:lnTo>
                    <a:pt x="914" y="171"/>
                  </a:lnTo>
                  <a:close/>
                  <a:moveTo>
                    <a:pt x="342" y="171"/>
                  </a:moveTo>
                  <a:lnTo>
                    <a:pt x="325" y="174"/>
                  </a:lnTo>
                  <a:lnTo>
                    <a:pt x="309" y="181"/>
                  </a:lnTo>
                  <a:lnTo>
                    <a:pt x="297" y="194"/>
                  </a:lnTo>
                  <a:lnTo>
                    <a:pt x="288" y="210"/>
                  </a:lnTo>
                  <a:lnTo>
                    <a:pt x="285" y="228"/>
                  </a:lnTo>
                  <a:lnTo>
                    <a:pt x="285" y="570"/>
                  </a:lnTo>
                  <a:lnTo>
                    <a:pt x="288" y="589"/>
                  </a:lnTo>
                  <a:lnTo>
                    <a:pt x="297" y="604"/>
                  </a:lnTo>
                  <a:lnTo>
                    <a:pt x="309" y="617"/>
                  </a:lnTo>
                  <a:lnTo>
                    <a:pt x="325" y="625"/>
                  </a:lnTo>
                  <a:lnTo>
                    <a:pt x="342" y="627"/>
                  </a:lnTo>
                  <a:lnTo>
                    <a:pt x="571" y="627"/>
                  </a:lnTo>
                  <a:lnTo>
                    <a:pt x="589" y="625"/>
                  </a:lnTo>
                  <a:lnTo>
                    <a:pt x="604" y="617"/>
                  </a:lnTo>
                  <a:lnTo>
                    <a:pt x="617" y="604"/>
                  </a:lnTo>
                  <a:lnTo>
                    <a:pt x="625" y="589"/>
                  </a:lnTo>
                  <a:lnTo>
                    <a:pt x="628" y="570"/>
                  </a:lnTo>
                  <a:lnTo>
                    <a:pt x="628" y="228"/>
                  </a:lnTo>
                  <a:lnTo>
                    <a:pt x="625" y="210"/>
                  </a:lnTo>
                  <a:lnTo>
                    <a:pt x="617" y="194"/>
                  </a:lnTo>
                  <a:lnTo>
                    <a:pt x="604" y="181"/>
                  </a:lnTo>
                  <a:lnTo>
                    <a:pt x="589" y="174"/>
                  </a:lnTo>
                  <a:lnTo>
                    <a:pt x="571" y="171"/>
                  </a:lnTo>
                  <a:lnTo>
                    <a:pt x="342" y="171"/>
                  </a:lnTo>
                  <a:close/>
                  <a:moveTo>
                    <a:pt x="0" y="0"/>
                  </a:moveTo>
                  <a:lnTo>
                    <a:pt x="1484" y="0"/>
                  </a:lnTo>
                  <a:lnTo>
                    <a:pt x="1484" y="1484"/>
                  </a:lnTo>
                  <a:lnTo>
                    <a:pt x="0" y="14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94"/>
            <p:cNvSpPr>
              <a:spLocks noEditPoints="1"/>
            </p:cNvSpPr>
            <p:nvPr/>
          </p:nvSpPr>
          <p:spPr bwMode="auto">
            <a:xfrm>
              <a:off x="701675" y="4208463"/>
              <a:ext cx="604838" cy="604837"/>
            </a:xfrm>
            <a:custGeom>
              <a:avLst/>
              <a:gdLst>
                <a:gd name="T0" fmla="*/ 393 w 3426"/>
                <a:gd name="T1" fmla="*/ 232 h 3426"/>
                <a:gd name="T2" fmla="*/ 327 w 3426"/>
                <a:gd name="T3" fmla="*/ 256 h 3426"/>
                <a:gd name="T4" fmla="*/ 275 w 3426"/>
                <a:gd name="T5" fmla="*/ 299 h 3426"/>
                <a:gd name="T6" fmla="*/ 241 w 3426"/>
                <a:gd name="T7" fmla="*/ 359 h 3426"/>
                <a:gd name="T8" fmla="*/ 229 w 3426"/>
                <a:gd name="T9" fmla="*/ 428 h 3426"/>
                <a:gd name="T10" fmla="*/ 232 w 3426"/>
                <a:gd name="T11" fmla="*/ 3033 h 3426"/>
                <a:gd name="T12" fmla="*/ 256 w 3426"/>
                <a:gd name="T13" fmla="*/ 3099 h 3426"/>
                <a:gd name="T14" fmla="*/ 299 w 3426"/>
                <a:gd name="T15" fmla="*/ 3151 h 3426"/>
                <a:gd name="T16" fmla="*/ 358 w 3426"/>
                <a:gd name="T17" fmla="*/ 3185 h 3426"/>
                <a:gd name="T18" fmla="*/ 428 w 3426"/>
                <a:gd name="T19" fmla="*/ 3197 h 3426"/>
                <a:gd name="T20" fmla="*/ 3034 w 3426"/>
                <a:gd name="T21" fmla="*/ 3194 h 3426"/>
                <a:gd name="T22" fmla="*/ 3099 w 3426"/>
                <a:gd name="T23" fmla="*/ 3170 h 3426"/>
                <a:gd name="T24" fmla="*/ 3151 w 3426"/>
                <a:gd name="T25" fmla="*/ 3127 h 3426"/>
                <a:gd name="T26" fmla="*/ 3186 w 3426"/>
                <a:gd name="T27" fmla="*/ 3068 h 3426"/>
                <a:gd name="T28" fmla="*/ 3198 w 3426"/>
                <a:gd name="T29" fmla="*/ 2998 h 3426"/>
                <a:gd name="T30" fmla="*/ 3194 w 3426"/>
                <a:gd name="T31" fmla="*/ 392 h 3426"/>
                <a:gd name="T32" fmla="*/ 3170 w 3426"/>
                <a:gd name="T33" fmla="*/ 327 h 3426"/>
                <a:gd name="T34" fmla="*/ 3127 w 3426"/>
                <a:gd name="T35" fmla="*/ 275 h 3426"/>
                <a:gd name="T36" fmla="*/ 3067 w 3426"/>
                <a:gd name="T37" fmla="*/ 240 h 3426"/>
                <a:gd name="T38" fmla="*/ 2998 w 3426"/>
                <a:gd name="T39" fmla="*/ 228 h 3426"/>
                <a:gd name="T40" fmla="*/ 343 w 3426"/>
                <a:gd name="T41" fmla="*/ 0 h 3426"/>
                <a:gd name="T42" fmla="*/ 3130 w 3426"/>
                <a:gd name="T43" fmla="*/ 3 h 3426"/>
                <a:gd name="T44" fmla="*/ 3217 w 3426"/>
                <a:gd name="T45" fmla="*/ 27 h 3426"/>
                <a:gd name="T46" fmla="*/ 3293 w 3426"/>
                <a:gd name="T47" fmla="*/ 71 h 3426"/>
                <a:gd name="T48" fmla="*/ 3355 w 3426"/>
                <a:gd name="T49" fmla="*/ 133 h 3426"/>
                <a:gd name="T50" fmla="*/ 3399 w 3426"/>
                <a:gd name="T51" fmla="*/ 209 h 3426"/>
                <a:gd name="T52" fmla="*/ 3423 w 3426"/>
                <a:gd name="T53" fmla="*/ 296 h 3426"/>
                <a:gd name="T54" fmla="*/ 3426 w 3426"/>
                <a:gd name="T55" fmla="*/ 3083 h 3426"/>
                <a:gd name="T56" fmla="*/ 3414 w 3426"/>
                <a:gd name="T57" fmla="*/ 3175 h 3426"/>
                <a:gd name="T58" fmla="*/ 3379 w 3426"/>
                <a:gd name="T59" fmla="*/ 3257 h 3426"/>
                <a:gd name="T60" fmla="*/ 3326 w 3426"/>
                <a:gd name="T61" fmla="*/ 3325 h 3426"/>
                <a:gd name="T62" fmla="*/ 3257 w 3426"/>
                <a:gd name="T63" fmla="*/ 3379 h 3426"/>
                <a:gd name="T64" fmla="*/ 3174 w 3426"/>
                <a:gd name="T65" fmla="*/ 3414 h 3426"/>
                <a:gd name="T66" fmla="*/ 3084 w 3426"/>
                <a:gd name="T67" fmla="*/ 3426 h 3426"/>
                <a:gd name="T68" fmla="*/ 296 w 3426"/>
                <a:gd name="T69" fmla="*/ 3423 h 3426"/>
                <a:gd name="T70" fmla="*/ 210 w 3426"/>
                <a:gd name="T71" fmla="*/ 3399 h 3426"/>
                <a:gd name="T72" fmla="*/ 133 w 3426"/>
                <a:gd name="T73" fmla="*/ 3354 h 3426"/>
                <a:gd name="T74" fmla="*/ 72 w 3426"/>
                <a:gd name="T75" fmla="*/ 3293 h 3426"/>
                <a:gd name="T76" fmla="*/ 27 w 3426"/>
                <a:gd name="T77" fmla="*/ 3216 h 3426"/>
                <a:gd name="T78" fmla="*/ 3 w 3426"/>
                <a:gd name="T79" fmla="*/ 3130 h 3426"/>
                <a:gd name="T80" fmla="*/ 0 w 3426"/>
                <a:gd name="T81" fmla="*/ 342 h 3426"/>
                <a:gd name="T82" fmla="*/ 12 w 3426"/>
                <a:gd name="T83" fmla="*/ 252 h 3426"/>
                <a:gd name="T84" fmla="*/ 47 w 3426"/>
                <a:gd name="T85" fmla="*/ 169 h 3426"/>
                <a:gd name="T86" fmla="*/ 101 w 3426"/>
                <a:gd name="T87" fmla="*/ 100 h 3426"/>
                <a:gd name="T88" fmla="*/ 169 w 3426"/>
                <a:gd name="T89" fmla="*/ 47 h 3426"/>
                <a:gd name="T90" fmla="*/ 251 w 3426"/>
                <a:gd name="T91" fmla="*/ 12 h 3426"/>
                <a:gd name="T92" fmla="*/ 343 w 3426"/>
                <a:gd name="T93" fmla="*/ 0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3426">
                  <a:moveTo>
                    <a:pt x="428" y="228"/>
                  </a:moveTo>
                  <a:lnTo>
                    <a:pt x="393" y="232"/>
                  </a:lnTo>
                  <a:lnTo>
                    <a:pt x="358" y="240"/>
                  </a:lnTo>
                  <a:lnTo>
                    <a:pt x="327" y="256"/>
                  </a:lnTo>
                  <a:lnTo>
                    <a:pt x="299" y="275"/>
                  </a:lnTo>
                  <a:lnTo>
                    <a:pt x="275" y="299"/>
                  </a:lnTo>
                  <a:lnTo>
                    <a:pt x="256" y="327"/>
                  </a:lnTo>
                  <a:lnTo>
                    <a:pt x="241" y="359"/>
                  </a:lnTo>
                  <a:lnTo>
                    <a:pt x="232" y="392"/>
                  </a:lnTo>
                  <a:lnTo>
                    <a:pt x="229" y="428"/>
                  </a:lnTo>
                  <a:lnTo>
                    <a:pt x="229" y="2998"/>
                  </a:lnTo>
                  <a:lnTo>
                    <a:pt x="232" y="3033"/>
                  </a:lnTo>
                  <a:lnTo>
                    <a:pt x="241" y="3068"/>
                  </a:lnTo>
                  <a:lnTo>
                    <a:pt x="256" y="3099"/>
                  </a:lnTo>
                  <a:lnTo>
                    <a:pt x="275" y="3127"/>
                  </a:lnTo>
                  <a:lnTo>
                    <a:pt x="299" y="3151"/>
                  </a:lnTo>
                  <a:lnTo>
                    <a:pt x="327" y="3170"/>
                  </a:lnTo>
                  <a:lnTo>
                    <a:pt x="358" y="3185"/>
                  </a:lnTo>
                  <a:lnTo>
                    <a:pt x="393" y="3194"/>
                  </a:lnTo>
                  <a:lnTo>
                    <a:pt x="428" y="3197"/>
                  </a:lnTo>
                  <a:lnTo>
                    <a:pt x="2998" y="3197"/>
                  </a:lnTo>
                  <a:lnTo>
                    <a:pt x="3034" y="3194"/>
                  </a:lnTo>
                  <a:lnTo>
                    <a:pt x="3067" y="3185"/>
                  </a:lnTo>
                  <a:lnTo>
                    <a:pt x="3099" y="3170"/>
                  </a:lnTo>
                  <a:lnTo>
                    <a:pt x="3127" y="3151"/>
                  </a:lnTo>
                  <a:lnTo>
                    <a:pt x="3151" y="3127"/>
                  </a:lnTo>
                  <a:lnTo>
                    <a:pt x="3170" y="3099"/>
                  </a:lnTo>
                  <a:lnTo>
                    <a:pt x="3186" y="3068"/>
                  </a:lnTo>
                  <a:lnTo>
                    <a:pt x="3194" y="3033"/>
                  </a:lnTo>
                  <a:lnTo>
                    <a:pt x="3198" y="2998"/>
                  </a:lnTo>
                  <a:lnTo>
                    <a:pt x="3198" y="428"/>
                  </a:lnTo>
                  <a:lnTo>
                    <a:pt x="3194" y="392"/>
                  </a:lnTo>
                  <a:lnTo>
                    <a:pt x="3186" y="359"/>
                  </a:lnTo>
                  <a:lnTo>
                    <a:pt x="3170" y="327"/>
                  </a:lnTo>
                  <a:lnTo>
                    <a:pt x="3151" y="299"/>
                  </a:lnTo>
                  <a:lnTo>
                    <a:pt x="3127" y="275"/>
                  </a:lnTo>
                  <a:lnTo>
                    <a:pt x="3099" y="256"/>
                  </a:lnTo>
                  <a:lnTo>
                    <a:pt x="3067" y="240"/>
                  </a:lnTo>
                  <a:lnTo>
                    <a:pt x="3034" y="232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3"/>
                  </a:lnTo>
                  <a:lnTo>
                    <a:pt x="3379" y="169"/>
                  </a:lnTo>
                  <a:lnTo>
                    <a:pt x="3399" y="209"/>
                  </a:lnTo>
                  <a:lnTo>
                    <a:pt x="3414" y="252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3083"/>
                  </a:lnTo>
                  <a:lnTo>
                    <a:pt x="3423" y="3130"/>
                  </a:lnTo>
                  <a:lnTo>
                    <a:pt x="3414" y="3175"/>
                  </a:lnTo>
                  <a:lnTo>
                    <a:pt x="3399" y="3216"/>
                  </a:lnTo>
                  <a:lnTo>
                    <a:pt x="3379" y="3257"/>
                  </a:lnTo>
                  <a:lnTo>
                    <a:pt x="3355" y="3293"/>
                  </a:lnTo>
                  <a:lnTo>
                    <a:pt x="3326" y="3325"/>
                  </a:lnTo>
                  <a:lnTo>
                    <a:pt x="3293" y="3354"/>
                  </a:lnTo>
                  <a:lnTo>
                    <a:pt x="3257" y="3379"/>
                  </a:lnTo>
                  <a:lnTo>
                    <a:pt x="3217" y="3399"/>
                  </a:lnTo>
                  <a:lnTo>
                    <a:pt x="3174" y="3414"/>
                  </a:lnTo>
                  <a:lnTo>
                    <a:pt x="3130" y="3423"/>
                  </a:lnTo>
                  <a:lnTo>
                    <a:pt x="3084" y="3426"/>
                  </a:lnTo>
                  <a:lnTo>
                    <a:pt x="343" y="3426"/>
                  </a:lnTo>
                  <a:lnTo>
                    <a:pt x="296" y="3423"/>
                  </a:lnTo>
                  <a:lnTo>
                    <a:pt x="251" y="3414"/>
                  </a:lnTo>
                  <a:lnTo>
                    <a:pt x="210" y="3399"/>
                  </a:lnTo>
                  <a:lnTo>
                    <a:pt x="169" y="3379"/>
                  </a:lnTo>
                  <a:lnTo>
                    <a:pt x="133" y="3354"/>
                  </a:lnTo>
                  <a:lnTo>
                    <a:pt x="101" y="3325"/>
                  </a:lnTo>
                  <a:lnTo>
                    <a:pt x="72" y="3293"/>
                  </a:lnTo>
                  <a:lnTo>
                    <a:pt x="47" y="3257"/>
                  </a:lnTo>
                  <a:lnTo>
                    <a:pt x="27" y="3216"/>
                  </a:lnTo>
                  <a:lnTo>
                    <a:pt x="12" y="3175"/>
                  </a:lnTo>
                  <a:lnTo>
                    <a:pt x="3" y="3130"/>
                  </a:lnTo>
                  <a:lnTo>
                    <a:pt x="0" y="3083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2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95"/>
            <p:cNvSpPr>
              <a:spLocks noEditPoints="1"/>
            </p:cNvSpPr>
            <p:nvPr/>
          </p:nvSpPr>
          <p:spPr bwMode="auto">
            <a:xfrm>
              <a:off x="762000" y="4268788"/>
              <a:ext cx="484188" cy="484187"/>
            </a:xfrm>
            <a:custGeom>
              <a:avLst/>
              <a:gdLst>
                <a:gd name="T0" fmla="*/ 570 w 2741"/>
                <a:gd name="T1" fmla="*/ 514 h 2741"/>
                <a:gd name="T2" fmla="*/ 553 w 2741"/>
                <a:gd name="T3" fmla="*/ 517 h 2741"/>
                <a:gd name="T4" fmla="*/ 537 w 2741"/>
                <a:gd name="T5" fmla="*/ 526 h 2741"/>
                <a:gd name="T6" fmla="*/ 525 w 2741"/>
                <a:gd name="T7" fmla="*/ 537 h 2741"/>
                <a:gd name="T8" fmla="*/ 516 w 2741"/>
                <a:gd name="T9" fmla="*/ 554 h 2741"/>
                <a:gd name="T10" fmla="*/ 513 w 2741"/>
                <a:gd name="T11" fmla="*/ 571 h 2741"/>
                <a:gd name="T12" fmla="*/ 513 w 2741"/>
                <a:gd name="T13" fmla="*/ 2171 h 2741"/>
                <a:gd name="T14" fmla="*/ 516 w 2741"/>
                <a:gd name="T15" fmla="*/ 2188 h 2741"/>
                <a:gd name="T16" fmla="*/ 525 w 2741"/>
                <a:gd name="T17" fmla="*/ 2204 h 2741"/>
                <a:gd name="T18" fmla="*/ 537 w 2741"/>
                <a:gd name="T19" fmla="*/ 2216 h 2741"/>
                <a:gd name="T20" fmla="*/ 553 w 2741"/>
                <a:gd name="T21" fmla="*/ 2225 h 2741"/>
                <a:gd name="T22" fmla="*/ 570 w 2741"/>
                <a:gd name="T23" fmla="*/ 2228 h 2741"/>
                <a:gd name="T24" fmla="*/ 2170 w 2741"/>
                <a:gd name="T25" fmla="*/ 2228 h 2741"/>
                <a:gd name="T26" fmla="*/ 2187 w 2741"/>
                <a:gd name="T27" fmla="*/ 2225 h 2741"/>
                <a:gd name="T28" fmla="*/ 2204 w 2741"/>
                <a:gd name="T29" fmla="*/ 2216 h 2741"/>
                <a:gd name="T30" fmla="*/ 2215 w 2741"/>
                <a:gd name="T31" fmla="*/ 2204 h 2741"/>
                <a:gd name="T32" fmla="*/ 2224 w 2741"/>
                <a:gd name="T33" fmla="*/ 2188 h 2741"/>
                <a:gd name="T34" fmla="*/ 2227 w 2741"/>
                <a:gd name="T35" fmla="*/ 2171 h 2741"/>
                <a:gd name="T36" fmla="*/ 2227 w 2741"/>
                <a:gd name="T37" fmla="*/ 571 h 2741"/>
                <a:gd name="T38" fmla="*/ 2224 w 2741"/>
                <a:gd name="T39" fmla="*/ 554 h 2741"/>
                <a:gd name="T40" fmla="*/ 2215 w 2741"/>
                <a:gd name="T41" fmla="*/ 537 h 2741"/>
                <a:gd name="T42" fmla="*/ 2204 w 2741"/>
                <a:gd name="T43" fmla="*/ 526 h 2741"/>
                <a:gd name="T44" fmla="*/ 2187 w 2741"/>
                <a:gd name="T45" fmla="*/ 517 h 2741"/>
                <a:gd name="T46" fmla="*/ 2170 w 2741"/>
                <a:gd name="T47" fmla="*/ 514 h 2741"/>
                <a:gd name="T48" fmla="*/ 570 w 2741"/>
                <a:gd name="T49" fmla="*/ 514 h 2741"/>
                <a:gd name="T50" fmla="*/ 85 w 2741"/>
                <a:gd name="T51" fmla="*/ 0 h 2741"/>
                <a:gd name="T52" fmla="*/ 2655 w 2741"/>
                <a:gd name="T53" fmla="*/ 0 h 2741"/>
                <a:gd name="T54" fmla="*/ 2678 w 2741"/>
                <a:gd name="T55" fmla="*/ 3 h 2741"/>
                <a:gd name="T56" fmla="*/ 2698 w 2741"/>
                <a:gd name="T57" fmla="*/ 12 h 2741"/>
                <a:gd name="T58" fmla="*/ 2716 w 2741"/>
                <a:gd name="T59" fmla="*/ 25 h 2741"/>
                <a:gd name="T60" fmla="*/ 2729 w 2741"/>
                <a:gd name="T61" fmla="*/ 43 h 2741"/>
                <a:gd name="T62" fmla="*/ 2738 w 2741"/>
                <a:gd name="T63" fmla="*/ 63 h 2741"/>
                <a:gd name="T64" fmla="*/ 2741 w 2741"/>
                <a:gd name="T65" fmla="*/ 86 h 2741"/>
                <a:gd name="T66" fmla="*/ 2741 w 2741"/>
                <a:gd name="T67" fmla="*/ 2656 h 2741"/>
                <a:gd name="T68" fmla="*/ 2738 w 2741"/>
                <a:gd name="T69" fmla="*/ 2679 h 2741"/>
                <a:gd name="T70" fmla="*/ 2729 w 2741"/>
                <a:gd name="T71" fmla="*/ 2698 h 2741"/>
                <a:gd name="T72" fmla="*/ 2716 w 2741"/>
                <a:gd name="T73" fmla="*/ 2716 h 2741"/>
                <a:gd name="T74" fmla="*/ 2698 w 2741"/>
                <a:gd name="T75" fmla="*/ 2730 h 2741"/>
                <a:gd name="T76" fmla="*/ 2678 w 2741"/>
                <a:gd name="T77" fmla="*/ 2738 h 2741"/>
                <a:gd name="T78" fmla="*/ 2655 w 2741"/>
                <a:gd name="T79" fmla="*/ 2741 h 2741"/>
                <a:gd name="T80" fmla="*/ 85 w 2741"/>
                <a:gd name="T81" fmla="*/ 2741 h 2741"/>
                <a:gd name="T82" fmla="*/ 62 w 2741"/>
                <a:gd name="T83" fmla="*/ 2738 h 2741"/>
                <a:gd name="T84" fmla="*/ 43 w 2741"/>
                <a:gd name="T85" fmla="*/ 2730 h 2741"/>
                <a:gd name="T86" fmla="*/ 25 w 2741"/>
                <a:gd name="T87" fmla="*/ 2716 h 2741"/>
                <a:gd name="T88" fmla="*/ 11 w 2741"/>
                <a:gd name="T89" fmla="*/ 2698 h 2741"/>
                <a:gd name="T90" fmla="*/ 3 w 2741"/>
                <a:gd name="T91" fmla="*/ 2679 h 2741"/>
                <a:gd name="T92" fmla="*/ 0 w 2741"/>
                <a:gd name="T93" fmla="*/ 2656 h 2741"/>
                <a:gd name="T94" fmla="*/ 0 w 2741"/>
                <a:gd name="T95" fmla="*/ 86 h 2741"/>
                <a:gd name="T96" fmla="*/ 3 w 2741"/>
                <a:gd name="T97" fmla="*/ 63 h 2741"/>
                <a:gd name="T98" fmla="*/ 11 w 2741"/>
                <a:gd name="T99" fmla="*/ 43 h 2741"/>
                <a:gd name="T100" fmla="*/ 25 w 2741"/>
                <a:gd name="T101" fmla="*/ 25 h 2741"/>
                <a:gd name="T102" fmla="*/ 43 w 2741"/>
                <a:gd name="T103" fmla="*/ 12 h 2741"/>
                <a:gd name="T104" fmla="*/ 62 w 2741"/>
                <a:gd name="T105" fmla="*/ 3 h 2741"/>
                <a:gd name="T106" fmla="*/ 85 w 2741"/>
                <a:gd name="T10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41" h="2741">
                  <a:moveTo>
                    <a:pt x="570" y="514"/>
                  </a:moveTo>
                  <a:lnTo>
                    <a:pt x="553" y="517"/>
                  </a:lnTo>
                  <a:lnTo>
                    <a:pt x="537" y="526"/>
                  </a:lnTo>
                  <a:lnTo>
                    <a:pt x="525" y="537"/>
                  </a:lnTo>
                  <a:lnTo>
                    <a:pt x="516" y="554"/>
                  </a:lnTo>
                  <a:lnTo>
                    <a:pt x="513" y="571"/>
                  </a:lnTo>
                  <a:lnTo>
                    <a:pt x="513" y="2171"/>
                  </a:lnTo>
                  <a:lnTo>
                    <a:pt x="516" y="2188"/>
                  </a:lnTo>
                  <a:lnTo>
                    <a:pt x="525" y="2204"/>
                  </a:lnTo>
                  <a:lnTo>
                    <a:pt x="537" y="2216"/>
                  </a:lnTo>
                  <a:lnTo>
                    <a:pt x="553" y="2225"/>
                  </a:lnTo>
                  <a:lnTo>
                    <a:pt x="570" y="2228"/>
                  </a:lnTo>
                  <a:lnTo>
                    <a:pt x="2170" y="2228"/>
                  </a:lnTo>
                  <a:lnTo>
                    <a:pt x="2187" y="2225"/>
                  </a:lnTo>
                  <a:lnTo>
                    <a:pt x="2204" y="2216"/>
                  </a:lnTo>
                  <a:lnTo>
                    <a:pt x="2215" y="2204"/>
                  </a:lnTo>
                  <a:lnTo>
                    <a:pt x="2224" y="2188"/>
                  </a:lnTo>
                  <a:lnTo>
                    <a:pt x="2227" y="2171"/>
                  </a:lnTo>
                  <a:lnTo>
                    <a:pt x="2227" y="571"/>
                  </a:lnTo>
                  <a:lnTo>
                    <a:pt x="2224" y="554"/>
                  </a:lnTo>
                  <a:lnTo>
                    <a:pt x="2215" y="537"/>
                  </a:lnTo>
                  <a:lnTo>
                    <a:pt x="2204" y="526"/>
                  </a:lnTo>
                  <a:lnTo>
                    <a:pt x="2187" y="517"/>
                  </a:lnTo>
                  <a:lnTo>
                    <a:pt x="2170" y="514"/>
                  </a:lnTo>
                  <a:lnTo>
                    <a:pt x="570" y="514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2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3"/>
                  </a:lnTo>
                  <a:lnTo>
                    <a:pt x="2741" y="86"/>
                  </a:lnTo>
                  <a:lnTo>
                    <a:pt x="2741" y="2656"/>
                  </a:lnTo>
                  <a:lnTo>
                    <a:pt x="2738" y="2679"/>
                  </a:lnTo>
                  <a:lnTo>
                    <a:pt x="2729" y="2698"/>
                  </a:lnTo>
                  <a:lnTo>
                    <a:pt x="2716" y="2716"/>
                  </a:lnTo>
                  <a:lnTo>
                    <a:pt x="2698" y="2730"/>
                  </a:lnTo>
                  <a:lnTo>
                    <a:pt x="2678" y="2738"/>
                  </a:lnTo>
                  <a:lnTo>
                    <a:pt x="2655" y="2741"/>
                  </a:lnTo>
                  <a:lnTo>
                    <a:pt x="85" y="2741"/>
                  </a:lnTo>
                  <a:lnTo>
                    <a:pt x="62" y="2738"/>
                  </a:lnTo>
                  <a:lnTo>
                    <a:pt x="43" y="2730"/>
                  </a:lnTo>
                  <a:lnTo>
                    <a:pt x="25" y="2716"/>
                  </a:lnTo>
                  <a:lnTo>
                    <a:pt x="11" y="2698"/>
                  </a:lnTo>
                  <a:lnTo>
                    <a:pt x="3" y="2679"/>
                  </a:lnTo>
                  <a:lnTo>
                    <a:pt x="0" y="2656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1579232" y="4222750"/>
            <a:ext cx="604838" cy="604838"/>
            <a:chOff x="1663700" y="4222750"/>
            <a:chExt cx="604838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Rectangle 200"/>
            <p:cNvSpPr>
              <a:spLocks noChangeArrowheads="1"/>
            </p:cNvSpPr>
            <p:nvPr/>
          </p:nvSpPr>
          <p:spPr bwMode="auto">
            <a:xfrm>
              <a:off x="1955800" y="4445000"/>
              <a:ext cx="2063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Rectangle 201"/>
            <p:cNvSpPr>
              <a:spLocks noChangeArrowheads="1"/>
            </p:cNvSpPr>
            <p:nvPr/>
          </p:nvSpPr>
          <p:spPr bwMode="auto">
            <a:xfrm>
              <a:off x="1895475" y="4586288"/>
              <a:ext cx="301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Rectangle 202"/>
            <p:cNvSpPr>
              <a:spLocks noChangeArrowheads="1"/>
            </p:cNvSpPr>
            <p:nvPr/>
          </p:nvSpPr>
          <p:spPr bwMode="auto">
            <a:xfrm>
              <a:off x="2006600" y="4586288"/>
              <a:ext cx="301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03"/>
            <p:cNvSpPr>
              <a:spLocks noEditPoints="1"/>
            </p:cNvSpPr>
            <p:nvPr/>
          </p:nvSpPr>
          <p:spPr bwMode="auto">
            <a:xfrm>
              <a:off x="1835150" y="4394200"/>
              <a:ext cx="261938" cy="261938"/>
            </a:xfrm>
            <a:custGeom>
              <a:avLst/>
              <a:gdLst>
                <a:gd name="T0" fmla="*/ 895 w 1484"/>
                <a:gd name="T1" fmla="*/ 973 h 1484"/>
                <a:gd name="T2" fmla="*/ 867 w 1484"/>
                <a:gd name="T3" fmla="*/ 994 h 1484"/>
                <a:gd name="T4" fmla="*/ 857 w 1484"/>
                <a:gd name="T5" fmla="*/ 1027 h 1484"/>
                <a:gd name="T6" fmla="*/ 859 w 1484"/>
                <a:gd name="T7" fmla="*/ 1274 h 1484"/>
                <a:gd name="T8" fmla="*/ 880 w 1484"/>
                <a:gd name="T9" fmla="*/ 1302 h 1484"/>
                <a:gd name="T10" fmla="*/ 914 w 1484"/>
                <a:gd name="T11" fmla="*/ 1313 h 1484"/>
                <a:gd name="T12" fmla="*/ 1217 w 1484"/>
                <a:gd name="T13" fmla="*/ 1310 h 1484"/>
                <a:gd name="T14" fmla="*/ 1245 w 1484"/>
                <a:gd name="T15" fmla="*/ 1289 h 1484"/>
                <a:gd name="T16" fmla="*/ 1256 w 1484"/>
                <a:gd name="T17" fmla="*/ 1256 h 1484"/>
                <a:gd name="T18" fmla="*/ 1254 w 1484"/>
                <a:gd name="T19" fmla="*/ 1010 h 1484"/>
                <a:gd name="T20" fmla="*/ 1233 w 1484"/>
                <a:gd name="T21" fmla="*/ 982 h 1484"/>
                <a:gd name="T22" fmla="*/ 1199 w 1484"/>
                <a:gd name="T23" fmla="*/ 970 h 1484"/>
                <a:gd name="T24" fmla="*/ 285 w 1484"/>
                <a:gd name="T25" fmla="*/ 970 h 1484"/>
                <a:gd name="T26" fmla="*/ 252 w 1484"/>
                <a:gd name="T27" fmla="*/ 982 h 1484"/>
                <a:gd name="T28" fmla="*/ 231 w 1484"/>
                <a:gd name="T29" fmla="*/ 1010 h 1484"/>
                <a:gd name="T30" fmla="*/ 228 w 1484"/>
                <a:gd name="T31" fmla="*/ 1256 h 1484"/>
                <a:gd name="T32" fmla="*/ 240 w 1484"/>
                <a:gd name="T33" fmla="*/ 1289 h 1484"/>
                <a:gd name="T34" fmla="*/ 268 w 1484"/>
                <a:gd name="T35" fmla="*/ 1310 h 1484"/>
                <a:gd name="T36" fmla="*/ 571 w 1484"/>
                <a:gd name="T37" fmla="*/ 1313 h 1484"/>
                <a:gd name="T38" fmla="*/ 604 w 1484"/>
                <a:gd name="T39" fmla="*/ 1302 h 1484"/>
                <a:gd name="T40" fmla="*/ 625 w 1484"/>
                <a:gd name="T41" fmla="*/ 1274 h 1484"/>
                <a:gd name="T42" fmla="*/ 628 w 1484"/>
                <a:gd name="T43" fmla="*/ 1027 h 1484"/>
                <a:gd name="T44" fmla="*/ 617 w 1484"/>
                <a:gd name="T45" fmla="*/ 994 h 1484"/>
                <a:gd name="T46" fmla="*/ 589 w 1484"/>
                <a:gd name="T47" fmla="*/ 973 h 1484"/>
                <a:gd name="T48" fmla="*/ 285 w 1484"/>
                <a:gd name="T49" fmla="*/ 970 h 1484"/>
                <a:gd name="T50" fmla="*/ 609 w 1484"/>
                <a:gd name="T51" fmla="*/ 174 h 1484"/>
                <a:gd name="T52" fmla="*/ 581 w 1484"/>
                <a:gd name="T53" fmla="*/ 194 h 1484"/>
                <a:gd name="T54" fmla="*/ 571 w 1484"/>
                <a:gd name="T55" fmla="*/ 228 h 1484"/>
                <a:gd name="T56" fmla="*/ 574 w 1484"/>
                <a:gd name="T57" fmla="*/ 589 h 1484"/>
                <a:gd name="T58" fmla="*/ 594 w 1484"/>
                <a:gd name="T59" fmla="*/ 617 h 1484"/>
                <a:gd name="T60" fmla="*/ 628 w 1484"/>
                <a:gd name="T61" fmla="*/ 627 h 1484"/>
                <a:gd name="T62" fmla="*/ 874 w 1484"/>
                <a:gd name="T63" fmla="*/ 625 h 1484"/>
                <a:gd name="T64" fmla="*/ 902 w 1484"/>
                <a:gd name="T65" fmla="*/ 604 h 1484"/>
                <a:gd name="T66" fmla="*/ 914 w 1484"/>
                <a:gd name="T67" fmla="*/ 570 h 1484"/>
                <a:gd name="T68" fmla="*/ 911 w 1484"/>
                <a:gd name="T69" fmla="*/ 210 h 1484"/>
                <a:gd name="T70" fmla="*/ 890 w 1484"/>
                <a:gd name="T71" fmla="*/ 181 h 1484"/>
                <a:gd name="T72" fmla="*/ 857 w 1484"/>
                <a:gd name="T73" fmla="*/ 171 h 1484"/>
                <a:gd name="T74" fmla="*/ 0 w 1484"/>
                <a:gd name="T75" fmla="*/ 0 h 1484"/>
                <a:gd name="T76" fmla="*/ 1484 w 1484"/>
                <a:gd name="T77" fmla="*/ 1484 h 1484"/>
                <a:gd name="T78" fmla="*/ 0 w 1484"/>
                <a:gd name="T79" fmla="*/ 0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4" h="1484">
                  <a:moveTo>
                    <a:pt x="914" y="970"/>
                  </a:moveTo>
                  <a:lnTo>
                    <a:pt x="895" y="973"/>
                  </a:lnTo>
                  <a:lnTo>
                    <a:pt x="880" y="982"/>
                  </a:lnTo>
                  <a:lnTo>
                    <a:pt x="867" y="994"/>
                  </a:lnTo>
                  <a:lnTo>
                    <a:pt x="859" y="1010"/>
                  </a:lnTo>
                  <a:lnTo>
                    <a:pt x="857" y="1027"/>
                  </a:lnTo>
                  <a:lnTo>
                    <a:pt x="857" y="1256"/>
                  </a:lnTo>
                  <a:lnTo>
                    <a:pt x="859" y="1274"/>
                  </a:lnTo>
                  <a:lnTo>
                    <a:pt x="867" y="1289"/>
                  </a:lnTo>
                  <a:lnTo>
                    <a:pt x="880" y="1302"/>
                  </a:lnTo>
                  <a:lnTo>
                    <a:pt x="895" y="1310"/>
                  </a:lnTo>
                  <a:lnTo>
                    <a:pt x="914" y="1313"/>
                  </a:lnTo>
                  <a:lnTo>
                    <a:pt x="1199" y="1313"/>
                  </a:lnTo>
                  <a:lnTo>
                    <a:pt x="1217" y="1310"/>
                  </a:lnTo>
                  <a:lnTo>
                    <a:pt x="1233" y="1302"/>
                  </a:lnTo>
                  <a:lnTo>
                    <a:pt x="1245" y="1289"/>
                  </a:lnTo>
                  <a:lnTo>
                    <a:pt x="1254" y="1274"/>
                  </a:lnTo>
                  <a:lnTo>
                    <a:pt x="1256" y="1256"/>
                  </a:lnTo>
                  <a:lnTo>
                    <a:pt x="1256" y="1027"/>
                  </a:lnTo>
                  <a:lnTo>
                    <a:pt x="1254" y="1010"/>
                  </a:lnTo>
                  <a:lnTo>
                    <a:pt x="1245" y="994"/>
                  </a:lnTo>
                  <a:lnTo>
                    <a:pt x="1233" y="982"/>
                  </a:lnTo>
                  <a:lnTo>
                    <a:pt x="1217" y="973"/>
                  </a:lnTo>
                  <a:lnTo>
                    <a:pt x="1199" y="970"/>
                  </a:lnTo>
                  <a:lnTo>
                    <a:pt x="914" y="970"/>
                  </a:lnTo>
                  <a:close/>
                  <a:moveTo>
                    <a:pt x="285" y="970"/>
                  </a:moveTo>
                  <a:lnTo>
                    <a:pt x="268" y="973"/>
                  </a:lnTo>
                  <a:lnTo>
                    <a:pt x="252" y="982"/>
                  </a:lnTo>
                  <a:lnTo>
                    <a:pt x="240" y="994"/>
                  </a:lnTo>
                  <a:lnTo>
                    <a:pt x="231" y="1010"/>
                  </a:lnTo>
                  <a:lnTo>
                    <a:pt x="228" y="1027"/>
                  </a:lnTo>
                  <a:lnTo>
                    <a:pt x="228" y="1256"/>
                  </a:lnTo>
                  <a:lnTo>
                    <a:pt x="231" y="1274"/>
                  </a:lnTo>
                  <a:lnTo>
                    <a:pt x="240" y="1289"/>
                  </a:lnTo>
                  <a:lnTo>
                    <a:pt x="252" y="1302"/>
                  </a:lnTo>
                  <a:lnTo>
                    <a:pt x="268" y="1310"/>
                  </a:lnTo>
                  <a:lnTo>
                    <a:pt x="285" y="1313"/>
                  </a:lnTo>
                  <a:lnTo>
                    <a:pt x="571" y="1313"/>
                  </a:lnTo>
                  <a:lnTo>
                    <a:pt x="589" y="1310"/>
                  </a:lnTo>
                  <a:lnTo>
                    <a:pt x="604" y="1302"/>
                  </a:lnTo>
                  <a:lnTo>
                    <a:pt x="617" y="1289"/>
                  </a:lnTo>
                  <a:lnTo>
                    <a:pt x="625" y="1274"/>
                  </a:lnTo>
                  <a:lnTo>
                    <a:pt x="628" y="1256"/>
                  </a:lnTo>
                  <a:lnTo>
                    <a:pt x="628" y="1027"/>
                  </a:lnTo>
                  <a:lnTo>
                    <a:pt x="625" y="1010"/>
                  </a:lnTo>
                  <a:lnTo>
                    <a:pt x="617" y="994"/>
                  </a:lnTo>
                  <a:lnTo>
                    <a:pt x="604" y="982"/>
                  </a:lnTo>
                  <a:lnTo>
                    <a:pt x="589" y="973"/>
                  </a:lnTo>
                  <a:lnTo>
                    <a:pt x="571" y="970"/>
                  </a:lnTo>
                  <a:lnTo>
                    <a:pt x="285" y="970"/>
                  </a:lnTo>
                  <a:close/>
                  <a:moveTo>
                    <a:pt x="628" y="171"/>
                  </a:moveTo>
                  <a:lnTo>
                    <a:pt x="609" y="174"/>
                  </a:lnTo>
                  <a:lnTo>
                    <a:pt x="594" y="181"/>
                  </a:lnTo>
                  <a:lnTo>
                    <a:pt x="581" y="194"/>
                  </a:lnTo>
                  <a:lnTo>
                    <a:pt x="574" y="210"/>
                  </a:lnTo>
                  <a:lnTo>
                    <a:pt x="571" y="228"/>
                  </a:lnTo>
                  <a:lnTo>
                    <a:pt x="571" y="570"/>
                  </a:lnTo>
                  <a:lnTo>
                    <a:pt x="574" y="589"/>
                  </a:lnTo>
                  <a:lnTo>
                    <a:pt x="581" y="604"/>
                  </a:lnTo>
                  <a:lnTo>
                    <a:pt x="594" y="617"/>
                  </a:lnTo>
                  <a:lnTo>
                    <a:pt x="609" y="625"/>
                  </a:lnTo>
                  <a:lnTo>
                    <a:pt x="628" y="627"/>
                  </a:lnTo>
                  <a:lnTo>
                    <a:pt x="857" y="627"/>
                  </a:lnTo>
                  <a:lnTo>
                    <a:pt x="874" y="625"/>
                  </a:lnTo>
                  <a:lnTo>
                    <a:pt x="890" y="617"/>
                  </a:lnTo>
                  <a:lnTo>
                    <a:pt x="902" y="604"/>
                  </a:lnTo>
                  <a:lnTo>
                    <a:pt x="911" y="589"/>
                  </a:lnTo>
                  <a:lnTo>
                    <a:pt x="914" y="570"/>
                  </a:lnTo>
                  <a:lnTo>
                    <a:pt x="914" y="228"/>
                  </a:lnTo>
                  <a:lnTo>
                    <a:pt x="911" y="210"/>
                  </a:lnTo>
                  <a:lnTo>
                    <a:pt x="902" y="194"/>
                  </a:lnTo>
                  <a:lnTo>
                    <a:pt x="890" y="181"/>
                  </a:lnTo>
                  <a:lnTo>
                    <a:pt x="874" y="174"/>
                  </a:lnTo>
                  <a:lnTo>
                    <a:pt x="857" y="171"/>
                  </a:lnTo>
                  <a:lnTo>
                    <a:pt x="628" y="171"/>
                  </a:lnTo>
                  <a:close/>
                  <a:moveTo>
                    <a:pt x="0" y="0"/>
                  </a:moveTo>
                  <a:lnTo>
                    <a:pt x="1484" y="0"/>
                  </a:lnTo>
                  <a:lnTo>
                    <a:pt x="1484" y="1484"/>
                  </a:lnTo>
                  <a:lnTo>
                    <a:pt x="0" y="14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04"/>
            <p:cNvSpPr>
              <a:spLocks noEditPoints="1"/>
            </p:cNvSpPr>
            <p:nvPr/>
          </p:nvSpPr>
          <p:spPr bwMode="auto">
            <a:xfrm>
              <a:off x="1663700" y="4222750"/>
              <a:ext cx="604838" cy="604838"/>
            </a:xfrm>
            <a:custGeom>
              <a:avLst/>
              <a:gdLst>
                <a:gd name="T0" fmla="*/ 393 w 3426"/>
                <a:gd name="T1" fmla="*/ 232 h 3426"/>
                <a:gd name="T2" fmla="*/ 327 w 3426"/>
                <a:gd name="T3" fmla="*/ 256 h 3426"/>
                <a:gd name="T4" fmla="*/ 275 w 3426"/>
                <a:gd name="T5" fmla="*/ 299 h 3426"/>
                <a:gd name="T6" fmla="*/ 241 w 3426"/>
                <a:gd name="T7" fmla="*/ 359 h 3426"/>
                <a:gd name="T8" fmla="*/ 229 w 3426"/>
                <a:gd name="T9" fmla="*/ 428 h 3426"/>
                <a:gd name="T10" fmla="*/ 232 w 3426"/>
                <a:gd name="T11" fmla="*/ 3033 h 3426"/>
                <a:gd name="T12" fmla="*/ 256 w 3426"/>
                <a:gd name="T13" fmla="*/ 3099 h 3426"/>
                <a:gd name="T14" fmla="*/ 299 w 3426"/>
                <a:gd name="T15" fmla="*/ 3151 h 3426"/>
                <a:gd name="T16" fmla="*/ 358 w 3426"/>
                <a:gd name="T17" fmla="*/ 3185 h 3426"/>
                <a:gd name="T18" fmla="*/ 428 w 3426"/>
                <a:gd name="T19" fmla="*/ 3197 h 3426"/>
                <a:gd name="T20" fmla="*/ 3034 w 3426"/>
                <a:gd name="T21" fmla="*/ 3194 h 3426"/>
                <a:gd name="T22" fmla="*/ 3099 w 3426"/>
                <a:gd name="T23" fmla="*/ 3170 h 3426"/>
                <a:gd name="T24" fmla="*/ 3151 w 3426"/>
                <a:gd name="T25" fmla="*/ 3127 h 3426"/>
                <a:gd name="T26" fmla="*/ 3186 w 3426"/>
                <a:gd name="T27" fmla="*/ 3068 h 3426"/>
                <a:gd name="T28" fmla="*/ 3198 w 3426"/>
                <a:gd name="T29" fmla="*/ 2998 h 3426"/>
                <a:gd name="T30" fmla="*/ 3194 w 3426"/>
                <a:gd name="T31" fmla="*/ 392 h 3426"/>
                <a:gd name="T32" fmla="*/ 3170 w 3426"/>
                <a:gd name="T33" fmla="*/ 327 h 3426"/>
                <a:gd name="T34" fmla="*/ 3127 w 3426"/>
                <a:gd name="T35" fmla="*/ 275 h 3426"/>
                <a:gd name="T36" fmla="*/ 3067 w 3426"/>
                <a:gd name="T37" fmla="*/ 240 h 3426"/>
                <a:gd name="T38" fmla="*/ 2998 w 3426"/>
                <a:gd name="T39" fmla="*/ 228 h 3426"/>
                <a:gd name="T40" fmla="*/ 343 w 3426"/>
                <a:gd name="T41" fmla="*/ 0 h 3426"/>
                <a:gd name="T42" fmla="*/ 3130 w 3426"/>
                <a:gd name="T43" fmla="*/ 3 h 3426"/>
                <a:gd name="T44" fmla="*/ 3217 w 3426"/>
                <a:gd name="T45" fmla="*/ 27 h 3426"/>
                <a:gd name="T46" fmla="*/ 3293 w 3426"/>
                <a:gd name="T47" fmla="*/ 71 h 3426"/>
                <a:gd name="T48" fmla="*/ 3355 w 3426"/>
                <a:gd name="T49" fmla="*/ 133 h 3426"/>
                <a:gd name="T50" fmla="*/ 3399 w 3426"/>
                <a:gd name="T51" fmla="*/ 209 h 3426"/>
                <a:gd name="T52" fmla="*/ 3423 w 3426"/>
                <a:gd name="T53" fmla="*/ 296 h 3426"/>
                <a:gd name="T54" fmla="*/ 3426 w 3426"/>
                <a:gd name="T55" fmla="*/ 3083 h 3426"/>
                <a:gd name="T56" fmla="*/ 3414 w 3426"/>
                <a:gd name="T57" fmla="*/ 3175 h 3426"/>
                <a:gd name="T58" fmla="*/ 3379 w 3426"/>
                <a:gd name="T59" fmla="*/ 3257 h 3426"/>
                <a:gd name="T60" fmla="*/ 3326 w 3426"/>
                <a:gd name="T61" fmla="*/ 3325 h 3426"/>
                <a:gd name="T62" fmla="*/ 3257 w 3426"/>
                <a:gd name="T63" fmla="*/ 3379 h 3426"/>
                <a:gd name="T64" fmla="*/ 3174 w 3426"/>
                <a:gd name="T65" fmla="*/ 3414 h 3426"/>
                <a:gd name="T66" fmla="*/ 3084 w 3426"/>
                <a:gd name="T67" fmla="*/ 3426 h 3426"/>
                <a:gd name="T68" fmla="*/ 296 w 3426"/>
                <a:gd name="T69" fmla="*/ 3423 h 3426"/>
                <a:gd name="T70" fmla="*/ 210 w 3426"/>
                <a:gd name="T71" fmla="*/ 3399 h 3426"/>
                <a:gd name="T72" fmla="*/ 133 w 3426"/>
                <a:gd name="T73" fmla="*/ 3354 h 3426"/>
                <a:gd name="T74" fmla="*/ 72 w 3426"/>
                <a:gd name="T75" fmla="*/ 3293 h 3426"/>
                <a:gd name="T76" fmla="*/ 27 w 3426"/>
                <a:gd name="T77" fmla="*/ 3216 h 3426"/>
                <a:gd name="T78" fmla="*/ 3 w 3426"/>
                <a:gd name="T79" fmla="*/ 3130 h 3426"/>
                <a:gd name="T80" fmla="*/ 0 w 3426"/>
                <a:gd name="T81" fmla="*/ 342 h 3426"/>
                <a:gd name="T82" fmla="*/ 12 w 3426"/>
                <a:gd name="T83" fmla="*/ 252 h 3426"/>
                <a:gd name="T84" fmla="*/ 47 w 3426"/>
                <a:gd name="T85" fmla="*/ 169 h 3426"/>
                <a:gd name="T86" fmla="*/ 101 w 3426"/>
                <a:gd name="T87" fmla="*/ 100 h 3426"/>
                <a:gd name="T88" fmla="*/ 169 w 3426"/>
                <a:gd name="T89" fmla="*/ 47 h 3426"/>
                <a:gd name="T90" fmla="*/ 251 w 3426"/>
                <a:gd name="T91" fmla="*/ 12 h 3426"/>
                <a:gd name="T92" fmla="*/ 343 w 3426"/>
                <a:gd name="T93" fmla="*/ 0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3426">
                  <a:moveTo>
                    <a:pt x="428" y="228"/>
                  </a:moveTo>
                  <a:lnTo>
                    <a:pt x="393" y="232"/>
                  </a:lnTo>
                  <a:lnTo>
                    <a:pt x="358" y="240"/>
                  </a:lnTo>
                  <a:lnTo>
                    <a:pt x="327" y="256"/>
                  </a:lnTo>
                  <a:lnTo>
                    <a:pt x="299" y="275"/>
                  </a:lnTo>
                  <a:lnTo>
                    <a:pt x="275" y="299"/>
                  </a:lnTo>
                  <a:lnTo>
                    <a:pt x="256" y="327"/>
                  </a:lnTo>
                  <a:lnTo>
                    <a:pt x="241" y="359"/>
                  </a:lnTo>
                  <a:lnTo>
                    <a:pt x="232" y="392"/>
                  </a:lnTo>
                  <a:lnTo>
                    <a:pt x="229" y="428"/>
                  </a:lnTo>
                  <a:lnTo>
                    <a:pt x="229" y="2998"/>
                  </a:lnTo>
                  <a:lnTo>
                    <a:pt x="232" y="3033"/>
                  </a:lnTo>
                  <a:lnTo>
                    <a:pt x="241" y="3068"/>
                  </a:lnTo>
                  <a:lnTo>
                    <a:pt x="256" y="3099"/>
                  </a:lnTo>
                  <a:lnTo>
                    <a:pt x="275" y="3127"/>
                  </a:lnTo>
                  <a:lnTo>
                    <a:pt x="299" y="3151"/>
                  </a:lnTo>
                  <a:lnTo>
                    <a:pt x="327" y="3170"/>
                  </a:lnTo>
                  <a:lnTo>
                    <a:pt x="358" y="3185"/>
                  </a:lnTo>
                  <a:lnTo>
                    <a:pt x="393" y="3194"/>
                  </a:lnTo>
                  <a:lnTo>
                    <a:pt x="428" y="3197"/>
                  </a:lnTo>
                  <a:lnTo>
                    <a:pt x="2998" y="3197"/>
                  </a:lnTo>
                  <a:lnTo>
                    <a:pt x="3034" y="3194"/>
                  </a:lnTo>
                  <a:lnTo>
                    <a:pt x="3067" y="3185"/>
                  </a:lnTo>
                  <a:lnTo>
                    <a:pt x="3099" y="3170"/>
                  </a:lnTo>
                  <a:lnTo>
                    <a:pt x="3127" y="3151"/>
                  </a:lnTo>
                  <a:lnTo>
                    <a:pt x="3151" y="3127"/>
                  </a:lnTo>
                  <a:lnTo>
                    <a:pt x="3170" y="3099"/>
                  </a:lnTo>
                  <a:lnTo>
                    <a:pt x="3186" y="3068"/>
                  </a:lnTo>
                  <a:lnTo>
                    <a:pt x="3194" y="3033"/>
                  </a:lnTo>
                  <a:lnTo>
                    <a:pt x="3198" y="2998"/>
                  </a:lnTo>
                  <a:lnTo>
                    <a:pt x="3198" y="428"/>
                  </a:lnTo>
                  <a:lnTo>
                    <a:pt x="3194" y="392"/>
                  </a:lnTo>
                  <a:lnTo>
                    <a:pt x="3186" y="359"/>
                  </a:lnTo>
                  <a:lnTo>
                    <a:pt x="3170" y="327"/>
                  </a:lnTo>
                  <a:lnTo>
                    <a:pt x="3151" y="299"/>
                  </a:lnTo>
                  <a:lnTo>
                    <a:pt x="3127" y="275"/>
                  </a:lnTo>
                  <a:lnTo>
                    <a:pt x="3099" y="256"/>
                  </a:lnTo>
                  <a:lnTo>
                    <a:pt x="3067" y="240"/>
                  </a:lnTo>
                  <a:lnTo>
                    <a:pt x="3034" y="232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3"/>
                  </a:lnTo>
                  <a:lnTo>
                    <a:pt x="3379" y="169"/>
                  </a:lnTo>
                  <a:lnTo>
                    <a:pt x="3399" y="209"/>
                  </a:lnTo>
                  <a:lnTo>
                    <a:pt x="3414" y="252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3083"/>
                  </a:lnTo>
                  <a:lnTo>
                    <a:pt x="3423" y="3130"/>
                  </a:lnTo>
                  <a:lnTo>
                    <a:pt x="3414" y="3175"/>
                  </a:lnTo>
                  <a:lnTo>
                    <a:pt x="3399" y="3216"/>
                  </a:lnTo>
                  <a:lnTo>
                    <a:pt x="3379" y="3257"/>
                  </a:lnTo>
                  <a:lnTo>
                    <a:pt x="3355" y="3293"/>
                  </a:lnTo>
                  <a:lnTo>
                    <a:pt x="3326" y="3325"/>
                  </a:lnTo>
                  <a:lnTo>
                    <a:pt x="3293" y="3354"/>
                  </a:lnTo>
                  <a:lnTo>
                    <a:pt x="3257" y="3379"/>
                  </a:lnTo>
                  <a:lnTo>
                    <a:pt x="3217" y="3399"/>
                  </a:lnTo>
                  <a:lnTo>
                    <a:pt x="3174" y="3414"/>
                  </a:lnTo>
                  <a:lnTo>
                    <a:pt x="3130" y="3423"/>
                  </a:lnTo>
                  <a:lnTo>
                    <a:pt x="3084" y="3426"/>
                  </a:lnTo>
                  <a:lnTo>
                    <a:pt x="343" y="3426"/>
                  </a:lnTo>
                  <a:lnTo>
                    <a:pt x="296" y="3423"/>
                  </a:lnTo>
                  <a:lnTo>
                    <a:pt x="251" y="3414"/>
                  </a:lnTo>
                  <a:lnTo>
                    <a:pt x="210" y="3399"/>
                  </a:lnTo>
                  <a:lnTo>
                    <a:pt x="169" y="3379"/>
                  </a:lnTo>
                  <a:lnTo>
                    <a:pt x="133" y="3354"/>
                  </a:lnTo>
                  <a:lnTo>
                    <a:pt x="101" y="3325"/>
                  </a:lnTo>
                  <a:lnTo>
                    <a:pt x="72" y="3293"/>
                  </a:lnTo>
                  <a:lnTo>
                    <a:pt x="47" y="3257"/>
                  </a:lnTo>
                  <a:lnTo>
                    <a:pt x="27" y="3216"/>
                  </a:lnTo>
                  <a:lnTo>
                    <a:pt x="12" y="3175"/>
                  </a:lnTo>
                  <a:lnTo>
                    <a:pt x="3" y="3130"/>
                  </a:lnTo>
                  <a:lnTo>
                    <a:pt x="0" y="3083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2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05"/>
            <p:cNvSpPr>
              <a:spLocks noEditPoints="1"/>
            </p:cNvSpPr>
            <p:nvPr/>
          </p:nvSpPr>
          <p:spPr bwMode="auto">
            <a:xfrm>
              <a:off x="1724025" y="4283075"/>
              <a:ext cx="484188" cy="484188"/>
            </a:xfrm>
            <a:custGeom>
              <a:avLst/>
              <a:gdLst>
                <a:gd name="T0" fmla="*/ 570 w 2741"/>
                <a:gd name="T1" fmla="*/ 514 h 2741"/>
                <a:gd name="T2" fmla="*/ 553 w 2741"/>
                <a:gd name="T3" fmla="*/ 517 h 2741"/>
                <a:gd name="T4" fmla="*/ 537 w 2741"/>
                <a:gd name="T5" fmla="*/ 526 h 2741"/>
                <a:gd name="T6" fmla="*/ 525 w 2741"/>
                <a:gd name="T7" fmla="*/ 537 h 2741"/>
                <a:gd name="T8" fmla="*/ 516 w 2741"/>
                <a:gd name="T9" fmla="*/ 554 h 2741"/>
                <a:gd name="T10" fmla="*/ 513 w 2741"/>
                <a:gd name="T11" fmla="*/ 571 h 2741"/>
                <a:gd name="T12" fmla="*/ 513 w 2741"/>
                <a:gd name="T13" fmla="*/ 2171 h 2741"/>
                <a:gd name="T14" fmla="*/ 516 w 2741"/>
                <a:gd name="T15" fmla="*/ 2188 h 2741"/>
                <a:gd name="T16" fmla="*/ 525 w 2741"/>
                <a:gd name="T17" fmla="*/ 2204 h 2741"/>
                <a:gd name="T18" fmla="*/ 537 w 2741"/>
                <a:gd name="T19" fmla="*/ 2216 h 2741"/>
                <a:gd name="T20" fmla="*/ 553 w 2741"/>
                <a:gd name="T21" fmla="*/ 2225 h 2741"/>
                <a:gd name="T22" fmla="*/ 570 w 2741"/>
                <a:gd name="T23" fmla="*/ 2228 h 2741"/>
                <a:gd name="T24" fmla="*/ 2170 w 2741"/>
                <a:gd name="T25" fmla="*/ 2228 h 2741"/>
                <a:gd name="T26" fmla="*/ 2187 w 2741"/>
                <a:gd name="T27" fmla="*/ 2225 h 2741"/>
                <a:gd name="T28" fmla="*/ 2204 w 2741"/>
                <a:gd name="T29" fmla="*/ 2216 h 2741"/>
                <a:gd name="T30" fmla="*/ 2215 w 2741"/>
                <a:gd name="T31" fmla="*/ 2204 h 2741"/>
                <a:gd name="T32" fmla="*/ 2224 w 2741"/>
                <a:gd name="T33" fmla="*/ 2188 h 2741"/>
                <a:gd name="T34" fmla="*/ 2227 w 2741"/>
                <a:gd name="T35" fmla="*/ 2171 h 2741"/>
                <a:gd name="T36" fmla="*/ 2227 w 2741"/>
                <a:gd name="T37" fmla="*/ 571 h 2741"/>
                <a:gd name="T38" fmla="*/ 2224 w 2741"/>
                <a:gd name="T39" fmla="*/ 554 h 2741"/>
                <a:gd name="T40" fmla="*/ 2215 w 2741"/>
                <a:gd name="T41" fmla="*/ 537 h 2741"/>
                <a:gd name="T42" fmla="*/ 2204 w 2741"/>
                <a:gd name="T43" fmla="*/ 526 h 2741"/>
                <a:gd name="T44" fmla="*/ 2187 w 2741"/>
                <a:gd name="T45" fmla="*/ 517 h 2741"/>
                <a:gd name="T46" fmla="*/ 2170 w 2741"/>
                <a:gd name="T47" fmla="*/ 514 h 2741"/>
                <a:gd name="T48" fmla="*/ 570 w 2741"/>
                <a:gd name="T49" fmla="*/ 514 h 2741"/>
                <a:gd name="T50" fmla="*/ 85 w 2741"/>
                <a:gd name="T51" fmla="*/ 0 h 2741"/>
                <a:gd name="T52" fmla="*/ 2655 w 2741"/>
                <a:gd name="T53" fmla="*/ 0 h 2741"/>
                <a:gd name="T54" fmla="*/ 2678 w 2741"/>
                <a:gd name="T55" fmla="*/ 3 h 2741"/>
                <a:gd name="T56" fmla="*/ 2698 w 2741"/>
                <a:gd name="T57" fmla="*/ 12 h 2741"/>
                <a:gd name="T58" fmla="*/ 2716 w 2741"/>
                <a:gd name="T59" fmla="*/ 25 h 2741"/>
                <a:gd name="T60" fmla="*/ 2729 w 2741"/>
                <a:gd name="T61" fmla="*/ 43 h 2741"/>
                <a:gd name="T62" fmla="*/ 2738 w 2741"/>
                <a:gd name="T63" fmla="*/ 63 h 2741"/>
                <a:gd name="T64" fmla="*/ 2741 w 2741"/>
                <a:gd name="T65" fmla="*/ 86 h 2741"/>
                <a:gd name="T66" fmla="*/ 2741 w 2741"/>
                <a:gd name="T67" fmla="*/ 2656 h 2741"/>
                <a:gd name="T68" fmla="*/ 2738 w 2741"/>
                <a:gd name="T69" fmla="*/ 2679 h 2741"/>
                <a:gd name="T70" fmla="*/ 2729 w 2741"/>
                <a:gd name="T71" fmla="*/ 2698 h 2741"/>
                <a:gd name="T72" fmla="*/ 2716 w 2741"/>
                <a:gd name="T73" fmla="*/ 2716 h 2741"/>
                <a:gd name="T74" fmla="*/ 2698 w 2741"/>
                <a:gd name="T75" fmla="*/ 2730 h 2741"/>
                <a:gd name="T76" fmla="*/ 2678 w 2741"/>
                <a:gd name="T77" fmla="*/ 2738 h 2741"/>
                <a:gd name="T78" fmla="*/ 2655 w 2741"/>
                <a:gd name="T79" fmla="*/ 2741 h 2741"/>
                <a:gd name="T80" fmla="*/ 85 w 2741"/>
                <a:gd name="T81" fmla="*/ 2741 h 2741"/>
                <a:gd name="T82" fmla="*/ 62 w 2741"/>
                <a:gd name="T83" fmla="*/ 2738 h 2741"/>
                <a:gd name="T84" fmla="*/ 43 w 2741"/>
                <a:gd name="T85" fmla="*/ 2730 h 2741"/>
                <a:gd name="T86" fmla="*/ 25 w 2741"/>
                <a:gd name="T87" fmla="*/ 2716 h 2741"/>
                <a:gd name="T88" fmla="*/ 11 w 2741"/>
                <a:gd name="T89" fmla="*/ 2698 h 2741"/>
                <a:gd name="T90" fmla="*/ 3 w 2741"/>
                <a:gd name="T91" fmla="*/ 2679 h 2741"/>
                <a:gd name="T92" fmla="*/ 0 w 2741"/>
                <a:gd name="T93" fmla="*/ 2656 h 2741"/>
                <a:gd name="T94" fmla="*/ 0 w 2741"/>
                <a:gd name="T95" fmla="*/ 86 h 2741"/>
                <a:gd name="T96" fmla="*/ 3 w 2741"/>
                <a:gd name="T97" fmla="*/ 63 h 2741"/>
                <a:gd name="T98" fmla="*/ 11 w 2741"/>
                <a:gd name="T99" fmla="*/ 43 h 2741"/>
                <a:gd name="T100" fmla="*/ 25 w 2741"/>
                <a:gd name="T101" fmla="*/ 25 h 2741"/>
                <a:gd name="T102" fmla="*/ 43 w 2741"/>
                <a:gd name="T103" fmla="*/ 12 h 2741"/>
                <a:gd name="T104" fmla="*/ 62 w 2741"/>
                <a:gd name="T105" fmla="*/ 3 h 2741"/>
                <a:gd name="T106" fmla="*/ 85 w 2741"/>
                <a:gd name="T10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41" h="2741">
                  <a:moveTo>
                    <a:pt x="570" y="514"/>
                  </a:moveTo>
                  <a:lnTo>
                    <a:pt x="553" y="517"/>
                  </a:lnTo>
                  <a:lnTo>
                    <a:pt x="537" y="526"/>
                  </a:lnTo>
                  <a:lnTo>
                    <a:pt x="525" y="537"/>
                  </a:lnTo>
                  <a:lnTo>
                    <a:pt x="516" y="554"/>
                  </a:lnTo>
                  <a:lnTo>
                    <a:pt x="513" y="571"/>
                  </a:lnTo>
                  <a:lnTo>
                    <a:pt x="513" y="2171"/>
                  </a:lnTo>
                  <a:lnTo>
                    <a:pt x="516" y="2188"/>
                  </a:lnTo>
                  <a:lnTo>
                    <a:pt x="525" y="2204"/>
                  </a:lnTo>
                  <a:lnTo>
                    <a:pt x="537" y="2216"/>
                  </a:lnTo>
                  <a:lnTo>
                    <a:pt x="553" y="2225"/>
                  </a:lnTo>
                  <a:lnTo>
                    <a:pt x="570" y="2228"/>
                  </a:lnTo>
                  <a:lnTo>
                    <a:pt x="2170" y="2228"/>
                  </a:lnTo>
                  <a:lnTo>
                    <a:pt x="2187" y="2225"/>
                  </a:lnTo>
                  <a:lnTo>
                    <a:pt x="2204" y="2216"/>
                  </a:lnTo>
                  <a:lnTo>
                    <a:pt x="2215" y="2204"/>
                  </a:lnTo>
                  <a:lnTo>
                    <a:pt x="2224" y="2188"/>
                  </a:lnTo>
                  <a:lnTo>
                    <a:pt x="2227" y="2171"/>
                  </a:lnTo>
                  <a:lnTo>
                    <a:pt x="2227" y="571"/>
                  </a:lnTo>
                  <a:lnTo>
                    <a:pt x="2224" y="554"/>
                  </a:lnTo>
                  <a:lnTo>
                    <a:pt x="2215" y="537"/>
                  </a:lnTo>
                  <a:lnTo>
                    <a:pt x="2204" y="526"/>
                  </a:lnTo>
                  <a:lnTo>
                    <a:pt x="2187" y="517"/>
                  </a:lnTo>
                  <a:lnTo>
                    <a:pt x="2170" y="514"/>
                  </a:lnTo>
                  <a:lnTo>
                    <a:pt x="570" y="514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2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3"/>
                  </a:lnTo>
                  <a:lnTo>
                    <a:pt x="2741" y="86"/>
                  </a:lnTo>
                  <a:lnTo>
                    <a:pt x="2741" y="2656"/>
                  </a:lnTo>
                  <a:lnTo>
                    <a:pt x="2738" y="2679"/>
                  </a:lnTo>
                  <a:lnTo>
                    <a:pt x="2729" y="2698"/>
                  </a:lnTo>
                  <a:lnTo>
                    <a:pt x="2716" y="2716"/>
                  </a:lnTo>
                  <a:lnTo>
                    <a:pt x="2698" y="2730"/>
                  </a:lnTo>
                  <a:lnTo>
                    <a:pt x="2678" y="2738"/>
                  </a:lnTo>
                  <a:lnTo>
                    <a:pt x="2655" y="2741"/>
                  </a:lnTo>
                  <a:lnTo>
                    <a:pt x="85" y="2741"/>
                  </a:lnTo>
                  <a:lnTo>
                    <a:pt x="62" y="2738"/>
                  </a:lnTo>
                  <a:lnTo>
                    <a:pt x="43" y="2730"/>
                  </a:lnTo>
                  <a:lnTo>
                    <a:pt x="25" y="2716"/>
                  </a:lnTo>
                  <a:lnTo>
                    <a:pt x="11" y="2698"/>
                  </a:lnTo>
                  <a:lnTo>
                    <a:pt x="3" y="2679"/>
                  </a:lnTo>
                  <a:lnTo>
                    <a:pt x="0" y="2656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2591720" y="4205288"/>
            <a:ext cx="450850" cy="612775"/>
            <a:chOff x="2592388" y="4205288"/>
            <a:chExt cx="450850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0" name="Freeform 210"/>
            <p:cNvSpPr>
              <a:spLocks noEditPoints="1"/>
            </p:cNvSpPr>
            <p:nvPr/>
          </p:nvSpPr>
          <p:spPr bwMode="auto">
            <a:xfrm>
              <a:off x="2735263" y="4308475"/>
              <a:ext cx="163513" cy="161925"/>
            </a:xfrm>
            <a:custGeom>
              <a:avLst/>
              <a:gdLst>
                <a:gd name="T0" fmla="*/ 588 w 928"/>
                <a:gd name="T1" fmla="*/ 356 h 919"/>
                <a:gd name="T2" fmla="*/ 534 w 928"/>
                <a:gd name="T3" fmla="*/ 408 h 919"/>
                <a:gd name="T4" fmla="*/ 525 w 928"/>
                <a:gd name="T5" fmla="*/ 487 h 919"/>
                <a:gd name="T6" fmla="*/ 565 w 928"/>
                <a:gd name="T7" fmla="*/ 550 h 919"/>
                <a:gd name="T8" fmla="*/ 638 w 928"/>
                <a:gd name="T9" fmla="*/ 575 h 919"/>
                <a:gd name="T10" fmla="*/ 711 w 928"/>
                <a:gd name="T11" fmla="*/ 550 h 919"/>
                <a:gd name="T12" fmla="*/ 751 w 928"/>
                <a:gd name="T13" fmla="*/ 487 h 919"/>
                <a:gd name="T14" fmla="*/ 743 w 928"/>
                <a:gd name="T15" fmla="*/ 408 h 919"/>
                <a:gd name="T16" fmla="*/ 689 w 928"/>
                <a:gd name="T17" fmla="*/ 356 h 919"/>
                <a:gd name="T18" fmla="*/ 291 w 928"/>
                <a:gd name="T19" fmla="*/ 344 h 919"/>
                <a:gd name="T20" fmla="*/ 218 w 928"/>
                <a:gd name="T21" fmla="*/ 369 h 919"/>
                <a:gd name="T22" fmla="*/ 177 w 928"/>
                <a:gd name="T23" fmla="*/ 433 h 919"/>
                <a:gd name="T24" fmla="*/ 186 w 928"/>
                <a:gd name="T25" fmla="*/ 511 h 919"/>
                <a:gd name="T26" fmla="*/ 239 w 928"/>
                <a:gd name="T27" fmla="*/ 564 h 919"/>
                <a:gd name="T28" fmla="*/ 317 w 928"/>
                <a:gd name="T29" fmla="*/ 572 h 919"/>
                <a:gd name="T30" fmla="*/ 380 w 928"/>
                <a:gd name="T31" fmla="*/ 532 h 919"/>
                <a:gd name="T32" fmla="*/ 406 w 928"/>
                <a:gd name="T33" fmla="*/ 460 h 919"/>
                <a:gd name="T34" fmla="*/ 380 w 928"/>
                <a:gd name="T35" fmla="*/ 387 h 919"/>
                <a:gd name="T36" fmla="*/ 317 w 928"/>
                <a:gd name="T37" fmla="*/ 347 h 919"/>
                <a:gd name="T38" fmla="*/ 406 w 928"/>
                <a:gd name="T39" fmla="*/ 54 h 919"/>
                <a:gd name="T40" fmla="*/ 430 w 928"/>
                <a:gd name="T41" fmla="*/ 101 h 919"/>
                <a:gd name="T42" fmla="*/ 483 w 928"/>
                <a:gd name="T43" fmla="*/ 109 h 919"/>
                <a:gd name="T44" fmla="*/ 519 w 928"/>
                <a:gd name="T45" fmla="*/ 73 h 919"/>
                <a:gd name="T46" fmla="*/ 574 w 928"/>
                <a:gd name="T47" fmla="*/ 9 h 919"/>
                <a:gd name="T48" fmla="*/ 715 w 928"/>
                <a:gd name="T49" fmla="*/ 71 h 919"/>
                <a:gd name="T50" fmla="*/ 828 w 928"/>
                <a:gd name="T51" fmla="*/ 172 h 919"/>
                <a:gd name="T52" fmla="*/ 902 w 928"/>
                <a:gd name="T53" fmla="*/ 304 h 919"/>
                <a:gd name="T54" fmla="*/ 928 w 928"/>
                <a:gd name="T55" fmla="*/ 460 h 919"/>
                <a:gd name="T56" fmla="*/ 902 w 928"/>
                <a:gd name="T57" fmla="*/ 615 h 919"/>
                <a:gd name="T58" fmla="*/ 828 w 928"/>
                <a:gd name="T59" fmla="*/ 747 h 919"/>
                <a:gd name="T60" fmla="*/ 715 w 928"/>
                <a:gd name="T61" fmla="*/ 850 h 919"/>
                <a:gd name="T62" fmla="*/ 574 w 928"/>
                <a:gd name="T63" fmla="*/ 910 h 919"/>
                <a:gd name="T64" fmla="*/ 519 w 928"/>
                <a:gd name="T65" fmla="*/ 846 h 919"/>
                <a:gd name="T66" fmla="*/ 483 w 928"/>
                <a:gd name="T67" fmla="*/ 811 h 919"/>
                <a:gd name="T68" fmla="*/ 430 w 928"/>
                <a:gd name="T69" fmla="*/ 818 h 919"/>
                <a:gd name="T70" fmla="*/ 406 w 928"/>
                <a:gd name="T71" fmla="*/ 865 h 919"/>
                <a:gd name="T72" fmla="*/ 304 w 928"/>
                <a:gd name="T73" fmla="*/ 895 h 919"/>
                <a:gd name="T74" fmla="*/ 172 w 928"/>
                <a:gd name="T75" fmla="*/ 819 h 919"/>
                <a:gd name="T76" fmla="*/ 72 w 928"/>
                <a:gd name="T77" fmla="*/ 706 h 919"/>
                <a:gd name="T78" fmla="*/ 13 w 928"/>
                <a:gd name="T79" fmla="*/ 565 h 919"/>
                <a:gd name="T80" fmla="*/ 3 w 928"/>
                <a:gd name="T81" fmla="*/ 406 h 919"/>
                <a:gd name="T82" fmla="*/ 46 w 928"/>
                <a:gd name="T83" fmla="*/ 258 h 919"/>
                <a:gd name="T84" fmla="*/ 135 w 928"/>
                <a:gd name="T85" fmla="*/ 134 h 919"/>
                <a:gd name="T86" fmla="*/ 258 w 928"/>
                <a:gd name="T87" fmla="*/ 45 h 919"/>
                <a:gd name="T88" fmla="*/ 406 w 928"/>
                <a:gd name="T89" fmla="*/ 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8" h="919">
                  <a:moveTo>
                    <a:pt x="638" y="344"/>
                  </a:moveTo>
                  <a:lnTo>
                    <a:pt x="612" y="347"/>
                  </a:lnTo>
                  <a:lnTo>
                    <a:pt x="588" y="356"/>
                  </a:lnTo>
                  <a:lnTo>
                    <a:pt x="565" y="369"/>
                  </a:lnTo>
                  <a:lnTo>
                    <a:pt x="547" y="387"/>
                  </a:lnTo>
                  <a:lnTo>
                    <a:pt x="534" y="408"/>
                  </a:lnTo>
                  <a:lnTo>
                    <a:pt x="525" y="433"/>
                  </a:lnTo>
                  <a:lnTo>
                    <a:pt x="522" y="460"/>
                  </a:lnTo>
                  <a:lnTo>
                    <a:pt x="525" y="487"/>
                  </a:lnTo>
                  <a:lnTo>
                    <a:pt x="534" y="511"/>
                  </a:lnTo>
                  <a:lnTo>
                    <a:pt x="547" y="532"/>
                  </a:lnTo>
                  <a:lnTo>
                    <a:pt x="565" y="550"/>
                  </a:lnTo>
                  <a:lnTo>
                    <a:pt x="588" y="564"/>
                  </a:lnTo>
                  <a:lnTo>
                    <a:pt x="612" y="572"/>
                  </a:lnTo>
                  <a:lnTo>
                    <a:pt x="638" y="575"/>
                  </a:lnTo>
                  <a:lnTo>
                    <a:pt x="665" y="572"/>
                  </a:lnTo>
                  <a:lnTo>
                    <a:pt x="689" y="564"/>
                  </a:lnTo>
                  <a:lnTo>
                    <a:pt x="711" y="550"/>
                  </a:lnTo>
                  <a:lnTo>
                    <a:pt x="729" y="532"/>
                  </a:lnTo>
                  <a:lnTo>
                    <a:pt x="743" y="511"/>
                  </a:lnTo>
                  <a:lnTo>
                    <a:pt x="751" y="487"/>
                  </a:lnTo>
                  <a:lnTo>
                    <a:pt x="755" y="460"/>
                  </a:lnTo>
                  <a:lnTo>
                    <a:pt x="751" y="433"/>
                  </a:lnTo>
                  <a:lnTo>
                    <a:pt x="743" y="408"/>
                  </a:lnTo>
                  <a:lnTo>
                    <a:pt x="729" y="387"/>
                  </a:lnTo>
                  <a:lnTo>
                    <a:pt x="711" y="369"/>
                  </a:lnTo>
                  <a:lnTo>
                    <a:pt x="689" y="356"/>
                  </a:lnTo>
                  <a:lnTo>
                    <a:pt x="665" y="347"/>
                  </a:lnTo>
                  <a:lnTo>
                    <a:pt x="638" y="344"/>
                  </a:lnTo>
                  <a:close/>
                  <a:moveTo>
                    <a:pt x="291" y="344"/>
                  </a:moveTo>
                  <a:lnTo>
                    <a:pt x="263" y="347"/>
                  </a:lnTo>
                  <a:lnTo>
                    <a:pt x="239" y="356"/>
                  </a:lnTo>
                  <a:lnTo>
                    <a:pt x="218" y="369"/>
                  </a:lnTo>
                  <a:lnTo>
                    <a:pt x="200" y="387"/>
                  </a:lnTo>
                  <a:lnTo>
                    <a:pt x="186" y="408"/>
                  </a:lnTo>
                  <a:lnTo>
                    <a:pt x="177" y="433"/>
                  </a:lnTo>
                  <a:lnTo>
                    <a:pt x="174" y="460"/>
                  </a:lnTo>
                  <a:lnTo>
                    <a:pt x="177" y="487"/>
                  </a:lnTo>
                  <a:lnTo>
                    <a:pt x="186" y="511"/>
                  </a:lnTo>
                  <a:lnTo>
                    <a:pt x="200" y="532"/>
                  </a:lnTo>
                  <a:lnTo>
                    <a:pt x="218" y="550"/>
                  </a:lnTo>
                  <a:lnTo>
                    <a:pt x="239" y="564"/>
                  </a:lnTo>
                  <a:lnTo>
                    <a:pt x="263" y="572"/>
                  </a:lnTo>
                  <a:lnTo>
                    <a:pt x="291" y="575"/>
                  </a:lnTo>
                  <a:lnTo>
                    <a:pt x="317" y="572"/>
                  </a:lnTo>
                  <a:lnTo>
                    <a:pt x="341" y="564"/>
                  </a:lnTo>
                  <a:lnTo>
                    <a:pt x="362" y="550"/>
                  </a:lnTo>
                  <a:lnTo>
                    <a:pt x="380" y="532"/>
                  </a:lnTo>
                  <a:lnTo>
                    <a:pt x="394" y="511"/>
                  </a:lnTo>
                  <a:lnTo>
                    <a:pt x="403" y="487"/>
                  </a:lnTo>
                  <a:lnTo>
                    <a:pt x="406" y="460"/>
                  </a:lnTo>
                  <a:lnTo>
                    <a:pt x="403" y="433"/>
                  </a:lnTo>
                  <a:lnTo>
                    <a:pt x="394" y="408"/>
                  </a:lnTo>
                  <a:lnTo>
                    <a:pt x="380" y="387"/>
                  </a:lnTo>
                  <a:lnTo>
                    <a:pt x="362" y="369"/>
                  </a:lnTo>
                  <a:lnTo>
                    <a:pt x="341" y="356"/>
                  </a:lnTo>
                  <a:lnTo>
                    <a:pt x="317" y="347"/>
                  </a:lnTo>
                  <a:lnTo>
                    <a:pt x="291" y="344"/>
                  </a:lnTo>
                  <a:close/>
                  <a:moveTo>
                    <a:pt x="406" y="0"/>
                  </a:moveTo>
                  <a:lnTo>
                    <a:pt x="406" y="54"/>
                  </a:lnTo>
                  <a:lnTo>
                    <a:pt x="409" y="73"/>
                  </a:lnTo>
                  <a:lnTo>
                    <a:pt x="417" y="89"/>
                  </a:lnTo>
                  <a:lnTo>
                    <a:pt x="430" y="101"/>
                  </a:lnTo>
                  <a:lnTo>
                    <a:pt x="446" y="109"/>
                  </a:lnTo>
                  <a:lnTo>
                    <a:pt x="464" y="112"/>
                  </a:lnTo>
                  <a:lnTo>
                    <a:pt x="483" y="109"/>
                  </a:lnTo>
                  <a:lnTo>
                    <a:pt x="499" y="101"/>
                  </a:lnTo>
                  <a:lnTo>
                    <a:pt x="511" y="89"/>
                  </a:lnTo>
                  <a:lnTo>
                    <a:pt x="519" y="73"/>
                  </a:lnTo>
                  <a:lnTo>
                    <a:pt x="522" y="54"/>
                  </a:lnTo>
                  <a:lnTo>
                    <a:pt x="522" y="0"/>
                  </a:lnTo>
                  <a:lnTo>
                    <a:pt x="574" y="9"/>
                  </a:lnTo>
                  <a:lnTo>
                    <a:pt x="624" y="24"/>
                  </a:lnTo>
                  <a:lnTo>
                    <a:pt x="671" y="45"/>
                  </a:lnTo>
                  <a:lnTo>
                    <a:pt x="715" y="71"/>
                  </a:lnTo>
                  <a:lnTo>
                    <a:pt x="756" y="100"/>
                  </a:lnTo>
                  <a:lnTo>
                    <a:pt x="794" y="134"/>
                  </a:lnTo>
                  <a:lnTo>
                    <a:pt x="828" y="172"/>
                  </a:lnTo>
                  <a:lnTo>
                    <a:pt x="857" y="213"/>
                  </a:lnTo>
                  <a:lnTo>
                    <a:pt x="881" y="258"/>
                  </a:lnTo>
                  <a:lnTo>
                    <a:pt x="902" y="304"/>
                  </a:lnTo>
                  <a:lnTo>
                    <a:pt x="916" y="355"/>
                  </a:lnTo>
                  <a:lnTo>
                    <a:pt x="925" y="406"/>
                  </a:lnTo>
                  <a:lnTo>
                    <a:pt x="928" y="460"/>
                  </a:lnTo>
                  <a:lnTo>
                    <a:pt x="925" y="513"/>
                  </a:lnTo>
                  <a:lnTo>
                    <a:pt x="916" y="565"/>
                  </a:lnTo>
                  <a:lnTo>
                    <a:pt x="902" y="615"/>
                  </a:lnTo>
                  <a:lnTo>
                    <a:pt x="881" y="662"/>
                  </a:lnTo>
                  <a:lnTo>
                    <a:pt x="857" y="706"/>
                  </a:lnTo>
                  <a:lnTo>
                    <a:pt x="828" y="747"/>
                  </a:lnTo>
                  <a:lnTo>
                    <a:pt x="794" y="785"/>
                  </a:lnTo>
                  <a:lnTo>
                    <a:pt x="756" y="819"/>
                  </a:lnTo>
                  <a:lnTo>
                    <a:pt x="715" y="850"/>
                  </a:lnTo>
                  <a:lnTo>
                    <a:pt x="671" y="874"/>
                  </a:lnTo>
                  <a:lnTo>
                    <a:pt x="624" y="895"/>
                  </a:lnTo>
                  <a:lnTo>
                    <a:pt x="574" y="910"/>
                  </a:lnTo>
                  <a:lnTo>
                    <a:pt x="522" y="919"/>
                  </a:lnTo>
                  <a:lnTo>
                    <a:pt x="522" y="865"/>
                  </a:lnTo>
                  <a:lnTo>
                    <a:pt x="519" y="846"/>
                  </a:lnTo>
                  <a:lnTo>
                    <a:pt x="511" y="831"/>
                  </a:lnTo>
                  <a:lnTo>
                    <a:pt x="499" y="818"/>
                  </a:lnTo>
                  <a:lnTo>
                    <a:pt x="483" y="811"/>
                  </a:lnTo>
                  <a:lnTo>
                    <a:pt x="464" y="807"/>
                  </a:lnTo>
                  <a:lnTo>
                    <a:pt x="446" y="811"/>
                  </a:lnTo>
                  <a:lnTo>
                    <a:pt x="430" y="818"/>
                  </a:lnTo>
                  <a:lnTo>
                    <a:pt x="417" y="831"/>
                  </a:lnTo>
                  <a:lnTo>
                    <a:pt x="409" y="846"/>
                  </a:lnTo>
                  <a:lnTo>
                    <a:pt x="406" y="865"/>
                  </a:lnTo>
                  <a:lnTo>
                    <a:pt x="406" y="919"/>
                  </a:lnTo>
                  <a:lnTo>
                    <a:pt x="354" y="910"/>
                  </a:lnTo>
                  <a:lnTo>
                    <a:pt x="304" y="895"/>
                  </a:lnTo>
                  <a:lnTo>
                    <a:pt x="258" y="874"/>
                  </a:lnTo>
                  <a:lnTo>
                    <a:pt x="213" y="850"/>
                  </a:lnTo>
                  <a:lnTo>
                    <a:pt x="172" y="819"/>
                  </a:lnTo>
                  <a:lnTo>
                    <a:pt x="135" y="785"/>
                  </a:lnTo>
                  <a:lnTo>
                    <a:pt x="101" y="747"/>
                  </a:lnTo>
                  <a:lnTo>
                    <a:pt x="72" y="706"/>
                  </a:lnTo>
                  <a:lnTo>
                    <a:pt x="46" y="662"/>
                  </a:lnTo>
                  <a:lnTo>
                    <a:pt x="27" y="615"/>
                  </a:lnTo>
                  <a:lnTo>
                    <a:pt x="13" y="565"/>
                  </a:lnTo>
                  <a:lnTo>
                    <a:pt x="3" y="513"/>
                  </a:lnTo>
                  <a:lnTo>
                    <a:pt x="0" y="460"/>
                  </a:lnTo>
                  <a:lnTo>
                    <a:pt x="3" y="406"/>
                  </a:lnTo>
                  <a:lnTo>
                    <a:pt x="13" y="355"/>
                  </a:lnTo>
                  <a:lnTo>
                    <a:pt x="27" y="304"/>
                  </a:lnTo>
                  <a:lnTo>
                    <a:pt x="46" y="258"/>
                  </a:lnTo>
                  <a:lnTo>
                    <a:pt x="72" y="213"/>
                  </a:lnTo>
                  <a:lnTo>
                    <a:pt x="101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8" y="45"/>
                  </a:lnTo>
                  <a:lnTo>
                    <a:pt x="304" y="24"/>
                  </a:lnTo>
                  <a:lnTo>
                    <a:pt x="354" y="9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11"/>
            <p:cNvSpPr>
              <a:spLocks noEditPoints="1"/>
            </p:cNvSpPr>
            <p:nvPr/>
          </p:nvSpPr>
          <p:spPr bwMode="auto">
            <a:xfrm>
              <a:off x="2654301" y="4265613"/>
              <a:ext cx="327025" cy="490538"/>
            </a:xfrm>
            <a:custGeom>
              <a:avLst/>
              <a:gdLst>
                <a:gd name="T0" fmla="*/ 812 w 1857"/>
                <a:gd name="T1" fmla="*/ 1517 h 2781"/>
                <a:gd name="T2" fmla="*/ 652 w 1857"/>
                <a:gd name="T3" fmla="*/ 1575 h 2781"/>
                <a:gd name="T4" fmla="*/ 518 w 1857"/>
                <a:gd name="T5" fmla="*/ 1676 h 2781"/>
                <a:gd name="T6" fmla="*/ 418 w 1857"/>
                <a:gd name="T7" fmla="*/ 1809 h 2781"/>
                <a:gd name="T8" fmla="*/ 360 w 1857"/>
                <a:gd name="T9" fmla="*/ 1968 h 2781"/>
                <a:gd name="T10" fmla="*/ 351 w 1857"/>
                <a:gd name="T11" fmla="*/ 2144 h 2781"/>
                <a:gd name="T12" fmla="*/ 394 w 1857"/>
                <a:gd name="T13" fmla="*/ 2310 h 2781"/>
                <a:gd name="T14" fmla="*/ 481 w 1857"/>
                <a:gd name="T15" fmla="*/ 2454 h 2781"/>
                <a:gd name="T16" fmla="*/ 604 w 1857"/>
                <a:gd name="T17" fmla="*/ 2565 h 2781"/>
                <a:gd name="T18" fmla="*/ 756 w 1857"/>
                <a:gd name="T19" fmla="*/ 2638 h 2781"/>
                <a:gd name="T20" fmla="*/ 928 w 1857"/>
                <a:gd name="T21" fmla="*/ 2665 h 2781"/>
                <a:gd name="T22" fmla="*/ 1100 w 1857"/>
                <a:gd name="T23" fmla="*/ 2638 h 2781"/>
                <a:gd name="T24" fmla="*/ 1252 w 1857"/>
                <a:gd name="T25" fmla="*/ 2565 h 2781"/>
                <a:gd name="T26" fmla="*/ 1376 w 1857"/>
                <a:gd name="T27" fmla="*/ 2454 h 2781"/>
                <a:gd name="T28" fmla="*/ 1463 w 1857"/>
                <a:gd name="T29" fmla="*/ 2310 h 2781"/>
                <a:gd name="T30" fmla="*/ 1505 w 1857"/>
                <a:gd name="T31" fmla="*/ 2144 h 2781"/>
                <a:gd name="T32" fmla="*/ 1497 w 1857"/>
                <a:gd name="T33" fmla="*/ 1968 h 2781"/>
                <a:gd name="T34" fmla="*/ 1438 w 1857"/>
                <a:gd name="T35" fmla="*/ 1809 h 2781"/>
                <a:gd name="T36" fmla="*/ 1338 w 1857"/>
                <a:gd name="T37" fmla="*/ 1676 h 2781"/>
                <a:gd name="T38" fmla="*/ 1205 w 1857"/>
                <a:gd name="T39" fmla="*/ 1575 h 2781"/>
                <a:gd name="T40" fmla="*/ 1045 w 1857"/>
                <a:gd name="T41" fmla="*/ 1517 h 2781"/>
                <a:gd name="T42" fmla="*/ 928 w 1857"/>
                <a:gd name="T43" fmla="*/ 116 h 2781"/>
                <a:gd name="T44" fmla="*/ 756 w 1857"/>
                <a:gd name="T45" fmla="*/ 141 h 2781"/>
                <a:gd name="T46" fmla="*/ 604 w 1857"/>
                <a:gd name="T47" fmla="*/ 214 h 2781"/>
                <a:gd name="T48" fmla="*/ 481 w 1857"/>
                <a:gd name="T49" fmla="*/ 327 h 2781"/>
                <a:gd name="T50" fmla="*/ 394 w 1857"/>
                <a:gd name="T51" fmla="*/ 469 h 2781"/>
                <a:gd name="T52" fmla="*/ 351 w 1857"/>
                <a:gd name="T53" fmla="*/ 635 h 2781"/>
                <a:gd name="T54" fmla="*/ 360 w 1857"/>
                <a:gd name="T55" fmla="*/ 811 h 2781"/>
                <a:gd name="T56" fmla="*/ 418 w 1857"/>
                <a:gd name="T57" fmla="*/ 971 h 2781"/>
                <a:gd name="T58" fmla="*/ 518 w 1857"/>
                <a:gd name="T59" fmla="*/ 1104 h 2781"/>
                <a:gd name="T60" fmla="*/ 652 w 1857"/>
                <a:gd name="T61" fmla="*/ 1204 h 2781"/>
                <a:gd name="T62" fmla="*/ 812 w 1857"/>
                <a:gd name="T63" fmla="*/ 1262 h 2781"/>
                <a:gd name="T64" fmla="*/ 987 w 1857"/>
                <a:gd name="T65" fmla="*/ 1271 h 2781"/>
                <a:gd name="T66" fmla="*/ 1154 w 1857"/>
                <a:gd name="T67" fmla="*/ 1228 h 2781"/>
                <a:gd name="T68" fmla="*/ 1297 w 1857"/>
                <a:gd name="T69" fmla="*/ 1142 h 2781"/>
                <a:gd name="T70" fmla="*/ 1409 w 1857"/>
                <a:gd name="T71" fmla="*/ 1018 h 2781"/>
                <a:gd name="T72" fmla="*/ 1482 w 1857"/>
                <a:gd name="T73" fmla="*/ 867 h 2781"/>
                <a:gd name="T74" fmla="*/ 1508 w 1857"/>
                <a:gd name="T75" fmla="*/ 695 h 2781"/>
                <a:gd name="T76" fmla="*/ 1482 w 1857"/>
                <a:gd name="T77" fmla="*/ 522 h 2781"/>
                <a:gd name="T78" fmla="*/ 1409 w 1857"/>
                <a:gd name="T79" fmla="*/ 371 h 2781"/>
                <a:gd name="T80" fmla="*/ 1297 w 1857"/>
                <a:gd name="T81" fmla="*/ 248 h 2781"/>
                <a:gd name="T82" fmla="*/ 1154 w 1857"/>
                <a:gd name="T83" fmla="*/ 161 h 2781"/>
                <a:gd name="T84" fmla="*/ 987 w 1857"/>
                <a:gd name="T85" fmla="*/ 118 h 2781"/>
                <a:gd name="T86" fmla="*/ 1769 w 1857"/>
                <a:gd name="T87" fmla="*/ 0 h 2781"/>
                <a:gd name="T88" fmla="*/ 1831 w 1857"/>
                <a:gd name="T89" fmla="*/ 25 h 2781"/>
                <a:gd name="T90" fmla="*/ 1857 w 1857"/>
                <a:gd name="T91" fmla="*/ 86 h 2781"/>
                <a:gd name="T92" fmla="*/ 1844 w 1857"/>
                <a:gd name="T93" fmla="*/ 2737 h 2781"/>
                <a:gd name="T94" fmla="*/ 1793 w 1857"/>
                <a:gd name="T95" fmla="*/ 2778 h 2781"/>
                <a:gd name="T96" fmla="*/ 63 w 1857"/>
                <a:gd name="T97" fmla="*/ 2778 h 2781"/>
                <a:gd name="T98" fmla="*/ 11 w 1857"/>
                <a:gd name="T99" fmla="*/ 2737 h 2781"/>
                <a:gd name="T100" fmla="*/ 0 w 1857"/>
                <a:gd name="T101" fmla="*/ 86 h 2781"/>
                <a:gd name="T102" fmla="*/ 25 w 1857"/>
                <a:gd name="T103" fmla="*/ 25 h 2781"/>
                <a:gd name="T104" fmla="*/ 86 w 1857"/>
                <a:gd name="T105" fmla="*/ 0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57" h="2781">
                  <a:moveTo>
                    <a:pt x="928" y="1506"/>
                  </a:moveTo>
                  <a:lnTo>
                    <a:pt x="869" y="1509"/>
                  </a:lnTo>
                  <a:lnTo>
                    <a:pt x="812" y="1517"/>
                  </a:lnTo>
                  <a:lnTo>
                    <a:pt x="756" y="1532"/>
                  </a:lnTo>
                  <a:lnTo>
                    <a:pt x="703" y="1551"/>
                  </a:lnTo>
                  <a:lnTo>
                    <a:pt x="652" y="1575"/>
                  </a:lnTo>
                  <a:lnTo>
                    <a:pt x="604" y="1605"/>
                  </a:lnTo>
                  <a:lnTo>
                    <a:pt x="559" y="1639"/>
                  </a:lnTo>
                  <a:lnTo>
                    <a:pt x="518" y="1676"/>
                  </a:lnTo>
                  <a:lnTo>
                    <a:pt x="481" y="1717"/>
                  </a:lnTo>
                  <a:lnTo>
                    <a:pt x="447" y="1761"/>
                  </a:lnTo>
                  <a:lnTo>
                    <a:pt x="418" y="1809"/>
                  </a:lnTo>
                  <a:lnTo>
                    <a:pt x="394" y="1859"/>
                  </a:lnTo>
                  <a:lnTo>
                    <a:pt x="374" y="1913"/>
                  </a:lnTo>
                  <a:lnTo>
                    <a:pt x="360" y="1968"/>
                  </a:lnTo>
                  <a:lnTo>
                    <a:pt x="351" y="2026"/>
                  </a:lnTo>
                  <a:lnTo>
                    <a:pt x="348" y="2085"/>
                  </a:lnTo>
                  <a:lnTo>
                    <a:pt x="351" y="2144"/>
                  </a:lnTo>
                  <a:lnTo>
                    <a:pt x="360" y="2201"/>
                  </a:lnTo>
                  <a:lnTo>
                    <a:pt x="374" y="2257"/>
                  </a:lnTo>
                  <a:lnTo>
                    <a:pt x="394" y="2310"/>
                  </a:lnTo>
                  <a:lnTo>
                    <a:pt x="418" y="2361"/>
                  </a:lnTo>
                  <a:lnTo>
                    <a:pt x="447" y="2409"/>
                  </a:lnTo>
                  <a:lnTo>
                    <a:pt x="481" y="2454"/>
                  </a:lnTo>
                  <a:lnTo>
                    <a:pt x="518" y="2495"/>
                  </a:lnTo>
                  <a:lnTo>
                    <a:pt x="559" y="2532"/>
                  </a:lnTo>
                  <a:lnTo>
                    <a:pt x="604" y="2565"/>
                  </a:lnTo>
                  <a:lnTo>
                    <a:pt x="652" y="2595"/>
                  </a:lnTo>
                  <a:lnTo>
                    <a:pt x="703" y="2619"/>
                  </a:lnTo>
                  <a:lnTo>
                    <a:pt x="756" y="2638"/>
                  </a:lnTo>
                  <a:lnTo>
                    <a:pt x="812" y="2653"/>
                  </a:lnTo>
                  <a:lnTo>
                    <a:pt x="869" y="2661"/>
                  </a:lnTo>
                  <a:lnTo>
                    <a:pt x="928" y="2665"/>
                  </a:lnTo>
                  <a:lnTo>
                    <a:pt x="987" y="2661"/>
                  </a:lnTo>
                  <a:lnTo>
                    <a:pt x="1045" y="2653"/>
                  </a:lnTo>
                  <a:lnTo>
                    <a:pt x="1100" y="2638"/>
                  </a:lnTo>
                  <a:lnTo>
                    <a:pt x="1154" y="2619"/>
                  </a:lnTo>
                  <a:lnTo>
                    <a:pt x="1205" y="2595"/>
                  </a:lnTo>
                  <a:lnTo>
                    <a:pt x="1252" y="2565"/>
                  </a:lnTo>
                  <a:lnTo>
                    <a:pt x="1297" y="2532"/>
                  </a:lnTo>
                  <a:lnTo>
                    <a:pt x="1338" y="2495"/>
                  </a:lnTo>
                  <a:lnTo>
                    <a:pt x="1376" y="2454"/>
                  </a:lnTo>
                  <a:lnTo>
                    <a:pt x="1409" y="2409"/>
                  </a:lnTo>
                  <a:lnTo>
                    <a:pt x="1438" y="2361"/>
                  </a:lnTo>
                  <a:lnTo>
                    <a:pt x="1463" y="2310"/>
                  </a:lnTo>
                  <a:lnTo>
                    <a:pt x="1482" y="2257"/>
                  </a:lnTo>
                  <a:lnTo>
                    <a:pt x="1497" y="2201"/>
                  </a:lnTo>
                  <a:lnTo>
                    <a:pt x="1505" y="2144"/>
                  </a:lnTo>
                  <a:lnTo>
                    <a:pt x="1508" y="2085"/>
                  </a:lnTo>
                  <a:lnTo>
                    <a:pt x="1505" y="2026"/>
                  </a:lnTo>
                  <a:lnTo>
                    <a:pt x="1497" y="1968"/>
                  </a:lnTo>
                  <a:lnTo>
                    <a:pt x="1482" y="1913"/>
                  </a:lnTo>
                  <a:lnTo>
                    <a:pt x="1463" y="1859"/>
                  </a:lnTo>
                  <a:lnTo>
                    <a:pt x="1438" y="1809"/>
                  </a:lnTo>
                  <a:lnTo>
                    <a:pt x="1409" y="1761"/>
                  </a:lnTo>
                  <a:lnTo>
                    <a:pt x="1376" y="1717"/>
                  </a:lnTo>
                  <a:lnTo>
                    <a:pt x="1338" y="1676"/>
                  </a:lnTo>
                  <a:lnTo>
                    <a:pt x="1297" y="1639"/>
                  </a:lnTo>
                  <a:lnTo>
                    <a:pt x="1252" y="1605"/>
                  </a:lnTo>
                  <a:lnTo>
                    <a:pt x="1205" y="1575"/>
                  </a:lnTo>
                  <a:lnTo>
                    <a:pt x="1154" y="1551"/>
                  </a:lnTo>
                  <a:lnTo>
                    <a:pt x="1100" y="1532"/>
                  </a:lnTo>
                  <a:lnTo>
                    <a:pt x="1045" y="1517"/>
                  </a:lnTo>
                  <a:lnTo>
                    <a:pt x="987" y="1509"/>
                  </a:lnTo>
                  <a:lnTo>
                    <a:pt x="928" y="1506"/>
                  </a:lnTo>
                  <a:close/>
                  <a:moveTo>
                    <a:pt x="928" y="116"/>
                  </a:moveTo>
                  <a:lnTo>
                    <a:pt x="869" y="118"/>
                  </a:lnTo>
                  <a:lnTo>
                    <a:pt x="812" y="127"/>
                  </a:lnTo>
                  <a:lnTo>
                    <a:pt x="756" y="141"/>
                  </a:lnTo>
                  <a:lnTo>
                    <a:pt x="703" y="161"/>
                  </a:lnTo>
                  <a:lnTo>
                    <a:pt x="652" y="185"/>
                  </a:lnTo>
                  <a:lnTo>
                    <a:pt x="604" y="214"/>
                  </a:lnTo>
                  <a:lnTo>
                    <a:pt x="559" y="248"/>
                  </a:lnTo>
                  <a:lnTo>
                    <a:pt x="518" y="286"/>
                  </a:lnTo>
                  <a:lnTo>
                    <a:pt x="481" y="327"/>
                  </a:lnTo>
                  <a:lnTo>
                    <a:pt x="447" y="371"/>
                  </a:lnTo>
                  <a:lnTo>
                    <a:pt x="418" y="419"/>
                  </a:lnTo>
                  <a:lnTo>
                    <a:pt x="394" y="469"/>
                  </a:lnTo>
                  <a:lnTo>
                    <a:pt x="374" y="522"/>
                  </a:lnTo>
                  <a:lnTo>
                    <a:pt x="360" y="578"/>
                  </a:lnTo>
                  <a:lnTo>
                    <a:pt x="351" y="635"/>
                  </a:lnTo>
                  <a:lnTo>
                    <a:pt x="348" y="695"/>
                  </a:lnTo>
                  <a:lnTo>
                    <a:pt x="351" y="754"/>
                  </a:lnTo>
                  <a:lnTo>
                    <a:pt x="360" y="811"/>
                  </a:lnTo>
                  <a:lnTo>
                    <a:pt x="374" y="867"/>
                  </a:lnTo>
                  <a:lnTo>
                    <a:pt x="394" y="920"/>
                  </a:lnTo>
                  <a:lnTo>
                    <a:pt x="418" y="971"/>
                  </a:lnTo>
                  <a:lnTo>
                    <a:pt x="447" y="1018"/>
                  </a:lnTo>
                  <a:lnTo>
                    <a:pt x="481" y="1062"/>
                  </a:lnTo>
                  <a:lnTo>
                    <a:pt x="518" y="1104"/>
                  </a:lnTo>
                  <a:lnTo>
                    <a:pt x="559" y="1142"/>
                  </a:lnTo>
                  <a:lnTo>
                    <a:pt x="604" y="1175"/>
                  </a:lnTo>
                  <a:lnTo>
                    <a:pt x="652" y="1204"/>
                  </a:lnTo>
                  <a:lnTo>
                    <a:pt x="703" y="1228"/>
                  </a:lnTo>
                  <a:lnTo>
                    <a:pt x="756" y="1248"/>
                  </a:lnTo>
                  <a:lnTo>
                    <a:pt x="812" y="1262"/>
                  </a:lnTo>
                  <a:lnTo>
                    <a:pt x="869" y="1271"/>
                  </a:lnTo>
                  <a:lnTo>
                    <a:pt x="928" y="1274"/>
                  </a:lnTo>
                  <a:lnTo>
                    <a:pt x="987" y="1271"/>
                  </a:lnTo>
                  <a:lnTo>
                    <a:pt x="1045" y="1262"/>
                  </a:lnTo>
                  <a:lnTo>
                    <a:pt x="1100" y="1248"/>
                  </a:lnTo>
                  <a:lnTo>
                    <a:pt x="1154" y="1228"/>
                  </a:lnTo>
                  <a:lnTo>
                    <a:pt x="1205" y="1204"/>
                  </a:lnTo>
                  <a:lnTo>
                    <a:pt x="1252" y="1175"/>
                  </a:lnTo>
                  <a:lnTo>
                    <a:pt x="1297" y="1142"/>
                  </a:lnTo>
                  <a:lnTo>
                    <a:pt x="1338" y="1104"/>
                  </a:lnTo>
                  <a:lnTo>
                    <a:pt x="1376" y="1062"/>
                  </a:lnTo>
                  <a:lnTo>
                    <a:pt x="1409" y="1018"/>
                  </a:lnTo>
                  <a:lnTo>
                    <a:pt x="1438" y="971"/>
                  </a:lnTo>
                  <a:lnTo>
                    <a:pt x="1463" y="920"/>
                  </a:lnTo>
                  <a:lnTo>
                    <a:pt x="1482" y="867"/>
                  </a:lnTo>
                  <a:lnTo>
                    <a:pt x="1497" y="811"/>
                  </a:lnTo>
                  <a:lnTo>
                    <a:pt x="1505" y="754"/>
                  </a:lnTo>
                  <a:lnTo>
                    <a:pt x="1508" y="695"/>
                  </a:lnTo>
                  <a:lnTo>
                    <a:pt x="1505" y="635"/>
                  </a:lnTo>
                  <a:lnTo>
                    <a:pt x="1497" y="578"/>
                  </a:lnTo>
                  <a:lnTo>
                    <a:pt x="1482" y="522"/>
                  </a:lnTo>
                  <a:lnTo>
                    <a:pt x="1463" y="469"/>
                  </a:lnTo>
                  <a:lnTo>
                    <a:pt x="1438" y="419"/>
                  </a:lnTo>
                  <a:lnTo>
                    <a:pt x="1409" y="371"/>
                  </a:lnTo>
                  <a:lnTo>
                    <a:pt x="1376" y="327"/>
                  </a:lnTo>
                  <a:lnTo>
                    <a:pt x="1338" y="286"/>
                  </a:lnTo>
                  <a:lnTo>
                    <a:pt x="1297" y="248"/>
                  </a:lnTo>
                  <a:lnTo>
                    <a:pt x="1252" y="214"/>
                  </a:lnTo>
                  <a:lnTo>
                    <a:pt x="1205" y="185"/>
                  </a:lnTo>
                  <a:lnTo>
                    <a:pt x="1154" y="161"/>
                  </a:lnTo>
                  <a:lnTo>
                    <a:pt x="1100" y="141"/>
                  </a:lnTo>
                  <a:lnTo>
                    <a:pt x="1045" y="127"/>
                  </a:lnTo>
                  <a:lnTo>
                    <a:pt x="987" y="118"/>
                  </a:lnTo>
                  <a:lnTo>
                    <a:pt x="928" y="116"/>
                  </a:lnTo>
                  <a:close/>
                  <a:moveTo>
                    <a:pt x="86" y="0"/>
                  </a:moveTo>
                  <a:lnTo>
                    <a:pt x="1769" y="0"/>
                  </a:lnTo>
                  <a:lnTo>
                    <a:pt x="1793" y="3"/>
                  </a:lnTo>
                  <a:lnTo>
                    <a:pt x="1814" y="11"/>
                  </a:lnTo>
                  <a:lnTo>
                    <a:pt x="1831" y="25"/>
                  </a:lnTo>
                  <a:lnTo>
                    <a:pt x="1844" y="43"/>
                  </a:lnTo>
                  <a:lnTo>
                    <a:pt x="1854" y="63"/>
                  </a:lnTo>
                  <a:lnTo>
                    <a:pt x="1857" y="86"/>
                  </a:lnTo>
                  <a:lnTo>
                    <a:pt x="1857" y="2693"/>
                  </a:lnTo>
                  <a:lnTo>
                    <a:pt x="1854" y="2716"/>
                  </a:lnTo>
                  <a:lnTo>
                    <a:pt x="1844" y="2737"/>
                  </a:lnTo>
                  <a:lnTo>
                    <a:pt x="1831" y="2754"/>
                  </a:lnTo>
                  <a:lnTo>
                    <a:pt x="1814" y="2768"/>
                  </a:lnTo>
                  <a:lnTo>
                    <a:pt x="1793" y="2778"/>
                  </a:lnTo>
                  <a:lnTo>
                    <a:pt x="1769" y="2781"/>
                  </a:lnTo>
                  <a:lnTo>
                    <a:pt x="86" y="2781"/>
                  </a:lnTo>
                  <a:lnTo>
                    <a:pt x="63" y="2778"/>
                  </a:lnTo>
                  <a:lnTo>
                    <a:pt x="43" y="2768"/>
                  </a:lnTo>
                  <a:lnTo>
                    <a:pt x="25" y="2754"/>
                  </a:lnTo>
                  <a:lnTo>
                    <a:pt x="11" y="2737"/>
                  </a:lnTo>
                  <a:lnTo>
                    <a:pt x="3" y="2716"/>
                  </a:lnTo>
                  <a:lnTo>
                    <a:pt x="0" y="2693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12"/>
            <p:cNvSpPr>
              <a:spLocks noEditPoints="1"/>
            </p:cNvSpPr>
            <p:nvPr/>
          </p:nvSpPr>
          <p:spPr bwMode="auto">
            <a:xfrm>
              <a:off x="2735263" y="4552950"/>
              <a:ext cx="163513" cy="161925"/>
            </a:xfrm>
            <a:custGeom>
              <a:avLst/>
              <a:gdLst>
                <a:gd name="T0" fmla="*/ 588 w 928"/>
                <a:gd name="T1" fmla="*/ 355 h 918"/>
                <a:gd name="T2" fmla="*/ 534 w 928"/>
                <a:gd name="T3" fmla="*/ 409 h 918"/>
                <a:gd name="T4" fmla="*/ 525 w 928"/>
                <a:gd name="T5" fmla="*/ 486 h 918"/>
                <a:gd name="T6" fmla="*/ 565 w 928"/>
                <a:gd name="T7" fmla="*/ 550 h 918"/>
                <a:gd name="T8" fmla="*/ 638 w 928"/>
                <a:gd name="T9" fmla="*/ 575 h 918"/>
                <a:gd name="T10" fmla="*/ 711 w 928"/>
                <a:gd name="T11" fmla="*/ 550 h 918"/>
                <a:gd name="T12" fmla="*/ 751 w 928"/>
                <a:gd name="T13" fmla="*/ 486 h 918"/>
                <a:gd name="T14" fmla="*/ 743 w 928"/>
                <a:gd name="T15" fmla="*/ 409 h 918"/>
                <a:gd name="T16" fmla="*/ 689 w 928"/>
                <a:gd name="T17" fmla="*/ 355 h 918"/>
                <a:gd name="T18" fmla="*/ 291 w 928"/>
                <a:gd name="T19" fmla="*/ 343 h 918"/>
                <a:gd name="T20" fmla="*/ 218 w 928"/>
                <a:gd name="T21" fmla="*/ 368 h 918"/>
                <a:gd name="T22" fmla="*/ 177 w 928"/>
                <a:gd name="T23" fmla="*/ 433 h 918"/>
                <a:gd name="T24" fmla="*/ 186 w 928"/>
                <a:gd name="T25" fmla="*/ 510 h 918"/>
                <a:gd name="T26" fmla="*/ 239 w 928"/>
                <a:gd name="T27" fmla="*/ 564 h 918"/>
                <a:gd name="T28" fmla="*/ 317 w 928"/>
                <a:gd name="T29" fmla="*/ 572 h 918"/>
                <a:gd name="T30" fmla="*/ 380 w 928"/>
                <a:gd name="T31" fmla="*/ 532 h 918"/>
                <a:gd name="T32" fmla="*/ 406 w 928"/>
                <a:gd name="T33" fmla="*/ 459 h 918"/>
                <a:gd name="T34" fmla="*/ 380 w 928"/>
                <a:gd name="T35" fmla="*/ 386 h 918"/>
                <a:gd name="T36" fmla="*/ 317 w 928"/>
                <a:gd name="T37" fmla="*/ 346 h 918"/>
                <a:gd name="T38" fmla="*/ 406 w 928"/>
                <a:gd name="T39" fmla="*/ 54 h 918"/>
                <a:gd name="T40" fmla="*/ 430 w 928"/>
                <a:gd name="T41" fmla="*/ 100 h 918"/>
                <a:gd name="T42" fmla="*/ 483 w 928"/>
                <a:gd name="T43" fmla="*/ 109 h 918"/>
                <a:gd name="T44" fmla="*/ 519 w 928"/>
                <a:gd name="T45" fmla="*/ 72 h 918"/>
                <a:gd name="T46" fmla="*/ 574 w 928"/>
                <a:gd name="T47" fmla="*/ 10 h 918"/>
                <a:gd name="T48" fmla="*/ 715 w 928"/>
                <a:gd name="T49" fmla="*/ 70 h 918"/>
                <a:gd name="T50" fmla="*/ 828 w 928"/>
                <a:gd name="T51" fmla="*/ 171 h 918"/>
                <a:gd name="T52" fmla="*/ 902 w 928"/>
                <a:gd name="T53" fmla="*/ 304 h 918"/>
                <a:gd name="T54" fmla="*/ 928 w 928"/>
                <a:gd name="T55" fmla="*/ 459 h 918"/>
                <a:gd name="T56" fmla="*/ 902 w 928"/>
                <a:gd name="T57" fmla="*/ 614 h 918"/>
                <a:gd name="T58" fmla="*/ 828 w 928"/>
                <a:gd name="T59" fmla="*/ 747 h 918"/>
                <a:gd name="T60" fmla="*/ 715 w 928"/>
                <a:gd name="T61" fmla="*/ 849 h 918"/>
                <a:gd name="T62" fmla="*/ 574 w 928"/>
                <a:gd name="T63" fmla="*/ 909 h 918"/>
                <a:gd name="T64" fmla="*/ 519 w 928"/>
                <a:gd name="T65" fmla="*/ 847 h 918"/>
                <a:gd name="T66" fmla="*/ 483 w 928"/>
                <a:gd name="T67" fmla="*/ 810 h 918"/>
                <a:gd name="T68" fmla="*/ 430 w 928"/>
                <a:gd name="T69" fmla="*/ 818 h 918"/>
                <a:gd name="T70" fmla="*/ 406 w 928"/>
                <a:gd name="T71" fmla="*/ 865 h 918"/>
                <a:gd name="T72" fmla="*/ 304 w 928"/>
                <a:gd name="T73" fmla="*/ 894 h 918"/>
                <a:gd name="T74" fmla="*/ 172 w 928"/>
                <a:gd name="T75" fmla="*/ 819 h 918"/>
                <a:gd name="T76" fmla="*/ 72 w 928"/>
                <a:gd name="T77" fmla="*/ 706 h 918"/>
                <a:gd name="T78" fmla="*/ 13 w 928"/>
                <a:gd name="T79" fmla="*/ 565 h 918"/>
                <a:gd name="T80" fmla="*/ 3 w 928"/>
                <a:gd name="T81" fmla="*/ 405 h 918"/>
                <a:gd name="T82" fmla="*/ 46 w 928"/>
                <a:gd name="T83" fmla="*/ 257 h 918"/>
                <a:gd name="T84" fmla="*/ 135 w 928"/>
                <a:gd name="T85" fmla="*/ 133 h 918"/>
                <a:gd name="T86" fmla="*/ 258 w 928"/>
                <a:gd name="T87" fmla="*/ 44 h 918"/>
                <a:gd name="T88" fmla="*/ 406 w 928"/>
                <a:gd name="T89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8" h="918">
                  <a:moveTo>
                    <a:pt x="638" y="343"/>
                  </a:moveTo>
                  <a:lnTo>
                    <a:pt x="612" y="346"/>
                  </a:lnTo>
                  <a:lnTo>
                    <a:pt x="588" y="355"/>
                  </a:lnTo>
                  <a:lnTo>
                    <a:pt x="565" y="368"/>
                  </a:lnTo>
                  <a:lnTo>
                    <a:pt x="547" y="386"/>
                  </a:lnTo>
                  <a:lnTo>
                    <a:pt x="534" y="409"/>
                  </a:lnTo>
                  <a:lnTo>
                    <a:pt x="525" y="433"/>
                  </a:lnTo>
                  <a:lnTo>
                    <a:pt x="522" y="459"/>
                  </a:lnTo>
                  <a:lnTo>
                    <a:pt x="525" y="486"/>
                  </a:lnTo>
                  <a:lnTo>
                    <a:pt x="534" y="510"/>
                  </a:lnTo>
                  <a:lnTo>
                    <a:pt x="547" y="532"/>
                  </a:lnTo>
                  <a:lnTo>
                    <a:pt x="565" y="550"/>
                  </a:lnTo>
                  <a:lnTo>
                    <a:pt x="588" y="564"/>
                  </a:lnTo>
                  <a:lnTo>
                    <a:pt x="612" y="572"/>
                  </a:lnTo>
                  <a:lnTo>
                    <a:pt x="638" y="575"/>
                  </a:lnTo>
                  <a:lnTo>
                    <a:pt x="665" y="572"/>
                  </a:lnTo>
                  <a:lnTo>
                    <a:pt x="689" y="564"/>
                  </a:lnTo>
                  <a:lnTo>
                    <a:pt x="711" y="550"/>
                  </a:lnTo>
                  <a:lnTo>
                    <a:pt x="729" y="532"/>
                  </a:lnTo>
                  <a:lnTo>
                    <a:pt x="743" y="510"/>
                  </a:lnTo>
                  <a:lnTo>
                    <a:pt x="751" y="486"/>
                  </a:lnTo>
                  <a:lnTo>
                    <a:pt x="755" y="459"/>
                  </a:lnTo>
                  <a:lnTo>
                    <a:pt x="751" y="433"/>
                  </a:lnTo>
                  <a:lnTo>
                    <a:pt x="743" y="409"/>
                  </a:lnTo>
                  <a:lnTo>
                    <a:pt x="729" y="386"/>
                  </a:lnTo>
                  <a:lnTo>
                    <a:pt x="711" y="368"/>
                  </a:lnTo>
                  <a:lnTo>
                    <a:pt x="689" y="355"/>
                  </a:lnTo>
                  <a:lnTo>
                    <a:pt x="665" y="346"/>
                  </a:lnTo>
                  <a:lnTo>
                    <a:pt x="638" y="343"/>
                  </a:lnTo>
                  <a:close/>
                  <a:moveTo>
                    <a:pt x="291" y="343"/>
                  </a:moveTo>
                  <a:lnTo>
                    <a:pt x="263" y="346"/>
                  </a:lnTo>
                  <a:lnTo>
                    <a:pt x="239" y="355"/>
                  </a:lnTo>
                  <a:lnTo>
                    <a:pt x="218" y="368"/>
                  </a:lnTo>
                  <a:lnTo>
                    <a:pt x="200" y="386"/>
                  </a:lnTo>
                  <a:lnTo>
                    <a:pt x="186" y="409"/>
                  </a:lnTo>
                  <a:lnTo>
                    <a:pt x="177" y="433"/>
                  </a:lnTo>
                  <a:lnTo>
                    <a:pt x="174" y="459"/>
                  </a:lnTo>
                  <a:lnTo>
                    <a:pt x="177" y="486"/>
                  </a:lnTo>
                  <a:lnTo>
                    <a:pt x="186" y="510"/>
                  </a:lnTo>
                  <a:lnTo>
                    <a:pt x="200" y="532"/>
                  </a:lnTo>
                  <a:lnTo>
                    <a:pt x="218" y="550"/>
                  </a:lnTo>
                  <a:lnTo>
                    <a:pt x="239" y="564"/>
                  </a:lnTo>
                  <a:lnTo>
                    <a:pt x="263" y="572"/>
                  </a:lnTo>
                  <a:lnTo>
                    <a:pt x="291" y="575"/>
                  </a:lnTo>
                  <a:lnTo>
                    <a:pt x="317" y="572"/>
                  </a:lnTo>
                  <a:lnTo>
                    <a:pt x="341" y="564"/>
                  </a:lnTo>
                  <a:lnTo>
                    <a:pt x="362" y="550"/>
                  </a:lnTo>
                  <a:lnTo>
                    <a:pt x="380" y="532"/>
                  </a:lnTo>
                  <a:lnTo>
                    <a:pt x="394" y="510"/>
                  </a:lnTo>
                  <a:lnTo>
                    <a:pt x="403" y="486"/>
                  </a:lnTo>
                  <a:lnTo>
                    <a:pt x="406" y="459"/>
                  </a:lnTo>
                  <a:lnTo>
                    <a:pt x="403" y="433"/>
                  </a:lnTo>
                  <a:lnTo>
                    <a:pt x="394" y="409"/>
                  </a:lnTo>
                  <a:lnTo>
                    <a:pt x="380" y="386"/>
                  </a:lnTo>
                  <a:lnTo>
                    <a:pt x="362" y="368"/>
                  </a:lnTo>
                  <a:lnTo>
                    <a:pt x="341" y="355"/>
                  </a:lnTo>
                  <a:lnTo>
                    <a:pt x="317" y="346"/>
                  </a:lnTo>
                  <a:lnTo>
                    <a:pt x="291" y="343"/>
                  </a:lnTo>
                  <a:close/>
                  <a:moveTo>
                    <a:pt x="406" y="0"/>
                  </a:moveTo>
                  <a:lnTo>
                    <a:pt x="406" y="54"/>
                  </a:lnTo>
                  <a:lnTo>
                    <a:pt x="409" y="72"/>
                  </a:lnTo>
                  <a:lnTo>
                    <a:pt x="417" y="88"/>
                  </a:lnTo>
                  <a:lnTo>
                    <a:pt x="430" y="100"/>
                  </a:lnTo>
                  <a:lnTo>
                    <a:pt x="446" y="109"/>
                  </a:lnTo>
                  <a:lnTo>
                    <a:pt x="464" y="112"/>
                  </a:lnTo>
                  <a:lnTo>
                    <a:pt x="483" y="109"/>
                  </a:lnTo>
                  <a:lnTo>
                    <a:pt x="499" y="100"/>
                  </a:lnTo>
                  <a:lnTo>
                    <a:pt x="511" y="88"/>
                  </a:lnTo>
                  <a:lnTo>
                    <a:pt x="519" y="72"/>
                  </a:lnTo>
                  <a:lnTo>
                    <a:pt x="522" y="54"/>
                  </a:lnTo>
                  <a:lnTo>
                    <a:pt x="522" y="0"/>
                  </a:lnTo>
                  <a:lnTo>
                    <a:pt x="574" y="10"/>
                  </a:lnTo>
                  <a:lnTo>
                    <a:pt x="624" y="24"/>
                  </a:lnTo>
                  <a:lnTo>
                    <a:pt x="671" y="44"/>
                  </a:lnTo>
                  <a:lnTo>
                    <a:pt x="715" y="70"/>
                  </a:lnTo>
                  <a:lnTo>
                    <a:pt x="756" y="99"/>
                  </a:lnTo>
                  <a:lnTo>
                    <a:pt x="794" y="133"/>
                  </a:lnTo>
                  <a:lnTo>
                    <a:pt x="828" y="171"/>
                  </a:lnTo>
                  <a:lnTo>
                    <a:pt x="857" y="212"/>
                  </a:lnTo>
                  <a:lnTo>
                    <a:pt x="881" y="257"/>
                  </a:lnTo>
                  <a:lnTo>
                    <a:pt x="902" y="304"/>
                  </a:lnTo>
                  <a:lnTo>
                    <a:pt x="916" y="354"/>
                  </a:lnTo>
                  <a:lnTo>
                    <a:pt x="925" y="405"/>
                  </a:lnTo>
                  <a:lnTo>
                    <a:pt x="928" y="459"/>
                  </a:lnTo>
                  <a:lnTo>
                    <a:pt x="925" y="513"/>
                  </a:lnTo>
                  <a:lnTo>
                    <a:pt x="916" y="565"/>
                  </a:lnTo>
                  <a:lnTo>
                    <a:pt x="902" y="614"/>
                  </a:lnTo>
                  <a:lnTo>
                    <a:pt x="881" y="662"/>
                  </a:lnTo>
                  <a:lnTo>
                    <a:pt x="857" y="706"/>
                  </a:lnTo>
                  <a:lnTo>
                    <a:pt x="828" y="747"/>
                  </a:lnTo>
                  <a:lnTo>
                    <a:pt x="794" y="785"/>
                  </a:lnTo>
                  <a:lnTo>
                    <a:pt x="756" y="819"/>
                  </a:lnTo>
                  <a:lnTo>
                    <a:pt x="715" y="849"/>
                  </a:lnTo>
                  <a:lnTo>
                    <a:pt x="671" y="874"/>
                  </a:lnTo>
                  <a:lnTo>
                    <a:pt x="624" y="894"/>
                  </a:lnTo>
                  <a:lnTo>
                    <a:pt x="574" y="909"/>
                  </a:lnTo>
                  <a:lnTo>
                    <a:pt x="522" y="918"/>
                  </a:lnTo>
                  <a:lnTo>
                    <a:pt x="522" y="865"/>
                  </a:lnTo>
                  <a:lnTo>
                    <a:pt x="519" y="847"/>
                  </a:lnTo>
                  <a:lnTo>
                    <a:pt x="511" y="831"/>
                  </a:lnTo>
                  <a:lnTo>
                    <a:pt x="499" y="818"/>
                  </a:lnTo>
                  <a:lnTo>
                    <a:pt x="483" y="810"/>
                  </a:lnTo>
                  <a:lnTo>
                    <a:pt x="464" y="806"/>
                  </a:lnTo>
                  <a:lnTo>
                    <a:pt x="446" y="810"/>
                  </a:lnTo>
                  <a:lnTo>
                    <a:pt x="430" y="818"/>
                  </a:lnTo>
                  <a:lnTo>
                    <a:pt x="417" y="831"/>
                  </a:lnTo>
                  <a:lnTo>
                    <a:pt x="409" y="847"/>
                  </a:lnTo>
                  <a:lnTo>
                    <a:pt x="406" y="865"/>
                  </a:lnTo>
                  <a:lnTo>
                    <a:pt x="406" y="918"/>
                  </a:lnTo>
                  <a:lnTo>
                    <a:pt x="354" y="909"/>
                  </a:lnTo>
                  <a:lnTo>
                    <a:pt x="304" y="894"/>
                  </a:lnTo>
                  <a:lnTo>
                    <a:pt x="258" y="874"/>
                  </a:lnTo>
                  <a:lnTo>
                    <a:pt x="213" y="849"/>
                  </a:lnTo>
                  <a:lnTo>
                    <a:pt x="172" y="819"/>
                  </a:lnTo>
                  <a:lnTo>
                    <a:pt x="135" y="785"/>
                  </a:lnTo>
                  <a:lnTo>
                    <a:pt x="101" y="747"/>
                  </a:lnTo>
                  <a:lnTo>
                    <a:pt x="72" y="706"/>
                  </a:lnTo>
                  <a:lnTo>
                    <a:pt x="46" y="662"/>
                  </a:lnTo>
                  <a:lnTo>
                    <a:pt x="27" y="614"/>
                  </a:lnTo>
                  <a:lnTo>
                    <a:pt x="13" y="565"/>
                  </a:lnTo>
                  <a:lnTo>
                    <a:pt x="3" y="513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3" y="354"/>
                  </a:lnTo>
                  <a:lnTo>
                    <a:pt x="27" y="304"/>
                  </a:lnTo>
                  <a:lnTo>
                    <a:pt x="46" y="257"/>
                  </a:lnTo>
                  <a:lnTo>
                    <a:pt x="72" y="212"/>
                  </a:lnTo>
                  <a:lnTo>
                    <a:pt x="101" y="171"/>
                  </a:lnTo>
                  <a:lnTo>
                    <a:pt x="135" y="133"/>
                  </a:lnTo>
                  <a:lnTo>
                    <a:pt x="172" y="99"/>
                  </a:lnTo>
                  <a:lnTo>
                    <a:pt x="213" y="70"/>
                  </a:lnTo>
                  <a:lnTo>
                    <a:pt x="258" y="44"/>
                  </a:lnTo>
                  <a:lnTo>
                    <a:pt x="304" y="24"/>
                  </a:lnTo>
                  <a:lnTo>
                    <a:pt x="354" y="10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13"/>
            <p:cNvSpPr>
              <a:spLocks noEditPoints="1"/>
            </p:cNvSpPr>
            <p:nvPr/>
          </p:nvSpPr>
          <p:spPr bwMode="auto">
            <a:xfrm>
              <a:off x="2592388" y="4205288"/>
              <a:ext cx="450850" cy="612775"/>
            </a:xfrm>
            <a:custGeom>
              <a:avLst/>
              <a:gdLst>
                <a:gd name="T0" fmla="*/ 399 w 2553"/>
                <a:gd name="T1" fmla="*/ 236 h 3477"/>
                <a:gd name="T2" fmla="*/ 332 w 2553"/>
                <a:gd name="T3" fmla="*/ 260 h 3477"/>
                <a:gd name="T4" fmla="*/ 279 w 2553"/>
                <a:gd name="T5" fmla="*/ 304 h 3477"/>
                <a:gd name="T6" fmla="*/ 244 w 2553"/>
                <a:gd name="T7" fmla="*/ 364 h 3477"/>
                <a:gd name="T8" fmla="*/ 231 w 2553"/>
                <a:gd name="T9" fmla="*/ 435 h 3477"/>
                <a:gd name="T10" fmla="*/ 235 w 2553"/>
                <a:gd name="T11" fmla="*/ 3079 h 3477"/>
                <a:gd name="T12" fmla="*/ 259 w 2553"/>
                <a:gd name="T13" fmla="*/ 3145 h 3477"/>
                <a:gd name="T14" fmla="*/ 304 w 2553"/>
                <a:gd name="T15" fmla="*/ 3197 h 3477"/>
                <a:gd name="T16" fmla="*/ 364 w 2553"/>
                <a:gd name="T17" fmla="*/ 3232 h 3477"/>
                <a:gd name="T18" fmla="*/ 434 w 2553"/>
                <a:gd name="T19" fmla="*/ 3245 h 3477"/>
                <a:gd name="T20" fmla="*/ 2154 w 2553"/>
                <a:gd name="T21" fmla="*/ 3242 h 3477"/>
                <a:gd name="T22" fmla="*/ 2220 w 2553"/>
                <a:gd name="T23" fmla="*/ 3217 h 3477"/>
                <a:gd name="T24" fmla="*/ 2273 w 2553"/>
                <a:gd name="T25" fmla="*/ 3173 h 3477"/>
                <a:gd name="T26" fmla="*/ 2308 w 2553"/>
                <a:gd name="T27" fmla="*/ 3113 h 3477"/>
                <a:gd name="T28" fmla="*/ 2320 w 2553"/>
                <a:gd name="T29" fmla="*/ 3042 h 3477"/>
                <a:gd name="T30" fmla="*/ 2317 w 2553"/>
                <a:gd name="T31" fmla="*/ 399 h 3477"/>
                <a:gd name="T32" fmla="*/ 2293 w 2553"/>
                <a:gd name="T33" fmla="*/ 333 h 3477"/>
                <a:gd name="T34" fmla="*/ 2248 w 2553"/>
                <a:gd name="T35" fmla="*/ 280 h 3477"/>
                <a:gd name="T36" fmla="*/ 2188 w 2553"/>
                <a:gd name="T37" fmla="*/ 245 h 3477"/>
                <a:gd name="T38" fmla="*/ 2117 w 2553"/>
                <a:gd name="T39" fmla="*/ 233 h 3477"/>
                <a:gd name="T40" fmla="*/ 348 w 2553"/>
                <a:gd name="T41" fmla="*/ 0 h 3477"/>
                <a:gd name="T42" fmla="*/ 2252 w 2553"/>
                <a:gd name="T43" fmla="*/ 3 h 3477"/>
                <a:gd name="T44" fmla="*/ 2340 w 2553"/>
                <a:gd name="T45" fmla="*/ 28 h 3477"/>
                <a:gd name="T46" fmla="*/ 2418 w 2553"/>
                <a:gd name="T47" fmla="*/ 73 h 3477"/>
                <a:gd name="T48" fmla="*/ 2480 w 2553"/>
                <a:gd name="T49" fmla="*/ 136 h 3477"/>
                <a:gd name="T50" fmla="*/ 2525 w 2553"/>
                <a:gd name="T51" fmla="*/ 214 h 3477"/>
                <a:gd name="T52" fmla="*/ 2550 w 2553"/>
                <a:gd name="T53" fmla="*/ 301 h 3477"/>
                <a:gd name="T54" fmla="*/ 2553 w 2553"/>
                <a:gd name="T55" fmla="*/ 3130 h 3477"/>
                <a:gd name="T56" fmla="*/ 2540 w 2553"/>
                <a:gd name="T57" fmla="*/ 3222 h 3477"/>
                <a:gd name="T58" fmla="*/ 2505 w 2553"/>
                <a:gd name="T59" fmla="*/ 3305 h 3477"/>
                <a:gd name="T60" fmla="*/ 2450 w 2553"/>
                <a:gd name="T61" fmla="*/ 3375 h 3477"/>
                <a:gd name="T62" fmla="*/ 2381 w 2553"/>
                <a:gd name="T63" fmla="*/ 3430 h 3477"/>
                <a:gd name="T64" fmla="*/ 2297 w 2553"/>
                <a:gd name="T65" fmla="*/ 3464 h 3477"/>
                <a:gd name="T66" fmla="*/ 2205 w 2553"/>
                <a:gd name="T67" fmla="*/ 3477 h 3477"/>
                <a:gd name="T68" fmla="*/ 300 w 2553"/>
                <a:gd name="T69" fmla="*/ 3474 h 3477"/>
                <a:gd name="T70" fmla="*/ 212 w 2553"/>
                <a:gd name="T71" fmla="*/ 3450 h 3477"/>
                <a:gd name="T72" fmla="*/ 135 w 2553"/>
                <a:gd name="T73" fmla="*/ 3404 h 3477"/>
                <a:gd name="T74" fmla="*/ 72 w 2553"/>
                <a:gd name="T75" fmla="*/ 3342 h 3477"/>
                <a:gd name="T76" fmla="*/ 27 w 2553"/>
                <a:gd name="T77" fmla="*/ 3265 h 3477"/>
                <a:gd name="T78" fmla="*/ 3 w 2553"/>
                <a:gd name="T79" fmla="*/ 3176 h 3477"/>
                <a:gd name="T80" fmla="*/ 0 w 2553"/>
                <a:gd name="T81" fmla="*/ 349 h 3477"/>
                <a:gd name="T82" fmla="*/ 12 w 2553"/>
                <a:gd name="T83" fmla="*/ 256 h 3477"/>
                <a:gd name="T84" fmla="*/ 48 w 2553"/>
                <a:gd name="T85" fmla="*/ 173 h 3477"/>
                <a:gd name="T86" fmla="*/ 101 w 2553"/>
                <a:gd name="T87" fmla="*/ 103 h 3477"/>
                <a:gd name="T88" fmla="*/ 172 w 2553"/>
                <a:gd name="T89" fmla="*/ 48 h 3477"/>
                <a:gd name="T90" fmla="*/ 256 w 2553"/>
                <a:gd name="T91" fmla="*/ 13 h 3477"/>
                <a:gd name="T92" fmla="*/ 348 w 2553"/>
                <a:gd name="T93" fmla="*/ 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3" h="3477">
                  <a:moveTo>
                    <a:pt x="434" y="233"/>
                  </a:moveTo>
                  <a:lnTo>
                    <a:pt x="399" y="236"/>
                  </a:lnTo>
                  <a:lnTo>
                    <a:pt x="364" y="245"/>
                  </a:lnTo>
                  <a:lnTo>
                    <a:pt x="332" y="260"/>
                  </a:lnTo>
                  <a:lnTo>
                    <a:pt x="304" y="280"/>
                  </a:lnTo>
                  <a:lnTo>
                    <a:pt x="279" y="304"/>
                  </a:lnTo>
                  <a:lnTo>
                    <a:pt x="259" y="333"/>
                  </a:lnTo>
                  <a:lnTo>
                    <a:pt x="244" y="364"/>
                  </a:lnTo>
                  <a:lnTo>
                    <a:pt x="235" y="399"/>
                  </a:lnTo>
                  <a:lnTo>
                    <a:pt x="231" y="435"/>
                  </a:lnTo>
                  <a:lnTo>
                    <a:pt x="231" y="3042"/>
                  </a:lnTo>
                  <a:lnTo>
                    <a:pt x="235" y="3079"/>
                  </a:lnTo>
                  <a:lnTo>
                    <a:pt x="244" y="3113"/>
                  </a:lnTo>
                  <a:lnTo>
                    <a:pt x="259" y="3145"/>
                  </a:lnTo>
                  <a:lnTo>
                    <a:pt x="279" y="3173"/>
                  </a:lnTo>
                  <a:lnTo>
                    <a:pt x="304" y="3197"/>
                  </a:lnTo>
                  <a:lnTo>
                    <a:pt x="332" y="3217"/>
                  </a:lnTo>
                  <a:lnTo>
                    <a:pt x="364" y="3232"/>
                  </a:lnTo>
                  <a:lnTo>
                    <a:pt x="399" y="3242"/>
                  </a:lnTo>
                  <a:lnTo>
                    <a:pt x="434" y="3245"/>
                  </a:lnTo>
                  <a:lnTo>
                    <a:pt x="2117" y="3245"/>
                  </a:lnTo>
                  <a:lnTo>
                    <a:pt x="2154" y="3242"/>
                  </a:lnTo>
                  <a:lnTo>
                    <a:pt x="2188" y="3232"/>
                  </a:lnTo>
                  <a:lnTo>
                    <a:pt x="2220" y="3217"/>
                  </a:lnTo>
                  <a:lnTo>
                    <a:pt x="2248" y="3197"/>
                  </a:lnTo>
                  <a:lnTo>
                    <a:pt x="2273" y="3173"/>
                  </a:lnTo>
                  <a:lnTo>
                    <a:pt x="2293" y="3145"/>
                  </a:lnTo>
                  <a:lnTo>
                    <a:pt x="2308" y="3113"/>
                  </a:lnTo>
                  <a:lnTo>
                    <a:pt x="2317" y="3079"/>
                  </a:lnTo>
                  <a:lnTo>
                    <a:pt x="2320" y="3042"/>
                  </a:lnTo>
                  <a:lnTo>
                    <a:pt x="2320" y="435"/>
                  </a:lnTo>
                  <a:lnTo>
                    <a:pt x="2317" y="399"/>
                  </a:lnTo>
                  <a:lnTo>
                    <a:pt x="2308" y="364"/>
                  </a:lnTo>
                  <a:lnTo>
                    <a:pt x="2293" y="333"/>
                  </a:lnTo>
                  <a:lnTo>
                    <a:pt x="2273" y="304"/>
                  </a:lnTo>
                  <a:lnTo>
                    <a:pt x="2248" y="280"/>
                  </a:lnTo>
                  <a:lnTo>
                    <a:pt x="2220" y="260"/>
                  </a:lnTo>
                  <a:lnTo>
                    <a:pt x="2188" y="245"/>
                  </a:lnTo>
                  <a:lnTo>
                    <a:pt x="2154" y="236"/>
                  </a:lnTo>
                  <a:lnTo>
                    <a:pt x="2117" y="233"/>
                  </a:lnTo>
                  <a:lnTo>
                    <a:pt x="434" y="233"/>
                  </a:lnTo>
                  <a:close/>
                  <a:moveTo>
                    <a:pt x="348" y="0"/>
                  </a:moveTo>
                  <a:lnTo>
                    <a:pt x="2205" y="0"/>
                  </a:lnTo>
                  <a:lnTo>
                    <a:pt x="2252" y="3"/>
                  </a:lnTo>
                  <a:lnTo>
                    <a:pt x="2297" y="13"/>
                  </a:lnTo>
                  <a:lnTo>
                    <a:pt x="2340" y="28"/>
                  </a:lnTo>
                  <a:lnTo>
                    <a:pt x="2381" y="48"/>
                  </a:lnTo>
                  <a:lnTo>
                    <a:pt x="2418" y="73"/>
                  </a:lnTo>
                  <a:lnTo>
                    <a:pt x="2450" y="103"/>
                  </a:lnTo>
                  <a:lnTo>
                    <a:pt x="2480" y="136"/>
                  </a:lnTo>
                  <a:lnTo>
                    <a:pt x="2505" y="173"/>
                  </a:lnTo>
                  <a:lnTo>
                    <a:pt x="2525" y="214"/>
                  </a:lnTo>
                  <a:lnTo>
                    <a:pt x="2540" y="256"/>
                  </a:lnTo>
                  <a:lnTo>
                    <a:pt x="2550" y="301"/>
                  </a:lnTo>
                  <a:lnTo>
                    <a:pt x="2553" y="349"/>
                  </a:lnTo>
                  <a:lnTo>
                    <a:pt x="2553" y="3130"/>
                  </a:lnTo>
                  <a:lnTo>
                    <a:pt x="2550" y="3176"/>
                  </a:lnTo>
                  <a:lnTo>
                    <a:pt x="2540" y="3222"/>
                  </a:lnTo>
                  <a:lnTo>
                    <a:pt x="2525" y="3265"/>
                  </a:lnTo>
                  <a:lnTo>
                    <a:pt x="2505" y="3305"/>
                  </a:lnTo>
                  <a:lnTo>
                    <a:pt x="2480" y="3342"/>
                  </a:lnTo>
                  <a:lnTo>
                    <a:pt x="2450" y="3375"/>
                  </a:lnTo>
                  <a:lnTo>
                    <a:pt x="2418" y="3404"/>
                  </a:lnTo>
                  <a:lnTo>
                    <a:pt x="2381" y="3430"/>
                  </a:lnTo>
                  <a:lnTo>
                    <a:pt x="2340" y="3450"/>
                  </a:lnTo>
                  <a:lnTo>
                    <a:pt x="2297" y="3464"/>
                  </a:lnTo>
                  <a:lnTo>
                    <a:pt x="2252" y="3474"/>
                  </a:lnTo>
                  <a:lnTo>
                    <a:pt x="2205" y="3477"/>
                  </a:lnTo>
                  <a:lnTo>
                    <a:pt x="348" y="3477"/>
                  </a:lnTo>
                  <a:lnTo>
                    <a:pt x="300" y="3474"/>
                  </a:lnTo>
                  <a:lnTo>
                    <a:pt x="256" y="3464"/>
                  </a:lnTo>
                  <a:lnTo>
                    <a:pt x="212" y="3450"/>
                  </a:lnTo>
                  <a:lnTo>
                    <a:pt x="172" y="3430"/>
                  </a:lnTo>
                  <a:lnTo>
                    <a:pt x="135" y="3404"/>
                  </a:lnTo>
                  <a:lnTo>
                    <a:pt x="101" y="3375"/>
                  </a:lnTo>
                  <a:lnTo>
                    <a:pt x="72" y="3342"/>
                  </a:lnTo>
                  <a:lnTo>
                    <a:pt x="48" y="3305"/>
                  </a:lnTo>
                  <a:lnTo>
                    <a:pt x="27" y="3265"/>
                  </a:lnTo>
                  <a:lnTo>
                    <a:pt x="12" y="3222"/>
                  </a:lnTo>
                  <a:lnTo>
                    <a:pt x="3" y="3176"/>
                  </a:lnTo>
                  <a:lnTo>
                    <a:pt x="0" y="3130"/>
                  </a:lnTo>
                  <a:lnTo>
                    <a:pt x="0" y="349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4"/>
                  </a:lnTo>
                  <a:lnTo>
                    <a:pt x="48" y="173"/>
                  </a:lnTo>
                  <a:lnTo>
                    <a:pt x="72" y="136"/>
                  </a:lnTo>
                  <a:lnTo>
                    <a:pt x="101" y="103"/>
                  </a:lnTo>
                  <a:lnTo>
                    <a:pt x="135" y="73"/>
                  </a:lnTo>
                  <a:lnTo>
                    <a:pt x="172" y="48"/>
                  </a:lnTo>
                  <a:lnTo>
                    <a:pt x="212" y="28"/>
                  </a:lnTo>
                  <a:lnTo>
                    <a:pt x="256" y="13"/>
                  </a:lnTo>
                  <a:lnTo>
                    <a:pt x="300" y="3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3527214" y="4205288"/>
            <a:ext cx="450850" cy="612775"/>
            <a:chOff x="3544888" y="4205288"/>
            <a:chExt cx="450850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7" name="Freeform 218"/>
            <p:cNvSpPr>
              <a:spLocks noEditPoints="1"/>
            </p:cNvSpPr>
            <p:nvPr/>
          </p:nvSpPr>
          <p:spPr bwMode="auto">
            <a:xfrm>
              <a:off x="3687763" y="4313238"/>
              <a:ext cx="163513" cy="150813"/>
            </a:xfrm>
            <a:custGeom>
              <a:avLst/>
              <a:gdLst>
                <a:gd name="T0" fmla="*/ 588 w 928"/>
                <a:gd name="T1" fmla="*/ 325 h 858"/>
                <a:gd name="T2" fmla="*/ 534 w 928"/>
                <a:gd name="T3" fmla="*/ 377 h 858"/>
                <a:gd name="T4" fmla="*/ 525 w 928"/>
                <a:gd name="T5" fmla="*/ 456 h 858"/>
                <a:gd name="T6" fmla="*/ 565 w 928"/>
                <a:gd name="T7" fmla="*/ 519 h 858"/>
                <a:gd name="T8" fmla="*/ 638 w 928"/>
                <a:gd name="T9" fmla="*/ 544 h 858"/>
                <a:gd name="T10" fmla="*/ 711 w 928"/>
                <a:gd name="T11" fmla="*/ 519 h 858"/>
                <a:gd name="T12" fmla="*/ 751 w 928"/>
                <a:gd name="T13" fmla="*/ 456 h 858"/>
                <a:gd name="T14" fmla="*/ 743 w 928"/>
                <a:gd name="T15" fmla="*/ 377 h 858"/>
                <a:gd name="T16" fmla="*/ 689 w 928"/>
                <a:gd name="T17" fmla="*/ 325 h 858"/>
                <a:gd name="T18" fmla="*/ 291 w 928"/>
                <a:gd name="T19" fmla="*/ 313 h 858"/>
                <a:gd name="T20" fmla="*/ 218 w 928"/>
                <a:gd name="T21" fmla="*/ 338 h 858"/>
                <a:gd name="T22" fmla="*/ 177 w 928"/>
                <a:gd name="T23" fmla="*/ 402 h 858"/>
                <a:gd name="T24" fmla="*/ 186 w 928"/>
                <a:gd name="T25" fmla="*/ 480 h 858"/>
                <a:gd name="T26" fmla="*/ 239 w 928"/>
                <a:gd name="T27" fmla="*/ 533 h 858"/>
                <a:gd name="T28" fmla="*/ 317 w 928"/>
                <a:gd name="T29" fmla="*/ 541 h 858"/>
                <a:gd name="T30" fmla="*/ 380 w 928"/>
                <a:gd name="T31" fmla="*/ 501 h 858"/>
                <a:gd name="T32" fmla="*/ 406 w 928"/>
                <a:gd name="T33" fmla="*/ 429 h 858"/>
                <a:gd name="T34" fmla="*/ 380 w 928"/>
                <a:gd name="T35" fmla="*/ 356 h 858"/>
                <a:gd name="T36" fmla="*/ 317 w 928"/>
                <a:gd name="T37" fmla="*/ 316 h 858"/>
                <a:gd name="T38" fmla="*/ 291 w 928"/>
                <a:gd name="T39" fmla="*/ 81 h 858"/>
                <a:gd name="T40" fmla="*/ 314 w 928"/>
                <a:gd name="T41" fmla="*/ 127 h 858"/>
                <a:gd name="T42" fmla="*/ 580 w 928"/>
                <a:gd name="T43" fmla="*/ 139 h 858"/>
                <a:gd name="T44" fmla="*/ 627 w 928"/>
                <a:gd name="T45" fmla="*/ 116 h 858"/>
                <a:gd name="T46" fmla="*/ 638 w 928"/>
                <a:gd name="T47" fmla="*/ 0 h 858"/>
                <a:gd name="T48" fmla="*/ 766 w 928"/>
                <a:gd name="T49" fmla="*/ 77 h 858"/>
                <a:gd name="T50" fmla="*/ 861 w 928"/>
                <a:gd name="T51" fmla="*/ 189 h 858"/>
                <a:gd name="T52" fmla="*/ 917 w 928"/>
                <a:gd name="T53" fmla="*/ 327 h 858"/>
                <a:gd name="T54" fmla="*/ 926 w 928"/>
                <a:gd name="T55" fmla="*/ 481 h 858"/>
                <a:gd name="T56" fmla="*/ 885 w 928"/>
                <a:gd name="T57" fmla="*/ 625 h 858"/>
                <a:gd name="T58" fmla="*/ 802 w 928"/>
                <a:gd name="T59" fmla="*/ 747 h 858"/>
                <a:gd name="T60" fmla="*/ 684 w 928"/>
                <a:gd name="T61" fmla="*/ 837 h 858"/>
                <a:gd name="T62" fmla="*/ 635 w 928"/>
                <a:gd name="T63" fmla="*/ 757 h 858"/>
                <a:gd name="T64" fmla="*/ 598 w 928"/>
                <a:gd name="T65" fmla="*/ 722 h 858"/>
                <a:gd name="T66" fmla="*/ 330 w 928"/>
                <a:gd name="T67" fmla="*/ 722 h 858"/>
                <a:gd name="T68" fmla="*/ 293 w 928"/>
                <a:gd name="T69" fmla="*/ 757 h 858"/>
                <a:gd name="T70" fmla="*/ 244 w 928"/>
                <a:gd name="T71" fmla="*/ 837 h 858"/>
                <a:gd name="T72" fmla="*/ 126 w 928"/>
                <a:gd name="T73" fmla="*/ 747 h 858"/>
                <a:gd name="T74" fmla="*/ 43 w 928"/>
                <a:gd name="T75" fmla="*/ 625 h 858"/>
                <a:gd name="T76" fmla="*/ 3 w 928"/>
                <a:gd name="T77" fmla="*/ 481 h 858"/>
                <a:gd name="T78" fmla="*/ 11 w 928"/>
                <a:gd name="T79" fmla="*/ 327 h 858"/>
                <a:gd name="T80" fmla="*/ 66 w 928"/>
                <a:gd name="T81" fmla="*/ 189 h 858"/>
                <a:gd name="T82" fmla="*/ 162 w 928"/>
                <a:gd name="T83" fmla="*/ 77 h 858"/>
                <a:gd name="T84" fmla="*/ 291 w 928"/>
                <a:gd name="T85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8" h="858">
                  <a:moveTo>
                    <a:pt x="638" y="313"/>
                  </a:moveTo>
                  <a:lnTo>
                    <a:pt x="612" y="316"/>
                  </a:lnTo>
                  <a:lnTo>
                    <a:pt x="588" y="325"/>
                  </a:lnTo>
                  <a:lnTo>
                    <a:pt x="565" y="338"/>
                  </a:lnTo>
                  <a:lnTo>
                    <a:pt x="547" y="356"/>
                  </a:lnTo>
                  <a:lnTo>
                    <a:pt x="534" y="377"/>
                  </a:lnTo>
                  <a:lnTo>
                    <a:pt x="525" y="402"/>
                  </a:lnTo>
                  <a:lnTo>
                    <a:pt x="522" y="429"/>
                  </a:lnTo>
                  <a:lnTo>
                    <a:pt x="525" y="456"/>
                  </a:lnTo>
                  <a:lnTo>
                    <a:pt x="534" y="480"/>
                  </a:lnTo>
                  <a:lnTo>
                    <a:pt x="547" y="501"/>
                  </a:lnTo>
                  <a:lnTo>
                    <a:pt x="565" y="519"/>
                  </a:lnTo>
                  <a:lnTo>
                    <a:pt x="588" y="533"/>
                  </a:lnTo>
                  <a:lnTo>
                    <a:pt x="612" y="541"/>
                  </a:lnTo>
                  <a:lnTo>
                    <a:pt x="638" y="544"/>
                  </a:lnTo>
                  <a:lnTo>
                    <a:pt x="665" y="541"/>
                  </a:lnTo>
                  <a:lnTo>
                    <a:pt x="689" y="533"/>
                  </a:lnTo>
                  <a:lnTo>
                    <a:pt x="711" y="519"/>
                  </a:lnTo>
                  <a:lnTo>
                    <a:pt x="729" y="501"/>
                  </a:lnTo>
                  <a:lnTo>
                    <a:pt x="743" y="480"/>
                  </a:lnTo>
                  <a:lnTo>
                    <a:pt x="751" y="456"/>
                  </a:lnTo>
                  <a:lnTo>
                    <a:pt x="755" y="429"/>
                  </a:lnTo>
                  <a:lnTo>
                    <a:pt x="751" y="402"/>
                  </a:lnTo>
                  <a:lnTo>
                    <a:pt x="743" y="377"/>
                  </a:lnTo>
                  <a:lnTo>
                    <a:pt x="729" y="356"/>
                  </a:lnTo>
                  <a:lnTo>
                    <a:pt x="711" y="338"/>
                  </a:lnTo>
                  <a:lnTo>
                    <a:pt x="689" y="325"/>
                  </a:lnTo>
                  <a:lnTo>
                    <a:pt x="665" y="316"/>
                  </a:lnTo>
                  <a:lnTo>
                    <a:pt x="638" y="313"/>
                  </a:lnTo>
                  <a:close/>
                  <a:moveTo>
                    <a:pt x="291" y="313"/>
                  </a:moveTo>
                  <a:lnTo>
                    <a:pt x="263" y="316"/>
                  </a:lnTo>
                  <a:lnTo>
                    <a:pt x="239" y="325"/>
                  </a:lnTo>
                  <a:lnTo>
                    <a:pt x="218" y="338"/>
                  </a:lnTo>
                  <a:lnTo>
                    <a:pt x="200" y="356"/>
                  </a:lnTo>
                  <a:lnTo>
                    <a:pt x="186" y="377"/>
                  </a:lnTo>
                  <a:lnTo>
                    <a:pt x="177" y="402"/>
                  </a:lnTo>
                  <a:lnTo>
                    <a:pt x="174" y="429"/>
                  </a:lnTo>
                  <a:lnTo>
                    <a:pt x="177" y="456"/>
                  </a:lnTo>
                  <a:lnTo>
                    <a:pt x="186" y="480"/>
                  </a:lnTo>
                  <a:lnTo>
                    <a:pt x="200" y="501"/>
                  </a:lnTo>
                  <a:lnTo>
                    <a:pt x="218" y="519"/>
                  </a:lnTo>
                  <a:lnTo>
                    <a:pt x="239" y="533"/>
                  </a:lnTo>
                  <a:lnTo>
                    <a:pt x="263" y="541"/>
                  </a:lnTo>
                  <a:lnTo>
                    <a:pt x="291" y="544"/>
                  </a:lnTo>
                  <a:lnTo>
                    <a:pt x="317" y="541"/>
                  </a:lnTo>
                  <a:lnTo>
                    <a:pt x="341" y="533"/>
                  </a:lnTo>
                  <a:lnTo>
                    <a:pt x="362" y="519"/>
                  </a:lnTo>
                  <a:lnTo>
                    <a:pt x="380" y="501"/>
                  </a:lnTo>
                  <a:lnTo>
                    <a:pt x="394" y="480"/>
                  </a:lnTo>
                  <a:lnTo>
                    <a:pt x="403" y="456"/>
                  </a:lnTo>
                  <a:lnTo>
                    <a:pt x="406" y="429"/>
                  </a:lnTo>
                  <a:lnTo>
                    <a:pt x="403" y="402"/>
                  </a:lnTo>
                  <a:lnTo>
                    <a:pt x="394" y="377"/>
                  </a:lnTo>
                  <a:lnTo>
                    <a:pt x="380" y="356"/>
                  </a:lnTo>
                  <a:lnTo>
                    <a:pt x="362" y="338"/>
                  </a:lnTo>
                  <a:lnTo>
                    <a:pt x="341" y="325"/>
                  </a:lnTo>
                  <a:lnTo>
                    <a:pt x="317" y="316"/>
                  </a:lnTo>
                  <a:lnTo>
                    <a:pt x="291" y="313"/>
                  </a:lnTo>
                  <a:close/>
                  <a:moveTo>
                    <a:pt x="291" y="0"/>
                  </a:moveTo>
                  <a:lnTo>
                    <a:pt x="291" y="81"/>
                  </a:lnTo>
                  <a:lnTo>
                    <a:pt x="293" y="100"/>
                  </a:lnTo>
                  <a:lnTo>
                    <a:pt x="301" y="116"/>
                  </a:lnTo>
                  <a:lnTo>
                    <a:pt x="314" y="127"/>
                  </a:lnTo>
                  <a:lnTo>
                    <a:pt x="330" y="136"/>
                  </a:lnTo>
                  <a:lnTo>
                    <a:pt x="349" y="139"/>
                  </a:lnTo>
                  <a:lnTo>
                    <a:pt x="580" y="139"/>
                  </a:lnTo>
                  <a:lnTo>
                    <a:pt x="598" y="136"/>
                  </a:lnTo>
                  <a:lnTo>
                    <a:pt x="615" y="127"/>
                  </a:lnTo>
                  <a:lnTo>
                    <a:pt x="627" y="116"/>
                  </a:lnTo>
                  <a:lnTo>
                    <a:pt x="635" y="100"/>
                  </a:lnTo>
                  <a:lnTo>
                    <a:pt x="638" y="81"/>
                  </a:lnTo>
                  <a:lnTo>
                    <a:pt x="638" y="0"/>
                  </a:lnTo>
                  <a:lnTo>
                    <a:pt x="684" y="21"/>
                  </a:lnTo>
                  <a:lnTo>
                    <a:pt x="727" y="46"/>
                  </a:lnTo>
                  <a:lnTo>
                    <a:pt x="766" y="77"/>
                  </a:lnTo>
                  <a:lnTo>
                    <a:pt x="802" y="110"/>
                  </a:lnTo>
                  <a:lnTo>
                    <a:pt x="834" y="147"/>
                  </a:lnTo>
                  <a:lnTo>
                    <a:pt x="861" y="189"/>
                  </a:lnTo>
                  <a:lnTo>
                    <a:pt x="885" y="232"/>
                  </a:lnTo>
                  <a:lnTo>
                    <a:pt x="904" y="278"/>
                  </a:lnTo>
                  <a:lnTo>
                    <a:pt x="917" y="327"/>
                  </a:lnTo>
                  <a:lnTo>
                    <a:pt x="926" y="376"/>
                  </a:lnTo>
                  <a:lnTo>
                    <a:pt x="928" y="429"/>
                  </a:lnTo>
                  <a:lnTo>
                    <a:pt x="926" y="481"/>
                  </a:lnTo>
                  <a:lnTo>
                    <a:pt x="917" y="531"/>
                  </a:lnTo>
                  <a:lnTo>
                    <a:pt x="904" y="579"/>
                  </a:lnTo>
                  <a:lnTo>
                    <a:pt x="885" y="625"/>
                  </a:lnTo>
                  <a:lnTo>
                    <a:pt x="861" y="669"/>
                  </a:lnTo>
                  <a:lnTo>
                    <a:pt x="834" y="710"/>
                  </a:lnTo>
                  <a:lnTo>
                    <a:pt x="802" y="747"/>
                  </a:lnTo>
                  <a:lnTo>
                    <a:pt x="766" y="781"/>
                  </a:lnTo>
                  <a:lnTo>
                    <a:pt x="727" y="811"/>
                  </a:lnTo>
                  <a:lnTo>
                    <a:pt x="684" y="837"/>
                  </a:lnTo>
                  <a:lnTo>
                    <a:pt x="638" y="858"/>
                  </a:lnTo>
                  <a:lnTo>
                    <a:pt x="638" y="776"/>
                  </a:lnTo>
                  <a:lnTo>
                    <a:pt x="635" y="757"/>
                  </a:lnTo>
                  <a:lnTo>
                    <a:pt x="627" y="742"/>
                  </a:lnTo>
                  <a:lnTo>
                    <a:pt x="615" y="730"/>
                  </a:lnTo>
                  <a:lnTo>
                    <a:pt x="598" y="722"/>
                  </a:lnTo>
                  <a:lnTo>
                    <a:pt x="580" y="718"/>
                  </a:lnTo>
                  <a:lnTo>
                    <a:pt x="349" y="718"/>
                  </a:lnTo>
                  <a:lnTo>
                    <a:pt x="330" y="722"/>
                  </a:lnTo>
                  <a:lnTo>
                    <a:pt x="314" y="730"/>
                  </a:lnTo>
                  <a:lnTo>
                    <a:pt x="301" y="742"/>
                  </a:lnTo>
                  <a:lnTo>
                    <a:pt x="293" y="757"/>
                  </a:lnTo>
                  <a:lnTo>
                    <a:pt x="291" y="776"/>
                  </a:lnTo>
                  <a:lnTo>
                    <a:pt x="291" y="858"/>
                  </a:lnTo>
                  <a:lnTo>
                    <a:pt x="244" y="837"/>
                  </a:lnTo>
                  <a:lnTo>
                    <a:pt x="202" y="811"/>
                  </a:lnTo>
                  <a:lnTo>
                    <a:pt x="162" y="781"/>
                  </a:lnTo>
                  <a:lnTo>
                    <a:pt x="126" y="747"/>
                  </a:lnTo>
                  <a:lnTo>
                    <a:pt x="94" y="710"/>
                  </a:lnTo>
                  <a:lnTo>
                    <a:pt x="66" y="669"/>
                  </a:lnTo>
                  <a:lnTo>
                    <a:pt x="43" y="625"/>
                  </a:lnTo>
                  <a:lnTo>
                    <a:pt x="25" y="579"/>
                  </a:lnTo>
                  <a:lnTo>
                    <a:pt x="11" y="531"/>
                  </a:lnTo>
                  <a:lnTo>
                    <a:pt x="3" y="481"/>
                  </a:lnTo>
                  <a:lnTo>
                    <a:pt x="0" y="429"/>
                  </a:lnTo>
                  <a:lnTo>
                    <a:pt x="3" y="376"/>
                  </a:lnTo>
                  <a:lnTo>
                    <a:pt x="11" y="327"/>
                  </a:lnTo>
                  <a:lnTo>
                    <a:pt x="25" y="278"/>
                  </a:lnTo>
                  <a:lnTo>
                    <a:pt x="43" y="232"/>
                  </a:lnTo>
                  <a:lnTo>
                    <a:pt x="66" y="189"/>
                  </a:lnTo>
                  <a:lnTo>
                    <a:pt x="94" y="147"/>
                  </a:lnTo>
                  <a:lnTo>
                    <a:pt x="126" y="110"/>
                  </a:lnTo>
                  <a:lnTo>
                    <a:pt x="162" y="77"/>
                  </a:lnTo>
                  <a:lnTo>
                    <a:pt x="202" y="46"/>
                  </a:lnTo>
                  <a:lnTo>
                    <a:pt x="244" y="21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19"/>
            <p:cNvSpPr>
              <a:spLocks noEditPoints="1"/>
            </p:cNvSpPr>
            <p:nvPr/>
          </p:nvSpPr>
          <p:spPr bwMode="auto">
            <a:xfrm>
              <a:off x="3606801" y="4265613"/>
              <a:ext cx="327025" cy="490538"/>
            </a:xfrm>
            <a:custGeom>
              <a:avLst/>
              <a:gdLst>
                <a:gd name="T0" fmla="*/ 691 w 1857"/>
                <a:gd name="T1" fmla="*/ 1556 h 2781"/>
                <a:gd name="T2" fmla="*/ 510 w 1857"/>
                <a:gd name="T3" fmla="*/ 1682 h 2781"/>
                <a:gd name="T4" fmla="*/ 391 w 1857"/>
                <a:gd name="T5" fmla="*/ 1865 h 2781"/>
                <a:gd name="T6" fmla="*/ 348 w 1857"/>
                <a:gd name="T7" fmla="*/ 2085 h 2781"/>
                <a:gd name="T8" fmla="*/ 391 w 1857"/>
                <a:gd name="T9" fmla="*/ 2306 h 2781"/>
                <a:gd name="T10" fmla="*/ 510 w 1857"/>
                <a:gd name="T11" fmla="*/ 2488 h 2781"/>
                <a:gd name="T12" fmla="*/ 691 w 1857"/>
                <a:gd name="T13" fmla="*/ 2614 h 2781"/>
                <a:gd name="T14" fmla="*/ 834 w 1857"/>
                <a:gd name="T15" fmla="*/ 2647 h 2781"/>
                <a:gd name="T16" fmla="*/ 870 w 1857"/>
                <a:gd name="T17" fmla="*/ 2593 h 2781"/>
                <a:gd name="T18" fmla="*/ 989 w 1857"/>
                <a:gd name="T19" fmla="*/ 2611 h 2781"/>
                <a:gd name="T20" fmla="*/ 1031 w 1857"/>
                <a:gd name="T21" fmla="*/ 2650 h 2781"/>
                <a:gd name="T22" fmla="*/ 1113 w 1857"/>
                <a:gd name="T23" fmla="*/ 2634 h 2781"/>
                <a:gd name="T24" fmla="*/ 1306 w 1857"/>
                <a:gd name="T25" fmla="*/ 2525 h 2781"/>
                <a:gd name="T26" fmla="*/ 1443 w 1857"/>
                <a:gd name="T27" fmla="*/ 2355 h 2781"/>
                <a:gd name="T28" fmla="*/ 1506 w 1857"/>
                <a:gd name="T29" fmla="*/ 2143 h 2781"/>
                <a:gd name="T30" fmla="*/ 1484 w 1857"/>
                <a:gd name="T31" fmla="*/ 1917 h 2781"/>
                <a:gd name="T32" fmla="*/ 1382 w 1857"/>
                <a:gd name="T33" fmla="*/ 1723 h 2781"/>
                <a:gd name="T34" fmla="*/ 1215 w 1857"/>
                <a:gd name="T35" fmla="*/ 1582 h 2781"/>
                <a:gd name="T36" fmla="*/ 1040 w 1857"/>
                <a:gd name="T37" fmla="*/ 1519 h 2781"/>
                <a:gd name="T38" fmla="*/ 989 w 1857"/>
                <a:gd name="T39" fmla="*/ 1560 h 2781"/>
                <a:gd name="T40" fmla="*/ 870 w 1857"/>
                <a:gd name="T41" fmla="*/ 1578 h 2781"/>
                <a:gd name="T42" fmla="*/ 834 w 1857"/>
                <a:gd name="T43" fmla="*/ 1523 h 2781"/>
                <a:gd name="T44" fmla="*/ 744 w 1857"/>
                <a:gd name="T45" fmla="*/ 145 h 2781"/>
                <a:gd name="T46" fmla="*/ 551 w 1857"/>
                <a:gd name="T47" fmla="*/ 254 h 2781"/>
                <a:gd name="T48" fmla="*/ 414 w 1857"/>
                <a:gd name="T49" fmla="*/ 424 h 2781"/>
                <a:gd name="T50" fmla="*/ 351 w 1857"/>
                <a:gd name="T51" fmla="*/ 637 h 2781"/>
                <a:gd name="T52" fmla="*/ 373 w 1857"/>
                <a:gd name="T53" fmla="*/ 863 h 2781"/>
                <a:gd name="T54" fmla="*/ 474 w 1857"/>
                <a:gd name="T55" fmla="*/ 1056 h 2781"/>
                <a:gd name="T56" fmla="*/ 640 w 1857"/>
                <a:gd name="T57" fmla="*/ 1199 h 2781"/>
                <a:gd name="T58" fmla="*/ 817 w 1857"/>
                <a:gd name="T59" fmla="*/ 1261 h 2781"/>
                <a:gd name="T60" fmla="*/ 868 w 1857"/>
                <a:gd name="T61" fmla="*/ 1220 h 2781"/>
                <a:gd name="T62" fmla="*/ 986 w 1857"/>
                <a:gd name="T63" fmla="*/ 1203 h 2781"/>
                <a:gd name="T64" fmla="*/ 1019 w 1857"/>
                <a:gd name="T65" fmla="*/ 1255 h 2781"/>
                <a:gd name="T66" fmla="*/ 1057 w 1857"/>
                <a:gd name="T67" fmla="*/ 1259 h 2781"/>
                <a:gd name="T68" fmla="*/ 1263 w 1857"/>
                <a:gd name="T69" fmla="*/ 1169 h 2781"/>
                <a:gd name="T70" fmla="*/ 1414 w 1857"/>
                <a:gd name="T71" fmla="*/ 1012 h 2781"/>
                <a:gd name="T72" fmla="*/ 1498 w 1857"/>
                <a:gd name="T73" fmla="*/ 808 h 2781"/>
                <a:gd name="T74" fmla="*/ 1498 w 1857"/>
                <a:gd name="T75" fmla="*/ 581 h 2781"/>
                <a:gd name="T76" fmla="*/ 1414 w 1857"/>
                <a:gd name="T77" fmla="*/ 377 h 2781"/>
                <a:gd name="T78" fmla="*/ 1263 w 1857"/>
                <a:gd name="T79" fmla="*/ 221 h 2781"/>
                <a:gd name="T80" fmla="*/ 1057 w 1857"/>
                <a:gd name="T81" fmla="*/ 131 h 2781"/>
                <a:gd name="T82" fmla="*/ 997 w 1857"/>
                <a:gd name="T83" fmla="*/ 154 h 2781"/>
                <a:gd name="T84" fmla="*/ 870 w 1857"/>
                <a:gd name="T85" fmla="*/ 289 h 2781"/>
                <a:gd name="T86" fmla="*/ 849 w 1857"/>
                <a:gd name="T87" fmla="*/ 141 h 2781"/>
                <a:gd name="T88" fmla="*/ 1769 w 1857"/>
                <a:gd name="T89" fmla="*/ 0 h 2781"/>
                <a:gd name="T90" fmla="*/ 1844 w 1857"/>
                <a:gd name="T91" fmla="*/ 43 h 2781"/>
                <a:gd name="T92" fmla="*/ 1854 w 1857"/>
                <a:gd name="T93" fmla="*/ 2716 h 2781"/>
                <a:gd name="T94" fmla="*/ 1793 w 1857"/>
                <a:gd name="T95" fmla="*/ 2778 h 2781"/>
                <a:gd name="T96" fmla="*/ 43 w 1857"/>
                <a:gd name="T97" fmla="*/ 2768 h 2781"/>
                <a:gd name="T98" fmla="*/ 0 w 1857"/>
                <a:gd name="T99" fmla="*/ 2693 h 2781"/>
                <a:gd name="T100" fmla="*/ 25 w 1857"/>
                <a:gd name="T101" fmla="*/ 25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57" h="2781">
                  <a:moveTo>
                    <a:pt x="817" y="1519"/>
                  </a:moveTo>
                  <a:lnTo>
                    <a:pt x="799" y="1521"/>
                  </a:lnTo>
                  <a:lnTo>
                    <a:pt x="744" y="1536"/>
                  </a:lnTo>
                  <a:lnTo>
                    <a:pt x="691" y="1556"/>
                  </a:lnTo>
                  <a:lnTo>
                    <a:pt x="640" y="1582"/>
                  </a:lnTo>
                  <a:lnTo>
                    <a:pt x="594" y="1611"/>
                  </a:lnTo>
                  <a:lnTo>
                    <a:pt x="551" y="1645"/>
                  </a:lnTo>
                  <a:lnTo>
                    <a:pt x="510" y="1682"/>
                  </a:lnTo>
                  <a:lnTo>
                    <a:pt x="474" y="1723"/>
                  </a:lnTo>
                  <a:lnTo>
                    <a:pt x="442" y="1768"/>
                  </a:lnTo>
                  <a:lnTo>
                    <a:pt x="414" y="1815"/>
                  </a:lnTo>
                  <a:lnTo>
                    <a:pt x="391" y="1865"/>
                  </a:lnTo>
                  <a:lnTo>
                    <a:pt x="373" y="1917"/>
                  </a:lnTo>
                  <a:lnTo>
                    <a:pt x="359" y="1971"/>
                  </a:lnTo>
                  <a:lnTo>
                    <a:pt x="351" y="2027"/>
                  </a:lnTo>
                  <a:lnTo>
                    <a:pt x="348" y="2085"/>
                  </a:lnTo>
                  <a:lnTo>
                    <a:pt x="351" y="2143"/>
                  </a:lnTo>
                  <a:lnTo>
                    <a:pt x="359" y="2199"/>
                  </a:lnTo>
                  <a:lnTo>
                    <a:pt x="373" y="2253"/>
                  </a:lnTo>
                  <a:lnTo>
                    <a:pt x="391" y="2306"/>
                  </a:lnTo>
                  <a:lnTo>
                    <a:pt x="414" y="2355"/>
                  </a:lnTo>
                  <a:lnTo>
                    <a:pt x="442" y="2403"/>
                  </a:lnTo>
                  <a:lnTo>
                    <a:pt x="474" y="2447"/>
                  </a:lnTo>
                  <a:lnTo>
                    <a:pt x="510" y="2488"/>
                  </a:lnTo>
                  <a:lnTo>
                    <a:pt x="551" y="2525"/>
                  </a:lnTo>
                  <a:lnTo>
                    <a:pt x="594" y="2559"/>
                  </a:lnTo>
                  <a:lnTo>
                    <a:pt x="640" y="2589"/>
                  </a:lnTo>
                  <a:lnTo>
                    <a:pt x="691" y="2614"/>
                  </a:lnTo>
                  <a:lnTo>
                    <a:pt x="744" y="2634"/>
                  </a:lnTo>
                  <a:lnTo>
                    <a:pt x="799" y="2650"/>
                  </a:lnTo>
                  <a:lnTo>
                    <a:pt x="817" y="2651"/>
                  </a:lnTo>
                  <a:lnTo>
                    <a:pt x="834" y="2647"/>
                  </a:lnTo>
                  <a:lnTo>
                    <a:pt x="849" y="2638"/>
                  </a:lnTo>
                  <a:lnTo>
                    <a:pt x="860" y="2626"/>
                  </a:lnTo>
                  <a:lnTo>
                    <a:pt x="868" y="2611"/>
                  </a:lnTo>
                  <a:lnTo>
                    <a:pt x="870" y="2593"/>
                  </a:lnTo>
                  <a:lnTo>
                    <a:pt x="870" y="2491"/>
                  </a:lnTo>
                  <a:lnTo>
                    <a:pt x="986" y="2491"/>
                  </a:lnTo>
                  <a:lnTo>
                    <a:pt x="986" y="2593"/>
                  </a:lnTo>
                  <a:lnTo>
                    <a:pt x="989" y="2611"/>
                  </a:lnTo>
                  <a:lnTo>
                    <a:pt x="997" y="2626"/>
                  </a:lnTo>
                  <a:lnTo>
                    <a:pt x="1008" y="2638"/>
                  </a:lnTo>
                  <a:lnTo>
                    <a:pt x="1019" y="2646"/>
                  </a:lnTo>
                  <a:lnTo>
                    <a:pt x="1031" y="2650"/>
                  </a:lnTo>
                  <a:lnTo>
                    <a:pt x="1044" y="2651"/>
                  </a:lnTo>
                  <a:lnTo>
                    <a:pt x="1051" y="2651"/>
                  </a:lnTo>
                  <a:lnTo>
                    <a:pt x="1057" y="2650"/>
                  </a:lnTo>
                  <a:lnTo>
                    <a:pt x="1113" y="2634"/>
                  </a:lnTo>
                  <a:lnTo>
                    <a:pt x="1166" y="2614"/>
                  </a:lnTo>
                  <a:lnTo>
                    <a:pt x="1215" y="2589"/>
                  </a:lnTo>
                  <a:lnTo>
                    <a:pt x="1263" y="2559"/>
                  </a:lnTo>
                  <a:lnTo>
                    <a:pt x="1306" y="2525"/>
                  </a:lnTo>
                  <a:lnTo>
                    <a:pt x="1346" y="2488"/>
                  </a:lnTo>
                  <a:lnTo>
                    <a:pt x="1382" y="2447"/>
                  </a:lnTo>
                  <a:lnTo>
                    <a:pt x="1414" y="2403"/>
                  </a:lnTo>
                  <a:lnTo>
                    <a:pt x="1443" y="2355"/>
                  </a:lnTo>
                  <a:lnTo>
                    <a:pt x="1466" y="2306"/>
                  </a:lnTo>
                  <a:lnTo>
                    <a:pt x="1484" y="2253"/>
                  </a:lnTo>
                  <a:lnTo>
                    <a:pt x="1498" y="2199"/>
                  </a:lnTo>
                  <a:lnTo>
                    <a:pt x="1506" y="2143"/>
                  </a:lnTo>
                  <a:lnTo>
                    <a:pt x="1508" y="2085"/>
                  </a:lnTo>
                  <a:lnTo>
                    <a:pt x="1506" y="2027"/>
                  </a:lnTo>
                  <a:lnTo>
                    <a:pt x="1498" y="1971"/>
                  </a:lnTo>
                  <a:lnTo>
                    <a:pt x="1484" y="1917"/>
                  </a:lnTo>
                  <a:lnTo>
                    <a:pt x="1466" y="1865"/>
                  </a:lnTo>
                  <a:lnTo>
                    <a:pt x="1443" y="1815"/>
                  </a:lnTo>
                  <a:lnTo>
                    <a:pt x="1414" y="1768"/>
                  </a:lnTo>
                  <a:lnTo>
                    <a:pt x="1382" y="1723"/>
                  </a:lnTo>
                  <a:lnTo>
                    <a:pt x="1346" y="1682"/>
                  </a:lnTo>
                  <a:lnTo>
                    <a:pt x="1306" y="1645"/>
                  </a:lnTo>
                  <a:lnTo>
                    <a:pt x="1263" y="1611"/>
                  </a:lnTo>
                  <a:lnTo>
                    <a:pt x="1215" y="1582"/>
                  </a:lnTo>
                  <a:lnTo>
                    <a:pt x="1166" y="1556"/>
                  </a:lnTo>
                  <a:lnTo>
                    <a:pt x="1113" y="1536"/>
                  </a:lnTo>
                  <a:lnTo>
                    <a:pt x="1057" y="1521"/>
                  </a:lnTo>
                  <a:lnTo>
                    <a:pt x="1040" y="1519"/>
                  </a:lnTo>
                  <a:lnTo>
                    <a:pt x="1023" y="1523"/>
                  </a:lnTo>
                  <a:lnTo>
                    <a:pt x="1008" y="1532"/>
                  </a:lnTo>
                  <a:lnTo>
                    <a:pt x="997" y="1545"/>
                  </a:lnTo>
                  <a:lnTo>
                    <a:pt x="989" y="1560"/>
                  </a:lnTo>
                  <a:lnTo>
                    <a:pt x="986" y="1578"/>
                  </a:lnTo>
                  <a:lnTo>
                    <a:pt x="986" y="1680"/>
                  </a:lnTo>
                  <a:lnTo>
                    <a:pt x="870" y="1680"/>
                  </a:lnTo>
                  <a:lnTo>
                    <a:pt x="870" y="1578"/>
                  </a:lnTo>
                  <a:lnTo>
                    <a:pt x="868" y="1560"/>
                  </a:lnTo>
                  <a:lnTo>
                    <a:pt x="860" y="1545"/>
                  </a:lnTo>
                  <a:lnTo>
                    <a:pt x="849" y="1532"/>
                  </a:lnTo>
                  <a:lnTo>
                    <a:pt x="834" y="1523"/>
                  </a:lnTo>
                  <a:lnTo>
                    <a:pt x="817" y="1519"/>
                  </a:lnTo>
                  <a:close/>
                  <a:moveTo>
                    <a:pt x="817" y="128"/>
                  </a:moveTo>
                  <a:lnTo>
                    <a:pt x="799" y="131"/>
                  </a:lnTo>
                  <a:lnTo>
                    <a:pt x="744" y="145"/>
                  </a:lnTo>
                  <a:lnTo>
                    <a:pt x="691" y="166"/>
                  </a:lnTo>
                  <a:lnTo>
                    <a:pt x="640" y="192"/>
                  </a:lnTo>
                  <a:lnTo>
                    <a:pt x="594" y="221"/>
                  </a:lnTo>
                  <a:lnTo>
                    <a:pt x="551" y="254"/>
                  </a:lnTo>
                  <a:lnTo>
                    <a:pt x="510" y="292"/>
                  </a:lnTo>
                  <a:lnTo>
                    <a:pt x="474" y="333"/>
                  </a:lnTo>
                  <a:lnTo>
                    <a:pt x="442" y="377"/>
                  </a:lnTo>
                  <a:lnTo>
                    <a:pt x="414" y="424"/>
                  </a:lnTo>
                  <a:lnTo>
                    <a:pt x="391" y="475"/>
                  </a:lnTo>
                  <a:lnTo>
                    <a:pt x="373" y="526"/>
                  </a:lnTo>
                  <a:lnTo>
                    <a:pt x="359" y="581"/>
                  </a:lnTo>
                  <a:lnTo>
                    <a:pt x="351" y="637"/>
                  </a:lnTo>
                  <a:lnTo>
                    <a:pt x="348" y="695"/>
                  </a:lnTo>
                  <a:lnTo>
                    <a:pt x="351" y="752"/>
                  </a:lnTo>
                  <a:lnTo>
                    <a:pt x="359" y="808"/>
                  </a:lnTo>
                  <a:lnTo>
                    <a:pt x="373" y="863"/>
                  </a:lnTo>
                  <a:lnTo>
                    <a:pt x="391" y="915"/>
                  </a:lnTo>
                  <a:lnTo>
                    <a:pt x="414" y="965"/>
                  </a:lnTo>
                  <a:lnTo>
                    <a:pt x="442" y="1012"/>
                  </a:lnTo>
                  <a:lnTo>
                    <a:pt x="474" y="1056"/>
                  </a:lnTo>
                  <a:lnTo>
                    <a:pt x="510" y="1097"/>
                  </a:lnTo>
                  <a:lnTo>
                    <a:pt x="551" y="1135"/>
                  </a:lnTo>
                  <a:lnTo>
                    <a:pt x="594" y="1169"/>
                  </a:lnTo>
                  <a:lnTo>
                    <a:pt x="640" y="1199"/>
                  </a:lnTo>
                  <a:lnTo>
                    <a:pt x="691" y="1223"/>
                  </a:lnTo>
                  <a:lnTo>
                    <a:pt x="744" y="1244"/>
                  </a:lnTo>
                  <a:lnTo>
                    <a:pt x="799" y="1259"/>
                  </a:lnTo>
                  <a:lnTo>
                    <a:pt x="817" y="1261"/>
                  </a:lnTo>
                  <a:lnTo>
                    <a:pt x="834" y="1257"/>
                  </a:lnTo>
                  <a:lnTo>
                    <a:pt x="849" y="1248"/>
                  </a:lnTo>
                  <a:lnTo>
                    <a:pt x="860" y="1236"/>
                  </a:lnTo>
                  <a:lnTo>
                    <a:pt x="868" y="1220"/>
                  </a:lnTo>
                  <a:lnTo>
                    <a:pt x="870" y="1203"/>
                  </a:lnTo>
                  <a:lnTo>
                    <a:pt x="870" y="1100"/>
                  </a:lnTo>
                  <a:lnTo>
                    <a:pt x="986" y="1100"/>
                  </a:lnTo>
                  <a:lnTo>
                    <a:pt x="986" y="1203"/>
                  </a:lnTo>
                  <a:lnTo>
                    <a:pt x="989" y="1220"/>
                  </a:lnTo>
                  <a:lnTo>
                    <a:pt x="997" y="1236"/>
                  </a:lnTo>
                  <a:lnTo>
                    <a:pt x="1008" y="1248"/>
                  </a:lnTo>
                  <a:lnTo>
                    <a:pt x="1019" y="1255"/>
                  </a:lnTo>
                  <a:lnTo>
                    <a:pt x="1031" y="1259"/>
                  </a:lnTo>
                  <a:lnTo>
                    <a:pt x="1044" y="1261"/>
                  </a:lnTo>
                  <a:lnTo>
                    <a:pt x="1051" y="1260"/>
                  </a:lnTo>
                  <a:lnTo>
                    <a:pt x="1057" y="1259"/>
                  </a:lnTo>
                  <a:lnTo>
                    <a:pt x="1113" y="1244"/>
                  </a:lnTo>
                  <a:lnTo>
                    <a:pt x="1166" y="1223"/>
                  </a:lnTo>
                  <a:lnTo>
                    <a:pt x="1215" y="1199"/>
                  </a:lnTo>
                  <a:lnTo>
                    <a:pt x="1263" y="1169"/>
                  </a:lnTo>
                  <a:lnTo>
                    <a:pt x="1306" y="1135"/>
                  </a:lnTo>
                  <a:lnTo>
                    <a:pt x="1346" y="1097"/>
                  </a:lnTo>
                  <a:lnTo>
                    <a:pt x="1382" y="1056"/>
                  </a:lnTo>
                  <a:lnTo>
                    <a:pt x="1414" y="1012"/>
                  </a:lnTo>
                  <a:lnTo>
                    <a:pt x="1443" y="965"/>
                  </a:lnTo>
                  <a:lnTo>
                    <a:pt x="1466" y="915"/>
                  </a:lnTo>
                  <a:lnTo>
                    <a:pt x="1484" y="863"/>
                  </a:lnTo>
                  <a:lnTo>
                    <a:pt x="1498" y="808"/>
                  </a:lnTo>
                  <a:lnTo>
                    <a:pt x="1506" y="752"/>
                  </a:lnTo>
                  <a:lnTo>
                    <a:pt x="1508" y="695"/>
                  </a:lnTo>
                  <a:lnTo>
                    <a:pt x="1506" y="637"/>
                  </a:lnTo>
                  <a:lnTo>
                    <a:pt x="1498" y="581"/>
                  </a:lnTo>
                  <a:lnTo>
                    <a:pt x="1484" y="526"/>
                  </a:lnTo>
                  <a:lnTo>
                    <a:pt x="1466" y="475"/>
                  </a:lnTo>
                  <a:lnTo>
                    <a:pt x="1443" y="424"/>
                  </a:lnTo>
                  <a:lnTo>
                    <a:pt x="1414" y="377"/>
                  </a:lnTo>
                  <a:lnTo>
                    <a:pt x="1382" y="333"/>
                  </a:lnTo>
                  <a:lnTo>
                    <a:pt x="1346" y="292"/>
                  </a:lnTo>
                  <a:lnTo>
                    <a:pt x="1306" y="254"/>
                  </a:lnTo>
                  <a:lnTo>
                    <a:pt x="1263" y="221"/>
                  </a:lnTo>
                  <a:lnTo>
                    <a:pt x="1215" y="192"/>
                  </a:lnTo>
                  <a:lnTo>
                    <a:pt x="1166" y="166"/>
                  </a:lnTo>
                  <a:lnTo>
                    <a:pt x="1113" y="145"/>
                  </a:lnTo>
                  <a:lnTo>
                    <a:pt x="1057" y="131"/>
                  </a:lnTo>
                  <a:lnTo>
                    <a:pt x="1040" y="128"/>
                  </a:lnTo>
                  <a:lnTo>
                    <a:pt x="1023" y="133"/>
                  </a:lnTo>
                  <a:lnTo>
                    <a:pt x="1008" y="141"/>
                  </a:lnTo>
                  <a:lnTo>
                    <a:pt x="997" y="154"/>
                  </a:lnTo>
                  <a:lnTo>
                    <a:pt x="989" y="170"/>
                  </a:lnTo>
                  <a:lnTo>
                    <a:pt x="986" y="186"/>
                  </a:lnTo>
                  <a:lnTo>
                    <a:pt x="986" y="289"/>
                  </a:lnTo>
                  <a:lnTo>
                    <a:pt x="870" y="289"/>
                  </a:lnTo>
                  <a:lnTo>
                    <a:pt x="870" y="186"/>
                  </a:lnTo>
                  <a:lnTo>
                    <a:pt x="868" y="170"/>
                  </a:lnTo>
                  <a:lnTo>
                    <a:pt x="860" y="154"/>
                  </a:lnTo>
                  <a:lnTo>
                    <a:pt x="849" y="141"/>
                  </a:lnTo>
                  <a:lnTo>
                    <a:pt x="834" y="133"/>
                  </a:lnTo>
                  <a:lnTo>
                    <a:pt x="817" y="128"/>
                  </a:lnTo>
                  <a:close/>
                  <a:moveTo>
                    <a:pt x="86" y="0"/>
                  </a:moveTo>
                  <a:lnTo>
                    <a:pt x="1769" y="0"/>
                  </a:lnTo>
                  <a:lnTo>
                    <a:pt x="1793" y="3"/>
                  </a:lnTo>
                  <a:lnTo>
                    <a:pt x="1814" y="11"/>
                  </a:lnTo>
                  <a:lnTo>
                    <a:pt x="1831" y="25"/>
                  </a:lnTo>
                  <a:lnTo>
                    <a:pt x="1844" y="43"/>
                  </a:lnTo>
                  <a:lnTo>
                    <a:pt x="1854" y="63"/>
                  </a:lnTo>
                  <a:lnTo>
                    <a:pt x="1857" y="86"/>
                  </a:lnTo>
                  <a:lnTo>
                    <a:pt x="1857" y="2693"/>
                  </a:lnTo>
                  <a:lnTo>
                    <a:pt x="1854" y="2716"/>
                  </a:lnTo>
                  <a:lnTo>
                    <a:pt x="1844" y="2737"/>
                  </a:lnTo>
                  <a:lnTo>
                    <a:pt x="1831" y="2755"/>
                  </a:lnTo>
                  <a:lnTo>
                    <a:pt x="1814" y="2768"/>
                  </a:lnTo>
                  <a:lnTo>
                    <a:pt x="1793" y="2778"/>
                  </a:lnTo>
                  <a:lnTo>
                    <a:pt x="1769" y="2781"/>
                  </a:lnTo>
                  <a:lnTo>
                    <a:pt x="86" y="2781"/>
                  </a:lnTo>
                  <a:lnTo>
                    <a:pt x="63" y="2778"/>
                  </a:lnTo>
                  <a:lnTo>
                    <a:pt x="43" y="2768"/>
                  </a:lnTo>
                  <a:lnTo>
                    <a:pt x="25" y="2755"/>
                  </a:lnTo>
                  <a:lnTo>
                    <a:pt x="11" y="2737"/>
                  </a:lnTo>
                  <a:lnTo>
                    <a:pt x="3" y="2716"/>
                  </a:lnTo>
                  <a:lnTo>
                    <a:pt x="0" y="2693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20"/>
            <p:cNvSpPr>
              <a:spLocks noEditPoints="1"/>
            </p:cNvSpPr>
            <p:nvPr/>
          </p:nvSpPr>
          <p:spPr bwMode="auto">
            <a:xfrm>
              <a:off x="3687763" y="4557713"/>
              <a:ext cx="163513" cy="152400"/>
            </a:xfrm>
            <a:custGeom>
              <a:avLst/>
              <a:gdLst>
                <a:gd name="T0" fmla="*/ 588 w 928"/>
                <a:gd name="T1" fmla="*/ 325 h 859"/>
                <a:gd name="T2" fmla="*/ 534 w 928"/>
                <a:gd name="T3" fmla="*/ 379 h 859"/>
                <a:gd name="T4" fmla="*/ 525 w 928"/>
                <a:gd name="T5" fmla="*/ 456 h 859"/>
                <a:gd name="T6" fmla="*/ 565 w 928"/>
                <a:gd name="T7" fmla="*/ 520 h 859"/>
                <a:gd name="T8" fmla="*/ 638 w 928"/>
                <a:gd name="T9" fmla="*/ 545 h 859"/>
                <a:gd name="T10" fmla="*/ 711 w 928"/>
                <a:gd name="T11" fmla="*/ 520 h 859"/>
                <a:gd name="T12" fmla="*/ 751 w 928"/>
                <a:gd name="T13" fmla="*/ 456 h 859"/>
                <a:gd name="T14" fmla="*/ 743 w 928"/>
                <a:gd name="T15" fmla="*/ 379 h 859"/>
                <a:gd name="T16" fmla="*/ 689 w 928"/>
                <a:gd name="T17" fmla="*/ 325 h 859"/>
                <a:gd name="T18" fmla="*/ 291 w 928"/>
                <a:gd name="T19" fmla="*/ 313 h 859"/>
                <a:gd name="T20" fmla="*/ 218 w 928"/>
                <a:gd name="T21" fmla="*/ 338 h 859"/>
                <a:gd name="T22" fmla="*/ 177 w 928"/>
                <a:gd name="T23" fmla="*/ 403 h 859"/>
                <a:gd name="T24" fmla="*/ 186 w 928"/>
                <a:gd name="T25" fmla="*/ 480 h 859"/>
                <a:gd name="T26" fmla="*/ 239 w 928"/>
                <a:gd name="T27" fmla="*/ 534 h 859"/>
                <a:gd name="T28" fmla="*/ 317 w 928"/>
                <a:gd name="T29" fmla="*/ 542 h 859"/>
                <a:gd name="T30" fmla="*/ 380 w 928"/>
                <a:gd name="T31" fmla="*/ 502 h 859"/>
                <a:gd name="T32" fmla="*/ 406 w 928"/>
                <a:gd name="T33" fmla="*/ 429 h 859"/>
                <a:gd name="T34" fmla="*/ 380 w 928"/>
                <a:gd name="T35" fmla="*/ 356 h 859"/>
                <a:gd name="T36" fmla="*/ 317 w 928"/>
                <a:gd name="T37" fmla="*/ 316 h 859"/>
                <a:gd name="T38" fmla="*/ 291 w 928"/>
                <a:gd name="T39" fmla="*/ 82 h 859"/>
                <a:gd name="T40" fmla="*/ 314 w 928"/>
                <a:gd name="T41" fmla="*/ 128 h 859"/>
                <a:gd name="T42" fmla="*/ 580 w 928"/>
                <a:gd name="T43" fmla="*/ 139 h 859"/>
                <a:gd name="T44" fmla="*/ 627 w 928"/>
                <a:gd name="T45" fmla="*/ 116 h 859"/>
                <a:gd name="T46" fmla="*/ 638 w 928"/>
                <a:gd name="T47" fmla="*/ 0 h 859"/>
                <a:gd name="T48" fmla="*/ 766 w 928"/>
                <a:gd name="T49" fmla="*/ 77 h 859"/>
                <a:gd name="T50" fmla="*/ 861 w 928"/>
                <a:gd name="T51" fmla="*/ 189 h 859"/>
                <a:gd name="T52" fmla="*/ 917 w 928"/>
                <a:gd name="T53" fmla="*/ 327 h 859"/>
                <a:gd name="T54" fmla="*/ 926 w 928"/>
                <a:gd name="T55" fmla="*/ 481 h 859"/>
                <a:gd name="T56" fmla="*/ 885 w 928"/>
                <a:gd name="T57" fmla="*/ 626 h 859"/>
                <a:gd name="T58" fmla="*/ 802 w 928"/>
                <a:gd name="T59" fmla="*/ 748 h 859"/>
                <a:gd name="T60" fmla="*/ 684 w 928"/>
                <a:gd name="T61" fmla="*/ 838 h 859"/>
                <a:gd name="T62" fmla="*/ 635 w 928"/>
                <a:gd name="T63" fmla="*/ 759 h 859"/>
                <a:gd name="T64" fmla="*/ 598 w 928"/>
                <a:gd name="T65" fmla="*/ 722 h 859"/>
                <a:gd name="T66" fmla="*/ 330 w 928"/>
                <a:gd name="T67" fmla="*/ 722 h 859"/>
                <a:gd name="T68" fmla="*/ 293 w 928"/>
                <a:gd name="T69" fmla="*/ 759 h 859"/>
                <a:gd name="T70" fmla="*/ 244 w 928"/>
                <a:gd name="T71" fmla="*/ 838 h 859"/>
                <a:gd name="T72" fmla="*/ 126 w 928"/>
                <a:gd name="T73" fmla="*/ 748 h 859"/>
                <a:gd name="T74" fmla="*/ 43 w 928"/>
                <a:gd name="T75" fmla="*/ 626 h 859"/>
                <a:gd name="T76" fmla="*/ 3 w 928"/>
                <a:gd name="T77" fmla="*/ 481 h 859"/>
                <a:gd name="T78" fmla="*/ 11 w 928"/>
                <a:gd name="T79" fmla="*/ 327 h 859"/>
                <a:gd name="T80" fmla="*/ 66 w 928"/>
                <a:gd name="T81" fmla="*/ 189 h 859"/>
                <a:gd name="T82" fmla="*/ 162 w 928"/>
                <a:gd name="T83" fmla="*/ 77 h 859"/>
                <a:gd name="T84" fmla="*/ 291 w 928"/>
                <a:gd name="T85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8" h="859">
                  <a:moveTo>
                    <a:pt x="638" y="313"/>
                  </a:moveTo>
                  <a:lnTo>
                    <a:pt x="612" y="316"/>
                  </a:lnTo>
                  <a:lnTo>
                    <a:pt x="588" y="325"/>
                  </a:lnTo>
                  <a:lnTo>
                    <a:pt x="565" y="338"/>
                  </a:lnTo>
                  <a:lnTo>
                    <a:pt x="547" y="356"/>
                  </a:lnTo>
                  <a:lnTo>
                    <a:pt x="534" y="379"/>
                  </a:lnTo>
                  <a:lnTo>
                    <a:pt x="525" y="403"/>
                  </a:lnTo>
                  <a:lnTo>
                    <a:pt x="522" y="429"/>
                  </a:lnTo>
                  <a:lnTo>
                    <a:pt x="525" y="456"/>
                  </a:lnTo>
                  <a:lnTo>
                    <a:pt x="534" y="480"/>
                  </a:lnTo>
                  <a:lnTo>
                    <a:pt x="547" y="502"/>
                  </a:lnTo>
                  <a:lnTo>
                    <a:pt x="565" y="520"/>
                  </a:lnTo>
                  <a:lnTo>
                    <a:pt x="588" y="534"/>
                  </a:lnTo>
                  <a:lnTo>
                    <a:pt x="612" y="542"/>
                  </a:lnTo>
                  <a:lnTo>
                    <a:pt x="638" y="545"/>
                  </a:lnTo>
                  <a:lnTo>
                    <a:pt x="665" y="542"/>
                  </a:lnTo>
                  <a:lnTo>
                    <a:pt x="689" y="534"/>
                  </a:lnTo>
                  <a:lnTo>
                    <a:pt x="711" y="520"/>
                  </a:lnTo>
                  <a:lnTo>
                    <a:pt x="729" y="502"/>
                  </a:lnTo>
                  <a:lnTo>
                    <a:pt x="743" y="480"/>
                  </a:lnTo>
                  <a:lnTo>
                    <a:pt x="751" y="456"/>
                  </a:lnTo>
                  <a:lnTo>
                    <a:pt x="755" y="429"/>
                  </a:lnTo>
                  <a:lnTo>
                    <a:pt x="751" y="403"/>
                  </a:lnTo>
                  <a:lnTo>
                    <a:pt x="743" y="379"/>
                  </a:lnTo>
                  <a:lnTo>
                    <a:pt x="729" y="356"/>
                  </a:lnTo>
                  <a:lnTo>
                    <a:pt x="711" y="338"/>
                  </a:lnTo>
                  <a:lnTo>
                    <a:pt x="689" y="325"/>
                  </a:lnTo>
                  <a:lnTo>
                    <a:pt x="665" y="316"/>
                  </a:lnTo>
                  <a:lnTo>
                    <a:pt x="638" y="313"/>
                  </a:lnTo>
                  <a:close/>
                  <a:moveTo>
                    <a:pt x="291" y="313"/>
                  </a:moveTo>
                  <a:lnTo>
                    <a:pt x="263" y="316"/>
                  </a:lnTo>
                  <a:lnTo>
                    <a:pt x="239" y="325"/>
                  </a:lnTo>
                  <a:lnTo>
                    <a:pt x="218" y="338"/>
                  </a:lnTo>
                  <a:lnTo>
                    <a:pt x="200" y="356"/>
                  </a:lnTo>
                  <a:lnTo>
                    <a:pt x="186" y="379"/>
                  </a:lnTo>
                  <a:lnTo>
                    <a:pt x="177" y="403"/>
                  </a:lnTo>
                  <a:lnTo>
                    <a:pt x="174" y="429"/>
                  </a:lnTo>
                  <a:lnTo>
                    <a:pt x="177" y="456"/>
                  </a:lnTo>
                  <a:lnTo>
                    <a:pt x="186" y="480"/>
                  </a:lnTo>
                  <a:lnTo>
                    <a:pt x="200" y="502"/>
                  </a:lnTo>
                  <a:lnTo>
                    <a:pt x="218" y="520"/>
                  </a:lnTo>
                  <a:lnTo>
                    <a:pt x="239" y="534"/>
                  </a:lnTo>
                  <a:lnTo>
                    <a:pt x="263" y="542"/>
                  </a:lnTo>
                  <a:lnTo>
                    <a:pt x="291" y="545"/>
                  </a:lnTo>
                  <a:lnTo>
                    <a:pt x="317" y="542"/>
                  </a:lnTo>
                  <a:lnTo>
                    <a:pt x="341" y="534"/>
                  </a:lnTo>
                  <a:lnTo>
                    <a:pt x="362" y="520"/>
                  </a:lnTo>
                  <a:lnTo>
                    <a:pt x="380" y="502"/>
                  </a:lnTo>
                  <a:lnTo>
                    <a:pt x="394" y="480"/>
                  </a:lnTo>
                  <a:lnTo>
                    <a:pt x="403" y="456"/>
                  </a:lnTo>
                  <a:lnTo>
                    <a:pt x="406" y="429"/>
                  </a:lnTo>
                  <a:lnTo>
                    <a:pt x="403" y="403"/>
                  </a:lnTo>
                  <a:lnTo>
                    <a:pt x="394" y="379"/>
                  </a:lnTo>
                  <a:lnTo>
                    <a:pt x="380" y="356"/>
                  </a:lnTo>
                  <a:lnTo>
                    <a:pt x="362" y="338"/>
                  </a:lnTo>
                  <a:lnTo>
                    <a:pt x="341" y="325"/>
                  </a:lnTo>
                  <a:lnTo>
                    <a:pt x="317" y="316"/>
                  </a:lnTo>
                  <a:lnTo>
                    <a:pt x="291" y="313"/>
                  </a:lnTo>
                  <a:close/>
                  <a:moveTo>
                    <a:pt x="291" y="0"/>
                  </a:moveTo>
                  <a:lnTo>
                    <a:pt x="291" y="82"/>
                  </a:lnTo>
                  <a:lnTo>
                    <a:pt x="293" y="100"/>
                  </a:lnTo>
                  <a:lnTo>
                    <a:pt x="301" y="116"/>
                  </a:lnTo>
                  <a:lnTo>
                    <a:pt x="314" y="128"/>
                  </a:lnTo>
                  <a:lnTo>
                    <a:pt x="330" y="137"/>
                  </a:lnTo>
                  <a:lnTo>
                    <a:pt x="349" y="139"/>
                  </a:lnTo>
                  <a:lnTo>
                    <a:pt x="580" y="139"/>
                  </a:lnTo>
                  <a:lnTo>
                    <a:pt x="598" y="137"/>
                  </a:lnTo>
                  <a:lnTo>
                    <a:pt x="615" y="128"/>
                  </a:lnTo>
                  <a:lnTo>
                    <a:pt x="627" y="116"/>
                  </a:lnTo>
                  <a:lnTo>
                    <a:pt x="635" y="100"/>
                  </a:lnTo>
                  <a:lnTo>
                    <a:pt x="638" y="82"/>
                  </a:lnTo>
                  <a:lnTo>
                    <a:pt x="638" y="0"/>
                  </a:lnTo>
                  <a:lnTo>
                    <a:pt x="684" y="21"/>
                  </a:lnTo>
                  <a:lnTo>
                    <a:pt x="727" y="47"/>
                  </a:lnTo>
                  <a:lnTo>
                    <a:pt x="766" y="77"/>
                  </a:lnTo>
                  <a:lnTo>
                    <a:pt x="802" y="110"/>
                  </a:lnTo>
                  <a:lnTo>
                    <a:pt x="834" y="148"/>
                  </a:lnTo>
                  <a:lnTo>
                    <a:pt x="861" y="189"/>
                  </a:lnTo>
                  <a:lnTo>
                    <a:pt x="885" y="233"/>
                  </a:lnTo>
                  <a:lnTo>
                    <a:pt x="904" y="278"/>
                  </a:lnTo>
                  <a:lnTo>
                    <a:pt x="917" y="327"/>
                  </a:lnTo>
                  <a:lnTo>
                    <a:pt x="926" y="377"/>
                  </a:lnTo>
                  <a:lnTo>
                    <a:pt x="928" y="429"/>
                  </a:lnTo>
                  <a:lnTo>
                    <a:pt x="926" y="481"/>
                  </a:lnTo>
                  <a:lnTo>
                    <a:pt x="917" y="532"/>
                  </a:lnTo>
                  <a:lnTo>
                    <a:pt x="904" y="579"/>
                  </a:lnTo>
                  <a:lnTo>
                    <a:pt x="885" y="626"/>
                  </a:lnTo>
                  <a:lnTo>
                    <a:pt x="861" y="670"/>
                  </a:lnTo>
                  <a:lnTo>
                    <a:pt x="834" y="710"/>
                  </a:lnTo>
                  <a:lnTo>
                    <a:pt x="802" y="748"/>
                  </a:lnTo>
                  <a:lnTo>
                    <a:pt x="766" y="782"/>
                  </a:lnTo>
                  <a:lnTo>
                    <a:pt x="727" y="811"/>
                  </a:lnTo>
                  <a:lnTo>
                    <a:pt x="684" y="838"/>
                  </a:lnTo>
                  <a:lnTo>
                    <a:pt x="638" y="859"/>
                  </a:lnTo>
                  <a:lnTo>
                    <a:pt x="638" y="776"/>
                  </a:lnTo>
                  <a:lnTo>
                    <a:pt x="635" y="759"/>
                  </a:lnTo>
                  <a:lnTo>
                    <a:pt x="627" y="743"/>
                  </a:lnTo>
                  <a:lnTo>
                    <a:pt x="615" y="730"/>
                  </a:lnTo>
                  <a:lnTo>
                    <a:pt x="598" y="722"/>
                  </a:lnTo>
                  <a:lnTo>
                    <a:pt x="580" y="718"/>
                  </a:lnTo>
                  <a:lnTo>
                    <a:pt x="349" y="718"/>
                  </a:lnTo>
                  <a:lnTo>
                    <a:pt x="330" y="722"/>
                  </a:lnTo>
                  <a:lnTo>
                    <a:pt x="314" y="730"/>
                  </a:lnTo>
                  <a:lnTo>
                    <a:pt x="301" y="743"/>
                  </a:lnTo>
                  <a:lnTo>
                    <a:pt x="293" y="759"/>
                  </a:lnTo>
                  <a:lnTo>
                    <a:pt x="291" y="776"/>
                  </a:lnTo>
                  <a:lnTo>
                    <a:pt x="291" y="859"/>
                  </a:lnTo>
                  <a:lnTo>
                    <a:pt x="244" y="838"/>
                  </a:lnTo>
                  <a:lnTo>
                    <a:pt x="202" y="811"/>
                  </a:lnTo>
                  <a:lnTo>
                    <a:pt x="162" y="782"/>
                  </a:lnTo>
                  <a:lnTo>
                    <a:pt x="126" y="748"/>
                  </a:lnTo>
                  <a:lnTo>
                    <a:pt x="94" y="710"/>
                  </a:lnTo>
                  <a:lnTo>
                    <a:pt x="66" y="670"/>
                  </a:lnTo>
                  <a:lnTo>
                    <a:pt x="43" y="626"/>
                  </a:lnTo>
                  <a:lnTo>
                    <a:pt x="25" y="579"/>
                  </a:lnTo>
                  <a:lnTo>
                    <a:pt x="11" y="532"/>
                  </a:lnTo>
                  <a:lnTo>
                    <a:pt x="3" y="481"/>
                  </a:lnTo>
                  <a:lnTo>
                    <a:pt x="0" y="429"/>
                  </a:lnTo>
                  <a:lnTo>
                    <a:pt x="3" y="377"/>
                  </a:lnTo>
                  <a:lnTo>
                    <a:pt x="11" y="327"/>
                  </a:lnTo>
                  <a:lnTo>
                    <a:pt x="25" y="278"/>
                  </a:lnTo>
                  <a:lnTo>
                    <a:pt x="43" y="233"/>
                  </a:lnTo>
                  <a:lnTo>
                    <a:pt x="66" y="189"/>
                  </a:lnTo>
                  <a:lnTo>
                    <a:pt x="94" y="148"/>
                  </a:lnTo>
                  <a:lnTo>
                    <a:pt x="126" y="110"/>
                  </a:lnTo>
                  <a:lnTo>
                    <a:pt x="162" y="77"/>
                  </a:lnTo>
                  <a:lnTo>
                    <a:pt x="202" y="47"/>
                  </a:lnTo>
                  <a:lnTo>
                    <a:pt x="244" y="21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21"/>
            <p:cNvSpPr>
              <a:spLocks noEditPoints="1"/>
            </p:cNvSpPr>
            <p:nvPr/>
          </p:nvSpPr>
          <p:spPr bwMode="auto">
            <a:xfrm>
              <a:off x="3544888" y="4205288"/>
              <a:ext cx="450850" cy="612775"/>
            </a:xfrm>
            <a:custGeom>
              <a:avLst/>
              <a:gdLst>
                <a:gd name="T0" fmla="*/ 399 w 2553"/>
                <a:gd name="T1" fmla="*/ 236 h 3477"/>
                <a:gd name="T2" fmla="*/ 332 w 2553"/>
                <a:gd name="T3" fmla="*/ 260 h 3477"/>
                <a:gd name="T4" fmla="*/ 279 w 2553"/>
                <a:gd name="T5" fmla="*/ 304 h 3477"/>
                <a:gd name="T6" fmla="*/ 244 w 2553"/>
                <a:gd name="T7" fmla="*/ 364 h 3477"/>
                <a:gd name="T8" fmla="*/ 231 w 2553"/>
                <a:gd name="T9" fmla="*/ 435 h 3477"/>
                <a:gd name="T10" fmla="*/ 235 w 2553"/>
                <a:gd name="T11" fmla="*/ 3079 h 3477"/>
                <a:gd name="T12" fmla="*/ 259 w 2553"/>
                <a:gd name="T13" fmla="*/ 3145 h 3477"/>
                <a:gd name="T14" fmla="*/ 304 w 2553"/>
                <a:gd name="T15" fmla="*/ 3197 h 3477"/>
                <a:gd name="T16" fmla="*/ 364 w 2553"/>
                <a:gd name="T17" fmla="*/ 3232 h 3477"/>
                <a:gd name="T18" fmla="*/ 434 w 2553"/>
                <a:gd name="T19" fmla="*/ 3245 h 3477"/>
                <a:gd name="T20" fmla="*/ 2154 w 2553"/>
                <a:gd name="T21" fmla="*/ 3242 h 3477"/>
                <a:gd name="T22" fmla="*/ 2220 w 2553"/>
                <a:gd name="T23" fmla="*/ 3217 h 3477"/>
                <a:gd name="T24" fmla="*/ 2273 w 2553"/>
                <a:gd name="T25" fmla="*/ 3173 h 3477"/>
                <a:gd name="T26" fmla="*/ 2308 w 2553"/>
                <a:gd name="T27" fmla="*/ 3113 h 3477"/>
                <a:gd name="T28" fmla="*/ 2320 w 2553"/>
                <a:gd name="T29" fmla="*/ 3042 h 3477"/>
                <a:gd name="T30" fmla="*/ 2317 w 2553"/>
                <a:gd name="T31" fmla="*/ 399 h 3477"/>
                <a:gd name="T32" fmla="*/ 2293 w 2553"/>
                <a:gd name="T33" fmla="*/ 333 h 3477"/>
                <a:gd name="T34" fmla="*/ 2248 w 2553"/>
                <a:gd name="T35" fmla="*/ 280 h 3477"/>
                <a:gd name="T36" fmla="*/ 2188 w 2553"/>
                <a:gd name="T37" fmla="*/ 245 h 3477"/>
                <a:gd name="T38" fmla="*/ 2117 w 2553"/>
                <a:gd name="T39" fmla="*/ 233 h 3477"/>
                <a:gd name="T40" fmla="*/ 348 w 2553"/>
                <a:gd name="T41" fmla="*/ 0 h 3477"/>
                <a:gd name="T42" fmla="*/ 2252 w 2553"/>
                <a:gd name="T43" fmla="*/ 3 h 3477"/>
                <a:gd name="T44" fmla="*/ 2340 w 2553"/>
                <a:gd name="T45" fmla="*/ 28 h 3477"/>
                <a:gd name="T46" fmla="*/ 2418 w 2553"/>
                <a:gd name="T47" fmla="*/ 73 h 3477"/>
                <a:gd name="T48" fmla="*/ 2480 w 2553"/>
                <a:gd name="T49" fmla="*/ 136 h 3477"/>
                <a:gd name="T50" fmla="*/ 2525 w 2553"/>
                <a:gd name="T51" fmla="*/ 214 h 3477"/>
                <a:gd name="T52" fmla="*/ 2550 w 2553"/>
                <a:gd name="T53" fmla="*/ 301 h 3477"/>
                <a:gd name="T54" fmla="*/ 2553 w 2553"/>
                <a:gd name="T55" fmla="*/ 3130 h 3477"/>
                <a:gd name="T56" fmla="*/ 2540 w 2553"/>
                <a:gd name="T57" fmla="*/ 3222 h 3477"/>
                <a:gd name="T58" fmla="*/ 2505 w 2553"/>
                <a:gd name="T59" fmla="*/ 3305 h 3477"/>
                <a:gd name="T60" fmla="*/ 2450 w 2553"/>
                <a:gd name="T61" fmla="*/ 3375 h 3477"/>
                <a:gd name="T62" fmla="*/ 2381 w 2553"/>
                <a:gd name="T63" fmla="*/ 3430 h 3477"/>
                <a:gd name="T64" fmla="*/ 2297 w 2553"/>
                <a:gd name="T65" fmla="*/ 3464 h 3477"/>
                <a:gd name="T66" fmla="*/ 2205 w 2553"/>
                <a:gd name="T67" fmla="*/ 3477 h 3477"/>
                <a:gd name="T68" fmla="*/ 300 w 2553"/>
                <a:gd name="T69" fmla="*/ 3474 h 3477"/>
                <a:gd name="T70" fmla="*/ 212 w 2553"/>
                <a:gd name="T71" fmla="*/ 3450 h 3477"/>
                <a:gd name="T72" fmla="*/ 135 w 2553"/>
                <a:gd name="T73" fmla="*/ 3404 h 3477"/>
                <a:gd name="T74" fmla="*/ 72 w 2553"/>
                <a:gd name="T75" fmla="*/ 3342 h 3477"/>
                <a:gd name="T76" fmla="*/ 27 w 2553"/>
                <a:gd name="T77" fmla="*/ 3265 h 3477"/>
                <a:gd name="T78" fmla="*/ 3 w 2553"/>
                <a:gd name="T79" fmla="*/ 3176 h 3477"/>
                <a:gd name="T80" fmla="*/ 0 w 2553"/>
                <a:gd name="T81" fmla="*/ 349 h 3477"/>
                <a:gd name="T82" fmla="*/ 12 w 2553"/>
                <a:gd name="T83" fmla="*/ 256 h 3477"/>
                <a:gd name="T84" fmla="*/ 48 w 2553"/>
                <a:gd name="T85" fmla="*/ 173 h 3477"/>
                <a:gd name="T86" fmla="*/ 101 w 2553"/>
                <a:gd name="T87" fmla="*/ 103 h 3477"/>
                <a:gd name="T88" fmla="*/ 172 w 2553"/>
                <a:gd name="T89" fmla="*/ 48 h 3477"/>
                <a:gd name="T90" fmla="*/ 256 w 2553"/>
                <a:gd name="T91" fmla="*/ 13 h 3477"/>
                <a:gd name="T92" fmla="*/ 348 w 2553"/>
                <a:gd name="T93" fmla="*/ 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3" h="3477">
                  <a:moveTo>
                    <a:pt x="434" y="233"/>
                  </a:moveTo>
                  <a:lnTo>
                    <a:pt x="399" y="236"/>
                  </a:lnTo>
                  <a:lnTo>
                    <a:pt x="364" y="245"/>
                  </a:lnTo>
                  <a:lnTo>
                    <a:pt x="332" y="260"/>
                  </a:lnTo>
                  <a:lnTo>
                    <a:pt x="304" y="280"/>
                  </a:lnTo>
                  <a:lnTo>
                    <a:pt x="279" y="304"/>
                  </a:lnTo>
                  <a:lnTo>
                    <a:pt x="259" y="333"/>
                  </a:lnTo>
                  <a:lnTo>
                    <a:pt x="244" y="364"/>
                  </a:lnTo>
                  <a:lnTo>
                    <a:pt x="235" y="399"/>
                  </a:lnTo>
                  <a:lnTo>
                    <a:pt x="231" y="435"/>
                  </a:lnTo>
                  <a:lnTo>
                    <a:pt x="231" y="3042"/>
                  </a:lnTo>
                  <a:lnTo>
                    <a:pt x="235" y="3079"/>
                  </a:lnTo>
                  <a:lnTo>
                    <a:pt x="244" y="3113"/>
                  </a:lnTo>
                  <a:lnTo>
                    <a:pt x="259" y="3145"/>
                  </a:lnTo>
                  <a:lnTo>
                    <a:pt x="279" y="3173"/>
                  </a:lnTo>
                  <a:lnTo>
                    <a:pt x="304" y="3197"/>
                  </a:lnTo>
                  <a:lnTo>
                    <a:pt x="332" y="3217"/>
                  </a:lnTo>
                  <a:lnTo>
                    <a:pt x="364" y="3232"/>
                  </a:lnTo>
                  <a:lnTo>
                    <a:pt x="399" y="3242"/>
                  </a:lnTo>
                  <a:lnTo>
                    <a:pt x="434" y="3245"/>
                  </a:lnTo>
                  <a:lnTo>
                    <a:pt x="2117" y="3245"/>
                  </a:lnTo>
                  <a:lnTo>
                    <a:pt x="2154" y="3242"/>
                  </a:lnTo>
                  <a:lnTo>
                    <a:pt x="2188" y="3232"/>
                  </a:lnTo>
                  <a:lnTo>
                    <a:pt x="2220" y="3217"/>
                  </a:lnTo>
                  <a:lnTo>
                    <a:pt x="2248" y="3197"/>
                  </a:lnTo>
                  <a:lnTo>
                    <a:pt x="2273" y="3173"/>
                  </a:lnTo>
                  <a:lnTo>
                    <a:pt x="2293" y="3145"/>
                  </a:lnTo>
                  <a:lnTo>
                    <a:pt x="2308" y="3113"/>
                  </a:lnTo>
                  <a:lnTo>
                    <a:pt x="2317" y="3079"/>
                  </a:lnTo>
                  <a:lnTo>
                    <a:pt x="2320" y="3042"/>
                  </a:lnTo>
                  <a:lnTo>
                    <a:pt x="2320" y="435"/>
                  </a:lnTo>
                  <a:lnTo>
                    <a:pt x="2317" y="399"/>
                  </a:lnTo>
                  <a:lnTo>
                    <a:pt x="2308" y="364"/>
                  </a:lnTo>
                  <a:lnTo>
                    <a:pt x="2293" y="333"/>
                  </a:lnTo>
                  <a:lnTo>
                    <a:pt x="2273" y="304"/>
                  </a:lnTo>
                  <a:lnTo>
                    <a:pt x="2248" y="280"/>
                  </a:lnTo>
                  <a:lnTo>
                    <a:pt x="2220" y="260"/>
                  </a:lnTo>
                  <a:lnTo>
                    <a:pt x="2188" y="245"/>
                  </a:lnTo>
                  <a:lnTo>
                    <a:pt x="2154" y="236"/>
                  </a:lnTo>
                  <a:lnTo>
                    <a:pt x="2117" y="233"/>
                  </a:lnTo>
                  <a:lnTo>
                    <a:pt x="434" y="233"/>
                  </a:lnTo>
                  <a:close/>
                  <a:moveTo>
                    <a:pt x="348" y="0"/>
                  </a:moveTo>
                  <a:lnTo>
                    <a:pt x="2205" y="0"/>
                  </a:lnTo>
                  <a:lnTo>
                    <a:pt x="2252" y="3"/>
                  </a:lnTo>
                  <a:lnTo>
                    <a:pt x="2297" y="13"/>
                  </a:lnTo>
                  <a:lnTo>
                    <a:pt x="2340" y="28"/>
                  </a:lnTo>
                  <a:lnTo>
                    <a:pt x="2381" y="48"/>
                  </a:lnTo>
                  <a:lnTo>
                    <a:pt x="2418" y="73"/>
                  </a:lnTo>
                  <a:lnTo>
                    <a:pt x="2450" y="103"/>
                  </a:lnTo>
                  <a:lnTo>
                    <a:pt x="2480" y="136"/>
                  </a:lnTo>
                  <a:lnTo>
                    <a:pt x="2505" y="173"/>
                  </a:lnTo>
                  <a:lnTo>
                    <a:pt x="2525" y="214"/>
                  </a:lnTo>
                  <a:lnTo>
                    <a:pt x="2540" y="256"/>
                  </a:lnTo>
                  <a:lnTo>
                    <a:pt x="2550" y="301"/>
                  </a:lnTo>
                  <a:lnTo>
                    <a:pt x="2553" y="349"/>
                  </a:lnTo>
                  <a:lnTo>
                    <a:pt x="2553" y="3130"/>
                  </a:lnTo>
                  <a:lnTo>
                    <a:pt x="2550" y="3176"/>
                  </a:lnTo>
                  <a:lnTo>
                    <a:pt x="2540" y="3222"/>
                  </a:lnTo>
                  <a:lnTo>
                    <a:pt x="2525" y="3265"/>
                  </a:lnTo>
                  <a:lnTo>
                    <a:pt x="2505" y="3305"/>
                  </a:lnTo>
                  <a:lnTo>
                    <a:pt x="2480" y="3342"/>
                  </a:lnTo>
                  <a:lnTo>
                    <a:pt x="2450" y="3375"/>
                  </a:lnTo>
                  <a:lnTo>
                    <a:pt x="2418" y="3404"/>
                  </a:lnTo>
                  <a:lnTo>
                    <a:pt x="2381" y="3430"/>
                  </a:lnTo>
                  <a:lnTo>
                    <a:pt x="2340" y="3450"/>
                  </a:lnTo>
                  <a:lnTo>
                    <a:pt x="2297" y="3464"/>
                  </a:lnTo>
                  <a:lnTo>
                    <a:pt x="2252" y="3474"/>
                  </a:lnTo>
                  <a:lnTo>
                    <a:pt x="2205" y="3477"/>
                  </a:lnTo>
                  <a:lnTo>
                    <a:pt x="348" y="3477"/>
                  </a:lnTo>
                  <a:lnTo>
                    <a:pt x="300" y="3474"/>
                  </a:lnTo>
                  <a:lnTo>
                    <a:pt x="256" y="3464"/>
                  </a:lnTo>
                  <a:lnTo>
                    <a:pt x="212" y="3450"/>
                  </a:lnTo>
                  <a:lnTo>
                    <a:pt x="172" y="3430"/>
                  </a:lnTo>
                  <a:lnTo>
                    <a:pt x="135" y="3404"/>
                  </a:lnTo>
                  <a:lnTo>
                    <a:pt x="101" y="3375"/>
                  </a:lnTo>
                  <a:lnTo>
                    <a:pt x="72" y="3342"/>
                  </a:lnTo>
                  <a:lnTo>
                    <a:pt x="48" y="3305"/>
                  </a:lnTo>
                  <a:lnTo>
                    <a:pt x="27" y="3265"/>
                  </a:lnTo>
                  <a:lnTo>
                    <a:pt x="12" y="3222"/>
                  </a:lnTo>
                  <a:lnTo>
                    <a:pt x="3" y="3176"/>
                  </a:lnTo>
                  <a:lnTo>
                    <a:pt x="0" y="3130"/>
                  </a:lnTo>
                  <a:lnTo>
                    <a:pt x="0" y="349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4"/>
                  </a:lnTo>
                  <a:lnTo>
                    <a:pt x="48" y="173"/>
                  </a:lnTo>
                  <a:lnTo>
                    <a:pt x="72" y="136"/>
                  </a:lnTo>
                  <a:lnTo>
                    <a:pt x="101" y="103"/>
                  </a:lnTo>
                  <a:lnTo>
                    <a:pt x="135" y="73"/>
                  </a:lnTo>
                  <a:lnTo>
                    <a:pt x="172" y="48"/>
                  </a:lnTo>
                  <a:lnTo>
                    <a:pt x="212" y="28"/>
                  </a:lnTo>
                  <a:lnTo>
                    <a:pt x="256" y="13"/>
                  </a:lnTo>
                  <a:lnTo>
                    <a:pt x="300" y="3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1" name="Group 880"/>
          <p:cNvGrpSpPr/>
          <p:nvPr/>
        </p:nvGrpSpPr>
        <p:grpSpPr>
          <a:xfrm>
            <a:off x="4463502" y="4205288"/>
            <a:ext cx="449262" cy="612775"/>
            <a:chOff x="4500563" y="4205288"/>
            <a:chExt cx="449262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4" name="Freeform 226"/>
            <p:cNvSpPr>
              <a:spLocks noEditPoints="1"/>
            </p:cNvSpPr>
            <p:nvPr/>
          </p:nvSpPr>
          <p:spPr bwMode="auto">
            <a:xfrm>
              <a:off x="4643438" y="4552950"/>
              <a:ext cx="163512" cy="163513"/>
            </a:xfrm>
            <a:custGeom>
              <a:avLst/>
              <a:gdLst>
                <a:gd name="T0" fmla="*/ 444 w 925"/>
                <a:gd name="T1" fmla="*/ 582 h 927"/>
                <a:gd name="T2" fmla="*/ 416 w 925"/>
                <a:gd name="T3" fmla="*/ 603 h 927"/>
                <a:gd name="T4" fmla="*/ 404 w 925"/>
                <a:gd name="T5" fmla="*/ 637 h 927"/>
                <a:gd name="T6" fmla="*/ 408 w 925"/>
                <a:gd name="T7" fmla="*/ 771 h 927"/>
                <a:gd name="T8" fmla="*/ 429 w 925"/>
                <a:gd name="T9" fmla="*/ 800 h 927"/>
                <a:gd name="T10" fmla="*/ 462 w 925"/>
                <a:gd name="T11" fmla="*/ 810 h 927"/>
                <a:gd name="T12" fmla="*/ 497 w 925"/>
                <a:gd name="T13" fmla="*/ 800 h 927"/>
                <a:gd name="T14" fmla="*/ 517 w 925"/>
                <a:gd name="T15" fmla="*/ 771 h 927"/>
                <a:gd name="T16" fmla="*/ 520 w 925"/>
                <a:gd name="T17" fmla="*/ 637 h 927"/>
                <a:gd name="T18" fmla="*/ 510 w 925"/>
                <a:gd name="T19" fmla="*/ 603 h 927"/>
                <a:gd name="T20" fmla="*/ 481 w 925"/>
                <a:gd name="T21" fmla="*/ 582 h 927"/>
                <a:gd name="T22" fmla="*/ 694 w 925"/>
                <a:gd name="T23" fmla="*/ 116 h 927"/>
                <a:gd name="T24" fmla="*/ 659 w 925"/>
                <a:gd name="T25" fmla="*/ 127 h 927"/>
                <a:gd name="T26" fmla="*/ 639 w 925"/>
                <a:gd name="T27" fmla="*/ 155 h 927"/>
                <a:gd name="T28" fmla="*/ 636 w 925"/>
                <a:gd name="T29" fmla="*/ 347 h 927"/>
                <a:gd name="T30" fmla="*/ 648 w 925"/>
                <a:gd name="T31" fmla="*/ 382 h 927"/>
                <a:gd name="T32" fmla="*/ 675 w 925"/>
                <a:gd name="T33" fmla="*/ 402 h 927"/>
                <a:gd name="T34" fmla="*/ 712 w 925"/>
                <a:gd name="T35" fmla="*/ 402 h 927"/>
                <a:gd name="T36" fmla="*/ 740 w 925"/>
                <a:gd name="T37" fmla="*/ 382 h 927"/>
                <a:gd name="T38" fmla="*/ 752 w 925"/>
                <a:gd name="T39" fmla="*/ 347 h 927"/>
                <a:gd name="T40" fmla="*/ 749 w 925"/>
                <a:gd name="T41" fmla="*/ 155 h 927"/>
                <a:gd name="T42" fmla="*/ 728 w 925"/>
                <a:gd name="T43" fmla="*/ 127 h 927"/>
                <a:gd name="T44" fmla="*/ 694 w 925"/>
                <a:gd name="T45" fmla="*/ 116 h 927"/>
                <a:gd name="T46" fmla="*/ 213 w 925"/>
                <a:gd name="T47" fmla="*/ 118 h 927"/>
                <a:gd name="T48" fmla="*/ 184 w 925"/>
                <a:gd name="T49" fmla="*/ 139 h 927"/>
                <a:gd name="T50" fmla="*/ 174 w 925"/>
                <a:gd name="T51" fmla="*/ 173 h 927"/>
                <a:gd name="T52" fmla="*/ 177 w 925"/>
                <a:gd name="T53" fmla="*/ 366 h 927"/>
                <a:gd name="T54" fmla="*/ 197 w 925"/>
                <a:gd name="T55" fmla="*/ 394 h 927"/>
                <a:gd name="T56" fmla="*/ 232 w 925"/>
                <a:gd name="T57" fmla="*/ 405 h 927"/>
                <a:gd name="T58" fmla="*/ 265 w 925"/>
                <a:gd name="T59" fmla="*/ 394 h 927"/>
                <a:gd name="T60" fmla="*/ 286 w 925"/>
                <a:gd name="T61" fmla="*/ 366 h 927"/>
                <a:gd name="T62" fmla="*/ 290 w 925"/>
                <a:gd name="T63" fmla="*/ 173 h 927"/>
                <a:gd name="T64" fmla="*/ 278 w 925"/>
                <a:gd name="T65" fmla="*/ 139 h 927"/>
                <a:gd name="T66" fmla="*/ 250 w 925"/>
                <a:gd name="T67" fmla="*/ 118 h 927"/>
                <a:gd name="T68" fmla="*/ 0 w 925"/>
                <a:gd name="T69" fmla="*/ 0 h 927"/>
                <a:gd name="T70" fmla="*/ 925 w 925"/>
                <a:gd name="T71" fmla="*/ 927 h 927"/>
                <a:gd name="T72" fmla="*/ 0 w 925"/>
                <a:gd name="T73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5" h="927">
                  <a:moveTo>
                    <a:pt x="462" y="579"/>
                  </a:moveTo>
                  <a:lnTo>
                    <a:pt x="444" y="582"/>
                  </a:lnTo>
                  <a:lnTo>
                    <a:pt x="429" y="590"/>
                  </a:lnTo>
                  <a:lnTo>
                    <a:pt x="416" y="603"/>
                  </a:lnTo>
                  <a:lnTo>
                    <a:pt x="408" y="618"/>
                  </a:lnTo>
                  <a:lnTo>
                    <a:pt x="404" y="637"/>
                  </a:lnTo>
                  <a:lnTo>
                    <a:pt x="404" y="752"/>
                  </a:lnTo>
                  <a:lnTo>
                    <a:pt x="408" y="771"/>
                  </a:lnTo>
                  <a:lnTo>
                    <a:pt x="416" y="787"/>
                  </a:lnTo>
                  <a:lnTo>
                    <a:pt x="429" y="800"/>
                  </a:lnTo>
                  <a:lnTo>
                    <a:pt x="444" y="807"/>
                  </a:lnTo>
                  <a:lnTo>
                    <a:pt x="462" y="810"/>
                  </a:lnTo>
                  <a:lnTo>
                    <a:pt x="481" y="807"/>
                  </a:lnTo>
                  <a:lnTo>
                    <a:pt x="497" y="800"/>
                  </a:lnTo>
                  <a:lnTo>
                    <a:pt x="510" y="787"/>
                  </a:lnTo>
                  <a:lnTo>
                    <a:pt x="517" y="771"/>
                  </a:lnTo>
                  <a:lnTo>
                    <a:pt x="520" y="752"/>
                  </a:lnTo>
                  <a:lnTo>
                    <a:pt x="520" y="637"/>
                  </a:lnTo>
                  <a:lnTo>
                    <a:pt x="517" y="618"/>
                  </a:lnTo>
                  <a:lnTo>
                    <a:pt x="510" y="603"/>
                  </a:lnTo>
                  <a:lnTo>
                    <a:pt x="497" y="590"/>
                  </a:lnTo>
                  <a:lnTo>
                    <a:pt x="481" y="582"/>
                  </a:lnTo>
                  <a:lnTo>
                    <a:pt x="462" y="579"/>
                  </a:lnTo>
                  <a:close/>
                  <a:moveTo>
                    <a:pt x="694" y="116"/>
                  </a:moveTo>
                  <a:lnTo>
                    <a:pt x="675" y="118"/>
                  </a:lnTo>
                  <a:lnTo>
                    <a:pt x="659" y="127"/>
                  </a:lnTo>
                  <a:lnTo>
                    <a:pt x="648" y="139"/>
                  </a:lnTo>
                  <a:lnTo>
                    <a:pt x="639" y="155"/>
                  </a:lnTo>
                  <a:lnTo>
                    <a:pt x="636" y="173"/>
                  </a:lnTo>
                  <a:lnTo>
                    <a:pt x="636" y="347"/>
                  </a:lnTo>
                  <a:lnTo>
                    <a:pt x="639" y="366"/>
                  </a:lnTo>
                  <a:lnTo>
                    <a:pt x="648" y="382"/>
                  </a:lnTo>
                  <a:lnTo>
                    <a:pt x="659" y="394"/>
                  </a:lnTo>
                  <a:lnTo>
                    <a:pt x="675" y="402"/>
                  </a:lnTo>
                  <a:lnTo>
                    <a:pt x="694" y="405"/>
                  </a:lnTo>
                  <a:lnTo>
                    <a:pt x="712" y="402"/>
                  </a:lnTo>
                  <a:lnTo>
                    <a:pt x="728" y="394"/>
                  </a:lnTo>
                  <a:lnTo>
                    <a:pt x="740" y="382"/>
                  </a:lnTo>
                  <a:lnTo>
                    <a:pt x="749" y="366"/>
                  </a:lnTo>
                  <a:lnTo>
                    <a:pt x="752" y="347"/>
                  </a:lnTo>
                  <a:lnTo>
                    <a:pt x="752" y="173"/>
                  </a:lnTo>
                  <a:lnTo>
                    <a:pt x="749" y="155"/>
                  </a:lnTo>
                  <a:lnTo>
                    <a:pt x="740" y="139"/>
                  </a:lnTo>
                  <a:lnTo>
                    <a:pt x="728" y="127"/>
                  </a:lnTo>
                  <a:lnTo>
                    <a:pt x="712" y="118"/>
                  </a:lnTo>
                  <a:lnTo>
                    <a:pt x="694" y="116"/>
                  </a:lnTo>
                  <a:close/>
                  <a:moveTo>
                    <a:pt x="232" y="116"/>
                  </a:moveTo>
                  <a:lnTo>
                    <a:pt x="213" y="118"/>
                  </a:lnTo>
                  <a:lnTo>
                    <a:pt x="197" y="127"/>
                  </a:lnTo>
                  <a:lnTo>
                    <a:pt x="184" y="139"/>
                  </a:lnTo>
                  <a:lnTo>
                    <a:pt x="177" y="155"/>
                  </a:lnTo>
                  <a:lnTo>
                    <a:pt x="174" y="173"/>
                  </a:lnTo>
                  <a:lnTo>
                    <a:pt x="174" y="347"/>
                  </a:lnTo>
                  <a:lnTo>
                    <a:pt x="177" y="366"/>
                  </a:lnTo>
                  <a:lnTo>
                    <a:pt x="184" y="382"/>
                  </a:lnTo>
                  <a:lnTo>
                    <a:pt x="197" y="394"/>
                  </a:lnTo>
                  <a:lnTo>
                    <a:pt x="213" y="402"/>
                  </a:lnTo>
                  <a:lnTo>
                    <a:pt x="232" y="405"/>
                  </a:lnTo>
                  <a:lnTo>
                    <a:pt x="250" y="402"/>
                  </a:lnTo>
                  <a:lnTo>
                    <a:pt x="265" y="394"/>
                  </a:lnTo>
                  <a:lnTo>
                    <a:pt x="278" y="382"/>
                  </a:lnTo>
                  <a:lnTo>
                    <a:pt x="286" y="366"/>
                  </a:lnTo>
                  <a:lnTo>
                    <a:pt x="290" y="347"/>
                  </a:lnTo>
                  <a:lnTo>
                    <a:pt x="290" y="173"/>
                  </a:lnTo>
                  <a:lnTo>
                    <a:pt x="286" y="155"/>
                  </a:lnTo>
                  <a:lnTo>
                    <a:pt x="278" y="139"/>
                  </a:lnTo>
                  <a:lnTo>
                    <a:pt x="265" y="127"/>
                  </a:lnTo>
                  <a:lnTo>
                    <a:pt x="250" y="118"/>
                  </a:lnTo>
                  <a:lnTo>
                    <a:pt x="232" y="116"/>
                  </a:lnTo>
                  <a:close/>
                  <a:moveTo>
                    <a:pt x="0" y="0"/>
                  </a:moveTo>
                  <a:lnTo>
                    <a:pt x="925" y="0"/>
                  </a:lnTo>
                  <a:lnTo>
                    <a:pt x="925" y="927"/>
                  </a:lnTo>
                  <a:lnTo>
                    <a:pt x="0" y="9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27"/>
            <p:cNvSpPr>
              <a:spLocks noEditPoints="1"/>
            </p:cNvSpPr>
            <p:nvPr/>
          </p:nvSpPr>
          <p:spPr bwMode="auto">
            <a:xfrm>
              <a:off x="4643438" y="4306888"/>
              <a:ext cx="163512" cy="163513"/>
            </a:xfrm>
            <a:custGeom>
              <a:avLst/>
              <a:gdLst>
                <a:gd name="T0" fmla="*/ 444 w 925"/>
                <a:gd name="T1" fmla="*/ 582 h 928"/>
                <a:gd name="T2" fmla="*/ 416 w 925"/>
                <a:gd name="T3" fmla="*/ 603 h 928"/>
                <a:gd name="T4" fmla="*/ 404 w 925"/>
                <a:gd name="T5" fmla="*/ 637 h 928"/>
                <a:gd name="T6" fmla="*/ 408 w 925"/>
                <a:gd name="T7" fmla="*/ 771 h 928"/>
                <a:gd name="T8" fmla="*/ 429 w 925"/>
                <a:gd name="T9" fmla="*/ 800 h 928"/>
                <a:gd name="T10" fmla="*/ 462 w 925"/>
                <a:gd name="T11" fmla="*/ 811 h 928"/>
                <a:gd name="T12" fmla="*/ 497 w 925"/>
                <a:gd name="T13" fmla="*/ 800 h 928"/>
                <a:gd name="T14" fmla="*/ 517 w 925"/>
                <a:gd name="T15" fmla="*/ 771 h 928"/>
                <a:gd name="T16" fmla="*/ 520 w 925"/>
                <a:gd name="T17" fmla="*/ 637 h 928"/>
                <a:gd name="T18" fmla="*/ 510 w 925"/>
                <a:gd name="T19" fmla="*/ 603 h 928"/>
                <a:gd name="T20" fmla="*/ 481 w 925"/>
                <a:gd name="T21" fmla="*/ 582 h 928"/>
                <a:gd name="T22" fmla="*/ 694 w 925"/>
                <a:gd name="T23" fmla="*/ 116 h 928"/>
                <a:gd name="T24" fmla="*/ 659 w 925"/>
                <a:gd name="T25" fmla="*/ 127 h 928"/>
                <a:gd name="T26" fmla="*/ 639 w 925"/>
                <a:gd name="T27" fmla="*/ 156 h 928"/>
                <a:gd name="T28" fmla="*/ 636 w 925"/>
                <a:gd name="T29" fmla="*/ 348 h 928"/>
                <a:gd name="T30" fmla="*/ 648 w 925"/>
                <a:gd name="T31" fmla="*/ 382 h 928"/>
                <a:gd name="T32" fmla="*/ 675 w 925"/>
                <a:gd name="T33" fmla="*/ 403 h 928"/>
                <a:gd name="T34" fmla="*/ 712 w 925"/>
                <a:gd name="T35" fmla="*/ 403 h 928"/>
                <a:gd name="T36" fmla="*/ 740 w 925"/>
                <a:gd name="T37" fmla="*/ 382 h 928"/>
                <a:gd name="T38" fmla="*/ 752 w 925"/>
                <a:gd name="T39" fmla="*/ 348 h 928"/>
                <a:gd name="T40" fmla="*/ 749 w 925"/>
                <a:gd name="T41" fmla="*/ 156 h 928"/>
                <a:gd name="T42" fmla="*/ 728 w 925"/>
                <a:gd name="T43" fmla="*/ 127 h 928"/>
                <a:gd name="T44" fmla="*/ 694 w 925"/>
                <a:gd name="T45" fmla="*/ 116 h 928"/>
                <a:gd name="T46" fmla="*/ 213 w 925"/>
                <a:gd name="T47" fmla="*/ 119 h 928"/>
                <a:gd name="T48" fmla="*/ 184 w 925"/>
                <a:gd name="T49" fmla="*/ 140 h 928"/>
                <a:gd name="T50" fmla="*/ 174 w 925"/>
                <a:gd name="T51" fmla="*/ 174 h 928"/>
                <a:gd name="T52" fmla="*/ 177 w 925"/>
                <a:gd name="T53" fmla="*/ 366 h 928"/>
                <a:gd name="T54" fmla="*/ 197 w 925"/>
                <a:gd name="T55" fmla="*/ 395 h 928"/>
                <a:gd name="T56" fmla="*/ 232 w 925"/>
                <a:gd name="T57" fmla="*/ 406 h 928"/>
                <a:gd name="T58" fmla="*/ 265 w 925"/>
                <a:gd name="T59" fmla="*/ 395 h 928"/>
                <a:gd name="T60" fmla="*/ 286 w 925"/>
                <a:gd name="T61" fmla="*/ 366 h 928"/>
                <a:gd name="T62" fmla="*/ 290 w 925"/>
                <a:gd name="T63" fmla="*/ 174 h 928"/>
                <a:gd name="T64" fmla="*/ 278 w 925"/>
                <a:gd name="T65" fmla="*/ 140 h 928"/>
                <a:gd name="T66" fmla="*/ 250 w 925"/>
                <a:gd name="T67" fmla="*/ 119 h 928"/>
                <a:gd name="T68" fmla="*/ 0 w 925"/>
                <a:gd name="T69" fmla="*/ 0 h 928"/>
                <a:gd name="T70" fmla="*/ 925 w 925"/>
                <a:gd name="T71" fmla="*/ 928 h 928"/>
                <a:gd name="T72" fmla="*/ 0 w 925"/>
                <a:gd name="T73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5" h="928">
                  <a:moveTo>
                    <a:pt x="462" y="579"/>
                  </a:moveTo>
                  <a:lnTo>
                    <a:pt x="444" y="582"/>
                  </a:lnTo>
                  <a:lnTo>
                    <a:pt x="429" y="591"/>
                  </a:lnTo>
                  <a:lnTo>
                    <a:pt x="416" y="603"/>
                  </a:lnTo>
                  <a:lnTo>
                    <a:pt x="408" y="619"/>
                  </a:lnTo>
                  <a:lnTo>
                    <a:pt x="404" y="637"/>
                  </a:lnTo>
                  <a:lnTo>
                    <a:pt x="404" y="753"/>
                  </a:lnTo>
                  <a:lnTo>
                    <a:pt x="408" y="771"/>
                  </a:lnTo>
                  <a:lnTo>
                    <a:pt x="416" y="787"/>
                  </a:lnTo>
                  <a:lnTo>
                    <a:pt x="429" y="800"/>
                  </a:lnTo>
                  <a:lnTo>
                    <a:pt x="444" y="808"/>
                  </a:lnTo>
                  <a:lnTo>
                    <a:pt x="462" y="811"/>
                  </a:lnTo>
                  <a:lnTo>
                    <a:pt x="481" y="808"/>
                  </a:lnTo>
                  <a:lnTo>
                    <a:pt x="497" y="800"/>
                  </a:lnTo>
                  <a:lnTo>
                    <a:pt x="510" y="787"/>
                  </a:lnTo>
                  <a:lnTo>
                    <a:pt x="517" y="771"/>
                  </a:lnTo>
                  <a:lnTo>
                    <a:pt x="520" y="753"/>
                  </a:lnTo>
                  <a:lnTo>
                    <a:pt x="520" y="637"/>
                  </a:lnTo>
                  <a:lnTo>
                    <a:pt x="517" y="619"/>
                  </a:lnTo>
                  <a:lnTo>
                    <a:pt x="510" y="603"/>
                  </a:lnTo>
                  <a:lnTo>
                    <a:pt x="497" y="591"/>
                  </a:lnTo>
                  <a:lnTo>
                    <a:pt x="481" y="582"/>
                  </a:lnTo>
                  <a:lnTo>
                    <a:pt x="462" y="579"/>
                  </a:lnTo>
                  <a:close/>
                  <a:moveTo>
                    <a:pt x="694" y="116"/>
                  </a:moveTo>
                  <a:lnTo>
                    <a:pt x="675" y="119"/>
                  </a:lnTo>
                  <a:lnTo>
                    <a:pt x="659" y="127"/>
                  </a:lnTo>
                  <a:lnTo>
                    <a:pt x="648" y="140"/>
                  </a:lnTo>
                  <a:lnTo>
                    <a:pt x="639" y="156"/>
                  </a:lnTo>
                  <a:lnTo>
                    <a:pt x="636" y="174"/>
                  </a:lnTo>
                  <a:lnTo>
                    <a:pt x="636" y="348"/>
                  </a:lnTo>
                  <a:lnTo>
                    <a:pt x="639" y="366"/>
                  </a:lnTo>
                  <a:lnTo>
                    <a:pt x="648" y="382"/>
                  </a:lnTo>
                  <a:lnTo>
                    <a:pt x="659" y="395"/>
                  </a:lnTo>
                  <a:lnTo>
                    <a:pt x="675" y="403"/>
                  </a:lnTo>
                  <a:lnTo>
                    <a:pt x="694" y="406"/>
                  </a:lnTo>
                  <a:lnTo>
                    <a:pt x="712" y="403"/>
                  </a:lnTo>
                  <a:lnTo>
                    <a:pt x="728" y="395"/>
                  </a:lnTo>
                  <a:lnTo>
                    <a:pt x="740" y="382"/>
                  </a:lnTo>
                  <a:lnTo>
                    <a:pt x="749" y="366"/>
                  </a:lnTo>
                  <a:lnTo>
                    <a:pt x="752" y="348"/>
                  </a:lnTo>
                  <a:lnTo>
                    <a:pt x="752" y="174"/>
                  </a:lnTo>
                  <a:lnTo>
                    <a:pt x="749" y="156"/>
                  </a:lnTo>
                  <a:lnTo>
                    <a:pt x="740" y="140"/>
                  </a:lnTo>
                  <a:lnTo>
                    <a:pt x="728" y="127"/>
                  </a:lnTo>
                  <a:lnTo>
                    <a:pt x="712" y="119"/>
                  </a:lnTo>
                  <a:lnTo>
                    <a:pt x="694" y="116"/>
                  </a:lnTo>
                  <a:close/>
                  <a:moveTo>
                    <a:pt x="232" y="116"/>
                  </a:moveTo>
                  <a:lnTo>
                    <a:pt x="213" y="119"/>
                  </a:lnTo>
                  <a:lnTo>
                    <a:pt x="197" y="127"/>
                  </a:lnTo>
                  <a:lnTo>
                    <a:pt x="184" y="140"/>
                  </a:lnTo>
                  <a:lnTo>
                    <a:pt x="177" y="156"/>
                  </a:lnTo>
                  <a:lnTo>
                    <a:pt x="174" y="174"/>
                  </a:lnTo>
                  <a:lnTo>
                    <a:pt x="174" y="348"/>
                  </a:lnTo>
                  <a:lnTo>
                    <a:pt x="177" y="366"/>
                  </a:lnTo>
                  <a:lnTo>
                    <a:pt x="184" y="382"/>
                  </a:lnTo>
                  <a:lnTo>
                    <a:pt x="197" y="395"/>
                  </a:lnTo>
                  <a:lnTo>
                    <a:pt x="213" y="403"/>
                  </a:lnTo>
                  <a:lnTo>
                    <a:pt x="232" y="406"/>
                  </a:lnTo>
                  <a:lnTo>
                    <a:pt x="250" y="403"/>
                  </a:lnTo>
                  <a:lnTo>
                    <a:pt x="265" y="395"/>
                  </a:lnTo>
                  <a:lnTo>
                    <a:pt x="278" y="382"/>
                  </a:lnTo>
                  <a:lnTo>
                    <a:pt x="286" y="366"/>
                  </a:lnTo>
                  <a:lnTo>
                    <a:pt x="290" y="348"/>
                  </a:lnTo>
                  <a:lnTo>
                    <a:pt x="290" y="174"/>
                  </a:lnTo>
                  <a:lnTo>
                    <a:pt x="286" y="156"/>
                  </a:lnTo>
                  <a:lnTo>
                    <a:pt x="278" y="140"/>
                  </a:lnTo>
                  <a:lnTo>
                    <a:pt x="265" y="127"/>
                  </a:lnTo>
                  <a:lnTo>
                    <a:pt x="250" y="119"/>
                  </a:lnTo>
                  <a:lnTo>
                    <a:pt x="232" y="116"/>
                  </a:lnTo>
                  <a:close/>
                  <a:moveTo>
                    <a:pt x="0" y="0"/>
                  </a:moveTo>
                  <a:lnTo>
                    <a:pt x="925" y="0"/>
                  </a:lnTo>
                  <a:lnTo>
                    <a:pt x="925" y="928"/>
                  </a:lnTo>
                  <a:lnTo>
                    <a:pt x="0" y="9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28"/>
            <p:cNvSpPr>
              <a:spLocks noEditPoints="1"/>
            </p:cNvSpPr>
            <p:nvPr/>
          </p:nvSpPr>
          <p:spPr bwMode="auto">
            <a:xfrm>
              <a:off x="4500563" y="4205288"/>
              <a:ext cx="449262" cy="612775"/>
            </a:xfrm>
            <a:custGeom>
              <a:avLst/>
              <a:gdLst>
                <a:gd name="T0" fmla="*/ 397 w 2544"/>
                <a:gd name="T1" fmla="*/ 236 h 3477"/>
                <a:gd name="T2" fmla="*/ 331 w 2544"/>
                <a:gd name="T3" fmla="*/ 260 h 3477"/>
                <a:gd name="T4" fmla="*/ 278 w 2544"/>
                <a:gd name="T5" fmla="*/ 304 h 3477"/>
                <a:gd name="T6" fmla="*/ 243 w 2544"/>
                <a:gd name="T7" fmla="*/ 364 h 3477"/>
                <a:gd name="T8" fmla="*/ 231 w 2544"/>
                <a:gd name="T9" fmla="*/ 435 h 3477"/>
                <a:gd name="T10" fmla="*/ 234 w 2544"/>
                <a:gd name="T11" fmla="*/ 3079 h 3477"/>
                <a:gd name="T12" fmla="*/ 258 w 2544"/>
                <a:gd name="T13" fmla="*/ 3145 h 3477"/>
                <a:gd name="T14" fmla="*/ 303 w 2544"/>
                <a:gd name="T15" fmla="*/ 3197 h 3477"/>
                <a:gd name="T16" fmla="*/ 362 w 2544"/>
                <a:gd name="T17" fmla="*/ 3232 h 3477"/>
                <a:gd name="T18" fmla="*/ 433 w 2544"/>
                <a:gd name="T19" fmla="*/ 3245 h 3477"/>
                <a:gd name="T20" fmla="*/ 2147 w 2544"/>
                <a:gd name="T21" fmla="*/ 3242 h 3477"/>
                <a:gd name="T22" fmla="*/ 2212 w 2544"/>
                <a:gd name="T23" fmla="*/ 3217 h 3477"/>
                <a:gd name="T24" fmla="*/ 2265 w 2544"/>
                <a:gd name="T25" fmla="*/ 3173 h 3477"/>
                <a:gd name="T26" fmla="*/ 2299 w 2544"/>
                <a:gd name="T27" fmla="*/ 3113 h 3477"/>
                <a:gd name="T28" fmla="*/ 2312 w 2544"/>
                <a:gd name="T29" fmla="*/ 3042 h 3477"/>
                <a:gd name="T30" fmla="*/ 2309 w 2544"/>
                <a:gd name="T31" fmla="*/ 399 h 3477"/>
                <a:gd name="T32" fmla="*/ 2285 w 2544"/>
                <a:gd name="T33" fmla="*/ 333 h 3477"/>
                <a:gd name="T34" fmla="*/ 2240 w 2544"/>
                <a:gd name="T35" fmla="*/ 280 h 3477"/>
                <a:gd name="T36" fmla="*/ 2180 w 2544"/>
                <a:gd name="T37" fmla="*/ 245 h 3477"/>
                <a:gd name="T38" fmla="*/ 2110 w 2544"/>
                <a:gd name="T39" fmla="*/ 233 h 3477"/>
                <a:gd name="T40" fmla="*/ 347 w 2544"/>
                <a:gd name="T41" fmla="*/ 0 h 3477"/>
                <a:gd name="T42" fmla="*/ 2244 w 2544"/>
                <a:gd name="T43" fmla="*/ 3 h 3477"/>
                <a:gd name="T44" fmla="*/ 2332 w 2544"/>
                <a:gd name="T45" fmla="*/ 28 h 3477"/>
                <a:gd name="T46" fmla="*/ 2409 w 2544"/>
                <a:gd name="T47" fmla="*/ 73 h 3477"/>
                <a:gd name="T48" fmla="*/ 2471 w 2544"/>
                <a:gd name="T49" fmla="*/ 136 h 3477"/>
                <a:gd name="T50" fmla="*/ 2516 w 2544"/>
                <a:gd name="T51" fmla="*/ 214 h 3477"/>
                <a:gd name="T52" fmla="*/ 2541 w 2544"/>
                <a:gd name="T53" fmla="*/ 301 h 3477"/>
                <a:gd name="T54" fmla="*/ 2544 w 2544"/>
                <a:gd name="T55" fmla="*/ 3130 h 3477"/>
                <a:gd name="T56" fmla="*/ 2531 w 2544"/>
                <a:gd name="T57" fmla="*/ 3222 h 3477"/>
                <a:gd name="T58" fmla="*/ 2496 w 2544"/>
                <a:gd name="T59" fmla="*/ 3305 h 3477"/>
                <a:gd name="T60" fmla="*/ 2442 w 2544"/>
                <a:gd name="T61" fmla="*/ 3375 h 3477"/>
                <a:gd name="T62" fmla="*/ 2372 w 2544"/>
                <a:gd name="T63" fmla="*/ 3430 h 3477"/>
                <a:gd name="T64" fmla="*/ 2289 w 2544"/>
                <a:gd name="T65" fmla="*/ 3464 h 3477"/>
                <a:gd name="T66" fmla="*/ 2197 w 2544"/>
                <a:gd name="T67" fmla="*/ 3477 h 3477"/>
                <a:gd name="T68" fmla="*/ 299 w 2544"/>
                <a:gd name="T69" fmla="*/ 3474 h 3477"/>
                <a:gd name="T70" fmla="*/ 212 w 2544"/>
                <a:gd name="T71" fmla="*/ 3450 h 3477"/>
                <a:gd name="T72" fmla="*/ 135 w 2544"/>
                <a:gd name="T73" fmla="*/ 3404 h 3477"/>
                <a:gd name="T74" fmla="*/ 72 w 2544"/>
                <a:gd name="T75" fmla="*/ 3342 h 3477"/>
                <a:gd name="T76" fmla="*/ 27 w 2544"/>
                <a:gd name="T77" fmla="*/ 3265 h 3477"/>
                <a:gd name="T78" fmla="*/ 3 w 2544"/>
                <a:gd name="T79" fmla="*/ 3176 h 3477"/>
                <a:gd name="T80" fmla="*/ 0 w 2544"/>
                <a:gd name="T81" fmla="*/ 349 h 3477"/>
                <a:gd name="T82" fmla="*/ 12 w 2544"/>
                <a:gd name="T83" fmla="*/ 256 h 3477"/>
                <a:gd name="T84" fmla="*/ 47 w 2544"/>
                <a:gd name="T85" fmla="*/ 173 h 3477"/>
                <a:gd name="T86" fmla="*/ 101 w 2544"/>
                <a:gd name="T87" fmla="*/ 103 h 3477"/>
                <a:gd name="T88" fmla="*/ 172 w 2544"/>
                <a:gd name="T89" fmla="*/ 48 h 3477"/>
                <a:gd name="T90" fmla="*/ 255 w 2544"/>
                <a:gd name="T91" fmla="*/ 13 h 3477"/>
                <a:gd name="T92" fmla="*/ 347 w 2544"/>
                <a:gd name="T93" fmla="*/ 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44" h="3477">
                  <a:moveTo>
                    <a:pt x="433" y="233"/>
                  </a:moveTo>
                  <a:lnTo>
                    <a:pt x="397" y="236"/>
                  </a:lnTo>
                  <a:lnTo>
                    <a:pt x="362" y="245"/>
                  </a:lnTo>
                  <a:lnTo>
                    <a:pt x="331" y="260"/>
                  </a:lnTo>
                  <a:lnTo>
                    <a:pt x="303" y="280"/>
                  </a:lnTo>
                  <a:lnTo>
                    <a:pt x="278" y="304"/>
                  </a:lnTo>
                  <a:lnTo>
                    <a:pt x="258" y="333"/>
                  </a:lnTo>
                  <a:lnTo>
                    <a:pt x="243" y="364"/>
                  </a:lnTo>
                  <a:lnTo>
                    <a:pt x="234" y="399"/>
                  </a:lnTo>
                  <a:lnTo>
                    <a:pt x="231" y="435"/>
                  </a:lnTo>
                  <a:lnTo>
                    <a:pt x="231" y="3042"/>
                  </a:lnTo>
                  <a:lnTo>
                    <a:pt x="234" y="3079"/>
                  </a:lnTo>
                  <a:lnTo>
                    <a:pt x="243" y="3113"/>
                  </a:lnTo>
                  <a:lnTo>
                    <a:pt x="258" y="3145"/>
                  </a:lnTo>
                  <a:lnTo>
                    <a:pt x="278" y="3173"/>
                  </a:lnTo>
                  <a:lnTo>
                    <a:pt x="303" y="3197"/>
                  </a:lnTo>
                  <a:lnTo>
                    <a:pt x="331" y="3217"/>
                  </a:lnTo>
                  <a:lnTo>
                    <a:pt x="362" y="3232"/>
                  </a:lnTo>
                  <a:lnTo>
                    <a:pt x="397" y="3242"/>
                  </a:lnTo>
                  <a:lnTo>
                    <a:pt x="433" y="3245"/>
                  </a:lnTo>
                  <a:lnTo>
                    <a:pt x="2110" y="3245"/>
                  </a:lnTo>
                  <a:lnTo>
                    <a:pt x="2147" y="3242"/>
                  </a:lnTo>
                  <a:lnTo>
                    <a:pt x="2180" y="3232"/>
                  </a:lnTo>
                  <a:lnTo>
                    <a:pt x="2212" y="3217"/>
                  </a:lnTo>
                  <a:lnTo>
                    <a:pt x="2240" y="3197"/>
                  </a:lnTo>
                  <a:lnTo>
                    <a:pt x="2265" y="3173"/>
                  </a:lnTo>
                  <a:lnTo>
                    <a:pt x="2285" y="3145"/>
                  </a:lnTo>
                  <a:lnTo>
                    <a:pt x="2299" y="3113"/>
                  </a:lnTo>
                  <a:lnTo>
                    <a:pt x="2309" y="3079"/>
                  </a:lnTo>
                  <a:lnTo>
                    <a:pt x="2312" y="3042"/>
                  </a:lnTo>
                  <a:lnTo>
                    <a:pt x="2312" y="435"/>
                  </a:lnTo>
                  <a:lnTo>
                    <a:pt x="2309" y="399"/>
                  </a:lnTo>
                  <a:lnTo>
                    <a:pt x="2299" y="364"/>
                  </a:lnTo>
                  <a:lnTo>
                    <a:pt x="2285" y="333"/>
                  </a:lnTo>
                  <a:lnTo>
                    <a:pt x="2265" y="304"/>
                  </a:lnTo>
                  <a:lnTo>
                    <a:pt x="2240" y="280"/>
                  </a:lnTo>
                  <a:lnTo>
                    <a:pt x="2212" y="260"/>
                  </a:lnTo>
                  <a:lnTo>
                    <a:pt x="2180" y="245"/>
                  </a:lnTo>
                  <a:lnTo>
                    <a:pt x="2147" y="236"/>
                  </a:lnTo>
                  <a:lnTo>
                    <a:pt x="2110" y="233"/>
                  </a:lnTo>
                  <a:lnTo>
                    <a:pt x="433" y="233"/>
                  </a:lnTo>
                  <a:close/>
                  <a:moveTo>
                    <a:pt x="347" y="0"/>
                  </a:moveTo>
                  <a:lnTo>
                    <a:pt x="2197" y="0"/>
                  </a:lnTo>
                  <a:lnTo>
                    <a:pt x="2244" y="3"/>
                  </a:lnTo>
                  <a:lnTo>
                    <a:pt x="2289" y="13"/>
                  </a:lnTo>
                  <a:lnTo>
                    <a:pt x="2332" y="28"/>
                  </a:lnTo>
                  <a:lnTo>
                    <a:pt x="2372" y="48"/>
                  </a:lnTo>
                  <a:lnTo>
                    <a:pt x="2409" y="73"/>
                  </a:lnTo>
                  <a:lnTo>
                    <a:pt x="2442" y="103"/>
                  </a:lnTo>
                  <a:lnTo>
                    <a:pt x="2471" y="136"/>
                  </a:lnTo>
                  <a:lnTo>
                    <a:pt x="2496" y="173"/>
                  </a:lnTo>
                  <a:lnTo>
                    <a:pt x="2516" y="214"/>
                  </a:lnTo>
                  <a:lnTo>
                    <a:pt x="2531" y="256"/>
                  </a:lnTo>
                  <a:lnTo>
                    <a:pt x="2541" y="301"/>
                  </a:lnTo>
                  <a:lnTo>
                    <a:pt x="2544" y="349"/>
                  </a:lnTo>
                  <a:lnTo>
                    <a:pt x="2544" y="3130"/>
                  </a:lnTo>
                  <a:lnTo>
                    <a:pt x="2541" y="3176"/>
                  </a:lnTo>
                  <a:lnTo>
                    <a:pt x="2531" y="3222"/>
                  </a:lnTo>
                  <a:lnTo>
                    <a:pt x="2516" y="3265"/>
                  </a:lnTo>
                  <a:lnTo>
                    <a:pt x="2496" y="3305"/>
                  </a:lnTo>
                  <a:lnTo>
                    <a:pt x="2471" y="3342"/>
                  </a:lnTo>
                  <a:lnTo>
                    <a:pt x="2442" y="3375"/>
                  </a:lnTo>
                  <a:lnTo>
                    <a:pt x="2409" y="3404"/>
                  </a:lnTo>
                  <a:lnTo>
                    <a:pt x="2372" y="3430"/>
                  </a:lnTo>
                  <a:lnTo>
                    <a:pt x="2332" y="3450"/>
                  </a:lnTo>
                  <a:lnTo>
                    <a:pt x="2289" y="3464"/>
                  </a:lnTo>
                  <a:lnTo>
                    <a:pt x="2244" y="3474"/>
                  </a:lnTo>
                  <a:lnTo>
                    <a:pt x="2197" y="3477"/>
                  </a:lnTo>
                  <a:lnTo>
                    <a:pt x="347" y="3477"/>
                  </a:lnTo>
                  <a:lnTo>
                    <a:pt x="299" y="3474"/>
                  </a:lnTo>
                  <a:lnTo>
                    <a:pt x="255" y="3464"/>
                  </a:lnTo>
                  <a:lnTo>
                    <a:pt x="212" y="3450"/>
                  </a:lnTo>
                  <a:lnTo>
                    <a:pt x="172" y="3430"/>
                  </a:lnTo>
                  <a:lnTo>
                    <a:pt x="135" y="3404"/>
                  </a:lnTo>
                  <a:lnTo>
                    <a:pt x="101" y="3375"/>
                  </a:lnTo>
                  <a:lnTo>
                    <a:pt x="72" y="3342"/>
                  </a:lnTo>
                  <a:lnTo>
                    <a:pt x="47" y="3305"/>
                  </a:lnTo>
                  <a:lnTo>
                    <a:pt x="27" y="3265"/>
                  </a:lnTo>
                  <a:lnTo>
                    <a:pt x="12" y="3222"/>
                  </a:lnTo>
                  <a:lnTo>
                    <a:pt x="3" y="3176"/>
                  </a:lnTo>
                  <a:lnTo>
                    <a:pt x="0" y="3130"/>
                  </a:lnTo>
                  <a:lnTo>
                    <a:pt x="0" y="349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4"/>
                  </a:lnTo>
                  <a:lnTo>
                    <a:pt x="47" y="173"/>
                  </a:lnTo>
                  <a:lnTo>
                    <a:pt x="72" y="136"/>
                  </a:lnTo>
                  <a:lnTo>
                    <a:pt x="101" y="103"/>
                  </a:lnTo>
                  <a:lnTo>
                    <a:pt x="135" y="73"/>
                  </a:lnTo>
                  <a:lnTo>
                    <a:pt x="172" y="48"/>
                  </a:lnTo>
                  <a:lnTo>
                    <a:pt x="212" y="28"/>
                  </a:lnTo>
                  <a:lnTo>
                    <a:pt x="255" y="13"/>
                  </a:lnTo>
                  <a:lnTo>
                    <a:pt x="299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29"/>
            <p:cNvSpPr>
              <a:spLocks noEditPoints="1"/>
            </p:cNvSpPr>
            <p:nvPr/>
          </p:nvSpPr>
          <p:spPr bwMode="auto">
            <a:xfrm>
              <a:off x="4562475" y="4265613"/>
              <a:ext cx="325437" cy="490538"/>
            </a:xfrm>
            <a:custGeom>
              <a:avLst/>
              <a:gdLst>
                <a:gd name="T0" fmla="*/ 386 w 1850"/>
                <a:gd name="T1" fmla="*/ 1509 h 2781"/>
                <a:gd name="T2" fmla="*/ 358 w 1850"/>
                <a:gd name="T3" fmla="*/ 1529 h 2781"/>
                <a:gd name="T4" fmla="*/ 346 w 1850"/>
                <a:gd name="T5" fmla="*/ 1564 h 2781"/>
                <a:gd name="T6" fmla="*/ 349 w 1850"/>
                <a:gd name="T7" fmla="*/ 2625 h 2781"/>
                <a:gd name="T8" fmla="*/ 370 w 1850"/>
                <a:gd name="T9" fmla="*/ 2653 h 2781"/>
                <a:gd name="T10" fmla="*/ 404 w 1850"/>
                <a:gd name="T11" fmla="*/ 2665 h 2781"/>
                <a:gd name="T12" fmla="*/ 1464 w 1850"/>
                <a:gd name="T13" fmla="*/ 2661 h 2781"/>
                <a:gd name="T14" fmla="*/ 1492 w 1850"/>
                <a:gd name="T15" fmla="*/ 2640 h 2781"/>
                <a:gd name="T16" fmla="*/ 1503 w 1850"/>
                <a:gd name="T17" fmla="*/ 2607 h 2781"/>
                <a:gd name="T18" fmla="*/ 1500 w 1850"/>
                <a:gd name="T19" fmla="*/ 1546 h 2781"/>
                <a:gd name="T20" fmla="*/ 1480 w 1850"/>
                <a:gd name="T21" fmla="*/ 1517 h 2781"/>
                <a:gd name="T22" fmla="*/ 1445 w 1850"/>
                <a:gd name="T23" fmla="*/ 1506 h 2781"/>
                <a:gd name="T24" fmla="*/ 404 w 1850"/>
                <a:gd name="T25" fmla="*/ 116 h 2781"/>
                <a:gd name="T26" fmla="*/ 370 w 1850"/>
                <a:gd name="T27" fmla="*/ 126 h 2781"/>
                <a:gd name="T28" fmla="*/ 349 w 1850"/>
                <a:gd name="T29" fmla="*/ 155 h 2781"/>
                <a:gd name="T30" fmla="*/ 346 w 1850"/>
                <a:gd name="T31" fmla="*/ 1217 h 2781"/>
                <a:gd name="T32" fmla="*/ 358 w 1850"/>
                <a:gd name="T33" fmla="*/ 1250 h 2781"/>
                <a:gd name="T34" fmla="*/ 386 w 1850"/>
                <a:gd name="T35" fmla="*/ 1271 h 2781"/>
                <a:gd name="T36" fmla="*/ 1445 w 1850"/>
                <a:gd name="T37" fmla="*/ 1274 h 2781"/>
                <a:gd name="T38" fmla="*/ 1480 w 1850"/>
                <a:gd name="T39" fmla="*/ 1263 h 2781"/>
                <a:gd name="T40" fmla="*/ 1500 w 1850"/>
                <a:gd name="T41" fmla="*/ 1235 h 2781"/>
                <a:gd name="T42" fmla="*/ 1503 w 1850"/>
                <a:gd name="T43" fmla="*/ 173 h 2781"/>
                <a:gd name="T44" fmla="*/ 1492 w 1850"/>
                <a:gd name="T45" fmla="*/ 139 h 2781"/>
                <a:gd name="T46" fmla="*/ 1464 w 1850"/>
                <a:gd name="T47" fmla="*/ 118 h 2781"/>
                <a:gd name="T48" fmla="*/ 404 w 1850"/>
                <a:gd name="T49" fmla="*/ 116 h 2781"/>
                <a:gd name="T50" fmla="*/ 1763 w 1850"/>
                <a:gd name="T51" fmla="*/ 0 h 2781"/>
                <a:gd name="T52" fmla="*/ 1807 w 1850"/>
                <a:gd name="T53" fmla="*/ 11 h 2781"/>
                <a:gd name="T54" fmla="*/ 1838 w 1850"/>
                <a:gd name="T55" fmla="*/ 43 h 2781"/>
                <a:gd name="T56" fmla="*/ 1850 w 1850"/>
                <a:gd name="T57" fmla="*/ 86 h 2781"/>
                <a:gd name="T58" fmla="*/ 1847 w 1850"/>
                <a:gd name="T59" fmla="*/ 2716 h 2781"/>
                <a:gd name="T60" fmla="*/ 1824 w 1850"/>
                <a:gd name="T61" fmla="*/ 2754 h 2781"/>
                <a:gd name="T62" fmla="*/ 1786 w 1850"/>
                <a:gd name="T63" fmla="*/ 2778 h 2781"/>
                <a:gd name="T64" fmla="*/ 86 w 1850"/>
                <a:gd name="T65" fmla="*/ 2781 h 2781"/>
                <a:gd name="T66" fmla="*/ 43 w 1850"/>
                <a:gd name="T67" fmla="*/ 2768 h 2781"/>
                <a:gd name="T68" fmla="*/ 11 w 1850"/>
                <a:gd name="T69" fmla="*/ 2737 h 2781"/>
                <a:gd name="T70" fmla="*/ 0 w 1850"/>
                <a:gd name="T71" fmla="*/ 2693 h 2781"/>
                <a:gd name="T72" fmla="*/ 3 w 1850"/>
                <a:gd name="T73" fmla="*/ 63 h 2781"/>
                <a:gd name="T74" fmla="*/ 25 w 1850"/>
                <a:gd name="T75" fmla="*/ 25 h 2781"/>
                <a:gd name="T76" fmla="*/ 63 w 1850"/>
                <a:gd name="T77" fmla="*/ 3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50" h="2781">
                  <a:moveTo>
                    <a:pt x="404" y="1506"/>
                  </a:moveTo>
                  <a:lnTo>
                    <a:pt x="386" y="1509"/>
                  </a:lnTo>
                  <a:lnTo>
                    <a:pt x="370" y="1517"/>
                  </a:lnTo>
                  <a:lnTo>
                    <a:pt x="358" y="1529"/>
                  </a:lnTo>
                  <a:lnTo>
                    <a:pt x="349" y="1546"/>
                  </a:lnTo>
                  <a:lnTo>
                    <a:pt x="346" y="1564"/>
                  </a:lnTo>
                  <a:lnTo>
                    <a:pt x="346" y="2607"/>
                  </a:lnTo>
                  <a:lnTo>
                    <a:pt x="349" y="2625"/>
                  </a:lnTo>
                  <a:lnTo>
                    <a:pt x="358" y="2640"/>
                  </a:lnTo>
                  <a:lnTo>
                    <a:pt x="370" y="2653"/>
                  </a:lnTo>
                  <a:lnTo>
                    <a:pt x="386" y="2661"/>
                  </a:lnTo>
                  <a:lnTo>
                    <a:pt x="404" y="2665"/>
                  </a:lnTo>
                  <a:lnTo>
                    <a:pt x="1445" y="2665"/>
                  </a:lnTo>
                  <a:lnTo>
                    <a:pt x="1464" y="2661"/>
                  </a:lnTo>
                  <a:lnTo>
                    <a:pt x="1480" y="2653"/>
                  </a:lnTo>
                  <a:lnTo>
                    <a:pt x="1492" y="2640"/>
                  </a:lnTo>
                  <a:lnTo>
                    <a:pt x="1500" y="2625"/>
                  </a:lnTo>
                  <a:lnTo>
                    <a:pt x="1503" y="2607"/>
                  </a:lnTo>
                  <a:lnTo>
                    <a:pt x="1503" y="1564"/>
                  </a:lnTo>
                  <a:lnTo>
                    <a:pt x="1500" y="1546"/>
                  </a:lnTo>
                  <a:lnTo>
                    <a:pt x="1492" y="1529"/>
                  </a:lnTo>
                  <a:lnTo>
                    <a:pt x="1480" y="1517"/>
                  </a:lnTo>
                  <a:lnTo>
                    <a:pt x="1464" y="1509"/>
                  </a:lnTo>
                  <a:lnTo>
                    <a:pt x="1445" y="1506"/>
                  </a:lnTo>
                  <a:lnTo>
                    <a:pt x="404" y="1506"/>
                  </a:lnTo>
                  <a:close/>
                  <a:moveTo>
                    <a:pt x="404" y="116"/>
                  </a:moveTo>
                  <a:lnTo>
                    <a:pt x="386" y="118"/>
                  </a:lnTo>
                  <a:lnTo>
                    <a:pt x="370" y="126"/>
                  </a:lnTo>
                  <a:lnTo>
                    <a:pt x="358" y="139"/>
                  </a:lnTo>
                  <a:lnTo>
                    <a:pt x="349" y="155"/>
                  </a:lnTo>
                  <a:lnTo>
                    <a:pt x="346" y="173"/>
                  </a:lnTo>
                  <a:lnTo>
                    <a:pt x="346" y="1217"/>
                  </a:lnTo>
                  <a:lnTo>
                    <a:pt x="349" y="1235"/>
                  </a:lnTo>
                  <a:lnTo>
                    <a:pt x="358" y="1250"/>
                  </a:lnTo>
                  <a:lnTo>
                    <a:pt x="370" y="1263"/>
                  </a:lnTo>
                  <a:lnTo>
                    <a:pt x="386" y="1271"/>
                  </a:lnTo>
                  <a:lnTo>
                    <a:pt x="404" y="1274"/>
                  </a:lnTo>
                  <a:lnTo>
                    <a:pt x="1445" y="1274"/>
                  </a:lnTo>
                  <a:lnTo>
                    <a:pt x="1464" y="1271"/>
                  </a:lnTo>
                  <a:lnTo>
                    <a:pt x="1480" y="1263"/>
                  </a:lnTo>
                  <a:lnTo>
                    <a:pt x="1492" y="1250"/>
                  </a:lnTo>
                  <a:lnTo>
                    <a:pt x="1500" y="1235"/>
                  </a:lnTo>
                  <a:lnTo>
                    <a:pt x="1503" y="1217"/>
                  </a:lnTo>
                  <a:lnTo>
                    <a:pt x="1503" y="173"/>
                  </a:lnTo>
                  <a:lnTo>
                    <a:pt x="1500" y="155"/>
                  </a:lnTo>
                  <a:lnTo>
                    <a:pt x="1492" y="139"/>
                  </a:lnTo>
                  <a:lnTo>
                    <a:pt x="1480" y="126"/>
                  </a:lnTo>
                  <a:lnTo>
                    <a:pt x="1464" y="118"/>
                  </a:lnTo>
                  <a:lnTo>
                    <a:pt x="1445" y="116"/>
                  </a:lnTo>
                  <a:lnTo>
                    <a:pt x="404" y="116"/>
                  </a:lnTo>
                  <a:close/>
                  <a:moveTo>
                    <a:pt x="86" y="0"/>
                  </a:moveTo>
                  <a:lnTo>
                    <a:pt x="1763" y="0"/>
                  </a:lnTo>
                  <a:lnTo>
                    <a:pt x="1786" y="3"/>
                  </a:lnTo>
                  <a:lnTo>
                    <a:pt x="1807" y="11"/>
                  </a:lnTo>
                  <a:lnTo>
                    <a:pt x="1824" y="25"/>
                  </a:lnTo>
                  <a:lnTo>
                    <a:pt x="1838" y="43"/>
                  </a:lnTo>
                  <a:lnTo>
                    <a:pt x="1847" y="63"/>
                  </a:lnTo>
                  <a:lnTo>
                    <a:pt x="1850" y="86"/>
                  </a:lnTo>
                  <a:lnTo>
                    <a:pt x="1850" y="2693"/>
                  </a:lnTo>
                  <a:lnTo>
                    <a:pt x="1847" y="2716"/>
                  </a:lnTo>
                  <a:lnTo>
                    <a:pt x="1838" y="2737"/>
                  </a:lnTo>
                  <a:lnTo>
                    <a:pt x="1824" y="2754"/>
                  </a:lnTo>
                  <a:lnTo>
                    <a:pt x="1807" y="2768"/>
                  </a:lnTo>
                  <a:lnTo>
                    <a:pt x="1786" y="2778"/>
                  </a:lnTo>
                  <a:lnTo>
                    <a:pt x="1763" y="2781"/>
                  </a:lnTo>
                  <a:lnTo>
                    <a:pt x="86" y="2781"/>
                  </a:lnTo>
                  <a:lnTo>
                    <a:pt x="63" y="2778"/>
                  </a:lnTo>
                  <a:lnTo>
                    <a:pt x="43" y="2768"/>
                  </a:lnTo>
                  <a:lnTo>
                    <a:pt x="25" y="2754"/>
                  </a:lnTo>
                  <a:lnTo>
                    <a:pt x="11" y="2737"/>
                  </a:lnTo>
                  <a:lnTo>
                    <a:pt x="3" y="2716"/>
                  </a:lnTo>
                  <a:lnTo>
                    <a:pt x="0" y="2693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5398202" y="4205288"/>
            <a:ext cx="450850" cy="612775"/>
            <a:chOff x="5473700" y="4205288"/>
            <a:chExt cx="450850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234"/>
            <p:cNvSpPr>
              <a:spLocks noEditPoints="1"/>
            </p:cNvSpPr>
            <p:nvPr/>
          </p:nvSpPr>
          <p:spPr bwMode="auto">
            <a:xfrm>
              <a:off x="5616575" y="4552950"/>
              <a:ext cx="163513" cy="163513"/>
            </a:xfrm>
            <a:custGeom>
              <a:avLst/>
              <a:gdLst>
                <a:gd name="T0" fmla="*/ 562 w 928"/>
                <a:gd name="T1" fmla="*/ 639 h 927"/>
                <a:gd name="T2" fmla="*/ 534 w 928"/>
                <a:gd name="T3" fmla="*/ 661 h 927"/>
                <a:gd name="T4" fmla="*/ 522 w 928"/>
                <a:gd name="T5" fmla="*/ 694 h 927"/>
                <a:gd name="T6" fmla="*/ 534 w 928"/>
                <a:gd name="T7" fmla="*/ 729 h 927"/>
                <a:gd name="T8" fmla="*/ 562 w 928"/>
                <a:gd name="T9" fmla="*/ 750 h 927"/>
                <a:gd name="T10" fmla="*/ 696 w 928"/>
                <a:gd name="T11" fmla="*/ 752 h 927"/>
                <a:gd name="T12" fmla="*/ 730 w 928"/>
                <a:gd name="T13" fmla="*/ 742 h 927"/>
                <a:gd name="T14" fmla="*/ 751 w 928"/>
                <a:gd name="T15" fmla="*/ 713 h 927"/>
                <a:gd name="T16" fmla="*/ 751 w 928"/>
                <a:gd name="T17" fmla="*/ 676 h 927"/>
                <a:gd name="T18" fmla="*/ 730 w 928"/>
                <a:gd name="T19" fmla="*/ 648 h 927"/>
                <a:gd name="T20" fmla="*/ 696 w 928"/>
                <a:gd name="T21" fmla="*/ 637 h 927"/>
                <a:gd name="T22" fmla="*/ 232 w 928"/>
                <a:gd name="T23" fmla="*/ 637 h 927"/>
                <a:gd name="T24" fmla="*/ 198 w 928"/>
                <a:gd name="T25" fmla="*/ 648 h 927"/>
                <a:gd name="T26" fmla="*/ 177 w 928"/>
                <a:gd name="T27" fmla="*/ 676 h 927"/>
                <a:gd name="T28" fmla="*/ 177 w 928"/>
                <a:gd name="T29" fmla="*/ 713 h 927"/>
                <a:gd name="T30" fmla="*/ 198 w 928"/>
                <a:gd name="T31" fmla="*/ 742 h 927"/>
                <a:gd name="T32" fmla="*/ 232 w 928"/>
                <a:gd name="T33" fmla="*/ 752 h 927"/>
                <a:gd name="T34" fmla="*/ 367 w 928"/>
                <a:gd name="T35" fmla="*/ 750 h 927"/>
                <a:gd name="T36" fmla="*/ 395 w 928"/>
                <a:gd name="T37" fmla="*/ 729 h 927"/>
                <a:gd name="T38" fmla="*/ 406 w 928"/>
                <a:gd name="T39" fmla="*/ 694 h 927"/>
                <a:gd name="T40" fmla="*/ 395 w 928"/>
                <a:gd name="T41" fmla="*/ 661 h 927"/>
                <a:gd name="T42" fmla="*/ 367 w 928"/>
                <a:gd name="T43" fmla="*/ 639 h 927"/>
                <a:gd name="T44" fmla="*/ 232 w 928"/>
                <a:gd name="T45" fmla="*/ 637 h 927"/>
                <a:gd name="T46" fmla="*/ 446 w 928"/>
                <a:gd name="T47" fmla="*/ 118 h 927"/>
                <a:gd name="T48" fmla="*/ 417 w 928"/>
                <a:gd name="T49" fmla="*/ 139 h 927"/>
                <a:gd name="T50" fmla="*/ 406 w 928"/>
                <a:gd name="T51" fmla="*/ 173 h 927"/>
                <a:gd name="T52" fmla="*/ 409 w 928"/>
                <a:gd name="T53" fmla="*/ 366 h 927"/>
                <a:gd name="T54" fmla="*/ 430 w 928"/>
                <a:gd name="T55" fmla="*/ 394 h 927"/>
                <a:gd name="T56" fmla="*/ 464 w 928"/>
                <a:gd name="T57" fmla="*/ 405 h 927"/>
                <a:gd name="T58" fmla="*/ 499 w 928"/>
                <a:gd name="T59" fmla="*/ 394 h 927"/>
                <a:gd name="T60" fmla="*/ 519 w 928"/>
                <a:gd name="T61" fmla="*/ 366 h 927"/>
                <a:gd name="T62" fmla="*/ 522 w 928"/>
                <a:gd name="T63" fmla="*/ 173 h 927"/>
                <a:gd name="T64" fmla="*/ 511 w 928"/>
                <a:gd name="T65" fmla="*/ 139 h 927"/>
                <a:gd name="T66" fmla="*/ 483 w 928"/>
                <a:gd name="T67" fmla="*/ 118 h 927"/>
                <a:gd name="T68" fmla="*/ 0 w 928"/>
                <a:gd name="T69" fmla="*/ 0 h 927"/>
                <a:gd name="T70" fmla="*/ 928 w 928"/>
                <a:gd name="T71" fmla="*/ 927 h 927"/>
                <a:gd name="T72" fmla="*/ 0 w 928"/>
                <a:gd name="T73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8" h="927">
                  <a:moveTo>
                    <a:pt x="580" y="637"/>
                  </a:moveTo>
                  <a:lnTo>
                    <a:pt x="562" y="639"/>
                  </a:lnTo>
                  <a:lnTo>
                    <a:pt x="546" y="648"/>
                  </a:lnTo>
                  <a:lnTo>
                    <a:pt x="534" y="661"/>
                  </a:lnTo>
                  <a:lnTo>
                    <a:pt x="525" y="676"/>
                  </a:lnTo>
                  <a:lnTo>
                    <a:pt x="522" y="694"/>
                  </a:lnTo>
                  <a:lnTo>
                    <a:pt x="525" y="713"/>
                  </a:lnTo>
                  <a:lnTo>
                    <a:pt x="534" y="729"/>
                  </a:lnTo>
                  <a:lnTo>
                    <a:pt x="546" y="742"/>
                  </a:lnTo>
                  <a:lnTo>
                    <a:pt x="562" y="750"/>
                  </a:lnTo>
                  <a:lnTo>
                    <a:pt x="580" y="752"/>
                  </a:lnTo>
                  <a:lnTo>
                    <a:pt x="696" y="752"/>
                  </a:lnTo>
                  <a:lnTo>
                    <a:pt x="714" y="750"/>
                  </a:lnTo>
                  <a:lnTo>
                    <a:pt x="730" y="742"/>
                  </a:lnTo>
                  <a:lnTo>
                    <a:pt x="743" y="729"/>
                  </a:lnTo>
                  <a:lnTo>
                    <a:pt x="751" y="713"/>
                  </a:lnTo>
                  <a:lnTo>
                    <a:pt x="755" y="694"/>
                  </a:lnTo>
                  <a:lnTo>
                    <a:pt x="751" y="676"/>
                  </a:lnTo>
                  <a:lnTo>
                    <a:pt x="743" y="661"/>
                  </a:lnTo>
                  <a:lnTo>
                    <a:pt x="730" y="648"/>
                  </a:lnTo>
                  <a:lnTo>
                    <a:pt x="714" y="639"/>
                  </a:lnTo>
                  <a:lnTo>
                    <a:pt x="696" y="637"/>
                  </a:lnTo>
                  <a:lnTo>
                    <a:pt x="580" y="637"/>
                  </a:lnTo>
                  <a:close/>
                  <a:moveTo>
                    <a:pt x="232" y="637"/>
                  </a:moveTo>
                  <a:lnTo>
                    <a:pt x="213" y="639"/>
                  </a:lnTo>
                  <a:lnTo>
                    <a:pt x="198" y="648"/>
                  </a:lnTo>
                  <a:lnTo>
                    <a:pt x="185" y="661"/>
                  </a:lnTo>
                  <a:lnTo>
                    <a:pt x="177" y="676"/>
                  </a:lnTo>
                  <a:lnTo>
                    <a:pt x="174" y="694"/>
                  </a:lnTo>
                  <a:lnTo>
                    <a:pt x="177" y="713"/>
                  </a:lnTo>
                  <a:lnTo>
                    <a:pt x="185" y="729"/>
                  </a:lnTo>
                  <a:lnTo>
                    <a:pt x="198" y="742"/>
                  </a:lnTo>
                  <a:lnTo>
                    <a:pt x="213" y="750"/>
                  </a:lnTo>
                  <a:lnTo>
                    <a:pt x="232" y="752"/>
                  </a:lnTo>
                  <a:lnTo>
                    <a:pt x="349" y="752"/>
                  </a:lnTo>
                  <a:lnTo>
                    <a:pt x="367" y="750"/>
                  </a:lnTo>
                  <a:lnTo>
                    <a:pt x="382" y="742"/>
                  </a:lnTo>
                  <a:lnTo>
                    <a:pt x="395" y="729"/>
                  </a:lnTo>
                  <a:lnTo>
                    <a:pt x="404" y="713"/>
                  </a:lnTo>
                  <a:lnTo>
                    <a:pt x="406" y="694"/>
                  </a:lnTo>
                  <a:lnTo>
                    <a:pt x="404" y="676"/>
                  </a:lnTo>
                  <a:lnTo>
                    <a:pt x="395" y="661"/>
                  </a:lnTo>
                  <a:lnTo>
                    <a:pt x="382" y="648"/>
                  </a:lnTo>
                  <a:lnTo>
                    <a:pt x="367" y="639"/>
                  </a:lnTo>
                  <a:lnTo>
                    <a:pt x="349" y="637"/>
                  </a:lnTo>
                  <a:lnTo>
                    <a:pt x="232" y="637"/>
                  </a:lnTo>
                  <a:close/>
                  <a:moveTo>
                    <a:pt x="464" y="116"/>
                  </a:moveTo>
                  <a:lnTo>
                    <a:pt x="446" y="118"/>
                  </a:lnTo>
                  <a:lnTo>
                    <a:pt x="430" y="127"/>
                  </a:lnTo>
                  <a:lnTo>
                    <a:pt x="417" y="139"/>
                  </a:lnTo>
                  <a:lnTo>
                    <a:pt x="409" y="155"/>
                  </a:lnTo>
                  <a:lnTo>
                    <a:pt x="406" y="173"/>
                  </a:lnTo>
                  <a:lnTo>
                    <a:pt x="406" y="347"/>
                  </a:lnTo>
                  <a:lnTo>
                    <a:pt x="409" y="366"/>
                  </a:lnTo>
                  <a:lnTo>
                    <a:pt x="417" y="382"/>
                  </a:lnTo>
                  <a:lnTo>
                    <a:pt x="430" y="394"/>
                  </a:lnTo>
                  <a:lnTo>
                    <a:pt x="446" y="402"/>
                  </a:lnTo>
                  <a:lnTo>
                    <a:pt x="464" y="405"/>
                  </a:lnTo>
                  <a:lnTo>
                    <a:pt x="483" y="402"/>
                  </a:lnTo>
                  <a:lnTo>
                    <a:pt x="499" y="394"/>
                  </a:lnTo>
                  <a:lnTo>
                    <a:pt x="511" y="382"/>
                  </a:lnTo>
                  <a:lnTo>
                    <a:pt x="519" y="366"/>
                  </a:lnTo>
                  <a:lnTo>
                    <a:pt x="522" y="347"/>
                  </a:lnTo>
                  <a:lnTo>
                    <a:pt x="522" y="173"/>
                  </a:lnTo>
                  <a:lnTo>
                    <a:pt x="519" y="155"/>
                  </a:lnTo>
                  <a:lnTo>
                    <a:pt x="511" y="139"/>
                  </a:lnTo>
                  <a:lnTo>
                    <a:pt x="499" y="127"/>
                  </a:lnTo>
                  <a:lnTo>
                    <a:pt x="483" y="118"/>
                  </a:lnTo>
                  <a:lnTo>
                    <a:pt x="464" y="116"/>
                  </a:lnTo>
                  <a:close/>
                  <a:moveTo>
                    <a:pt x="0" y="0"/>
                  </a:moveTo>
                  <a:lnTo>
                    <a:pt x="928" y="0"/>
                  </a:lnTo>
                  <a:lnTo>
                    <a:pt x="928" y="927"/>
                  </a:lnTo>
                  <a:lnTo>
                    <a:pt x="0" y="9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35"/>
            <p:cNvSpPr>
              <a:spLocks noEditPoints="1"/>
            </p:cNvSpPr>
            <p:nvPr/>
          </p:nvSpPr>
          <p:spPr bwMode="auto">
            <a:xfrm>
              <a:off x="5616575" y="4306888"/>
              <a:ext cx="163513" cy="163513"/>
            </a:xfrm>
            <a:custGeom>
              <a:avLst/>
              <a:gdLst>
                <a:gd name="T0" fmla="*/ 562 w 928"/>
                <a:gd name="T1" fmla="*/ 640 h 928"/>
                <a:gd name="T2" fmla="*/ 534 w 928"/>
                <a:gd name="T3" fmla="*/ 662 h 928"/>
                <a:gd name="T4" fmla="*/ 522 w 928"/>
                <a:gd name="T5" fmla="*/ 695 h 928"/>
                <a:gd name="T6" fmla="*/ 534 w 928"/>
                <a:gd name="T7" fmla="*/ 730 h 928"/>
                <a:gd name="T8" fmla="*/ 562 w 928"/>
                <a:gd name="T9" fmla="*/ 750 h 928"/>
                <a:gd name="T10" fmla="*/ 696 w 928"/>
                <a:gd name="T11" fmla="*/ 753 h 928"/>
                <a:gd name="T12" fmla="*/ 730 w 928"/>
                <a:gd name="T13" fmla="*/ 742 h 928"/>
                <a:gd name="T14" fmla="*/ 751 w 928"/>
                <a:gd name="T15" fmla="*/ 713 h 928"/>
                <a:gd name="T16" fmla="*/ 751 w 928"/>
                <a:gd name="T17" fmla="*/ 677 h 928"/>
                <a:gd name="T18" fmla="*/ 730 w 928"/>
                <a:gd name="T19" fmla="*/ 649 h 928"/>
                <a:gd name="T20" fmla="*/ 696 w 928"/>
                <a:gd name="T21" fmla="*/ 637 h 928"/>
                <a:gd name="T22" fmla="*/ 232 w 928"/>
                <a:gd name="T23" fmla="*/ 637 h 928"/>
                <a:gd name="T24" fmla="*/ 198 w 928"/>
                <a:gd name="T25" fmla="*/ 649 h 928"/>
                <a:gd name="T26" fmla="*/ 177 w 928"/>
                <a:gd name="T27" fmla="*/ 677 h 928"/>
                <a:gd name="T28" fmla="*/ 177 w 928"/>
                <a:gd name="T29" fmla="*/ 713 h 928"/>
                <a:gd name="T30" fmla="*/ 198 w 928"/>
                <a:gd name="T31" fmla="*/ 742 h 928"/>
                <a:gd name="T32" fmla="*/ 232 w 928"/>
                <a:gd name="T33" fmla="*/ 753 h 928"/>
                <a:gd name="T34" fmla="*/ 367 w 928"/>
                <a:gd name="T35" fmla="*/ 750 h 928"/>
                <a:gd name="T36" fmla="*/ 395 w 928"/>
                <a:gd name="T37" fmla="*/ 730 h 928"/>
                <a:gd name="T38" fmla="*/ 406 w 928"/>
                <a:gd name="T39" fmla="*/ 695 h 928"/>
                <a:gd name="T40" fmla="*/ 395 w 928"/>
                <a:gd name="T41" fmla="*/ 662 h 928"/>
                <a:gd name="T42" fmla="*/ 367 w 928"/>
                <a:gd name="T43" fmla="*/ 640 h 928"/>
                <a:gd name="T44" fmla="*/ 232 w 928"/>
                <a:gd name="T45" fmla="*/ 637 h 928"/>
                <a:gd name="T46" fmla="*/ 446 w 928"/>
                <a:gd name="T47" fmla="*/ 119 h 928"/>
                <a:gd name="T48" fmla="*/ 417 w 928"/>
                <a:gd name="T49" fmla="*/ 140 h 928"/>
                <a:gd name="T50" fmla="*/ 406 w 928"/>
                <a:gd name="T51" fmla="*/ 174 h 928"/>
                <a:gd name="T52" fmla="*/ 409 w 928"/>
                <a:gd name="T53" fmla="*/ 366 h 928"/>
                <a:gd name="T54" fmla="*/ 430 w 928"/>
                <a:gd name="T55" fmla="*/ 395 h 928"/>
                <a:gd name="T56" fmla="*/ 464 w 928"/>
                <a:gd name="T57" fmla="*/ 406 h 928"/>
                <a:gd name="T58" fmla="*/ 499 w 928"/>
                <a:gd name="T59" fmla="*/ 395 h 928"/>
                <a:gd name="T60" fmla="*/ 519 w 928"/>
                <a:gd name="T61" fmla="*/ 366 h 928"/>
                <a:gd name="T62" fmla="*/ 522 w 928"/>
                <a:gd name="T63" fmla="*/ 174 h 928"/>
                <a:gd name="T64" fmla="*/ 511 w 928"/>
                <a:gd name="T65" fmla="*/ 140 h 928"/>
                <a:gd name="T66" fmla="*/ 483 w 928"/>
                <a:gd name="T67" fmla="*/ 119 h 928"/>
                <a:gd name="T68" fmla="*/ 0 w 928"/>
                <a:gd name="T69" fmla="*/ 0 h 928"/>
                <a:gd name="T70" fmla="*/ 928 w 928"/>
                <a:gd name="T71" fmla="*/ 928 h 928"/>
                <a:gd name="T72" fmla="*/ 0 w 928"/>
                <a:gd name="T73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8" h="928">
                  <a:moveTo>
                    <a:pt x="580" y="637"/>
                  </a:moveTo>
                  <a:lnTo>
                    <a:pt x="562" y="640"/>
                  </a:lnTo>
                  <a:lnTo>
                    <a:pt x="546" y="649"/>
                  </a:lnTo>
                  <a:lnTo>
                    <a:pt x="534" y="662"/>
                  </a:lnTo>
                  <a:lnTo>
                    <a:pt x="525" y="677"/>
                  </a:lnTo>
                  <a:lnTo>
                    <a:pt x="522" y="695"/>
                  </a:lnTo>
                  <a:lnTo>
                    <a:pt x="525" y="713"/>
                  </a:lnTo>
                  <a:lnTo>
                    <a:pt x="534" y="730"/>
                  </a:lnTo>
                  <a:lnTo>
                    <a:pt x="546" y="742"/>
                  </a:lnTo>
                  <a:lnTo>
                    <a:pt x="562" y="750"/>
                  </a:lnTo>
                  <a:lnTo>
                    <a:pt x="580" y="753"/>
                  </a:lnTo>
                  <a:lnTo>
                    <a:pt x="696" y="753"/>
                  </a:lnTo>
                  <a:lnTo>
                    <a:pt x="714" y="750"/>
                  </a:lnTo>
                  <a:lnTo>
                    <a:pt x="730" y="742"/>
                  </a:lnTo>
                  <a:lnTo>
                    <a:pt x="743" y="730"/>
                  </a:lnTo>
                  <a:lnTo>
                    <a:pt x="751" y="713"/>
                  </a:lnTo>
                  <a:lnTo>
                    <a:pt x="755" y="695"/>
                  </a:lnTo>
                  <a:lnTo>
                    <a:pt x="751" y="677"/>
                  </a:lnTo>
                  <a:lnTo>
                    <a:pt x="743" y="662"/>
                  </a:lnTo>
                  <a:lnTo>
                    <a:pt x="730" y="649"/>
                  </a:lnTo>
                  <a:lnTo>
                    <a:pt x="714" y="640"/>
                  </a:lnTo>
                  <a:lnTo>
                    <a:pt x="696" y="637"/>
                  </a:lnTo>
                  <a:lnTo>
                    <a:pt x="580" y="637"/>
                  </a:lnTo>
                  <a:close/>
                  <a:moveTo>
                    <a:pt x="232" y="637"/>
                  </a:moveTo>
                  <a:lnTo>
                    <a:pt x="213" y="640"/>
                  </a:lnTo>
                  <a:lnTo>
                    <a:pt x="198" y="649"/>
                  </a:lnTo>
                  <a:lnTo>
                    <a:pt x="185" y="662"/>
                  </a:lnTo>
                  <a:lnTo>
                    <a:pt x="177" y="677"/>
                  </a:lnTo>
                  <a:lnTo>
                    <a:pt x="174" y="695"/>
                  </a:lnTo>
                  <a:lnTo>
                    <a:pt x="177" y="713"/>
                  </a:lnTo>
                  <a:lnTo>
                    <a:pt x="185" y="730"/>
                  </a:lnTo>
                  <a:lnTo>
                    <a:pt x="198" y="742"/>
                  </a:lnTo>
                  <a:lnTo>
                    <a:pt x="213" y="750"/>
                  </a:lnTo>
                  <a:lnTo>
                    <a:pt x="232" y="753"/>
                  </a:lnTo>
                  <a:lnTo>
                    <a:pt x="349" y="753"/>
                  </a:lnTo>
                  <a:lnTo>
                    <a:pt x="367" y="750"/>
                  </a:lnTo>
                  <a:lnTo>
                    <a:pt x="382" y="742"/>
                  </a:lnTo>
                  <a:lnTo>
                    <a:pt x="395" y="730"/>
                  </a:lnTo>
                  <a:lnTo>
                    <a:pt x="404" y="713"/>
                  </a:lnTo>
                  <a:lnTo>
                    <a:pt x="406" y="695"/>
                  </a:lnTo>
                  <a:lnTo>
                    <a:pt x="404" y="677"/>
                  </a:lnTo>
                  <a:lnTo>
                    <a:pt x="395" y="662"/>
                  </a:lnTo>
                  <a:lnTo>
                    <a:pt x="382" y="649"/>
                  </a:lnTo>
                  <a:lnTo>
                    <a:pt x="367" y="640"/>
                  </a:lnTo>
                  <a:lnTo>
                    <a:pt x="349" y="637"/>
                  </a:lnTo>
                  <a:lnTo>
                    <a:pt x="232" y="637"/>
                  </a:lnTo>
                  <a:close/>
                  <a:moveTo>
                    <a:pt x="464" y="116"/>
                  </a:moveTo>
                  <a:lnTo>
                    <a:pt x="446" y="119"/>
                  </a:lnTo>
                  <a:lnTo>
                    <a:pt x="430" y="127"/>
                  </a:lnTo>
                  <a:lnTo>
                    <a:pt x="417" y="140"/>
                  </a:lnTo>
                  <a:lnTo>
                    <a:pt x="409" y="156"/>
                  </a:lnTo>
                  <a:lnTo>
                    <a:pt x="406" y="174"/>
                  </a:lnTo>
                  <a:lnTo>
                    <a:pt x="406" y="348"/>
                  </a:lnTo>
                  <a:lnTo>
                    <a:pt x="409" y="366"/>
                  </a:lnTo>
                  <a:lnTo>
                    <a:pt x="417" y="382"/>
                  </a:lnTo>
                  <a:lnTo>
                    <a:pt x="430" y="395"/>
                  </a:lnTo>
                  <a:lnTo>
                    <a:pt x="446" y="403"/>
                  </a:lnTo>
                  <a:lnTo>
                    <a:pt x="464" y="406"/>
                  </a:lnTo>
                  <a:lnTo>
                    <a:pt x="483" y="403"/>
                  </a:lnTo>
                  <a:lnTo>
                    <a:pt x="499" y="395"/>
                  </a:lnTo>
                  <a:lnTo>
                    <a:pt x="511" y="382"/>
                  </a:lnTo>
                  <a:lnTo>
                    <a:pt x="519" y="366"/>
                  </a:lnTo>
                  <a:lnTo>
                    <a:pt x="522" y="348"/>
                  </a:lnTo>
                  <a:lnTo>
                    <a:pt x="522" y="174"/>
                  </a:lnTo>
                  <a:lnTo>
                    <a:pt x="519" y="156"/>
                  </a:lnTo>
                  <a:lnTo>
                    <a:pt x="511" y="140"/>
                  </a:lnTo>
                  <a:lnTo>
                    <a:pt x="499" y="127"/>
                  </a:lnTo>
                  <a:lnTo>
                    <a:pt x="483" y="119"/>
                  </a:lnTo>
                  <a:lnTo>
                    <a:pt x="464" y="116"/>
                  </a:lnTo>
                  <a:close/>
                  <a:moveTo>
                    <a:pt x="0" y="0"/>
                  </a:moveTo>
                  <a:lnTo>
                    <a:pt x="928" y="0"/>
                  </a:lnTo>
                  <a:lnTo>
                    <a:pt x="928" y="928"/>
                  </a:lnTo>
                  <a:lnTo>
                    <a:pt x="0" y="9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36"/>
            <p:cNvSpPr>
              <a:spLocks noEditPoints="1"/>
            </p:cNvSpPr>
            <p:nvPr/>
          </p:nvSpPr>
          <p:spPr bwMode="auto">
            <a:xfrm>
              <a:off x="5535613" y="4265613"/>
              <a:ext cx="327025" cy="490538"/>
            </a:xfrm>
            <a:custGeom>
              <a:avLst/>
              <a:gdLst>
                <a:gd name="T0" fmla="*/ 388 w 1857"/>
                <a:gd name="T1" fmla="*/ 1509 h 2781"/>
                <a:gd name="T2" fmla="*/ 359 w 1857"/>
                <a:gd name="T3" fmla="*/ 1529 h 2781"/>
                <a:gd name="T4" fmla="*/ 348 w 1857"/>
                <a:gd name="T5" fmla="*/ 1564 h 2781"/>
                <a:gd name="T6" fmla="*/ 351 w 1857"/>
                <a:gd name="T7" fmla="*/ 2625 h 2781"/>
                <a:gd name="T8" fmla="*/ 372 w 1857"/>
                <a:gd name="T9" fmla="*/ 2653 h 2781"/>
                <a:gd name="T10" fmla="*/ 406 w 1857"/>
                <a:gd name="T11" fmla="*/ 2665 h 2781"/>
                <a:gd name="T12" fmla="*/ 1469 w 1857"/>
                <a:gd name="T13" fmla="*/ 2661 h 2781"/>
                <a:gd name="T14" fmla="*/ 1498 w 1857"/>
                <a:gd name="T15" fmla="*/ 2640 h 2781"/>
                <a:gd name="T16" fmla="*/ 1508 w 1857"/>
                <a:gd name="T17" fmla="*/ 2607 h 2781"/>
                <a:gd name="T18" fmla="*/ 1505 w 1857"/>
                <a:gd name="T19" fmla="*/ 1546 h 2781"/>
                <a:gd name="T20" fmla="*/ 1485 w 1857"/>
                <a:gd name="T21" fmla="*/ 1517 h 2781"/>
                <a:gd name="T22" fmla="*/ 1450 w 1857"/>
                <a:gd name="T23" fmla="*/ 1506 h 2781"/>
                <a:gd name="T24" fmla="*/ 406 w 1857"/>
                <a:gd name="T25" fmla="*/ 116 h 2781"/>
                <a:gd name="T26" fmla="*/ 372 w 1857"/>
                <a:gd name="T27" fmla="*/ 126 h 2781"/>
                <a:gd name="T28" fmla="*/ 351 w 1857"/>
                <a:gd name="T29" fmla="*/ 155 h 2781"/>
                <a:gd name="T30" fmla="*/ 348 w 1857"/>
                <a:gd name="T31" fmla="*/ 1217 h 2781"/>
                <a:gd name="T32" fmla="*/ 359 w 1857"/>
                <a:gd name="T33" fmla="*/ 1250 h 2781"/>
                <a:gd name="T34" fmla="*/ 388 w 1857"/>
                <a:gd name="T35" fmla="*/ 1271 h 2781"/>
                <a:gd name="T36" fmla="*/ 1450 w 1857"/>
                <a:gd name="T37" fmla="*/ 1274 h 2781"/>
                <a:gd name="T38" fmla="*/ 1485 w 1857"/>
                <a:gd name="T39" fmla="*/ 1263 h 2781"/>
                <a:gd name="T40" fmla="*/ 1505 w 1857"/>
                <a:gd name="T41" fmla="*/ 1235 h 2781"/>
                <a:gd name="T42" fmla="*/ 1508 w 1857"/>
                <a:gd name="T43" fmla="*/ 173 h 2781"/>
                <a:gd name="T44" fmla="*/ 1498 w 1857"/>
                <a:gd name="T45" fmla="*/ 139 h 2781"/>
                <a:gd name="T46" fmla="*/ 1469 w 1857"/>
                <a:gd name="T47" fmla="*/ 118 h 2781"/>
                <a:gd name="T48" fmla="*/ 406 w 1857"/>
                <a:gd name="T49" fmla="*/ 116 h 2781"/>
                <a:gd name="T50" fmla="*/ 1769 w 1857"/>
                <a:gd name="T51" fmla="*/ 0 h 2781"/>
                <a:gd name="T52" fmla="*/ 1814 w 1857"/>
                <a:gd name="T53" fmla="*/ 11 h 2781"/>
                <a:gd name="T54" fmla="*/ 1844 w 1857"/>
                <a:gd name="T55" fmla="*/ 43 h 2781"/>
                <a:gd name="T56" fmla="*/ 1857 w 1857"/>
                <a:gd name="T57" fmla="*/ 86 h 2781"/>
                <a:gd name="T58" fmla="*/ 1854 w 1857"/>
                <a:gd name="T59" fmla="*/ 2716 h 2781"/>
                <a:gd name="T60" fmla="*/ 1831 w 1857"/>
                <a:gd name="T61" fmla="*/ 2754 h 2781"/>
                <a:gd name="T62" fmla="*/ 1793 w 1857"/>
                <a:gd name="T63" fmla="*/ 2778 h 2781"/>
                <a:gd name="T64" fmla="*/ 86 w 1857"/>
                <a:gd name="T65" fmla="*/ 2781 h 2781"/>
                <a:gd name="T66" fmla="*/ 43 w 1857"/>
                <a:gd name="T67" fmla="*/ 2768 h 2781"/>
                <a:gd name="T68" fmla="*/ 11 w 1857"/>
                <a:gd name="T69" fmla="*/ 2737 h 2781"/>
                <a:gd name="T70" fmla="*/ 0 w 1857"/>
                <a:gd name="T71" fmla="*/ 2693 h 2781"/>
                <a:gd name="T72" fmla="*/ 3 w 1857"/>
                <a:gd name="T73" fmla="*/ 63 h 2781"/>
                <a:gd name="T74" fmla="*/ 25 w 1857"/>
                <a:gd name="T75" fmla="*/ 25 h 2781"/>
                <a:gd name="T76" fmla="*/ 63 w 1857"/>
                <a:gd name="T77" fmla="*/ 3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57" h="2781">
                  <a:moveTo>
                    <a:pt x="406" y="1506"/>
                  </a:moveTo>
                  <a:lnTo>
                    <a:pt x="388" y="1509"/>
                  </a:lnTo>
                  <a:lnTo>
                    <a:pt x="372" y="1517"/>
                  </a:lnTo>
                  <a:lnTo>
                    <a:pt x="359" y="1529"/>
                  </a:lnTo>
                  <a:lnTo>
                    <a:pt x="351" y="1546"/>
                  </a:lnTo>
                  <a:lnTo>
                    <a:pt x="348" y="1564"/>
                  </a:lnTo>
                  <a:lnTo>
                    <a:pt x="348" y="2607"/>
                  </a:lnTo>
                  <a:lnTo>
                    <a:pt x="351" y="2625"/>
                  </a:lnTo>
                  <a:lnTo>
                    <a:pt x="359" y="2640"/>
                  </a:lnTo>
                  <a:lnTo>
                    <a:pt x="372" y="2653"/>
                  </a:lnTo>
                  <a:lnTo>
                    <a:pt x="388" y="2661"/>
                  </a:lnTo>
                  <a:lnTo>
                    <a:pt x="406" y="2665"/>
                  </a:lnTo>
                  <a:lnTo>
                    <a:pt x="1450" y="2665"/>
                  </a:lnTo>
                  <a:lnTo>
                    <a:pt x="1469" y="2661"/>
                  </a:lnTo>
                  <a:lnTo>
                    <a:pt x="1485" y="2653"/>
                  </a:lnTo>
                  <a:lnTo>
                    <a:pt x="1498" y="2640"/>
                  </a:lnTo>
                  <a:lnTo>
                    <a:pt x="1505" y="2625"/>
                  </a:lnTo>
                  <a:lnTo>
                    <a:pt x="1508" y="2607"/>
                  </a:lnTo>
                  <a:lnTo>
                    <a:pt x="1508" y="1564"/>
                  </a:lnTo>
                  <a:lnTo>
                    <a:pt x="1505" y="1546"/>
                  </a:lnTo>
                  <a:lnTo>
                    <a:pt x="1498" y="1529"/>
                  </a:lnTo>
                  <a:lnTo>
                    <a:pt x="1485" y="1517"/>
                  </a:lnTo>
                  <a:lnTo>
                    <a:pt x="1469" y="1509"/>
                  </a:lnTo>
                  <a:lnTo>
                    <a:pt x="1450" y="1506"/>
                  </a:lnTo>
                  <a:lnTo>
                    <a:pt x="406" y="1506"/>
                  </a:lnTo>
                  <a:close/>
                  <a:moveTo>
                    <a:pt x="406" y="116"/>
                  </a:moveTo>
                  <a:lnTo>
                    <a:pt x="388" y="118"/>
                  </a:lnTo>
                  <a:lnTo>
                    <a:pt x="372" y="126"/>
                  </a:lnTo>
                  <a:lnTo>
                    <a:pt x="359" y="139"/>
                  </a:lnTo>
                  <a:lnTo>
                    <a:pt x="351" y="155"/>
                  </a:lnTo>
                  <a:lnTo>
                    <a:pt x="348" y="173"/>
                  </a:lnTo>
                  <a:lnTo>
                    <a:pt x="348" y="1217"/>
                  </a:lnTo>
                  <a:lnTo>
                    <a:pt x="351" y="1235"/>
                  </a:lnTo>
                  <a:lnTo>
                    <a:pt x="359" y="1250"/>
                  </a:lnTo>
                  <a:lnTo>
                    <a:pt x="372" y="1263"/>
                  </a:lnTo>
                  <a:lnTo>
                    <a:pt x="388" y="1271"/>
                  </a:lnTo>
                  <a:lnTo>
                    <a:pt x="406" y="1274"/>
                  </a:lnTo>
                  <a:lnTo>
                    <a:pt x="1450" y="1274"/>
                  </a:lnTo>
                  <a:lnTo>
                    <a:pt x="1469" y="1271"/>
                  </a:lnTo>
                  <a:lnTo>
                    <a:pt x="1485" y="1263"/>
                  </a:lnTo>
                  <a:lnTo>
                    <a:pt x="1498" y="1250"/>
                  </a:lnTo>
                  <a:lnTo>
                    <a:pt x="1505" y="1235"/>
                  </a:lnTo>
                  <a:lnTo>
                    <a:pt x="1508" y="1217"/>
                  </a:lnTo>
                  <a:lnTo>
                    <a:pt x="1508" y="173"/>
                  </a:lnTo>
                  <a:lnTo>
                    <a:pt x="1505" y="155"/>
                  </a:lnTo>
                  <a:lnTo>
                    <a:pt x="1498" y="139"/>
                  </a:lnTo>
                  <a:lnTo>
                    <a:pt x="1485" y="126"/>
                  </a:lnTo>
                  <a:lnTo>
                    <a:pt x="1469" y="118"/>
                  </a:lnTo>
                  <a:lnTo>
                    <a:pt x="1450" y="116"/>
                  </a:lnTo>
                  <a:lnTo>
                    <a:pt x="406" y="116"/>
                  </a:lnTo>
                  <a:close/>
                  <a:moveTo>
                    <a:pt x="86" y="0"/>
                  </a:moveTo>
                  <a:lnTo>
                    <a:pt x="1769" y="0"/>
                  </a:lnTo>
                  <a:lnTo>
                    <a:pt x="1793" y="3"/>
                  </a:lnTo>
                  <a:lnTo>
                    <a:pt x="1814" y="11"/>
                  </a:lnTo>
                  <a:lnTo>
                    <a:pt x="1831" y="25"/>
                  </a:lnTo>
                  <a:lnTo>
                    <a:pt x="1844" y="43"/>
                  </a:lnTo>
                  <a:lnTo>
                    <a:pt x="1854" y="63"/>
                  </a:lnTo>
                  <a:lnTo>
                    <a:pt x="1857" y="86"/>
                  </a:lnTo>
                  <a:lnTo>
                    <a:pt x="1857" y="2693"/>
                  </a:lnTo>
                  <a:lnTo>
                    <a:pt x="1854" y="2716"/>
                  </a:lnTo>
                  <a:lnTo>
                    <a:pt x="1844" y="2737"/>
                  </a:lnTo>
                  <a:lnTo>
                    <a:pt x="1831" y="2754"/>
                  </a:lnTo>
                  <a:lnTo>
                    <a:pt x="1814" y="2768"/>
                  </a:lnTo>
                  <a:lnTo>
                    <a:pt x="1793" y="2778"/>
                  </a:lnTo>
                  <a:lnTo>
                    <a:pt x="1769" y="2781"/>
                  </a:lnTo>
                  <a:lnTo>
                    <a:pt x="86" y="2781"/>
                  </a:lnTo>
                  <a:lnTo>
                    <a:pt x="63" y="2778"/>
                  </a:lnTo>
                  <a:lnTo>
                    <a:pt x="43" y="2768"/>
                  </a:lnTo>
                  <a:lnTo>
                    <a:pt x="25" y="2754"/>
                  </a:lnTo>
                  <a:lnTo>
                    <a:pt x="11" y="2737"/>
                  </a:lnTo>
                  <a:lnTo>
                    <a:pt x="3" y="2716"/>
                  </a:lnTo>
                  <a:lnTo>
                    <a:pt x="0" y="2693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37"/>
            <p:cNvSpPr>
              <a:spLocks noEditPoints="1"/>
            </p:cNvSpPr>
            <p:nvPr/>
          </p:nvSpPr>
          <p:spPr bwMode="auto">
            <a:xfrm>
              <a:off x="5473700" y="4205288"/>
              <a:ext cx="450850" cy="612775"/>
            </a:xfrm>
            <a:custGeom>
              <a:avLst/>
              <a:gdLst>
                <a:gd name="T0" fmla="*/ 399 w 2553"/>
                <a:gd name="T1" fmla="*/ 236 h 3477"/>
                <a:gd name="T2" fmla="*/ 332 w 2553"/>
                <a:gd name="T3" fmla="*/ 260 h 3477"/>
                <a:gd name="T4" fmla="*/ 279 w 2553"/>
                <a:gd name="T5" fmla="*/ 304 h 3477"/>
                <a:gd name="T6" fmla="*/ 244 w 2553"/>
                <a:gd name="T7" fmla="*/ 364 h 3477"/>
                <a:gd name="T8" fmla="*/ 231 w 2553"/>
                <a:gd name="T9" fmla="*/ 435 h 3477"/>
                <a:gd name="T10" fmla="*/ 235 w 2553"/>
                <a:gd name="T11" fmla="*/ 3079 h 3477"/>
                <a:gd name="T12" fmla="*/ 259 w 2553"/>
                <a:gd name="T13" fmla="*/ 3145 h 3477"/>
                <a:gd name="T14" fmla="*/ 304 w 2553"/>
                <a:gd name="T15" fmla="*/ 3197 h 3477"/>
                <a:gd name="T16" fmla="*/ 364 w 2553"/>
                <a:gd name="T17" fmla="*/ 3232 h 3477"/>
                <a:gd name="T18" fmla="*/ 434 w 2553"/>
                <a:gd name="T19" fmla="*/ 3245 h 3477"/>
                <a:gd name="T20" fmla="*/ 2154 w 2553"/>
                <a:gd name="T21" fmla="*/ 3242 h 3477"/>
                <a:gd name="T22" fmla="*/ 2220 w 2553"/>
                <a:gd name="T23" fmla="*/ 3217 h 3477"/>
                <a:gd name="T24" fmla="*/ 2273 w 2553"/>
                <a:gd name="T25" fmla="*/ 3173 h 3477"/>
                <a:gd name="T26" fmla="*/ 2308 w 2553"/>
                <a:gd name="T27" fmla="*/ 3113 h 3477"/>
                <a:gd name="T28" fmla="*/ 2320 w 2553"/>
                <a:gd name="T29" fmla="*/ 3042 h 3477"/>
                <a:gd name="T30" fmla="*/ 2317 w 2553"/>
                <a:gd name="T31" fmla="*/ 399 h 3477"/>
                <a:gd name="T32" fmla="*/ 2293 w 2553"/>
                <a:gd name="T33" fmla="*/ 333 h 3477"/>
                <a:gd name="T34" fmla="*/ 2248 w 2553"/>
                <a:gd name="T35" fmla="*/ 280 h 3477"/>
                <a:gd name="T36" fmla="*/ 2188 w 2553"/>
                <a:gd name="T37" fmla="*/ 245 h 3477"/>
                <a:gd name="T38" fmla="*/ 2117 w 2553"/>
                <a:gd name="T39" fmla="*/ 233 h 3477"/>
                <a:gd name="T40" fmla="*/ 348 w 2553"/>
                <a:gd name="T41" fmla="*/ 0 h 3477"/>
                <a:gd name="T42" fmla="*/ 2252 w 2553"/>
                <a:gd name="T43" fmla="*/ 3 h 3477"/>
                <a:gd name="T44" fmla="*/ 2340 w 2553"/>
                <a:gd name="T45" fmla="*/ 28 h 3477"/>
                <a:gd name="T46" fmla="*/ 2418 w 2553"/>
                <a:gd name="T47" fmla="*/ 73 h 3477"/>
                <a:gd name="T48" fmla="*/ 2480 w 2553"/>
                <a:gd name="T49" fmla="*/ 136 h 3477"/>
                <a:gd name="T50" fmla="*/ 2525 w 2553"/>
                <a:gd name="T51" fmla="*/ 214 h 3477"/>
                <a:gd name="T52" fmla="*/ 2550 w 2553"/>
                <a:gd name="T53" fmla="*/ 301 h 3477"/>
                <a:gd name="T54" fmla="*/ 2553 w 2553"/>
                <a:gd name="T55" fmla="*/ 3130 h 3477"/>
                <a:gd name="T56" fmla="*/ 2540 w 2553"/>
                <a:gd name="T57" fmla="*/ 3222 h 3477"/>
                <a:gd name="T58" fmla="*/ 2505 w 2553"/>
                <a:gd name="T59" fmla="*/ 3305 h 3477"/>
                <a:gd name="T60" fmla="*/ 2450 w 2553"/>
                <a:gd name="T61" fmla="*/ 3375 h 3477"/>
                <a:gd name="T62" fmla="*/ 2381 w 2553"/>
                <a:gd name="T63" fmla="*/ 3430 h 3477"/>
                <a:gd name="T64" fmla="*/ 2297 w 2553"/>
                <a:gd name="T65" fmla="*/ 3464 h 3477"/>
                <a:gd name="T66" fmla="*/ 2205 w 2553"/>
                <a:gd name="T67" fmla="*/ 3477 h 3477"/>
                <a:gd name="T68" fmla="*/ 300 w 2553"/>
                <a:gd name="T69" fmla="*/ 3474 h 3477"/>
                <a:gd name="T70" fmla="*/ 212 w 2553"/>
                <a:gd name="T71" fmla="*/ 3450 h 3477"/>
                <a:gd name="T72" fmla="*/ 135 w 2553"/>
                <a:gd name="T73" fmla="*/ 3404 h 3477"/>
                <a:gd name="T74" fmla="*/ 72 w 2553"/>
                <a:gd name="T75" fmla="*/ 3342 h 3477"/>
                <a:gd name="T76" fmla="*/ 27 w 2553"/>
                <a:gd name="T77" fmla="*/ 3265 h 3477"/>
                <a:gd name="T78" fmla="*/ 3 w 2553"/>
                <a:gd name="T79" fmla="*/ 3176 h 3477"/>
                <a:gd name="T80" fmla="*/ 0 w 2553"/>
                <a:gd name="T81" fmla="*/ 349 h 3477"/>
                <a:gd name="T82" fmla="*/ 12 w 2553"/>
                <a:gd name="T83" fmla="*/ 256 h 3477"/>
                <a:gd name="T84" fmla="*/ 48 w 2553"/>
                <a:gd name="T85" fmla="*/ 173 h 3477"/>
                <a:gd name="T86" fmla="*/ 101 w 2553"/>
                <a:gd name="T87" fmla="*/ 103 h 3477"/>
                <a:gd name="T88" fmla="*/ 172 w 2553"/>
                <a:gd name="T89" fmla="*/ 48 h 3477"/>
                <a:gd name="T90" fmla="*/ 256 w 2553"/>
                <a:gd name="T91" fmla="*/ 13 h 3477"/>
                <a:gd name="T92" fmla="*/ 348 w 2553"/>
                <a:gd name="T93" fmla="*/ 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3" h="3477">
                  <a:moveTo>
                    <a:pt x="434" y="233"/>
                  </a:moveTo>
                  <a:lnTo>
                    <a:pt x="399" y="236"/>
                  </a:lnTo>
                  <a:lnTo>
                    <a:pt x="364" y="245"/>
                  </a:lnTo>
                  <a:lnTo>
                    <a:pt x="332" y="260"/>
                  </a:lnTo>
                  <a:lnTo>
                    <a:pt x="304" y="280"/>
                  </a:lnTo>
                  <a:lnTo>
                    <a:pt x="279" y="304"/>
                  </a:lnTo>
                  <a:lnTo>
                    <a:pt x="259" y="333"/>
                  </a:lnTo>
                  <a:lnTo>
                    <a:pt x="244" y="364"/>
                  </a:lnTo>
                  <a:lnTo>
                    <a:pt x="235" y="399"/>
                  </a:lnTo>
                  <a:lnTo>
                    <a:pt x="231" y="435"/>
                  </a:lnTo>
                  <a:lnTo>
                    <a:pt x="231" y="3042"/>
                  </a:lnTo>
                  <a:lnTo>
                    <a:pt x="235" y="3079"/>
                  </a:lnTo>
                  <a:lnTo>
                    <a:pt x="244" y="3113"/>
                  </a:lnTo>
                  <a:lnTo>
                    <a:pt x="259" y="3145"/>
                  </a:lnTo>
                  <a:lnTo>
                    <a:pt x="279" y="3173"/>
                  </a:lnTo>
                  <a:lnTo>
                    <a:pt x="304" y="3197"/>
                  </a:lnTo>
                  <a:lnTo>
                    <a:pt x="332" y="3217"/>
                  </a:lnTo>
                  <a:lnTo>
                    <a:pt x="364" y="3232"/>
                  </a:lnTo>
                  <a:lnTo>
                    <a:pt x="399" y="3242"/>
                  </a:lnTo>
                  <a:lnTo>
                    <a:pt x="434" y="3245"/>
                  </a:lnTo>
                  <a:lnTo>
                    <a:pt x="2117" y="3245"/>
                  </a:lnTo>
                  <a:lnTo>
                    <a:pt x="2154" y="3242"/>
                  </a:lnTo>
                  <a:lnTo>
                    <a:pt x="2188" y="3232"/>
                  </a:lnTo>
                  <a:lnTo>
                    <a:pt x="2220" y="3217"/>
                  </a:lnTo>
                  <a:lnTo>
                    <a:pt x="2248" y="3197"/>
                  </a:lnTo>
                  <a:lnTo>
                    <a:pt x="2273" y="3173"/>
                  </a:lnTo>
                  <a:lnTo>
                    <a:pt x="2293" y="3145"/>
                  </a:lnTo>
                  <a:lnTo>
                    <a:pt x="2308" y="3113"/>
                  </a:lnTo>
                  <a:lnTo>
                    <a:pt x="2317" y="3079"/>
                  </a:lnTo>
                  <a:lnTo>
                    <a:pt x="2320" y="3042"/>
                  </a:lnTo>
                  <a:lnTo>
                    <a:pt x="2320" y="435"/>
                  </a:lnTo>
                  <a:lnTo>
                    <a:pt x="2317" y="399"/>
                  </a:lnTo>
                  <a:lnTo>
                    <a:pt x="2308" y="364"/>
                  </a:lnTo>
                  <a:lnTo>
                    <a:pt x="2293" y="333"/>
                  </a:lnTo>
                  <a:lnTo>
                    <a:pt x="2273" y="304"/>
                  </a:lnTo>
                  <a:lnTo>
                    <a:pt x="2248" y="280"/>
                  </a:lnTo>
                  <a:lnTo>
                    <a:pt x="2220" y="260"/>
                  </a:lnTo>
                  <a:lnTo>
                    <a:pt x="2188" y="245"/>
                  </a:lnTo>
                  <a:lnTo>
                    <a:pt x="2154" y="236"/>
                  </a:lnTo>
                  <a:lnTo>
                    <a:pt x="2117" y="233"/>
                  </a:lnTo>
                  <a:lnTo>
                    <a:pt x="434" y="233"/>
                  </a:lnTo>
                  <a:close/>
                  <a:moveTo>
                    <a:pt x="348" y="0"/>
                  </a:moveTo>
                  <a:lnTo>
                    <a:pt x="2205" y="0"/>
                  </a:lnTo>
                  <a:lnTo>
                    <a:pt x="2252" y="3"/>
                  </a:lnTo>
                  <a:lnTo>
                    <a:pt x="2297" y="13"/>
                  </a:lnTo>
                  <a:lnTo>
                    <a:pt x="2340" y="28"/>
                  </a:lnTo>
                  <a:lnTo>
                    <a:pt x="2381" y="48"/>
                  </a:lnTo>
                  <a:lnTo>
                    <a:pt x="2418" y="73"/>
                  </a:lnTo>
                  <a:lnTo>
                    <a:pt x="2450" y="103"/>
                  </a:lnTo>
                  <a:lnTo>
                    <a:pt x="2480" y="136"/>
                  </a:lnTo>
                  <a:lnTo>
                    <a:pt x="2505" y="173"/>
                  </a:lnTo>
                  <a:lnTo>
                    <a:pt x="2525" y="214"/>
                  </a:lnTo>
                  <a:lnTo>
                    <a:pt x="2540" y="256"/>
                  </a:lnTo>
                  <a:lnTo>
                    <a:pt x="2550" y="301"/>
                  </a:lnTo>
                  <a:lnTo>
                    <a:pt x="2553" y="349"/>
                  </a:lnTo>
                  <a:lnTo>
                    <a:pt x="2553" y="3130"/>
                  </a:lnTo>
                  <a:lnTo>
                    <a:pt x="2550" y="3176"/>
                  </a:lnTo>
                  <a:lnTo>
                    <a:pt x="2540" y="3222"/>
                  </a:lnTo>
                  <a:lnTo>
                    <a:pt x="2525" y="3265"/>
                  </a:lnTo>
                  <a:lnTo>
                    <a:pt x="2505" y="3305"/>
                  </a:lnTo>
                  <a:lnTo>
                    <a:pt x="2480" y="3342"/>
                  </a:lnTo>
                  <a:lnTo>
                    <a:pt x="2450" y="3375"/>
                  </a:lnTo>
                  <a:lnTo>
                    <a:pt x="2418" y="3404"/>
                  </a:lnTo>
                  <a:lnTo>
                    <a:pt x="2381" y="3430"/>
                  </a:lnTo>
                  <a:lnTo>
                    <a:pt x="2340" y="3450"/>
                  </a:lnTo>
                  <a:lnTo>
                    <a:pt x="2297" y="3464"/>
                  </a:lnTo>
                  <a:lnTo>
                    <a:pt x="2252" y="3474"/>
                  </a:lnTo>
                  <a:lnTo>
                    <a:pt x="2205" y="3477"/>
                  </a:lnTo>
                  <a:lnTo>
                    <a:pt x="348" y="3477"/>
                  </a:lnTo>
                  <a:lnTo>
                    <a:pt x="300" y="3474"/>
                  </a:lnTo>
                  <a:lnTo>
                    <a:pt x="256" y="3464"/>
                  </a:lnTo>
                  <a:lnTo>
                    <a:pt x="212" y="3450"/>
                  </a:lnTo>
                  <a:lnTo>
                    <a:pt x="172" y="3430"/>
                  </a:lnTo>
                  <a:lnTo>
                    <a:pt x="135" y="3404"/>
                  </a:lnTo>
                  <a:lnTo>
                    <a:pt x="101" y="3375"/>
                  </a:lnTo>
                  <a:lnTo>
                    <a:pt x="72" y="3342"/>
                  </a:lnTo>
                  <a:lnTo>
                    <a:pt x="48" y="3305"/>
                  </a:lnTo>
                  <a:lnTo>
                    <a:pt x="27" y="3265"/>
                  </a:lnTo>
                  <a:lnTo>
                    <a:pt x="12" y="3222"/>
                  </a:lnTo>
                  <a:lnTo>
                    <a:pt x="3" y="3176"/>
                  </a:lnTo>
                  <a:lnTo>
                    <a:pt x="0" y="3130"/>
                  </a:lnTo>
                  <a:lnTo>
                    <a:pt x="0" y="349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4"/>
                  </a:lnTo>
                  <a:lnTo>
                    <a:pt x="48" y="173"/>
                  </a:lnTo>
                  <a:lnTo>
                    <a:pt x="72" y="136"/>
                  </a:lnTo>
                  <a:lnTo>
                    <a:pt x="101" y="103"/>
                  </a:lnTo>
                  <a:lnTo>
                    <a:pt x="135" y="73"/>
                  </a:lnTo>
                  <a:lnTo>
                    <a:pt x="172" y="48"/>
                  </a:lnTo>
                  <a:lnTo>
                    <a:pt x="212" y="28"/>
                  </a:lnTo>
                  <a:lnTo>
                    <a:pt x="256" y="13"/>
                  </a:lnTo>
                  <a:lnTo>
                    <a:pt x="300" y="3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6257496" y="4289425"/>
            <a:ext cx="603250" cy="442913"/>
            <a:chOff x="6272213" y="4289425"/>
            <a:chExt cx="603250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8" name="Freeform 242"/>
            <p:cNvSpPr>
              <a:spLocks noEditPoints="1"/>
            </p:cNvSpPr>
            <p:nvPr/>
          </p:nvSpPr>
          <p:spPr bwMode="auto">
            <a:xfrm>
              <a:off x="6613526" y="4432300"/>
              <a:ext cx="160338" cy="158750"/>
            </a:xfrm>
            <a:custGeom>
              <a:avLst/>
              <a:gdLst>
                <a:gd name="T0" fmla="*/ 576 w 911"/>
                <a:gd name="T1" fmla="*/ 350 h 904"/>
                <a:gd name="T2" fmla="*/ 523 w 911"/>
                <a:gd name="T3" fmla="*/ 402 h 904"/>
                <a:gd name="T4" fmla="*/ 515 w 911"/>
                <a:gd name="T5" fmla="*/ 477 h 904"/>
                <a:gd name="T6" fmla="*/ 554 w 911"/>
                <a:gd name="T7" fmla="*/ 541 h 904"/>
                <a:gd name="T8" fmla="*/ 626 w 911"/>
                <a:gd name="T9" fmla="*/ 566 h 904"/>
                <a:gd name="T10" fmla="*/ 697 w 911"/>
                <a:gd name="T11" fmla="*/ 541 h 904"/>
                <a:gd name="T12" fmla="*/ 737 w 911"/>
                <a:gd name="T13" fmla="*/ 477 h 904"/>
                <a:gd name="T14" fmla="*/ 729 w 911"/>
                <a:gd name="T15" fmla="*/ 402 h 904"/>
                <a:gd name="T16" fmla="*/ 676 w 911"/>
                <a:gd name="T17" fmla="*/ 350 h 904"/>
                <a:gd name="T18" fmla="*/ 284 w 911"/>
                <a:gd name="T19" fmla="*/ 338 h 904"/>
                <a:gd name="T20" fmla="*/ 213 w 911"/>
                <a:gd name="T21" fmla="*/ 362 h 904"/>
                <a:gd name="T22" fmla="*/ 173 w 911"/>
                <a:gd name="T23" fmla="*/ 426 h 904"/>
                <a:gd name="T24" fmla="*/ 182 w 911"/>
                <a:gd name="T25" fmla="*/ 502 h 904"/>
                <a:gd name="T26" fmla="*/ 234 w 911"/>
                <a:gd name="T27" fmla="*/ 554 h 904"/>
                <a:gd name="T28" fmla="*/ 311 w 911"/>
                <a:gd name="T29" fmla="*/ 563 h 904"/>
                <a:gd name="T30" fmla="*/ 373 w 911"/>
                <a:gd name="T31" fmla="*/ 523 h 904"/>
                <a:gd name="T32" fmla="*/ 398 w 911"/>
                <a:gd name="T33" fmla="*/ 452 h 904"/>
                <a:gd name="T34" fmla="*/ 373 w 911"/>
                <a:gd name="T35" fmla="*/ 381 h 904"/>
                <a:gd name="T36" fmla="*/ 311 w 911"/>
                <a:gd name="T37" fmla="*/ 341 h 904"/>
                <a:gd name="T38" fmla="*/ 398 w 911"/>
                <a:gd name="T39" fmla="*/ 53 h 904"/>
                <a:gd name="T40" fmla="*/ 422 w 911"/>
                <a:gd name="T41" fmla="*/ 99 h 904"/>
                <a:gd name="T42" fmla="*/ 474 w 911"/>
                <a:gd name="T43" fmla="*/ 107 h 904"/>
                <a:gd name="T44" fmla="*/ 509 w 911"/>
                <a:gd name="T45" fmla="*/ 71 h 904"/>
                <a:gd name="T46" fmla="*/ 563 w 911"/>
                <a:gd name="T47" fmla="*/ 9 h 904"/>
                <a:gd name="T48" fmla="*/ 702 w 911"/>
                <a:gd name="T49" fmla="*/ 69 h 904"/>
                <a:gd name="T50" fmla="*/ 811 w 911"/>
                <a:gd name="T51" fmla="*/ 169 h 904"/>
                <a:gd name="T52" fmla="*/ 884 w 911"/>
                <a:gd name="T53" fmla="*/ 299 h 904"/>
                <a:gd name="T54" fmla="*/ 911 w 911"/>
                <a:gd name="T55" fmla="*/ 452 h 904"/>
                <a:gd name="T56" fmla="*/ 884 w 911"/>
                <a:gd name="T57" fmla="*/ 605 h 904"/>
                <a:gd name="T58" fmla="*/ 811 w 911"/>
                <a:gd name="T59" fmla="*/ 736 h 904"/>
                <a:gd name="T60" fmla="*/ 702 w 911"/>
                <a:gd name="T61" fmla="*/ 835 h 904"/>
                <a:gd name="T62" fmla="*/ 563 w 911"/>
                <a:gd name="T63" fmla="*/ 894 h 904"/>
                <a:gd name="T64" fmla="*/ 509 w 911"/>
                <a:gd name="T65" fmla="*/ 833 h 904"/>
                <a:gd name="T66" fmla="*/ 474 w 911"/>
                <a:gd name="T67" fmla="*/ 797 h 904"/>
                <a:gd name="T68" fmla="*/ 422 w 911"/>
                <a:gd name="T69" fmla="*/ 805 h 904"/>
                <a:gd name="T70" fmla="*/ 398 w 911"/>
                <a:gd name="T71" fmla="*/ 851 h 904"/>
                <a:gd name="T72" fmla="*/ 298 w 911"/>
                <a:gd name="T73" fmla="*/ 880 h 904"/>
                <a:gd name="T74" fmla="*/ 169 w 911"/>
                <a:gd name="T75" fmla="*/ 806 h 904"/>
                <a:gd name="T76" fmla="*/ 69 w 911"/>
                <a:gd name="T77" fmla="*/ 694 h 904"/>
                <a:gd name="T78" fmla="*/ 11 w 911"/>
                <a:gd name="T79" fmla="*/ 555 h 904"/>
                <a:gd name="T80" fmla="*/ 2 w 911"/>
                <a:gd name="T81" fmla="*/ 399 h 904"/>
                <a:gd name="T82" fmla="*/ 46 w 911"/>
                <a:gd name="T83" fmla="*/ 253 h 904"/>
                <a:gd name="T84" fmla="*/ 132 w 911"/>
                <a:gd name="T85" fmla="*/ 131 h 904"/>
                <a:gd name="T86" fmla="*/ 253 w 911"/>
                <a:gd name="T87" fmla="*/ 44 h 904"/>
                <a:gd name="T88" fmla="*/ 398 w 911"/>
                <a:gd name="T8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1" h="904">
                  <a:moveTo>
                    <a:pt x="626" y="338"/>
                  </a:moveTo>
                  <a:lnTo>
                    <a:pt x="600" y="341"/>
                  </a:lnTo>
                  <a:lnTo>
                    <a:pt x="576" y="350"/>
                  </a:lnTo>
                  <a:lnTo>
                    <a:pt x="554" y="362"/>
                  </a:lnTo>
                  <a:lnTo>
                    <a:pt x="537" y="381"/>
                  </a:lnTo>
                  <a:lnTo>
                    <a:pt x="523" y="402"/>
                  </a:lnTo>
                  <a:lnTo>
                    <a:pt x="515" y="426"/>
                  </a:lnTo>
                  <a:lnTo>
                    <a:pt x="512" y="452"/>
                  </a:lnTo>
                  <a:lnTo>
                    <a:pt x="515" y="477"/>
                  </a:lnTo>
                  <a:lnTo>
                    <a:pt x="523" y="502"/>
                  </a:lnTo>
                  <a:lnTo>
                    <a:pt x="537" y="523"/>
                  </a:lnTo>
                  <a:lnTo>
                    <a:pt x="554" y="541"/>
                  </a:lnTo>
                  <a:lnTo>
                    <a:pt x="576" y="554"/>
                  </a:lnTo>
                  <a:lnTo>
                    <a:pt x="600" y="563"/>
                  </a:lnTo>
                  <a:lnTo>
                    <a:pt x="626" y="566"/>
                  </a:lnTo>
                  <a:lnTo>
                    <a:pt x="652" y="563"/>
                  </a:lnTo>
                  <a:lnTo>
                    <a:pt x="676" y="554"/>
                  </a:lnTo>
                  <a:lnTo>
                    <a:pt x="697" y="541"/>
                  </a:lnTo>
                  <a:lnTo>
                    <a:pt x="715" y="523"/>
                  </a:lnTo>
                  <a:lnTo>
                    <a:pt x="729" y="502"/>
                  </a:lnTo>
                  <a:lnTo>
                    <a:pt x="737" y="477"/>
                  </a:lnTo>
                  <a:lnTo>
                    <a:pt x="740" y="452"/>
                  </a:lnTo>
                  <a:lnTo>
                    <a:pt x="737" y="426"/>
                  </a:lnTo>
                  <a:lnTo>
                    <a:pt x="729" y="402"/>
                  </a:lnTo>
                  <a:lnTo>
                    <a:pt x="715" y="381"/>
                  </a:lnTo>
                  <a:lnTo>
                    <a:pt x="697" y="362"/>
                  </a:lnTo>
                  <a:lnTo>
                    <a:pt x="676" y="350"/>
                  </a:lnTo>
                  <a:lnTo>
                    <a:pt x="652" y="341"/>
                  </a:lnTo>
                  <a:lnTo>
                    <a:pt x="626" y="338"/>
                  </a:lnTo>
                  <a:close/>
                  <a:moveTo>
                    <a:pt x="284" y="338"/>
                  </a:moveTo>
                  <a:lnTo>
                    <a:pt x="258" y="341"/>
                  </a:lnTo>
                  <a:lnTo>
                    <a:pt x="234" y="350"/>
                  </a:lnTo>
                  <a:lnTo>
                    <a:pt x="213" y="362"/>
                  </a:lnTo>
                  <a:lnTo>
                    <a:pt x="196" y="381"/>
                  </a:lnTo>
                  <a:lnTo>
                    <a:pt x="182" y="402"/>
                  </a:lnTo>
                  <a:lnTo>
                    <a:pt x="173" y="426"/>
                  </a:lnTo>
                  <a:lnTo>
                    <a:pt x="170" y="452"/>
                  </a:lnTo>
                  <a:lnTo>
                    <a:pt x="173" y="477"/>
                  </a:lnTo>
                  <a:lnTo>
                    <a:pt x="182" y="502"/>
                  </a:lnTo>
                  <a:lnTo>
                    <a:pt x="196" y="523"/>
                  </a:lnTo>
                  <a:lnTo>
                    <a:pt x="213" y="541"/>
                  </a:lnTo>
                  <a:lnTo>
                    <a:pt x="234" y="554"/>
                  </a:lnTo>
                  <a:lnTo>
                    <a:pt x="258" y="563"/>
                  </a:lnTo>
                  <a:lnTo>
                    <a:pt x="284" y="566"/>
                  </a:lnTo>
                  <a:lnTo>
                    <a:pt x="311" y="563"/>
                  </a:lnTo>
                  <a:lnTo>
                    <a:pt x="335" y="554"/>
                  </a:lnTo>
                  <a:lnTo>
                    <a:pt x="355" y="541"/>
                  </a:lnTo>
                  <a:lnTo>
                    <a:pt x="373" y="523"/>
                  </a:lnTo>
                  <a:lnTo>
                    <a:pt x="387" y="502"/>
                  </a:lnTo>
                  <a:lnTo>
                    <a:pt x="395" y="477"/>
                  </a:lnTo>
                  <a:lnTo>
                    <a:pt x="398" y="452"/>
                  </a:lnTo>
                  <a:lnTo>
                    <a:pt x="395" y="426"/>
                  </a:lnTo>
                  <a:lnTo>
                    <a:pt x="387" y="402"/>
                  </a:lnTo>
                  <a:lnTo>
                    <a:pt x="373" y="381"/>
                  </a:lnTo>
                  <a:lnTo>
                    <a:pt x="355" y="362"/>
                  </a:lnTo>
                  <a:lnTo>
                    <a:pt x="335" y="350"/>
                  </a:lnTo>
                  <a:lnTo>
                    <a:pt x="311" y="341"/>
                  </a:lnTo>
                  <a:lnTo>
                    <a:pt x="284" y="338"/>
                  </a:lnTo>
                  <a:close/>
                  <a:moveTo>
                    <a:pt x="398" y="0"/>
                  </a:moveTo>
                  <a:lnTo>
                    <a:pt x="398" y="53"/>
                  </a:lnTo>
                  <a:lnTo>
                    <a:pt x="401" y="71"/>
                  </a:lnTo>
                  <a:lnTo>
                    <a:pt x="409" y="87"/>
                  </a:lnTo>
                  <a:lnTo>
                    <a:pt x="422" y="99"/>
                  </a:lnTo>
                  <a:lnTo>
                    <a:pt x="437" y="107"/>
                  </a:lnTo>
                  <a:lnTo>
                    <a:pt x="455" y="110"/>
                  </a:lnTo>
                  <a:lnTo>
                    <a:pt x="474" y="107"/>
                  </a:lnTo>
                  <a:lnTo>
                    <a:pt x="489" y="99"/>
                  </a:lnTo>
                  <a:lnTo>
                    <a:pt x="502" y="87"/>
                  </a:lnTo>
                  <a:lnTo>
                    <a:pt x="509" y="71"/>
                  </a:lnTo>
                  <a:lnTo>
                    <a:pt x="512" y="53"/>
                  </a:lnTo>
                  <a:lnTo>
                    <a:pt x="512" y="0"/>
                  </a:lnTo>
                  <a:lnTo>
                    <a:pt x="563" y="9"/>
                  </a:lnTo>
                  <a:lnTo>
                    <a:pt x="611" y="24"/>
                  </a:lnTo>
                  <a:lnTo>
                    <a:pt x="658" y="44"/>
                  </a:lnTo>
                  <a:lnTo>
                    <a:pt x="702" y="69"/>
                  </a:lnTo>
                  <a:lnTo>
                    <a:pt x="742" y="98"/>
                  </a:lnTo>
                  <a:lnTo>
                    <a:pt x="778" y="131"/>
                  </a:lnTo>
                  <a:lnTo>
                    <a:pt x="811" y="169"/>
                  </a:lnTo>
                  <a:lnTo>
                    <a:pt x="840" y="209"/>
                  </a:lnTo>
                  <a:lnTo>
                    <a:pt x="865" y="253"/>
                  </a:lnTo>
                  <a:lnTo>
                    <a:pt x="884" y="299"/>
                  </a:lnTo>
                  <a:lnTo>
                    <a:pt x="898" y="348"/>
                  </a:lnTo>
                  <a:lnTo>
                    <a:pt x="908" y="399"/>
                  </a:lnTo>
                  <a:lnTo>
                    <a:pt x="911" y="452"/>
                  </a:lnTo>
                  <a:lnTo>
                    <a:pt x="908" y="504"/>
                  </a:lnTo>
                  <a:lnTo>
                    <a:pt x="898" y="555"/>
                  </a:lnTo>
                  <a:lnTo>
                    <a:pt x="884" y="605"/>
                  </a:lnTo>
                  <a:lnTo>
                    <a:pt x="865" y="651"/>
                  </a:lnTo>
                  <a:lnTo>
                    <a:pt x="840" y="694"/>
                  </a:lnTo>
                  <a:lnTo>
                    <a:pt x="811" y="736"/>
                  </a:lnTo>
                  <a:lnTo>
                    <a:pt x="778" y="772"/>
                  </a:lnTo>
                  <a:lnTo>
                    <a:pt x="742" y="806"/>
                  </a:lnTo>
                  <a:lnTo>
                    <a:pt x="702" y="835"/>
                  </a:lnTo>
                  <a:lnTo>
                    <a:pt x="658" y="860"/>
                  </a:lnTo>
                  <a:lnTo>
                    <a:pt x="611" y="880"/>
                  </a:lnTo>
                  <a:lnTo>
                    <a:pt x="563" y="894"/>
                  </a:lnTo>
                  <a:lnTo>
                    <a:pt x="512" y="904"/>
                  </a:lnTo>
                  <a:lnTo>
                    <a:pt x="512" y="851"/>
                  </a:lnTo>
                  <a:lnTo>
                    <a:pt x="509" y="833"/>
                  </a:lnTo>
                  <a:lnTo>
                    <a:pt x="502" y="817"/>
                  </a:lnTo>
                  <a:lnTo>
                    <a:pt x="489" y="805"/>
                  </a:lnTo>
                  <a:lnTo>
                    <a:pt x="474" y="797"/>
                  </a:lnTo>
                  <a:lnTo>
                    <a:pt x="455" y="794"/>
                  </a:lnTo>
                  <a:lnTo>
                    <a:pt x="437" y="797"/>
                  </a:lnTo>
                  <a:lnTo>
                    <a:pt x="422" y="805"/>
                  </a:lnTo>
                  <a:lnTo>
                    <a:pt x="409" y="817"/>
                  </a:lnTo>
                  <a:lnTo>
                    <a:pt x="401" y="833"/>
                  </a:lnTo>
                  <a:lnTo>
                    <a:pt x="398" y="851"/>
                  </a:lnTo>
                  <a:lnTo>
                    <a:pt x="398" y="904"/>
                  </a:lnTo>
                  <a:lnTo>
                    <a:pt x="347" y="894"/>
                  </a:lnTo>
                  <a:lnTo>
                    <a:pt x="298" y="880"/>
                  </a:lnTo>
                  <a:lnTo>
                    <a:pt x="253" y="860"/>
                  </a:lnTo>
                  <a:lnTo>
                    <a:pt x="209" y="835"/>
                  </a:lnTo>
                  <a:lnTo>
                    <a:pt x="169" y="806"/>
                  </a:lnTo>
                  <a:lnTo>
                    <a:pt x="132" y="772"/>
                  </a:lnTo>
                  <a:lnTo>
                    <a:pt x="98" y="736"/>
                  </a:lnTo>
                  <a:lnTo>
                    <a:pt x="69" y="694"/>
                  </a:lnTo>
                  <a:lnTo>
                    <a:pt x="46" y="651"/>
                  </a:lnTo>
                  <a:lnTo>
                    <a:pt x="26" y="605"/>
                  </a:lnTo>
                  <a:lnTo>
                    <a:pt x="11" y="555"/>
                  </a:lnTo>
                  <a:lnTo>
                    <a:pt x="2" y="504"/>
                  </a:lnTo>
                  <a:lnTo>
                    <a:pt x="0" y="452"/>
                  </a:lnTo>
                  <a:lnTo>
                    <a:pt x="2" y="399"/>
                  </a:lnTo>
                  <a:lnTo>
                    <a:pt x="11" y="348"/>
                  </a:lnTo>
                  <a:lnTo>
                    <a:pt x="26" y="299"/>
                  </a:lnTo>
                  <a:lnTo>
                    <a:pt x="46" y="253"/>
                  </a:lnTo>
                  <a:lnTo>
                    <a:pt x="69" y="209"/>
                  </a:lnTo>
                  <a:lnTo>
                    <a:pt x="98" y="169"/>
                  </a:lnTo>
                  <a:lnTo>
                    <a:pt x="132" y="131"/>
                  </a:lnTo>
                  <a:lnTo>
                    <a:pt x="169" y="98"/>
                  </a:lnTo>
                  <a:lnTo>
                    <a:pt x="209" y="69"/>
                  </a:lnTo>
                  <a:lnTo>
                    <a:pt x="253" y="44"/>
                  </a:lnTo>
                  <a:lnTo>
                    <a:pt x="298" y="24"/>
                  </a:lnTo>
                  <a:lnTo>
                    <a:pt x="347" y="9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43"/>
            <p:cNvSpPr>
              <a:spLocks noEditPoints="1"/>
            </p:cNvSpPr>
            <p:nvPr/>
          </p:nvSpPr>
          <p:spPr bwMode="auto">
            <a:xfrm>
              <a:off x="6372226" y="4432300"/>
              <a:ext cx="161925" cy="158750"/>
            </a:xfrm>
            <a:custGeom>
              <a:avLst/>
              <a:gdLst>
                <a:gd name="T0" fmla="*/ 576 w 911"/>
                <a:gd name="T1" fmla="*/ 350 h 904"/>
                <a:gd name="T2" fmla="*/ 523 w 911"/>
                <a:gd name="T3" fmla="*/ 402 h 904"/>
                <a:gd name="T4" fmla="*/ 515 w 911"/>
                <a:gd name="T5" fmla="*/ 477 h 904"/>
                <a:gd name="T6" fmla="*/ 554 w 911"/>
                <a:gd name="T7" fmla="*/ 541 h 904"/>
                <a:gd name="T8" fmla="*/ 626 w 911"/>
                <a:gd name="T9" fmla="*/ 566 h 904"/>
                <a:gd name="T10" fmla="*/ 697 w 911"/>
                <a:gd name="T11" fmla="*/ 541 h 904"/>
                <a:gd name="T12" fmla="*/ 737 w 911"/>
                <a:gd name="T13" fmla="*/ 477 h 904"/>
                <a:gd name="T14" fmla="*/ 729 w 911"/>
                <a:gd name="T15" fmla="*/ 402 h 904"/>
                <a:gd name="T16" fmla="*/ 676 w 911"/>
                <a:gd name="T17" fmla="*/ 350 h 904"/>
                <a:gd name="T18" fmla="*/ 284 w 911"/>
                <a:gd name="T19" fmla="*/ 338 h 904"/>
                <a:gd name="T20" fmla="*/ 213 w 911"/>
                <a:gd name="T21" fmla="*/ 362 h 904"/>
                <a:gd name="T22" fmla="*/ 173 w 911"/>
                <a:gd name="T23" fmla="*/ 426 h 904"/>
                <a:gd name="T24" fmla="*/ 182 w 911"/>
                <a:gd name="T25" fmla="*/ 502 h 904"/>
                <a:gd name="T26" fmla="*/ 234 w 911"/>
                <a:gd name="T27" fmla="*/ 554 h 904"/>
                <a:gd name="T28" fmla="*/ 311 w 911"/>
                <a:gd name="T29" fmla="*/ 563 h 904"/>
                <a:gd name="T30" fmla="*/ 373 w 911"/>
                <a:gd name="T31" fmla="*/ 523 h 904"/>
                <a:gd name="T32" fmla="*/ 398 w 911"/>
                <a:gd name="T33" fmla="*/ 452 h 904"/>
                <a:gd name="T34" fmla="*/ 373 w 911"/>
                <a:gd name="T35" fmla="*/ 381 h 904"/>
                <a:gd name="T36" fmla="*/ 311 w 911"/>
                <a:gd name="T37" fmla="*/ 341 h 904"/>
                <a:gd name="T38" fmla="*/ 398 w 911"/>
                <a:gd name="T39" fmla="*/ 53 h 904"/>
                <a:gd name="T40" fmla="*/ 422 w 911"/>
                <a:gd name="T41" fmla="*/ 99 h 904"/>
                <a:gd name="T42" fmla="*/ 474 w 911"/>
                <a:gd name="T43" fmla="*/ 107 h 904"/>
                <a:gd name="T44" fmla="*/ 509 w 911"/>
                <a:gd name="T45" fmla="*/ 71 h 904"/>
                <a:gd name="T46" fmla="*/ 563 w 911"/>
                <a:gd name="T47" fmla="*/ 9 h 904"/>
                <a:gd name="T48" fmla="*/ 702 w 911"/>
                <a:gd name="T49" fmla="*/ 69 h 904"/>
                <a:gd name="T50" fmla="*/ 811 w 911"/>
                <a:gd name="T51" fmla="*/ 169 h 904"/>
                <a:gd name="T52" fmla="*/ 884 w 911"/>
                <a:gd name="T53" fmla="*/ 299 h 904"/>
                <a:gd name="T54" fmla="*/ 911 w 911"/>
                <a:gd name="T55" fmla="*/ 452 h 904"/>
                <a:gd name="T56" fmla="*/ 884 w 911"/>
                <a:gd name="T57" fmla="*/ 605 h 904"/>
                <a:gd name="T58" fmla="*/ 811 w 911"/>
                <a:gd name="T59" fmla="*/ 736 h 904"/>
                <a:gd name="T60" fmla="*/ 702 w 911"/>
                <a:gd name="T61" fmla="*/ 835 h 904"/>
                <a:gd name="T62" fmla="*/ 563 w 911"/>
                <a:gd name="T63" fmla="*/ 894 h 904"/>
                <a:gd name="T64" fmla="*/ 509 w 911"/>
                <a:gd name="T65" fmla="*/ 833 h 904"/>
                <a:gd name="T66" fmla="*/ 474 w 911"/>
                <a:gd name="T67" fmla="*/ 797 h 904"/>
                <a:gd name="T68" fmla="*/ 422 w 911"/>
                <a:gd name="T69" fmla="*/ 805 h 904"/>
                <a:gd name="T70" fmla="*/ 398 w 911"/>
                <a:gd name="T71" fmla="*/ 851 h 904"/>
                <a:gd name="T72" fmla="*/ 298 w 911"/>
                <a:gd name="T73" fmla="*/ 880 h 904"/>
                <a:gd name="T74" fmla="*/ 169 w 911"/>
                <a:gd name="T75" fmla="*/ 806 h 904"/>
                <a:gd name="T76" fmla="*/ 69 w 911"/>
                <a:gd name="T77" fmla="*/ 694 h 904"/>
                <a:gd name="T78" fmla="*/ 11 w 911"/>
                <a:gd name="T79" fmla="*/ 555 h 904"/>
                <a:gd name="T80" fmla="*/ 3 w 911"/>
                <a:gd name="T81" fmla="*/ 399 h 904"/>
                <a:gd name="T82" fmla="*/ 46 w 911"/>
                <a:gd name="T83" fmla="*/ 253 h 904"/>
                <a:gd name="T84" fmla="*/ 132 w 911"/>
                <a:gd name="T85" fmla="*/ 131 h 904"/>
                <a:gd name="T86" fmla="*/ 253 w 911"/>
                <a:gd name="T87" fmla="*/ 44 h 904"/>
                <a:gd name="T88" fmla="*/ 398 w 911"/>
                <a:gd name="T8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1" h="904">
                  <a:moveTo>
                    <a:pt x="626" y="338"/>
                  </a:moveTo>
                  <a:lnTo>
                    <a:pt x="600" y="341"/>
                  </a:lnTo>
                  <a:lnTo>
                    <a:pt x="576" y="350"/>
                  </a:lnTo>
                  <a:lnTo>
                    <a:pt x="554" y="362"/>
                  </a:lnTo>
                  <a:lnTo>
                    <a:pt x="537" y="381"/>
                  </a:lnTo>
                  <a:lnTo>
                    <a:pt x="523" y="402"/>
                  </a:lnTo>
                  <a:lnTo>
                    <a:pt x="515" y="426"/>
                  </a:lnTo>
                  <a:lnTo>
                    <a:pt x="512" y="452"/>
                  </a:lnTo>
                  <a:lnTo>
                    <a:pt x="515" y="477"/>
                  </a:lnTo>
                  <a:lnTo>
                    <a:pt x="523" y="502"/>
                  </a:lnTo>
                  <a:lnTo>
                    <a:pt x="537" y="523"/>
                  </a:lnTo>
                  <a:lnTo>
                    <a:pt x="554" y="541"/>
                  </a:lnTo>
                  <a:lnTo>
                    <a:pt x="576" y="554"/>
                  </a:lnTo>
                  <a:lnTo>
                    <a:pt x="600" y="563"/>
                  </a:lnTo>
                  <a:lnTo>
                    <a:pt x="626" y="566"/>
                  </a:lnTo>
                  <a:lnTo>
                    <a:pt x="652" y="563"/>
                  </a:lnTo>
                  <a:lnTo>
                    <a:pt x="676" y="554"/>
                  </a:lnTo>
                  <a:lnTo>
                    <a:pt x="697" y="541"/>
                  </a:lnTo>
                  <a:lnTo>
                    <a:pt x="715" y="523"/>
                  </a:lnTo>
                  <a:lnTo>
                    <a:pt x="729" y="502"/>
                  </a:lnTo>
                  <a:lnTo>
                    <a:pt x="737" y="477"/>
                  </a:lnTo>
                  <a:lnTo>
                    <a:pt x="740" y="452"/>
                  </a:lnTo>
                  <a:lnTo>
                    <a:pt x="737" y="426"/>
                  </a:lnTo>
                  <a:lnTo>
                    <a:pt x="729" y="402"/>
                  </a:lnTo>
                  <a:lnTo>
                    <a:pt x="715" y="381"/>
                  </a:lnTo>
                  <a:lnTo>
                    <a:pt x="697" y="362"/>
                  </a:lnTo>
                  <a:lnTo>
                    <a:pt x="676" y="350"/>
                  </a:lnTo>
                  <a:lnTo>
                    <a:pt x="652" y="341"/>
                  </a:lnTo>
                  <a:lnTo>
                    <a:pt x="626" y="338"/>
                  </a:lnTo>
                  <a:close/>
                  <a:moveTo>
                    <a:pt x="284" y="338"/>
                  </a:moveTo>
                  <a:lnTo>
                    <a:pt x="258" y="341"/>
                  </a:lnTo>
                  <a:lnTo>
                    <a:pt x="234" y="350"/>
                  </a:lnTo>
                  <a:lnTo>
                    <a:pt x="213" y="362"/>
                  </a:lnTo>
                  <a:lnTo>
                    <a:pt x="196" y="381"/>
                  </a:lnTo>
                  <a:lnTo>
                    <a:pt x="182" y="402"/>
                  </a:lnTo>
                  <a:lnTo>
                    <a:pt x="173" y="426"/>
                  </a:lnTo>
                  <a:lnTo>
                    <a:pt x="170" y="452"/>
                  </a:lnTo>
                  <a:lnTo>
                    <a:pt x="173" y="477"/>
                  </a:lnTo>
                  <a:lnTo>
                    <a:pt x="182" y="502"/>
                  </a:lnTo>
                  <a:lnTo>
                    <a:pt x="196" y="523"/>
                  </a:lnTo>
                  <a:lnTo>
                    <a:pt x="213" y="541"/>
                  </a:lnTo>
                  <a:lnTo>
                    <a:pt x="234" y="554"/>
                  </a:lnTo>
                  <a:lnTo>
                    <a:pt x="258" y="563"/>
                  </a:lnTo>
                  <a:lnTo>
                    <a:pt x="284" y="566"/>
                  </a:lnTo>
                  <a:lnTo>
                    <a:pt x="311" y="563"/>
                  </a:lnTo>
                  <a:lnTo>
                    <a:pt x="335" y="554"/>
                  </a:lnTo>
                  <a:lnTo>
                    <a:pt x="355" y="541"/>
                  </a:lnTo>
                  <a:lnTo>
                    <a:pt x="373" y="523"/>
                  </a:lnTo>
                  <a:lnTo>
                    <a:pt x="387" y="502"/>
                  </a:lnTo>
                  <a:lnTo>
                    <a:pt x="395" y="477"/>
                  </a:lnTo>
                  <a:lnTo>
                    <a:pt x="398" y="452"/>
                  </a:lnTo>
                  <a:lnTo>
                    <a:pt x="395" y="426"/>
                  </a:lnTo>
                  <a:lnTo>
                    <a:pt x="387" y="402"/>
                  </a:lnTo>
                  <a:lnTo>
                    <a:pt x="373" y="381"/>
                  </a:lnTo>
                  <a:lnTo>
                    <a:pt x="355" y="362"/>
                  </a:lnTo>
                  <a:lnTo>
                    <a:pt x="335" y="350"/>
                  </a:lnTo>
                  <a:lnTo>
                    <a:pt x="311" y="341"/>
                  </a:lnTo>
                  <a:lnTo>
                    <a:pt x="284" y="338"/>
                  </a:lnTo>
                  <a:close/>
                  <a:moveTo>
                    <a:pt x="398" y="0"/>
                  </a:moveTo>
                  <a:lnTo>
                    <a:pt x="398" y="53"/>
                  </a:lnTo>
                  <a:lnTo>
                    <a:pt x="401" y="71"/>
                  </a:lnTo>
                  <a:lnTo>
                    <a:pt x="409" y="87"/>
                  </a:lnTo>
                  <a:lnTo>
                    <a:pt x="422" y="99"/>
                  </a:lnTo>
                  <a:lnTo>
                    <a:pt x="437" y="107"/>
                  </a:lnTo>
                  <a:lnTo>
                    <a:pt x="455" y="110"/>
                  </a:lnTo>
                  <a:lnTo>
                    <a:pt x="474" y="107"/>
                  </a:lnTo>
                  <a:lnTo>
                    <a:pt x="489" y="99"/>
                  </a:lnTo>
                  <a:lnTo>
                    <a:pt x="502" y="87"/>
                  </a:lnTo>
                  <a:lnTo>
                    <a:pt x="509" y="71"/>
                  </a:lnTo>
                  <a:lnTo>
                    <a:pt x="512" y="53"/>
                  </a:lnTo>
                  <a:lnTo>
                    <a:pt x="512" y="0"/>
                  </a:lnTo>
                  <a:lnTo>
                    <a:pt x="563" y="9"/>
                  </a:lnTo>
                  <a:lnTo>
                    <a:pt x="611" y="24"/>
                  </a:lnTo>
                  <a:lnTo>
                    <a:pt x="658" y="44"/>
                  </a:lnTo>
                  <a:lnTo>
                    <a:pt x="702" y="69"/>
                  </a:lnTo>
                  <a:lnTo>
                    <a:pt x="742" y="98"/>
                  </a:lnTo>
                  <a:lnTo>
                    <a:pt x="778" y="131"/>
                  </a:lnTo>
                  <a:lnTo>
                    <a:pt x="811" y="169"/>
                  </a:lnTo>
                  <a:lnTo>
                    <a:pt x="840" y="209"/>
                  </a:lnTo>
                  <a:lnTo>
                    <a:pt x="865" y="253"/>
                  </a:lnTo>
                  <a:lnTo>
                    <a:pt x="884" y="299"/>
                  </a:lnTo>
                  <a:lnTo>
                    <a:pt x="899" y="348"/>
                  </a:lnTo>
                  <a:lnTo>
                    <a:pt x="908" y="399"/>
                  </a:lnTo>
                  <a:lnTo>
                    <a:pt x="911" y="452"/>
                  </a:lnTo>
                  <a:lnTo>
                    <a:pt x="908" y="504"/>
                  </a:lnTo>
                  <a:lnTo>
                    <a:pt x="899" y="555"/>
                  </a:lnTo>
                  <a:lnTo>
                    <a:pt x="884" y="605"/>
                  </a:lnTo>
                  <a:lnTo>
                    <a:pt x="865" y="651"/>
                  </a:lnTo>
                  <a:lnTo>
                    <a:pt x="840" y="694"/>
                  </a:lnTo>
                  <a:lnTo>
                    <a:pt x="811" y="736"/>
                  </a:lnTo>
                  <a:lnTo>
                    <a:pt x="778" y="772"/>
                  </a:lnTo>
                  <a:lnTo>
                    <a:pt x="742" y="806"/>
                  </a:lnTo>
                  <a:lnTo>
                    <a:pt x="702" y="835"/>
                  </a:lnTo>
                  <a:lnTo>
                    <a:pt x="658" y="860"/>
                  </a:lnTo>
                  <a:lnTo>
                    <a:pt x="611" y="880"/>
                  </a:lnTo>
                  <a:lnTo>
                    <a:pt x="563" y="894"/>
                  </a:lnTo>
                  <a:lnTo>
                    <a:pt x="512" y="904"/>
                  </a:lnTo>
                  <a:lnTo>
                    <a:pt x="512" y="851"/>
                  </a:lnTo>
                  <a:lnTo>
                    <a:pt x="509" y="833"/>
                  </a:lnTo>
                  <a:lnTo>
                    <a:pt x="502" y="817"/>
                  </a:lnTo>
                  <a:lnTo>
                    <a:pt x="489" y="805"/>
                  </a:lnTo>
                  <a:lnTo>
                    <a:pt x="474" y="797"/>
                  </a:lnTo>
                  <a:lnTo>
                    <a:pt x="455" y="794"/>
                  </a:lnTo>
                  <a:lnTo>
                    <a:pt x="437" y="797"/>
                  </a:lnTo>
                  <a:lnTo>
                    <a:pt x="422" y="805"/>
                  </a:lnTo>
                  <a:lnTo>
                    <a:pt x="409" y="817"/>
                  </a:lnTo>
                  <a:lnTo>
                    <a:pt x="401" y="833"/>
                  </a:lnTo>
                  <a:lnTo>
                    <a:pt x="398" y="851"/>
                  </a:lnTo>
                  <a:lnTo>
                    <a:pt x="398" y="904"/>
                  </a:lnTo>
                  <a:lnTo>
                    <a:pt x="347" y="894"/>
                  </a:lnTo>
                  <a:lnTo>
                    <a:pt x="298" y="880"/>
                  </a:lnTo>
                  <a:lnTo>
                    <a:pt x="253" y="860"/>
                  </a:lnTo>
                  <a:lnTo>
                    <a:pt x="209" y="835"/>
                  </a:lnTo>
                  <a:lnTo>
                    <a:pt x="169" y="806"/>
                  </a:lnTo>
                  <a:lnTo>
                    <a:pt x="132" y="772"/>
                  </a:lnTo>
                  <a:lnTo>
                    <a:pt x="98" y="736"/>
                  </a:lnTo>
                  <a:lnTo>
                    <a:pt x="69" y="694"/>
                  </a:lnTo>
                  <a:lnTo>
                    <a:pt x="46" y="651"/>
                  </a:lnTo>
                  <a:lnTo>
                    <a:pt x="26" y="605"/>
                  </a:lnTo>
                  <a:lnTo>
                    <a:pt x="11" y="555"/>
                  </a:lnTo>
                  <a:lnTo>
                    <a:pt x="3" y="504"/>
                  </a:lnTo>
                  <a:lnTo>
                    <a:pt x="0" y="452"/>
                  </a:lnTo>
                  <a:lnTo>
                    <a:pt x="3" y="399"/>
                  </a:lnTo>
                  <a:lnTo>
                    <a:pt x="11" y="348"/>
                  </a:lnTo>
                  <a:lnTo>
                    <a:pt x="26" y="299"/>
                  </a:lnTo>
                  <a:lnTo>
                    <a:pt x="46" y="253"/>
                  </a:lnTo>
                  <a:lnTo>
                    <a:pt x="69" y="209"/>
                  </a:lnTo>
                  <a:lnTo>
                    <a:pt x="98" y="169"/>
                  </a:lnTo>
                  <a:lnTo>
                    <a:pt x="132" y="131"/>
                  </a:lnTo>
                  <a:lnTo>
                    <a:pt x="169" y="98"/>
                  </a:lnTo>
                  <a:lnTo>
                    <a:pt x="209" y="69"/>
                  </a:lnTo>
                  <a:lnTo>
                    <a:pt x="253" y="44"/>
                  </a:lnTo>
                  <a:lnTo>
                    <a:pt x="298" y="24"/>
                  </a:lnTo>
                  <a:lnTo>
                    <a:pt x="347" y="9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44"/>
            <p:cNvSpPr>
              <a:spLocks noEditPoints="1"/>
            </p:cNvSpPr>
            <p:nvPr/>
          </p:nvSpPr>
          <p:spPr bwMode="auto">
            <a:xfrm>
              <a:off x="6272213" y="4289425"/>
              <a:ext cx="603250" cy="442913"/>
            </a:xfrm>
            <a:custGeom>
              <a:avLst/>
              <a:gdLst>
                <a:gd name="T0" fmla="*/ 392 w 3417"/>
                <a:gd name="T1" fmla="*/ 231 h 2507"/>
                <a:gd name="T2" fmla="*/ 326 w 3417"/>
                <a:gd name="T3" fmla="*/ 255 h 2507"/>
                <a:gd name="T4" fmla="*/ 275 w 3417"/>
                <a:gd name="T5" fmla="*/ 300 h 2507"/>
                <a:gd name="T6" fmla="*/ 240 w 3417"/>
                <a:gd name="T7" fmla="*/ 358 h 2507"/>
                <a:gd name="T8" fmla="*/ 228 w 3417"/>
                <a:gd name="T9" fmla="*/ 427 h 2507"/>
                <a:gd name="T10" fmla="*/ 231 w 3417"/>
                <a:gd name="T11" fmla="*/ 2116 h 2507"/>
                <a:gd name="T12" fmla="*/ 255 w 3417"/>
                <a:gd name="T13" fmla="*/ 2180 h 2507"/>
                <a:gd name="T14" fmla="*/ 298 w 3417"/>
                <a:gd name="T15" fmla="*/ 2232 h 2507"/>
                <a:gd name="T16" fmla="*/ 358 w 3417"/>
                <a:gd name="T17" fmla="*/ 2266 h 2507"/>
                <a:gd name="T18" fmla="*/ 427 w 3417"/>
                <a:gd name="T19" fmla="*/ 2279 h 2507"/>
                <a:gd name="T20" fmla="*/ 3026 w 3417"/>
                <a:gd name="T21" fmla="*/ 2276 h 2507"/>
                <a:gd name="T22" fmla="*/ 3090 w 3417"/>
                <a:gd name="T23" fmla="*/ 2252 h 2507"/>
                <a:gd name="T24" fmla="*/ 3142 w 3417"/>
                <a:gd name="T25" fmla="*/ 2208 h 2507"/>
                <a:gd name="T26" fmla="*/ 3177 w 3417"/>
                <a:gd name="T27" fmla="*/ 2149 h 2507"/>
                <a:gd name="T28" fmla="*/ 3190 w 3417"/>
                <a:gd name="T29" fmla="*/ 2080 h 2507"/>
                <a:gd name="T30" fmla="*/ 3186 w 3417"/>
                <a:gd name="T31" fmla="*/ 392 h 2507"/>
                <a:gd name="T32" fmla="*/ 3162 w 3417"/>
                <a:gd name="T33" fmla="*/ 327 h 2507"/>
                <a:gd name="T34" fmla="*/ 3118 w 3417"/>
                <a:gd name="T35" fmla="*/ 275 h 2507"/>
                <a:gd name="T36" fmla="*/ 3059 w 3417"/>
                <a:gd name="T37" fmla="*/ 241 h 2507"/>
                <a:gd name="T38" fmla="*/ 2990 w 3417"/>
                <a:gd name="T39" fmla="*/ 228 h 2507"/>
                <a:gd name="T40" fmla="*/ 342 w 3417"/>
                <a:gd name="T41" fmla="*/ 0 h 2507"/>
                <a:gd name="T42" fmla="*/ 3122 w 3417"/>
                <a:gd name="T43" fmla="*/ 3 h 2507"/>
                <a:gd name="T44" fmla="*/ 3209 w 3417"/>
                <a:gd name="T45" fmla="*/ 27 h 2507"/>
                <a:gd name="T46" fmla="*/ 3284 w 3417"/>
                <a:gd name="T47" fmla="*/ 72 h 2507"/>
                <a:gd name="T48" fmla="*/ 3346 w 3417"/>
                <a:gd name="T49" fmla="*/ 134 h 2507"/>
                <a:gd name="T50" fmla="*/ 3390 w 3417"/>
                <a:gd name="T51" fmla="*/ 210 h 2507"/>
                <a:gd name="T52" fmla="*/ 3414 w 3417"/>
                <a:gd name="T53" fmla="*/ 296 h 2507"/>
                <a:gd name="T54" fmla="*/ 3417 w 3417"/>
                <a:gd name="T55" fmla="*/ 2166 h 2507"/>
                <a:gd name="T56" fmla="*/ 3405 w 3417"/>
                <a:gd name="T57" fmla="*/ 2256 h 2507"/>
                <a:gd name="T58" fmla="*/ 3370 w 3417"/>
                <a:gd name="T59" fmla="*/ 2338 h 2507"/>
                <a:gd name="T60" fmla="*/ 3317 w 3417"/>
                <a:gd name="T61" fmla="*/ 2407 h 2507"/>
                <a:gd name="T62" fmla="*/ 3248 w 3417"/>
                <a:gd name="T63" fmla="*/ 2460 h 2507"/>
                <a:gd name="T64" fmla="*/ 3166 w 3417"/>
                <a:gd name="T65" fmla="*/ 2496 h 2507"/>
                <a:gd name="T66" fmla="*/ 3076 w 3417"/>
                <a:gd name="T67" fmla="*/ 2507 h 2507"/>
                <a:gd name="T68" fmla="*/ 295 w 3417"/>
                <a:gd name="T69" fmla="*/ 2504 h 2507"/>
                <a:gd name="T70" fmla="*/ 209 w 3417"/>
                <a:gd name="T71" fmla="*/ 2480 h 2507"/>
                <a:gd name="T72" fmla="*/ 133 w 3417"/>
                <a:gd name="T73" fmla="*/ 2437 h 2507"/>
                <a:gd name="T74" fmla="*/ 72 w 3417"/>
                <a:gd name="T75" fmla="*/ 2374 h 2507"/>
                <a:gd name="T76" fmla="*/ 27 w 3417"/>
                <a:gd name="T77" fmla="*/ 2299 h 2507"/>
                <a:gd name="T78" fmla="*/ 3 w 3417"/>
                <a:gd name="T79" fmla="*/ 2212 h 2507"/>
                <a:gd name="T80" fmla="*/ 0 w 3417"/>
                <a:gd name="T81" fmla="*/ 342 h 2507"/>
                <a:gd name="T82" fmla="*/ 12 w 3417"/>
                <a:gd name="T83" fmla="*/ 251 h 2507"/>
                <a:gd name="T84" fmla="*/ 47 w 3417"/>
                <a:gd name="T85" fmla="*/ 170 h 2507"/>
                <a:gd name="T86" fmla="*/ 101 w 3417"/>
                <a:gd name="T87" fmla="*/ 101 h 2507"/>
                <a:gd name="T88" fmla="*/ 169 w 3417"/>
                <a:gd name="T89" fmla="*/ 47 h 2507"/>
                <a:gd name="T90" fmla="*/ 251 w 3417"/>
                <a:gd name="T91" fmla="*/ 13 h 2507"/>
                <a:gd name="T92" fmla="*/ 342 w 3417"/>
                <a:gd name="T93" fmla="*/ 0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7" h="2507">
                  <a:moveTo>
                    <a:pt x="427" y="228"/>
                  </a:moveTo>
                  <a:lnTo>
                    <a:pt x="392" y="231"/>
                  </a:lnTo>
                  <a:lnTo>
                    <a:pt x="358" y="241"/>
                  </a:lnTo>
                  <a:lnTo>
                    <a:pt x="326" y="255"/>
                  </a:lnTo>
                  <a:lnTo>
                    <a:pt x="298" y="275"/>
                  </a:lnTo>
                  <a:lnTo>
                    <a:pt x="275" y="300"/>
                  </a:lnTo>
                  <a:lnTo>
                    <a:pt x="255" y="327"/>
                  </a:lnTo>
                  <a:lnTo>
                    <a:pt x="240" y="358"/>
                  </a:lnTo>
                  <a:lnTo>
                    <a:pt x="231" y="392"/>
                  </a:lnTo>
                  <a:lnTo>
                    <a:pt x="228" y="427"/>
                  </a:lnTo>
                  <a:lnTo>
                    <a:pt x="228" y="2080"/>
                  </a:lnTo>
                  <a:lnTo>
                    <a:pt x="231" y="2116"/>
                  </a:lnTo>
                  <a:lnTo>
                    <a:pt x="240" y="2149"/>
                  </a:lnTo>
                  <a:lnTo>
                    <a:pt x="255" y="2180"/>
                  </a:lnTo>
                  <a:lnTo>
                    <a:pt x="275" y="2208"/>
                  </a:lnTo>
                  <a:lnTo>
                    <a:pt x="298" y="2232"/>
                  </a:lnTo>
                  <a:lnTo>
                    <a:pt x="326" y="2252"/>
                  </a:lnTo>
                  <a:lnTo>
                    <a:pt x="358" y="2266"/>
                  </a:lnTo>
                  <a:lnTo>
                    <a:pt x="392" y="2276"/>
                  </a:lnTo>
                  <a:lnTo>
                    <a:pt x="427" y="2279"/>
                  </a:lnTo>
                  <a:lnTo>
                    <a:pt x="2990" y="2279"/>
                  </a:lnTo>
                  <a:lnTo>
                    <a:pt x="3026" y="2276"/>
                  </a:lnTo>
                  <a:lnTo>
                    <a:pt x="3059" y="2266"/>
                  </a:lnTo>
                  <a:lnTo>
                    <a:pt x="3090" y="2252"/>
                  </a:lnTo>
                  <a:lnTo>
                    <a:pt x="3118" y="2232"/>
                  </a:lnTo>
                  <a:lnTo>
                    <a:pt x="3142" y="2208"/>
                  </a:lnTo>
                  <a:lnTo>
                    <a:pt x="3162" y="2180"/>
                  </a:lnTo>
                  <a:lnTo>
                    <a:pt x="3177" y="2149"/>
                  </a:lnTo>
                  <a:lnTo>
                    <a:pt x="3186" y="2116"/>
                  </a:lnTo>
                  <a:lnTo>
                    <a:pt x="3190" y="2080"/>
                  </a:lnTo>
                  <a:lnTo>
                    <a:pt x="3190" y="427"/>
                  </a:lnTo>
                  <a:lnTo>
                    <a:pt x="3186" y="392"/>
                  </a:lnTo>
                  <a:lnTo>
                    <a:pt x="3177" y="358"/>
                  </a:lnTo>
                  <a:lnTo>
                    <a:pt x="3162" y="327"/>
                  </a:lnTo>
                  <a:lnTo>
                    <a:pt x="3142" y="300"/>
                  </a:lnTo>
                  <a:lnTo>
                    <a:pt x="3118" y="275"/>
                  </a:lnTo>
                  <a:lnTo>
                    <a:pt x="3090" y="255"/>
                  </a:lnTo>
                  <a:lnTo>
                    <a:pt x="3059" y="241"/>
                  </a:lnTo>
                  <a:lnTo>
                    <a:pt x="3026" y="231"/>
                  </a:lnTo>
                  <a:lnTo>
                    <a:pt x="2990" y="228"/>
                  </a:lnTo>
                  <a:lnTo>
                    <a:pt x="427" y="228"/>
                  </a:lnTo>
                  <a:close/>
                  <a:moveTo>
                    <a:pt x="342" y="0"/>
                  </a:moveTo>
                  <a:lnTo>
                    <a:pt x="3076" y="0"/>
                  </a:lnTo>
                  <a:lnTo>
                    <a:pt x="3122" y="3"/>
                  </a:lnTo>
                  <a:lnTo>
                    <a:pt x="3166" y="13"/>
                  </a:lnTo>
                  <a:lnTo>
                    <a:pt x="3209" y="27"/>
                  </a:lnTo>
                  <a:lnTo>
                    <a:pt x="3248" y="47"/>
                  </a:lnTo>
                  <a:lnTo>
                    <a:pt x="3284" y="72"/>
                  </a:lnTo>
                  <a:lnTo>
                    <a:pt x="3317" y="101"/>
                  </a:lnTo>
                  <a:lnTo>
                    <a:pt x="3346" y="134"/>
                  </a:lnTo>
                  <a:lnTo>
                    <a:pt x="3370" y="170"/>
                  </a:lnTo>
                  <a:lnTo>
                    <a:pt x="3390" y="210"/>
                  </a:lnTo>
                  <a:lnTo>
                    <a:pt x="3405" y="251"/>
                  </a:lnTo>
                  <a:lnTo>
                    <a:pt x="3414" y="296"/>
                  </a:lnTo>
                  <a:lnTo>
                    <a:pt x="3417" y="342"/>
                  </a:lnTo>
                  <a:lnTo>
                    <a:pt x="3417" y="2166"/>
                  </a:lnTo>
                  <a:lnTo>
                    <a:pt x="3414" y="2212"/>
                  </a:lnTo>
                  <a:lnTo>
                    <a:pt x="3405" y="2256"/>
                  </a:lnTo>
                  <a:lnTo>
                    <a:pt x="3390" y="2299"/>
                  </a:lnTo>
                  <a:lnTo>
                    <a:pt x="3370" y="2338"/>
                  </a:lnTo>
                  <a:lnTo>
                    <a:pt x="3346" y="2374"/>
                  </a:lnTo>
                  <a:lnTo>
                    <a:pt x="3317" y="2407"/>
                  </a:lnTo>
                  <a:lnTo>
                    <a:pt x="3284" y="2437"/>
                  </a:lnTo>
                  <a:lnTo>
                    <a:pt x="3248" y="2460"/>
                  </a:lnTo>
                  <a:lnTo>
                    <a:pt x="3209" y="2480"/>
                  </a:lnTo>
                  <a:lnTo>
                    <a:pt x="3166" y="2496"/>
                  </a:lnTo>
                  <a:lnTo>
                    <a:pt x="3122" y="2504"/>
                  </a:lnTo>
                  <a:lnTo>
                    <a:pt x="3076" y="2507"/>
                  </a:lnTo>
                  <a:lnTo>
                    <a:pt x="342" y="2507"/>
                  </a:lnTo>
                  <a:lnTo>
                    <a:pt x="295" y="2504"/>
                  </a:lnTo>
                  <a:lnTo>
                    <a:pt x="251" y="2496"/>
                  </a:lnTo>
                  <a:lnTo>
                    <a:pt x="209" y="2480"/>
                  </a:lnTo>
                  <a:lnTo>
                    <a:pt x="169" y="2460"/>
                  </a:lnTo>
                  <a:lnTo>
                    <a:pt x="133" y="2437"/>
                  </a:lnTo>
                  <a:lnTo>
                    <a:pt x="101" y="2407"/>
                  </a:lnTo>
                  <a:lnTo>
                    <a:pt x="72" y="2374"/>
                  </a:lnTo>
                  <a:lnTo>
                    <a:pt x="47" y="2338"/>
                  </a:lnTo>
                  <a:lnTo>
                    <a:pt x="27" y="2299"/>
                  </a:lnTo>
                  <a:lnTo>
                    <a:pt x="12" y="2256"/>
                  </a:lnTo>
                  <a:lnTo>
                    <a:pt x="3" y="2212"/>
                  </a:lnTo>
                  <a:lnTo>
                    <a:pt x="0" y="2166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1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69" y="47"/>
                  </a:lnTo>
                  <a:lnTo>
                    <a:pt x="209" y="27"/>
                  </a:lnTo>
                  <a:lnTo>
                    <a:pt x="251" y="13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45"/>
            <p:cNvSpPr>
              <a:spLocks noEditPoints="1"/>
            </p:cNvSpPr>
            <p:nvPr/>
          </p:nvSpPr>
          <p:spPr bwMode="auto">
            <a:xfrm>
              <a:off x="6332538" y="4349750"/>
              <a:ext cx="482600" cy="322263"/>
            </a:xfrm>
            <a:custGeom>
              <a:avLst/>
              <a:gdLst>
                <a:gd name="T0" fmla="*/ 1936 w 2734"/>
                <a:gd name="T1" fmla="*/ 354 h 1824"/>
                <a:gd name="T2" fmla="*/ 1778 w 2734"/>
                <a:gd name="T3" fmla="*/ 411 h 1824"/>
                <a:gd name="T4" fmla="*/ 1648 w 2734"/>
                <a:gd name="T5" fmla="*/ 509 h 1824"/>
                <a:gd name="T6" fmla="*/ 1549 w 2734"/>
                <a:gd name="T7" fmla="*/ 641 h 1824"/>
                <a:gd name="T8" fmla="*/ 1492 w 2734"/>
                <a:gd name="T9" fmla="*/ 798 h 1824"/>
                <a:gd name="T10" fmla="*/ 1483 w 2734"/>
                <a:gd name="T11" fmla="*/ 970 h 1824"/>
                <a:gd name="T12" fmla="*/ 1526 w 2734"/>
                <a:gd name="T13" fmla="*/ 1133 h 1824"/>
                <a:gd name="T14" fmla="*/ 1611 w 2734"/>
                <a:gd name="T15" fmla="*/ 1274 h 1824"/>
                <a:gd name="T16" fmla="*/ 1732 w 2734"/>
                <a:gd name="T17" fmla="*/ 1384 h 1824"/>
                <a:gd name="T18" fmla="*/ 1881 w 2734"/>
                <a:gd name="T19" fmla="*/ 1456 h 1824"/>
                <a:gd name="T20" fmla="*/ 2050 w 2734"/>
                <a:gd name="T21" fmla="*/ 1482 h 1824"/>
                <a:gd name="T22" fmla="*/ 2219 w 2734"/>
                <a:gd name="T23" fmla="*/ 1456 h 1824"/>
                <a:gd name="T24" fmla="*/ 2368 w 2734"/>
                <a:gd name="T25" fmla="*/ 1384 h 1824"/>
                <a:gd name="T26" fmla="*/ 2489 w 2734"/>
                <a:gd name="T27" fmla="*/ 1274 h 1824"/>
                <a:gd name="T28" fmla="*/ 2575 w 2734"/>
                <a:gd name="T29" fmla="*/ 1133 h 1824"/>
                <a:gd name="T30" fmla="*/ 2617 w 2734"/>
                <a:gd name="T31" fmla="*/ 970 h 1824"/>
                <a:gd name="T32" fmla="*/ 2609 w 2734"/>
                <a:gd name="T33" fmla="*/ 798 h 1824"/>
                <a:gd name="T34" fmla="*/ 2550 w 2734"/>
                <a:gd name="T35" fmla="*/ 641 h 1824"/>
                <a:gd name="T36" fmla="*/ 2453 w 2734"/>
                <a:gd name="T37" fmla="*/ 509 h 1824"/>
                <a:gd name="T38" fmla="*/ 2321 w 2734"/>
                <a:gd name="T39" fmla="*/ 411 h 1824"/>
                <a:gd name="T40" fmla="*/ 2165 w 2734"/>
                <a:gd name="T41" fmla="*/ 354 h 1824"/>
                <a:gd name="T42" fmla="*/ 683 w 2734"/>
                <a:gd name="T43" fmla="*/ 342 h 1824"/>
                <a:gd name="T44" fmla="*/ 514 w 2734"/>
                <a:gd name="T45" fmla="*/ 367 h 1824"/>
                <a:gd name="T46" fmla="*/ 365 w 2734"/>
                <a:gd name="T47" fmla="*/ 440 h 1824"/>
                <a:gd name="T48" fmla="*/ 244 w 2734"/>
                <a:gd name="T49" fmla="*/ 550 h 1824"/>
                <a:gd name="T50" fmla="*/ 159 w 2734"/>
                <a:gd name="T51" fmla="*/ 691 h 1824"/>
                <a:gd name="T52" fmla="*/ 116 w 2734"/>
                <a:gd name="T53" fmla="*/ 854 h 1824"/>
                <a:gd name="T54" fmla="*/ 125 w 2734"/>
                <a:gd name="T55" fmla="*/ 1027 h 1824"/>
                <a:gd name="T56" fmla="*/ 182 w 2734"/>
                <a:gd name="T57" fmla="*/ 1183 h 1824"/>
                <a:gd name="T58" fmla="*/ 281 w 2734"/>
                <a:gd name="T59" fmla="*/ 1315 h 1824"/>
                <a:gd name="T60" fmla="*/ 411 w 2734"/>
                <a:gd name="T61" fmla="*/ 1412 h 1824"/>
                <a:gd name="T62" fmla="*/ 569 w 2734"/>
                <a:gd name="T63" fmla="*/ 1470 h 1824"/>
                <a:gd name="T64" fmla="*/ 741 w 2734"/>
                <a:gd name="T65" fmla="*/ 1479 h 1824"/>
                <a:gd name="T66" fmla="*/ 905 w 2734"/>
                <a:gd name="T67" fmla="*/ 1437 h 1824"/>
                <a:gd name="T68" fmla="*/ 1046 w 2734"/>
                <a:gd name="T69" fmla="*/ 1351 h 1824"/>
                <a:gd name="T70" fmla="*/ 1156 w 2734"/>
                <a:gd name="T71" fmla="*/ 1230 h 1824"/>
                <a:gd name="T72" fmla="*/ 1227 w 2734"/>
                <a:gd name="T73" fmla="*/ 1082 h 1824"/>
                <a:gd name="T74" fmla="*/ 1253 w 2734"/>
                <a:gd name="T75" fmla="*/ 912 h 1824"/>
                <a:gd name="T76" fmla="*/ 1227 w 2734"/>
                <a:gd name="T77" fmla="*/ 743 h 1824"/>
                <a:gd name="T78" fmla="*/ 1156 w 2734"/>
                <a:gd name="T79" fmla="*/ 593 h 1824"/>
                <a:gd name="T80" fmla="*/ 1046 w 2734"/>
                <a:gd name="T81" fmla="*/ 472 h 1824"/>
                <a:gd name="T82" fmla="*/ 905 w 2734"/>
                <a:gd name="T83" fmla="*/ 387 h 1824"/>
                <a:gd name="T84" fmla="*/ 741 w 2734"/>
                <a:gd name="T85" fmla="*/ 346 h 1824"/>
                <a:gd name="T86" fmla="*/ 2648 w 2734"/>
                <a:gd name="T87" fmla="*/ 0 h 1824"/>
                <a:gd name="T88" fmla="*/ 2709 w 2734"/>
                <a:gd name="T89" fmla="*/ 25 h 1824"/>
                <a:gd name="T90" fmla="*/ 2734 w 2734"/>
                <a:gd name="T91" fmla="*/ 85 h 1824"/>
                <a:gd name="T92" fmla="*/ 2721 w 2734"/>
                <a:gd name="T93" fmla="*/ 1781 h 1824"/>
                <a:gd name="T94" fmla="*/ 2671 w 2734"/>
                <a:gd name="T95" fmla="*/ 1821 h 1824"/>
                <a:gd name="T96" fmla="*/ 62 w 2734"/>
                <a:gd name="T97" fmla="*/ 1821 h 1824"/>
                <a:gd name="T98" fmla="*/ 11 w 2734"/>
                <a:gd name="T99" fmla="*/ 1781 h 1824"/>
                <a:gd name="T100" fmla="*/ 0 w 2734"/>
                <a:gd name="T101" fmla="*/ 85 h 1824"/>
                <a:gd name="T102" fmla="*/ 25 w 2734"/>
                <a:gd name="T103" fmla="*/ 25 h 1824"/>
                <a:gd name="T104" fmla="*/ 85 w 2734"/>
                <a:gd name="T105" fmla="*/ 0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34" h="1824">
                  <a:moveTo>
                    <a:pt x="2050" y="342"/>
                  </a:moveTo>
                  <a:lnTo>
                    <a:pt x="1992" y="346"/>
                  </a:lnTo>
                  <a:lnTo>
                    <a:pt x="1936" y="354"/>
                  </a:lnTo>
                  <a:lnTo>
                    <a:pt x="1881" y="367"/>
                  </a:lnTo>
                  <a:lnTo>
                    <a:pt x="1828" y="387"/>
                  </a:lnTo>
                  <a:lnTo>
                    <a:pt x="1778" y="411"/>
                  </a:lnTo>
                  <a:lnTo>
                    <a:pt x="1732" y="440"/>
                  </a:lnTo>
                  <a:lnTo>
                    <a:pt x="1688" y="472"/>
                  </a:lnTo>
                  <a:lnTo>
                    <a:pt x="1648" y="509"/>
                  </a:lnTo>
                  <a:lnTo>
                    <a:pt x="1611" y="550"/>
                  </a:lnTo>
                  <a:lnTo>
                    <a:pt x="1578" y="593"/>
                  </a:lnTo>
                  <a:lnTo>
                    <a:pt x="1549" y="641"/>
                  </a:lnTo>
                  <a:lnTo>
                    <a:pt x="1526" y="691"/>
                  </a:lnTo>
                  <a:lnTo>
                    <a:pt x="1506" y="743"/>
                  </a:lnTo>
                  <a:lnTo>
                    <a:pt x="1492" y="798"/>
                  </a:lnTo>
                  <a:lnTo>
                    <a:pt x="1483" y="854"/>
                  </a:lnTo>
                  <a:lnTo>
                    <a:pt x="1481" y="912"/>
                  </a:lnTo>
                  <a:lnTo>
                    <a:pt x="1483" y="970"/>
                  </a:lnTo>
                  <a:lnTo>
                    <a:pt x="1492" y="1027"/>
                  </a:lnTo>
                  <a:lnTo>
                    <a:pt x="1506" y="1082"/>
                  </a:lnTo>
                  <a:lnTo>
                    <a:pt x="1526" y="1133"/>
                  </a:lnTo>
                  <a:lnTo>
                    <a:pt x="1549" y="1183"/>
                  </a:lnTo>
                  <a:lnTo>
                    <a:pt x="1578" y="1230"/>
                  </a:lnTo>
                  <a:lnTo>
                    <a:pt x="1611" y="1274"/>
                  </a:lnTo>
                  <a:lnTo>
                    <a:pt x="1648" y="1315"/>
                  </a:lnTo>
                  <a:lnTo>
                    <a:pt x="1688" y="1351"/>
                  </a:lnTo>
                  <a:lnTo>
                    <a:pt x="1732" y="1384"/>
                  </a:lnTo>
                  <a:lnTo>
                    <a:pt x="1778" y="1412"/>
                  </a:lnTo>
                  <a:lnTo>
                    <a:pt x="1828" y="1437"/>
                  </a:lnTo>
                  <a:lnTo>
                    <a:pt x="1881" y="1456"/>
                  </a:lnTo>
                  <a:lnTo>
                    <a:pt x="1936" y="1470"/>
                  </a:lnTo>
                  <a:lnTo>
                    <a:pt x="1992" y="1479"/>
                  </a:lnTo>
                  <a:lnTo>
                    <a:pt x="2050" y="1482"/>
                  </a:lnTo>
                  <a:lnTo>
                    <a:pt x="2108" y="1479"/>
                  </a:lnTo>
                  <a:lnTo>
                    <a:pt x="2165" y="1470"/>
                  </a:lnTo>
                  <a:lnTo>
                    <a:pt x="2219" y="1456"/>
                  </a:lnTo>
                  <a:lnTo>
                    <a:pt x="2272" y="1437"/>
                  </a:lnTo>
                  <a:lnTo>
                    <a:pt x="2321" y="1412"/>
                  </a:lnTo>
                  <a:lnTo>
                    <a:pt x="2368" y="1384"/>
                  </a:lnTo>
                  <a:lnTo>
                    <a:pt x="2413" y="1351"/>
                  </a:lnTo>
                  <a:lnTo>
                    <a:pt x="2453" y="1315"/>
                  </a:lnTo>
                  <a:lnTo>
                    <a:pt x="2489" y="1274"/>
                  </a:lnTo>
                  <a:lnTo>
                    <a:pt x="2523" y="1230"/>
                  </a:lnTo>
                  <a:lnTo>
                    <a:pt x="2550" y="1183"/>
                  </a:lnTo>
                  <a:lnTo>
                    <a:pt x="2575" y="1133"/>
                  </a:lnTo>
                  <a:lnTo>
                    <a:pt x="2594" y="1082"/>
                  </a:lnTo>
                  <a:lnTo>
                    <a:pt x="2609" y="1027"/>
                  </a:lnTo>
                  <a:lnTo>
                    <a:pt x="2617" y="970"/>
                  </a:lnTo>
                  <a:lnTo>
                    <a:pt x="2620" y="912"/>
                  </a:lnTo>
                  <a:lnTo>
                    <a:pt x="2617" y="854"/>
                  </a:lnTo>
                  <a:lnTo>
                    <a:pt x="2609" y="798"/>
                  </a:lnTo>
                  <a:lnTo>
                    <a:pt x="2594" y="743"/>
                  </a:lnTo>
                  <a:lnTo>
                    <a:pt x="2575" y="691"/>
                  </a:lnTo>
                  <a:lnTo>
                    <a:pt x="2550" y="641"/>
                  </a:lnTo>
                  <a:lnTo>
                    <a:pt x="2523" y="593"/>
                  </a:lnTo>
                  <a:lnTo>
                    <a:pt x="2489" y="550"/>
                  </a:lnTo>
                  <a:lnTo>
                    <a:pt x="2453" y="509"/>
                  </a:lnTo>
                  <a:lnTo>
                    <a:pt x="2413" y="472"/>
                  </a:lnTo>
                  <a:lnTo>
                    <a:pt x="2368" y="440"/>
                  </a:lnTo>
                  <a:lnTo>
                    <a:pt x="2321" y="411"/>
                  </a:lnTo>
                  <a:lnTo>
                    <a:pt x="2272" y="387"/>
                  </a:lnTo>
                  <a:lnTo>
                    <a:pt x="2219" y="367"/>
                  </a:lnTo>
                  <a:lnTo>
                    <a:pt x="2165" y="354"/>
                  </a:lnTo>
                  <a:lnTo>
                    <a:pt x="2108" y="346"/>
                  </a:lnTo>
                  <a:lnTo>
                    <a:pt x="2050" y="342"/>
                  </a:lnTo>
                  <a:close/>
                  <a:moveTo>
                    <a:pt x="683" y="342"/>
                  </a:moveTo>
                  <a:lnTo>
                    <a:pt x="625" y="346"/>
                  </a:lnTo>
                  <a:lnTo>
                    <a:pt x="569" y="354"/>
                  </a:lnTo>
                  <a:lnTo>
                    <a:pt x="514" y="367"/>
                  </a:lnTo>
                  <a:lnTo>
                    <a:pt x="462" y="387"/>
                  </a:lnTo>
                  <a:lnTo>
                    <a:pt x="411" y="411"/>
                  </a:lnTo>
                  <a:lnTo>
                    <a:pt x="365" y="440"/>
                  </a:lnTo>
                  <a:lnTo>
                    <a:pt x="321" y="472"/>
                  </a:lnTo>
                  <a:lnTo>
                    <a:pt x="281" y="509"/>
                  </a:lnTo>
                  <a:lnTo>
                    <a:pt x="244" y="550"/>
                  </a:lnTo>
                  <a:lnTo>
                    <a:pt x="211" y="593"/>
                  </a:lnTo>
                  <a:lnTo>
                    <a:pt x="182" y="641"/>
                  </a:lnTo>
                  <a:lnTo>
                    <a:pt x="159" y="691"/>
                  </a:lnTo>
                  <a:lnTo>
                    <a:pt x="139" y="743"/>
                  </a:lnTo>
                  <a:lnTo>
                    <a:pt x="125" y="798"/>
                  </a:lnTo>
                  <a:lnTo>
                    <a:pt x="116" y="854"/>
                  </a:lnTo>
                  <a:lnTo>
                    <a:pt x="114" y="912"/>
                  </a:lnTo>
                  <a:lnTo>
                    <a:pt x="116" y="970"/>
                  </a:lnTo>
                  <a:lnTo>
                    <a:pt x="125" y="1027"/>
                  </a:lnTo>
                  <a:lnTo>
                    <a:pt x="139" y="1082"/>
                  </a:lnTo>
                  <a:lnTo>
                    <a:pt x="159" y="1133"/>
                  </a:lnTo>
                  <a:lnTo>
                    <a:pt x="182" y="1183"/>
                  </a:lnTo>
                  <a:lnTo>
                    <a:pt x="211" y="1230"/>
                  </a:lnTo>
                  <a:lnTo>
                    <a:pt x="244" y="1274"/>
                  </a:lnTo>
                  <a:lnTo>
                    <a:pt x="281" y="1315"/>
                  </a:lnTo>
                  <a:lnTo>
                    <a:pt x="321" y="1351"/>
                  </a:lnTo>
                  <a:lnTo>
                    <a:pt x="365" y="1384"/>
                  </a:lnTo>
                  <a:lnTo>
                    <a:pt x="411" y="1412"/>
                  </a:lnTo>
                  <a:lnTo>
                    <a:pt x="462" y="1437"/>
                  </a:lnTo>
                  <a:lnTo>
                    <a:pt x="514" y="1456"/>
                  </a:lnTo>
                  <a:lnTo>
                    <a:pt x="569" y="1470"/>
                  </a:lnTo>
                  <a:lnTo>
                    <a:pt x="625" y="1479"/>
                  </a:lnTo>
                  <a:lnTo>
                    <a:pt x="683" y="1482"/>
                  </a:lnTo>
                  <a:lnTo>
                    <a:pt x="741" y="1479"/>
                  </a:lnTo>
                  <a:lnTo>
                    <a:pt x="798" y="1470"/>
                  </a:lnTo>
                  <a:lnTo>
                    <a:pt x="852" y="1456"/>
                  </a:lnTo>
                  <a:lnTo>
                    <a:pt x="905" y="1437"/>
                  </a:lnTo>
                  <a:lnTo>
                    <a:pt x="954" y="1412"/>
                  </a:lnTo>
                  <a:lnTo>
                    <a:pt x="1001" y="1384"/>
                  </a:lnTo>
                  <a:lnTo>
                    <a:pt x="1046" y="1351"/>
                  </a:lnTo>
                  <a:lnTo>
                    <a:pt x="1086" y="1315"/>
                  </a:lnTo>
                  <a:lnTo>
                    <a:pt x="1122" y="1274"/>
                  </a:lnTo>
                  <a:lnTo>
                    <a:pt x="1156" y="1230"/>
                  </a:lnTo>
                  <a:lnTo>
                    <a:pt x="1184" y="1183"/>
                  </a:lnTo>
                  <a:lnTo>
                    <a:pt x="1208" y="1133"/>
                  </a:lnTo>
                  <a:lnTo>
                    <a:pt x="1227" y="1082"/>
                  </a:lnTo>
                  <a:lnTo>
                    <a:pt x="1242" y="1027"/>
                  </a:lnTo>
                  <a:lnTo>
                    <a:pt x="1250" y="970"/>
                  </a:lnTo>
                  <a:lnTo>
                    <a:pt x="1253" y="912"/>
                  </a:lnTo>
                  <a:lnTo>
                    <a:pt x="1250" y="854"/>
                  </a:lnTo>
                  <a:lnTo>
                    <a:pt x="1242" y="798"/>
                  </a:lnTo>
                  <a:lnTo>
                    <a:pt x="1227" y="743"/>
                  </a:lnTo>
                  <a:lnTo>
                    <a:pt x="1208" y="691"/>
                  </a:lnTo>
                  <a:lnTo>
                    <a:pt x="1184" y="641"/>
                  </a:lnTo>
                  <a:lnTo>
                    <a:pt x="1156" y="593"/>
                  </a:lnTo>
                  <a:lnTo>
                    <a:pt x="1122" y="550"/>
                  </a:lnTo>
                  <a:lnTo>
                    <a:pt x="1086" y="509"/>
                  </a:lnTo>
                  <a:lnTo>
                    <a:pt x="1046" y="472"/>
                  </a:lnTo>
                  <a:lnTo>
                    <a:pt x="1001" y="440"/>
                  </a:lnTo>
                  <a:lnTo>
                    <a:pt x="954" y="411"/>
                  </a:lnTo>
                  <a:lnTo>
                    <a:pt x="905" y="387"/>
                  </a:lnTo>
                  <a:lnTo>
                    <a:pt x="852" y="367"/>
                  </a:lnTo>
                  <a:lnTo>
                    <a:pt x="798" y="354"/>
                  </a:lnTo>
                  <a:lnTo>
                    <a:pt x="741" y="346"/>
                  </a:lnTo>
                  <a:lnTo>
                    <a:pt x="683" y="342"/>
                  </a:lnTo>
                  <a:close/>
                  <a:moveTo>
                    <a:pt x="85" y="0"/>
                  </a:moveTo>
                  <a:lnTo>
                    <a:pt x="2648" y="0"/>
                  </a:lnTo>
                  <a:lnTo>
                    <a:pt x="2671" y="3"/>
                  </a:lnTo>
                  <a:lnTo>
                    <a:pt x="2691" y="12"/>
                  </a:lnTo>
                  <a:lnTo>
                    <a:pt x="2709" y="25"/>
                  </a:lnTo>
                  <a:lnTo>
                    <a:pt x="2721" y="43"/>
                  </a:lnTo>
                  <a:lnTo>
                    <a:pt x="2731" y="62"/>
                  </a:lnTo>
                  <a:lnTo>
                    <a:pt x="2734" y="85"/>
                  </a:lnTo>
                  <a:lnTo>
                    <a:pt x="2734" y="1738"/>
                  </a:lnTo>
                  <a:lnTo>
                    <a:pt x="2731" y="1761"/>
                  </a:lnTo>
                  <a:lnTo>
                    <a:pt x="2721" y="1781"/>
                  </a:lnTo>
                  <a:lnTo>
                    <a:pt x="2709" y="1798"/>
                  </a:lnTo>
                  <a:lnTo>
                    <a:pt x="2691" y="1811"/>
                  </a:lnTo>
                  <a:lnTo>
                    <a:pt x="2671" y="1821"/>
                  </a:lnTo>
                  <a:lnTo>
                    <a:pt x="2648" y="1824"/>
                  </a:lnTo>
                  <a:lnTo>
                    <a:pt x="85" y="1824"/>
                  </a:lnTo>
                  <a:lnTo>
                    <a:pt x="62" y="1821"/>
                  </a:lnTo>
                  <a:lnTo>
                    <a:pt x="42" y="1811"/>
                  </a:lnTo>
                  <a:lnTo>
                    <a:pt x="25" y="1798"/>
                  </a:lnTo>
                  <a:lnTo>
                    <a:pt x="11" y="1781"/>
                  </a:lnTo>
                  <a:lnTo>
                    <a:pt x="3" y="1761"/>
                  </a:lnTo>
                  <a:lnTo>
                    <a:pt x="0" y="1738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4" name="Group 883"/>
          <p:cNvGrpSpPr/>
          <p:nvPr/>
        </p:nvGrpSpPr>
        <p:grpSpPr>
          <a:xfrm>
            <a:off x="7192197" y="4289425"/>
            <a:ext cx="604837" cy="442913"/>
            <a:chOff x="7167563" y="4289425"/>
            <a:chExt cx="604837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5" name="Freeform 250"/>
            <p:cNvSpPr>
              <a:spLocks noEditPoints="1"/>
            </p:cNvSpPr>
            <p:nvPr/>
          </p:nvSpPr>
          <p:spPr bwMode="auto">
            <a:xfrm>
              <a:off x="7227888" y="4349750"/>
              <a:ext cx="484187" cy="322263"/>
            </a:xfrm>
            <a:custGeom>
              <a:avLst/>
              <a:gdLst>
                <a:gd name="T0" fmla="*/ 1822 w 2741"/>
                <a:gd name="T1" fmla="*/ 379 h 1824"/>
                <a:gd name="T2" fmla="*/ 1646 w 2741"/>
                <a:gd name="T3" fmla="*/ 506 h 1824"/>
                <a:gd name="T4" fmla="*/ 1527 w 2741"/>
                <a:gd name="T5" fmla="*/ 691 h 1824"/>
                <a:gd name="T6" fmla="*/ 1485 w 2741"/>
                <a:gd name="T7" fmla="*/ 912 h 1824"/>
                <a:gd name="T8" fmla="*/ 1527 w 2741"/>
                <a:gd name="T9" fmla="*/ 1132 h 1824"/>
                <a:gd name="T10" fmla="*/ 1646 w 2741"/>
                <a:gd name="T11" fmla="*/ 1317 h 1824"/>
                <a:gd name="T12" fmla="*/ 1822 w 2741"/>
                <a:gd name="T13" fmla="*/ 1444 h 1824"/>
                <a:gd name="T14" fmla="*/ 1962 w 2741"/>
                <a:gd name="T15" fmla="*/ 1478 h 1824"/>
                <a:gd name="T16" fmla="*/ 1998 w 2741"/>
                <a:gd name="T17" fmla="*/ 1425 h 1824"/>
                <a:gd name="T18" fmla="*/ 2115 w 2741"/>
                <a:gd name="T19" fmla="*/ 1441 h 1824"/>
                <a:gd name="T20" fmla="*/ 2157 w 2741"/>
                <a:gd name="T21" fmla="*/ 1480 h 1824"/>
                <a:gd name="T22" fmla="*/ 2236 w 2741"/>
                <a:gd name="T23" fmla="*/ 1465 h 1824"/>
                <a:gd name="T24" fmla="*/ 2426 w 2741"/>
                <a:gd name="T25" fmla="*/ 1355 h 1824"/>
                <a:gd name="T26" fmla="*/ 2560 w 2741"/>
                <a:gd name="T27" fmla="*/ 1183 h 1824"/>
                <a:gd name="T28" fmla="*/ 2624 w 2741"/>
                <a:gd name="T29" fmla="*/ 970 h 1824"/>
                <a:gd name="T30" fmla="*/ 2602 w 2741"/>
                <a:gd name="T31" fmla="*/ 744 h 1824"/>
                <a:gd name="T32" fmla="*/ 2501 w 2741"/>
                <a:gd name="T33" fmla="*/ 548 h 1824"/>
                <a:gd name="T34" fmla="*/ 2337 w 2741"/>
                <a:gd name="T35" fmla="*/ 405 h 1824"/>
                <a:gd name="T36" fmla="*/ 2165 w 2741"/>
                <a:gd name="T37" fmla="*/ 342 h 1824"/>
                <a:gd name="T38" fmla="*/ 2115 w 2741"/>
                <a:gd name="T39" fmla="*/ 382 h 1824"/>
                <a:gd name="T40" fmla="*/ 1998 w 2741"/>
                <a:gd name="T41" fmla="*/ 399 h 1824"/>
                <a:gd name="T42" fmla="*/ 1962 w 2741"/>
                <a:gd name="T43" fmla="*/ 346 h 1824"/>
                <a:gd name="T44" fmla="*/ 504 w 2741"/>
                <a:gd name="T45" fmla="*/ 359 h 1824"/>
                <a:gd name="T46" fmla="*/ 315 w 2741"/>
                <a:gd name="T47" fmla="*/ 469 h 1824"/>
                <a:gd name="T48" fmla="*/ 180 w 2741"/>
                <a:gd name="T49" fmla="*/ 641 h 1824"/>
                <a:gd name="T50" fmla="*/ 116 w 2741"/>
                <a:gd name="T51" fmla="*/ 855 h 1824"/>
                <a:gd name="T52" fmla="*/ 138 w 2741"/>
                <a:gd name="T53" fmla="*/ 1081 h 1824"/>
                <a:gd name="T54" fmla="*/ 240 w 2741"/>
                <a:gd name="T55" fmla="*/ 1275 h 1824"/>
                <a:gd name="T56" fmla="*/ 403 w 2741"/>
                <a:gd name="T57" fmla="*/ 1420 h 1824"/>
                <a:gd name="T58" fmla="*/ 576 w 2741"/>
                <a:gd name="T59" fmla="*/ 1482 h 1824"/>
                <a:gd name="T60" fmla="*/ 625 w 2741"/>
                <a:gd name="T61" fmla="*/ 1441 h 1824"/>
                <a:gd name="T62" fmla="*/ 742 w 2741"/>
                <a:gd name="T63" fmla="*/ 1425 h 1824"/>
                <a:gd name="T64" fmla="*/ 774 w 2741"/>
                <a:gd name="T65" fmla="*/ 1476 h 1824"/>
                <a:gd name="T66" fmla="*/ 811 w 2741"/>
                <a:gd name="T67" fmla="*/ 1480 h 1824"/>
                <a:gd name="T68" fmla="*/ 1012 w 2741"/>
                <a:gd name="T69" fmla="*/ 1390 h 1824"/>
                <a:gd name="T70" fmla="*/ 1163 w 2741"/>
                <a:gd name="T71" fmla="*/ 1231 h 1824"/>
                <a:gd name="T72" fmla="*/ 1245 w 2741"/>
                <a:gd name="T73" fmla="*/ 1026 h 1824"/>
                <a:gd name="T74" fmla="*/ 1245 w 2741"/>
                <a:gd name="T75" fmla="*/ 799 h 1824"/>
                <a:gd name="T76" fmla="*/ 1163 w 2741"/>
                <a:gd name="T77" fmla="*/ 592 h 1824"/>
                <a:gd name="T78" fmla="*/ 1012 w 2741"/>
                <a:gd name="T79" fmla="*/ 435 h 1824"/>
                <a:gd name="T80" fmla="*/ 811 w 2741"/>
                <a:gd name="T81" fmla="*/ 343 h 1824"/>
                <a:gd name="T82" fmla="*/ 752 w 2741"/>
                <a:gd name="T83" fmla="*/ 367 h 1824"/>
                <a:gd name="T84" fmla="*/ 628 w 2741"/>
                <a:gd name="T85" fmla="*/ 513 h 1824"/>
                <a:gd name="T86" fmla="*/ 607 w 2741"/>
                <a:gd name="T87" fmla="*/ 355 h 1824"/>
                <a:gd name="T88" fmla="*/ 2655 w 2741"/>
                <a:gd name="T89" fmla="*/ 0 h 1824"/>
                <a:gd name="T90" fmla="*/ 2729 w 2741"/>
                <a:gd name="T91" fmla="*/ 43 h 1824"/>
                <a:gd name="T92" fmla="*/ 2738 w 2741"/>
                <a:gd name="T93" fmla="*/ 1761 h 1824"/>
                <a:gd name="T94" fmla="*/ 2678 w 2741"/>
                <a:gd name="T95" fmla="*/ 1821 h 1824"/>
                <a:gd name="T96" fmla="*/ 43 w 2741"/>
                <a:gd name="T97" fmla="*/ 1811 h 1824"/>
                <a:gd name="T98" fmla="*/ 0 w 2741"/>
                <a:gd name="T99" fmla="*/ 1738 h 1824"/>
                <a:gd name="T100" fmla="*/ 25 w 2741"/>
                <a:gd name="T101" fmla="*/ 25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41" h="1824">
                  <a:moveTo>
                    <a:pt x="1945" y="342"/>
                  </a:moveTo>
                  <a:lnTo>
                    <a:pt x="1928" y="343"/>
                  </a:lnTo>
                  <a:lnTo>
                    <a:pt x="1874" y="359"/>
                  </a:lnTo>
                  <a:lnTo>
                    <a:pt x="1822" y="379"/>
                  </a:lnTo>
                  <a:lnTo>
                    <a:pt x="1774" y="405"/>
                  </a:lnTo>
                  <a:lnTo>
                    <a:pt x="1728" y="435"/>
                  </a:lnTo>
                  <a:lnTo>
                    <a:pt x="1685" y="469"/>
                  </a:lnTo>
                  <a:lnTo>
                    <a:pt x="1646" y="506"/>
                  </a:lnTo>
                  <a:lnTo>
                    <a:pt x="1609" y="548"/>
                  </a:lnTo>
                  <a:lnTo>
                    <a:pt x="1578" y="592"/>
                  </a:lnTo>
                  <a:lnTo>
                    <a:pt x="1550" y="641"/>
                  </a:lnTo>
                  <a:lnTo>
                    <a:pt x="1527" y="691"/>
                  </a:lnTo>
                  <a:lnTo>
                    <a:pt x="1509" y="744"/>
                  </a:lnTo>
                  <a:lnTo>
                    <a:pt x="1495" y="799"/>
                  </a:lnTo>
                  <a:lnTo>
                    <a:pt x="1487" y="855"/>
                  </a:lnTo>
                  <a:lnTo>
                    <a:pt x="1485" y="912"/>
                  </a:lnTo>
                  <a:lnTo>
                    <a:pt x="1487" y="970"/>
                  </a:lnTo>
                  <a:lnTo>
                    <a:pt x="1495" y="1026"/>
                  </a:lnTo>
                  <a:lnTo>
                    <a:pt x="1509" y="1081"/>
                  </a:lnTo>
                  <a:lnTo>
                    <a:pt x="1527" y="1132"/>
                  </a:lnTo>
                  <a:lnTo>
                    <a:pt x="1550" y="1183"/>
                  </a:lnTo>
                  <a:lnTo>
                    <a:pt x="1578" y="1231"/>
                  </a:lnTo>
                  <a:lnTo>
                    <a:pt x="1609" y="1275"/>
                  </a:lnTo>
                  <a:lnTo>
                    <a:pt x="1646" y="1317"/>
                  </a:lnTo>
                  <a:lnTo>
                    <a:pt x="1685" y="1355"/>
                  </a:lnTo>
                  <a:lnTo>
                    <a:pt x="1728" y="1390"/>
                  </a:lnTo>
                  <a:lnTo>
                    <a:pt x="1774" y="1420"/>
                  </a:lnTo>
                  <a:lnTo>
                    <a:pt x="1822" y="1444"/>
                  </a:lnTo>
                  <a:lnTo>
                    <a:pt x="1874" y="1465"/>
                  </a:lnTo>
                  <a:lnTo>
                    <a:pt x="1928" y="1480"/>
                  </a:lnTo>
                  <a:lnTo>
                    <a:pt x="1945" y="1482"/>
                  </a:lnTo>
                  <a:lnTo>
                    <a:pt x="1962" y="1478"/>
                  </a:lnTo>
                  <a:lnTo>
                    <a:pt x="1977" y="1469"/>
                  </a:lnTo>
                  <a:lnTo>
                    <a:pt x="1989" y="1457"/>
                  </a:lnTo>
                  <a:lnTo>
                    <a:pt x="1996" y="1441"/>
                  </a:lnTo>
                  <a:lnTo>
                    <a:pt x="1998" y="1425"/>
                  </a:lnTo>
                  <a:lnTo>
                    <a:pt x="1998" y="1311"/>
                  </a:lnTo>
                  <a:lnTo>
                    <a:pt x="2112" y="1311"/>
                  </a:lnTo>
                  <a:lnTo>
                    <a:pt x="2112" y="1425"/>
                  </a:lnTo>
                  <a:lnTo>
                    <a:pt x="2115" y="1441"/>
                  </a:lnTo>
                  <a:lnTo>
                    <a:pt x="2123" y="1457"/>
                  </a:lnTo>
                  <a:lnTo>
                    <a:pt x="2134" y="1469"/>
                  </a:lnTo>
                  <a:lnTo>
                    <a:pt x="2145" y="1476"/>
                  </a:lnTo>
                  <a:lnTo>
                    <a:pt x="2157" y="1480"/>
                  </a:lnTo>
                  <a:lnTo>
                    <a:pt x="2170" y="1482"/>
                  </a:lnTo>
                  <a:lnTo>
                    <a:pt x="2176" y="1481"/>
                  </a:lnTo>
                  <a:lnTo>
                    <a:pt x="2182" y="1480"/>
                  </a:lnTo>
                  <a:lnTo>
                    <a:pt x="2236" y="1465"/>
                  </a:lnTo>
                  <a:lnTo>
                    <a:pt x="2288" y="1444"/>
                  </a:lnTo>
                  <a:lnTo>
                    <a:pt x="2337" y="1420"/>
                  </a:lnTo>
                  <a:lnTo>
                    <a:pt x="2383" y="1390"/>
                  </a:lnTo>
                  <a:lnTo>
                    <a:pt x="2426" y="1355"/>
                  </a:lnTo>
                  <a:lnTo>
                    <a:pt x="2466" y="1317"/>
                  </a:lnTo>
                  <a:lnTo>
                    <a:pt x="2501" y="1275"/>
                  </a:lnTo>
                  <a:lnTo>
                    <a:pt x="2532" y="1231"/>
                  </a:lnTo>
                  <a:lnTo>
                    <a:pt x="2560" y="1183"/>
                  </a:lnTo>
                  <a:lnTo>
                    <a:pt x="2583" y="1132"/>
                  </a:lnTo>
                  <a:lnTo>
                    <a:pt x="2602" y="1081"/>
                  </a:lnTo>
                  <a:lnTo>
                    <a:pt x="2615" y="1026"/>
                  </a:lnTo>
                  <a:lnTo>
                    <a:pt x="2624" y="970"/>
                  </a:lnTo>
                  <a:lnTo>
                    <a:pt x="2627" y="912"/>
                  </a:lnTo>
                  <a:lnTo>
                    <a:pt x="2624" y="855"/>
                  </a:lnTo>
                  <a:lnTo>
                    <a:pt x="2615" y="799"/>
                  </a:lnTo>
                  <a:lnTo>
                    <a:pt x="2602" y="744"/>
                  </a:lnTo>
                  <a:lnTo>
                    <a:pt x="2583" y="691"/>
                  </a:lnTo>
                  <a:lnTo>
                    <a:pt x="2560" y="641"/>
                  </a:lnTo>
                  <a:lnTo>
                    <a:pt x="2532" y="592"/>
                  </a:lnTo>
                  <a:lnTo>
                    <a:pt x="2501" y="548"/>
                  </a:lnTo>
                  <a:lnTo>
                    <a:pt x="2466" y="506"/>
                  </a:lnTo>
                  <a:lnTo>
                    <a:pt x="2426" y="469"/>
                  </a:lnTo>
                  <a:lnTo>
                    <a:pt x="2383" y="435"/>
                  </a:lnTo>
                  <a:lnTo>
                    <a:pt x="2337" y="405"/>
                  </a:lnTo>
                  <a:lnTo>
                    <a:pt x="2288" y="379"/>
                  </a:lnTo>
                  <a:lnTo>
                    <a:pt x="2236" y="359"/>
                  </a:lnTo>
                  <a:lnTo>
                    <a:pt x="2182" y="343"/>
                  </a:lnTo>
                  <a:lnTo>
                    <a:pt x="2165" y="342"/>
                  </a:lnTo>
                  <a:lnTo>
                    <a:pt x="2149" y="347"/>
                  </a:lnTo>
                  <a:lnTo>
                    <a:pt x="2134" y="355"/>
                  </a:lnTo>
                  <a:lnTo>
                    <a:pt x="2123" y="367"/>
                  </a:lnTo>
                  <a:lnTo>
                    <a:pt x="2115" y="382"/>
                  </a:lnTo>
                  <a:lnTo>
                    <a:pt x="2112" y="399"/>
                  </a:lnTo>
                  <a:lnTo>
                    <a:pt x="2112" y="513"/>
                  </a:lnTo>
                  <a:lnTo>
                    <a:pt x="1998" y="513"/>
                  </a:lnTo>
                  <a:lnTo>
                    <a:pt x="1998" y="399"/>
                  </a:lnTo>
                  <a:lnTo>
                    <a:pt x="1996" y="382"/>
                  </a:lnTo>
                  <a:lnTo>
                    <a:pt x="1989" y="367"/>
                  </a:lnTo>
                  <a:lnTo>
                    <a:pt x="1977" y="355"/>
                  </a:lnTo>
                  <a:lnTo>
                    <a:pt x="1962" y="346"/>
                  </a:lnTo>
                  <a:lnTo>
                    <a:pt x="1945" y="342"/>
                  </a:lnTo>
                  <a:close/>
                  <a:moveTo>
                    <a:pt x="575" y="342"/>
                  </a:moveTo>
                  <a:lnTo>
                    <a:pt x="558" y="343"/>
                  </a:lnTo>
                  <a:lnTo>
                    <a:pt x="504" y="359"/>
                  </a:lnTo>
                  <a:lnTo>
                    <a:pt x="452" y="379"/>
                  </a:lnTo>
                  <a:lnTo>
                    <a:pt x="403" y="405"/>
                  </a:lnTo>
                  <a:lnTo>
                    <a:pt x="357" y="435"/>
                  </a:lnTo>
                  <a:lnTo>
                    <a:pt x="315" y="469"/>
                  </a:lnTo>
                  <a:lnTo>
                    <a:pt x="275" y="506"/>
                  </a:lnTo>
                  <a:lnTo>
                    <a:pt x="240" y="548"/>
                  </a:lnTo>
                  <a:lnTo>
                    <a:pt x="208" y="592"/>
                  </a:lnTo>
                  <a:lnTo>
                    <a:pt x="180" y="641"/>
                  </a:lnTo>
                  <a:lnTo>
                    <a:pt x="157" y="691"/>
                  </a:lnTo>
                  <a:lnTo>
                    <a:pt x="138" y="744"/>
                  </a:lnTo>
                  <a:lnTo>
                    <a:pt x="125" y="799"/>
                  </a:lnTo>
                  <a:lnTo>
                    <a:pt x="116" y="855"/>
                  </a:lnTo>
                  <a:lnTo>
                    <a:pt x="114" y="912"/>
                  </a:lnTo>
                  <a:lnTo>
                    <a:pt x="116" y="970"/>
                  </a:lnTo>
                  <a:lnTo>
                    <a:pt x="125" y="1026"/>
                  </a:lnTo>
                  <a:lnTo>
                    <a:pt x="138" y="1081"/>
                  </a:lnTo>
                  <a:lnTo>
                    <a:pt x="157" y="1132"/>
                  </a:lnTo>
                  <a:lnTo>
                    <a:pt x="180" y="1183"/>
                  </a:lnTo>
                  <a:lnTo>
                    <a:pt x="208" y="1231"/>
                  </a:lnTo>
                  <a:lnTo>
                    <a:pt x="240" y="1275"/>
                  </a:lnTo>
                  <a:lnTo>
                    <a:pt x="275" y="1317"/>
                  </a:lnTo>
                  <a:lnTo>
                    <a:pt x="315" y="1355"/>
                  </a:lnTo>
                  <a:lnTo>
                    <a:pt x="357" y="1390"/>
                  </a:lnTo>
                  <a:lnTo>
                    <a:pt x="403" y="1420"/>
                  </a:lnTo>
                  <a:lnTo>
                    <a:pt x="452" y="1444"/>
                  </a:lnTo>
                  <a:lnTo>
                    <a:pt x="504" y="1465"/>
                  </a:lnTo>
                  <a:lnTo>
                    <a:pt x="558" y="1480"/>
                  </a:lnTo>
                  <a:lnTo>
                    <a:pt x="576" y="1482"/>
                  </a:lnTo>
                  <a:lnTo>
                    <a:pt x="591" y="1478"/>
                  </a:lnTo>
                  <a:lnTo>
                    <a:pt x="607" y="1469"/>
                  </a:lnTo>
                  <a:lnTo>
                    <a:pt x="618" y="1457"/>
                  </a:lnTo>
                  <a:lnTo>
                    <a:pt x="625" y="1441"/>
                  </a:lnTo>
                  <a:lnTo>
                    <a:pt x="628" y="1425"/>
                  </a:lnTo>
                  <a:lnTo>
                    <a:pt x="628" y="1311"/>
                  </a:lnTo>
                  <a:lnTo>
                    <a:pt x="742" y="1311"/>
                  </a:lnTo>
                  <a:lnTo>
                    <a:pt x="742" y="1425"/>
                  </a:lnTo>
                  <a:lnTo>
                    <a:pt x="745" y="1441"/>
                  </a:lnTo>
                  <a:lnTo>
                    <a:pt x="752" y="1457"/>
                  </a:lnTo>
                  <a:lnTo>
                    <a:pt x="764" y="1469"/>
                  </a:lnTo>
                  <a:lnTo>
                    <a:pt x="774" y="1476"/>
                  </a:lnTo>
                  <a:lnTo>
                    <a:pt x="786" y="1480"/>
                  </a:lnTo>
                  <a:lnTo>
                    <a:pt x="799" y="1482"/>
                  </a:lnTo>
                  <a:lnTo>
                    <a:pt x="805" y="1481"/>
                  </a:lnTo>
                  <a:lnTo>
                    <a:pt x="811" y="1480"/>
                  </a:lnTo>
                  <a:lnTo>
                    <a:pt x="865" y="1465"/>
                  </a:lnTo>
                  <a:lnTo>
                    <a:pt x="917" y="1444"/>
                  </a:lnTo>
                  <a:lnTo>
                    <a:pt x="966" y="1420"/>
                  </a:lnTo>
                  <a:lnTo>
                    <a:pt x="1012" y="1390"/>
                  </a:lnTo>
                  <a:lnTo>
                    <a:pt x="1056" y="1355"/>
                  </a:lnTo>
                  <a:lnTo>
                    <a:pt x="1095" y="1317"/>
                  </a:lnTo>
                  <a:lnTo>
                    <a:pt x="1130" y="1275"/>
                  </a:lnTo>
                  <a:lnTo>
                    <a:pt x="1163" y="1231"/>
                  </a:lnTo>
                  <a:lnTo>
                    <a:pt x="1190" y="1183"/>
                  </a:lnTo>
                  <a:lnTo>
                    <a:pt x="1213" y="1132"/>
                  </a:lnTo>
                  <a:lnTo>
                    <a:pt x="1231" y="1081"/>
                  </a:lnTo>
                  <a:lnTo>
                    <a:pt x="1245" y="1026"/>
                  </a:lnTo>
                  <a:lnTo>
                    <a:pt x="1253" y="970"/>
                  </a:lnTo>
                  <a:lnTo>
                    <a:pt x="1256" y="912"/>
                  </a:lnTo>
                  <a:lnTo>
                    <a:pt x="1253" y="855"/>
                  </a:lnTo>
                  <a:lnTo>
                    <a:pt x="1245" y="799"/>
                  </a:lnTo>
                  <a:lnTo>
                    <a:pt x="1231" y="744"/>
                  </a:lnTo>
                  <a:lnTo>
                    <a:pt x="1213" y="691"/>
                  </a:lnTo>
                  <a:lnTo>
                    <a:pt x="1190" y="641"/>
                  </a:lnTo>
                  <a:lnTo>
                    <a:pt x="1163" y="592"/>
                  </a:lnTo>
                  <a:lnTo>
                    <a:pt x="1130" y="548"/>
                  </a:lnTo>
                  <a:lnTo>
                    <a:pt x="1095" y="506"/>
                  </a:lnTo>
                  <a:lnTo>
                    <a:pt x="1056" y="469"/>
                  </a:lnTo>
                  <a:lnTo>
                    <a:pt x="1012" y="435"/>
                  </a:lnTo>
                  <a:lnTo>
                    <a:pt x="966" y="405"/>
                  </a:lnTo>
                  <a:lnTo>
                    <a:pt x="917" y="379"/>
                  </a:lnTo>
                  <a:lnTo>
                    <a:pt x="865" y="359"/>
                  </a:lnTo>
                  <a:lnTo>
                    <a:pt x="811" y="343"/>
                  </a:lnTo>
                  <a:lnTo>
                    <a:pt x="795" y="342"/>
                  </a:lnTo>
                  <a:lnTo>
                    <a:pt x="778" y="347"/>
                  </a:lnTo>
                  <a:lnTo>
                    <a:pt x="764" y="355"/>
                  </a:lnTo>
                  <a:lnTo>
                    <a:pt x="752" y="367"/>
                  </a:lnTo>
                  <a:lnTo>
                    <a:pt x="745" y="382"/>
                  </a:lnTo>
                  <a:lnTo>
                    <a:pt x="742" y="399"/>
                  </a:lnTo>
                  <a:lnTo>
                    <a:pt x="742" y="513"/>
                  </a:lnTo>
                  <a:lnTo>
                    <a:pt x="628" y="513"/>
                  </a:lnTo>
                  <a:lnTo>
                    <a:pt x="628" y="399"/>
                  </a:lnTo>
                  <a:lnTo>
                    <a:pt x="625" y="382"/>
                  </a:lnTo>
                  <a:lnTo>
                    <a:pt x="618" y="367"/>
                  </a:lnTo>
                  <a:lnTo>
                    <a:pt x="607" y="355"/>
                  </a:lnTo>
                  <a:lnTo>
                    <a:pt x="591" y="346"/>
                  </a:lnTo>
                  <a:lnTo>
                    <a:pt x="575" y="342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2"/>
                  </a:lnTo>
                  <a:lnTo>
                    <a:pt x="2715" y="25"/>
                  </a:lnTo>
                  <a:lnTo>
                    <a:pt x="2729" y="43"/>
                  </a:lnTo>
                  <a:lnTo>
                    <a:pt x="2738" y="62"/>
                  </a:lnTo>
                  <a:lnTo>
                    <a:pt x="2741" y="85"/>
                  </a:lnTo>
                  <a:lnTo>
                    <a:pt x="2741" y="1738"/>
                  </a:lnTo>
                  <a:lnTo>
                    <a:pt x="2738" y="1761"/>
                  </a:lnTo>
                  <a:lnTo>
                    <a:pt x="2729" y="1781"/>
                  </a:lnTo>
                  <a:lnTo>
                    <a:pt x="2715" y="1798"/>
                  </a:lnTo>
                  <a:lnTo>
                    <a:pt x="2698" y="1811"/>
                  </a:lnTo>
                  <a:lnTo>
                    <a:pt x="2678" y="1821"/>
                  </a:lnTo>
                  <a:lnTo>
                    <a:pt x="2655" y="1824"/>
                  </a:lnTo>
                  <a:lnTo>
                    <a:pt x="85" y="1824"/>
                  </a:lnTo>
                  <a:lnTo>
                    <a:pt x="62" y="1821"/>
                  </a:lnTo>
                  <a:lnTo>
                    <a:pt x="43" y="1811"/>
                  </a:lnTo>
                  <a:lnTo>
                    <a:pt x="25" y="1798"/>
                  </a:lnTo>
                  <a:lnTo>
                    <a:pt x="11" y="1781"/>
                  </a:lnTo>
                  <a:lnTo>
                    <a:pt x="3" y="1761"/>
                  </a:lnTo>
                  <a:lnTo>
                    <a:pt x="0" y="1738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51"/>
            <p:cNvSpPr>
              <a:spLocks noEditPoints="1"/>
            </p:cNvSpPr>
            <p:nvPr/>
          </p:nvSpPr>
          <p:spPr bwMode="auto">
            <a:xfrm>
              <a:off x="7269163" y="4433888"/>
              <a:ext cx="160337" cy="153988"/>
            </a:xfrm>
            <a:custGeom>
              <a:avLst/>
              <a:gdLst>
                <a:gd name="T0" fmla="*/ 577 w 913"/>
                <a:gd name="T1" fmla="*/ 333 h 870"/>
                <a:gd name="T2" fmla="*/ 524 w 913"/>
                <a:gd name="T3" fmla="*/ 385 h 870"/>
                <a:gd name="T4" fmla="*/ 516 w 913"/>
                <a:gd name="T5" fmla="*/ 460 h 870"/>
                <a:gd name="T6" fmla="*/ 555 w 913"/>
                <a:gd name="T7" fmla="*/ 524 h 870"/>
                <a:gd name="T8" fmla="*/ 627 w 913"/>
                <a:gd name="T9" fmla="*/ 549 h 870"/>
                <a:gd name="T10" fmla="*/ 699 w 913"/>
                <a:gd name="T11" fmla="*/ 524 h 870"/>
                <a:gd name="T12" fmla="*/ 738 w 913"/>
                <a:gd name="T13" fmla="*/ 460 h 870"/>
                <a:gd name="T14" fmla="*/ 730 w 913"/>
                <a:gd name="T15" fmla="*/ 385 h 870"/>
                <a:gd name="T16" fmla="*/ 677 w 913"/>
                <a:gd name="T17" fmla="*/ 333 h 870"/>
                <a:gd name="T18" fmla="*/ 284 w 913"/>
                <a:gd name="T19" fmla="*/ 321 h 870"/>
                <a:gd name="T20" fmla="*/ 214 w 913"/>
                <a:gd name="T21" fmla="*/ 345 h 870"/>
                <a:gd name="T22" fmla="*/ 173 w 913"/>
                <a:gd name="T23" fmla="*/ 409 h 870"/>
                <a:gd name="T24" fmla="*/ 182 w 913"/>
                <a:gd name="T25" fmla="*/ 485 h 870"/>
                <a:gd name="T26" fmla="*/ 234 w 913"/>
                <a:gd name="T27" fmla="*/ 537 h 870"/>
                <a:gd name="T28" fmla="*/ 311 w 913"/>
                <a:gd name="T29" fmla="*/ 546 h 870"/>
                <a:gd name="T30" fmla="*/ 374 w 913"/>
                <a:gd name="T31" fmla="*/ 506 h 870"/>
                <a:gd name="T32" fmla="*/ 399 w 913"/>
                <a:gd name="T33" fmla="*/ 435 h 870"/>
                <a:gd name="T34" fmla="*/ 374 w 913"/>
                <a:gd name="T35" fmla="*/ 364 h 870"/>
                <a:gd name="T36" fmla="*/ 311 w 913"/>
                <a:gd name="T37" fmla="*/ 324 h 870"/>
                <a:gd name="T38" fmla="*/ 284 w 913"/>
                <a:gd name="T39" fmla="*/ 93 h 870"/>
                <a:gd name="T40" fmla="*/ 308 w 913"/>
                <a:gd name="T41" fmla="*/ 139 h 870"/>
                <a:gd name="T42" fmla="*/ 570 w 913"/>
                <a:gd name="T43" fmla="*/ 149 h 870"/>
                <a:gd name="T44" fmla="*/ 617 w 913"/>
                <a:gd name="T45" fmla="*/ 127 h 870"/>
                <a:gd name="T46" fmla="*/ 627 w 913"/>
                <a:gd name="T47" fmla="*/ 0 h 870"/>
                <a:gd name="T48" fmla="*/ 752 w 913"/>
                <a:gd name="T49" fmla="*/ 79 h 870"/>
                <a:gd name="T50" fmla="*/ 845 w 913"/>
                <a:gd name="T51" fmla="*/ 194 h 870"/>
                <a:gd name="T52" fmla="*/ 901 w 913"/>
                <a:gd name="T53" fmla="*/ 334 h 870"/>
                <a:gd name="T54" fmla="*/ 910 w 913"/>
                <a:gd name="T55" fmla="*/ 486 h 870"/>
                <a:gd name="T56" fmla="*/ 869 w 913"/>
                <a:gd name="T57" fmla="*/ 632 h 870"/>
                <a:gd name="T58" fmla="*/ 787 w 913"/>
                <a:gd name="T59" fmla="*/ 756 h 870"/>
                <a:gd name="T60" fmla="*/ 672 w 913"/>
                <a:gd name="T61" fmla="*/ 848 h 870"/>
                <a:gd name="T62" fmla="*/ 624 w 913"/>
                <a:gd name="T63" fmla="*/ 759 h 870"/>
                <a:gd name="T64" fmla="*/ 589 w 913"/>
                <a:gd name="T65" fmla="*/ 723 h 870"/>
                <a:gd name="T66" fmla="*/ 324 w 913"/>
                <a:gd name="T67" fmla="*/ 723 h 870"/>
                <a:gd name="T68" fmla="*/ 287 w 913"/>
                <a:gd name="T69" fmla="*/ 759 h 870"/>
                <a:gd name="T70" fmla="*/ 241 w 913"/>
                <a:gd name="T71" fmla="*/ 848 h 870"/>
                <a:gd name="T72" fmla="*/ 125 w 913"/>
                <a:gd name="T73" fmla="*/ 756 h 870"/>
                <a:gd name="T74" fmla="*/ 43 w 913"/>
                <a:gd name="T75" fmla="*/ 632 h 870"/>
                <a:gd name="T76" fmla="*/ 2 w 913"/>
                <a:gd name="T77" fmla="*/ 486 h 870"/>
                <a:gd name="T78" fmla="*/ 10 w 913"/>
                <a:gd name="T79" fmla="*/ 334 h 870"/>
                <a:gd name="T80" fmla="*/ 66 w 913"/>
                <a:gd name="T81" fmla="*/ 194 h 870"/>
                <a:gd name="T82" fmla="*/ 161 w 913"/>
                <a:gd name="T83" fmla="*/ 79 h 870"/>
                <a:gd name="T84" fmla="*/ 284 w 913"/>
                <a:gd name="T8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3" h="870">
                  <a:moveTo>
                    <a:pt x="627" y="321"/>
                  </a:moveTo>
                  <a:lnTo>
                    <a:pt x="601" y="324"/>
                  </a:lnTo>
                  <a:lnTo>
                    <a:pt x="577" y="333"/>
                  </a:lnTo>
                  <a:lnTo>
                    <a:pt x="555" y="345"/>
                  </a:lnTo>
                  <a:lnTo>
                    <a:pt x="538" y="364"/>
                  </a:lnTo>
                  <a:lnTo>
                    <a:pt x="524" y="385"/>
                  </a:lnTo>
                  <a:lnTo>
                    <a:pt x="516" y="409"/>
                  </a:lnTo>
                  <a:lnTo>
                    <a:pt x="513" y="435"/>
                  </a:lnTo>
                  <a:lnTo>
                    <a:pt x="516" y="460"/>
                  </a:lnTo>
                  <a:lnTo>
                    <a:pt x="524" y="485"/>
                  </a:lnTo>
                  <a:lnTo>
                    <a:pt x="538" y="506"/>
                  </a:lnTo>
                  <a:lnTo>
                    <a:pt x="555" y="524"/>
                  </a:lnTo>
                  <a:lnTo>
                    <a:pt x="577" y="537"/>
                  </a:lnTo>
                  <a:lnTo>
                    <a:pt x="601" y="546"/>
                  </a:lnTo>
                  <a:lnTo>
                    <a:pt x="627" y="549"/>
                  </a:lnTo>
                  <a:lnTo>
                    <a:pt x="653" y="546"/>
                  </a:lnTo>
                  <a:lnTo>
                    <a:pt x="677" y="537"/>
                  </a:lnTo>
                  <a:lnTo>
                    <a:pt x="699" y="524"/>
                  </a:lnTo>
                  <a:lnTo>
                    <a:pt x="716" y="506"/>
                  </a:lnTo>
                  <a:lnTo>
                    <a:pt x="730" y="485"/>
                  </a:lnTo>
                  <a:lnTo>
                    <a:pt x="738" y="460"/>
                  </a:lnTo>
                  <a:lnTo>
                    <a:pt x="741" y="435"/>
                  </a:lnTo>
                  <a:lnTo>
                    <a:pt x="738" y="409"/>
                  </a:lnTo>
                  <a:lnTo>
                    <a:pt x="730" y="385"/>
                  </a:lnTo>
                  <a:lnTo>
                    <a:pt x="716" y="364"/>
                  </a:lnTo>
                  <a:lnTo>
                    <a:pt x="699" y="345"/>
                  </a:lnTo>
                  <a:lnTo>
                    <a:pt x="677" y="333"/>
                  </a:lnTo>
                  <a:lnTo>
                    <a:pt x="653" y="324"/>
                  </a:lnTo>
                  <a:lnTo>
                    <a:pt x="627" y="321"/>
                  </a:lnTo>
                  <a:close/>
                  <a:moveTo>
                    <a:pt x="284" y="321"/>
                  </a:moveTo>
                  <a:lnTo>
                    <a:pt x="258" y="324"/>
                  </a:lnTo>
                  <a:lnTo>
                    <a:pt x="234" y="333"/>
                  </a:lnTo>
                  <a:lnTo>
                    <a:pt x="214" y="345"/>
                  </a:lnTo>
                  <a:lnTo>
                    <a:pt x="196" y="364"/>
                  </a:lnTo>
                  <a:lnTo>
                    <a:pt x="182" y="385"/>
                  </a:lnTo>
                  <a:lnTo>
                    <a:pt x="173" y="409"/>
                  </a:lnTo>
                  <a:lnTo>
                    <a:pt x="170" y="435"/>
                  </a:lnTo>
                  <a:lnTo>
                    <a:pt x="173" y="460"/>
                  </a:lnTo>
                  <a:lnTo>
                    <a:pt x="182" y="485"/>
                  </a:lnTo>
                  <a:lnTo>
                    <a:pt x="196" y="506"/>
                  </a:lnTo>
                  <a:lnTo>
                    <a:pt x="214" y="524"/>
                  </a:lnTo>
                  <a:lnTo>
                    <a:pt x="234" y="537"/>
                  </a:lnTo>
                  <a:lnTo>
                    <a:pt x="258" y="546"/>
                  </a:lnTo>
                  <a:lnTo>
                    <a:pt x="284" y="549"/>
                  </a:lnTo>
                  <a:lnTo>
                    <a:pt x="311" y="546"/>
                  </a:lnTo>
                  <a:lnTo>
                    <a:pt x="335" y="537"/>
                  </a:lnTo>
                  <a:lnTo>
                    <a:pt x="356" y="524"/>
                  </a:lnTo>
                  <a:lnTo>
                    <a:pt x="374" y="506"/>
                  </a:lnTo>
                  <a:lnTo>
                    <a:pt x="387" y="485"/>
                  </a:lnTo>
                  <a:lnTo>
                    <a:pt x="395" y="460"/>
                  </a:lnTo>
                  <a:lnTo>
                    <a:pt x="399" y="435"/>
                  </a:lnTo>
                  <a:lnTo>
                    <a:pt x="395" y="409"/>
                  </a:lnTo>
                  <a:lnTo>
                    <a:pt x="387" y="385"/>
                  </a:lnTo>
                  <a:lnTo>
                    <a:pt x="374" y="364"/>
                  </a:lnTo>
                  <a:lnTo>
                    <a:pt x="356" y="345"/>
                  </a:lnTo>
                  <a:lnTo>
                    <a:pt x="335" y="333"/>
                  </a:lnTo>
                  <a:lnTo>
                    <a:pt x="311" y="324"/>
                  </a:lnTo>
                  <a:lnTo>
                    <a:pt x="284" y="321"/>
                  </a:lnTo>
                  <a:close/>
                  <a:moveTo>
                    <a:pt x="284" y="0"/>
                  </a:moveTo>
                  <a:lnTo>
                    <a:pt x="284" y="93"/>
                  </a:lnTo>
                  <a:lnTo>
                    <a:pt x="287" y="111"/>
                  </a:lnTo>
                  <a:lnTo>
                    <a:pt x="296" y="127"/>
                  </a:lnTo>
                  <a:lnTo>
                    <a:pt x="308" y="139"/>
                  </a:lnTo>
                  <a:lnTo>
                    <a:pt x="324" y="147"/>
                  </a:lnTo>
                  <a:lnTo>
                    <a:pt x="341" y="149"/>
                  </a:lnTo>
                  <a:lnTo>
                    <a:pt x="570" y="149"/>
                  </a:lnTo>
                  <a:lnTo>
                    <a:pt x="589" y="147"/>
                  </a:lnTo>
                  <a:lnTo>
                    <a:pt x="604" y="139"/>
                  </a:lnTo>
                  <a:lnTo>
                    <a:pt x="617" y="127"/>
                  </a:lnTo>
                  <a:lnTo>
                    <a:pt x="624" y="111"/>
                  </a:lnTo>
                  <a:lnTo>
                    <a:pt x="627" y="93"/>
                  </a:lnTo>
                  <a:lnTo>
                    <a:pt x="627" y="0"/>
                  </a:lnTo>
                  <a:lnTo>
                    <a:pt x="672" y="22"/>
                  </a:lnTo>
                  <a:lnTo>
                    <a:pt x="713" y="48"/>
                  </a:lnTo>
                  <a:lnTo>
                    <a:pt x="752" y="79"/>
                  </a:lnTo>
                  <a:lnTo>
                    <a:pt x="787" y="114"/>
                  </a:lnTo>
                  <a:lnTo>
                    <a:pt x="818" y="153"/>
                  </a:lnTo>
                  <a:lnTo>
                    <a:pt x="845" y="194"/>
                  </a:lnTo>
                  <a:lnTo>
                    <a:pt x="869" y="239"/>
                  </a:lnTo>
                  <a:lnTo>
                    <a:pt x="888" y="285"/>
                  </a:lnTo>
                  <a:lnTo>
                    <a:pt x="901" y="334"/>
                  </a:lnTo>
                  <a:lnTo>
                    <a:pt x="910" y="384"/>
                  </a:lnTo>
                  <a:lnTo>
                    <a:pt x="913" y="435"/>
                  </a:lnTo>
                  <a:lnTo>
                    <a:pt x="910" y="486"/>
                  </a:lnTo>
                  <a:lnTo>
                    <a:pt x="901" y="536"/>
                  </a:lnTo>
                  <a:lnTo>
                    <a:pt x="888" y="585"/>
                  </a:lnTo>
                  <a:lnTo>
                    <a:pt x="869" y="632"/>
                  </a:lnTo>
                  <a:lnTo>
                    <a:pt x="845" y="676"/>
                  </a:lnTo>
                  <a:lnTo>
                    <a:pt x="818" y="718"/>
                  </a:lnTo>
                  <a:lnTo>
                    <a:pt x="787" y="756"/>
                  </a:lnTo>
                  <a:lnTo>
                    <a:pt x="752" y="790"/>
                  </a:lnTo>
                  <a:lnTo>
                    <a:pt x="713" y="821"/>
                  </a:lnTo>
                  <a:lnTo>
                    <a:pt x="672" y="848"/>
                  </a:lnTo>
                  <a:lnTo>
                    <a:pt x="627" y="870"/>
                  </a:lnTo>
                  <a:lnTo>
                    <a:pt x="627" y="777"/>
                  </a:lnTo>
                  <a:lnTo>
                    <a:pt x="624" y="759"/>
                  </a:lnTo>
                  <a:lnTo>
                    <a:pt x="617" y="744"/>
                  </a:lnTo>
                  <a:lnTo>
                    <a:pt x="604" y="731"/>
                  </a:lnTo>
                  <a:lnTo>
                    <a:pt x="589" y="723"/>
                  </a:lnTo>
                  <a:lnTo>
                    <a:pt x="570" y="720"/>
                  </a:lnTo>
                  <a:lnTo>
                    <a:pt x="341" y="720"/>
                  </a:lnTo>
                  <a:lnTo>
                    <a:pt x="324" y="723"/>
                  </a:lnTo>
                  <a:lnTo>
                    <a:pt x="308" y="731"/>
                  </a:lnTo>
                  <a:lnTo>
                    <a:pt x="296" y="744"/>
                  </a:lnTo>
                  <a:lnTo>
                    <a:pt x="287" y="759"/>
                  </a:lnTo>
                  <a:lnTo>
                    <a:pt x="284" y="777"/>
                  </a:lnTo>
                  <a:lnTo>
                    <a:pt x="284" y="870"/>
                  </a:lnTo>
                  <a:lnTo>
                    <a:pt x="241" y="848"/>
                  </a:lnTo>
                  <a:lnTo>
                    <a:pt x="199" y="821"/>
                  </a:lnTo>
                  <a:lnTo>
                    <a:pt x="161" y="790"/>
                  </a:lnTo>
                  <a:lnTo>
                    <a:pt x="125" y="756"/>
                  </a:lnTo>
                  <a:lnTo>
                    <a:pt x="93" y="718"/>
                  </a:lnTo>
                  <a:lnTo>
                    <a:pt x="66" y="676"/>
                  </a:lnTo>
                  <a:lnTo>
                    <a:pt x="43" y="632"/>
                  </a:lnTo>
                  <a:lnTo>
                    <a:pt x="24" y="585"/>
                  </a:lnTo>
                  <a:lnTo>
                    <a:pt x="10" y="536"/>
                  </a:lnTo>
                  <a:lnTo>
                    <a:pt x="2" y="486"/>
                  </a:lnTo>
                  <a:lnTo>
                    <a:pt x="0" y="435"/>
                  </a:lnTo>
                  <a:lnTo>
                    <a:pt x="2" y="384"/>
                  </a:lnTo>
                  <a:lnTo>
                    <a:pt x="10" y="334"/>
                  </a:lnTo>
                  <a:lnTo>
                    <a:pt x="24" y="285"/>
                  </a:lnTo>
                  <a:lnTo>
                    <a:pt x="43" y="239"/>
                  </a:lnTo>
                  <a:lnTo>
                    <a:pt x="66" y="194"/>
                  </a:lnTo>
                  <a:lnTo>
                    <a:pt x="93" y="153"/>
                  </a:lnTo>
                  <a:lnTo>
                    <a:pt x="125" y="114"/>
                  </a:lnTo>
                  <a:lnTo>
                    <a:pt x="161" y="79"/>
                  </a:lnTo>
                  <a:lnTo>
                    <a:pt x="199" y="48"/>
                  </a:lnTo>
                  <a:lnTo>
                    <a:pt x="241" y="22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52"/>
            <p:cNvSpPr>
              <a:spLocks noEditPoints="1"/>
            </p:cNvSpPr>
            <p:nvPr/>
          </p:nvSpPr>
          <p:spPr bwMode="auto">
            <a:xfrm>
              <a:off x="7167563" y="4289425"/>
              <a:ext cx="604837" cy="442913"/>
            </a:xfrm>
            <a:custGeom>
              <a:avLst/>
              <a:gdLst>
                <a:gd name="T0" fmla="*/ 393 w 3426"/>
                <a:gd name="T1" fmla="*/ 231 h 2507"/>
                <a:gd name="T2" fmla="*/ 327 w 3426"/>
                <a:gd name="T3" fmla="*/ 255 h 2507"/>
                <a:gd name="T4" fmla="*/ 275 w 3426"/>
                <a:gd name="T5" fmla="*/ 300 h 2507"/>
                <a:gd name="T6" fmla="*/ 241 w 3426"/>
                <a:gd name="T7" fmla="*/ 358 h 2507"/>
                <a:gd name="T8" fmla="*/ 229 w 3426"/>
                <a:gd name="T9" fmla="*/ 427 h 2507"/>
                <a:gd name="T10" fmla="*/ 232 w 3426"/>
                <a:gd name="T11" fmla="*/ 2116 h 2507"/>
                <a:gd name="T12" fmla="*/ 256 w 3426"/>
                <a:gd name="T13" fmla="*/ 2180 h 2507"/>
                <a:gd name="T14" fmla="*/ 299 w 3426"/>
                <a:gd name="T15" fmla="*/ 2232 h 2507"/>
                <a:gd name="T16" fmla="*/ 358 w 3426"/>
                <a:gd name="T17" fmla="*/ 2266 h 2507"/>
                <a:gd name="T18" fmla="*/ 428 w 3426"/>
                <a:gd name="T19" fmla="*/ 2279 h 2507"/>
                <a:gd name="T20" fmla="*/ 3034 w 3426"/>
                <a:gd name="T21" fmla="*/ 2276 h 2507"/>
                <a:gd name="T22" fmla="*/ 3099 w 3426"/>
                <a:gd name="T23" fmla="*/ 2252 h 2507"/>
                <a:gd name="T24" fmla="*/ 3151 w 3426"/>
                <a:gd name="T25" fmla="*/ 2208 h 2507"/>
                <a:gd name="T26" fmla="*/ 3186 w 3426"/>
                <a:gd name="T27" fmla="*/ 2149 h 2507"/>
                <a:gd name="T28" fmla="*/ 3198 w 3426"/>
                <a:gd name="T29" fmla="*/ 2080 h 2507"/>
                <a:gd name="T30" fmla="*/ 3194 w 3426"/>
                <a:gd name="T31" fmla="*/ 392 h 2507"/>
                <a:gd name="T32" fmla="*/ 3170 w 3426"/>
                <a:gd name="T33" fmla="*/ 327 h 2507"/>
                <a:gd name="T34" fmla="*/ 3127 w 3426"/>
                <a:gd name="T35" fmla="*/ 275 h 2507"/>
                <a:gd name="T36" fmla="*/ 3067 w 3426"/>
                <a:gd name="T37" fmla="*/ 241 h 2507"/>
                <a:gd name="T38" fmla="*/ 2998 w 3426"/>
                <a:gd name="T39" fmla="*/ 228 h 2507"/>
                <a:gd name="T40" fmla="*/ 343 w 3426"/>
                <a:gd name="T41" fmla="*/ 0 h 2507"/>
                <a:gd name="T42" fmla="*/ 3130 w 3426"/>
                <a:gd name="T43" fmla="*/ 3 h 2507"/>
                <a:gd name="T44" fmla="*/ 3217 w 3426"/>
                <a:gd name="T45" fmla="*/ 27 h 2507"/>
                <a:gd name="T46" fmla="*/ 3293 w 3426"/>
                <a:gd name="T47" fmla="*/ 72 h 2507"/>
                <a:gd name="T48" fmla="*/ 3355 w 3426"/>
                <a:gd name="T49" fmla="*/ 134 h 2507"/>
                <a:gd name="T50" fmla="*/ 3399 w 3426"/>
                <a:gd name="T51" fmla="*/ 210 h 2507"/>
                <a:gd name="T52" fmla="*/ 3423 w 3426"/>
                <a:gd name="T53" fmla="*/ 296 h 2507"/>
                <a:gd name="T54" fmla="*/ 3426 w 3426"/>
                <a:gd name="T55" fmla="*/ 2166 h 2507"/>
                <a:gd name="T56" fmla="*/ 3414 w 3426"/>
                <a:gd name="T57" fmla="*/ 2256 h 2507"/>
                <a:gd name="T58" fmla="*/ 3379 w 3426"/>
                <a:gd name="T59" fmla="*/ 2338 h 2507"/>
                <a:gd name="T60" fmla="*/ 3326 w 3426"/>
                <a:gd name="T61" fmla="*/ 2407 h 2507"/>
                <a:gd name="T62" fmla="*/ 3257 w 3426"/>
                <a:gd name="T63" fmla="*/ 2460 h 2507"/>
                <a:gd name="T64" fmla="*/ 3174 w 3426"/>
                <a:gd name="T65" fmla="*/ 2496 h 2507"/>
                <a:gd name="T66" fmla="*/ 3084 w 3426"/>
                <a:gd name="T67" fmla="*/ 2507 h 2507"/>
                <a:gd name="T68" fmla="*/ 296 w 3426"/>
                <a:gd name="T69" fmla="*/ 2504 h 2507"/>
                <a:gd name="T70" fmla="*/ 210 w 3426"/>
                <a:gd name="T71" fmla="*/ 2480 h 2507"/>
                <a:gd name="T72" fmla="*/ 133 w 3426"/>
                <a:gd name="T73" fmla="*/ 2437 h 2507"/>
                <a:gd name="T74" fmla="*/ 72 w 3426"/>
                <a:gd name="T75" fmla="*/ 2374 h 2507"/>
                <a:gd name="T76" fmla="*/ 27 w 3426"/>
                <a:gd name="T77" fmla="*/ 2299 h 2507"/>
                <a:gd name="T78" fmla="*/ 3 w 3426"/>
                <a:gd name="T79" fmla="*/ 2212 h 2507"/>
                <a:gd name="T80" fmla="*/ 0 w 3426"/>
                <a:gd name="T81" fmla="*/ 342 h 2507"/>
                <a:gd name="T82" fmla="*/ 12 w 3426"/>
                <a:gd name="T83" fmla="*/ 251 h 2507"/>
                <a:gd name="T84" fmla="*/ 47 w 3426"/>
                <a:gd name="T85" fmla="*/ 170 h 2507"/>
                <a:gd name="T86" fmla="*/ 101 w 3426"/>
                <a:gd name="T87" fmla="*/ 101 h 2507"/>
                <a:gd name="T88" fmla="*/ 169 w 3426"/>
                <a:gd name="T89" fmla="*/ 47 h 2507"/>
                <a:gd name="T90" fmla="*/ 251 w 3426"/>
                <a:gd name="T91" fmla="*/ 13 h 2507"/>
                <a:gd name="T92" fmla="*/ 343 w 3426"/>
                <a:gd name="T93" fmla="*/ 0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2507">
                  <a:moveTo>
                    <a:pt x="428" y="228"/>
                  </a:moveTo>
                  <a:lnTo>
                    <a:pt x="393" y="231"/>
                  </a:lnTo>
                  <a:lnTo>
                    <a:pt x="358" y="241"/>
                  </a:lnTo>
                  <a:lnTo>
                    <a:pt x="327" y="255"/>
                  </a:lnTo>
                  <a:lnTo>
                    <a:pt x="299" y="275"/>
                  </a:lnTo>
                  <a:lnTo>
                    <a:pt x="275" y="300"/>
                  </a:lnTo>
                  <a:lnTo>
                    <a:pt x="256" y="327"/>
                  </a:lnTo>
                  <a:lnTo>
                    <a:pt x="241" y="358"/>
                  </a:lnTo>
                  <a:lnTo>
                    <a:pt x="232" y="392"/>
                  </a:lnTo>
                  <a:lnTo>
                    <a:pt x="229" y="427"/>
                  </a:lnTo>
                  <a:lnTo>
                    <a:pt x="229" y="2080"/>
                  </a:lnTo>
                  <a:lnTo>
                    <a:pt x="232" y="2116"/>
                  </a:lnTo>
                  <a:lnTo>
                    <a:pt x="241" y="2149"/>
                  </a:lnTo>
                  <a:lnTo>
                    <a:pt x="256" y="2180"/>
                  </a:lnTo>
                  <a:lnTo>
                    <a:pt x="275" y="2208"/>
                  </a:lnTo>
                  <a:lnTo>
                    <a:pt x="299" y="2232"/>
                  </a:lnTo>
                  <a:lnTo>
                    <a:pt x="327" y="2252"/>
                  </a:lnTo>
                  <a:lnTo>
                    <a:pt x="358" y="2266"/>
                  </a:lnTo>
                  <a:lnTo>
                    <a:pt x="393" y="2276"/>
                  </a:lnTo>
                  <a:lnTo>
                    <a:pt x="428" y="2279"/>
                  </a:lnTo>
                  <a:lnTo>
                    <a:pt x="2998" y="2279"/>
                  </a:lnTo>
                  <a:lnTo>
                    <a:pt x="3034" y="2276"/>
                  </a:lnTo>
                  <a:lnTo>
                    <a:pt x="3067" y="2266"/>
                  </a:lnTo>
                  <a:lnTo>
                    <a:pt x="3099" y="2252"/>
                  </a:lnTo>
                  <a:lnTo>
                    <a:pt x="3127" y="2232"/>
                  </a:lnTo>
                  <a:lnTo>
                    <a:pt x="3151" y="2208"/>
                  </a:lnTo>
                  <a:lnTo>
                    <a:pt x="3170" y="2180"/>
                  </a:lnTo>
                  <a:lnTo>
                    <a:pt x="3186" y="2149"/>
                  </a:lnTo>
                  <a:lnTo>
                    <a:pt x="3194" y="2116"/>
                  </a:lnTo>
                  <a:lnTo>
                    <a:pt x="3198" y="2080"/>
                  </a:lnTo>
                  <a:lnTo>
                    <a:pt x="3198" y="427"/>
                  </a:lnTo>
                  <a:lnTo>
                    <a:pt x="3194" y="392"/>
                  </a:lnTo>
                  <a:lnTo>
                    <a:pt x="3186" y="358"/>
                  </a:lnTo>
                  <a:lnTo>
                    <a:pt x="3170" y="327"/>
                  </a:lnTo>
                  <a:lnTo>
                    <a:pt x="3151" y="300"/>
                  </a:lnTo>
                  <a:lnTo>
                    <a:pt x="3127" y="275"/>
                  </a:lnTo>
                  <a:lnTo>
                    <a:pt x="3099" y="255"/>
                  </a:lnTo>
                  <a:lnTo>
                    <a:pt x="3067" y="241"/>
                  </a:lnTo>
                  <a:lnTo>
                    <a:pt x="3034" y="231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3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2"/>
                  </a:lnTo>
                  <a:lnTo>
                    <a:pt x="3326" y="101"/>
                  </a:lnTo>
                  <a:lnTo>
                    <a:pt x="3355" y="134"/>
                  </a:lnTo>
                  <a:lnTo>
                    <a:pt x="3379" y="170"/>
                  </a:lnTo>
                  <a:lnTo>
                    <a:pt x="3399" y="210"/>
                  </a:lnTo>
                  <a:lnTo>
                    <a:pt x="3414" y="251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2166"/>
                  </a:lnTo>
                  <a:lnTo>
                    <a:pt x="3423" y="2212"/>
                  </a:lnTo>
                  <a:lnTo>
                    <a:pt x="3414" y="2256"/>
                  </a:lnTo>
                  <a:lnTo>
                    <a:pt x="3399" y="2299"/>
                  </a:lnTo>
                  <a:lnTo>
                    <a:pt x="3379" y="2338"/>
                  </a:lnTo>
                  <a:lnTo>
                    <a:pt x="3355" y="2374"/>
                  </a:lnTo>
                  <a:lnTo>
                    <a:pt x="3326" y="2407"/>
                  </a:lnTo>
                  <a:lnTo>
                    <a:pt x="3293" y="2437"/>
                  </a:lnTo>
                  <a:lnTo>
                    <a:pt x="3257" y="2460"/>
                  </a:lnTo>
                  <a:lnTo>
                    <a:pt x="3217" y="2480"/>
                  </a:lnTo>
                  <a:lnTo>
                    <a:pt x="3174" y="2496"/>
                  </a:lnTo>
                  <a:lnTo>
                    <a:pt x="3130" y="2504"/>
                  </a:lnTo>
                  <a:lnTo>
                    <a:pt x="3084" y="2507"/>
                  </a:lnTo>
                  <a:lnTo>
                    <a:pt x="343" y="2507"/>
                  </a:lnTo>
                  <a:lnTo>
                    <a:pt x="296" y="2504"/>
                  </a:lnTo>
                  <a:lnTo>
                    <a:pt x="251" y="2496"/>
                  </a:lnTo>
                  <a:lnTo>
                    <a:pt x="210" y="2480"/>
                  </a:lnTo>
                  <a:lnTo>
                    <a:pt x="169" y="2460"/>
                  </a:lnTo>
                  <a:lnTo>
                    <a:pt x="133" y="2437"/>
                  </a:lnTo>
                  <a:lnTo>
                    <a:pt x="101" y="2407"/>
                  </a:lnTo>
                  <a:lnTo>
                    <a:pt x="72" y="2374"/>
                  </a:lnTo>
                  <a:lnTo>
                    <a:pt x="47" y="2338"/>
                  </a:lnTo>
                  <a:lnTo>
                    <a:pt x="27" y="2299"/>
                  </a:lnTo>
                  <a:lnTo>
                    <a:pt x="12" y="2256"/>
                  </a:lnTo>
                  <a:lnTo>
                    <a:pt x="3" y="2212"/>
                  </a:lnTo>
                  <a:lnTo>
                    <a:pt x="0" y="2166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1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3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53"/>
            <p:cNvSpPr>
              <a:spLocks noEditPoints="1"/>
            </p:cNvSpPr>
            <p:nvPr/>
          </p:nvSpPr>
          <p:spPr bwMode="auto">
            <a:xfrm>
              <a:off x="7510463" y="4433888"/>
              <a:ext cx="160337" cy="153988"/>
            </a:xfrm>
            <a:custGeom>
              <a:avLst/>
              <a:gdLst>
                <a:gd name="T0" fmla="*/ 578 w 913"/>
                <a:gd name="T1" fmla="*/ 333 h 870"/>
                <a:gd name="T2" fmla="*/ 525 w 913"/>
                <a:gd name="T3" fmla="*/ 385 h 870"/>
                <a:gd name="T4" fmla="*/ 516 w 913"/>
                <a:gd name="T5" fmla="*/ 460 h 870"/>
                <a:gd name="T6" fmla="*/ 556 w 913"/>
                <a:gd name="T7" fmla="*/ 524 h 870"/>
                <a:gd name="T8" fmla="*/ 628 w 913"/>
                <a:gd name="T9" fmla="*/ 549 h 870"/>
                <a:gd name="T10" fmla="*/ 699 w 913"/>
                <a:gd name="T11" fmla="*/ 524 h 870"/>
                <a:gd name="T12" fmla="*/ 739 w 913"/>
                <a:gd name="T13" fmla="*/ 460 h 870"/>
                <a:gd name="T14" fmla="*/ 731 w 913"/>
                <a:gd name="T15" fmla="*/ 385 h 870"/>
                <a:gd name="T16" fmla="*/ 678 w 913"/>
                <a:gd name="T17" fmla="*/ 333 h 870"/>
                <a:gd name="T18" fmla="*/ 285 w 913"/>
                <a:gd name="T19" fmla="*/ 321 h 870"/>
                <a:gd name="T20" fmla="*/ 214 w 913"/>
                <a:gd name="T21" fmla="*/ 345 h 870"/>
                <a:gd name="T22" fmla="*/ 174 w 913"/>
                <a:gd name="T23" fmla="*/ 409 h 870"/>
                <a:gd name="T24" fmla="*/ 183 w 913"/>
                <a:gd name="T25" fmla="*/ 485 h 870"/>
                <a:gd name="T26" fmla="*/ 235 w 913"/>
                <a:gd name="T27" fmla="*/ 537 h 870"/>
                <a:gd name="T28" fmla="*/ 312 w 913"/>
                <a:gd name="T29" fmla="*/ 546 h 870"/>
                <a:gd name="T30" fmla="*/ 374 w 913"/>
                <a:gd name="T31" fmla="*/ 506 h 870"/>
                <a:gd name="T32" fmla="*/ 399 w 913"/>
                <a:gd name="T33" fmla="*/ 435 h 870"/>
                <a:gd name="T34" fmla="*/ 374 w 913"/>
                <a:gd name="T35" fmla="*/ 364 h 870"/>
                <a:gd name="T36" fmla="*/ 312 w 913"/>
                <a:gd name="T37" fmla="*/ 324 h 870"/>
                <a:gd name="T38" fmla="*/ 285 w 913"/>
                <a:gd name="T39" fmla="*/ 93 h 870"/>
                <a:gd name="T40" fmla="*/ 309 w 913"/>
                <a:gd name="T41" fmla="*/ 139 h 870"/>
                <a:gd name="T42" fmla="*/ 571 w 913"/>
                <a:gd name="T43" fmla="*/ 149 h 870"/>
                <a:gd name="T44" fmla="*/ 616 w 913"/>
                <a:gd name="T45" fmla="*/ 127 h 870"/>
                <a:gd name="T46" fmla="*/ 628 w 913"/>
                <a:gd name="T47" fmla="*/ 0 h 870"/>
                <a:gd name="T48" fmla="*/ 752 w 913"/>
                <a:gd name="T49" fmla="*/ 79 h 870"/>
                <a:gd name="T50" fmla="*/ 846 w 913"/>
                <a:gd name="T51" fmla="*/ 194 h 870"/>
                <a:gd name="T52" fmla="*/ 902 w 913"/>
                <a:gd name="T53" fmla="*/ 334 h 870"/>
                <a:gd name="T54" fmla="*/ 910 w 913"/>
                <a:gd name="T55" fmla="*/ 486 h 870"/>
                <a:gd name="T56" fmla="*/ 870 w 913"/>
                <a:gd name="T57" fmla="*/ 632 h 870"/>
                <a:gd name="T58" fmla="*/ 788 w 913"/>
                <a:gd name="T59" fmla="*/ 756 h 870"/>
                <a:gd name="T60" fmla="*/ 672 w 913"/>
                <a:gd name="T61" fmla="*/ 848 h 870"/>
                <a:gd name="T62" fmla="*/ 625 w 913"/>
                <a:gd name="T63" fmla="*/ 759 h 870"/>
                <a:gd name="T64" fmla="*/ 588 w 913"/>
                <a:gd name="T65" fmla="*/ 723 h 870"/>
                <a:gd name="T66" fmla="*/ 324 w 913"/>
                <a:gd name="T67" fmla="*/ 723 h 870"/>
                <a:gd name="T68" fmla="*/ 288 w 913"/>
                <a:gd name="T69" fmla="*/ 759 h 870"/>
                <a:gd name="T70" fmla="*/ 241 w 913"/>
                <a:gd name="T71" fmla="*/ 848 h 870"/>
                <a:gd name="T72" fmla="*/ 126 w 913"/>
                <a:gd name="T73" fmla="*/ 756 h 870"/>
                <a:gd name="T74" fmla="*/ 44 w 913"/>
                <a:gd name="T75" fmla="*/ 632 h 870"/>
                <a:gd name="T76" fmla="*/ 2 w 913"/>
                <a:gd name="T77" fmla="*/ 486 h 870"/>
                <a:gd name="T78" fmla="*/ 10 w 913"/>
                <a:gd name="T79" fmla="*/ 334 h 870"/>
                <a:gd name="T80" fmla="*/ 67 w 913"/>
                <a:gd name="T81" fmla="*/ 194 h 870"/>
                <a:gd name="T82" fmla="*/ 161 w 913"/>
                <a:gd name="T83" fmla="*/ 79 h 870"/>
                <a:gd name="T84" fmla="*/ 285 w 913"/>
                <a:gd name="T8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3" h="870">
                  <a:moveTo>
                    <a:pt x="628" y="321"/>
                  </a:moveTo>
                  <a:lnTo>
                    <a:pt x="602" y="324"/>
                  </a:lnTo>
                  <a:lnTo>
                    <a:pt x="578" y="333"/>
                  </a:lnTo>
                  <a:lnTo>
                    <a:pt x="556" y="345"/>
                  </a:lnTo>
                  <a:lnTo>
                    <a:pt x="538" y="364"/>
                  </a:lnTo>
                  <a:lnTo>
                    <a:pt x="525" y="385"/>
                  </a:lnTo>
                  <a:lnTo>
                    <a:pt x="516" y="409"/>
                  </a:lnTo>
                  <a:lnTo>
                    <a:pt x="513" y="435"/>
                  </a:lnTo>
                  <a:lnTo>
                    <a:pt x="516" y="460"/>
                  </a:lnTo>
                  <a:lnTo>
                    <a:pt x="525" y="485"/>
                  </a:lnTo>
                  <a:lnTo>
                    <a:pt x="538" y="506"/>
                  </a:lnTo>
                  <a:lnTo>
                    <a:pt x="556" y="524"/>
                  </a:lnTo>
                  <a:lnTo>
                    <a:pt x="578" y="537"/>
                  </a:lnTo>
                  <a:lnTo>
                    <a:pt x="602" y="546"/>
                  </a:lnTo>
                  <a:lnTo>
                    <a:pt x="628" y="549"/>
                  </a:lnTo>
                  <a:lnTo>
                    <a:pt x="654" y="546"/>
                  </a:lnTo>
                  <a:lnTo>
                    <a:pt x="678" y="537"/>
                  </a:lnTo>
                  <a:lnTo>
                    <a:pt x="699" y="524"/>
                  </a:lnTo>
                  <a:lnTo>
                    <a:pt x="717" y="506"/>
                  </a:lnTo>
                  <a:lnTo>
                    <a:pt x="731" y="485"/>
                  </a:lnTo>
                  <a:lnTo>
                    <a:pt x="739" y="460"/>
                  </a:lnTo>
                  <a:lnTo>
                    <a:pt x="742" y="435"/>
                  </a:lnTo>
                  <a:lnTo>
                    <a:pt x="739" y="409"/>
                  </a:lnTo>
                  <a:lnTo>
                    <a:pt x="731" y="385"/>
                  </a:lnTo>
                  <a:lnTo>
                    <a:pt x="717" y="364"/>
                  </a:lnTo>
                  <a:lnTo>
                    <a:pt x="699" y="345"/>
                  </a:lnTo>
                  <a:lnTo>
                    <a:pt x="678" y="333"/>
                  </a:lnTo>
                  <a:lnTo>
                    <a:pt x="654" y="324"/>
                  </a:lnTo>
                  <a:lnTo>
                    <a:pt x="628" y="321"/>
                  </a:lnTo>
                  <a:close/>
                  <a:moveTo>
                    <a:pt x="285" y="321"/>
                  </a:moveTo>
                  <a:lnTo>
                    <a:pt x="259" y="324"/>
                  </a:lnTo>
                  <a:lnTo>
                    <a:pt x="235" y="333"/>
                  </a:lnTo>
                  <a:lnTo>
                    <a:pt x="214" y="345"/>
                  </a:lnTo>
                  <a:lnTo>
                    <a:pt x="196" y="364"/>
                  </a:lnTo>
                  <a:lnTo>
                    <a:pt x="183" y="385"/>
                  </a:lnTo>
                  <a:lnTo>
                    <a:pt x="174" y="409"/>
                  </a:lnTo>
                  <a:lnTo>
                    <a:pt x="170" y="435"/>
                  </a:lnTo>
                  <a:lnTo>
                    <a:pt x="174" y="460"/>
                  </a:lnTo>
                  <a:lnTo>
                    <a:pt x="183" y="485"/>
                  </a:lnTo>
                  <a:lnTo>
                    <a:pt x="196" y="506"/>
                  </a:lnTo>
                  <a:lnTo>
                    <a:pt x="214" y="524"/>
                  </a:lnTo>
                  <a:lnTo>
                    <a:pt x="235" y="537"/>
                  </a:lnTo>
                  <a:lnTo>
                    <a:pt x="259" y="546"/>
                  </a:lnTo>
                  <a:lnTo>
                    <a:pt x="285" y="549"/>
                  </a:lnTo>
                  <a:lnTo>
                    <a:pt x="312" y="546"/>
                  </a:lnTo>
                  <a:lnTo>
                    <a:pt x="336" y="537"/>
                  </a:lnTo>
                  <a:lnTo>
                    <a:pt x="356" y="524"/>
                  </a:lnTo>
                  <a:lnTo>
                    <a:pt x="374" y="506"/>
                  </a:lnTo>
                  <a:lnTo>
                    <a:pt x="388" y="485"/>
                  </a:lnTo>
                  <a:lnTo>
                    <a:pt x="396" y="460"/>
                  </a:lnTo>
                  <a:lnTo>
                    <a:pt x="399" y="435"/>
                  </a:lnTo>
                  <a:lnTo>
                    <a:pt x="396" y="409"/>
                  </a:lnTo>
                  <a:lnTo>
                    <a:pt x="388" y="385"/>
                  </a:lnTo>
                  <a:lnTo>
                    <a:pt x="374" y="364"/>
                  </a:lnTo>
                  <a:lnTo>
                    <a:pt x="356" y="345"/>
                  </a:lnTo>
                  <a:lnTo>
                    <a:pt x="336" y="333"/>
                  </a:lnTo>
                  <a:lnTo>
                    <a:pt x="312" y="324"/>
                  </a:lnTo>
                  <a:lnTo>
                    <a:pt x="285" y="321"/>
                  </a:lnTo>
                  <a:close/>
                  <a:moveTo>
                    <a:pt x="285" y="0"/>
                  </a:moveTo>
                  <a:lnTo>
                    <a:pt x="285" y="93"/>
                  </a:lnTo>
                  <a:lnTo>
                    <a:pt x="288" y="111"/>
                  </a:lnTo>
                  <a:lnTo>
                    <a:pt x="296" y="127"/>
                  </a:lnTo>
                  <a:lnTo>
                    <a:pt x="309" y="139"/>
                  </a:lnTo>
                  <a:lnTo>
                    <a:pt x="324" y="147"/>
                  </a:lnTo>
                  <a:lnTo>
                    <a:pt x="342" y="149"/>
                  </a:lnTo>
                  <a:lnTo>
                    <a:pt x="571" y="149"/>
                  </a:lnTo>
                  <a:lnTo>
                    <a:pt x="588" y="147"/>
                  </a:lnTo>
                  <a:lnTo>
                    <a:pt x="605" y="139"/>
                  </a:lnTo>
                  <a:lnTo>
                    <a:pt x="616" y="127"/>
                  </a:lnTo>
                  <a:lnTo>
                    <a:pt x="625" y="111"/>
                  </a:lnTo>
                  <a:lnTo>
                    <a:pt x="628" y="93"/>
                  </a:lnTo>
                  <a:lnTo>
                    <a:pt x="628" y="0"/>
                  </a:lnTo>
                  <a:lnTo>
                    <a:pt x="672" y="22"/>
                  </a:lnTo>
                  <a:lnTo>
                    <a:pt x="714" y="48"/>
                  </a:lnTo>
                  <a:lnTo>
                    <a:pt x="752" y="79"/>
                  </a:lnTo>
                  <a:lnTo>
                    <a:pt x="788" y="114"/>
                  </a:lnTo>
                  <a:lnTo>
                    <a:pt x="819" y="153"/>
                  </a:lnTo>
                  <a:lnTo>
                    <a:pt x="846" y="194"/>
                  </a:lnTo>
                  <a:lnTo>
                    <a:pt x="870" y="239"/>
                  </a:lnTo>
                  <a:lnTo>
                    <a:pt x="888" y="285"/>
                  </a:lnTo>
                  <a:lnTo>
                    <a:pt x="902" y="334"/>
                  </a:lnTo>
                  <a:lnTo>
                    <a:pt x="910" y="384"/>
                  </a:lnTo>
                  <a:lnTo>
                    <a:pt x="913" y="435"/>
                  </a:lnTo>
                  <a:lnTo>
                    <a:pt x="910" y="486"/>
                  </a:lnTo>
                  <a:lnTo>
                    <a:pt x="902" y="536"/>
                  </a:lnTo>
                  <a:lnTo>
                    <a:pt x="888" y="585"/>
                  </a:lnTo>
                  <a:lnTo>
                    <a:pt x="870" y="632"/>
                  </a:lnTo>
                  <a:lnTo>
                    <a:pt x="846" y="676"/>
                  </a:lnTo>
                  <a:lnTo>
                    <a:pt x="819" y="718"/>
                  </a:lnTo>
                  <a:lnTo>
                    <a:pt x="788" y="756"/>
                  </a:lnTo>
                  <a:lnTo>
                    <a:pt x="752" y="790"/>
                  </a:lnTo>
                  <a:lnTo>
                    <a:pt x="714" y="821"/>
                  </a:lnTo>
                  <a:lnTo>
                    <a:pt x="672" y="848"/>
                  </a:lnTo>
                  <a:lnTo>
                    <a:pt x="628" y="870"/>
                  </a:lnTo>
                  <a:lnTo>
                    <a:pt x="628" y="777"/>
                  </a:lnTo>
                  <a:lnTo>
                    <a:pt x="625" y="759"/>
                  </a:lnTo>
                  <a:lnTo>
                    <a:pt x="616" y="744"/>
                  </a:lnTo>
                  <a:lnTo>
                    <a:pt x="605" y="731"/>
                  </a:lnTo>
                  <a:lnTo>
                    <a:pt x="588" y="723"/>
                  </a:lnTo>
                  <a:lnTo>
                    <a:pt x="571" y="720"/>
                  </a:lnTo>
                  <a:lnTo>
                    <a:pt x="342" y="720"/>
                  </a:lnTo>
                  <a:lnTo>
                    <a:pt x="324" y="723"/>
                  </a:lnTo>
                  <a:lnTo>
                    <a:pt x="309" y="731"/>
                  </a:lnTo>
                  <a:lnTo>
                    <a:pt x="296" y="744"/>
                  </a:lnTo>
                  <a:lnTo>
                    <a:pt x="288" y="759"/>
                  </a:lnTo>
                  <a:lnTo>
                    <a:pt x="285" y="777"/>
                  </a:lnTo>
                  <a:lnTo>
                    <a:pt x="285" y="870"/>
                  </a:lnTo>
                  <a:lnTo>
                    <a:pt x="241" y="848"/>
                  </a:lnTo>
                  <a:lnTo>
                    <a:pt x="200" y="821"/>
                  </a:lnTo>
                  <a:lnTo>
                    <a:pt x="161" y="790"/>
                  </a:lnTo>
                  <a:lnTo>
                    <a:pt x="126" y="756"/>
                  </a:lnTo>
                  <a:lnTo>
                    <a:pt x="94" y="718"/>
                  </a:lnTo>
                  <a:lnTo>
                    <a:pt x="67" y="676"/>
                  </a:lnTo>
                  <a:lnTo>
                    <a:pt x="44" y="632"/>
                  </a:lnTo>
                  <a:lnTo>
                    <a:pt x="25" y="585"/>
                  </a:lnTo>
                  <a:lnTo>
                    <a:pt x="10" y="536"/>
                  </a:lnTo>
                  <a:lnTo>
                    <a:pt x="2" y="486"/>
                  </a:lnTo>
                  <a:lnTo>
                    <a:pt x="0" y="435"/>
                  </a:lnTo>
                  <a:lnTo>
                    <a:pt x="2" y="384"/>
                  </a:lnTo>
                  <a:lnTo>
                    <a:pt x="10" y="334"/>
                  </a:lnTo>
                  <a:lnTo>
                    <a:pt x="25" y="285"/>
                  </a:lnTo>
                  <a:lnTo>
                    <a:pt x="44" y="239"/>
                  </a:lnTo>
                  <a:lnTo>
                    <a:pt x="67" y="194"/>
                  </a:lnTo>
                  <a:lnTo>
                    <a:pt x="94" y="153"/>
                  </a:lnTo>
                  <a:lnTo>
                    <a:pt x="126" y="114"/>
                  </a:lnTo>
                  <a:lnTo>
                    <a:pt x="161" y="79"/>
                  </a:lnTo>
                  <a:lnTo>
                    <a:pt x="200" y="48"/>
                  </a:lnTo>
                  <a:lnTo>
                    <a:pt x="241" y="22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8127691" y="4289425"/>
            <a:ext cx="604837" cy="442913"/>
            <a:chOff x="8123238" y="4289425"/>
            <a:chExt cx="604837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2" name="Freeform 258"/>
            <p:cNvSpPr>
              <a:spLocks noEditPoints="1"/>
            </p:cNvSpPr>
            <p:nvPr/>
          </p:nvSpPr>
          <p:spPr bwMode="auto">
            <a:xfrm>
              <a:off x="8224838" y="4430713"/>
              <a:ext cx="160337" cy="160338"/>
            </a:xfrm>
            <a:custGeom>
              <a:avLst/>
              <a:gdLst>
                <a:gd name="T0" fmla="*/ 438 w 913"/>
                <a:gd name="T1" fmla="*/ 573 h 912"/>
                <a:gd name="T2" fmla="*/ 410 w 913"/>
                <a:gd name="T3" fmla="*/ 593 h 912"/>
                <a:gd name="T4" fmla="*/ 399 w 913"/>
                <a:gd name="T5" fmla="*/ 627 h 912"/>
                <a:gd name="T6" fmla="*/ 402 w 913"/>
                <a:gd name="T7" fmla="*/ 758 h 912"/>
                <a:gd name="T8" fmla="*/ 422 w 913"/>
                <a:gd name="T9" fmla="*/ 786 h 912"/>
                <a:gd name="T10" fmla="*/ 456 w 913"/>
                <a:gd name="T11" fmla="*/ 798 h 912"/>
                <a:gd name="T12" fmla="*/ 490 w 913"/>
                <a:gd name="T13" fmla="*/ 786 h 912"/>
                <a:gd name="T14" fmla="*/ 510 w 913"/>
                <a:gd name="T15" fmla="*/ 758 h 912"/>
                <a:gd name="T16" fmla="*/ 513 w 913"/>
                <a:gd name="T17" fmla="*/ 627 h 912"/>
                <a:gd name="T18" fmla="*/ 502 w 913"/>
                <a:gd name="T19" fmla="*/ 593 h 912"/>
                <a:gd name="T20" fmla="*/ 474 w 913"/>
                <a:gd name="T21" fmla="*/ 573 h 912"/>
                <a:gd name="T22" fmla="*/ 684 w 913"/>
                <a:gd name="T23" fmla="*/ 114 h 912"/>
                <a:gd name="T24" fmla="*/ 651 w 913"/>
                <a:gd name="T25" fmla="*/ 125 h 912"/>
                <a:gd name="T26" fmla="*/ 630 w 913"/>
                <a:gd name="T27" fmla="*/ 153 h 912"/>
                <a:gd name="T28" fmla="*/ 627 w 913"/>
                <a:gd name="T29" fmla="*/ 342 h 912"/>
                <a:gd name="T30" fmla="*/ 639 w 913"/>
                <a:gd name="T31" fmla="*/ 376 h 912"/>
                <a:gd name="T32" fmla="*/ 667 w 913"/>
                <a:gd name="T33" fmla="*/ 396 h 912"/>
                <a:gd name="T34" fmla="*/ 702 w 913"/>
                <a:gd name="T35" fmla="*/ 396 h 912"/>
                <a:gd name="T36" fmla="*/ 730 w 913"/>
                <a:gd name="T37" fmla="*/ 376 h 912"/>
                <a:gd name="T38" fmla="*/ 741 w 913"/>
                <a:gd name="T39" fmla="*/ 342 h 912"/>
                <a:gd name="T40" fmla="*/ 738 w 913"/>
                <a:gd name="T41" fmla="*/ 153 h 912"/>
                <a:gd name="T42" fmla="*/ 719 w 913"/>
                <a:gd name="T43" fmla="*/ 125 h 912"/>
                <a:gd name="T44" fmla="*/ 684 w 913"/>
                <a:gd name="T45" fmla="*/ 114 h 912"/>
                <a:gd name="T46" fmla="*/ 209 w 913"/>
                <a:gd name="T47" fmla="*/ 117 h 912"/>
                <a:gd name="T48" fmla="*/ 181 w 913"/>
                <a:gd name="T49" fmla="*/ 137 h 912"/>
                <a:gd name="T50" fmla="*/ 170 w 913"/>
                <a:gd name="T51" fmla="*/ 170 h 912"/>
                <a:gd name="T52" fmla="*/ 173 w 913"/>
                <a:gd name="T53" fmla="*/ 360 h 912"/>
                <a:gd name="T54" fmla="*/ 194 w 913"/>
                <a:gd name="T55" fmla="*/ 388 h 912"/>
                <a:gd name="T56" fmla="*/ 227 w 913"/>
                <a:gd name="T57" fmla="*/ 399 h 912"/>
                <a:gd name="T58" fmla="*/ 261 w 913"/>
                <a:gd name="T59" fmla="*/ 388 h 912"/>
                <a:gd name="T60" fmla="*/ 282 w 913"/>
                <a:gd name="T61" fmla="*/ 360 h 912"/>
                <a:gd name="T62" fmla="*/ 284 w 913"/>
                <a:gd name="T63" fmla="*/ 170 h 912"/>
                <a:gd name="T64" fmla="*/ 274 w 913"/>
                <a:gd name="T65" fmla="*/ 137 h 912"/>
                <a:gd name="T66" fmla="*/ 246 w 913"/>
                <a:gd name="T67" fmla="*/ 117 h 912"/>
                <a:gd name="T68" fmla="*/ 0 w 913"/>
                <a:gd name="T69" fmla="*/ 0 h 912"/>
                <a:gd name="T70" fmla="*/ 913 w 913"/>
                <a:gd name="T71" fmla="*/ 912 h 912"/>
                <a:gd name="T72" fmla="*/ 0 w 913"/>
                <a:gd name="T73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3" h="912">
                  <a:moveTo>
                    <a:pt x="456" y="570"/>
                  </a:moveTo>
                  <a:lnTo>
                    <a:pt x="438" y="573"/>
                  </a:lnTo>
                  <a:lnTo>
                    <a:pt x="422" y="581"/>
                  </a:lnTo>
                  <a:lnTo>
                    <a:pt x="410" y="593"/>
                  </a:lnTo>
                  <a:lnTo>
                    <a:pt x="402" y="609"/>
                  </a:lnTo>
                  <a:lnTo>
                    <a:pt x="399" y="627"/>
                  </a:lnTo>
                  <a:lnTo>
                    <a:pt x="399" y="741"/>
                  </a:lnTo>
                  <a:lnTo>
                    <a:pt x="402" y="758"/>
                  </a:lnTo>
                  <a:lnTo>
                    <a:pt x="410" y="775"/>
                  </a:lnTo>
                  <a:lnTo>
                    <a:pt x="422" y="786"/>
                  </a:lnTo>
                  <a:lnTo>
                    <a:pt x="438" y="795"/>
                  </a:lnTo>
                  <a:lnTo>
                    <a:pt x="456" y="798"/>
                  </a:lnTo>
                  <a:lnTo>
                    <a:pt x="474" y="795"/>
                  </a:lnTo>
                  <a:lnTo>
                    <a:pt x="490" y="786"/>
                  </a:lnTo>
                  <a:lnTo>
                    <a:pt x="502" y="775"/>
                  </a:lnTo>
                  <a:lnTo>
                    <a:pt x="510" y="758"/>
                  </a:lnTo>
                  <a:lnTo>
                    <a:pt x="513" y="741"/>
                  </a:lnTo>
                  <a:lnTo>
                    <a:pt x="513" y="627"/>
                  </a:lnTo>
                  <a:lnTo>
                    <a:pt x="510" y="609"/>
                  </a:lnTo>
                  <a:lnTo>
                    <a:pt x="502" y="593"/>
                  </a:lnTo>
                  <a:lnTo>
                    <a:pt x="490" y="581"/>
                  </a:lnTo>
                  <a:lnTo>
                    <a:pt x="474" y="573"/>
                  </a:lnTo>
                  <a:lnTo>
                    <a:pt x="456" y="570"/>
                  </a:lnTo>
                  <a:close/>
                  <a:moveTo>
                    <a:pt x="684" y="114"/>
                  </a:moveTo>
                  <a:lnTo>
                    <a:pt x="667" y="117"/>
                  </a:lnTo>
                  <a:lnTo>
                    <a:pt x="651" y="125"/>
                  </a:lnTo>
                  <a:lnTo>
                    <a:pt x="639" y="137"/>
                  </a:lnTo>
                  <a:lnTo>
                    <a:pt x="630" y="153"/>
                  </a:lnTo>
                  <a:lnTo>
                    <a:pt x="627" y="170"/>
                  </a:lnTo>
                  <a:lnTo>
                    <a:pt x="627" y="342"/>
                  </a:lnTo>
                  <a:lnTo>
                    <a:pt x="630" y="360"/>
                  </a:lnTo>
                  <a:lnTo>
                    <a:pt x="639" y="376"/>
                  </a:lnTo>
                  <a:lnTo>
                    <a:pt x="651" y="388"/>
                  </a:lnTo>
                  <a:lnTo>
                    <a:pt x="667" y="396"/>
                  </a:lnTo>
                  <a:lnTo>
                    <a:pt x="684" y="399"/>
                  </a:lnTo>
                  <a:lnTo>
                    <a:pt x="702" y="396"/>
                  </a:lnTo>
                  <a:lnTo>
                    <a:pt x="719" y="388"/>
                  </a:lnTo>
                  <a:lnTo>
                    <a:pt x="730" y="376"/>
                  </a:lnTo>
                  <a:lnTo>
                    <a:pt x="738" y="360"/>
                  </a:lnTo>
                  <a:lnTo>
                    <a:pt x="741" y="342"/>
                  </a:lnTo>
                  <a:lnTo>
                    <a:pt x="741" y="170"/>
                  </a:lnTo>
                  <a:lnTo>
                    <a:pt x="738" y="153"/>
                  </a:lnTo>
                  <a:lnTo>
                    <a:pt x="730" y="137"/>
                  </a:lnTo>
                  <a:lnTo>
                    <a:pt x="719" y="125"/>
                  </a:lnTo>
                  <a:lnTo>
                    <a:pt x="702" y="117"/>
                  </a:lnTo>
                  <a:lnTo>
                    <a:pt x="684" y="114"/>
                  </a:lnTo>
                  <a:close/>
                  <a:moveTo>
                    <a:pt x="227" y="114"/>
                  </a:moveTo>
                  <a:lnTo>
                    <a:pt x="209" y="117"/>
                  </a:lnTo>
                  <a:lnTo>
                    <a:pt x="194" y="125"/>
                  </a:lnTo>
                  <a:lnTo>
                    <a:pt x="181" y="137"/>
                  </a:lnTo>
                  <a:lnTo>
                    <a:pt x="173" y="153"/>
                  </a:lnTo>
                  <a:lnTo>
                    <a:pt x="170" y="170"/>
                  </a:lnTo>
                  <a:lnTo>
                    <a:pt x="170" y="342"/>
                  </a:lnTo>
                  <a:lnTo>
                    <a:pt x="173" y="360"/>
                  </a:lnTo>
                  <a:lnTo>
                    <a:pt x="181" y="376"/>
                  </a:lnTo>
                  <a:lnTo>
                    <a:pt x="194" y="388"/>
                  </a:lnTo>
                  <a:lnTo>
                    <a:pt x="209" y="396"/>
                  </a:lnTo>
                  <a:lnTo>
                    <a:pt x="227" y="399"/>
                  </a:lnTo>
                  <a:lnTo>
                    <a:pt x="246" y="396"/>
                  </a:lnTo>
                  <a:lnTo>
                    <a:pt x="261" y="388"/>
                  </a:lnTo>
                  <a:lnTo>
                    <a:pt x="274" y="376"/>
                  </a:lnTo>
                  <a:lnTo>
                    <a:pt x="282" y="360"/>
                  </a:lnTo>
                  <a:lnTo>
                    <a:pt x="284" y="342"/>
                  </a:lnTo>
                  <a:lnTo>
                    <a:pt x="284" y="170"/>
                  </a:lnTo>
                  <a:lnTo>
                    <a:pt x="282" y="153"/>
                  </a:lnTo>
                  <a:lnTo>
                    <a:pt x="274" y="137"/>
                  </a:lnTo>
                  <a:lnTo>
                    <a:pt x="261" y="125"/>
                  </a:lnTo>
                  <a:lnTo>
                    <a:pt x="246" y="117"/>
                  </a:lnTo>
                  <a:lnTo>
                    <a:pt x="227" y="114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2"/>
                  </a:lnTo>
                  <a:lnTo>
                    <a:pt x="0" y="9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59"/>
            <p:cNvSpPr>
              <a:spLocks noEditPoints="1"/>
            </p:cNvSpPr>
            <p:nvPr/>
          </p:nvSpPr>
          <p:spPr bwMode="auto">
            <a:xfrm>
              <a:off x="8123238" y="4289425"/>
              <a:ext cx="604837" cy="442913"/>
            </a:xfrm>
            <a:custGeom>
              <a:avLst/>
              <a:gdLst>
                <a:gd name="T0" fmla="*/ 393 w 3426"/>
                <a:gd name="T1" fmla="*/ 231 h 2507"/>
                <a:gd name="T2" fmla="*/ 327 w 3426"/>
                <a:gd name="T3" fmla="*/ 255 h 2507"/>
                <a:gd name="T4" fmla="*/ 275 w 3426"/>
                <a:gd name="T5" fmla="*/ 300 h 2507"/>
                <a:gd name="T6" fmla="*/ 241 w 3426"/>
                <a:gd name="T7" fmla="*/ 358 h 2507"/>
                <a:gd name="T8" fmla="*/ 229 w 3426"/>
                <a:gd name="T9" fmla="*/ 427 h 2507"/>
                <a:gd name="T10" fmla="*/ 232 w 3426"/>
                <a:gd name="T11" fmla="*/ 2116 h 2507"/>
                <a:gd name="T12" fmla="*/ 256 w 3426"/>
                <a:gd name="T13" fmla="*/ 2180 h 2507"/>
                <a:gd name="T14" fmla="*/ 299 w 3426"/>
                <a:gd name="T15" fmla="*/ 2232 h 2507"/>
                <a:gd name="T16" fmla="*/ 358 w 3426"/>
                <a:gd name="T17" fmla="*/ 2266 h 2507"/>
                <a:gd name="T18" fmla="*/ 428 w 3426"/>
                <a:gd name="T19" fmla="*/ 2279 h 2507"/>
                <a:gd name="T20" fmla="*/ 3034 w 3426"/>
                <a:gd name="T21" fmla="*/ 2276 h 2507"/>
                <a:gd name="T22" fmla="*/ 3099 w 3426"/>
                <a:gd name="T23" fmla="*/ 2252 h 2507"/>
                <a:gd name="T24" fmla="*/ 3151 w 3426"/>
                <a:gd name="T25" fmla="*/ 2208 h 2507"/>
                <a:gd name="T26" fmla="*/ 3186 w 3426"/>
                <a:gd name="T27" fmla="*/ 2149 h 2507"/>
                <a:gd name="T28" fmla="*/ 3198 w 3426"/>
                <a:gd name="T29" fmla="*/ 2080 h 2507"/>
                <a:gd name="T30" fmla="*/ 3194 w 3426"/>
                <a:gd name="T31" fmla="*/ 392 h 2507"/>
                <a:gd name="T32" fmla="*/ 3170 w 3426"/>
                <a:gd name="T33" fmla="*/ 327 h 2507"/>
                <a:gd name="T34" fmla="*/ 3127 w 3426"/>
                <a:gd name="T35" fmla="*/ 275 h 2507"/>
                <a:gd name="T36" fmla="*/ 3067 w 3426"/>
                <a:gd name="T37" fmla="*/ 241 h 2507"/>
                <a:gd name="T38" fmla="*/ 2998 w 3426"/>
                <a:gd name="T39" fmla="*/ 228 h 2507"/>
                <a:gd name="T40" fmla="*/ 343 w 3426"/>
                <a:gd name="T41" fmla="*/ 0 h 2507"/>
                <a:gd name="T42" fmla="*/ 3130 w 3426"/>
                <a:gd name="T43" fmla="*/ 3 h 2507"/>
                <a:gd name="T44" fmla="*/ 3217 w 3426"/>
                <a:gd name="T45" fmla="*/ 27 h 2507"/>
                <a:gd name="T46" fmla="*/ 3293 w 3426"/>
                <a:gd name="T47" fmla="*/ 72 h 2507"/>
                <a:gd name="T48" fmla="*/ 3355 w 3426"/>
                <a:gd name="T49" fmla="*/ 134 h 2507"/>
                <a:gd name="T50" fmla="*/ 3399 w 3426"/>
                <a:gd name="T51" fmla="*/ 210 h 2507"/>
                <a:gd name="T52" fmla="*/ 3423 w 3426"/>
                <a:gd name="T53" fmla="*/ 296 h 2507"/>
                <a:gd name="T54" fmla="*/ 3426 w 3426"/>
                <a:gd name="T55" fmla="*/ 2166 h 2507"/>
                <a:gd name="T56" fmla="*/ 3414 w 3426"/>
                <a:gd name="T57" fmla="*/ 2256 h 2507"/>
                <a:gd name="T58" fmla="*/ 3379 w 3426"/>
                <a:gd name="T59" fmla="*/ 2338 h 2507"/>
                <a:gd name="T60" fmla="*/ 3326 w 3426"/>
                <a:gd name="T61" fmla="*/ 2407 h 2507"/>
                <a:gd name="T62" fmla="*/ 3257 w 3426"/>
                <a:gd name="T63" fmla="*/ 2460 h 2507"/>
                <a:gd name="T64" fmla="*/ 3174 w 3426"/>
                <a:gd name="T65" fmla="*/ 2496 h 2507"/>
                <a:gd name="T66" fmla="*/ 3084 w 3426"/>
                <a:gd name="T67" fmla="*/ 2507 h 2507"/>
                <a:gd name="T68" fmla="*/ 296 w 3426"/>
                <a:gd name="T69" fmla="*/ 2504 h 2507"/>
                <a:gd name="T70" fmla="*/ 210 w 3426"/>
                <a:gd name="T71" fmla="*/ 2480 h 2507"/>
                <a:gd name="T72" fmla="*/ 133 w 3426"/>
                <a:gd name="T73" fmla="*/ 2437 h 2507"/>
                <a:gd name="T74" fmla="*/ 72 w 3426"/>
                <a:gd name="T75" fmla="*/ 2374 h 2507"/>
                <a:gd name="T76" fmla="*/ 27 w 3426"/>
                <a:gd name="T77" fmla="*/ 2299 h 2507"/>
                <a:gd name="T78" fmla="*/ 3 w 3426"/>
                <a:gd name="T79" fmla="*/ 2212 h 2507"/>
                <a:gd name="T80" fmla="*/ 0 w 3426"/>
                <a:gd name="T81" fmla="*/ 342 h 2507"/>
                <a:gd name="T82" fmla="*/ 12 w 3426"/>
                <a:gd name="T83" fmla="*/ 251 h 2507"/>
                <a:gd name="T84" fmla="*/ 47 w 3426"/>
                <a:gd name="T85" fmla="*/ 170 h 2507"/>
                <a:gd name="T86" fmla="*/ 101 w 3426"/>
                <a:gd name="T87" fmla="*/ 101 h 2507"/>
                <a:gd name="T88" fmla="*/ 169 w 3426"/>
                <a:gd name="T89" fmla="*/ 47 h 2507"/>
                <a:gd name="T90" fmla="*/ 251 w 3426"/>
                <a:gd name="T91" fmla="*/ 13 h 2507"/>
                <a:gd name="T92" fmla="*/ 343 w 3426"/>
                <a:gd name="T93" fmla="*/ 0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2507">
                  <a:moveTo>
                    <a:pt x="428" y="228"/>
                  </a:moveTo>
                  <a:lnTo>
                    <a:pt x="393" y="231"/>
                  </a:lnTo>
                  <a:lnTo>
                    <a:pt x="358" y="241"/>
                  </a:lnTo>
                  <a:lnTo>
                    <a:pt x="327" y="255"/>
                  </a:lnTo>
                  <a:lnTo>
                    <a:pt x="299" y="275"/>
                  </a:lnTo>
                  <a:lnTo>
                    <a:pt x="275" y="300"/>
                  </a:lnTo>
                  <a:lnTo>
                    <a:pt x="256" y="327"/>
                  </a:lnTo>
                  <a:lnTo>
                    <a:pt x="241" y="358"/>
                  </a:lnTo>
                  <a:lnTo>
                    <a:pt x="232" y="392"/>
                  </a:lnTo>
                  <a:lnTo>
                    <a:pt x="229" y="427"/>
                  </a:lnTo>
                  <a:lnTo>
                    <a:pt x="229" y="2080"/>
                  </a:lnTo>
                  <a:lnTo>
                    <a:pt x="232" y="2116"/>
                  </a:lnTo>
                  <a:lnTo>
                    <a:pt x="241" y="2149"/>
                  </a:lnTo>
                  <a:lnTo>
                    <a:pt x="256" y="2180"/>
                  </a:lnTo>
                  <a:lnTo>
                    <a:pt x="275" y="2208"/>
                  </a:lnTo>
                  <a:lnTo>
                    <a:pt x="299" y="2232"/>
                  </a:lnTo>
                  <a:lnTo>
                    <a:pt x="327" y="2252"/>
                  </a:lnTo>
                  <a:lnTo>
                    <a:pt x="358" y="2266"/>
                  </a:lnTo>
                  <a:lnTo>
                    <a:pt x="393" y="2276"/>
                  </a:lnTo>
                  <a:lnTo>
                    <a:pt x="428" y="2279"/>
                  </a:lnTo>
                  <a:lnTo>
                    <a:pt x="2998" y="2279"/>
                  </a:lnTo>
                  <a:lnTo>
                    <a:pt x="3034" y="2276"/>
                  </a:lnTo>
                  <a:lnTo>
                    <a:pt x="3067" y="2266"/>
                  </a:lnTo>
                  <a:lnTo>
                    <a:pt x="3099" y="2252"/>
                  </a:lnTo>
                  <a:lnTo>
                    <a:pt x="3127" y="2232"/>
                  </a:lnTo>
                  <a:lnTo>
                    <a:pt x="3151" y="2208"/>
                  </a:lnTo>
                  <a:lnTo>
                    <a:pt x="3170" y="2180"/>
                  </a:lnTo>
                  <a:lnTo>
                    <a:pt x="3186" y="2149"/>
                  </a:lnTo>
                  <a:lnTo>
                    <a:pt x="3194" y="2116"/>
                  </a:lnTo>
                  <a:lnTo>
                    <a:pt x="3198" y="2080"/>
                  </a:lnTo>
                  <a:lnTo>
                    <a:pt x="3198" y="427"/>
                  </a:lnTo>
                  <a:lnTo>
                    <a:pt x="3194" y="392"/>
                  </a:lnTo>
                  <a:lnTo>
                    <a:pt x="3186" y="358"/>
                  </a:lnTo>
                  <a:lnTo>
                    <a:pt x="3170" y="327"/>
                  </a:lnTo>
                  <a:lnTo>
                    <a:pt x="3151" y="300"/>
                  </a:lnTo>
                  <a:lnTo>
                    <a:pt x="3127" y="275"/>
                  </a:lnTo>
                  <a:lnTo>
                    <a:pt x="3099" y="255"/>
                  </a:lnTo>
                  <a:lnTo>
                    <a:pt x="3067" y="241"/>
                  </a:lnTo>
                  <a:lnTo>
                    <a:pt x="3034" y="231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3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2"/>
                  </a:lnTo>
                  <a:lnTo>
                    <a:pt x="3326" y="101"/>
                  </a:lnTo>
                  <a:lnTo>
                    <a:pt x="3355" y="134"/>
                  </a:lnTo>
                  <a:lnTo>
                    <a:pt x="3379" y="170"/>
                  </a:lnTo>
                  <a:lnTo>
                    <a:pt x="3399" y="210"/>
                  </a:lnTo>
                  <a:lnTo>
                    <a:pt x="3414" y="251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2166"/>
                  </a:lnTo>
                  <a:lnTo>
                    <a:pt x="3423" y="2212"/>
                  </a:lnTo>
                  <a:lnTo>
                    <a:pt x="3414" y="2256"/>
                  </a:lnTo>
                  <a:lnTo>
                    <a:pt x="3399" y="2299"/>
                  </a:lnTo>
                  <a:lnTo>
                    <a:pt x="3379" y="2338"/>
                  </a:lnTo>
                  <a:lnTo>
                    <a:pt x="3355" y="2374"/>
                  </a:lnTo>
                  <a:lnTo>
                    <a:pt x="3326" y="2407"/>
                  </a:lnTo>
                  <a:lnTo>
                    <a:pt x="3293" y="2437"/>
                  </a:lnTo>
                  <a:lnTo>
                    <a:pt x="3257" y="2460"/>
                  </a:lnTo>
                  <a:lnTo>
                    <a:pt x="3217" y="2480"/>
                  </a:lnTo>
                  <a:lnTo>
                    <a:pt x="3174" y="2496"/>
                  </a:lnTo>
                  <a:lnTo>
                    <a:pt x="3130" y="2504"/>
                  </a:lnTo>
                  <a:lnTo>
                    <a:pt x="3084" y="2507"/>
                  </a:lnTo>
                  <a:lnTo>
                    <a:pt x="343" y="2507"/>
                  </a:lnTo>
                  <a:lnTo>
                    <a:pt x="296" y="2504"/>
                  </a:lnTo>
                  <a:lnTo>
                    <a:pt x="251" y="2496"/>
                  </a:lnTo>
                  <a:lnTo>
                    <a:pt x="210" y="2480"/>
                  </a:lnTo>
                  <a:lnTo>
                    <a:pt x="169" y="2460"/>
                  </a:lnTo>
                  <a:lnTo>
                    <a:pt x="133" y="2437"/>
                  </a:lnTo>
                  <a:lnTo>
                    <a:pt x="101" y="2407"/>
                  </a:lnTo>
                  <a:lnTo>
                    <a:pt x="72" y="2374"/>
                  </a:lnTo>
                  <a:lnTo>
                    <a:pt x="47" y="2338"/>
                  </a:lnTo>
                  <a:lnTo>
                    <a:pt x="27" y="2299"/>
                  </a:lnTo>
                  <a:lnTo>
                    <a:pt x="12" y="2256"/>
                  </a:lnTo>
                  <a:lnTo>
                    <a:pt x="3" y="2212"/>
                  </a:lnTo>
                  <a:lnTo>
                    <a:pt x="0" y="2166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1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3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60"/>
            <p:cNvSpPr>
              <a:spLocks noEditPoints="1"/>
            </p:cNvSpPr>
            <p:nvPr/>
          </p:nvSpPr>
          <p:spPr bwMode="auto">
            <a:xfrm>
              <a:off x="8466138" y="4430713"/>
              <a:ext cx="160337" cy="160338"/>
            </a:xfrm>
            <a:custGeom>
              <a:avLst/>
              <a:gdLst>
                <a:gd name="T0" fmla="*/ 439 w 913"/>
                <a:gd name="T1" fmla="*/ 573 h 912"/>
                <a:gd name="T2" fmla="*/ 411 w 913"/>
                <a:gd name="T3" fmla="*/ 593 h 912"/>
                <a:gd name="T4" fmla="*/ 399 w 913"/>
                <a:gd name="T5" fmla="*/ 627 h 912"/>
                <a:gd name="T6" fmla="*/ 402 w 913"/>
                <a:gd name="T7" fmla="*/ 758 h 912"/>
                <a:gd name="T8" fmla="*/ 423 w 913"/>
                <a:gd name="T9" fmla="*/ 786 h 912"/>
                <a:gd name="T10" fmla="*/ 456 w 913"/>
                <a:gd name="T11" fmla="*/ 798 h 912"/>
                <a:gd name="T12" fmla="*/ 491 w 913"/>
                <a:gd name="T13" fmla="*/ 786 h 912"/>
                <a:gd name="T14" fmla="*/ 510 w 913"/>
                <a:gd name="T15" fmla="*/ 758 h 912"/>
                <a:gd name="T16" fmla="*/ 513 w 913"/>
                <a:gd name="T17" fmla="*/ 627 h 912"/>
                <a:gd name="T18" fmla="*/ 503 w 913"/>
                <a:gd name="T19" fmla="*/ 593 h 912"/>
                <a:gd name="T20" fmla="*/ 475 w 913"/>
                <a:gd name="T21" fmla="*/ 573 h 912"/>
                <a:gd name="T22" fmla="*/ 685 w 913"/>
                <a:gd name="T23" fmla="*/ 114 h 912"/>
                <a:gd name="T24" fmla="*/ 652 w 913"/>
                <a:gd name="T25" fmla="*/ 125 h 912"/>
                <a:gd name="T26" fmla="*/ 631 w 913"/>
                <a:gd name="T27" fmla="*/ 153 h 912"/>
                <a:gd name="T28" fmla="*/ 628 w 913"/>
                <a:gd name="T29" fmla="*/ 342 h 912"/>
                <a:gd name="T30" fmla="*/ 639 w 913"/>
                <a:gd name="T31" fmla="*/ 376 h 912"/>
                <a:gd name="T32" fmla="*/ 667 w 913"/>
                <a:gd name="T33" fmla="*/ 396 h 912"/>
                <a:gd name="T34" fmla="*/ 702 w 913"/>
                <a:gd name="T35" fmla="*/ 396 h 912"/>
                <a:gd name="T36" fmla="*/ 731 w 913"/>
                <a:gd name="T37" fmla="*/ 376 h 912"/>
                <a:gd name="T38" fmla="*/ 742 w 913"/>
                <a:gd name="T39" fmla="*/ 342 h 912"/>
                <a:gd name="T40" fmla="*/ 739 w 913"/>
                <a:gd name="T41" fmla="*/ 153 h 912"/>
                <a:gd name="T42" fmla="*/ 718 w 913"/>
                <a:gd name="T43" fmla="*/ 125 h 912"/>
                <a:gd name="T44" fmla="*/ 685 w 913"/>
                <a:gd name="T45" fmla="*/ 114 h 912"/>
                <a:gd name="T46" fmla="*/ 210 w 913"/>
                <a:gd name="T47" fmla="*/ 117 h 912"/>
                <a:gd name="T48" fmla="*/ 182 w 913"/>
                <a:gd name="T49" fmla="*/ 137 h 912"/>
                <a:gd name="T50" fmla="*/ 170 w 913"/>
                <a:gd name="T51" fmla="*/ 170 h 912"/>
                <a:gd name="T52" fmla="*/ 174 w 913"/>
                <a:gd name="T53" fmla="*/ 360 h 912"/>
                <a:gd name="T54" fmla="*/ 194 w 913"/>
                <a:gd name="T55" fmla="*/ 388 h 912"/>
                <a:gd name="T56" fmla="*/ 228 w 913"/>
                <a:gd name="T57" fmla="*/ 399 h 912"/>
                <a:gd name="T58" fmla="*/ 262 w 913"/>
                <a:gd name="T59" fmla="*/ 388 h 912"/>
                <a:gd name="T60" fmla="*/ 283 w 913"/>
                <a:gd name="T61" fmla="*/ 360 h 912"/>
                <a:gd name="T62" fmla="*/ 285 w 913"/>
                <a:gd name="T63" fmla="*/ 170 h 912"/>
                <a:gd name="T64" fmla="*/ 274 w 913"/>
                <a:gd name="T65" fmla="*/ 137 h 912"/>
                <a:gd name="T66" fmla="*/ 246 w 913"/>
                <a:gd name="T67" fmla="*/ 117 h 912"/>
                <a:gd name="T68" fmla="*/ 0 w 913"/>
                <a:gd name="T69" fmla="*/ 0 h 912"/>
                <a:gd name="T70" fmla="*/ 913 w 913"/>
                <a:gd name="T71" fmla="*/ 912 h 912"/>
                <a:gd name="T72" fmla="*/ 0 w 913"/>
                <a:gd name="T73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3" h="912">
                  <a:moveTo>
                    <a:pt x="456" y="570"/>
                  </a:moveTo>
                  <a:lnTo>
                    <a:pt x="439" y="573"/>
                  </a:lnTo>
                  <a:lnTo>
                    <a:pt x="423" y="581"/>
                  </a:lnTo>
                  <a:lnTo>
                    <a:pt x="411" y="593"/>
                  </a:lnTo>
                  <a:lnTo>
                    <a:pt x="402" y="609"/>
                  </a:lnTo>
                  <a:lnTo>
                    <a:pt x="399" y="627"/>
                  </a:lnTo>
                  <a:lnTo>
                    <a:pt x="399" y="741"/>
                  </a:lnTo>
                  <a:lnTo>
                    <a:pt x="402" y="758"/>
                  </a:lnTo>
                  <a:lnTo>
                    <a:pt x="411" y="775"/>
                  </a:lnTo>
                  <a:lnTo>
                    <a:pt x="423" y="786"/>
                  </a:lnTo>
                  <a:lnTo>
                    <a:pt x="439" y="795"/>
                  </a:lnTo>
                  <a:lnTo>
                    <a:pt x="456" y="798"/>
                  </a:lnTo>
                  <a:lnTo>
                    <a:pt x="475" y="795"/>
                  </a:lnTo>
                  <a:lnTo>
                    <a:pt x="491" y="786"/>
                  </a:lnTo>
                  <a:lnTo>
                    <a:pt x="503" y="775"/>
                  </a:lnTo>
                  <a:lnTo>
                    <a:pt x="510" y="758"/>
                  </a:lnTo>
                  <a:lnTo>
                    <a:pt x="513" y="741"/>
                  </a:lnTo>
                  <a:lnTo>
                    <a:pt x="513" y="627"/>
                  </a:lnTo>
                  <a:lnTo>
                    <a:pt x="510" y="609"/>
                  </a:lnTo>
                  <a:lnTo>
                    <a:pt x="503" y="593"/>
                  </a:lnTo>
                  <a:lnTo>
                    <a:pt x="491" y="581"/>
                  </a:lnTo>
                  <a:lnTo>
                    <a:pt x="475" y="573"/>
                  </a:lnTo>
                  <a:lnTo>
                    <a:pt x="456" y="570"/>
                  </a:lnTo>
                  <a:close/>
                  <a:moveTo>
                    <a:pt x="685" y="114"/>
                  </a:moveTo>
                  <a:lnTo>
                    <a:pt x="667" y="117"/>
                  </a:lnTo>
                  <a:lnTo>
                    <a:pt x="652" y="125"/>
                  </a:lnTo>
                  <a:lnTo>
                    <a:pt x="639" y="137"/>
                  </a:lnTo>
                  <a:lnTo>
                    <a:pt x="631" y="153"/>
                  </a:lnTo>
                  <a:lnTo>
                    <a:pt x="628" y="170"/>
                  </a:lnTo>
                  <a:lnTo>
                    <a:pt x="628" y="342"/>
                  </a:lnTo>
                  <a:lnTo>
                    <a:pt x="631" y="360"/>
                  </a:lnTo>
                  <a:lnTo>
                    <a:pt x="639" y="376"/>
                  </a:lnTo>
                  <a:lnTo>
                    <a:pt x="652" y="388"/>
                  </a:lnTo>
                  <a:lnTo>
                    <a:pt x="667" y="396"/>
                  </a:lnTo>
                  <a:lnTo>
                    <a:pt x="685" y="399"/>
                  </a:lnTo>
                  <a:lnTo>
                    <a:pt x="702" y="396"/>
                  </a:lnTo>
                  <a:lnTo>
                    <a:pt x="718" y="388"/>
                  </a:lnTo>
                  <a:lnTo>
                    <a:pt x="731" y="376"/>
                  </a:lnTo>
                  <a:lnTo>
                    <a:pt x="739" y="360"/>
                  </a:lnTo>
                  <a:lnTo>
                    <a:pt x="742" y="342"/>
                  </a:lnTo>
                  <a:lnTo>
                    <a:pt x="742" y="170"/>
                  </a:lnTo>
                  <a:lnTo>
                    <a:pt x="739" y="153"/>
                  </a:lnTo>
                  <a:lnTo>
                    <a:pt x="731" y="137"/>
                  </a:lnTo>
                  <a:lnTo>
                    <a:pt x="718" y="125"/>
                  </a:lnTo>
                  <a:lnTo>
                    <a:pt x="702" y="117"/>
                  </a:lnTo>
                  <a:lnTo>
                    <a:pt x="685" y="114"/>
                  </a:lnTo>
                  <a:close/>
                  <a:moveTo>
                    <a:pt x="228" y="114"/>
                  </a:moveTo>
                  <a:lnTo>
                    <a:pt x="210" y="117"/>
                  </a:lnTo>
                  <a:lnTo>
                    <a:pt x="194" y="125"/>
                  </a:lnTo>
                  <a:lnTo>
                    <a:pt x="182" y="137"/>
                  </a:lnTo>
                  <a:lnTo>
                    <a:pt x="174" y="153"/>
                  </a:lnTo>
                  <a:lnTo>
                    <a:pt x="170" y="170"/>
                  </a:lnTo>
                  <a:lnTo>
                    <a:pt x="170" y="342"/>
                  </a:lnTo>
                  <a:lnTo>
                    <a:pt x="174" y="360"/>
                  </a:lnTo>
                  <a:lnTo>
                    <a:pt x="182" y="376"/>
                  </a:lnTo>
                  <a:lnTo>
                    <a:pt x="194" y="388"/>
                  </a:lnTo>
                  <a:lnTo>
                    <a:pt x="210" y="396"/>
                  </a:lnTo>
                  <a:lnTo>
                    <a:pt x="228" y="399"/>
                  </a:lnTo>
                  <a:lnTo>
                    <a:pt x="246" y="396"/>
                  </a:lnTo>
                  <a:lnTo>
                    <a:pt x="262" y="388"/>
                  </a:lnTo>
                  <a:lnTo>
                    <a:pt x="274" y="376"/>
                  </a:lnTo>
                  <a:lnTo>
                    <a:pt x="283" y="360"/>
                  </a:lnTo>
                  <a:lnTo>
                    <a:pt x="285" y="342"/>
                  </a:lnTo>
                  <a:lnTo>
                    <a:pt x="285" y="170"/>
                  </a:lnTo>
                  <a:lnTo>
                    <a:pt x="283" y="153"/>
                  </a:lnTo>
                  <a:lnTo>
                    <a:pt x="274" y="137"/>
                  </a:lnTo>
                  <a:lnTo>
                    <a:pt x="262" y="125"/>
                  </a:lnTo>
                  <a:lnTo>
                    <a:pt x="246" y="117"/>
                  </a:lnTo>
                  <a:lnTo>
                    <a:pt x="228" y="114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2"/>
                  </a:lnTo>
                  <a:lnTo>
                    <a:pt x="0" y="9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61"/>
            <p:cNvSpPr>
              <a:spLocks noEditPoints="1"/>
            </p:cNvSpPr>
            <p:nvPr/>
          </p:nvSpPr>
          <p:spPr bwMode="auto">
            <a:xfrm>
              <a:off x="8183563" y="4349750"/>
              <a:ext cx="484187" cy="322263"/>
            </a:xfrm>
            <a:custGeom>
              <a:avLst/>
              <a:gdLst>
                <a:gd name="T0" fmla="*/ 1523 w 2741"/>
                <a:gd name="T1" fmla="*/ 344 h 1824"/>
                <a:gd name="T2" fmla="*/ 1495 w 2741"/>
                <a:gd name="T3" fmla="*/ 365 h 1824"/>
                <a:gd name="T4" fmla="*/ 1485 w 2741"/>
                <a:gd name="T5" fmla="*/ 399 h 1824"/>
                <a:gd name="T6" fmla="*/ 1487 w 2741"/>
                <a:gd name="T7" fmla="*/ 1442 h 1824"/>
                <a:gd name="T8" fmla="*/ 1508 w 2741"/>
                <a:gd name="T9" fmla="*/ 1470 h 1824"/>
                <a:gd name="T10" fmla="*/ 1542 w 2741"/>
                <a:gd name="T11" fmla="*/ 1482 h 1824"/>
                <a:gd name="T12" fmla="*/ 2587 w 2741"/>
                <a:gd name="T13" fmla="*/ 1479 h 1824"/>
                <a:gd name="T14" fmla="*/ 2615 w 2741"/>
                <a:gd name="T15" fmla="*/ 1458 h 1824"/>
                <a:gd name="T16" fmla="*/ 2627 w 2741"/>
                <a:gd name="T17" fmla="*/ 1425 h 1824"/>
                <a:gd name="T18" fmla="*/ 2624 w 2741"/>
                <a:gd name="T19" fmla="*/ 381 h 1824"/>
                <a:gd name="T20" fmla="*/ 2603 w 2741"/>
                <a:gd name="T21" fmla="*/ 353 h 1824"/>
                <a:gd name="T22" fmla="*/ 2570 w 2741"/>
                <a:gd name="T23" fmla="*/ 342 h 1824"/>
                <a:gd name="T24" fmla="*/ 171 w 2741"/>
                <a:gd name="T25" fmla="*/ 342 h 1824"/>
                <a:gd name="T26" fmla="*/ 137 w 2741"/>
                <a:gd name="T27" fmla="*/ 353 h 1824"/>
                <a:gd name="T28" fmla="*/ 116 w 2741"/>
                <a:gd name="T29" fmla="*/ 381 h 1824"/>
                <a:gd name="T30" fmla="*/ 114 w 2741"/>
                <a:gd name="T31" fmla="*/ 1425 h 1824"/>
                <a:gd name="T32" fmla="*/ 125 w 2741"/>
                <a:gd name="T33" fmla="*/ 1458 h 1824"/>
                <a:gd name="T34" fmla="*/ 153 w 2741"/>
                <a:gd name="T35" fmla="*/ 1479 h 1824"/>
                <a:gd name="T36" fmla="*/ 1199 w 2741"/>
                <a:gd name="T37" fmla="*/ 1482 h 1824"/>
                <a:gd name="T38" fmla="*/ 1232 w 2741"/>
                <a:gd name="T39" fmla="*/ 1470 h 1824"/>
                <a:gd name="T40" fmla="*/ 1253 w 2741"/>
                <a:gd name="T41" fmla="*/ 1442 h 1824"/>
                <a:gd name="T42" fmla="*/ 1256 w 2741"/>
                <a:gd name="T43" fmla="*/ 399 h 1824"/>
                <a:gd name="T44" fmla="*/ 1245 w 2741"/>
                <a:gd name="T45" fmla="*/ 365 h 1824"/>
                <a:gd name="T46" fmla="*/ 1217 w 2741"/>
                <a:gd name="T47" fmla="*/ 344 h 1824"/>
                <a:gd name="T48" fmla="*/ 171 w 2741"/>
                <a:gd name="T49" fmla="*/ 342 h 1824"/>
                <a:gd name="T50" fmla="*/ 2655 w 2741"/>
                <a:gd name="T51" fmla="*/ 0 h 1824"/>
                <a:gd name="T52" fmla="*/ 2698 w 2741"/>
                <a:gd name="T53" fmla="*/ 12 h 1824"/>
                <a:gd name="T54" fmla="*/ 2729 w 2741"/>
                <a:gd name="T55" fmla="*/ 43 h 1824"/>
                <a:gd name="T56" fmla="*/ 2741 w 2741"/>
                <a:gd name="T57" fmla="*/ 85 h 1824"/>
                <a:gd name="T58" fmla="*/ 2738 w 2741"/>
                <a:gd name="T59" fmla="*/ 1761 h 1824"/>
                <a:gd name="T60" fmla="*/ 2716 w 2741"/>
                <a:gd name="T61" fmla="*/ 1798 h 1824"/>
                <a:gd name="T62" fmla="*/ 2678 w 2741"/>
                <a:gd name="T63" fmla="*/ 1821 h 1824"/>
                <a:gd name="T64" fmla="*/ 85 w 2741"/>
                <a:gd name="T65" fmla="*/ 1824 h 1824"/>
                <a:gd name="T66" fmla="*/ 43 w 2741"/>
                <a:gd name="T67" fmla="*/ 1811 h 1824"/>
                <a:gd name="T68" fmla="*/ 11 w 2741"/>
                <a:gd name="T69" fmla="*/ 1781 h 1824"/>
                <a:gd name="T70" fmla="*/ 0 w 2741"/>
                <a:gd name="T71" fmla="*/ 1738 h 1824"/>
                <a:gd name="T72" fmla="*/ 3 w 2741"/>
                <a:gd name="T73" fmla="*/ 62 h 1824"/>
                <a:gd name="T74" fmla="*/ 25 w 2741"/>
                <a:gd name="T75" fmla="*/ 25 h 1824"/>
                <a:gd name="T76" fmla="*/ 62 w 2741"/>
                <a:gd name="T77" fmla="*/ 3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1" h="1824">
                  <a:moveTo>
                    <a:pt x="1542" y="342"/>
                  </a:moveTo>
                  <a:lnTo>
                    <a:pt x="1523" y="344"/>
                  </a:lnTo>
                  <a:lnTo>
                    <a:pt x="1508" y="353"/>
                  </a:lnTo>
                  <a:lnTo>
                    <a:pt x="1495" y="365"/>
                  </a:lnTo>
                  <a:lnTo>
                    <a:pt x="1487" y="381"/>
                  </a:lnTo>
                  <a:lnTo>
                    <a:pt x="1485" y="399"/>
                  </a:lnTo>
                  <a:lnTo>
                    <a:pt x="1485" y="1425"/>
                  </a:lnTo>
                  <a:lnTo>
                    <a:pt x="1487" y="1442"/>
                  </a:lnTo>
                  <a:lnTo>
                    <a:pt x="1495" y="1458"/>
                  </a:lnTo>
                  <a:lnTo>
                    <a:pt x="1508" y="1470"/>
                  </a:lnTo>
                  <a:lnTo>
                    <a:pt x="1523" y="1479"/>
                  </a:lnTo>
                  <a:lnTo>
                    <a:pt x="1542" y="1482"/>
                  </a:lnTo>
                  <a:lnTo>
                    <a:pt x="2570" y="1482"/>
                  </a:lnTo>
                  <a:lnTo>
                    <a:pt x="2587" y="1479"/>
                  </a:lnTo>
                  <a:lnTo>
                    <a:pt x="2603" y="1470"/>
                  </a:lnTo>
                  <a:lnTo>
                    <a:pt x="2615" y="1458"/>
                  </a:lnTo>
                  <a:lnTo>
                    <a:pt x="2624" y="1442"/>
                  </a:lnTo>
                  <a:lnTo>
                    <a:pt x="2627" y="1425"/>
                  </a:lnTo>
                  <a:lnTo>
                    <a:pt x="2627" y="399"/>
                  </a:lnTo>
                  <a:lnTo>
                    <a:pt x="2624" y="381"/>
                  </a:lnTo>
                  <a:lnTo>
                    <a:pt x="2615" y="365"/>
                  </a:lnTo>
                  <a:lnTo>
                    <a:pt x="2603" y="353"/>
                  </a:lnTo>
                  <a:lnTo>
                    <a:pt x="2587" y="344"/>
                  </a:lnTo>
                  <a:lnTo>
                    <a:pt x="2570" y="342"/>
                  </a:lnTo>
                  <a:lnTo>
                    <a:pt x="1542" y="342"/>
                  </a:lnTo>
                  <a:close/>
                  <a:moveTo>
                    <a:pt x="171" y="342"/>
                  </a:moveTo>
                  <a:lnTo>
                    <a:pt x="153" y="344"/>
                  </a:lnTo>
                  <a:lnTo>
                    <a:pt x="137" y="353"/>
                  </a:lnTo>
                  <a:lnTo>
                    <a:pt x="125" y="365"/>
                  </a:lnTo>
                  <a:lnTo>
                    <a:pt x="116" y="381"/>
                  </a:lnTo>
                  <a:lnTo>
                    <a:pt x="114" y="399"/>
                  </a:lnTo>
                  <a:lnTo>
                    <a:pt x="114" y="1425"/>
                  </a:lnTo>
                  <a:lnTo>
                    <a:pt x="116" y="1442"/>
                  </a:lnTo>
                  <a:lnTo>
                    <a:pt x="125" y="1458"/>
                  </a:lnTo>
                  <a:lnTo>
                    <a:pt x="137" y="1470"/>
                  </a:lnTo>
                  <a:lnTo>
                    <a:pt x="153" y="1479"/>
                  </a:lnTo>
                  <a:lnTo>
                    <a:pt x="171" y="1482"/>
                  </a:lnTo>
                  <a:lnTo>
                    <a:pt x="1199" y="1482"/>
                  </a:lnTo>
                  <a:lnTo>
                    <a:pt x="1217" y="1479"/>
                  </a:lnTo>
                  <a:lnTo>
                    <a:pt x="1232" y="1470"/>
                  </a:lnTo>
                  <a:lnTo>
                    <a:pt x="1245" y="1458"/>
                  </a:lnTo>
                  <a:lnTo>
                    <a:pt x="1253" y="1442"/>
                  </a:lnTo>
                  <a:lnTo>
                    <a:pt x="1256" y="1425"/>
                  </a:lnTo>
                  <a:lnTo>
                    <a:pt x="1256" y="399"/>
                  </a:lnTo>
                  <a:lnTo>
                    <a:pt x="1253" y="381"/>
                  </a:lnTo>
                  <a:lnTo>
                    <a:pt x="1245" y="365"/>
                  </a:lnTo>
                  <a:lnTo>
                    <a:pt x="1232" y="353"/>
                  </a:lnTo>
                  <a:lnTo>
                    <a:pt x="1217" y="344"/>
                  </a:lnTo>
                  <a:lnTo>
                    <a:pt x="1199" y="342"/>
                  </a:lnTo>
                  <a:lnTo>
                    <a:pt x="171" y="342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2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2"/>
                  </a:lnTo>
                  <a:lnTo>
                    <a:pt x="2741" y="85"/>
                  </a:lnTo>
                  <a:lnTo>
                    <a:pt x="2741" y="1738"/>
                  </a:lnTo>
                  <a:lnTo>
                    <a:pt x="2738" y="1761"/>
                  </a:lnTo>
                  <a:lnTo>
                    <a:pt x="2729" y="1781"/>
                  </a:lnTo>
                  <a:lnTo>
                    <a:pt x="2716" y="1798"/>
                  </a:lnTo>
                  <a:lnTo>
                    <a:pt x="2698" y="1811"/>
                  </a:lnTo>
                  <a:lnTo>
                    <a:pt x="2678" y="1821"/>
                  </a:lnTo>
                  <a:lnTo>
                    <a:pt x="2655" y="1824"/>
                  </a:lnTo>
                  <a:lnTo>
                    <a:pt x="85" y="1824"/>
                  </a:lnTo>
                  <a:lnTo>
                    <a:pt x="62" y="1821"/>
                  </a:lnTo>
                  <a:lnTo>
                    <a:pt x="43" y="1811"/>
                  </a:lnTo>
                  <a:lnTo>
                    <a:pt x="25" y="1798"/>
                  </a:lnTo>
                  <a:lnTo>
                    <a:pt x="11" y="1781"/>
                  </a:lnTo>
                  <a:lnTo>
                    <a:pt x="3" y="1761"/>
                  </a:lnTo>
                  <a:lnTo>
                    <a:pt x="0" y="1738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6" name="Group 885"/>
          <p:cNvGrpSpPr/>
          <p:nvPr/>
        </p:nvGrpSpPr>
        <p:grpSpPr>
          <a:xfrm>
            <a:off x="9063185" y="4289425"/>
            <a:ext cx="604837" cy="442913"/>
            <a:chOff x="9037638" y="4289425"/>
            <a:chExt cx="604837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9" name="Freeform 266"/>
            <p:cNvSpPr>
              <a:spLocks noEditPoints="1"/>
            </p:cNvSpPr>
            <p:nvPr/>
          </p:nvSpPr>
          <p:spPr bwMode="auto">
            <a:xfrm>
              <a:off x="9139238" y="4430713"/>
              <a:ext cx="160337" cy="160338"/>
            </a:xfrm>
            <a:custGeom>
              <a:avLst/>
              <a:gdLst>
                <a:gd name="T0" fmla="*/ 552 w 913"/>
                <a:gd name="T1" fmla="*/ 630 h 912"/>
                <a:gd name="T2" fmla="*/ 524 w 913"/>
                <a:gd name="T3" fmla="*/ 650 h 912"/>
                <a:gd name="T4" fmla="*/ 513 w 913"/>
                <a:gd name="T5" fmla="*/ 684 h 912"/>
                <a:gd name="T6" fmla="*/ 524 w 913"/>
                <a:gd name="T7" fmla="*/ 718 h 912"/>
                <a:gd name="T8" fmla="*/ 552 w 913"/>
                <a:gd name="T9" fmla="*/ 738 h 912"/>
                <a:gd name="T10" fmla="*/ 684 w 913"/>
                <a:gd name="T11" fmla="*/ 741 h 912"/>
                <a:gd name="T12" fmla="*/ 719 w 913"/>
                <a:gd name="T13" fmla="*/ 729 h 912"/>
                <a:gd name="T14" fmla="*/ 738 w 913"/>
                <a:gd name="T15" fmla="*/ 701 h 912"/>
                <a:gd name="T16" fmla="*/ 738 w 913"/>
                <a:gd name="T17" fmla="*/ 666 h 912"/>
                <a:gd name="T18" fmla="*/ 719 w 913"/>
                <a:gd name="T19" fmla="*/ 638 h 912"/>
                <a:gd name="T20" fmla="*/ 684 w 913"/>
                <a:gd name="T21" fmla="*/ 627 h 912"/>
                <a:gd name="T22" fmla="*/ 227 w 913"/>
                <a:gd name="T23" fmla="*/ 627 h 912"/>
                <a:gd name="T24" fmla="*/ 194 w 913"/>
                <a:gd name="T25" fmla="*/ 638 h 912"/>
                <a:gd name="T26" fmla="*/ 173 w 913"/>
                <a:gd name="T27" fmla="*/ 666 h 912"/>
                <a:gd name="T28" fmla="*/ 173 w 913"/>
                <a:gd name="T29" fmla="*/ 701 h 912"/>
                <a:gd name="T30" fmla="*/ 194 w 913"/>
                <a:gd name="T31" fmla="*/ 729 h 912"/>
                <a:gd name="T32" fmla="*/ 227 w 913"/>
                <a:gd name="T33" fmla="*/ 741 h 912"/>
                <a:gd name="T34" fmla="*/ 360 w 913"/>
                <a:gd name="T35" fmla="*/ 738 h 912"/>
                <a:gd name="T36" fmla="*/ 388 w 913"/>
                <a:gd name="T37" fmla="*/ 718 h 912"/>
                <a:gd name="T38" fmla="*/ 399 w 913"/>
                <a:gd name="T39" fmla="*/ 684 h 912"/>
                <a:gd name="T40" fmla="*/ 388 w 913"/>
                <a:gd name="T41" fmla="*/ 650 h 912"/>
                <a:gd name="T42" fmla="*/ 360 w 913"/>
                <a:gd name="T43" fmla="*/ 630 h 912"/>
                <a:gd name="T44" fmla="*/ 227 w 913"/>
                <a:gd name="T45" fmla="*/ 627 h 912"/>
                <a:gd name="T46" fmla="*/ 438 w 913"/>
                <a:gd name="T47" fmla="*/ 117 h 912"/>
                <a:gd name="T48" fmla="*/ 410 w 913"/>
                <a:gd name="T49" fmla="*/ 137 h 912"/>
                <a:gd name="T50" fmla="*/ 399 w 913"/>
                <a:gd name="T51" fmla="*/ 170 h 912"/>
                <a:gd name="T52" fmla="*/ 402 w 913"/>
                <a:gd name="T53" fmla="*/ 360 h 912"/>
                <a:gd name="T54" fmla="*/ 422 w 913"/>
                <a:gd name="T55" fmla="*/ 388 h 912"/>
                <a:gd name="T56" fmla="*/ 456 w 913"/>
                <a:gd name="T57" fmla="*/ 399 h 912"/>
                <a:gd name="T58" fmla="*/ 490 w 913"/>
                <a:gd name="T59" fmla="*/ 388 h 912"/>
                <a:gd name="T60" fmla="*/ 510 w 913"/>
                <a:gd name="T61" fmla="*/ 360 h 912"/>
                <a:gd name="T62" fmla="*/ 513 w 913"/>
                <a:gd name="T63" fmla="*/ 170 h 912"/>
                <a:gd name="T64" fmla="*/ 502 w 913"/>
                <a:gd name="T65" fmla="*/ 137 h 912"/>
                <a:gd name="T66" fmla="*/ 474 w 913"/>
                <a:gd name="T67" fmla="*/ 117 h 912"/>
                <a:gd name="T68" fmla="*/ 0 w 913"/>
                <a:gd name="T69" fmla="*/ 0 h 912"/>
                <a:gd name="T70" fmla="*/ 913 w 913"/>
                <a:gd name="T71" fmla="*/ 912 h 912"/>
                <a:gd name="T72" fmla="*/ 0 w 913"/>
                <a:gd name="T73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3" h="912">
                  <a:moveTo>
                    <a:pt x="570" y="627"/>
                  </a:moveTo>
                  <a:lnTo>
                    <a:pt x="552" y="630"/>
                  </a:lnTo>
                  <a:lnTo>
                    <a:pt x="537" y="638"/>
                  </a:lnTo>
                  <a:lnTo>
                    <a:pt x="524" y="650"/>
                  </a:lnTo>
                  <a:lnTo>
                    <a:pt x="516" y="666"/>
                  </a:lnTo>
                  <a:lnTo>
                    <a:pt x="513" y="684"/>
                  </a:lnTo>
                  <a:lnTo>
                    <a:pt x="516" y="701"/>
                  </a:lnTo>
                  <a:lnTo>
                    <a:pt x="524" y="718"/>
                  </a:lnTo>
                  <a:lnTo>
                    <a:pt x="537" y="729"/>
                  </a:lnTo>
                  <a:lnTo>
                    <a:pt x="552" y="738"/>
                  </a:lnTo>
                  <a:lnTo>
                    <a:pt x="570" y="741"/>
                  </a:lnTo>
                  <a:lnTo>
                    <a:pt x="684" y="741"/>
                  </a:lnTo>
                  <a:lnTo>
                    <a:pt x="702" y="738"/>
                  </a:lnTo>
                  <a:lnTo>
                    <a:pt x="719" y="729"/>
                  </a:lnTo>
                  <a:lnTo>
                    <a:pt x="730" y="718"/>
                  </a:lnTo>
                  <a:lnTo>
                    <a:pt x="738" y="701"/>
                  </a:lnTo>
                  <a:lnTo>
                    <a:pt x="741" y="684"/>
                  </a:lnTo>
                  <a:lnTo>
                    <a:pt x="738" y="666"/>
                  </a:lnTo>
                  <a:lnTo>
                    <a:pt x="730" y="650"/>
                  </a:lnTo>
                  <a:lnTo>
                    <a:pt x="719" y="638"/>
                  </a:lnTo>
                  <a:lnTo>
                    <a:pt x="702" y="630"/>
                  </a:lnTo>
                  <a:lnTo>
                    <a:pt x="684" y="627"/>
                  </a:lnTo>
                  <a:lnTo>
                    <a:pt x="570" y="627"/>
                  </a:lnTo>
                  <a:close/>
                  <a:moveTo>
                    <a:pt x="227" y="627"/>
                  </a:moveTo>
                  <a:lnTo>
                    <a:pt x="209" y="630"/>
                  </a:lnTo>
                  <a:lnTo>
                    <a:pt x="194" y="638"/>
                  </a:lnTo>
                  <a:lnTo>
                    <a:pt x="181" y="650"/>
                  </a:lnTo>
                  <a:lnTo>
                    <a:pt x="173" y="666"/>
                  </a:lnTo>
                  <a:lnTo>
                    <a:pt x="170" y="684"/>
                  </a:lnTo>
                  <a:lnTo>
                    <a:pt x="173" y="701"/>
                  </a:lnTo>
                  <a:lnTo>
                    <a:pt x="181" y="718"/>
                  </a:lnTo>
                  <a:lnTo>
                    <a:pt x="194" y="729"/>
                  </a:lnTo>
                  <a:lnTo>
                    <a:pt x="209" y="738"/>
                  </a:lnTo>
                  <a:lnTo>
                    <a:pt x="227" y="741"/>
                  </a:lnTo>
                  <a:lnTo>
                    <a:pt x="341" y="741"/>
                  </a:lnTo>
                  <a:lnTo>
                    <a:pt x="360" y="738"/>
                  </a:lnTo>
                  <a:lnTo>
                    <a:pt x="376" y="729"/>
                  </a:lnTo>
                  <a:lnTo>
                    <a:pt x="388" y="718"/>
                  </a:lnTo>
                  <a:lnTo>
                    <a:pt x="395" y="701"/>
                  </a:lnTo>
                  <a:lnTo>
                    <a:pt x="399" y="684"/>
                  </a:lnTo>
                  <a:lnTo>
                    <a:pt x="395" y="666"/>
                  </a:lnTo>
                  <a:lnTo>
                    <a:pt x="388" y="650"/>
                  </a:lnTo>
                  <a:lnTo>
                    <a:pt x="376" y="638"/>
                  </a:lnTo>
                  <a:lnTo>
                    <a:pt x="360" y="630"/>
                  </a:lnTo>
                  <a:lnTo>
                    <a:pt x="341" y="627"/>
                  </a:lnTo>
                  <a:lnTo>
                    <a:pt x="227" y="627"/>
                  </a:lnTo>
                  <a:close/>
                  <a:moveTo>
                    <a:pt x="456" y="114"/>
                  </a:moveTo>
                  <a:lnTo>
                    <a:pt x="438" y="117"/>
                  </a:lnTo>
                  <a:lnTo>
                    <a:pt x="422" y="125"/>
                  </a:lnTo>
                  <a:lnTo>
                    <a:pt x="410" y="137"/>
                  </a:lnTo>
                  <a:lnTo>
                    <a:pt x="402" y="153"/>
                  </a:lnTo>
                  <a:lnTo>
                    <a:pt x="399" y="170"/>
                  </a:lnTo>
                  <a:lnTo>
                    <a:pt x="399" y="342"/>
                  </a:lnTo>
                  <a:lnTo>
                    <a:pt x="402" y="360"/>
                  </a:lnTo>
                  <a:lnTo>
                    <a:pt x="410" y="376"/>
                  </a:lnTo>
                  <a:lnTo>
                    <a:pt x="422" y="388"/>
                  </a:lnTo>
                  <a:lnTo>
                    <a:pt x="438" y="396"/>
                  </a:lnTo>
                  <a:lnTo>
                    <a:pt x="456" y="399"/>
                  </a:lnTo>
                  <a:lnTo>
                    <a:pt x="474" y="396"/>
                  </a:lnTo>
                  <a:lnTo>
                    <a:pt x="490" y="388"/>
                  </a:lnTo>
                  <a:lnTo>
                    <a:pt x="502" y="376"/>
                  </a:lnTo>
                  <a:lnTo>
                    <a:pt x="510" y="360"/>
                  </a:lnTo>
                  <a:lnTo>
                    <a:pt x="513" y="342"/>
                  </a:lnTo>
                  <a:lnTo>
                    <a:pt x="513" y="170"/>
                  </a:lnTo>
                  <a:lnTo>
                    <a:pt x="510" y="153"/>
                  </a:lnTo>
                  <a:lnTo>
                    <a:pt x="502" y="137"/>
                  </a:lnTo>
                  <a:lnTo>
                    <a:pt x="490" y="125"/>
                  </a:lnTo>
                  <a:lnTo>
                    <a:pt x="474" y="117"/>
                  </a:lnTo>
                  <a:lnTo>
                    <a:pt x="456" y="114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2"/>
                  </a:lnTo>
                  <a:lnTo>
                    <a:pt x="0" y="9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67"/>
            <p:cNvSpPr>
              <a:spLocks noEditPoints="1"/>
            </p:cNvSpPr>
            <p:nvPr/>
          </p:nvSpPr>
          <p:spPr bwMode="auto">
            <a:xfrm>
              <a:off x="9097963" y="4349750"/>
              <a:ext cx="484187" cy="322263"/>
            </a:xfrm>
            <a:custGeom>
              <a:avLst/>
              <a:gdLst>
                <a:gd name="T0" fmla="*/ 1523 w 2741"/>
                <a:gd name="T1" fmla="*/ 344 h 1824"/>
                <a:gd name="T2" fmla="*/ 1495 w 2741"/>
                <a:gd name="T3" fmla="*/ 365 h 1824"/>
                <a:gd name="T4" fmla="*/ 1485 w 2741"/>
                <a:gd name="T5" fmla="*/ 399 h 1824"/>
                <a:gd name="T6" fmla="*/ 1487 w 2741"/>
                <a:gd name="T7" fmla="*/ 1442 h 1824"/>
                <a:gd name="T8" fmla="*/ 1508 w 2741"/>
                <a:gd name="T9" fmla="*/ 1470 h 1824"/>
                <a:gd name="T10" fmla="*/ 1542 w 2741"/>
                <a:gd name="T11" fmla="*/ 1482 h 1824"/>
                <a:gd name="T12" fmla="*/ 2587 w 2741"/>
                <a:gd name="T13" fmla="*/ 1479 h 1824"/>
                <a:gd name="T14" fmla="*/ 2615 w 2741"/>
                <a:gd name="T15" fmla="*/ 1458 h 1824"/>
                <a:gd name="T16" fmla="*/ 2627 w 2741"/>
                <a:gd name="T17" fmla="*/ 1425 h 1824"/>
                <a:gd name="T18" fmla="*/ 2624 w 2741"/>
                <a:gd name="T19" fmla="*/ 381 h 1824"/>
                <a:gd name="T20" fmla="*/ 2603 w 2741"/>
                <a:gd name="T21" fmla="*/ 353 h 1824"/>
                <a:gd name="T22" fmla="*/ 2570 w 2741"/>
                <a:gd name="T23" fmla="*/ 342 h 1824"/>
                <a:gd name="T24" fmla="*/ 171 w 2741"/>
                <a:gd name="T25" fmla="*/ 342 h 1824"/>
                <a:gd name="T26" fmla="*/ 137 w 2741"/>
                <a:gd name="T27" fmla="*/ 353 h 1824"/>
                <a:gd name="T28" fmla="*/ 116 w 2741"/>
                <a:gd name="T29" fmla="*/ 381 h 1824"/>
                <a:gd name="T30" fmla="*/ 114 w 2741"/>
                <a:gd name="T31" fmla="*/ 1425 h 1824"/>
                <a:gd name="T32" fmla="*/ 125 w 2741"/>
                <a:gd name="T33" fmla="*/ 1458 h 1824"/>
                <a:gd name="T34" fmla="*/ 153 w 2741"/>
                <a:gd name="T35" fmla="*/ 1479 h 1824"/>
                <a:gd name="T36" fmla="*/ 1199 w 2741"/>
                <a:gd name="T37" fmla="*/ 1482 h 1824"/>
                <a:gd name="T38" fmla="*/ 1232 w 2741"/>
                <a:gd name="T39" fmla="*/ 1470 h 1824"/>
                <a:gd name="T40" fmla="*/ 1253 w 2741"/>
                <a:gd name="T41" fmla="*/ 1442 h 1824"/>
                <a:gd name="T42" fmla="*/ 1256 w 2741"/>
                <a:gd name="T43" fmla="*/ 399 h 1824"/>
                <a:gd name="T44" fmla="*/ 1245 w 2741"/>
                <a:gd name="T45" fmla="*/ 365 h 1824"/>
                <a:gd name="T46" fmla="*/ 1217 w 2741"/>
                <a:gd name="T47" fmla="*/ 344 h 1824"/>
                <a:gd name="T48" fmla="*/ 171 w 2741"/>
                <a:gd name="T49" fmla="*/ 342 h 1824"/>
                <a:gd name="T50" fmla="*/ 2655 w 2741"/>
                <a:gd name="T51" fmla="*/ 0 h 1824"/>
                <a:gd name="T52" fmla="*/ 2698 w 2741"/>
                <a:gd name="T53" fmla="*/ 12 h 1824"/>
                <a:gd name="T54" fmla="*/ 2729 w 2741"/>
                <a:gd name="T55" fmla="*/ 43 h 1824"/>
                <a:gd name="T56" fmla="*/ 2741 w 2741"/>
                <a:gd name="T57" fmla="*/ 85 h 1824"/>
                <a:gd name="T58" fmla="*/ 2738 w 2741"/>
                <a:gd name="T59" fmla="*/ 1761 h 1824"/>
                <a:gd name="T60" fmla="*/ 2716 w 2741"/>
                <a:gd name="T61" fmla="*/ 1798 h 1824"/>
                <a:gd name="T62" fmla="*/ 2678 w 2741"/>
                <a:gd name="T63" fmla="*/ 1821 h 1824"/>
                <a:gd name="T64" fmla="*/ 85 w 2741"/>
                <a:gd name="T65" fmla="*/ 1824 h 1824"/>
                <a:gd name="T66" fmla="*/ 43 w 2741"/>
                <a:gd name="T67" fmla="*/ 1811 h 1824"/>
                <a:gd name="T68" fmla="*/ 11 w 2741"/>
                <a:gd name="T69" fmla="*/ 1781 h 1824"/>
                <a:gd name="T70" fmla="*/ 0 w 2741"/>
                <a:gd name="T71" fmla="*/ 1738 h 1824"/>
                <a:gd name="T72" fmla="*/ 3 w 2741"/>
                <a:gd name="T73" fmla="*/ 62 h 1824"/>
                <a:gd name="T74" fmla="*/ 25 w 2741"/>
                <a:gd name="T75" fmla="*/ 25 h 1824"/>
                <a:gd name="T76" fmla="*/ 62 w 2741"/>
                <a:gd name="T77" fmla="*/ 3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1" h="1824">
                  <a:moveTo>
                    <a:pt x="1542" y="342"/>
                  </a:moveTo>
                  <a:lnTo>
                    <a:pt x="1523" y="344"/>
                  </a:lnTo>
                  <a:lnTo>
                    <a:pt x="1508" y="353"/>
                  </a:lnTo>
                  <a:lnTo>
                    <a:pt x="1495" y="365"/>
                  </a:lnTo>
                  <a:lnTo>
                    <a:pt x="1487" y="381"/>
                  </a:lnTo>
                  <a:lnTo>
                    <a:pt x="1485" y="399"/>
                  </a:lnTo>
                  <a:lnTo>
                    <a:pt x="1485" y="1425"/>
                  </a:lnTo>
                  <a:lnTo>
                    <a:pt x="1487" y="1442"/>
                  </a:lnTo>
                  <a:lnTo>
                    <a:pt x="1495" y="1458"/>
                  </a:lnTo>
                  <a:lnTo>
                    <a:pt x="1508" y="1470"/>
                  </a:lnTo>
                  <a:lnTo>
                    <a:pt x="1523" y="1479"/>
                  </a:lnTo>
                  <a:lnTo>
                    <a:pt x="1542" y="1482"/>
                  </a:lnTo>
                  <a:lnTo>
                    <a:pt x="2570" y="1482"/>
                  </a:lnTo>
                  <a:lnTo>
                    <a:pt x="2587" y="1479"/>
                  </a:lnTo>
                  <a:lnTo>
                    <a:pt x="2603" y="1470"/>
                  </a:lnTo>
                  <a:lnTo>
                    <a:pt x="2615" y="1458"/>
                  </a:lnTo>
                  <a:lnTo>
                    <a:pt x="2624" y="1442"/>
                  </a:lnTo>
                  <a:lnTo>
                    <a:pt x="2627" y="1425"/>
                  </a:lnTo>
                  <a:lnTo>
                    <a:pt x="2627" y="399"/>
                  </a:lnTo>
                  <a:lnTo>
                    <a:pt x="2624" y="381"/>
                  </a:lnTo>
                  <a:lnTo>
                    <a:pt x="2615" y="365"/>
                  </a:lnTo>
                  <a:lnTo>
                    <a:pt x="2603" y="353"/>
                  </a:lnTo>
                  <a:lnTo>
                    <a:pt x="2587" y="344"/>
                  </a:lnTo>
                  <a:lnTo>
                    <a:pt x="2570" y="342"/>
                  </a:lnTo>
                  <a:lnTo>
                    <a:pt x="1542" y="342"/>
                  </a:lnTo>
                  <a:close/>
                  <a:moveTo>
                    <a:pt x="171" y="342"/>
                  </a:moveTo>
                  <a:lnTo>
                    <a:pt x="153" y="344"/>
                  </a:lnTo>
                  <a:lnTo>
                    <a:pt x="137" y="353"/>
                  </a:lnTo>
                  <a:lnTo>
                    <a:pt x="125" y="365"/>
                  </a:lnTo>
                  <a:lnTo>
                    <a:pt x="116" y="381"/>
                  </a:lnTo>
                  <a:lnTo>
                    <a:pt x="114" y="399"/>
                  </a:lnTo>
                  <a:lnTo>
                    <a:pt x="114" y="1425"/>
                  </a:lnTo>
                  <a:lnTo>
                    <a:pt x="116" y="1442"/>
                  </a:lnTo>
                  <a:lnTo>
                    <a:pt x="125" y="1458"/>
                  </a:lnTo>
                  <a:lnTo>
                    <a:pt x="137" y="1470"/>
                  </a:lnTo>
                  <a:lnTo>
                    <a:pt x="153" y="1479"/>
                  </a:lnTo>
                  <a:lnTo>
                    <a:pt x="171" y="1482"/>
                  </a:lnTo>
                  <a:lnTo>
                    <a:pt x="1199" y="1482"/>
                  </a:lnTo>
                  <a:lnTo>
                    <a:pt x="1217" y="1479"/>
                  </a:lnTo>
                  <a:lnTo>
                    <a:pt x="1232" y="1470"/>
                  </a:lnTo>
                  <a:lnTo>
                    <a:pt x="1245" y="1458"/>
                  </a:lnTo>
                  <a:lnTo>
                    <a:pt x="1253" y="1442"/>
                  </a:lnTo>
                  <a:lnTo>
                    <a:pt x="1256" y="1425"/>
                  </a:lnTo>
                  <a:lnTo>
                    <a:pt x="1256" y="399"/>
                  </a:lnTo>
                  <a:lnTo>
                    <a:pt x="1253" y="381"/>
                  </a:lnTo>
                  <a:lnTo>
                    <a:pt x="1245" y="365"/>
                  </a:lnTo>
                  <a:lnTo>
                    <a:pt x="1232" y="353"/>
                  </a:lnTo>
                  <a:lnTo>
                    <a:pt x="1217" y="344"/>
                  </a:lnTo>
                  <a:lnTo>
                    <a:pt x="1199" y="342"/>
                  </a:lnTo>
                  <a:lnTo>
                    <a:pt x="171" y="342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2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2"/>
                  </a:lnTo>
                  <a:lnTo>
                    <a:pt x="2741" y="85"/>
                  </a:lnTo>
                  <a:lnTo>
                    <a:pt x="2741" y="1738"/>
                  </a:lnTo>
                  <a:lnTo>
                    <a:pt x="2738" y="1761"/>
                  </a:lnTo>
                  <a:lnTo>
                    <a:pt x="2729" y="1781"/>
                  </a:lnTo>
                  <a:lnTo>
                    <a:pt x="2716" y="1798"/>
                  </a:lnTo>
                  <a:lnTo>
                    <a:pt x="2698" y="1811"/>
                  </a:lnTo>
                  <a:lnTo>
                    <a:pt x="2678" y="1821"/>
                  </a:lnTo>
                  <a:lnTo>
                    <a:pt x="2655" y="1824"/>
                  </a:lnTo>
                  <a:lnTo>
                    <a:pt x="85" y="1824"/>
                  </a:lnTo>
                  <a:lnTo>
                    <a:pt x="62" y="1821"/>
                  </a:lnTo>
                  <a:lnTo>
                    <a:pt x="43" y="1811"/>
                  </a:lnTo>
                  <a:lnTo>
                    <a:pt x="25" y="1798"/>
                  </a:lnTo>
                  <a:lnTo>
                    <a:pt x="11" y="1781"/>
                  </a:lnTo>
                  <a:lnTo>
                    <a:pt x="3" y="1761"/>
                  </a:lnTo>
                  <a:lnTo>
                    <a:pt x="0" y="1738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68"/>
            <p:cNvSpPr>
              <a:spLocks noEditPoints="1"/>
            </p:cNvSpPr>
            <p:nvPr/>
          </p:nvSpPr>
          <p:spPr bwMode="auto">
            <a:xfrm>
              <a:off x="9037638" y="4289425"/>
              <a:ext cx="604837" cy="442913"/>
            </a:xfrm>
            <a:custGeom>
              <a:avLst/>
              <a:gdLst>
                <a:gd name="T0" fmla="*/ 393 w 3426"/>
                <a:gd name="T1" fmla="*/ 231 h 2507"/>
                <a:gd name="T2" fmla="*/ 327 w 3426"/>
                <a:gd name="T3" fmla="*/ 255 h 2507"/>
                <a:gd name="T4" fmla="*/ 275 w 3426"/>
                <a:gd name="T5" fmla="*/ 300 h 2507"/>
                <a:gd name="T6" fmla="*/ 241 w 3426"/>
                <a:gd name="T7" fmla="*/ 358 h 2507"/>
                <a:gd name="T8" fmla="*/ 229 w 3426"/>
                <a:gd name="T9" fmla="*/ 427 h 2507"/>
                <a:gd name="T10" fmla="*/ 232 w 3426"/>
                <a:gd name="T11" fmla="*/ 2116 h 2507"/>
                <a:gd name="T12" fmla="*/ 256 w 3426"/>
                <a:gd name="T13" fmla="*/ 2180 h 2507"/>
                <a:gd name="T14" fmla="*/ 299 w 3426"/>
                <a:gd name="T15" fmla="*/ 2232 h 2507"/>
                <a:gd name="T16" fmla="*/ 358 w 3426"/>
                <a:gd name="T17" fmla="*/ 2266 h 2507"/>
                <a:gd name="T18" fmla="*/ 428 w 3426"/>
                <a:gd name="T19" fmla="*/ 2279 h 2507"/>
                <a:gd name="T20" fmla="*/ 3034 w 3426"/>
                <a:gd name="T21" fmla="*/ 2276 h 2507"/>
                <a:gd name="T22" fmla="*/ 3099 w 3426"/>
                <a:gd name="T23" fmla="*/ 2252 h 2507"/>
                <a:gd name="T24" fmla="*/ 3151 w 3426"/>
                <a:gd name="T25" fmla="*/ 2208 h 2507"/>
                <a:gd name="T26" fmla="*/ 3186 w 3426"/>
                <a:gd name="T27" fmla="*/ 2149 h 2507"/>
                <a:gd name="T28" fmla="*/ 3198 w 3426"/>
                <a:gd name="T29" fmla="*/ 2080 h 2507"/>
                <a:gd name="T30" fmla="*/ 3194 w 3426"/>
                <a:gd name="T31" fmla="*/ 392 h 2507"/>
                <a:gd name="T32" fmla="*/ 3170 w 3426"/>
                <a:gd name="T33" fmla="*/ 327 h 2507"/>
                <a:gd name="T34" fmla="*/ 3127 w 3426"/>
                <a:gd name="T35" fmla="*/ 275 h 2507"/>
                <a:gd name="T36" fmla="*/ 3067 w 3426"/>
                <a:gd name="T37" fmla="*/ 241 h 2507"/>
                <a:gd name="T38" fmla="*/ 2998 w 3426"/>
                <a:gd name="T39" fmla="*/ 228 h 2507"/>
                <a:gd name="T40" fmla="*/ 343 w 3426"/>
                <a:gd name="T41" fmla="*/ 0 h 2507"/>
                <a:gd name="T42" fmla="*/ 3130 w 3426"/>
                <a:gd name="T43" fmla="*/ 3 h 2507"/>
                <a:gd name="T44" fmla="*/ 3217 w 3426"/>
                <a:gd name="T45" fmla="*/ 27 h 2507"/>
                <a:gd name="T46" fmla="*/ 3293 w 3426"/>
                <a:gd name="T47" fmla="*/ 72 h 2507"/>
                <a:gd name="T48" fmla="*/ 3355 w 3426"/>
                <a:gd name="T49" fmla="*/ 134 h 2507"/>
                <a:gd name="T50" fmla="*/ 3399 w 3426"/>
                <a:gd name="T51" fmla="*/ 210 h 2507"/>
                <a:gd name="T52" fmla="*/ 3423 w 3426"/>
                <a:gd name="T53" fmla="*/ 296 h 2507"/>
                <a:gd name="T54" fmla="*/ 3426 w 3426"/>
                <a:gd name="T55" fmla="*/ 2166 h 2507"/>
                <a:gd name="T56" fmla="*/ 3414 w 3426"/>
                <a:gd name="T57" fmla="*/ 2256 h 2507"/>
                <a:gd name="T58" fmla="*/ 3379 w 3426"/>
                <a:gd name="T59" fmla="*/ 2338 h 2507"/>
                <a:gd name="T60" fmla="*/ 3326 w 3426"/>
                <a:gd name="T61" fmla="*/ 2407 h 2507"/>
                <a:gd name="T62" fmla="*/ 3257 w 3426"/>
                <a:gd name="T63" fmla="*/ 2460 h 2507"/>
                <a:gd name="T64" fmla="*/ 3174 w 3426"/>
                <a:gd name="T65" fmla="*/ 2496 h 2507"/>
                <a:gd name="T66" fmla="*/ 3084 w 3426"/>
                <a:gd name="T67" fmla="*/ 2507 h 2507"/>
                <a:gd name="T68" fmla="*/ 296 w 3426"/>
                <a:gd name="T69" fmla="*/ 2504 h 2507"/>
                <a:gd name="T70" fmla="*/ 210 w 3426"/>
                <a:gd name="T71" fmla="*/ 2480 h 2507"/>
                <a:gd name="T72" fmla="*/ 133 w 3426"/>
                <a:gd name="T73" fmla="*/ 2437 h 2507"/>
                <a:gd name="T74" fmla="*/ 72 w 3426"/>
                <a:gd name="T75" fmla="*/ 2374 h 2507"/>
                <a:gd name="T76" fmla="*/ 27 w 3426"/>
                <a:gd name="T77" fmla="*/ 2299 h 2507"/>
                <a:gd name="T78" fmla="*/ 3 w 3426"/>
                <a:gd name="T79" fmla="*/ 2212 h 2507"/>
                <a:gd name="T80" fmla="*/ 0 w 3426"/>
                <a:gd name="T81" fmla="*/ 342 h 2507"/>
                <a:gd name="T82" fmla="*/ 12 w 3426"/>
                <a:gd name="T83" fmla="*/ 251 h 2507"/>
                <a:gd name="T84" fmla="*/ 47 w 3426"/>
                <a:gd name="T85" fmla="*/ 170 h 2507"/>
                <a:gd name="T86" fmla="*/ 101 w 3426"/>
                <a:gd name="T87" fmla="*/ 101 h 2507"/>
                <a:gd name="T88" fmla="*/ 169 w 3426"/>
                <a:gd name="T89" fmla="*/ 47 h 2507"/>
                <a:gd name="T90" fmla="*/ 251 w 3426"/>
                <a:gd name="T91" fmla="*/ 13 h 2507"/>
                <a:gd name="T92" fmla="*/ 343 w 3426"/>
                <a:gd name="T93" fmla="*/ 0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2507">
                  <a:moveTo>
                    <a:pt x="428" y="228"/>
                  </a:moveTo>
                  <a:lnTo>
                    <a:pt x="393" y="231"/>
                  </a:lnTo>
                  <a:lnTo>
                    <a:pt x="358" y="241"/>
                  </a:lnTo>
                  <a:lnTo>
                    <a:pt x="327" y="255"/>
                  </a:lnTo>
                  <a:lnTo>
                    <a:pt x="299" y="275"/>
                  </a:lnTo>
                  <a:lnTo>
                    <a:pt x="275" y="300"/>
                  </a:lnTo>
                  <a:lnTo>
                    <a:pt x="256" y="327"/>
                  </a:lnTo>
                  <a:lnTo>
                    <a:pt x="241" y="358"/>
                  </a:lnTo>
                  <a:lnTo>
                    <a:pt x="232" y="392"/>
                  </a:lnTo>
                  <a:lnTo>
                    <a:pt x="229" y="427"/>
                  </a:lnTo>
                  <a:lnTo>
                    <a:pt x="229" y="2080"/>
                  </a:lnTo>
                  <a:lnTo>
                    <a:pt x="232" y="2116"/>
                  </a:lnTo>
                  <a:lnTo>
                    <a:pt x="241" y="2149"/>
                  </a:lnTo>
                  <a:lnTo>
                    <a:pt x="256" y="2180"/>
                  </a:lnTo>
                  <a:lnTo>
                    <a:pt x="275" y="2208"/>
                  </a:lnTo>
                  <a:lnTo>
                    <a:pt x="299" y="2232"/>
                  </a:lnTo>
                  <a:lnTo>
                    <a:pt x="327" y="2252"/>
                  </a:lnTo>
                  <a:lnTo>
                    <a:pt x="358" y="2266"/>
                  </a:lnTo>
                  <a:lnTo>
                    <a:pt x="393" y="2276"/>
                  </a:lnTo>
                  <a:lnTo>
                    <a:pt x="428" y="2279"/>
                  </a:lnTo>
                  <a:lnTo>
                    <a:pt x="2998" y="2279"/>
                  </a:lnTo>
                  <a:lnTo>
                    <a:pt x="3034" y="2276"/>
                  </a:lnTo>
                  <a:lnTo>
                    <a:pt x="3067" y="2266"/>
                  </a:lnTo>
                  <a:lnTo>
                    <a:pt x="3099" y="2252"/>
                  </a:lnTo>
                  <a:lnTo>
                    <a:pt x="3127" y="2232"/>
                  </a:lnTo>
                  <a:lnTo>
                    <a:pt x="3151" y="2208"/>
                  </a:lnTo>
                  <a:lnTo>
                    <a:pt x="3170" y="2180"/>
                  </a:lnTo>
                  <a:lnTo>
                    <a:pt x="3186" y="2149"/>
                  </a:lnTo>
                  <a:lnTo>
                    <a:pt x="3194" y="2116"/>
                  </a:lnTo>
                  <a:lnTo>
                    <a:pt x="3198" y="2080"/>
                  </a:lnTo>
                  <a:lnTo>
                    <a:pt x="3198" y="427"/>
                  </a:lnTo>
                  <a:lnTo>
                    <a:pt x="3194" y="392"/>
                  </a:lnTo>
                  <a:lnTo>
                    <a:pt x="3186" y="358"/>
                  </a:lnTo>
                  <a:lnTo>
                    <a:pt x="3170" y="327"/>
                  </a:lnTo>
                  <a:lnTo>
                    <a:pt x="3151" y="300"/>
                  </a:lnTo>
                  <a:lnTo>
                    <a:pt x="3127" y="275"/>
                  </a:lnTo>
                  <a:lnTo>
                    <a:pt x="3099" y="255"/>
                  </a:lnTo>
                  <a:lnTo>
                    <a:pt x="3067" y="241"/>
                  </a:lnTo>
                  <a:lnTo>
                    <a:pt x="3034" y="231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3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2"/>
                  </a:lnTo>
                  <a:lnTo>
                    <a:pt x="3326" y="101"/>
                  </a:lnTo>
                  <a:lnTo>
                    <a:pt x="3355" y="134"/>
                  </a:lnTo>
                  <a:lnTo>
                    <a:pt x="3379" y="170"/>
                  </a:lnTo>
                  <a:lnTo>
                    <a:pt x="3399" y="210"/>
                  </a:lnTo>
                  <a:lnTo>
                    <a:pt x="3414" y="251"/>
                  </a:lnTo>
                  <a:lnTo>
                    <a:pt x="3423" y="296"/>
                  </a:lnTo>
                  <a:lnTo>
                    <a:pt x="3426" y="342"/>
                  </a:lnTo>
                  <a:lnTo>
                    <a:pt x="3426" y="2166"/>
                  </a:lnTo>
                  <a:lnTo>
                    <a:pt x="3423" y="2212"/>
                  </a:lnTo>
                  <a:lnTo>
                    <a:pt x="3414" y="2256"/>
                  </a:lnTo>
                  <a:lnTo>
                    <a:pt x="3399" y="2299"/>
                  </a:lnTo>
                  <a:lnTo>
                    <a:pt x="3379" y="2338"/>
                  </a:lnTo>
                  <a:lnTo>
                    <a:pt x="3355" y="2374"/>
                  </a:lnTo>
                  <a:lnTo>
                    <a:pt x="3326" y="2407"/>
                  </a:lnTo>
                  <a:lnTo>
                    <a:pt x="3293" y="2437"/>
                  </a:lnTo>
                  <a:lnTo>
                    <a:pt x="3257" y="2460"/>
                  </a:lnTo>
                  <a:lnTo>
                    <a:pt x="3217" y="2480"/>
                  </a:lnTo>
                  <a:lnTo>
                    <a:pt x="3174" y="2496"/>
                  </a:lnTo>
                  <a:lnTo>
                    <a:pt x="3130" y="2504"/>
                  </a:lnTo>
                  <a:lnTo>
                    <a:pt x="3084" y="2507"/>
                  </a:lnTo>
                  <a:lnTo>
                    <a:pt x="343" y="2507"/>
                  </a:lnTo>
                  <a:lnTo>
                    <a:pt x="296" y="2504"/>
                  </a:lnTo>
                  <a:lnTo>
                    <a:pt x="251" y="2496"/>
                  </a:lnTo>
                  <a:lnTo>
                    <a:pt x="210" y="2480"/>
                  </a:lnTo>
                  <a:lnTo>
                    <a:pt x="169" y="2460"/>
                  </a:lnTo>
                  <a:lnTo>
                    <a:pt x="133" y="2437"/>
                  </a:lnTo>
                  <a:lnTo>
                    <a:pt x="101" y="2407"/>
                  </a:lnTo>
                  <a:lnTo>
                    <a:pt x="72" y="2374"/>
                  </a:lnTo>
                  <a:lnTo>
                    <a:pt x="47" y="2338"/>
                  </a:lnTo>
                  <a:lnTo>
                    <a:pt x="27" y="2299"/>
                  </a:lnTo>
                  <a:lnTo>
                    <a:pt x="12" y="2256"/>
                  </a:lnTo>
                  <a:lnTo>
                    <a:pt x="3" y="2212"/>
                  </a:lnTo>
                  <a:lnTo>
                    <a:pt x="0" y="2166"/>
                  </a:lnTo>
                  <a:lnTo>
                    <a:pt x="0" y="342"/>
                  </a:lnTo>
                  <a:lnTo>
                    <a:pt x="3" y="296"/>
                  </a:lnTo>
                  <a:lnTo>
                    <a:pt x="12" y="251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3" y="72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3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69"/>
            <p:cNvSpPr>
              <a:spLocks noEditPoints="1"/>
            </p:cNvSpPr>
            <p:nvPr/>
          </p:nvSpPr>
          <p:spPr bwMode="auto">
            <a:xfrm>
              <a:off x="9380538" y="4430713"/>
              <a:ext cx="160337" cy="160338"/>
            </a:xfrm>
            <a:custGeom>
              <a:avLst/>
              <a:gdLst>
                <a:gd name="T0" fmla="*/ 553 w 913"/>
                <a:gd name="T1" fmla="*/ 630 h 912"/>
                <a:gd name="T2" fmla="*/ 525 w 913"/>
                <a:gd name="T3" fmla="*/ 650 h 912"/>
                <a:gd name="T4" fmla="*/ 513 w 913"/>
                <a:gd name="T5" fmla="*/ 684 h 912"/>
                <a:gd name="T6" fmla="*/ 525 w 913"/>
                <a:gd name="T7" fmla="*/ 718 h 912"/>
                <a:gd name="T8" fmla="*/ 553 w 913"/>
                <a:gd name="T9" fmla="*/ 738 h 912"/>
                <a:gd name="T10" fmla="*/ 685 w 913"/>
                <a:gd name="T11" fmla="*/ 741 h 912"/>
                <a:gd name="T12" fmla="*/ 718 w 913"/>
                <a:gd name="T13" fmla="*/ 729 h 912"/>
                <a:gd name="T14" fmla="*/ 739 w 913"/>
                <a:gd name="T15" fmla="*/ 701 h 912"/>
                <a:gd name="T16" fmla="*/ 739 w 913"/>
                <a:gd name="T17" fmla="*/ 666 h 912"/>
                <a:gd name="T18" fmla="*/ 718 w 913"/>
                <a:gd name="T19" fmla="*/ 638 h 912"/>
                <a:gd name="T20" fmla="*/ 685 w 913"/>
                <a:gd name="T21" fmla="*/ 627 h 912"/>
                <a:gd name="T22" fmla="*/ 228 w 913"/>
                <a:gd name="T23" fmla="*/ 627 h 912"/>
                <a:gd name="T24" fmla="*/ 194 w 913"/>
                <a:gd name="T25" fmla="*/ 638 h 912"/>
                <a:gd name="T26" fmla="*/ 174 w 913"/>
                <a:gd name="T27" fmla="*/ 666 h 912"/>
                <a:gd name="T28" fmla="*/ 174 w 913"/>
                <a:gd name="T29" fmla="*/ 701 h 912"/>
                <a:gd name="T30" fmla="*/ 194 w 913"/>
                <a:gd name="T31" fmla="*/ 729 h 912"/>
                <a:gd name="T32" fmla="*/ 228 w 913"/>
                <a:gd name="T33" fmla="*/ 741 h 912"/>
                <a:gd name="T34" fmla="*/ 361 w 913"/>
                <a:gd name="T35" fmla="*/ 738 h 912"/>
                <a:gd name="T36" fmla="*/ 389 w 913"/>
                <a:gd name="T37" fmla="*/ 718 h 912"/>
                <a:gd name="T38" fmla="*/ 399 w 913"/>
                <a:gd name="T39" fmla="*/ 684 h 912"/>
                <a:gd name="T40" fmla="*/ 389 w 913"/>
                <a:gd name="T41" fmla="*/ 650 h 912"/>
                <a:gd name="T42" fmla="*/ 361 w 913"/>
                <a:gd name="T43" fmla="*/ 630 h 912"/>
                <a:gd name="T44" fmla="*/ 228 w 913"/>
                <a:gd name="T45" fmla="*/ 627 h 912"/>
                <a:gd name="T46" fmla="*/ 439 w 913"/>
                <a:gd name="T47" fmla="*/ 117 h 912"/>
                <a:gd name="T48" fmla="*/ 411 w 913"/>
                <a:gd name="T49" fmla="*/ 137 h 912"/>
                <a:gd name="T50" fmla="*/ 399 w 913"/>
                <a:gd name="T51" fmla="*/ 170 h 912"/>
                <a:gd name="T52" fmla="*/ 402 w 913"/>
                <a:gd name="T53" fmla="*/ 360 h 912"/>
                <a:gd name="T54" fmla="*/ 423 w 913"/>
                <a:gd name="T55" fmla="*/ 388 h 912"/>
                <a:gd name="T56" fmla="*/ 456 w 913"/>
                <a:gd name="T57" fmla="*/ 399 h 912"/>
                <a:gd name="T58" fmla="*/ 491 w 913"/>
                <a:gd name="T59" fmla="*/ 388 h 912"/>
                <a:gd name="T60" fmla="*/ 510 w 913"/>
                <a:gd name="T61" fmla="*/ 360 h 912"/>
                <a:gd name="T62" fmla="*/ 513 w 913"/>
                <a:gd name="T63" fmla="*/ 170 h 912"/>
                <a:gd name="T64" fmla="*/ 503 w 913"/>
                <a:gd name="T65" fmla="*/ 137 h 912"/>
                <a:gd name="T66" fmla="*/ 475 w 913"/>
                <a:gd name="T67" fmla="*/ 117 h 912"/>
                <a:gd name="T68" fmla="*/ 0 w 913"/>
                <a:gd name="T69" fmla="*/ 0 h 912"/>
                <a:gd name="T70" fmla="*/ 913 w 913"/>
                <a:gd name="T71" fmla="*/ 912 h 912"/>
                <a:gd name="T72" fmla="*/ 0 w 913"/>
                <a:gd name="T73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3" h="912">
                  <a:moveTo>
                    <a:pt x="571" y="627"/>
                  </a:moveTo>
                  <a:lnTo>
                    <a:pt x="553" y="630"/>
                  </a:lnTo>
                  <a:lnTo>
                    <a:pt x="537" y="638"/>
                  </a:lnTo>
                  <a:lnTo>
                    <a:pt x="525" y="650"/>
                  </a:lnTo>
                  <a:lnTo>
                    <a:pt x="516" y="666"/>
                  </a:lnTo>
                  <a:lnTo>
                    <a:pt x="513" y="684"/>
                  </a:lnTo>
                  <a:lnTo>
                    <a:pt x="516" y="701"/>
                  </a:lnTo>
                  <a:lnTo>
                    <a:pt x="525" y="718"/>
                  </a:lnTo>
                  <a:lnTo>
                    <a:pt x="537" y="729"/>
                  </a:lnTo>
                  <a:lnTo>
                    <a:pt x="553" y="738"/>
                  </a:lnTo>
                  <a:lnTo>
                    <a:pt x="571" y="741"/>
                  </a:lnTo>
                  <a:lnTo>
                    <a:pt x="685" y="741"/>
                  </a:lnTo>
                  <a:lnTo>
                    <a:pt x="702" y="738"/>
                  </a:lnTo>
                  <a:lnTo>
                    <a:pt x="718" y="729"/>
                  </a:lnTo>
                  <a:lnTo>
                    <a:pt x="731" y="718"/>
                  </a:lnTo>
                  <a:lnTo>
                    <a:pt x="739" y="701"/>
                  </a:lnTo>
                  <a:lnTo>
                    <a:pt x="742" y="684"/>
                  </a:lnTo>
                  <a:lnTo>
                    <a:pt x="739" y="666"/>
                  </a:lnTo>
                  <a:lnTo>
                    <a:pt x="731" y="650"/>
                  </a:lnTo>
                  <a:lnTo>
                    <a:pt x="718" y="638"/>
                  </a:lnTo>
                  <a:lnTo>
                    <a:pt x="702" y="630"/>
                  </a:lnTo>
                  <a:lnTo>
                    <a:pt x="685" y="627"/>
                  </a:lnTo>
                  <a:lnTo>
                    <a:pt x="571" y="627"/>
                  </a:lnTo>
                  <a:close/>
                  <a:moveTo>
                    <a:pt x="228" y="627"/>
                  </a:moveTo>
                  <a:lnTo>
                    <a:pt x="210" y="630"/>
                  </a:lnTo>
                  <a:lnTo>
                    <a:pt x="194" y="638"/>
                  </a:lnTo>
                  <a:lnTo>
                    <a:pt x="182" y="650"/>
                  </a:lnTo>
                  <a:lnTo>
                    <a:pt x="174" y="666"/>
                  </a:lnTo>
                  <a:lnTo>
                    <a:pt x="170" y="684"/>
                  </a:lnTo>
                  <a:lnTo>
                    <a:pt x="174" y="701"/>
                  </a:lnTo>
                  <a:lnTo>
                    <a:pt x="182" y="718"/>
                  </a:lnTo>
                  <a:lnTo>
                    <a:pt x="194" y="729"/>
                  </a:lnTo>
                  <a:lnTo>
                    <a:pt x="210" y="738"/>
                  </a:lnTo>
                  <a:lnTo>
                    <a:pt x="228" y="741"/>
                  </a:lnTo>
                  <a:lnTo>
                    <a:pt x="342" y="741"/>
                  </a:lnTo>
                  <a:lnTo>
                    <a:pt x="361" y="738"/>
                  </a:lnTo>
                  <a:lnTo>
                    <a:pt x="376" y="729"/>
                  </a:lnTo>
                  <a:lnTo>
                    <a:pt x="389" y="718"/>
                  </a:lnTo>
                  <a:lnTo>
                    <a:pt x="396" y="701"/>
                  </a:lnTo>
                  <a:lnTo>
                    <a:pt x="399" y="684"/>
                  </a:lnTo>
                  <a:lnTo>
                    <a:pt x="396" y="666"/>
                  </a:lnTo>
                  <a:lnTo>
                    <a:pt x="389" y="650"/>
                  </a:lnTo>
                  <a:lnTo>
                    <a:pt x="376" y="638"/>
                  </a:lnTo>
                  <a:lnTo>
                    <a:pt x="361" y="630"/>
                  </a:lnTo>
                  <a:lnTo>
                    <a:pt x="342" y="627"/>
                  </a:lnTo>
                  <a:lnTo>
                    <a:pt x="228" y="627"/>
                  </a:lnTo>
                  <a:close/>
                  <a:moveTo>
                    <a:pt x="456" y="114"/>
                  </a:moveTo>
                  <a:lnTo>
                    <a:pt x="439" y="117"/>
                  </a:lnTo>
                  <a:lnTo>
                    <a:pt x="423" y="125"/>
                  </a:lnTo>
                  <a:lnTo>
                    <a:pt x="411" y="137"/>
                  </a:lnTo>
                  <a:lnTo>
                    <a:pt x="402" y="153"/>
                  </a:lnTo>
                  <a:lnTo>
                    <a:pt x="399" y="170"/>
                  </a:lnTo>
                  <a:lnTo>
                    <a:pt x="399" y="342"/>
                  </a:lnTo>
                  <a:lnTo>
                    <a:pt x="402" y="360"/>
                  </a:lnTo>
                  <a:lnTo>
                    <a:pt x="411" y="376"/>
                  </a:lnTo>
                  <a:lnTo>
                    <a:pt x="423" y="388"/>
                  </a:lnTo>
                  <a:lnTo>
                    <a:pt x="439" y="396"/>
                  </a:lnTo>
                  <a:lnTo>
                    <a:pt x="456" y="399"/>
                  </a:lnTo>
                  <a:lnTo>
                    <a:pt x="475" y="396"/>
                  </a:lnTo>
                  <a:lnTo>
                    <a:pt x="491" y="388"/>
                  </a:lnTo>
                  <a:lnTo>
                    <a:pt x="503" y="376"/>
                  </a:lnTo>
                  <a:lnTo>
                    <a:pt x="510" y="360"/>
                  </a:lnTo>
                  <a:lnTo>
                    <a:pt x="513" y="342"/>
                  </a:lnTo>
                  <a:lnTo>
                    <a:pt x="513" y="170"/>
                  </a:lnTo>
                  <a:lnTo>
                    <a:pt x="510" y="153"/>
                  </a:lnTo>
                  <a:lnTo>
                    <a:pt x="503" y="137"/>
                  </a:lnTo>
                  <a:lnTo>
                    <a:pt x="491" y="125"/>
                  </a:lnTo>
                  <a:lnTo>
                    <a:pt x="475" y="117"/>
                  </a:lnTo>
                  <a:lnTo>
                    <a:pt x="456" y="114"/>
                  </a:lnTo>
                  <a:close/>
                  <a:moveTo>
                    <a:pt x="0" y="0"/>
                  </a:moveTo>
                  <a:lnTo>
                    <a:pt x="913" y="0"/>
                  </a:lnTo>
                  <a:lnTo>
                    <a:pt x="913" y="912"/>
                  </a:lnTo>
                  <a:lnTo>
                    <a:pt x="0" y="9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9998679" y="4254500"/>
            <a:ext cx="604837" cy="514350"/>
            <a:chOff x="9993313" y="4254500"/>
            <a:chExt cx="604837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74"/>
            <p:cNvSpPr>
              <a:spLocks/>
            </p:cNvSpPr>
            <p:nvPr/>
          </p:nvSpPr>
          <p:spPr bwMode="auto">
            <a:xfrm>
              <a:off x="10336213" y="4416425"/>
              <a:ext cx="30162" cy="119062"/>
            </a:xfrm>
            <a:custGeom>
              <a:avLst/>
              <a:gdLst>
                <a:gd name="T0" fmla="*/ 150 w 169"/>
                <a:gd name="T1" fmla="*/ 0 h 677"/>
                <a:gd name="T2" fmla="*/ 163 w 169"/>
                <a:gd name="T3" fmla="*/ 136 h 677"/>
                <a:gd name="T4" fmla="*/ 169 w 169"/>
                <a:gd name="T5" fmla="*/ 271 h 677"/>
                <a:gd name="T6" fmla="*/ 169 w 169"/>
                <a:gd name="T7" fmla="*/ 406 h 677"/>
                <a:gd name="T8" fmla="*/ 163 w 169"/>
                <a:gd name="T9" fmla="*/ 542 h 677"/>
                <a:gd name="T10" fmla="*/ 150 w 169"/>
                <a:gd name="T11" fmla="*/ 677 h 677"/>
                <a:gd name="T12" fmla="*/ 116 w 169"/>
                <a:gd name="T13" fmla="*/ 644 h 677"/>
                <a:gd name="T14" fmla="*/ 87 w 169"/>
                <a:gd name="T15" fmla="*/ 607 h 677"/>
                <a:gd name="T16" fmla="*/ 61 w 169"/>
                <a:gd name="T17" fmla="*/ 568 h 677"/>
                <a:gd name="T18" fmla="*/ 41 w 169"/>
                <a:gd name="T19" fmla="*/ 526 h 677"/>
                <a:gd name="T20" fmla="*/ 23 w 169"/>
                <a:gd name="T21" fmla="*/ 482 h 677"/>
                <a:gd name="T22" fmla="*/ 10 w 169"/>
                <a:gd name="T23" fmla="*/ 437 h 677"/>
                <a:gd name="T24" fmla="*/ 2 w 169"/>
                <a:gd name="T25" fmla="*/ 388 h 677"/>
                <a:gd name="T26" fmla="*/ 0 w 169"/>
                <a:gd name="T27" fmla="*/ 339 h 677"/>
                <a:gd name="T28" fmla="*/ 2 w 169"/>
                <a:gd name="T29" fmla="*/ 289 h 677"/>
                <a:gd name="T30" fmla="*/ 10 w 169"/>
                <a:gd name="T31" fmla="*/ 241 h 677"/>
                <a:gd name="T32" fmla="*/ 23 w 169"/>
                <a:gd name="T33" fmla="*/ 194 h 677"/>
                <a:gd name="T34" fmla="*/ 41 w 169"/>
                <a:gd name="T35" fmla="*/ 150 h 677"/>
                <a:gd name="T36" fmla="*/ 61 w 169"/>
                <a:gd name="T37" fmla="*/ 108 h 677"/>
                <a:gd name="T38" fmla="*/ 87 w 169"/>
                <a:gd name="T39" fmla="*/ 69 h 677"/>
                <a:gd name="T40" fmla="*/ 116 w 169"/>
                <a:gd name="T41" fmla="*/ 33 h 677"/>
                <a:gd name="T42" fmla="*/ 150 w 169"/>
                <a:gd name="T4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7">
                  <a:moveTo>
                    <a:pt x="150" y="0"/>
                  </a:moveTo>
                  <a:lnTo>
                    <a:pt x="163" y="136"/>
                  </a:lnTo>
                  <a:lnTo>
                    <a:pt x="169" y="271"/>
                  </a:lnTo>
                  <a:lnTo>
                    <a:pt x="169" y="406"/>
                  </a:lnTo>
                  <a:lnTo>
                    <a:pt x="163" y="542"/>
                  </a:lnTo>
                  <a:lnTo>
                    <a:pt x="150" y="677"/>
                  </a:lnTo>
                  <a:lnTo>
                    <a:pt x="116" y="644"/>
                  </a:lnTo>
                  <a:lnTo>
                    <a:pt x="87" y="607"/>
                  </a:lnTo>
                  <a:lnTo>
                    <a:pt x="61" y="568"/>
                  </a:lnTo>
                  <a:lnTo>
                    <a:pt x="41" y="526"/>
                  </a:lnTo>
                  <a:lnTo>
                    <a:pt x="23" y="482"/>
                  </a:lnTo>
                  <a:lnTo>
                    <a:pt x="10" y="437"/>
                  </a:lnTo>
                  <a:lnTo>
                    <a:pt x="2" y="388"/>
                  </a:lnTo>
                  <a:lnTo>
                    <a:pt x="0" y="339"/>
                  </a:lnTo>
                  <a:lnTo>
                    <a:pt x="2" y="289"/>
                  </a:lnTo>
                  <a:lnTo>
                    <a:pt x="10" y="241"/>
                  </a:lnTo>
                  <a:lnTo>
                    <a:pt x="23" y="194"/>
                  </a:lnTo>
                  <a:lnTo>
                    <a:pt x="41" y="150"/>
                  </a:lnTo>
                  <a:lnTo>
                    <a:pt x="61" y="108"/>
                  </a:lnTo>
                  <a:lnTo>
                    <a:pt x="87" y="69"/>
                  </a:lnTo>
                  <a:lnTo>
                    <a:pt x="116" y="3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75"/>
            <p:cNvSpPr>
              <a:spLocks noEditPoints="1"/>
            </p:cNvSpPr>
            <p:nvPr/>
          </p:nvSpPr>
          <p:spPr bwMode="auto">
            <a:xfrm>
              <a:off x="10094913" y="4395788"/>
              <a:ext cx="160337" cy="160337"/>
            </a:xfrm>
            <a:custGeom>
              <a:avLst/>
              <a:gdLst>
                <a:gd name="T0" fmla="*/ 577 w 913"/>
                <a:gd name="T1" fmla="*/ 352 h 909"/>
                <a:gd name="T2" fmla="*/ 524 w 913"/>
                <a:gd name="T3" fmla="*/ 404 h 909"/>
                <a:gd name="T4" fmla="*/ 516 w 913"/>
                <a:gd name="T5" fmla="*/ 481 h 909"/>
                <a:gd name="T6" fmla="*/ 555 w 913"/>
                <a:gd name="T7" fmla="*/ 543 h 909"/>
                <a:gd name="T8" fmla="*/ 627 w 913"/>
                <a:gd name="T9" fmla="*/ 569 h 909"/>
                <a:gd name="T10" fmla="*/ 699 w 913"/>
                <a:gd name="T11" fmla="*/ 543 h 909"/>
                <a:gd name="T12" fmla="*/ 738 w 913"/>
                <a:gd name="T13" fmla="*/ 481 h 909"/>
                <a:gd name="T14" fmla="*/ 730 w 913"/>
                <a:gd name="T15" fmla="*/ 404 h 909"/>
                <a:gd name="T16" fmla="*/ 677 w 913"/>
                <a:gd name="T17" fmla="*/ 352 h 909"/>
                <a:gd name="T18" fmla="*/ 284 w 913"/>
                <a:gd name="T19" fmla="*/ 340 h 909"/>
                <a:gd name="T20" fmla="*/ 214 w 913"/>
                <a:gd name="T21" fmla="*/ 365 h 909"/>
                <a:gd name="T22" fmla="*/ 173 w 913"/>
                <a:gd name="T23" fmla="*/ 429 h 909"/>
                <a:gd name="T24" fmla="*/ 182 w 913"/>
                <a:gd name="T25" fmla="*/ 505 h 909"/>
                <a:gd name="T26" fmla="*/ 234 w 913"/>
                <a:gd name="T27" fmla="*/ 557 h 909"/>
                <a:gd name="T28" fmla="*/ 311 w 913"/>
                <a:gd name="T29" fmla="*/ 566 h 909"/>
                <a:gd name="T30" fmla="*/ 374 w 913"/>
                <a:gd name="T31" fmla="*/ 525 h 909"/>
                <a:gd name="T32" fmla="*/ 399 w 913"/>
                <a:gd name="T33" fmla="*/ 455 h 909"/>
                <a:gd name="T34" fmla="*/ 374 w 913"/>
                <a:gd name="T35" fmla="*/ 383 h 909"/>
                <a:gd name="T36" fmla="*/ 311 w 913"/>
                <a:gd name="T37" fmla="*/ 343 h 909"/>
                <a:gd name="T38" fmla="*/ 399 w 913"/>
                <a:gd name="T39" fmla="*/ 54 h 909"/>
                <a:gd name="T40" fmla="*/ 422 w 913"/>
                <a:gd name="T41" fmla="*/ 99 h 909"/>
                <a:gd name="T42" fmla="*/ 474 w 913"/>
                <a:gd name="T43" fmla="*/ 108 h 909"/>
                <a:gd name="T44" fmla="*/ 510 w 913"/>
                <a:gd name="T45" fmla="*/ 71 h 909"/>
                <a:gd name="T46" fmla="*/ 564 w 913"/>
                <a:gd name="T47" fmla="*/ 10 h 909"/>
                <a:gd name="T48" fmla="*/ 703 w 913"/>
                <a:gd name="T49" fmla="*/ 69 h 909"/>
                <a:gd name="T50" fmla="*/ 813 w 913"/>
                <a:gd name="T51" fmla="*/ 169 h 909"/>
                <a:gd name="T52" fmla="*/ 886 w 913"/>
                <a:gd name="T53" fmla="*/ 300 h 909"/>
                <a:gd name="T54" fmla="*/ 913 w 913"/>
                <a:gd name="T55" fmla="*/ 455 h 909"/>
                <a:gd name="T56" fmla="*/ 886 w 913"/>
                <a:gd name="T57" fmla="*/ 608 h 909"/>
                <a:gd name="T58" fmla="*/ 813 w 913"/>
                <a:gd name="T59" fmla="*/ 739 h 909"/>
                <a:gd name="T60" fmla="*/ 703 w 913"/>
                <a:gd name="T61" fmla="*/ 839 h 909"/>
                <a:gd name="T62" fmla="*/ 564 w 913"/>
                <a:gd name="T63" fmla="*/ 899 h 909"/>
                <a:gd name="T64" fmla="*/ 510 w 913"/>
                <a:gd name="T65" fmla="*/ 837 h 909"/>
                <a:gd name="T66" fmla="*/ 474 w 913"/>
                <a:gd name="T67" fmla="*/ 800 h 909"/>
                <a:gd name="T68" fmla="*/ 422 w 913"/>
                <a:gd name="T69" fmla="*/ 809 h 909"/>
                <a:gd name="T70" fmla="*/ 399 w 913"/>
                <a:gd name="T71" fmla="*/ 855 h 909"/>
                <a:gd name="T72" fmla="*/ 299 w 913"/>
                <a:gd name="T73" fmla="*/ 884 h 909"/>
                <a:gd name="T74" fmla="*/ 169 w 913"/>
                <a:gd name="T75" fmla="*/ 810 h 909"/>
                <a:gd name="T76" fmla="*/ 69 w 913"/>
                <a:gd name="T77" fmla="*/ 698 h 909"/>
                <a:gd name="T78" fmla="*/ 11 w 913"/>
                <a:gd name="T79" fmla="*/ 559 h 909"/>
                <a:gd name="T80" fmla="*/ 3 w 913"/>
                <a:gd name="T81" fmla="*/ 402 h 909"/>
                <a:gd name="T82" fmla="*/ 45 w 913"/>
                <a:gd name="T83" fmla="*/ 255 h 909"/>
                <a:gd name="T84" fmla="*/ 131 w 913"/>
                <a:gd name="T85" fmla="*/ 133 h 909"/>
                <a:gd name="T86" fmla="*/ 253 w 913"/>
                <a:gd name="T87" fmla="*/ 44 h 909"/>
                <a:gd name="T88" fmla="*/ 399 w 913"/>
                <a:gd name="T8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3" h="909">
                  <a:moveTo>
                    <a:pt x="627" y="340"/>
                  </a:moveTo>
                  <a:lnTo>
                    <a:pt x="601" y="343"/>
                  </a:lnTo>
                  <a:lnTo>
                    <a:pt x="577" y="352"/>
                  </a:lnTo>
                  <a:lnTo>
                    <a:pt x="555" y="365"/>
                  </a:lnTo>
                  <a:lnTo>
                    <a:pt x="538" y="383"/>
                  </a:lnTo>
                  <a:lnTo>
                    <a:pt x="524" y="404"/>
                  </a:lnTo>
                  <a:lnTo>
                    <a:pt x="516" y="429"/>
                  </a:lnTo>
                  <a:lnTo>
                    <a:pt x="513" y="455"/>
                  </a:lnTo>
                  <a:lnTo>
                    <a:pt x="516" y="481"/>
                  </a:lnTo>
                  <a:lnTo>
                    <a:pt x="524" y="505"/>
                  </a:lnTo>
                  <a:lnTo>
                    <a:pt x="538" y="525"/>
                  </a:lnTo>
                  <a:lnTo>
                    <a:pt x="555" y="543"/>
                  </a:lnTo>
                  <a:lnTo>
                    <a:pt x="577" y="557"/>
                  </a:lnTo>
                  <a:lnTo>
                    <a:pt x="601" y="566"/>
                  </a:lnTo>
                  <a:lnTo>
                    <a:pt x="627" y="569"/>
                  </a:lnTo>
                  <a:lnTo>
                    <a:pt x="653" y="566"/>
                  </a:lnTo>
                  <a:lnTo>
                    <a:pt x="677" y="557"/>
                  </a:lnTo>
                  <a:lnTo>
                    <a:pt x="699" y="543"/>
                  </a:lnTo>
                  <a:lnTo>
                    <a:pt x="716" y="525"/>
                  </a:lnTo>
                  <a:lnTo>
                    <a:pt x="730" y="505"/>
                  </a:lnTo>
                  <a:lnTo>
                    <a:pt x="738" y="481"/>
                  </a:lnTo>
                  <a:lnTo>
                    <a:pt x="741" y="455"/>
                  </a:lnTo>
                  <a:lnTo>
                    <a:pt x="738" y="429"/>
                  </a:lnTo>
                  <a:lnTo>
                    <a:pt x="730" y="404"/>
                  </a:lnTo>
                  <a:lnTo>
                    <a:pt x="716" y="383"/>
                  </a:lnTo>
                  <a:lnTo>
                    <a:pt x="699" y="365"/>
                  </a:lnTo>
                  <a:lnTo>
                    <a:pt x="677" y="352"/>
                  </a:lnTo>
                  <a:lnTo>
                    <a:pt x="653" y="343"/>
                  </a:lnTo>
                  <a:lnTo>
                    <a:pt x="627" y="340"/>
                  </a:lnTo>
                  <a:close/>
                  <a:moveTo>
                    <a:pt x="284" y="340"/>
                  </a:moveTo>
                  <a:lnTo>
                    <a:pt x="258" y="343"/>
                  </a:lnTo>
                  <a:lnTo>
                    <a:pt x="234" y="352"/>
                  </a:lnTo>
                  <a:lnTo>
                    <a:pt x="214" y="365"/>
                  </a:lnTo>
                  <a:lnTo>
                    <a:pt x="196" y="383"/>
                  </a:lnTo>
                  <a:lnTo>
                    <a:pt x="182" y="404"/>
                  </a:lnTo>
                  <a:lnTo>
                    <a:pt x="173" y="429"/>
                  </a:lnTo>
                  <a:lnTo>
                    <a:pt x="170" y="455"/>
                  </a:lnTo>
                  <a:lnTo>
                    <a:pt x="173" y="481"/>
                  </a:lnTo>
                  <a:lnTo>
                    <a:pt x="182" y="505"/>
                  </a:lnTo>
                  <a:lnTo>
                    <a:pt x="196" y="525"/>
                  </a:lnTo>
                  <a:lnTo>
                    <a:pt x="214" y="543"/>
                  </a:lnTo>
                  <a:lnTo>
                    <a:pt x="234" y="557"/>
                  </a:lnTo>
                  <a:lnTo>
                    <a:pt x="258" y="566"/>
                  </a:lnTo>
                  <a:lnTo>
                    <a:pt x="284" y="569"/>
                  </a:lnTo>
                  <a:lnTo>
                    <a:pt x="311" y="566"/>
                  </a:lnTo>
                  <a:lnTo>
                    <a:pt x="335" y="557"/>
                  </a:lnTo>
                  <a:lnTo>
                    <a:pt x="356" y="543"/>
                  </a:lnTo>
                  <a:lnTo>
                    <a:pt x="374" y="525"/>
                  </a:lnTo>
                  <a:lnTo>
                    <a:pt x="387" y="505"/>
                  </a:lnTo>
                  <a:lnTo>
                    <a:pt x="395" y="481"/>
                  </a:lnTo>
                  <a:lnTo>
                    <a:pt x="399" y="455"/>
                  </a:lnTo>
                  <a:lnTo>
                    <a:pt x="395" y="429"/>
                  </a:lnTo>
                  <a:lnTo>
                    <a:pt x="387" y="404"/>
                  </a:lnTo>
                  <a:lnTo>
                    <a:pt x="374" y="383"/>
                  </a:lnTo>
                  <a:lnTo>
                    <a:pt x="356" y="365"/>
                  </a:lnTo>
                  <a:lnTo>
                    <a:pt x="335" y="352"/>
                  </a:lnTo>
                  <a:lnTo>
                    <a:pt x="311" y="343"/>
                  </a:lnTo>
                  <a:lnTo>
                    <a:pt x="284" y="340"/>
                  </a:lnTo>
                  <a:close/>
                  <a:moveTo>
                    <a:pt x="399" y="0"/>
                  </a:moveTo>
                  <a:lnTo>
                    <a:pt x="399" y="54"/>
                  </a:lnTo>
                  <a:lnTo>
                    <a:pt x="402" y="71"/>
                  </a:lnTo>
                  <a:lnTo>
                    <a:pt x="410" y="87"/>
                  </a:lnTo>
                  <a:lnTo>
                    <a:pt x="422" y="99"/>
                  </a:lnTo>
                  <a:lnTo>
                    <a:pt x="438" y="108"/>
                  </a:lnTo>
                  <a:lnTo>
                    <a:pt x="456" y="111"/>
                  </a:lnTo>
                  <a:lnTo>
                    <a:pt x="474" y="108"/>
                  </a:lnTo>
                  <a:lnTo>
                    <a:pt x="490" y="99"/>
                  </a:lnTo>
                  <a:lnTo>
                    <a:pt x="502" y="87"/>
                  </a:lnTo>
                  <a:lnTo>
                    <a:pt x="510" y="71"/>
                  </a:lnTo>
                  <a:lnTo>
                    <a:pt x="513" y="54"/>
                  </a:lnTo>
                  <a:lnTo>
                    <a:pt x="513" y="0"/>
                  </a:lnTo>
                  <a:lnTo>
                    <a:pt x="564" y="10"/>
                  </a:lnTo>
                  <a:lnTo>
                    <a:pt x="613" y="24"/>
                  </a:lnTo>
                  <a:lnTo>
                    <a:pt x="659" y="44"/>
                  </a:lnTo>
                  <a:lnTo>
                    <a:pt x="703" y="69"/>
                  </a:lnTo>
                  <a:lnTo>
                    <a:pt x="743" y="98"/>
                  </a:lnTo>
                  <a:lnTo>
                    <a:pt x="780" y="133"/>
                  </a:lnTo>
                  <a:lnTo>
                    <a:pt x="813" y="169"/>
                  </a:lnTo>
                  <a:lnTo>
                    <a:pt x="842" y="211"/>
                  </a:lnTo>
                  <a:lnTo>
                    <a:pt x="867" y="255"/>
                  </a:lnTo>
                  <a:lnTo>
                    <a:pt x="886" y="300"/>
                  </a:lnTo>
                  <a:lnTo>
                    <a:pt x="900" y="350"/>
                  </a:lnTo>
                  <a:lnTo>
                    <a:pt x="910" y="402"/>
                  </a:lnTo>
                  <a:lnTo>
                    <a:pt x="913" y="455"/>
                  </a:lnTo>
                  <a:lnTo>
                    <a:pt x="910" y="508"/>
                  </a:lnTo>
                  <a:lnTo>
                    <a:pt x="900" y="559"/>
                  </a:lnTo>
                  <a:lnTo>
                    <a:pt x="886" y="608"/>
                  </a:lnTo>
                  <a:lnTo>
                    <a:pt x="867" y="655"/>
                  </a:lnTo>
                  <a:lnTo>
                    <a:pt x="842" y="698"/>
                  </a:lnTo>
                  <a:lnTo>
                    <a:pt x="813" y="739"/>
                  </a:lnTo>
                  <a:lnTo>
                    <a:pt x="780" y="777"/>
                  </a:lnTo>
                  <a:lnTo>
                    <a:pt x="743" y="810"/>
                  </a:lnTo>
                  <a:lnTo>
                    <a:pt x="703" y="839"/>
                  </a:lnTo>
                  <a:lnTo>
                    <a:pt x="659" y="864"/>
                  </a:lnTo>
                  <a:lnTo>
                    <a:pt x="613" y="884"/>
                  </a:lnTo>
                  <a:lnTo>
                    <a:pt x="564" y="899"/>
                  </a:lnTo>
                  <a:lnTo>
                    <a:pt x="513" y="909"/>
                  </a:lnTo>
                  <a:lnTo>
                    <a:pt x="513" y="855"/>
                  </a:lnTo>
                  <a:lnTo>
                    <a:pt x="510" y="837"/>
                  </a:lnTo>
                  <a:lnTo>
                    <a:pt x="502" y="821"/>
                  </a:lnTo>
                  <a:lnTo>
                    <a:pt x="490" y="809"/>
                  </a:lnTo>
                  <a:lnTo>
                    <a:pt x="474" y="800"/>
                  </a:lnTo>
                  <a:lnTo>
                    <a:pt x="456" y="797"/>
                  </a:lnTo>
                  <a:lnTo>
                    <a:pt x="438" y="800"/>
                  </a:lnTo>
                  <a:lnTo>
                    <a:pt x="422" y="809"/>
                  </a:lnTo>
                  <a:lnTo>
                    <a:pt x="410" y="821"/>
                  </a:lnTo>
                  <a:lnTo>
                    <a:pt x="402" y="837"/>
                  </a:lnTo>
                  <a:lnTo>
                    <a:pt x="399" y="855"/>
                  </a:lnTo>
                  <a:lnTo>
                    <a:pt x="399" y="909"/>
                  </a:lnTo>
                  <a:lnTo>
                    <a:pt x="348" y="899"/>
                  </a:lnTo>
                  <a:lnTo>
                    <a:pt x="299" y="884"/>
                  </a:lnTo>
                  <a:lnTo>
                    <a:pt x="253" y="864"/>
                  </a:lnTo>
                  <a:lnTo>
                    <a:pt x="209" y="839"/>
                  </a:lnTo>
                  <a:lnTo>
                    <a:pt x="169" y="810"/>
                  </a:lnTo>
                  <a:lnTo>
                    <a:pt x="131" y="777"/>
                  </a:lnTo>
                  <a:lnTo>
                    <a:pt x="98" y="739"/>
                  </a:lnTo>
                  <a:lnTo>
                    <a:pt x="69" y="698"/>
                  </a:lnTo>
                  <a:lnTo>
                    <a:pt x="45" y="655"/>
                  </a:lnTo>
                  <a:lnTo>
                    <a:pt x="25" y="608"/>
                  </a:lnTo>
                  <a:lnTo>
                    <a:pt x="11" y="559"/>
                  </a:lnTo>
                  <a:lnTo>
                    <a:pt x="3" y="508"/>
                  </a:lnTo>
                  <a:lnTo>
                    <a:pt x="0" y="455"/>
                  </a:lnTo>
                  <a:lnTo>
                    <a:pt x="3" y="402"/>
                  </a:lnTo>
                  <a:lnTo>
                    <a:pt x="11" y="350"/>
                  </a:lnTo>
                  <a:lnTo>
                    <a:pt x="25" y="300"/>
                  </a:lnTo>
                  <a:lnTo>
                    <a:pt x="45" y="255"/>
                  </a:lnTo>
                  <a:lnTo>
                    <a:pt x="69" y="211"/>
                  </a:lnTo>
                  <a:lnTo>
                    <a:pt x="98" y="169"/>
                  </a:lnTo>
                  <a:lnTo>
                    <a:pt x="131" y="133"/>
                  </a:lnTo>
                  <a:lnTo>
                    <a:pt x="169" y="98"/>
                  </a:lnTo>
                  <a:lnTo>
                    <a:pt x="209" y="69"/>
                  </a:lnTo>
                  <a:lnTo>
                    <a:pt x="253" y="44"/>
                  </a:lnTo>
                  <a:lnTo>
                    <a:pt x="299" y="24"/>
                  </a:lnTo>
                  <a:lnTo>
                    <a:pt x="348" y="10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76"/>
            <p:cNvSpPr>
              <a:spLocks/>
            </p:cNvSpPr>
            <p:nvPr/>
          </p:nvSpPr>
          <p:spPr bwMode="auto">
            <a:xfrm>
              <a:off x="10466388" y="4416425"/>
              <a:ext cx="30162" cy="119062"/>
            </a:xfrm>
            <a:custGeom>
              <a:avLst/>
              <a:gdLst>
                <a:gd name="T0" fmla="*/ 19 w 169"/>
                <a:gd name="T1" fmla="*/ 0 h 677"/>
                <a:gd name="T2" fmla="*/ 52 w 169"/>
                <a:gd name="T3" fmla="*/ 33 h 677"/>
                <a:gd name="T4" fmla="*/ 81 w 169"/>
                <a:gd name="T5" fmla="*/ 69 h 677"/>
                <a:gd name="T6" fmla="*/ 107 w 169"/>
                <a:gd name="T7" fmla="*/ 108 h 677"/>
                <a:gd name="T8" fmla="*/ 129 w 169"/>
                <a:gd name="T9" fmla="*/ 150 h 677"/>
                <a:gd name="T10" fmla="*/ 146 w 169"/>
                <a:gd name="T11" fmla="*/ 194 h 677"/>
                <a:gd name="T12" fmla="*/ 159 w 169"/>
                <a:gd name="T13" fmla="*/ 241 h 677"/>
                <a:gd name="T14" fmla="*/ 166 w 169"/>
                <a:gd name="T15" fmla="*/ 289 h 677"/>
                <a:gd name="T16" fmla="*/ 169 w 169"/>
                <a:gd name="T17" fmla="*/ 339 h 677"/>
                <a:gd name="T18" fmla="*/ 166 w 169"/>
                <a:gd name="T19" fmla="*/ 388 h 677"/>
                <a:gd name="T20" fmla="*/ 159 w 169"/>
                <a:gd name="T21" fmla="*/ 437 h 677"/>
                <a:gd name="T22" fmla="*/ 146 w 169"/>
                <a:gd name="T23" fmla="*/ 482 h 677"/>
                <a:gd name="T24" fmla="*/ 129 w 169"/>
                <a:gd name="T25" fmla="*/ 526 h 677"/>
                <a:gd name="T26" fmla="*/ 107 w 169"/>
                <a:gd name="T27" fmla="*/ 568 h 677"/>
                <a:gd name="T28" fmla="*/ 81 w 169"/>
                <a:gd name="T29" fmla="*/ 607 h 677"/>
                <a:gd name="T30" fmla="*/ 52 w 169"/>
                <a:gd name="T31" fmla="*/ 644 h 677"/>
                <a:gd name="T32" fmla="*/ 19 w 169"/>
                <a:gd name="T33" fmla="*/ 677 h 677"/>
                <a:gd name="T34" fmla="*/ 6 w 169"/>
                <a:gd name="T35" fmla="*/ 542 h 677"/>
                <a:gd name="T36" fmla="*/ 0 w 169"/>
                <a:gd name="T37" fmla="*/ 406 h 677"/>
                <a:gd name="T38" fmla="*/ 0 w 169"/>
                <a:gd name="T39" fmla="*/ 271 h 677"/>
                <a:gd name="T40" fmla="*/ 6 w 169"/>
                <a:gd name="T41" fmla="*/ 136 h 677"/>
                <a:gd name="T42" fmla="*/ 19 w 169"/>
                <a:gd name="T4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7">
                  <a:moveTo>
                    <a:pt x="19" y="0"/>
                  </a:moveTo>
                  <a:lnTo>
                    <a:pt x="52" y="33"/>
                  </a:lnTo>
                  <a:lnTo>
                    <a:pt x="81" y="69"/>
                  </a:lnTo>
                  <a:lnTo>
                    <a:pt x="107" y="108"/>
                  </a:lnTo>
                  <a:lnTo>
                    <a:pt x="129" y="150"/>
                  </a:lnTo>
                  <a:lnTo>
                    <a:pt x="146" y="194"/>
                  </a:lnTo>
                  <a:lnTo>
                    <a:pt x="159" y="241"/>
                  </a:lnTo>
                  <a:lnTo>
                    <a:pt x="166" y="289"/>
                  </a:lnTo>
                  <a:lnTo>
                    <a:pt x="169" y="339"/>
                  </a:lnTo>
                  <a:lnTo>
                    <a:pt x="166" y="388"/>
                  </a:lnTo>
                  <a:lnTo>
                    <a:pt x="159" y="437"/>
                  </a:lnTo>
                  <a:lnTo>
                    <a:pt x="146" y="482"/>
                  </a:lnTo>
                  <a:lnTo>
                    <a:pt x="129" y="526"/>
                  </a:lnTo>
                  <a:lnTo>
                    <a:pt x="107" y="568"/>
                  </a:lnTo>
                  <a:lnTo>
                    <a:pt x="81" y="607"/>
                  </a:lnTo>
                  <a:lnTo>
                    <a:pt x="52" y="644"/>
                  </a:lnTo>
                  <a:lnTo>
                    <a:pt x="19" y="677"/>
                  </a:lnTo>
                  <a:lnTo>
                    <a:pt x="6" y="542"/>
                  </a:lnTo>
                  <a:lnTo>
                    <a:pt x="0" y="406"/>
                  </a:lnTo>
                  <a:lnTo>
                    <a:pt x="0" y="271"/>
                  </a:lnTo>
                  <a:lnTo>
                    <a:pt x="6" y="136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77"/>
            <p:cNvSpPr>
              <a:spLocks noEditPoints="1"/>
            </p:cNvSpPr>
            <p:nvPr/>
          </p:nvSpPr>
          <p:spPr bwMode="auto">
            <a:xfrm>
              <a:off x="9993313" y="4254500"/>
              <a:ext cx="604837" cy="514350"/>
            </a:xfrm>
            <a:custGeom>
              <a:avLst/>
              <a:gdLst>
                <a:gd name="T0" fmla="*/ 2287 w 3426"/>
                <a:gd name="T1" fmla="*/ 1277 h 2919"/>
                <a:gd name="T2" fmla="*/ 2490 w 3426"/>
                <a:gd name="T3" fmla="*/ 1305 h 2919"/>
                <a:gd name="T4" fmla="*/ 2474 w 3426"/>
                <a:gd name="T5" fmla="*/ 1205 h 2919"/>
                <a:gd name="T6" fmla="*/ 2199 w 3426"/>
                <a:gd name="T7" fmla="*/ 723 h 2919"/>
                <a:gd name="T8" fmla="*/ 2012 w 3426"/>
                <a:gd name="T9" fmla="*/ 839 h 2919"/>
                <a:gd name="T10" fmla="*/ 1831 w 3426"/>
                <a:gd name="T11" fmla="*/ 1198 h 2919"/>
                <a:gd name="T12" fmla="*/ 1936 w 3426"/>
                <a:gd name="T13" fmla="*/ 1593 h 2919"/>
                <a:gd name="T14" fmla="*/ 2108 w 3426"/>
                <a:gd name="T15" fmla="*/ 1751 h 2919"/>
                <a:gd name="T16" fmla="*/ 2320 w 3426"/>
                <a:gd name="T17" fmla="*/ 1826 h 2919"/>
                <a:gd name="T18" fmla="*/ 2247 w 3426"/>
                <a:gd name="T19" fmla="*/ 1691 h 2919"/>
                <a:gd name="T20" fmla="*/ 2224 w 3426"/>
                <a:gd name="T21" fmla="*/ 1122 h 2919"/>
                <a:gd name="T22" fmla="*/ 2347 w 3426"/>
                <a:gd name="T23" fmla="*/ 805 h 2919"/>
                <a:gd name="T24" fmla="*/ 2599 w 3426"/>
                <a:gd name="T25" fmla="*/ 848 h 2919"/>
                <a:gd name="T26" fmla="*/ 2597 w 3426"/>
                <a:gd name="T27" fmla="*/ 1671 h 2919"/>
                <a:gd name="T28" fmla="*/ 2462 w 3426"/>
                <a:gd name="T29" fmla="*/ 1827 h 2919"/>
                <a:gd name="T30" fmla="*/ 2644 w 3426"/>
                <a:gd name="T31" fmla="*/ 1775 h 2919"/>
                <a:gd name="T32" fmla="*/ 2785 w 3426"/>
                <a:gd name="T33" fmla="*/ 1679 h 2919"/>
                <a:gd name="T34" fmla="*/ 2967 w 3426"/>
                <a:gd name="T35" fmla="*/ 1321 h 2919"/>
                <a:gd name="T36" fmla="*/ 2862 w 3426"/>
                <a:gd name="T37" fmla="*/ 925 h 2919"/>
                <a:gd name="T38" fmla="*/ 2687 w 3426"/>
                <a:gd name="T39" fmla="*/ 766 h 2919"/>
                <a:gd name="T40" fmla="*/ 1028 w 3426"/>
                <a:gd name="T41" fmla="*/ 687 h 2919"/>
                <a:gd name="T42" fmla="*/ 665 w 3426"/>
                <a:gd name="T43" fmla="*/ 818 h 2919"/>
                <a:gd name="T44" fmla="*/ 469 w 3426"/>
                <a:gd name="T45" fmla="*/ 1144 h 2919"/>
                <a:gd name="T46" fmla="*/ 526 w 3426"/>
                <a:gd name="T47" fmla="*/ 1532 h 2919"/>
                <a:gd name="T48" fmla="*/ 806 w 3426"/>
                <a:gd name="T49" fmla="*/ 1787 h 2919"/>
                <a:gd name="T50" fmla="*/ 1197 w 3426"/>
                <a:gd name="T51" fmla="*/ 1807 h 2919"/>
                <a:gd name="T52" fmla="*/ 1501 w 3426"/>
                <a:gd name="T53" fmla="*/ 1579 h 2919"/>
                <a:gd name="T54" fmla="*/ 1596 w 3426"/>
                <a:gd name="T55" fmla="*/ 1201 h 2919"/>
                <a:gd name="T56" fmla="*/ 1432 w 3426"/>
                <a:gd name="T57" fmla="*/ 854 h 2919"/>
                <a:gd name="T58" fmla="*/ 1086 w 3426"/>
                <a:gd name="T59" fmla="*/ 690 h 2919"/>
                <a:gd name="T60" fmla="*/ 275 w 3426"/>
                <a:gd name="T61" fmla="*/ 300 h 2919"/>
                <a:gd name="T62" fmla="*/ 241 w 3426"/>
                <a:gd name="T63" fmla="*/ 2160 h 2919"/>
                <a:gd name="T64" fmla="*/ 428 w 3426"/>
                <a:gd name="T65" fmla="*/ 2290 h 2919"/>
                <a:gd name="T66" fmla="*/ 354 w 3426"/>
                <a:gd name="T67" fmla="*/ 2133 h 2919"/>
                <a:gd name="T68" fmla="*/ 386 w 3426"/>
                <a:gd name="T69" fmla="*/ 355 h 2919"/>
                <a:gd name="T70" fmla="*/ 3072 w 3426"/>
                <a:gd name="T71" fmla="*/ 386 h 2919"/>
                <a:gd name="T72" fmla="*/ 3041 w 3426"/>
                <a:gd name="T73" fmla="*/ 2164 h 2919"/>
                <a:gd name="T74" fmla="*/ 3067 w 3426"/>
                <a:gd name="T75" fmla="*/ 2277 h 2919"/>
                <a:gd name="T76" fmla="*/ 3198 w 3426"/>
                <a:gd name="T77" fmla="*/ 2090 h 2919"/>
                <a:gd name="T78" fmla="*/ 3099 w 3426"/>
                <a:gd name="T79" fmla="*/ 257 h 2919"/>
                <a:gd name="T80" fmla="*/ 3130 w 3426"/>
                <a:gd name="T81" fmla="*/ 3 h 2919"/>
                <a:gd name="T82" fmla="*/ 3379 w 3426"/>
                <a:gd name="T83" fmla="*/ 170 h 2919"/>
                <a:gd name="T84" fmla="*/ 3414 w 3426"/>
                <a:gd name="T85" fmla="*/ 2267 h 2919"/>
                <a:gd name="T86" fmla="*/ 3217 w 3426"/>
                <a:gd name="T87" fmla="*/ 2492 h 2919"/>
                <a:gd name="T88" fmla="*/ 2477 w 3426"/>
                <a:gd name="T89" fmla="*/ 2633 h 2919"/>
                <a:gd name="T90" fmla="*/ 2661 w 3426"/>
                <a:gd name="T91" fmla="*/ 2773 h 2919"/>
                <a:gd name="T92" fmla="*/ 2922 w 3426"/>
                <a:gd name="T93" fmla="*/ 2728 h 2919"/>
                <a:gd name="T94" fmla="*/ 3201 w 3426"/>
                <a:gd name="T95" fmla="*/ 2760 h 2919"/>
                <a:gd name="T96" fmla="*/ 3311 w 3426"/>
                <a:gd name="T97" fmla="*/ 2876 h 2919"/>
                <a:gd name="T98" fmla="*/ 3226 w 3426"/>
                <a:gd name="T99" fmla="*/ 2912 h 2919"/>
                <a:gd name="T100" fmla="*/ 3046 w 3426"/>
                <a:gd name="T101" fmla="*/ 2839 h 2919"/>
                <a:gd name="T102" fmla="*/ 2803 w 3426"/>
                <a:gd name="T103" fmla="*/ 2878 h 2919"/>
                <a:gd name="T104" fmla="*/ 2508 w 3426"/>
                <a:gd name="T105" fmla="*/ 2837 h 2919"/>
                <a:gd name="T106" fmla="*/ 2349 w 3426"/>
                <a:gd name="T107" fmla="*/ 2600 h 2919"/>
                <a:gd name="T108" fmla="*/ 169 w 3426"/>
                <a:gd name="T109" fmla="*/ 2472 h 2919"/>
                <a:gd name="T110" fmla="*/ 3 w 3426"/>
                <a:gd name="T111" fmla="*/ 2222 h 2919"/>
                <a:gd name="T112" fmla="*/ 72 w 3426"/>
                <a:gd name="T113" fmla="*/ 134 h 2919"/>
                <a:gd name="T114" fmla="*/ 343 w 3426"/>
                <a:gd name="T115" fmla="*/ 0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26" h="2919">
                  <a:moveTo>
                    <a:pt x="2341" y="1202"/>
                  </a:moveTo>
                  <a:lnTo>
                    <a:pt x="2323" y="1205"/>
                  </a:lnTo>
                  <a:lnTo>
                    <a:pt x="2308" y="1213"/>
                  </a:lnTo>
                  <a:lnTo>
                    <a:pt x="2295" y="1225"/>
                  </a:lnTo>
                  <a:lnTo>
                    <a:pt x="2287" y="1241"/>
                  </a:lnTo>
                  <a:lnTo>
                    <a:pt x="2284" y="1260"/>
                  </a:lnTo>
                  <a:lnTo>
                    <a:pt x="2287" y="1277"/>
                  </a:lnTo>
                  <a:lnTo>
                    <a:pt x="2295" y="1293"/>
                  </a:lnTo>
                  <a:lnTo>
                    <a:pt x="2308" y="1305"/>
                  </a:lnTo>
                  <a:lnTo>
                    <a:pt x="2323" y="1314"/>
                  </a:lnTo>
                  <a:lnTo>
                    <a:pt x="2341" y="1317"/>
                  </a:lnTo>
                  <a:lnTo>
                    <a:pt x="2455" y="1317"/>
                  </a:lnTo>
                  <a:lnTo>
                    <a:pt x="2474" y="1314"/>
                  </a:lnTo>
                  <a:lnTo>
                    <a:pt x="2490" y="1305"/>
                  </a:lnTo>
                  <a:lnTo>
                    <a:pt x="2502" y="1293"/>
                  </a:lnTo>
                  <a:lnTo>
                    <a:pt x="2509" y="1277"/>
                  </a:lnTo>
                  <a:lnTo>
                    <a:pt x="2513" y="1260"/>
                  </a:lnTo>
                  <a:lnTo>
                    <a:pt x="2509" y="1241"/>
                  </a:lnTo>
                  <a:lnTo>
                    <a:pt x="2502" y="1225"/>
                  </a:lnTo>
                  <a:lnTo>
                    <a:pt x="2490" y="1213"/>
                  </a:lnTo>
                  <a:lnTo>
                    <a:pt x="2474" y="1205"/>
                  </a:lnTo>
                  <a:lnTo>
                    <a:pt x="2455" y="1202"/>
                  </a:lnTo>
                  <a:lnTo>
                    <a:pt x="2341" y="1202"/>
                  </a:lnTo>
                  <a:close/>
                  <a:moveTo>
                    <a:pt x="2398" y="687"/>
                  </a:moveTo>
                  <a:lnTo>
                    <a:pt x="2346" y="689"/>
                  </a:lnTo>
                  <a:lnTo>
                    <a:pt x="2295" y="696"/>
                  </a:lnTo>
                  <a:lnTo>
                    <a:pt x="2247" y="708"/>
                  </a:lnTo>
                  <a:lnTo>
                    <a:pt x="2199" y="723"/>
                  </a:lnTo>
                  <a:lnTo>
                    <a:pt x="2153" y="743"/>
                  </a:lnTo>
                  <a:lnTo>
                    <a:pt x="2109" y="766"/>
                  </a:lnTo>
                  <a:lnTo>
                    <a:pt x="2106" y="768"/>
                  </a:lnTo>
                  <a:lnTo>
                    <a:pt x="2105" y="769"/>
                  </a:lnTo>
                  <a:lnTo>
                    <a:pt x="2105" y="769"/>
                  </a:lnTo>
                  <a:lnTo>
                    <a:pt x="2056" y="801"/>
                  </a:lnTo>
                  <a:lnTo>
                    <a:pt x="2012" y="839"/>
                  </a:lnTo>
                  <a:lnTo>
                    <a:pt x="1971" y="880"/>
                  </a:lnTo>
                  <a:lnTo>
                    <a:pt x="1936" y="925"/>
                  </a:lnTo>
                  <a:lnTo>
                    <a:pt x="1904" y="974"/>
                  </a:lnTo>
                  <a:lnTo>
                    <a:pt x="1878" y="1026"/>
                  </a:lnTo>
                  <a:lnTo>
                    <a:pt x="1856" y="1080"/>
                  </a:lnTo>
                  <a:lnTo>
                    <a:pt x="1840" y="1138"/>
                  </a:lnTo>
                  <a:lnTo>
                    <a:pt x="1831" y="1198"/>
                  </a:lnTo>
                  <a:lnTo>
                    <a:pt x="1828" y="1260"/>
                  </a:lnTo>
                  <a:lnTo>
                    <a:pt x="1831" y="1321"/>
                  </a:lnTo>
                  <a:lnTo>
                    <a:pt x="1840" y="1380"/>
                  </a:lnTo>
                  <a:lnTo>
                    <a:pt x="1856" y="1438"/>
                  </a:lnTo>
                  <a:lnTo>
                    <a:pt x="1878" y="1493"/>
                  </a:lnTo>
                  <a:lnTo>
                    <a:pt x="1904" y="1545"/>
                  </a:lnTo>
                  <a:lnTo>
                    <a:pt x="1936" y="1593"/>
                  </a:lnTo>
                  <a:lnTo>
                    <a:pt x="1972" y="1639"/>
                  </a:lnTo>
                  <a:lnTo>
                    <a:pt x="2013" y="1679"/>
                  </a:lnTo>
                  <a:lnTo>
                    <a:pt x="2056" y="1717"/>
                  </a:lnTo>
                  <a:lnTo>
                    <a:pt x="2105" y="1749"/>
                  </a:lnTo>
                  <a:lnTo>
                    <a:pt x="2105" y="1750"/>
                  </a:lnTo>
                  <a:lnTo>
                    <a:pt x="2106" y="1750"/>
                  </a:lnTo>
                  <a:lnTo>
                    <a:pt x="2108" y="1751"/>
                  </a:lnTo>
                  <a:lnTo>
                    <a:pt x="2109" y="1752"/>
                  </a:lnTo>
                  <a:lnTo>
                    <a:pt x="2152" y="1775"/>
                  </a:lnTo>
                  <a:lnTo>
                    <a:pt x="2197" y="1794"/>
                  </a:lnTo>
                  <a:lnTo>
                    <a:pt x="2243" y="1810"/>
                  </a:lnTo>
                  <a:lnTo>
                    <a:pt x="2254" y="1813"/>
                  </a:lnTo>
                  <a:lnTo>
                    <a:pt x="2312" y="1824"/>
                  </a:lnTo>
                  <a:lnTo>
                    <a:pt x="2320" y="1826"/>
                  </a:lnTo>
                  <a:lnTo>
                    <a:pt x="2329" y="1827"/>
                  </a:lnTo>
                  <a:lnTo>
                    <a:pt x="2335" y="1827"/>
                  </a:lnTo>
                  <a:lnTo>
                    <a:pt x="2341" y="1828"/>
                  </a:lnTo>
                  <a:lnTo>
                    <a:pt x="2341" y="1712"/>
                  </a:lnTo>
                  <a:lnTo>
                    <a:pt x="2309" y="1707"/>
                  </a:lnTo>
                  <a:lnTo>
                    <a:pt x="2278" y="1700"/>
                  </a:lnTo>
                  <a:lnTo>
                    <a:pt x="2247" y="1691"/>
                  </a:lnTo>
                  <a:lnTo>
                    <a:pt x="2244" y="1690"/>
                  </a:lnTo>
                  <a:lnTo>
                    <a:pt x="2200" y="1671"/>
                  </a:lnTo>
                  <a:lnTo>
                    <a:pt x="2198" y="1670"/>
                  </a:lnTo>
                  <a:lnTo>
                    <a:pt x="2213" y="1534"/>
                  </a:lnTo>
                  <a:lnTo>
                    <a:pt x="2224" y="1396"/>
                  </a:lnTo>
                  <a:lnTo>
                    <a:pt x="2227" y="1260"/>
                  </a:lnTo>
                  <a:lnTo>
                    <a:pt x="2224" y="1122"/>
                  </a:lnTo>
                  <a:lnTo>
                    <a:pt x="2213" y="985"/>
                  </a:lnTo>
                  <a:lnTo>
                    <a:pt x="2198" y="848"/>
                  </a:lnTo>
                  <a:lnTo>
                    <a:pt x="2200" y="847"/>
                  </a:lnTo>
                  <a:lnTo>
                    <a:pt x="2244" y="828"/>
                  </a:lnTo>
                  <a:lnTo>
                    <a:pt x="2247" y="827"/>
                  </a:lnTo>
                  <a:lnTo>
                    <a:pt x="2296" y="814"/>
                  </a:lnTo>
                  <a:lnTo>
                    <a:pt x="2347" y="805"/>
                  </a:lnTo>
                  <a:lnTo>
                    <a:pt x="2398" y="802"/>
                  </a:lnTo>
                  <a:lnTo>
                    <a:pt x="2450" y="805"/>
                  </a:lnTo>
                  <a:lnTo>
                    <a:pt x="2500" y="814"/>
                  </a:lnTo>
                  <a:lnTo>
                    <a:pt x="2550" y="827"/>
                  </a:lnTo>
                  <a:lnTo>
                    <a:pt x="2552" y="828"/>
                  </a:lnTo>
                  <a:lnTo>
                    <a:pt x="2597" y="847"/>
                  </a:lnTo>
                  <a:lnTo>
                    <a:pt x="2599" y="848"/>
                  </a:lnTo>
                  <a:lnTo>
                    <a:pt x="2583" y="985"/>
                  </a:lnTo>
                  <a:lnTo>
                    <a:pt x="2574" y="1122"/>
                  </a:lnTo>
                  <a:lnTo>
                    <a:pt x="2571" y="1260"/>
                  </a:lnTo>
                  <a:lnTo>
                    <a:pt x="2574" y="1396"/>
                  </a:lnTo>
                  <a:lnTo>
                    <a:pt x="2583" y="1534"/>
                  </a:lnTo>
                  <a:lnTo>
                    <a:pt x="2599" y="1670"/>
                  </a:lnTo>
                  <a:lnTo>
                    <a:pt x="2597" y="1671"/>
                  </a:lnTo>
                  <a:lnTo>
                    <a:pt x="2552" y="1690"/>
                  </a:lnTo>
                  <a:lnTo>
                    <a:pt x="2550" y="1691"/>
                  </a:lnTo>
                  <a:lnTo>
                    <a:pt x="2519" y="1700"/>
                  </a:lnTo>
                  <a:lnTo>
                    <a:pt x="2488" y="1707"/>
                  </a:lnTo>
                  <a:lnTo>
                    <a:pt x="2455" y="1712"/>
                  </a:lnTo>
                  <a:lnTo>
                    <a:pt x="2455" y="1828"/>
                  </a:lnTo>
                  <a:lnTo>
                    <a:pt x="2462" y="1827"/>
                  </a:lnTo>
                  <a:lnTo>
                    <a:pt x="2469" y="1827"/>
                  </a:lnTo>
                  <a:lnTo>
                    <a:pt x="2477" y="1826"/>
                  </a:lnTo>
                  <a:lnTo>
                    <a:pt x="2484" y="1824"/>
                  </a:lnTo>
                  <a:lnTo>
                    <a:pt x="2543" y="1813"/>
                  </a:lnTo>
                  <a:lnTo>
                    <a:pt x="2554" y="1810"/>
                  </a:lnTo>
                  <a:lnTo>
                    <a:pt x="2600" y="1794"/>
                  </a:lnTo>
                  <a:lnTo>
                    <a:pt x="2644" y="1775"/>
                  </a:lnTo>
                  <a:lnTo>
                    <a:pt x="2687" y="1752"/>
                  </a:lnTo>
                  <a:lnTo>
                    <a:pt x="2689" y="1751"/>
                  </a:lnTo>
                  <a:lnTo>
                    <a:pt x="2690" y="1750"/>
                  </a:lnTo>
                  <a:lnTo>
                    <a:pt x="2691" y="1750"/>
                  </a:lnTo>
                  <a:lnTo>
                    <a:pt x="2692" y="1749"/>
                  </a:lnTo>
                  <a:lnTo>
                    <a:pt x="2740" y="1717"/>
                  </a:lnTo>
                  <a:lnTo>
                    <a:pt x="2785" y="1679"/>
                  </a:lnTo>
                  <a:lnTo>
                    <a:pt x="2825" y="1639"/>
                  </a:lnTo>
                  <a:lnTo>
                    <a:pt x="2862" y="1593"/>
                  </a:lnTo>
                  <a:lnTo>
                    <a:pt x="2893" y="1545"/>
                  </a:lnTo>
                  <a:lnTo>
                    <a:pt x="2920" y="1493"/>
                  </a:lnTo>
                  <a:lnTo>
                    <a:pt x="2941" y="1438"/>
                  </a:lnTo>
                  <a:lnTo>
                    <a:pt x="2956" y="1380"/>
                  </a:lnTo>
                  <a:lnTo>
                    <a:pt x="2967" y="1321"/>
                  </a:lnTo>
                  <a:lnTo>
                    <a:pt x="2970" y="1260"/>
                  </a:lnTo>
                  <a:lnTo>
                    <a:pt x="2967" y="1198"/>
                  </a:lnTo>
                  <a:lnTo>
                    <a:pt x="2956" y="1138"/>
                  </a:lnTo>
                  <a:lnTo>
                    <a:pt x="2941" y="1080"/>
                  </a:lnTo>
                  <a:lnTo>
                    <a:pt x="2920" y="1026"/>
                  </a:lnTo>
                  <a:lnTo>
                    <a:pt x="2893" y="974"/>
                  </a:lnTo>
                  <a:lnTo>
                    <a:pt x="2862" y="925"/>
                  </a:lnTo>
                  <a:lnTo>
                    <a:pt x="2825" y="880"/>
                  </a:lnTo>
                  <a:lnTo>
                    <a:pt x="2785" y="839"/>
                  </a:lnTo>
                  <a:lnTo>
                    <a:pt x="2740" y="801"/>
                  </a:lnTo>
                  <a:lnTo>
                    <a:pt x="2692" y="769"/>
                  </a:lnTo>
                  <a:lnTo>
                    <a:pt x="2691" y="769"/>
                  </a:lnTo>
                  <a:lnTo>
                    <a:pt x="2690" y="768"/>
                  </a:lnTo>
                  <a:lnTo>
                    <a:pt x="2687" y="766"/>
                  </a:lnTo>
                  <a:lnTo>
                    <a:pt x="2643" y="743"/>
                  </a:lnTo>
                  <a:lnTo>
                    <a:pt x="2598" y="723"/>
                  </a:lnTo>
                  <a:lnTo>
                    <a:pt x="2551" y="708"/>
                  </a:lnTo>
                  <a:lnTo>
                    <a:pt x="2501" y="696"/>
                  </a:lnTo>
                  <a:lnTo>
                    <a:pt x="2450" y="689"/>
                  </a:lnTo>
                  <a:lnTo>
                    <a:pt x="2398" y="687"/>
                  </a:lnTo>
                  <a:close/>
                  <a:moveTo>
                    <a:pt x="1028" y="687"/>
                  </a:moveTo>
                  <a:lnTo>
                    <a:pt x="969" y="690"/>
                  </a:lnTo>
                  <a:lnTo>
                    <a:pt x="913" y="698"/>
                  </a:lnTo>
                  <a:lnTo>
                    <a:pt x="858" y="713"/>
                  </a:lnTo>
                  <a:lnTo>
                    <a:pt x="806" y="732"/>
                  </a:lnTo>
                  <a:lnTo>
                    <a:pt x="755" y="757"/>
                  </a:lnTo>
                  <a:lnTo>
                    <a:pt x="709" y="785"/>
                  </a:lnTo>
                  <a:lnTo>
                    <a:pt x="665" y="818"/>
                  </a:lnTo>
                  <a:lnTo>
                    <a:pt x="624" y="854"/>
                  </a:lnTo>
                  <a:lnTo>
                    <a:pt x="587" y="895"/>
                  </a:lnTo>
                  <a:lnTo>
                    <a:pt x="555" y="940"/>
                  </a:lnTo>
                  <a:lnTo>
                    <a:pt x="526" y="987"/>
                  </a:lnTo>
                  <a:lnTo>
                    <a:pt x="502" y="1037"/>
                  </a:lnTo>
                  <a:lnTo>
                    <a:pt x="482" y="1089"/>
                  </a:lnTo>
                  <a:lnTo>
                    <a:pt x="469" y="1144"/>
                  </a:lnTo>
                  <a:lnTo>
                    <a:pt x="459" y="1201"/>
                  </a:lnTo>
                  <a:lnTo>
                    <a:pt x="457" y="1260"/>
                  </a:lnTo>
                  <a:lnTo>
                    <a:pt x="459" y="1318"/>
                  </a:lnTo>
                  <a:lnTo>
                    <a:pt x="469" y="1374"/>
                  </a:lnTo>
                  <a:lnTo>
                    <a:pt x="482" y="1429"/>
                  </a:lnTo>
                  <a:lnTo>
                    <a:pt x="502" y="1482"/>
                  </a:lnTo>
                  <a:lnTo>
                    <a:pt x="526" y="1532"/>
                  </a:lnTo>
                  <a:lnTo>
                    <a:pt x="555" y="1579"/>
                  </a:lnTo>
                  <a:lnTo>
                    <a:pt x="587" y="1623"/>
                  </a:lnTo>
                  <a:lnTo>
                    <a:pt x="624" y="1664"/>
                  </a:lnTo>
                  <a:lnTo>
                    <a:pt x="665" y="1701"/>
                  </a:lnTo>
                  <a:lnTo>
                    <a:pt x="709" y="1734"/>
                  </a:lnTo>
                  <a:lnTo>
                    <a:pt x="755" y="1763"/>
                  </a:lnTo>
                  <a:lnTo>
                    <a:pt x="806" y="1787"/>
                  </a:lnTo>
                  <a:lnTo>
                    <a:pt x="858" y="1807"/>
                  </a:lnTo>
                  <a:lnTo>
                    <a:pt x="913" y="1820"/>
                  </a:lnTo>
                  <a:lnTo>
                    <a:pt x="969" y="1828"/>
                  </a:lnTo>
                  <a:lnTo>
                    <a:pt x="1028" y="1832"/>
                  </a:lnTo>
                  <a:lnTo>
                    <a:pt x="1086" y="1828"/>
                  </a:lnTo>
                  <a:lnTo>
                    <a:pt x="1143" y="1820"/>
                  </a:lnTo>
                  <a:lnTo>
                    <a:pt x="1197" y="1807"/>
                  </a:lnTo>
                  <a:lnTo>
                    <a:pt x="1250" y="1787"/>
                  </a:lnTo>
                  <a:lnTo>
                    <a:pt x="1300" y="1763"/>
                  </a:lnTo>
                  <a:lnTo>
                    <a:pt x="1347" y="1734"/>
                  </a:lnTo>
                  <a:lnTo>
                    <a:pt x="1391" y="1701"/>
                  </a:lnTo>
                  <a:lnTo>
                    <a:pt x="1432" y="1664"/>
                  </a:lnTo>
                  <a:lnTo>
                    <a:pt x="1468" y="1623"/>
                  </a:lnTo>
                  <a:lnTo>
                    <a:pt x="1501" y="1579"/>
                  </a:lnTo>
                  <a:lnTo>
                    <a:pt x="1530" y="1532"/>
                  </a:lnTo>
                  <a:lnTo>
                    <a:pt x="1554" y="1482"/>
                  </a:lnTo>
                  <a:lnTo>
                    <a:pt x="1573" y="1429"/>
                  </a:lnTo>
                  <a:lnTo>
                    <a:pt x="1588" y="1374"/>
                  </a:lnTo>
                  <a:lnTo>
                    <a:pt x="1596" y="1318"/>
                  </a:lnTo>
                  <a:lnTo>
                    <a:pt x="1599" y="1260"/>
                  </a:lnTo>
                  <a:lnTo>
                    <a:pt x="1596" y="1201"/>
                  </a:lnTo>
                  <a:lnTo>
                    <a:pt x="1588" y="1144"/>
                  </a:lnTo>
                  <a:lnTo>
                    <a:pt x="1573" y="1089"/>
                  </a:lnTo>
                  <a:lnTo>
                    <a:pt x="1554" y="1037"/>
                  </a:lnTo>
                  <a:lnTo>
                    <a:pt x="1530" y="987"/>
                  </a:lnTo>
                  <a:lnTo>
                    <a:pt x="1501" y="940"/>
                  </a:lnTo>
                  <a:lnTo>
                    <a:pt x="1468" y="895"/>
                  </a:lnTo>
                  <a:lnTo>
                    <a:pt x="1432" y="854"/>
                  </a:lnTo>
                  <a:lnTo>
                    <a:pt x="1391" y="818"/>
                  </a:lnTo>
                  <a:lnTo>
                    <a:pt x="1347" y="785"/>
                  </a:lnTo>
                  <a:lnTo>
                    <a:pt x="1300" y="757"/>
                  </a:lnTo>
                  <a:lnTo>
                    <a:pt x="1250" y="732"/>
                  </a:lnTo>
                  <a:lnTo>
                    <a:pt x="1197" y="713"/>
                  </a:lnTo>
                  <a:lnTo>
                    <a:pt x="1143" y="698"/>
                  </a:lnTo>
                  <a:lnTo>
                    <a:pt x="1086" y="690"/>
                  </a:lnTo>
                  <a:lnTo>
                    <a:pt x="1028" y="687"/>
                  </a:lnTo>
                  <a:close/>
                  <a:moveTo>
                    <a:pt x="428" y="228"/>
                  </a:moveTo>
                  <a:lnTo>
                    <a:pt x="393" y="233"/>
                  </a:lnTo>
                  <a:lnTo>
                    <a:pt x="358" y="242"/>
                  </a:lnTo>
                  <a:lnTo>
                    <a:pt x="327" y="257"/>
                  </a:lnTo>
                  <a:lnTo>
                    <a:pt x="299" y="276"/>
                  </a:lnTo>
                  <a:lnTo>
                    <a:pt x="275" y="300"/>
                  </a:lnTo>
                  <a:lnTo>
                    <a:pt x="256" y="328"/>
                  </a:lnTo>
                  <a:lnTo>
                    <a:pt x="241" y="360"/>
                  </a:lnTo>
                  <a:lnTo>
                    <a:pt x="232" y="393"/>
                  </a:lnTo>
                  <a:lnTo>
                    <a:pt x="229" y="429"/>
                  </a:lnTo>
                  <a:lnTo>
                    <a:pt x="229" y="2090"/>
                  </a:lnTo>
                  <a:lnTo>
                    <a:pt x="232" y="2125"/>
                  </a:lnTo>
                  <a:lnTo>
                    <a:pt x="241" y="2160"/>
                  </a:lnTo>
                  <a:lnTo>
                    <a:pt x="256" y="2191"/>
                  </a:lnTo>
                  <a:lnTo>
                    <a:pt x="275" y="2218"/>
                  </a:lnTo>
                  <a:lnTo>
                    <a:pt x="299" y="2243"/>
                  </a:lnTo>
                  <a:lnTo>
                    <a:pt x="327" y="2263"/>
                  </a:lnTo>
                  <a:lnTo>
                    <a:pt x="358" y="2277"/>
                  </a:lnTo>
                  <a:lnTo>
                    <a:pt x="393" y="2287"/>
                  </a:lnTo>
                  <a:lnTo>
                    <a:pt x="428" y="2290"/>
                  </a:lnTo>
                  <a:lnTo>
                    <a:pt x="2341" y="2290"/>
                  </a:lnTo>
                  <a:lnTo>
                    <a:pt x="2341" y="2175"/>
                  </a:lnTo>
                  <a:lnTo>
                    <a:pt x="428" y="2175"/>
                  </a:lnTo>
                  <a:lnTo>
                    <a:pt x="405" y="2172"/>
                  </a:lnTo>
                  <a:lnTo>
                    <a:pt x="386" y="2164"/>
                  </a:lnTo>
                  <a:lnTo>
                    <a:pt x="368" y="2150"/>
                  </a:lnTo>
                  <a:lnTo>
                    <a:pt x="354" y="2133"/>
                  </a:lnTo>
                  <a:lnTo>
                    <a:pt x="346" y="2112"/>
                  </a:lnTo>
                  <a:lnTo>
                    <a:pt x="343" y="2090"/>
                  </a:lnTo>
                  <a:lnTo>
                    <a:pt x="343" y="429"/>
                  </a:lnTo>
                  <a:lnTo>
                    <a:pt x="346" y="407"/>
                  </a:lnTo>
                  <a:lnTo>
                    <a:pt x="354" y="386"/>
                  </a:lnTo>
                  <a:lnTo>
                    <a:pt x="368" y="369"/>
                  </a:lnTo>
                  <a:lnTo>
                    <a:pt x="386" y="355"/>
                  </a:lnTo>
                  <a:lnTo>
                    <a:pt x="405" y="346"/>
                  </a:lnTo>
                  <a:lnTo>
                    <a:pt x="428" y="343"/>
                  </a:lnTo>
                  <a:lnTo>
                    <a:pt x="2998" y="343"/>
                  </a:lnTo>
                  <a:lnTo>
                    <a:pt x="3021" y="346"/>
                  </a:lnTo>
                  <a:lnTo>
                    <a:pt x="3041" y="355"/>
                  </a:lnTo>
                  <a:lnTo>
                    <a:pt x="3059" y="369"/>
                  </a:lnTo>
                  <a:lnTo>
                    <a:pt x="3072" y="386"/>
                  </a:lnTo>
                  <a:lnTo>
                    <a:pt x="3081" y="407"/>
                  </a:lnTo>
                  <a:lnTo>
                    <a:pt x="3084" y="429"/>
                  </a:lnTo>
                  <a:lnTo>
                    <a:pt x="3084" y="2090"/>
                  </a:lnTo>
                  <a:lnTo>
                    <a:pt x="3081" y="2112"/>
                  </a:lnTo>
                  <a:lnTo>
                    <a:pt x="3072" y="2133"/>
                  </a:lnTo>
                  <a:lnTo>
                    <a:pt x="3059" y="2150"/>
                  </a:lnTo>
                  <a:lnTo>
                    <a:pt x="3041" y="2164"/>
                  </a:lnTo>
                  <a:lnTo>
                    <a:pt x="3021" y="2172"/>
                  </a:lnTo>
                  <a:lnTo>
                    <a:pt x="2998" y="2175"/>
                  </a:lnTo>
                  <a:lnTo>
                    <a:pt x="2455" y="2175"/>
                  </a:lnTo>
                  <a:lnTo>
                    <a:pt x="2455" y="2290"/>
                  </a:lnTo>
                  <a:lnTo>
                    <a:pt x="2998" y="2290"/>
                  </a:lnTo>
                  <a:lnTo>
                    <a:pt x="3034" y="2287"/>
                  </a:lnTo>
                  <a:lnTo>
                    <a:pt x="3067" y="2277"/>
                  </a:lnTo>
                  <a:lnTo>
                    <a:pt x="3099" y="2263"/>
                  </a:lnTo>
                  <a:lnTo>
                    <a:pt x="3127" y="2243"/>
                  </a:lnTo>
                  <a:lnTo>
                    <a:pt x="3151" y="2218"/>
                  </a:lnTo>
                  <a:lnTo>
                    <a:pt x="3170" y="2191"/>
                  </a:lnTo>
                  <a:lnTo>
                    <a:pt x="3186" y="2160"/>
                  </a:lnTo>
                  <a:lnTo>
                    <a:pt x="3194" y="2125"/>
                  </a:lnTo>
                  <a:lnTo>
                    <a:pt x="3198" y="2090"/>
                  </a:lnTo>
                  <a:lnTo>
                    <a:pt x="3198" y="429"/>
                  </a:lnTo>
                  <a:lnTo>
                    <a:pt x="3194" y="393"/>
                  </a:lnTo>
                  <a:lnTo>
                    <a:pt x="3186" y="360"/>
                  </a:lnTo>
                  <a:lnTo>
                    <a:pt x="3170" y="328"/>
                  </a:lnTo>
                  <a:lnTo>
                    <a:pt x="3151" y="300"/>
                  </a:lnTo>
                  <a:lnTo>
                    <a:pt x="3127" y="276"/>
                  </a:lnTo>
                  <a:lnTo>
                    <a:pt x="3099" y="257"/>
                  </a:lnTo>
                  <a:lnTo>
                    <a:pt x="3067" y="242"/>
                  </a:lnTo>
                  <a:lnTo>
                    <a:pt x="3034" y="233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4"/>
                  </a:lnTo>
                  <a:lnTo>
                    <a:pt x="3379" y="170"/>
                  </a:lnTo>
                  <a:lnTo>
                    <a:pt x="3399" y="210"/>
                  </a:lnTo>
                  <a:lnTo>
                    <a:pt x="3414" y="252"/>
                  </a:lnTo>
                  <a:lnTo>
                    <a:pt x="3423" y="297"/>
                  </a:lnTo>
                  <a:lnTo>
                    <a:pt x="3426" y="343"/>
                  </a:lnTo>
                  <a:lnTo>
                    <a:pt x="3426" y="2175"/>
                  </a:lnTo>
                  <a:lnTo>
                    <a:pt x="3423" y="2222"/>
                  </a:lnTo>
                  <a:lnTo>
                    <a:pt x="3414" y="2267"/>
                  </a:lnTo>
                  <a:lnTo>
                    <a:pt x="3399" y="2309"/>
                  </a:lnTo>
                  <a:lnTo>
                    <a:pt x="3379" y="2348"/>
                  </a:lnTo>
                  <a:lnTo>
                    <a:pt x="3355" y="2385"/>
                  </a:lnTo>
                  <a:lnTo>
                    <a:pt x="3326" y="2418"/>
                  </a:lnTo>
                  <a:lnTo>
                    <a:pt x="3293" y="2447"/>
                  </a:lnTo>
                  <a:lnTo>
                    <a:pt x="3257" y="2472"/>
                  </a:lnTo>
                  <a:lnTo>
                    <a:pt x="3217" y="2492"/>
                  </a:lnTo>
                  <a:lnTo>
                    <a:pt x="3174" y="2507"/>
                  </a:lnTo>
                  <a:lnTo>
                    <a:pt x="3130" y="2516"/>
                  </a:lnTo>
                  <a:lnTo>
                    <a:pt x="3084" y="2519"/>
                  </a:lnTo>
                  <a:lnTo>
                    <a:pt x="2455" y="2519"/>
                  </a:lnTo>
                  <a:lnTo>
                    <a:pt x="2458" y="2559"/>
                  </a:lnTo>
                  <a:lnTo>
                    <a:pt x="2466" y="2596"/>
                  </a:lnTo>
                  <a:lnTo>
                    <a:pt x="2477" y="2633"/>
                  </a:lnTo>
                  <a:lnTo>
                    <a:pt x="2493" y="2664"/>
                  </a:lnTo>
                  <a:lnTo>
                    <a:pt x="2514" y="2692"/>
                  </a:lnTo>
                  <a:lnTo>
                    <a:pt x="2537" y="2716"/>
                  </a:lnTo>
                  <a:lnTo>
                    <a:pt x="2564" y="2737"/>
                  </a:lnTo>
                  <a:lnTo>
                    <a:pt x="2595" y="2752"/>
                  </a:lnTo>
                  <a:lnTo>
                    <a:pt x="2627" y="2765"/>
                  </a:lnTo>
                  <a:lnTo>
                    <a:pt x="2661" y="2773"/>
                  </a:lnTo>
                  <a:lnTo>
                    <a:pt x="2696" y="2776"/>
                  </a:lnTo>
                  <a:lnTo>
                    <a:pt x="2734" y="2774"/>
                  </a:lnTo>
                  <a:lnTo>
                    <a:pt x="2770" y="2768"/>
                  </a:lnTo>
                  <a:lnTo>
                    <a:pt x="2808" y="2757"/>
                  </a:lnTo>
                  <a:lnTo>
                    <a:pt x="2844" y="2745"/>
                  </a:lnTo>
                  <a:lnTo>
                    <a:pt x="2882" y="2736"/>
                  </a:lnTo>
                  <a:lnTo>
                    <a:pt x="2922" y="2728"/>
                  </a:lnTo>
                  <a:lnTo>
                    <a:pt x="2962" y="2724"/>
                  </a:lnTo>
                  <a:lnTo>
                    <a:pt x="3004" y="2722"/>
                  </a:lnTo>
                  <a:lnTo>
                    <a:pt x="3046" y="2724"/>
                  </a:lnTo>
                  <a:lnTo>
                    <a:pt x="3086" y="2728"/>
                  </a:lnTo>
                  <a:lnTo>
                    <a:pt x="3127" y="2736"/>
                  </a:lnTo>
                  <a:lnTo>
                    <a:pt x="3165" y="2746"/>
                  </a:lnTo>
                  <a:lnTo>
                    <a:pt x="3201" y="2760"/>
                  </a:lnTo>
                  <a:lnTo>
                    <a:pt x="3236" y="2777"/>
                  </a:lnTo>
                  <a:lnTo>
                    <a:pt x="3268" y="2797"/>
                  </a:lnTo>
                  <a:lnTo>
                    <a:pt x="3295" y="2822"/>
                  </a:lnTo>
                  <a:lnTo>
                    <a:pt x="3304" y="2834"/>
                  </a:lnTo>
                  <a:lnTo>
                    <a:pt x="3311" y="2848"/>
                  </a:lnTo>
                  <a:lnTo>
                    <a:pt x="3313" y="2863"/>
                  </a:lnTo>
                  <a:lnTo>
                    <a:pt x="3311" y="2876"/>
                  </a:lnTo>
                  <a:lnTo>
                    <a:pt x="3304" y="2891"/>
                  </a:lnTo>
                  <a:lnTo>
                    <a:pt x="3295" y="2902"/>
                  </a:lnTo>
                  <a:lnTo>
                    <a:pt x="3284" y="2912"/>
                  </a:lnTo>
                  <a:lnTo>
                    <a:pt x="3269" y="2918"/>
                  </a:lnTo>
                  <a:lnTo>
                    <a:pt x="3255" y="2919"/>
                  </a:lnTo>
                  <a:lnTo>
                    <a:pt x="3241" y="2918"/>
                  </a:lnTo>
                  <a:lnTo>
                    <a:pt x="3226" y="2912"/>
                  </a:lnTo>
                  <a:lnTo>
                    <a:pt x="3215" y="2902"/>
                  </a:lnTo>
                  <a:lnTo>
                    <a:pt x="3193" y="2885"/>
                  </a:lnTo>
                  <a:lnTo>
                    <a:pt x="3169" y="2870"/>
                  </a:lnTo>
                  <a:lnTo>
                    <a:pt x="3141" y="2859"/>
                  </a:lnTo>
                  <a:lnTo>
                    <a:pt x="3111" y="2849"/>
                  </a:lnTo>
                  <a:lnTo>
                    <a:pt x="3079" y="2842"/>
                  </a:lnTo>
                  <a:lnTo>
                    <a:pt x="3046" y="2839"/>
                  </a:lnTo>
                  <a:lnTo>
                    <a:pt x="3011" y="2837"/>
                  </a:lnTo>
                  <a:lnTo>
                    <a:pt x="2977" y="2838"/>
                  </a:lnTo>
                  <a:lnTo>
                    <a:pt x="2943" y="2841"/>
                  </a:lnTo>
                  <a:lnTo>
                    <a:pt x="2909" y="2846"/>
                  </a:lnTo>
                  <a:lnTo>
                    <a:pt x="2878" y="2854"/>
                  </a:lnTo>
                  <a:lnTo>
                    <a:pt x="2848" y="2864"/>
                  </a:lnTo>
                  <a:lnTo>
                    <a:pt x="2803" y="2878"/>
                  </a:lnTo>
                  <a:lnTo>
                    <a:pt x="2758" y="2887"/>
                  </a:lnTo>
                  <a:lnTo>
                    <a:pt x="2713" y="2891"/>
                  </a:lnTo>
                  <a:lnTo>
                    <a:pt x="2669" y="2889"/>
                  </a:lnTo>
                  <a:lnTo>
                    <a:pt x="2626" y="2883"/>
                  </a:lnTo>
                  <a:lnTo>
                    <a:pt x="2584" y="2872"/>
                  </a:lnTo>
                  <a:lnTo>
                    <a:pt x="2545" y="2857"/>
                  </a:lnTo>
                  <a:lnTo>
                    <a:pt x="2508" y="2837"/>
                  </a:lnTo>
                  <a:lnTo>
                    <a:pt x="2473" y="2812"/>
                  </a:lnTo>
                  <a:lnTo>
                    <a:pt x="2442" y="2784"/>
                  </a:lnTo>
                  <a:lnTo>
                    <a:pt x="2415" y="2751"/>
                  </a:lnTo>
                  <a:lnTo>
                    <a:pt x="2391" y="2716"/>
                  </a:lnTo>
                  <a:lnTo>
                    <a:pt x="2372" y="2676"/>
                  </a:lnTo>
                  <a:lnTo>
                    <a:pt x="2359" y="2639"/>
                  </a:lnTo>
                  <a:lnTo>
                    <a:pt x="2349" y="2600"/>
                  </a:lnTo>
                  <a:lnTo>
                    <a:pt x="2343" y="2560"/>
                  </a:lnTo>
                  <a:lnTo>
                    <a:pt x="2341" y="2519"/>
                  </a:lnTo>
                  <a:lnTo>
                    <a:pt x="343" y="2519"/>
                  </a:lnTo>
                  <a:lnTo>
                    <a:pt x="296" y="2516"/>
                  </a:lnTo>
                  <a:lnTo>
                    <a:pt x="251" y="2507"/>
                  </a:lnTo>
                  <a:lnTo>
                    <a:pt x="210" y="2492"/>
                  </a:lnTo>
                  <a:lnTo>
                    <a:pt x="169" y="2472"/>
                  </a:lnTo>
                  <a:lnTo>
                    <a:pt x="133" y="2447"/>
                  </a:lnTo>
                  <a:lnTo>
                    <a:pt x="101" y="2418"/>
                  </a:lnTo>
                  <a:lnTo>
                    <a:pt x="72" y="2385"/>
                  </a:lnTo>
                  <a:lnTo>
                    <a:pt x="47" y="2348"/>
                  </a:lnTo>
                  <a:lnTo>
                    <a:pt x="27" y="2309"/>
                  </a:lnTo>
                  <a:lnTo>
                    <a:pt x="12" y="2267"/>
                  </a:lnTo>
                  <a:lnTo>
                    <a:pt x="3" y="2222"/>
                  </a:lnTo>
                  <a:lnTo>
                    <a:pt x="0" y="2175"/>
                  </a:lnTo>
                  <a:lnTo>
                    <a:pt x="0" y="343"/>
                  </a:lnTo>
                  <a:lnTo>
                    <a:pt x="3" y="297"/>
                  </a:lnTo>
                  <a:lnTo>
                    <a:pt x="12" y="252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10934177" y="4254500"/>
            <a:ext cx="604838" cy="514350"/>
            <a:chOff x="10934700" y="4254500"/>
            <a:chExt cx="604838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3" name="Freeform 282"/>
            <p:cNvSpPr>
              <a:spLocks/>
            </p:cNvSpPr>
            <p:nvPr/>
          </p:nvSpPr>
          <p:spPr bwMode="auto">
            <a:xfrm>
              <a:off x="11407775" y="4416425"/>
              <a:ext cx="30163" cy="119062"/>
            </a:xfrm>
            <a:custGeom>
              <a:avLst/>
              <a:gdLst>
                <a:gd name="T0" fmla="*/ 19 w 169"/>
                <a:gd name="T1" fmla="*/ 0 h 677"/>
                <a:gd name="T2" fmla="*/ 52 w 169"/>
                <a:gd name="T3" fmla="*/ 33 h 677"/>
                <a:gd name="T4" fmla="*/ 81 w 169"/>
                <a:gd name="T5" fmla="*/ 69 h 677"/>
                <a:gd name="T6" fmla="*/ 107 w 169"/>
                <a:gd name="T7" fmla="*/ 108 h 677"/>
                <a:gd name="T8" fmla="*/ 129 w 169"/>
                <a:gd name="T9" fmla="*/ 150 h 677"/>
                <a:gd name="T10" fmla="*/ 146 w 169"/>
                <a:gd name="T11" fmla="*/ 194 h 677"/>
                <a:gd name="T12" fmla="*/ 159 w 169"/>
                <a:gd name="T13" fmla="*/ 241 h 677"/>
                <a:gd name="T14" fmla="*/ 166 w 169"/>
                <a:gd name="T15" fmla="*/ 289 h 677"/>
                <a:gd name="T16" fmla="*/ 169 w 169"/>
                <a:gd name="T17" fmla="*/ 339 h 677"/>
                <a:gd name="T18" fmla="*/ 166 w 169"/>
                <a:gd name="T19" fmla="*/ 388 h 677"/>
                <a:gd name="T20" fmla="*/ 159 w 169"/>
                <a:gd name="T21" fmla="*/ 437 h 677"/>
                <a:gd name="T22" fmla="*/ 146 w 169"/>
                <a:gd name="T23" fmla="*/ 482 h 677"/>
                <a:gd name="T24" fmla="*/ 129 w 169"/>
                <a:gd name="T25" fmla="*/ 526 h 677"/>
                <a:gd name="T26" fmla="*/ 107 w 169"/>
                <a:gd name="T27" fmla="*/ 568 h 677"/>
                <a:gd name="T28" fmla="*/ 81 w 169"/>
                <a:gd name="T29" fmla="*/ 607 h 677"/>
                <a:gd name="T30" fmla="*/ 52 w 169"/>
                <a:gd name="T31" fmla="*/ 644 h 677"/>
                <a:gd name="T32" fmla="*/ 19 w 169"/>
                <a:gd name="T33" fmla="*/ 677 h 677"/>
                <a:gd name="T34" fmla="*/ 6 w 169"/>
                <a:gd name="T35" fmla="*/ 542 h 677"/>
                <a:gd name="T36" fmla="*/ 0 w 169"/>
                <a:gd name="T37" fmla="*/ 406 h 677"/>
                <a:gd name="T38" fmla="*/ 0 w 169"/>
                <a:gd name="T39" fmla="*/ 271 h 677"/>
                <a:gd name="T40" fmla="*/ 6 w 169"/>
                <a:gd name="T41" fmla="*/ 136 h 677"/>
                <a:gd name="T42" fmla="*/ 19 w 169"/>
                <a:gd name="T4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7">
                  <a:moveTo>
                    <a:pt x="19" y="0"/>
                  </a:moveTo>
                  <a:lnTo>
                    <a:pt x="52" y="33"/>
                  </a:lnTo>
                  <a:lnTo>
                    <a:pt x="81" y="69"/>
                  </a:lnTo>
                  <a:lnTo>
                    <a:pt x="107" y="108"/>
                  </a:lnTo>
                  <a:lnTo>
                    <a:pt x="129" y="150"/>
                  </a:lnTo>
                  <a:lnTo>
                    <a:pt x="146" y="194"/>
                  </a:lnTo>
                  <a:lnTo>
                    <a:pt x="159" y="241"/>
                  </a:lnTo>
                  <a:lnTo>
                    <a:pt x="166" y="289"/>
                  </a:lnTo>
                  <a:lnTo>
                    <a:pt x="169" y="339"/>
                  </a:lnTo>
                  <a:lnTo>
                    <a:pt x="166" y="388"/>
                  </a:lnTo>
                  <a:lnTo>
                    <a:pt x="159" y="437"/>
                  </a:lnTo>
                  <a:lnTo>
                    <a:pt x="146" y="482"/>
                  </a:lnTo>
                  <a:lnTo>
                    <a:pt x="129" y="526"/>
                  </a:lnTo>
                  <a:lnTo>
                    <a:pt x="107" y="568"/>
                  </a:lnTo>
                  <a:lnTo>
                    <a:pt x="81" y="607"/>
                  </a:lnTo>
                  <a:lnTo>
                    <a:pt x="52" y="644"/>
                  </a:lnTo>
                  <a:lnTo>
                    <a:pt x="19" y="677"/>
                  </a:lnTo>
                  <a:lnTo>
                    <a:pt x="6" y="542"/>
                  </a:lnTo>
                  <a:lnTo>
                    <a:pt x="0" y="406"/>
                  </a:lnTo>
                  <a:lnTo>
                    <a:pt x="0" y="271"/>
                  </a:lnTo>
                  <a:lnTo>
                    <a:pt x="6" y="136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83"/>
            <p:cNvSpPr>
              <a:spLocks/>
            </p:cNvSpPr>
            <p:nvPr/>
          </p:nvSpPr>
          <p:spPr bwMode="auto">
            <a:xfrm>
              <a:off x="11277600" y="4416425"/>
              <a:ext cx="30163" cy="119062"/>
            </a:xfrm>
            <a:custGeom>
              <a:avLst/>
              <a:gdLst>
                <a:gd name="T0" fmla="*/ 150 w 169"/>
                <a:gd name="T1" fmla="*/ 0 h 677"/>
                <a:gd name="T2" fmla="*/ 163 w 169"/>
                <a:gd name="T3" fmla="*/ 136 h 677"/>
                <a:gd name="T4" fmla="*/ 169 w 169"/>
                <a:gd name="T5" fmla="*/ 271 h 677"/>
                <a:gd name="T6" fmla="*/ 169 w 169"/>
                <a:gd name="T7" fmla="*/ 406 h 677"/>
                <a:gd name="T8" fmla="*/ 163 w 169"/>
                <a:gd name="T9" fmla="*/ 542 h 677"/>
                <a:gd name="T10" fmla="*/ 150 w 169"/>
                <a:gd name="T11" fmla="*/ 677 h 677"/>
                <a:gd name="T12" fmla="*/ 116 w 169"/>
                <a:gd name="T13" fmla="*/ 644 h 677"/>
                <a:gd name="T14" fmla="*/ 87 w 169"/>
                <a:gd name="T15" fmla="*/ 607 h 677"/>
                <a:gd name="T16" fmla="*/ 61 w 169"/>
                <a:gd name="T17" fmla="*/ 568 h 677"/>
                <a:gd name="T18" fmla="*/ 41 w 169"/>
                <a:gd name="T19" fmla="*/ 526 h 677"/>
                <a:gd name="T20" fmla="*/ 23 w 169"/>
                <a:gd name="T21" fmla="*/ 482 h 677"/>
                <a:gd name="T22" fmla="*/ 10 w 169"/>
                <a:gd name="T23" fmla="*/ 437 h 677"/>
                <a:gd name="T24" fmla="*/ 2 w 169"/>
                <a:gd name="T25" fmla="*/ 388 h 677"/>
                <a:gd name="T26" fmla="*/ 0 w 169"/>
                <a:gd name="T27" fmla="*/ 339 h 677"/>
                <a:gd name="T28" fmla="*/ 2 w 169"/>
                <a:gd name="T29" fmla="*/ 289 h 677"/>
                <a:gd name="T30" fmla="*/ 10 w 169"/>
                <a:gd name="T31" fmla="*/ 241 h 677"/>
                <a:gd name="T32" fmla="*/ 23 w 169"/>
                <a:gd name="T33" fmla="*/ 194 h 677"/>
                <a:gd name="T34" fmla="*/ 41 w 169"/>
                <a:gd name="T35" fmla="*/ 150 h 677"/>
                <a:gd name="T36" fmla="*/ 61 w 169"/>
                <a:gd name="T37" fmla="*/ 108 h 677"/>
                <a:gd name="T38" fmla="*/ 87 w 169"/>
                <a:gd name="T39" fmla="*/ 69 h 677"/>
                <a:gd name="T40" fmla="*/ 116 w 169"/>
                <a:gd name="T41" fmla="*/ 33 h 677"/>
                <a:gd name="T42" fmla="*/ 150 w 169"/>
                <a:gd name="T4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677">
                  <a:moveTo>
                    <a:pt x="150" y="0"/>
                  </a:moveTo>
                  <a:lnTo>
                    <a:pt x="163" y="136"/>
                  </a:lnTo>
                  <a:lnTo>
                    <a:pt x="169" y="271"/>
                  </a:lnTo>
                  <a:lnTo>
                    <a:pt x="169" y="406"/>
                  </a:lnTo>
                  <a:lnTo>
                    <a:pt x="163" y="542"/>
                  </a:lnTo>
                  <a:lnTo>
                    <a:pt x="150" y="677"/>
                  </a:lnTo>
                  <a:lnTo>
                    <a:pt x="116" y="644"/>
                  </a:lnTo>
                  <a:lnTo>
                    <a:pt x="87" y="607"/>
                  </a:lnTo>
                  <a:lnTo>
                    <a:pt x="61" y="568"/>
                  </a:lnTo>
                  <a:lnTo>
                    <a:pt x="41" y="526"/>
                  </a:lnTo>
                  <a:lnTo>
                    <a:pt x="23" y="482"/>
                  </a:lnTo>
                  <a:lnTo>
                    <a:pt x="10" y="437"/>
                  </a:lnTo>
                  <a:lnTo>
                    <a:pt x="2" y="388"/>
                  </a:lnTo>
                  <a:lnTo>
                    <a:pt x="0" y="339"/>
                  </a:lnTo>
                  <a:lnTo>
                    <a:pt x="2" y="289"/>
                  </a:lnTo>
                  <a:lnTo>
                    <a:pt x="10" y="241"/>
                  </a:lnTo>
                  <a:lnTo>
                    <a:pt x="23" y="194"/>
                  </a:lnTo>
                  <a:lnTo>
                    <a:pt x="41" y="150"/>
                  </a:lnTo>
                  <a:lnTo>
                    <a:pt x="61" y="108"/>
                  </a:lnTo>
                  <a:lnTo>
                    <a:pt x="87" y="69"/>
                  </a:lnTo>
                  <a:lnTo>
                    <a:pt x="116" y="3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84"/>
            <p:cNvSpPr>
              <a:spLocks noEditPoints="1"/>
            </p:cNvSpPr>
            <p:nvPr/>
          </p:nvSpPr>
          <p:spPr bwMode="auto">
            <a:xfrm>
              <a:off x="11036300" y="4400550"/>
              <a:ext cx="160338" cy="150812"/>
            </a:xfrm>
            <a:custGeom>
              <a:avLst/>
              <a:gdLst>
                <a:gd name="T0" fmla="*/ 577 w 913"/>
                <a:gd name="T1" fmla="*/ 322 h 849"/>
                <a:gd name="T2" fmla="*/ 524 w 913"/>
                <a:gd name="T3" fmla="*/ 374 h 849"/>
                <a:gd name="T4" fmla="*/ 516 w 913"/>
                <a:gd name="T5" fmla="*/ 451 h 849"/>
                <a:gd name="T6" fmla="*/ 555 w 913"/>
                <a:gd name="T7" fmla="*/ 513 h 849"/>
                <a:gd name="T8" fmla="*/ 627 w 913"/>
                <a:gd name="T9" fmla="*/ 539 h 849"/>
                <a:gd name="T10" fmla="*/ 699 w 913"/>
                <a:gd name="T11" fmla="*/ 513 h 849"/>
                <a:gd name="T12" fmla="*/ 738 w 913"/>
                <a:gd name="T13" fmla="*/ 451 h 849"/>
                <a:gd name="T14" fmla="*/ 730 w 913"/>
                <a:gd name="T15" fmla="*/ 374 h 849"/>
                <a:gd name="T16" fmla="*/ 677 w 913"/>
                <a:gd name="T17" fmla="*/ 322 h 849"/>
                <a:gd name="T18" fmla="*/ 284 w 913"/>
                <a:gd name="T19" fmla="*/ 310 h 849"/>
                <a:gd name="T20" fmla="*/ 214 w 913"/>
                <a:gd name="T21" fmla="*/ 335 h 849"/>
                <a:gd name="T22" fmla="*/ 173 w 913"/>
                <a:gd name="T23" fmla="*/ 399 h 849"/>
                <a:gd name="T24" fmla="*/ 182 w 913"/>
                <a:gd name="T25" fmla="*/ 475 h 849"/>
                <a:gd name="T26" fmla="*/ 234 w 913"/>
                <a:gd name="T27" fmla="*/ 527 h 849"/>
                <a:gd name="T28" fmla="*/ 311 w 913"/>
                <a:gd name="T29" fmla="*/ 536 h 849"/>
                <a:gd name="T30" fmla="*/ 374 w 913"/>
                <a:gd name="T31" fmla="*/ 495 h 849"/>
                <a:gd name="T32" fmla="*/ 399 w 913"/>
                <a:gd name="T33" fmla="*/ 425 h 849"/>
                <a:gd name="T34" fmla="*/ 374 w 913"/>
                <a:gd name="T35" fmla="*/ 353 h 849"/>
                <a:gd name="T36" fmla="*/ 311 w 913"/>
                <a:gd name="T37" fmla="*/ 313 h 849"/>
                <a:gd name="T38" fmla="*/ 284 w 913"/>
                <a:gd name="T39" fmla="*/ 81 h 849"/>
                <a:gd name="T40" fmla="*/ 308 w 913"/>
                <a:gd name="T41" fmla="*/ 127 h 849"/>
                <a:gd name="T42" fmla="*/ 570 w 913"/>
                <a:gd name="T43" fmla="*/ 138 h 849"/>
                <a:gd name="T44" fmla="*/ 616 w 913"/>
                <a:gd name="T45" fmla="*/ 114 h 849"/>
                <a:gd name="T46" fmla="*/ 627 w 913"/>
                <a:gd name="T47" fmla="*/ 0 h 849"/>
                <a:gd name="T48" fmla="*/ 754 w 913"/>
                <a:gd name="T49" fmla="*/ 76 h 849"/>
                <a:gd name="T50" fmla="*/ 847 w 913"/>
                <a:gd name="T51" fmla="*/ 187 h 849"/>
                <a:gd name="T52" fmla="*/ 901 w 913"/>
                <a:gd name="T53" fmla="*/ 324 h 849"/>
                <a:gd name="T54" fmla="*/ 910 w 913"/>
                <a:gd name="T55" fmla="*/ 476 h 849"/>
                <a:gd name="T56" fmla="*/ 870 w 913"/>
                <a:gd name="T57" fmla="*/ 618 h 849"/>
                <a:gd name="T58" fmla="*/ 788 w 913"/>
                <a:gd name="T59" fmla="*/ 739 h 849"/>
                <a:gd name="T60" fmla="*/ 673 w 913"/>
                <a:gd name="T61" fmla="*/ 828 h 849"/>
                <a:gd name="T62" fmla="*/ 624 w 913"/>
                <a:gd name="T63" fmla="*/ 750 h 849"/>
                <a:gd name="T64" fmla="*/ 589 w 913"/>
                <a:gd name="T65" fmla="*/ 713 h 849"/>
                <a:gd name="T66" fmla="*/ 324 w 913"/>
                <a:gd name="T67" fmla="*/ 713 h 849"/>
                <a:gd name="T68" fmla="*/ 287 w 913"/>
                <a:gd name="T69" fmla="*/ 750 h 849"/>
                <a:gd name="T70" fmla="*/ 240 w 913"/>
                <a:gd name="T71" fmla="*/ 828 h 849"/>
                <a:gd name="T72" fmla="*/ 123 w 913"/>
                <a:gd name="T73" fmla="*/ 739 h 849"/>
                <a:gd name="T74" fmla="*/ 42 w 913"/>
                <a:gd name="T75" fmla="*/ 618 h 849"/>
                <a:gd name="T76" fmla="*/ 2 w 913"/>
                <a:gd name="T77" fmla="*/ 476 h 849"/>
                <a:gd name="T78" fmla="*/ 10 w 913"/>
                <a:gd name="T79" fmla="*/ 324 h 849"/>
                <a:gd name="T80" fmla="*/ 65 w 913"/>
                <a:gd name="T81" fmla="*/ 187 h 849"/>
                <a:gd name="T82" fmla="*/ 158 w 913"/>
                <a:gd name="T83" fmla="*/ 76 h 849"/>
                <a:gd name="T84" fmla="*/ 284 w 913"/>
                <a:gd name="T85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3" h="849">
                  <a:moveTo>
                    <a:pt x="627" y="310"/>
                  </a:moveTo>
                  <a:lnTo>
                    <a:pt x="601" y="313"/>
                  </a:lnTo>
                  <a:lnTo>
                    <a:pt x="577" y="322"/>
                  </a:lnTo>
                  <a:lnTo>
                    <a:pt x="555" y="335"/>
                  </a:lnTo>
                  <a:lnTo>
                    <a:pt x="538" y="353"/>
                  </a:lnTo>
                  <a:lnTo>
                    <a:pt x="524" y="374"/>
                  </a:lnTo>
                  <a:lnTo>
                    <a:pt x="516" y="399"/>
                  </a:lnTo>
                  <a:lnTo>
                    <a:pt x="513" y="425"/>
                  </a:lnTo>
                  <a:lnTo>
                    <a:pt x="516" y="451"/>
                  </a:lnTo>
                  <a:lnTo>
                    <a:pt x="524" y="475"/>
                  </a:lnTo>
                  <a:lnTo>
                    <a:pt x="538" y="495"/>
                  </a:lnTo>
                  <a:lnTo>
                    <a:pt x="555" y="513"/>
                  </a:lnTo>
                  <a:lnTo>
                    <a:pt x="577" y="527"/>
                  </a:lnTo>
                  <a:lnTo>
                    <a:pt x="601" y="536"/>
                  </a:lnTo>
                  <a:lnTo>
                    <a:pt x="627" y="539"/>
                  </a:lnTo>
                  <a:lnTo>
                    <a:pt x="653" y="536"/>
                  </a:lnTo>
                  <a:lnTo>
                    <a:pt x="677" y="527"/>
                  </a:lnTo>
                  <a:lnTo>
                    <a:pt x="699" y="513"/>
                  </a:lnTo>
                  <a:lnTo>
                    <a:pt x="716" y="495"/>
                  </a:lnTo>
                  <a:lnTo>
                    <a:pt x="730" y="475"/>
                  </a:lnTo>
                  <a:lnTo>
                    <a:pt x="738" y="451"/>
                  </a:lnTo>
                  <a:lnTo>
                    <a:pt x="741" y="425"/>
                  </a:lnTo>
                  <a:lnTo>
                    <a:pt x="738" y="399"/>
                  </a:lnTo>
                  <a:lnTo>
                    <a:pt x="730" y="374"/>
                  </a:lnTo>
                  <a:lnTo>
                    <a:pt x="716" y="353"/>
                  </a:lnTo>
                  <a:lnTo>
                    <a:pt x="699" y="335"/>
                  </a:lnTo>
                  <a:lnTo>
                    <a:pt x="677" y="322"/>
                  </a:lnTo>
                  <a:lnTo>
                    <a:pt x="653" y="313"/>
                  </a:lnTo>
                  <a:lnTo>
                    <a:pt x="627" y="310"/>
                  </a:lnTo>
                  <a:close/>
                  <a:moveTo>
                    <a:pt x="284" y="310"/>
                  </a:moveTo>
                  <a:lnTo>
                    <a:pt x="258" y="313"/>
                  </a:lnTo>
                  <a:lnTo>
                    <a:pt x="234" y="322"/>
                  </a:lnTo>
                  <a:lnTo>
                    <a:pt x="214" y="335"/>
                  </a:lnTo>
                  <a:lnTo>
                    <a:pt x="196" y="353"/>
                  </a:lnTo>
                  <a:lnTo>
                    <a:pt x="182" y="374"/>
                  </a:lnTo>
                  <a:lnTo>
                    <a:pt x="173" y="399"/>
                  </a:lnTo>
                  <a:lnTo>
                    <a:pt x="170" y="425"/>
                  </a:lnTo>
                  <a:lnTo>
                    <a:pt x="173" y="451"/>
                  </a:lnTo>
                  <a:lnTo>
                    <a:pt x="182" y="475"/>
                  </a:lnTo>
                  <a:lnTo>
                    <a:pt x="196" y="495"/>
                  </a:lnTo>
                  <a:lnTo>
                    <a:pt x="214" y="513"/>
                  </a:lnTo>
                  <a:lnTo>
                    <a:pt x="234" y="527"/>
                  </a:lnTo>
                  <a:lnTo>
                    <a:pt x="258" y="536"/>
                  </a:lnTo>
                  <a:lnTo>
                    <a:pt x="284" y="539"/>
                  </a:lnTo>
                  <a:lnTo>
                    <a:pt x="311" y="536"/>
                  </a:lnTo>
                  <a:lnTo>
                    <a:pt x="335" y="527"/>
                  </a:lnTo>
                  <a:lnTo>
                    <a:pt x="356" y="513"/>
                  </a:lnTo>
                  <a:lnTo>
                    <a:pt x="374" y="495"/>
                  </a:lnTo>
                  <a:lnTo>
                    <a:pt x="387" y="475"/>
                  </a:lnTo>
                  <a:lnTo>
                    <a:pt x="395" y="451"/>
                  </a:lnTo>
                  <a:lnTo>
                    <a:pt x="399" y="425"/>
                  </a:lnTo>
                  <a:lnTo>
                    <a:pt x="395" y="399"/>
                  </a:lnTo>
                  <a:lnTo>
                    <a:pt x="387" y="374"/>
                  </a:lnTo>
                  <a:lnTo>
                    <a:pt x="374" y="353"/>
                  </a:lnTo>
                  <a:lnTo>
                    <a:pt x="356" y="335"/>
                  </a:lnTo>
                  <a:lnTo>
                    <a:pt x="335" y="322"/>
                  </a:lnTo>
                  <a:lnTo>
                    <a:pt x="311" y="313"/>
                  </a:lnTo>
                  <a:lnTo>
                    <a:pt x="284" y="310"/>
                  </a:lnTo>
                  <a:close/>
                  <a:moveTo>
                    <a:pt x="284" y="0"/>
                  </a:moveTo>
                  <a:lnTo>
                    <a:pt x="284" y="81"/>
                  </a:lnTo>
                  <a:lnTo>
                    <a:pt x="287" y="99"/>
                  </a:lnTo>
                  <a:lnTo>
                    <a:pt x="296" y="114"/>
                  </a:lnTo>
                  <a:lnTo>
                    <a:pt x="308" y="127"/>
                  </a:lnTo>
                  <a:lnTo>
                    <a:pt x="324" y="135"/>
                  </a:lnTo>
                  <a:lnTo>
                    <a:pt x="341" y="138"/>
                  </a:lnTo>
                  <a:lnTo>
                    <a:pt x="570" y="138"/>
                  </a:lnTo>
                  <a:lnTo>
                    <a:pt x="589" y="135"/>
                  </a:lnTo>
                  <a:lnTo>
                    <a:pt x="604" y="127"/>
                  </a:lnTo>
                  <a:lnTo>
                    <a:pt x="616" y="114"/>
                  </a:lnTo>
                  <a:lnTo>
                    <a:pt x="624" y="99"/>
                  </a:lnTo>
                  <a:lnTo>
                    <a:pt x="627" y="81"/>
                  </a:lnTo>
                  <a:lnTo>
                    <a:pt x="627" y="0"/>
                  </a:lnTo>
                  <a:lnTo>
                    <a:pt x="673" y="20"/>
                  </a:lnTo>
                  <a:lnTo>
                    <a:pt x="714" y="47"/>
                  </a:lnTo>
                  <a:lnTo>
                    <a:pt x="754" y="76"/>
                  </a:lnTo>
                  <a:lnTo>
                    <a:pt x="788" y="110"/>
                  </a:lnTo>
                  <a:lnTo>
                    <a:pt x="820" y="147"/>
                  </a:lnTo>
                  <a:lnTo>
                    <a:pt x="847" y="187"/>
                  </a:lnTo>
                  <a:lnTo>
                    <a:pt x="870" y="230"/>
                  </a:lnTo>
                  <a:lnTo>
                    <a:pt x="888" y="276"/>
                  </a:lnTo>
                  <a:lnTo>
                    <a:pt x="901" y="324"/>
                  </a:lnTo>
                  <a:lnTo>
                    <a:pt x="910" y="374"/>
                  </a:lnTo>
                  <a:lnTo>
                    <a:pt x="913" y="425"/>
                  </a:lnTo>
                  <a:lnTo>
                    <a:pt x="910" y="476"/>
                  </a:lnTo>
                  <a:lnTo>
                    <a:pt x="901" y="526"/>
                  </a:lnTo>
                  <a:lnTo>
                    <a:pt x="888" y="573"/>
                  </a:lnTo>
                  <a:lnTo>
                    <a:pt x="870" y="618"/>
                  </a:lnTo>
                  <a:lnTo>
                    <a:pt x="847" y="662"/>
                  </a:lnTo>
                  <a:lnTo>
                    <a:pt x="820" y="702"/>
                  </a:lnTo>
                  <a:lnTo>
                    <a:pt x="788" y="739"/>
                  </a:lnTo>
                  <a:lnTo>
                    <a:pt x="754" y="773"/>
                  </a:lnTo>
                  <a:lnTo>
                    <a:pt x="714" y="802"/>
                  </a:lnTo>
                  <a:lnTo>
                    <a:pt x="673" y="828"/>
                  </a:lnTo>
                  <a:lnTo>
                    <a:pt x="627" y="849"/>
                  </a:lnTo>
                  <a:lnTo>
                    <a:pt x="627" y="767"/>
                  </a:lnTo>
                  <a:lnTo>
                    <a:pt x="624" y="750"/>
                  </a:lnTo>
                  <a:lnTo>
                    <a:pt x="616" y="734"/>
                  </a:lnTo>
                  <a:lnTo>
                    <a:pt x="604" y="722"/>
                  </a:lnTo>
                  <a:lnTo>
                    <a:pt x="589" y="713"/>
                  </a:lnTo>
                  <a:lnTo>
                    <a:pt x="570" y="710"/>
                  </a:lnTo>
                  <a:lnTo>
                    <a:pt x="341" y="710"/>
                  </a:lnTo>
                  <a:lnTo>
                    <a:pt x="324" y="713"/>
                  </a:lnTo>
                  <a:lnTo>
                    <a:pt x="308" y="722"/>
                  </a:lnTo>
                  <a:lnTo>
                    <a:pt x="296" y="734"/>
                  </a:lnTo>
                  <a:lnTo>
                    <a:pt x="287" y="750"/>
                  </a:lnTo>
                  <a:lnTo>
                    <a:pt x="284" y="767"/>
                  </a:lnTo>
                  <a:lnTo>
                    <a:pt x="284" y="849"/>
                  </a:lnTo>
                  <a:lnTo>
                    <a:pt x="240" y="828"/>
                  </a:lnTo>
                  <a:lnTo>
                    <a:pt x="197" y="802"/>
                  </a:lnTo>
                  <a:lnTo>
                    <a:pt x="158" y="773"/>
                  </a:lnTo>
                  <a:lnTo>
                    <a:pt x="123" y="739"/>
                  </a:lnTo>
                  <a:lnTo>
                    <a:pt x="92" y="702"/>
                  </a:lnTo>
                  <a:lnTo>
                    <a:pt x="65" y="662"/>
                  </a:lnTo>
                  <a:lnTo>
                    <a:pt x="42" y="618"/>
                  </a:lnTo>
                  <a:lnTo>
                    <a:pt x="23" y="573"/>
                  </a:lnTo>
                  <a:lnTo>
                    <a:pt x="10" y="526"/>
                  </a:lnTo>
                  <a:lnTo>
                    <a:pt x="2" y="476"/>
                  </a:lnTo>
                  <a:lnTo>
                    <a:pt x="0" y="425"/>
                  </a:lnTo>
                  <a:lnTo>
                    <a:pt x="2" y="374"/>
                  </a:lnTo>
                  <a:lnTo>
                    <a:pt x="10" y="324"/>
                  </a:lnTo>
                  <a:lnTo>
                    <a:pt x="23" y="276"/>
                  </a:lnTo>
                  <a:lnTo>
                    <a:pt x="42" y="230"/>
                  </a:lnTo>
                  <a:lnTo>
                    <a:pt x="65" y="187"/>
                  </a:lnTo>
                  <a:lnTo>
                    <a:pt x="92" y="147"/>
                  </a:lnTo>
                  <a:lnTo>
                    <a:pt x="123" y="110"/>
                  </a:lnTo>
                  <a:lnTo>
                    <a:pt x="158" y="76"/>
                  </a:lnTo>
                  <a:lnTo>
                    <a:pt x="197" y="47"/>
                  </a:lnTo>
                  <a:lnTo>
                    <a:pt x="240" y="20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85"/>
            <p:cNvSpPr>
              <a:spLocks noEditPoints="1"/>
            </p:cNvSpPr>
            <p:nvPr/>
          </p:nvSpPr>
          <p:spPr bwMode="auto">
            <a:xfrm>
              <a:off x="10934700" y="4254500"/>
              <a:ext cx="604838" cy="514350"/>
            </a:xfrm>
            <a:custGeom>
              <a:avLst/>
              <a:gdLst>
                <a:gd name="T0" fmla="*/ 2287 w 3426"/>
                <a:gd name="T1" fmla="*/ 1277 h 2919"/>
                <a:gd name="T2" fmla="*/ 2490 w 3426"/>
                <a:gd name="T3" fmla="*/ 1305 h 2919"/>
                <a:gd name="T4" fmla="*/ 2474 w 3426"/>
                <a:gd name="T5" fmla="*/ 1205 h 2919"/>
                <a:gd name="T6" fmla="*/ 745 w 3426"/>
                <a:gd name="T7" fmla="*/ 762 h 2919"/>
                <a:gd name="T8" fmla="*/ 499 w 3426"/>
                <a:gd name="T9" fmla="*/ 1042 h 2919"/>
                <a:gd name="T10" fmla="*/ 481 w 3426"/>
                <a:gd name="T11" fmla="*/ 1425 h 2919"/>
                <a:gd name="T12" fmla="*/ 698 w 3426"/>
                <a:gd name="T13" fmla="*/ 1727 h 2919"/>
                <a:gd name="T14" fmla="*/ 950 w 3426"/>
                <a:gd name="T15" fmla="*/ 1807 h 2919"/>
                <a:gd name="T16" fmla="*/ 1088 w 3426"/>
                <a:gd name="T17" fmla="*/ 1778 h 2919"/>
                <a:gd name="T18" fmla="*/ 1154 w 3426"/>
                <a:gd name="T19" fmla="*/ 1817 h 2919"/>
                <a:gd name="T20" fmla="*/ 1474 w 3426"/>
                <a:gd name="T21" fmla="*/ 1617 h 2919"/>
                <a:gd name="T22" fmla="*/ 1599 w 3426"/>
                <a:gd name="T23" fmla="*/ 1260 h 2919"/>
                <a:gd name="T24" fmla="*/ 1474 w 3426"/>
                <a:gd name="T25" fmla="*/ 902 h 2919"/>
                <a:gd name="T26" fmla="*/ 1154 w 3426"/>
                <a:gd name="T27" fmla="*/ 701 h 2919"/>
                <a:gd name="T28" fmla="*/ 1085 w 3426"/>
                <a:gd name="T29" fmla="*/ 859 h 2919"/>
                <a:gd name="T30" fmla="*/ 919 w 3426"/>
                <a:gd name="T31" fmla="*/ 700 h 2919"/>
                <a:gd name="T32" fmla="*/ 2109 w 3426"/>
                <a:gd name="T33" fmla="*/ 766 h 2919"/>
                <a:gd name="T34" fmla="*/ 1936 w 3426"/>
                <a:gd name="T35" fmla="*/ 925 h 2919"/>
                <a:gd name="T36" fmla="*/ 1831 w 3426"/>
                <a:gd name="T37" fmla="*/ 1321 h 2919"/>
                <a:gd name="T38" fmla="*/ 2013 w 3426"/>
                <a:gd name="T39" fmla="*/ 1679 h 2919"/>
                <a:gd name="T40" fmla="*/ 2152 w 3426"/>
                <a:gd name="T41" fmla="*/ 1775 h 2919"/>
                <a:gd name="T42" fmla="*/ 2335 w 3426"/>
                <a:gd name="T43" fmla="*/ 1827 h 2919"/>
                <a:gd name="T44" fmla="*/ 2200 w 3426"/>
                <a:gd name="T45" fmla="*/ 1671 h 2919"/>
                <a:gd name="T46" fmla="*/ 2198 w 3426"/>
                <a:gd name="T47" fmla="*/ 848 h 2919"/>
                <a:gd name="T48" fmla="*/ 2450 w 3426"/>
                <a:gd name="T49" fmla="*/ 805 h 2919"/>
                <a:gd name="T50" fmla="*/ 2574 w 3426"/>
                <a:gd name="T51" fmla="*/ 1122 h 2919"/>
                <a:gd name="T52" fmla="*/ 2550 w 3426"/>
                <a:gd name="T53" fmla="*/ 1691 h 2919"/>
                <a:gd name="T54" fmla="*/ 2477 w 3426"/>
                <a:gd name="T55" fmla="*/ 1826 h 2919"/>
                <a:gd name="T56" fmla="*/ 2689 w 3426"/>
                <a:gd name="T57" fmla="*/ 1751 h 2919"/>
                <a:gd name="T58" fmla="*/ 2862 w 3426"/>
                <a:gd name="T59" fmla="*/ 1593 h 2919"/>
                <a:gd name="T60" fmla="*/ 2967 w 3426"/>
                <a:gd name="T61" fmla="*/ 1198 h 2919"/>
                <a:gd name="T62" fmla="*/ 2785 w 3426"/>
                <a:gd name="T63" fmla="*/ 839 h 2919"/>
                <a:gd name="T64" fmla="*/ 2598 w 3426"/>
                <a:gd name="T65" fmla="*/ 723 h 2919"/>
                <a:gd name="T66" fmla="*/ 358 w 3426"/>
                <a:gd name="T67" fmla="*/ 242 h 2919"/>
                <a:gd name="T68" fmla="*/ 229 w 3426"/>
                <a:gd name="T69" fmla="*/ 429 h 2919"/>
                <a:gd name="T70" fmla="*/ 327 w 3426"/>
                <a:gd name="T71" fmla="*/ 2263 h 2919"/>
                <a:gd name="T72" fmla="*/ 405 w 3426"/>
                <a:gd name="T73" fmla="*/ 2172 h 2919"/>
                <a:gd name="T74" fmla="*/ 346 w 3426"/>
                <a:gd name="T75" fmla="*/ 407 h 2919"/>
                <a:gd name="T76" fmla="*/ 3021 w 3426"/>
                <a:gd name="T77" fmla="*/ 346 h 2919"/>
                <a:gd name="T78" fmla="*/ 3081 w 3426"/>
                <a:gd name="T79" fmla="*/ 2112 h 2919"/>
                <a:gd name="T80" fmla="*/ 2455 w 3426"/>
                <a:gd name="T81" fmla="*/ 2290 h 2919"/>
                <a:gd name="T82" fmla="*/ 3170 w 3426"/>
                <a:gd name="T83" fmla="*/ 2191 h 2919"/>
                <a:gd name="T84" fmla="*/ 3170 w 3426"/>
                <a:gd name="T85" fmla="*/ 328 h 2919"/>
                <a:gd name="T86" fmla="*/ 428 w 3426"/>
                <a:gd name="T87" fmla="*/ 228 h 2919"/>
                <a:gd name="T88" fmla="*/ 3293 w 3426"/>
                <a:gd name="T89" fmla="*/ 71 h 2919"/>
                <a:gd name="T90" fmla="*/ 3426 w 3426"/>
                <a:gd name="T91" fmla="*/ 343 h 2919"/>
                <a:gd name="T92" fmla="*/ 3326 w 3426"/>
                <a:gd name="T93" fmla="*/ 2418 h 2919"/>
                <a:gd name="T94" fmla="*/ 2455 w 3426"/>
                <a:gd name="T95" fmla="*/ 2519 h 2919"/>
                <a:gd name="T96" fmla="*/ 2564 w 3426"/>
                <a:gd name="T97" fmla="*/ 2737 h 2919"/>
                <a:gd name="T98" fmla="*/ 2808 w 3426"/>
                <a:gd name="T99" fmla="*/ 2757 h 2919"/>
                <a:gd name="T100" fmla="*/ 3086 w 3426"/>
                <a:gd name="T101" fmla="*/ 2728 h 2919"/>
                <a:gd name="T102" fmla="*/ 3304 w 3426"/>
                <a:gd name="T103" fmla="*/ 2834 h 2919"/>
                <a:gd name="T104" fmla="*/ 3269 w 3426"/>
                <a:gd name="T105" fmla="*/ 2918 h 2919"/>
                <a:gd name="T106" fmla="*/ 3141 w 3426"/>
                <a:gd name="T107" fmla="*/ 2859 h 2919"/>
                <a:gd name="T108" fmla="*/ 2909 w 3426"/>
                <a:gd name="T109" fmla="*/ 2846 h 2919"/>
                <a:gd name="T110" fmla="*/ 2626 w 3426"/>
                <a:gd name="T111" fmla="*/ 2883 h 2919"/>
                <a:gd name="T112" fmla="*/ 2391 w 3426"/>
                <a:gd name="T113" fmla="*/ 2716 h 2919"/>
                <a:gd name="T114" fmla="*/ 296 w 3426"/>
                <a:gd name="T115" fmla="*/ 2516 h 2919"/>
                <a:gd name="T116" fmla="*/ 47 w 3426"/>
                <a:gd name="T117" fmla="*/ 2348 h 2919"/>
                <a:gd name="T118" fmla="*/ 12 w 3426"/>
                <a:gd name="T119" fmla="*/ 252 h 2919"/>
                <a:gd name="T120" fmla="*/ 210 w 3426"/>
                <a:gd name="T121" fmla="*/ 27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6" h="2919">
                  <a:moveTo>
                    <a:pt x="2341" y="1202"/>
                  </a:moveTo>
                  <a:lnTo>
                    <a:pt x="2323" y="1205"/>
                  </a:lnTo>
                  <a:lnTo>
                    <a:pt x="2308" y="1213"/>
                  </a:lnTo>
                  <a:lnTo>
                    <a:pt x="2295" y="1225"/>
                  </a:lnTo>
                  <a:lnTo>
                    <a:pt x="2287" y="1241"/>
                  </a:lnTo>
                  <a:lnTo>
                    <a:pt x="2284" y="1260"/>
                  </a:lnTo>
                  <a:lnTo>
                    <a:pt x="2287" y="1277"/>
                  </a:lnTo>
                  <a:lnTo>
                    <a:pt x="2295" y="1293"/>
                  </a:lnTo>
                  <a:lnTo>
                    <a:pt x="2308" y="1305"/>
                  </a:lnTo>
                  <a:lnTo>
                    <a:pt x="2323" y="1314"/>
                  </a:lnTo>
                  <a:lnTo>
                    <a:pt x="2341" y="1317"/>
                  </a:lnTo>
                  <a:lnTo>
                    <a:pt x="2455" y="1317"/>
                  </a:lnTo>
                  <a:lnTo>
                    <a:pt x="2474" y="1314"/>
                  </a:lnTo>
                  <a:lnTo>
                    <a:pt x="2490" y="1305"/>
                  </a:lnTo>
                  <a:lnTo>
                    <a:pt x="2502" y="1293"/>
                  </a:lnTo>
                  <a:lnTo>
                    <a:pt x="2509" y="1277"/>
                  </a:lnTo>
                  <a:lnTo>
                    <a:pt x="2513" y="1260"/>
                  </a:lnTo>
                  <a:lnTo>
                    <a:pt x="2509" y="1241"/>
                  </a:lnTo>
                  <a:lnTo>
                    <a:pt x="2502" y="1225"/>
                  </a:lnTo>
                  <a:lnTo>
                    <a:pt x="2490" y="1213"/>
                  </a:lnTo>
                  <a:lnTo>
                    <a:pt x="2474" y="1205"/>
                  </a:lnTo>
                  <a:lnTo>
                    <a:pt x="2455" y="1202"/>
                  </a:lnTo>
                  <a:lnTo>
                    <a:pt x="2341" y="1202"/>
                  </a:lnTo>
                  <a:close/>
                  <a:moveTo>
                    <a:pt x="919" y="700"/>
                  </a:moveTo>
                  <a:lnTo>
                    <a:pt x="901" y="701"/>
                  </a:lnTo>
                  <a:lnTo>
                    <a:pt x="846" y="717"/>
                  </a:lnTo>
                  <a:lnTo>
                    <a:pt x="794" y="737"/>
                  </a:lnTo>
                  <a:lnTo>
                    <a:pt x="745" y="762"/>
                  </a:lnTo>
                  <a:lnTo>
                    <a:pt x="698" y="791"/>
                  </a:lnTo>
                  <a:lnTo>
                    <a:pt x="656" y="824"/>
                  </a:lnTo>
                  <a:lnTo>
                    <a:pt x="616" y="862"/>
                  </a:lnTo>
                  <a:lnTo>
                    <a:pt x="581" y="902"/>
                  </a:lnTo>
                  <a:lnTo>
                    <a:pt x="550" y="946"/>
                  </a:lnTo>
                  <a:lnTo>
                    <a:pt x="522" y="992"/>
                  </a:lnTo>
                  <a:lnTo>
                    <a:pt x="499" y="1042"/>
                  </a:lnTo>
                  <a:lnTo>
                    <a:pt x="481" y="1093"/>
                  </a:lnTo>
                  <a:lnTo>
                    <a:pt x="468" y="1147"/>
                  </a:lnTo>
                  <a:lnTo>
                    <a:pt x="459" y="1202"/>
                  </a:lnTo>
                  <a:lnTo>
                    <a:pt x="457" y="1260"/>
                  </a:lnTo>
                  <a:lnTo>
                    <a:pt x="459" y="1316"/>
                  </a:lnTo>
                  <a:lnTo>
                    <a:pt x="468" y="1372"/>
                  </a:lnTo>
                  <a:lnTo>
                    <a:pt x="481" y="1425"/>
                  </a:lnTo>
                  <a:lnTo>
                    <a:pt x="499" y="1477"/>
                  </a:lnTo>
                  <a:lnTo>
                    <a:pt x="522" y="1526"/>
                  </a:lnTo>
                  <a:lnTo>
                    <a:pt x="550" y="1573"/>
                  </a:lnTo>
                  <a:lnTo>
                    <a:pt x="581" y="1617"/>
                  </a:lnTo>
                  <a:lnTo>
                    <a:pt x="616" y="1658"/>
                  </a:lnTo>
                  <a:lnTo>
                    <a:pt x="656" y="1694"/>
                  </a:lnTo>
                  <a:lnTo>
                    <a:pt x="698" y="1727"/>
                  </a:lnTo>
                  <a:lnTo>
                    <a:pt x="745" y="1757"/>
                  </a:lnTo>
                  <a:lnTo>
                    <a:pt x="794" y="1782"/>
                  </a:lnTo>
                  <a:lnTo>
                    <a:pt x="846" y="1802"/>
                  </a:lnTo>
                  <a:lnTo>
                    <a:pt x="901" y="1817"/>
                  </a:lnTo>
                  <a:lnTo>
                    <a:pt x="919" y="1818"/>
                  </a:lnTo>
                  <a:lnTo>
                    <a:pt x="934" y="1815"/>
                  </a:lnTo>
                  <a:lnTo>
                    <a:pt x="950" y="1807"/>
                  </a:lnTo>
                  <a:lnTo>
                    <a:pt x="961" y="1794"/>
                  </a:lnTo>
                  <a:lnTo>
                    <a:pt x="968" y="1778"/>
                  </a:lnTo>
                  <a:lnTo>
                    <a:pt x="971" y="1762"/>
                  </a:lnTo>
                  <a:lnTo>
                    <a:pt x="971" y="1660"/>
                  </a:lnTo>
                  <a:lnTo>
                    <a:pt x="1085" y="1660"/>
                  </a:lnTo>
                  <a:lnTo>
                    <a:pt x="1085" y="1762"/>
                  </a:lnTo>
                  <a:lnTo>
                    <a:pt x="1088" y="1778"/>
                  </a:lnTo>
                  <a:lnTo>
                    <a:pt x="1095" y="1794"/>
                  </a:lnTo>
                  <a:lnTo>
                    <a:pt x="1107" y="1807"/>
                  </a:lnTo>
                  <a:lnTo>
                    <a:pt x="1117" y="1813"/>
                  </a:lnTo>
                  <a:lnTo>
                    <a:pt x="1129" y="1817"/>
                  </a:lnTo>
                  <a:lnTo>
                    <a:pt x="1142" y="1819"/>
                  </a:lnTo>
                  <a:lnTo>
                    <a:pt x="1148" y="1818"/>
                  </a:lnTo>
                  <a:lnTo>
                    <a:pt x="1154" y="1817"/>
                  </a:lnTo>
                  <a:lnTo>
                    <a:pt x="1210" y="1802"/>
                  </a:lnTo>
                  <a:lnTo>
                    <a:pt x="1261" y="1782"/>
                  </a:lnTo>
                  <a:lnTo>
                    <a:pt x="1311" y="1757"/>
                  </a:lnTo>
                  <a:lnTo>
                    <a:pt x="1357" y="1727"/>
                  </a:lnTo>
                  <a:lnTo>
                    <a:pt x="1400" y="1694"/>
                  </a:lnTo>
                  <a:lnTo>
                    <a:pt x="1439" y="1658"/>
                  </a:lnTo>
                  <a:lnTo>
                    <a:pt x="1474" y="1617"/>
                  </a:lnTo>
                  <a:lnTo>
                    <a:pt x="1507" y="1573"/>
                  </a:lnTo>
                  <a:lnTo>
                    <a:pt x="1534" y="1526"/>
                  </a:lnTo>
                  <a:lnTo>
                    <a:pt x="1557" y="1477"/>
                  </a:lnTo>
                  <a:lnTo>
                    <a:pt x="1575" y="1425"/>
                  </a:lnTo>
                  <a:lnTo>
                    <a:pt x="1588" y="1372"/>
                  </a:lnTo>
                  <a:lnTo>
                    <a:pt x="1596" y="1316"/>
                  </a:lnTo>
                  <a:lnTo>
                    <a:pt x="1599" y="1260"/>
                  </a:lnTo>
                  <a:lnTo>
                    <a:pt x="1596" y="1202"/>
                  </a:lnTo>
                  <a:lnTo>
                    <a:pt x="1588" y="1147"/>
                  </a:lnTo>
                  <a:lnTo>
                    <a:pt x="1575" y="1093"/>
                  </a:lnTo>
                  <a:lnTo>
                    <a:pt x="1557" y="1042"/>
                  </a:lnTo>
                  <a:lnTo>
                    <a:pt x="1534" y="992"/>
                  </a:lnTo>
                  <a:lnTo>
                    <a:pt x="1507" y="946"/>
                  </a:lnTo>
                  <a:lnTo>
                    <a:pt x="1474" y="902"/>
                  </a:lnTo>
                  <a:lnTo>
                    <a:pt x="1439" y="862"/>
                  </a:lnTo>
                  <a:lnTo>
                    <a:pt x="1400" y="824"/>
                  </a:lnTo>
                  <a:lnTo>
                    <a:pt x="1357" y="791"/>
                  </a:lnTo>
                  <a:lnTo>
                    <a:pt x="1311" y="762"/>
                  </a:lnTo>
                  <a:lnTo>
                    <a:pt x="1261" y="737"/>
                  </a:lnTo>
                  <a:lnTo>
                    <a:pt x="1210" y="717"/>
                  </a:lnTo>
                  <a:lnTo>
                    <a:pt x="1154" y="701"/>
                  </a:lnTo>
                  <a:lnTo>
                    <a:pt x="1138" y="700"/>
                  </a:lnTo>
                  <a:lnTo>
                    <a:pt x="1121" y="704"/>
                  </a:lnTo>
                  <a:lnTo>
                    <a:pt x="1107" y="713"/>
                  </a:lnTo>
                  <a:lnTo>
                    <a:pt x="1095" y="725"/>
                  </a:lnTo>
                  <a:lnTo>
                    <a:pt x="1088" y="741"/>
                  </a:lnTo>
                  <a:lnTo>
                    <a:pt x="1085" y="758"/>
                  </a:lnTo>
                  <a:lnTo>
                    <a:pt x="1085" y="859"/>
                  </a:lnTo>
                  <a:lnTo>
                    <a:pt x="971" y="859"/>
                  </a:lnTo>
                  <a:lnTo>
                    <a:pt x="971" y="758"/>
                  </a:lnTo>
                  <a:lnTo>
                    <a:pt x="968" y="741"/>
                  </a:lnTo>
                  <a:lnTo>
                    <a:pt x="961" y="725"/>
                  </a:lnTo>
                  <a:lnTo>
                    <a:pt x="950" y="713"/>
                  </a:lnTo>
                  <a:lnTo>
                    <a:pt x="934" y="704"/>
                  </a:lnTo>
                  <a:lnTo>
                    <a:pt x="919" y="700"/>
                  </a:lnTo>
                  <a:close/>
                  <a:moveTo>
                    <a:pt x="2398" y="687"/>
                  </a:moveTo>
                  <a:lnTo>
                    <a:pt x="2346" y="689"/>
                  </a:lnTo>
                  <a:lnTo>
                    <a:pt x="2295" y="696"/>
                  </a:lnTo>
                  <a:lnTo>
                    <a:pt x="2247" y="708"/>
                  </a:lnTo>
                  <a:lnTo>
                    <a:pt x="2199" y="723"/>
                  </a:lnTo>
                  <a:lnTo>
                    <a:pt x="2153" y="743"/>
                  </a:lnTo>
                  <a:lnTo>
                    <a:pt x="2109" y="766"/>
                  </a:lnTo>
                  <a:lnTo>
                    <a:pt x="2106" y="768"/>
                  </a:lnTo>
                  <a:lnTo>
                    <a:pt x="2105" y="769"/>
                  </a:lnTo>
                  <a:lnTo>
                    <a:pt x="2105" y="769"/>
                  </a:lnTo>
                  <a:lnTo>
                    <a:pt x="2056" y="801"/>
                  </a:lnTo>
                  <a:lnTo>
                    <a:pt x="2012" y="839"/>
                  </a:lnTo>
                  <a:lnTo>
                    <a:pt x="1971" y="880"/>
                  </a:lnTo>
                  <a:lnTo>
                    <a:pt x="1936" y="925"/>
                  </a:lnTo>
                  <a:lnTo>
                    <a:pt x="1904" y="974"/>
                  </a:lnTo>
                  <a:lnTo>
                    <a:pt x="1878" y="1026"/>
                  </a:lnTo>
                  <a:lnTo>
                    <a:pt x="1856" y="1080"/>
                  </a:lnTo>
                  <a:lnTo>
                    <a:pt x="1840" y="1138"/>
                  </a:lnTo>
                  <a:lnTo>
                    <a:pt x="1831" y="1198"/>
                  </a:lnTo>
                  <a:lnTo>
                    <a:pt x="1828" y="1260"/>
                  </a:lnTo>
                  <a:lnTo>
                    <a:pt x="1831" y="1321"/>
                  </a:lnTo>
                  <a:lnTo>
                    <a:pt x="1840" y="1380"/>
                  </a:lnTo>
                  <a:lnTo>
                    <a:pt x="1856" y="1438"/>
                  </a:lnTo>
                  <a:lnTo>
                    <a:pt x="1878" y="1493"/>
                  </a:lnTo>
                  <a:lnTo>
                    <a:pt x="1904" y="1545"/>
                  </a:lnTo>
                  <a:lnTo>
                    <a:pt x="1936" y="1593"/>
                  </a:lnTo>
                  <a:lnTo>
                    <a:pt x="1972" y="1639"/>
                  </a:lnTo>
                  <a:lnTo>
                    <a:pt x="2013" y="1679"/>
                  </a:lnTo>
                  <a:lnTo>
                    <a:pt x="2056" y="1717"/>
                  </a:lnTo>
                  <a:lnTo>
                    <a:pt x="2105" y="1749"/>
                  </a:lnTo>
                  <a:lnTo>
                    <a:pt x="2105" y="1750"/>
                  </a:lnTo>
                  <a:lnTo>
                    <a:pt x="2106" y="1750"/>
                  </a:lnTo>
                  <a:lnTo>
                    <a:pt x="2108" y="1751"/>
                  </a:lnTo>
                  <a:lnTo>
                    <a:pt x="2109" y="1752"/>
                  </a:lnTo>
                  <a:lnTo>
                    <a:pt x="2152" y="1775"/>
                  </a:lnTo>
                  <a:lnTo>
                    <a:pt x="2197" y="1794"/>
                  </a:lnTo>
                  <a:lnTo>
                    <a:pt x="2243" y="1810"/>
                  </a:lnTo>
                  <a:lnTo>
                    <a:pt x="2254" y="1813"/>
                  </a:lnTo>
                  <a:lnTo>
                    <a:pt x="2312" y="1824"/>
                  </a:lnTo>
                  <a:lnTo>
                    <a:pt x="2320" y="1826"/>
                  </a:lnTo>
                  <a:lnTo>
                    <a:pt x="2329" y="1827"/>
                  </a:lnTo>
                  <a:lnTo>
                    <a:pt x="2335" y="1827"/>
                  </a:lnTo>
                  <a:lnTo>
                    <a:pt x="2341" y="1828"/>
                  </a:lnTo>
                  <a:lnTo>
                    <a:pt x="2341" y="1712"/>
                  </a:lnTo>
                  <a:lnTo>
                    <a:pt x="2309" y="1707"/>
                  </a:lnTo>
                  <a:lnTo>
                    <a:pt x="2278" y="1700"/>
                  </a:lnTo>
                  <a:lnTo>
                    <a:pt x="2247" y="1691"/>
                  </a:lnTo>
                  <a:lnTo>
                    <a:pt x="2244" y="1690"/>
                  </a:lnTo>
                  <a:lnTo>
                    <a:pt x="2200" y="1671"/>
                  </a:lnTo>
                  <a:lnTo>
                    <a:pt x="2198" y="1670"/>
                  </a:lnTo>
                  <a:lnTo>
                    <a:pt x="2213" y="1534"/>
                  </a:lnTo>
                  <a:lnTo>
                    <a:pt x="2224" y="1396"/>
                  </a:lnTo>
                  <a:lnTo>
                    <a:pt x="2227" y="1260"/>
                  </a:lnTo>
                  <a:lnTo>
                    <a:pt x="2224" y="1122"/>
                  </a:lnTo>
                  <a:lnTo>
                    <a:pt x="2213" y="985"/>
                  </a:lnTo>
                  <a:lnTo>
                    <a:pt x="2198" y="848"/>
                  </a:lnTo>
                  <a:lnTo>
                    <a:pt x="2200" y="847"/>
                  </a:lnTo>
                  <a:lnTo>
                    <a:pt x="2244" y="828"/>
                  </a:lnTo>
                  <a:lnTo>
                    <a:pt x="2247" y="827"/>
                  </a:lnTo>
                  <a:lnTo>
                    <a:pt x="2296" y="814"/>
                  </a:lnTo>
                  <a:lnTo>
                    <a:pt x="2347" y="805"/>
                  </a:lnTo>
                  <a:lnTo>
                    <a:pt x="2398" y="802"/>
                  </a:lnTo>
                  <a:lnTo>
                    <a:pt x="2450" y="805"/>
                  </a:lnTo>
                  <a:lnTo>
                    <a:pt x="2500" y="814"/>
                  </a:lnTo>
                  <a:lnTo>
                    <a:pt x="2550" y="827"/>
                  </a:lnTo>
                  <a:lnTo>
                    <a:pt x="2552" y="828"/>
                  </a:lnTo>
                  <a:lnTo>
                    <a:pt x="2597" y="847"/>
                  </a:lnTo>
                  <a:lnTo>
                    <a:pt x="2599" y="848"/>
                  </a:lnTo>
                  <a:lnTo>
                    <a:pt x="2583" y="985"/>
                  </a:lnTo>
                  <a:lnTo>
                    <a:pt x="2574" y="1122"/>
                  </a:lnTo>
                  <a:lnTo>
                    <a:pt x="2571" y="1260"/>
                  </a:lnTo>
                  <a:lnTo>
                    <a:pt x="2574" y="1396"/>
                  </a:lnTo>
                  <a:lnTo>
                    <a:pt x="2583" y="1534"/>
                  </a:lnTo>
                  <a:lnTo>
                    <a:pt x="2599" y="1670"/>
                  </a:lnTo>
                  <a:lnTo>
                    <a:pt x="2597" y="1671"/>
                  </a:lnTo>
                  <a:lnTo>
                    <a:pt x="2552" y="1690"/>
                  </a:lnTo>
                  <a:lnTo>
                    <a:pt x="2550" y="1691"/>
                  </a:lnTo>
                  <a:lnTo>
                    <a:pt x="2519" y="1700"/>
                  </a:lnTo>
                  <a:lnTo>
                    <a:pt x="2488" y="1707"/>
                  </a:lnTo>
                  <a:lnTo>
                    <a:pt x="2455" y="1712"/>
                  </a:lnTo>
                  <a:lnTo>
                    <a:pt x="2455" y="1828"/>
                  </a:lnTo>
                  <a:lnTo>
                    <a:pt x="2462" y="1827"/>
                  </a:lnTo>
                  <a:lnTo>
                    <a:pt x="2469" y="1827"/>
                  </a:lnTo>
                  <a:lnTo>
                    <a:pt x="2477" y="1826"/>
                  </a:lnTo>
                  <a:lnTo>
                    <a:pt x="2484" y="1824"/>
                  </a:lnTo>
                  <a:lnTo>
                    <a:pt x="2543" y="1813"/>
                  </a:lnTo>
                  <a:lnTo>
                    <a:pt x="2554" y="1810"/>
                  </a:lnTo>
                  <a:lnTo>
                    <a:pt x="2600" y="1794"/>
                  </a:lnTo>
                  <a:lnTo>
                    <a:pt x="2644" y="1775"/>
                  </a:lnTo>
                  <a:lnTo>
                    <a:pt x="2687" y="1752"/>
                  </a:lnTo>
                  <a:lnTo>
                    <a:pt x="2689" y="1751"/>
                  </a:lnTo>
                  <a:lnTo>
                    <a:pt x="2690" y="1750"/>
                  </a:lnTo>
                  <a:lnTo>
                    <a:pt x="2691" y="1750"/>
                  </a:lnTo>
                  <a:lnTo>
                    <a:pt x="2692" y="1749"/>
                  </a:lnTo>
                  <a:lnTo>
                    <a:pt x="2740" y="1717"/>
                  </a:lnTo>
                  <a:lnTo>
                    <a:pt x="2785" y="1679"/>
                  </a:lnTo>
                  <a:lnTo>
                    <a:pt x="2825" y="1639"/>
                  </a:lnTo>
                  <a:lnTo>
                    <a:pt x="2862" y="1593"/>
                  </a:lnTo>
                  <a:lnTo>
                    <a:pt x="2893" y="1545"/>
                  </a:lnTo>
                  <a:lnTo>
                    <a:pt x="2920" y="1493"/>
                  </a:lnTo>
                  <a:lnTo>
                    <a:pt x="2941" y="1438"/>
                  </a:lnTo>
                  <a:lnTo>
                    <a:pt x="2956" y="1380"/>
                  </a:lnTo>
                  <a:lnTo>
                    <a:pt x="2967" y="1321"/>
                  </a:lnTo>
                  <a:lnTo>
                    <a:pt x="2970" y="1260"/>
                  </a:lnTo>
                  <a:lnTo>
                    <a:pt x="2967" y="1198"/>
                  </a:lnTo>
                  <a:lnTo>
                    <a:pt x="2956" y="1138"/>
                  </a:lnTo>
                  <a:lnTo>
                    <a:pt x="2941" y="1080"/>
                  </a:lnTo>
                  <a:lnTo>
                    <a:pt x="2920" y="1026"/>
                  </a:lnTo>
                  <a:lnTo>
                    <a:pt x="2893" y="974"/>
                  </a:lnTo>
                  <a:lnTo>
                    <a:pt x="2862" y="925"/>
                  </a:lnTo>
                  <a:lnTo>
                    <a:pt x="2825" y="880"/>
                  </a:lnTo>
                  <a:lnTo>
                    <a:pt x="2785" y="839"/>
                  </a:lnTo>
                  <a:lnTo>
                    <a:pt x="2740" y="801"/>
                  </a:lnTo>
                  <a:lnTo>
                    <a:pt x="2692" y="769"/>
                  </a:lnTo>
                  <a:lnTo>
                    <a:pt x="2691" y="769"/>
                  </a:lnTo>
                  <a:lnTo>
                    <a:pt x="2690" y="768"/>
                  </a:lnTo>
                  <a:lnTo>
                    <a:pt x="2687" y="766"/>
                  </a:lnTo>
                  <a:lnTo>
                    <a:pt x="2643" y="743"/>
                  </a:lnTo>
                  <a:lnTo>
                    <a:pt x="2598" y="723"/>
                  </a:lnTo>
                  <a:lnTo>
                    <a:pt x="2551" y="708"/>
                  </a:lnTo>
                  <a:lnTo>
                    <a:pt x="2501" y="696"/>
                  </a:lnTo>
                  <a:lnTo>
                    <a:pt x="2450" y="689"/>
                  </a:lnTo>
                  <a:lnTo>
                    <a:pt x="2398" y="687"/>
                  </a:lnTo>
                  <a:close/>
                  <a:moveTo>
                    <a:pt x="428" y="228"/>
                  </a:moveTo>
                  <a:lnTo>
                    <a:pt x="393" y="233"/>
                  </a:lnTo>
                  <a:lnTo>
                    <a:pt x="358" y="242"/>
                  </a:lnTo>
                  <a:lnTo>
                    <a:pt x="327" y="257"/>
                  </a:lnTo>
                  <a:lnTo>
                    <a:pt x="299" y="276"/>
                  </a:lnTo>
                  <a:lnTo>
                    <a:pt x="275" y="300"/>
                  </a:lnTo>
                  <a:lnTo>
                    <a:pt x="256" y="328"/>
                  </a:lnTo>
                  <a:lnTo>
                    <a:pt x="241" y="360"/>
                  </a:lnTo>
                  <a:lnTo>
                    <a:pt x="232" y="393"/>
                  </a:lnTo>
                  <a:lnTo>
                    <a:pt x="229" y="429"/>
                  </a:lnTo>
                  <a:lnTo>
                    <a:pt x="229" y="2090"/>
                  </a:lnTo>
                  <a:lnTo>
                    <a:pt x="232" y="2125"/>
                  </a:lnTo>
                  <a:lnTo>
                    <a:pt x="241" y="2160"/>
                  </a:lnTo>
                  <a:lnTo>
                    <a:pt x="256" y="2191"/>
                  </a:lnTo>
                  <a:lnTo>
                    <a:pt x="275" y="2218"/>
                  </a:lnTo>
                  <a:lnTo>
                    <a:pt x="299" y="2243"/>
                  </a:lnTo>
                  <a:lnTo>
                    <a:pt x="327" y="2263"/>
                  </a:lnTo>
                  <a:lnTo>
                    <a:pt x="358" y="2277"/>
                  </a:lnTo>
                  <a:lnTo>
                    <a:pt x="393" y="2287"/>
                  </a:lnTo>
                  <a:lnTo>
                    <a:pt x="428" y="2290"/>
                  </a:lnTo>
                  <a:lnTo>
                    <a:pt x="2341" y="2290"/>
                  </a:lnTo>
                  <a:lnTo>
                    <a:pt x="2341" y="2175"/>
                  </a:lnTo>
                  <a:lnTo>
                    <a:pt x="428" y="2175"/>
                  </a:lnTo>
                  <a:lnTo>
                    <a:pt x="405" y="2172"/>
                  </a:lnTo>
                  <a:lnTo>
                    <a:pt x="386" y="2164"/>
                  </a:lnTo>
                  <a:lnTo>
                    <a:pt x="368" y="2150"/>
                  </a:lnTo>
                  <a:lnTo>
                    <a:pt x="354" y="2133"/>
                  </a:lnTo>
                  <a:lnTo>
                    <a:pt x="346" y="2112"/>
                  </a:lnTo>
                  <a:lnTo>
                    <a:pt x="343" y="2090"/>
                  </a:lnTo>
                  <a:lnTo>
                    <a:pt x="343" y="429"/>
                  </a:lnTo>
                  <a:lnTo>
                    <a:pt x="346" y="407"/>
                  </a:lnTo>
                  <a:lnTo>
                    <a:pt x="354" y="386"/>
                  </a:lnTo>
                  <a:lnTo>
                    <a:pt x="368" y="369"/>
                  </a:lnTo>
                  <a:lnTo>
                    <a:pt x="386" y="355"/>
                  </a:lnTo>
                  <a:lnTo>
                    <a:pt x="405" y="346"/>
                  </a:lnTo>
                  <a:lnTo>
                    <a:pt x="428" y="343"/>
                  </a:lnTo>
                  <a:lnTo>
                    <a:pt x="2998" y="343"/>
                  </a:lnTo>
                  <a:lnTo>
                    <a:pt x="3021" y="346"/>
                  </a:lnTo>
                  <a:lnTo>
                    <a:pt x="3041" y="355"/>
                  </a:lnTo>
                  <a:lnTo>
                    <a:pt x="3059" y="369"/>
                  </a:lnTo>
                  <a:lnTo>
                    <a:pt x="3072" y="386"/>
                  </a:lnTo>
                  <a:lnTo>
                    <a:pt x="3081" y="407"/>
                  </a:lnTo>
                  <a:lnTo>
                    <a:pt x="3084" y="429"/>
                  </a:lnTo>
                  <a:lnTo>
                    <a:pt x="3084" y="2090"/>
                  </a:lnTo>
                  <a:lnTo>
                    <a:pt x="3081" y="2112"/>
                  </a:lnTo>
                  <a:lnTo>
                    <a:pt x="3072" y="2133"/>
                  </a:lnTo>
                  <a:lnTo>
                    <a:pt x="3059" y="2150"/>
                  </a:lnTo>
                  <a:lnTo>
                    <a:pt x="3041" y="2164"/>
                  </a:lnTo>
                  <a:lnTo>
                    <a:pt x="3021" y="2172"/>
                  </a:lnTo>
                  <a:lnTo>
                    <a:pt x="2998" y="2175"/>
                  </a:lnTo>
                  <a:lnTo>
                    <a:pt x="2455" y="2175"/>
                  </a:lnTo>
                  <a:lnTo>
                    <a:pt x="2455" y="2290"/>
                  </a:lnTo>
                  <a:lnTo>
                    <a:pt x="2998" y="2290"/>
                  </a:lnTo>
                  <a:lnTo>
                    <a:pt x="3034" y="2287"/>
                  </a:lnTo>
                  <a:lnTo>
                    <a:pt x="3067" y="2277"/>
                  </a:lnTo>
                  <a:lnTo>
                    <a:pt x="3099" y="2263"/>
                  </a:lnTo>
                  <a:lnTo>
                    <a:pt x="3127" y="2243"/>
                  </a:lnTo>
                  <a:lnTo>
                    <a:pt x="3151" y="2218"/>
                  </a:lnTo>
                  <a:lnTo>
                    <a:pt x="3170" y="2191"/>
                  </a:lnTo>
                  <a:lnTo>
                    <a:pt x="3186" y="2160"/>
                  </a:lnTo>
                  <a:lnTo>
                    <a:pt x="3194" y="2125"/>
                  </a:lnTo>
                  <a:lnTo>
                    <a:pt x="3198" y="2090"/>
                  </a:lnTo>
                  <a:lnTo>
                    <a:pt x="3198" y="429"/>
                  </a:lnTo>
                  <a:lnTo>
                    <a:pt x="3194" y="393"/>
                  </a:lnTo>
                  <a:lnTo>
                    <a:pt x="3186" y="360"/>
                  </a:lnTo>
                  <a:lnTo>
                    <a:pt x="3170" y="328"/>
                  </a:lnTo>
                  <a:lnTo>
                    <a:pt x="3151" y="300"/>
                  </a:lnTo>
                  <a:lnTo>
                    <a:pt x="3127" y="276"/>
                  </a:lnTo>
                  <a:lnTo>
                    <a:pt x="3099" y="257"/>
                  </a:lnTo>
                  <a:lnTo>
                    <a:pt x="3067" y="242"/>
                  </a:lnTo>
                  <a:lnTo>
                    <a:pt x="3034" y="233"/>
                  </a:lnTo>
                  <a:lnTo>
                    <a:pt x="2998" y="228"/>
                  </a:lnTo>
                  <a:lnTo>
                    <a:pt x="428" y="228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4"/>
                  </a:lnTo>
                  <a:lnTo>
                    <a:pt x="3379" y="170"/>
                  </a:lnTo>
                  <a:lnTo>
                    <a:pt x="3399" y="210"/>
                  </a:lnTo>
                  <a:lnTo>
                    <a:pt x="3414" y="252"/>
                  </a:lnTo>
                  <a:lnTo>
                    <a:pt x="3423" y="297"/>
                  </a:lnTo>
                  <a:lnTo>
                    <a:pt x="3426" y="343"/>
                  </a:lnTo>
                  <a:lnTo>
                    <a:pt x="3426" y="2175"/>
                  </a:lnTo>
                  <a:lnTo>
                    <a:pt x="3423" y="2222"/>
                  </a:lnTo>
                  <a:lnTo>
                    <a:pt x="3414" y="2267"/>
                  </a:lnTo>
                  <a:lnTo>
                    <a:pt x="3399" y="2309"/>
                  </a:lnTo>
                  <a:lnTo>
                    <a:pt x="3379" y="2348"/>
                  </a:lnTo>
                  <a:lnTo>
                    <a:pt x="3355" y="2385"/>
                  </a:lnTo>
                  <a:lnTo>
                    <a:pt x="3326" y="2418"/>
                  </a:lnTo>
                  <a:lnTo>
                    <a:pt x="3293" y="2447"/>
                  </a:lnTo>
                  <a:lnTo>
                    <a:pt x="3257" y="2472"/>
                  </a:lnTo>
                  <a:lnTo>
                    <a:pt x="3217" y="2492"/>
                  </a:lnTo>
                  <a:lnTo>
                    <a:pt x="3174" y="2507"/>
                  </a:lnTo>
                  <a:lnTo>
                    <a:pt x="3130" y="2516"/>
                  </a:lnTo>
                  <a:lnTo>
                    <a:pt x="3084" y="2519"/>
                  </a:lnTo>
                  <a:lnTo>
                    <a:pt x="2455" y="2519"/>
                  </a:lnTo>
                  <a:lnTo>
                    <a:pt x="2458" y="2559"/>
                  </a:lnTo>
                  <a:lnTo>
                    <a:pt x="2466" y="2596"/>
                  </a:lnTo>
                  <a:lnTo>
                    <a:pt x="2477" y="2633"/>
                  </a:lnTo>
                  <a:lnTo>
                    <a:pt x="2493" y="2664"/>
                  </a:lnTo>
                  <a:lnTo>
                    <a:pt x="2514" y="2692"/>
                  </a:lnTo>
                  <a:lnTo>
                    <a:pt x="2537" y="2716"/>
                  </a:lnTo>
                  <a:lnTo>
                    <a:pt x="2564" y="2737"/>
                  </a:lnTo>
                  <a:lnTo>
                    <a:pt x="2595" y="2752"/>
                  </a:lnTo>
                  <a:lnTo>
                    <a:pt x="2627" y="2765"/>
                  </a:lnTo>
                  <a:lnTo>
                    <a:pt x="2661" y="2773"/>
                  </a:lnTo>
                  <a:lnTo>
                    <a:pt x="2696" y="2776"/>
                  </a:lnTo>
                  <a:lnTo>
                    <a:pt x="2734" y="2774"/>
                  </a:lnTo>
                  <a:lnTo>
                    <a:pt x="2770" y="2768"/>
                  </a:lnTo>
                  <a:lnTo>
                    <a:pt x="2808" y="2757"/>
                  </a:lnTo>
                  <a:lnTo>
                    <a:pt x="2844" y="2745"/>
                  </a:lnTo>
                  <a:lnTo>
                    <a:pt x="2882" y="2736"/>
                  </a:lnTo>
                  <a:lnTo>
                    <a:pt x="2922" y="2728"/>
                  </a:lnTo>
                  <a:lnTo>
                    <a:pt x="2962" y="2724"/>
                  </a:lnTo>
                  <a:lnTo>
                    <a:pt x="3004" y="2722"/>
                  </a:lnTo>
                  <a:lnTo>
                    <a:pt x="3046" y="2724"/>
                  </a:lnTo>
                  <a:lnTo>
                    <a:pt x="3086" y="2728"/>
                  </a:lnTo>
                  <a:lnTo>
                    <a:pt x="3127" y="2736"/>
                  </a:lnTo>
                  <a:lnTo>
                    <a:pt x="3165" y="2746"/>
                  </a:lnTo>
                  <a:lnTo>
                    <a:pt x="3201" y="2760"/>
                  </a:lnTo>
                  <a:lnTo>
                    <a:pt x="3236" y="2777"/>
                  </a:lnTo>
                  <a:lnTo>
                    <a:pt x="3268" y="2797"/>
                  </a:lnTo>
                  <a:lnTo>
                    <a:pt x="3295" y="2822"/>
                  </a:lnTo>
                  <a:lnTo>
                    <a:pt x="3304" y="2834"/>
                  </a:lnTo>
                  <a:lnTo>
                    <a:pt x="3311" y="2848"/>
                  </a:lnTo>
                  <a:lnTo>
                    <a:pt x="3313" y="2863"/>
                  </a:lnTo>
                  <a:lnTo>
                    <a:pt x="3311" y="2876"/>
                  </a:lnTo>
                  <a:lnTo>
                    <a:pt x="3304" y="2891"/>
                  </a:lnTo>
                  <a:lnTo>
                    <a:pt x="3295" y="2902"/>
                  </a:lnTo>
                  <a:lnTo>
                    <a:pt x="3284" y="2912"/>
                  </a:lnTo>
                  <a:lnTo>
                    <a:pt x="3269" y="2918"/>
                  </a:lnTo>
                  <a:lnTo>
                    <a:pt x="3255" y="2919"/>
                  </a:lnTo>
                  <a:lnTo>
                    <a:pt x="3241" y="2918"/>
                  </a:lnTo>
                  <a:lnTo>
                    <a:pt x="3226" y="2912"/>
                  </a:lnTo>
                  <a:lnTo>
                    <a:pt x="3215" y="2902"/>
                  </a:lnTo>
                  <a:lnTo>
                    <a:pt x="3193" y="2885"/>
                  </a:lnTo>
                  <a:lnTo>
                    <a:pt x="3169" y="2870"/>
                  </a:lnTo>
                  <a:lnTo>
                    <a:pt x="3141" y="2859"/>
                  </a:lnTo>
                  <a:lnTo>
                    <a:pt x="3111" y="2849"/>
                  </a:lnTo>
                  <a:lnTo>
                    <a:pt x="3079" y="2842"/>
                  </a:lnTo>
                  <a:lnTo>
                    <a:pt x="3046" y="2839"/>
                  </a:lnTo>
                  <a:lnTo>
                    <a:pt x="3011" y="2837"/>
                  </a:lnTo>
                  <a:lnTo>
                    <a:pt x="2977" y="2838"/>
                  </a:lnTo>
                  <a:lnTo>
                    <a:pt x="2943" y="2841"/>
                  </a:lnTo>
                  <a:lnTo>
                    <a:pt x="2909" y="2846"/>
                  </a:lnTo>
                  <a:lnTo>
                    <a:pt x="2878" y="2854"/>
                  </a:lnTo>
                  <a:lnTo>
                    <a:pt x="2848" y="2864"/>
                  </a:lnTo>
                  <a:lnTo>
                    <a:pt x="2803" y="2878"/>
                  </a:lnTo>
                  <a:lnTo>
                    <a:pt x="2758" y="2887"/>
                  </a:lnTo>
                  <a:lnTo>
                    <a:pt x="2713" y="2891"/>
                  </a:lnTo>
                  <a:lnTo>
                    <a:pt x="2669" y="2889"/>
                  </a:lnTo>
                  <a:lnTo>
                    <a:pt x="2626" y="2883"/>
                  </a:lnTo>
                  <a:lnTo>
                    <a:pt x="2584" y="2872"/>
                  </a:lnTo>
                  <a:lnTo>
                    <a:pt x="2545" y="2857"/>
                  </a:lnTo>
                  <a:lnTo>
                    <a:pt x="2508" y="2837"/>
                  </a:lnTo>
                  <a:lnTo>
                    <a:pt x="2473" y="2812"/>
                  </a:lnTo>
                  <a:lnTo>
                    <a:pt x="2442" y="2784"/>
                  </a:lnTo>
                  <a:lnTo>
                    <a:pt x="2415" y="2751"/>
                  </a:lnTo>
                  <a:lnTo>
                    <a:pt x="2391" y="2716"/>
                  </a:lnTo>
                  <a:lnTo>
                    <a:pt x="2372" y="2676"/>
                  </a:lnTo>
                  <a:lnTo>
                    <a:pt x="2359" y="2639"/>
                  </a:lnTo>
                  <a:lnTo>
                    <a:pt x="2349" y="2600"/>
                  </a:lnTo>
                  <a:lnTo>
                    <a:pt x="2343" y="2560"/>
                  </a:lnTo>
                  <a:lnTo>
                    <a:pt x="2341" y="2519"/>
                  </a:lnTo>
                  <a:lnTo>
                    <a:pt x="343" y="2519"/>
                  </a:lnTo>
                  <a:lnTo>
                    <a:pt x="296" y="2516"/>
                  </a:lnTo>
                  <a:lnTo>
                    <a:pt x="251" y="2507"/>
                  </a:lnTo>
                  <a:lnTo>
                    <a:pt x="210" y="2492"/>
                  </a:lnTo>
                  <a:lnTo>
                    <a:pt x="169" y="2472"/>
                  </a:lnTo>
                  <a:lnTo>
                    <a:pt x="133" y="2447"/>
                  </a:lnTo>
                  <a:lnTo>
                    <a:pt x="101" y="2418"/>
                  </a:lnTo>
                  <a:lnTo>
                    <a:pt x="72" y="2385"/>
                  </a:lnTo>
                  <a:lnTo>
                    <a:pt x="47" y="2348"/>
                  </a:lnTo>
                  <a:lnTo>
                    <a:pt x="27" y="2309"/>
                  </a:lnTo>
                  <a:lnTo>
                    <a:pt x="12" y="2267"/>
                  </a:lnTo>
                  <a:lnTo>
                    <a:pt x="3" y="2222"/>
                  </a:lnTo>
                  <a:lnTo>
                    <a:pt x="0" y="2175"/>
                  </a:lnTo>
                  <a:lnTo>
                    <a:pt x="0" y="343"/>
                  </a:lnTo>
                  <a:lnTo>
                    <a:pt x="3" y="297"/>
                  </a:lnTo>
                  <a:lnTo>
                    <a:pt x="12" y="252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4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7" name="Group 986"/>
          <p:cNvGrpSpPr/>
          <p:nvPr/>
        </p:nvGrpSpPr>
        <p:grpSpPr>
          <a:xfrm>
            <a:off x="646913" y="3441701"/>
            <a:ext cx="598488" cy="595312"/>
            <a:chOff x="730250" y="3441701"/>
            <a:chExt cx="598488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290"/>
            <p:cNvSpPr>
              <a:spLocks noEditPoints="1"/>
            </p:cNvSpPr>
            <p:nvPr/>
          </p:nvSpPr>
          <p:spPr bwMode="auto">
            <a:xfrm>
              <a:off x="790575" y="3441701"/>
              <a:ext cx="538163" cy="534988"/>
            </a:xfrm>
            <a:custGeom>
              <a:avLst/>
              <a:gdLst>
                <a:gd name="T0" fmla="*/ 950 w 3052"/>
                <a:gd name="T1" fmla="*/ 2254 h 3040"/>
                <a:gd name="T2" fmla="*/ 842 w 3052"/>
                <a:gd name="T3" fmla="*/ 1502 h 3040"/>
                <a:gd name="T4" fmla="*/ 805 w 3052"/>
                <a:gd name="T5" fmla="*/ 1592 h 3040"/>
                <a:gd name="T6" fmla="*/ 727 w 3052"/>
                <a:gd name="T7" fmla="*/ 1650 h 3040"/>
                <a:gd name="T8" fmla="*/ 1387 w 3052"/>
                <a:gd name="T9" fmla="*/ 2339 h 3040"/>
                <a:gd name="T10" fmla="*/ 1435 w 3052"/>
                <a:gd name="T11" fmla="*/ 2254 h 3040"/>
                <a:gd name="T12" fmla="*/ 1520 w 3052"/>
                <a:gd name="T13" fmla="*/ 2207 h 3040"/>
                <a:gd name="T14" fmla="*/ 2693 w 3052"/>
                <a:gd name="T15" fmla="*/ 685 h 3040"/>
                <a:gd name="T16" fmla="*/ 1573 w 3052"/>
                <a:gd name="T17" fmla="*/ 1794 h 3040"/>
                <a:gd name="T18" fmla="*/ 1573 w 3052"/>
                <a:gd name="T19" fmla="*/ 1850 h 3040"/>
                <a:gd name="T20" fmla="*/ 1623 w 3052"/>
                <a:gd name="T21" fmla="*/ 1879 h 3040"/>
                <a:gd name="T22" fmla="*/ 2748 w 3052"/>
                <a:gd name="T23" fmla="*/ 780 h 3040"/>
                <a:gd name="T24" fmla="*/ 2762 w 3052"/>
                <a:gd name="T25" fmla="*/ 725 h 3040"/>
                <a:gd name="T26" fmla="*/ 2722 w 3052"/>
                <a:gd name="T27" fmla="*/ 685 h 3040"/>
                <a:gd name="T28" fmla="*/ 2565 w 3052"/>
                <a:gd name="T29" fmla="*/ 406 h 3040"/>
                <a:gd name="T30" fmla="*/ 1339 w 3052"/>
                <a:gd name="T31" fmla="*/ 1637 h 3040"/>
                <a:gd name="T32" fmla="*/ 1354 w 3052"/>
                <a:gd name="T33" fmla="*/ 1691 h 3040"/>
                <a:gd name="T34" fmla="*/ 1409 w 3052"/>
                <a:gd name="T35" fmla="*/ 1705 h 3040"/>
                <a:gd name="T36" fmla="*/ 2643 w 3052"/>
                <a:gd name="T37" fmla="*/ 483 h 3040"/>
                <a:gd name="T38" fmla="*/ 2643 w 3052"/>
                <a:gd name="T39" fmla="*/ 428 h 3040"/>
                <a:gd name="T40" fmla="*/ 2593 w 3052"/>
                <a:gd name="T41" fmla="*/ 398 h 3040"/>
                <a:gd name="T42" fmla="*/ 2267 w 3052"/>
                <a:gd name="T43" fmla="*/ 302 h 3040"/>
                <a:gd name="T44" fmla="*/ 1166 w 3052"/>
                <a:gd name="T45" fmla="*/ 1423 h 3040"/>
                <a:gd name="T46" fmla="*/ 1195 w 3052"/>
                <a:gd name="T47" fmla="*/ 1473 h 3040"/>
                <a:gd name="T48" fmla="*/ 1252 w 3052"/>
                <a:gd name="T49" fmla="*/ 1473 h 3040"/>
                <a:gd name="T50" fmla="*/ 2363 w 3052"/>
                <a:gd name="T51" fmla="*/ 356 h 3040"/>
                <a:gd name="T52" fmla="*/ 2348 w 3052"/>
                <a:gd name="T53" fmla="*/ 302 h 3040"/>
                <a:gd name="T54" fmla="*/ 2323 w 3052"/>
                <a:gd name="T55" fmla="*/ 0 h 3040"/>
                <a:gd name="T56" fmla="*/ 2546 w 3052"/>
                <a:gd name="T57" fmla="*/ 44 h 3040"/>
                <a:gd name="T58" fmla="*/ 2735 w 3052"/>
                <a:gd name="T59" fmla="*/ 170 h 3040"/>
                <a:gd name="T60" fmla="*/ 2984 w 3052"/>
                <a:gd name="T61" fmla="*/ 453 h 3040"/>
                <a:gd name="T62" fmla="*/ 3049 w 3052"/>
                <a:gd name="T63" fmla="*/ 668 h 3040"/>
                <a:gd name="T64" fmla="*/ 3027 w 3052"/>
                <a:gd name="T65" fmla="*/ 892 h 3040"/>
                <a:gd name="T66" fmla="*/ 2921 w 3052"/>
                <a:gd name="T67" fmla="*/ 1089 h 3040"/>
                <a:gd name="T68" fmla="*/ 1713 w 3052"/>
                <a:gd name="T69" fmla="*/ 2296 h 3040"/>
                <a:gd name="T70" fmla="*/ 1688 w 3052"/>
                <a:gd name="T71" fmla="*/ 2309 h 3040"/>
                <a:gd name="T72" fmla="*/ 1675 w 3052"/>
                <a:gd name="T73" fmla="*/ 2310 h 3040"/>
                <a:gd name="T74" fmla="*/ 1640 w 3052"/>
                <a:gd name="T75" fmla="*/ 2309 h 3040"/>
                <a:gd name="T76" fmla="*/ 1561 w 3052"/>
                <a:gd name="T77" fmla="*/ 2314 h 3040"/>
                <a:gd name="T78" fmla="*/ 1506 w 3052"/>
                <a:gd name="T79" fmla="*/ 2347 h 3040"/>
                <a:gd name="T80" fmla="*/ 1490 w 3052"/>
                <a:gd name="T81" fmla="*/ 2420 h 3040"/>
                <a:gd name="T82" fmla="*/ 1491 w 3052"/>
                <a:gd name="T83" fmla="*/ 2492 h 3040"/>
                <a:gd name="T84" fmla="*/ 1490 w 3052"/>
                <a:gd name="T85" fmla="*/ 2499 h 3040"/>
                <a:gd name="T86" fmla="*/ 1481 w 3052"/>
                <a:gd name="T87" fmla="*/ 2527 h 3040"/>
                <a:gd name="T88" fmla="*/ 1313 w 3052"/>
                <a:gd name="T89" fmla="*/ 2697 h 3040"/>
                <a:gd name="T90" fmla="*/ 1258 w 3052"/>
                <a:gd name="T91" fmla="*/ 2711 h 3040"/>
                <a:gd name="T92" fmla="*/ 243 w 3052"/>
                <a:gd name="T93" fmla="*/ 3040 h 3040"/>
                <a:gd name="T94" fmla="*/ 337 w 3052"/>
                <a:gd name="T95" fmla="*/ 1801 h 3040"/>
                <a:gd name="T96" fmla="*/ 337 w 3052"/>
                <a:gd name="T97" fmla="*/ 1743 h 3040"/>
                <a:gd name="T98" fmla="*/ 507 w 3052"/>
                <a:gd name="T99" fmla="*/ 1571 h 3040"/>
                <a:gd name="T100" fmla="*/ 524 w 3052"/>
                <a:gd name="T101" fmla="*/ 1560 h 3040"/>
                <a:gd name="T102" fmla="*/ 546 w 3052"/>
                <a:gd name="T103" fmla="*/ 1555 h 3040"/>
                <a:gd name="T104" fmla="*/ 566 w 3052"/>
                <a:gd name="T105" fmla="*/ 1555 h 3040"/>
                <a:gd name="T106" fmla="*/ 643 w 3052"/>
                <a:gd name="T107" fmla="*/ 1554 h 3040"/>
                <a:gd name="T108" fmla="*/ 709 w 3052"/>
                <a:gd name="T109" fmla="*/ 1530 h 3040"/>
                <a:gd name="T110" fmla="*/ 732 w 3052"/>
                <a:gd name="T111" fmla="*/ 1464 h 3040"/>
                <a:gd name="T112" fmla="*/ 733 w 3052"/>
                <a:gd name="T113" fmla="*/ 1389 h 3040"/>
                <a:gd name="T114" fmla="*/ 733 w 3052"/>
                <a:gd name="T115" fmla="*/ 1368 h 3040"/>
                <a:gd name="T116" fmla="*/ 739 w 3052"/>
                <a:gd name="T117" fmla="*/ 1346 h 3040"/>
                <a:gd name="T118" fmla="*/ 749 w 3052"/>
                <a:gd name="T119" fmla="*/ 1329 h 3040"/>
                <a:gd name="T120" fmla="*/ 2048 w 3052"/>
                <a:gd name="T121" fmla="*/ 69 h 3040"/>
                <a:gd name="T122" fmla="*/ 2265 w 3052"/>
                <a:gd name="T123" fmla="*/ 3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52" h="3040">
                  <a:moveTo>
                    <a:pt x="547" y="1691"/>
                  </a:moveTo>
                  <a:lnTo>
                    <a:pt x="467" y="1772"/>
                  </a:lnTo>
                  <a:lnTo>
                    <a:pt x="869" y="2173"/>
                  </a:lnTo>
                  <a:lnTo>
                    <a:pt x="950" y="2254"/>
                  </a:lnTo>
                  <a:lnTo>
                    <a:pt x="1273" y="2576"/>
                  </a:lnTo>
                  <a:lnTo>
                    <a:pt x="1353" y="2495"/>
                  </a:lnTo>
                  <a:lnTo>
                    <a:pt x="547" y="1691"/>
                  </a:lnTo>
                  <a:close/>
                  <a:moveTo>
                    <a:pt x="842" y="1502"/>
                  </a:moveTo>
                  <a:lnTo>
                    <a:pt x="836" y="1526"/>
                  </a:lnTo>
                  <a:lnTo>
                    <a:pt x="829" y="1549"/>
                  </a:lnTo>
                  <a:lnTo>
                    <a:pt x="819" y="1571"/>
                  </a:lnTo>
                  <a:lnTo>
                    <a:pt x="805" y="1592"/>
                  </a:lnTo>
                  <a:lnTo>
                    <a:pt x="789" y="1610"/>
                  </a:lnTo>
                  <a:lnTo>
                    <a:pt x="770" y="1626"/>
                  </a:lnTo>
                  <a:lnTo>
                    <a:pt x="750" y="1640"/>
                  </a:lnTo>
                  <a:lnTo>
                    <a:pt x="727" y="1650"/>
                  </a:lnTo>
                  <a:lnTo>
                    <a:pt x="705" y="1658"/>
                  </a:lnTo>
                  <a:lnTo>
                    <a:pt x="681" y="1663"/>
                  </a:lnTo>
                  <a:lnTo>
                    <a:pt x="1381" y="2363"/>
                  </a:lnTo>
                  <a:lnTo>
                    <a:pt x="1387" y="2339"/>
                  </a:lnTo>
                  <a:lnTo>
                    <a:pt x="1395" y="2317"/>
                  </a:lnTo>
                  <a:lnTo>
                    <a:pt x="1405" y="2294"/>
                  </a:lnTo>
                  <a:lnTo>
                    <a:pt x="1418" y="2274"/>
                  </a:lnTo>
                  <a:lnTo>
                    <a:pt x="1435" y="2254"/>
                  </a:lnTo>
                  <a:lnTo>
                    <a:pt x="1454" y="2239"/>
                  </a:lnTo>
                  <a:lnTo>
                    <a:pt x="1475" y="2225"/>
                  </a:lnTo>
                  <a:lnTo>
                    <a:pt x="1496" y="2215"/>
                  </a:lnTo>
                  <a:lnTo>
                    <a:pt x="1520" y="2207"/>
                  </a:lnTo>
                  <a:lnTo>
                    <a:pt x="1543" y="2202"/>
                  </a:lnTo>
                  <a:lnTo>
                    <a:pt x="842" y="1502"/>
                  </a:lnTo>
                  <a:close/>
                  <a:moveTo>
                    <a:pt x="2708" y="683"/>
                  </a:moveTo>
                  <a:lnTo>
                    <a:pt x="2693" y="685"/>
                  </a:lnTo>
                  <a:lnTo>
                    <a:pt x="2679" y="690"/>
                  </a:lnTo>
                  <a:lnTo>
                    <a:pt x="2666" y="699"/>
                  </a:lnTo>
                  <a:lnTo>
                    <a:pt x="1583" y="1781"/>
                  </a:lnTo>
                  <a:lnTo>
                    <a:pt x="1573" y="1794"/>
                  </a:lnTo>
                  <a:lnTo>
                    <a:pt x="1567" y="1807"/>
                  </a:lnTo>
                  <a:lnTo>
                    <a:pt x="1565" y="1821"/>
                  </a:lnTo>
                  <a:lnTo>
                    <a:pt x="1567" y="1836"/>
                  </a:lnTo>
                  <a:lnTo>
                    <a:pt x="1573" y="1850"/>
                  </a:lnTo>
                  <a:lnTo>
                    <a:pt x="1583" y="1861"/>
                  </a:lnTo>
                  <a:lnTo>
                    <a:pt x="1595" y="1871"/>
                  </a:lnTo>
                  <a:lnTo>
                    <a:pt x="1608" y="1877"/>
                  </a:lnTo>
                  <a:lnTo>
                    <a:pt x="1623" y="1879"/>
                  </a:lnTo>
                  <a:lnTo>
                    <a:pt x="1637" y="1877"/>
                  </a:lnTo>
                  <a:lnTo>
                    <a:pt x="1651" y="1871"/>
                  </a:lnTo>
                  <a:lnTo>
                    <a:pt x="1663" y="1861"/>
                  </a:lnTo>
                  <a:lnTo>
                    <a:pt x="2748" y="780"/>
                  </a:lnTo>
                  <a:lnTo>
                    <a:pt x="2757" y="768"/>
                  </a:lnTo>
                  <a:lnTo>
                    <a:pt x="2762" y="755"/>
                  </a:lnTo>
                  <a:lnTo>
                    <a:pt x="2764" y="741"/>
                  </a:lnTo>
                  <a:lnTo>
                    <a:pt x="2762" y="725"/>
                  </a:lnTo>
                  <a:lnTo>
                    <a:pt x="2757" y="712"/>
                  </a:lnTo>
                  <a:lnTo>
                    <a:pt x="2748" y="699"/>
                  </a:lnTo>
                  <a:lnTo>
                    <a:pt x="2735" y="690"/>
                  </a:lnTo>
                  <a:lnTo>
                    <a:pt x="2722" y="685"/>
                  </a:lnTo>
                  <a:lnTo>
                    <a:pt x="2708" y="683"/>
                  </a:lnTo>
                  <a:close/>
                  <a:moveTo>
                    <a:pt x="2593" y="398"/>
                  </a:moveTo>
                  <a:lnTo>
                    <a:pt x="2579" y="400"/>
                  </a:lnTo>
                  <a:lnTo>
                    <a:pt x="2565" y="406"/>
                  </a:lnTo>
                  <a:lnTo>
                    <a:pt x="2552" y="415"/>
                  </a:lnTo>
                  <a:lnTo>
                    <a:pt x="1354" y="1610"/>
                  </a:lnTo>
                  <a:lnTo>
                    <a:pt x="1345" y="1622"/>
                  </a:lnTo>
                  <a:lnTo>
                    <a:pt x="1339" y="1637"/>
                  </a:lnTo>
                  <a:lnTo>
                    <a:pt x="1337" y="1651"/>
                  </a:lnTo>
                  <a:lnTo>
                    <a:pt x="1339" y="1665"/>
                  </a:lnTo>
                  <a:lnTo>
                    <a:pt x="1345" y="1679"/>
                  </a:lnTo>
                  <a:lnTo>
                    <a:pt x="1354" y="1691"/>
                  </a:lnTo>
                  <a:lnTo>
                    <a:pt x="1367" y="1700"/>
                  </a:lnTo>
                  <a:lnTo>
                    <a:pt x="1380" y="1705"/>
                  </a:lnTo>
                  <a:lnTo>
                    <a:pt x="1395" y="1708"/>
                  </a:lnTo>
                  <a:lnTo>
                    <a:pt x="1409" y="1705"/>
                  </a:lnTo>
                  <a:lnTo>
                    <a:pt x="1422" y="1700"/>
                  </a:lnTo>
                  <a:lnTo>
                    <a:pt x="1435" y="1691"/>
                  </a:lnTo>
                  <a:lnTo>
                    <a:pt x="2633" y="495"/>
                  </a:lnTo>
                  <a:lnTo>
                    <a:pt x="2643" y="483"/>
                  </a:lnTo>
                  <a:lnTo>
                    <a:pt x="2648" y="470"/>
                  </a:lnTo>
                  <a:lnTo>
                    <a:pt x="2650" y="455"/>
                  </a:lnTo>
                  <a:lnTo>
                    <a:pt x="2648" y="441"/>
                  </a:lnTo>
                  <a:lnTo>
                    <a:pt x="2643" y="428"/>
                  </a:lnTo>
                  <a:lnTo>
                    <a:pt x="2633" y="415"/>
                  </a:lnTo>
                  <a:lnTo>
                    <a:pt x="2621" y="406"/>
                  </a:lnTo>
                  <a:lnTo>
                    <a:pt x="2608" y="400"/>
                  </a:lnTo>
                  <a:lnTo>
                    <a:pt x="2593" y="398"/>
                  </a:lnTo>
                  <a:close/>
                  <a:moveTo>
                    <a:pt x="2308" y="284"/>
                  </a:moveTo>
                  <a:lnTo>
                    <a:pt x="2293" y="286"/>
                  </a:lnTo>
                  <a:lnTo>
                    <a:pt x="2280" y="292"/>
                  </a:lnTo>
                  <a:lnTo>
                    <a:pt x="2267" y="302"/>
                  </a:lnTo>
                  <a:lnTo>
                    <a:pt x="1183" y="1382"/>
                  </a:lnTo>
                  <a:lnTo>
                    <a:pt x="1173" y="1395"/>
                  </a:lnTo>
                  <a:lnTo>
                    <a:pt x="1168" y="1409"/>
                  </a:lnTo>
                  <a:lnTo>
                    <a:pt x="1166" y="1423"/>
                  </a:lnTo>
                  <a:lnTo>
                    <a:pt x="1168" y="1438"/>
                  </a:lnTo>
                  <a:lnTo>
                    <a:pt x="1173" y="1451"/>
                  </a:lnTo>
                  <a:lnTo>
                    <a:pt x="1183" y="1463"/>
                  </a:lnTo>
                  <a:lnTo>
                    <a:pt x="1195" y="1473"/>
                  </a:lnTo>
                  <a:lnTo>
                    <a:pt x="1208" y="1478"/>
                  </a:lnTo>
                  <a:lnTo>
                    <a:pt x="1223" y="1480"/>
                  </a:lnTo>
                  <a:lnTo>
                    <a:pt x="1237" y="1478"/>
                  </a:lnTo>
                  <a:lnTo>
                    <a:pt x="1252" y="1473"/>
                  </a:lnTo>
                  <a:lnTo>
                    <a:pt x="1264" y="1463"/>
                  </a:lnTo>
                  <a:lnTo>
                    <a:pt x="2348" y="382"/>
                  </a:lnTo>
                  <a:lnTo>
                    <a:pt x="2357" y="369"/>
                  </a:lnTo>
                  <a:lnTo>
                    <a:pt x="2363" y="356"/>
                  </a:lnTo>
                  <a:lnTo>
                    <a:pt x="2365" y="342"/>
                  </a:lnTo>
                  <a:lnTo>
                    <a:pt x="2363" y="327"/>
                  </a:lnTo>
                  <a:lnTo>
                    <a:pt x="2357" y="314"/>
                  </a:lnTo>
                  <a:lnTo>
                    <a:pt x="2348" y="302"/>
                  </a:lnTo>
                  <a:lnTo>
                    <a:pt x="2335" y="292"/>
                  </a:lnTo>
                  <a:lnTo>
                    <a:pt x="2322" y="286"/>
                  </a:lnTo>
                  <a:lnTo>
                    <a:pt x="2308" y="284"/>
                  </a:lnTo>
                  <a:close/>
                  <a:moveTo>
                    <a:pt x="2323" y="0"/>
                  </a:moveTo>
                  <a:lnTo>
                    <a:pt x="2381" y="3"/>
                  </a:lnTo>
                  <a:lnTo>
                    <a:pt x="2438" y="11"/>
                  </a:lnTo>
                  <a:lnTo>
                    <a:pt x="2493" y="26"/>
                  </a:lnTo>
                  <a:lnTo>
                    <a:pt x="2546" y="44"/>
                  </a:lnTo>
                  <a:lnTo>
                    <a:pt x="2597" y="69"/>
                  </a:lnTo>
                  <a:lnTo>
                    <a:pt x="2647" y="98"/>
                  </a:lnTo>
                  <a:lnTo>
                    <a:pt x="2692" y="132"/>
                  </a:lnTo>
                  <a:lnTo>
                    <a:pt x="2735" y="170"/>
                  </a:lnTo>
                  <a:lnTo>
                    <a:pt x="2882" y="318"/>
                  </a:lnTo>
                  <a:lnTo>
                    <a:pt x="2921" y="360"/>
                  </a:lnTo>
                  <a:lnTo>
                    <a:pt x="2955" y="405"/>
                  </a:lnTo>
                  <a:lnTo>
                    <a:pt x="2984" y="453"/>
                  </a:lnTo>
                  <a:lnTo>
                    <a:pt x="3008" y="505"/>
                  </a:lnTo>
                  <a:lnTo>
                    <a:pt x="3027" y="557"/>
                  </a:lnTo>
                  <a:lnTo>
                    <a:pt x="3041" y="611"/>
                  </a:lnTo>
                  <a:lnTo>
                    <a:pt x="3049" y="668"/>
                  </a:lnTo>
                  <a:lnTo>
                    <a:pt x="3052" y="724"/>
                  </a:lnTo>
                  <a:lnTo>
                    <a:pt x="3049" y="782"/>
                  </a:lnTo>
                  <a:lnTo>
                    <a:pt x="3041" y="838"/>
                  </a:lnTo>
                  <a:lnTo>
                    <a:pt x="3027" y="892"/>
                  </a:lnTo>
                  <a:lnTo>
                    <a:pt x="3008" y="945"/>
                  </a:lnTo>
                  <a:lnTo>
                    <a:pt x="2984" y="996"/>
                  </a:lnTo>
                  <a:lnTo>
                    <a:pt x="2955" y="1044"/>
                  </a:lnTo>
                  <a:lnTo>
                    <a:pt x="2921" y="1089"/>
                  </a:lnTo>
                  <a:lnTo>
                    <a:pt x="2882" y="1131"/>
                  </a:lnTo>
                  <a:lnTo>
                    <a:pt x="1716" y="2294"/>
                  </a:lnTo>
                  <a:lnTo>
                    <a:pt x="1715" y="2295"/>
                  </a:lnTo>
                  <a:lnTo>
                    <a:pt x="1713" y="2296"/>
                  </a:lnTo>
                  <a:lnTo>
                    <a:pt x="1707" y="2301"/>
                  </a:lnTo>
                  <a:lnTo>
                    <a:pt x="1701" y="2305"/>
                  </a:lnTo>
                  <a:lnTo>
                    <a:pt x="1695" y="2307"/>
                  </a:lnTo>
                  <a:lnTo>
                    <a:pt x="1688" y="2309"/>
                  </a:lnTo>
                  <a:lnTo>
                    <a:pt x="1680" y="2310"/>
                  </a:lnTo>
                  <a:lnTo>
                    <a:pt x="1678" y="2310"/>
                  </a:lnTo>
                  <a:lnTo>
                    <a:pt x="1676" y="2310"/>
                  </a:lnTo>
                  <a:lnTo>
                    <a:pt x="1675" y="2310"/>
                  </a:lnTo>
                  <a:lnTo>
                    <a:pt x="1675" y="2310"/>
                  </a:lnTo>
                  <a:lnTo>
                    <a:pt x="1673" y="2310"/>
                  </a:lnTo>
                  <a:lnTo>
                    <a:pt x="1658" y="2309"/>
                  </a:lnTo>
                  <a:lnTo>
                    <a:pt x="1640" y="2309"/>
                  </a:lnTo>
                  <a:lnTo>
                    <a:pt x="1621" y="2308"/>
                  </a:lnTo>
                  <a:lnTo>
                    <a:pt x="1601" y="2309"/>
                  </a:lnTo>
                  <a:lnTo>
                    <a:pt x="1581" y="2310"/>
                  </a:lnTo>
                  <a:lnTo>
                    <a:pt x="1561" y="2314"/>
                  </a:lnTo>
                  <a:lnTo>
                    <a:pt x="1544" y="2319"/>
                  </a:lnTo>
                  <a:lnTo>
                    <a:pt x="1528" y="2326"/>
                  </a:lnTo>
                  <a:lnTo>
                    <a:pt x="1516" y="2335"/>
                  </a:lnTo>
                  <a:lnTo>
                    <a:pt x="1506" y="2347"/>
                  </a:lnTo>
                  <a:lnTo>
                    <a:pt x="1499" y="2363"/>
                  </a:lnTo>
                  <a:lnTo>
                    <a:pt x="1494" y="2381"/>
                  </a:lnTo>
                  <a:lnTo>
                    <a:pt x="1491" y="2401"/>
                  </a:lnTo>
                  <a:lnTo>
                    <a:pt x="1490" y="2420"/>
                  </a:lnTo>
                  <a:lnTo>
                    <a:pt x="1489" y="2441"/>
                  </a:lnTo>
                  <a:lnTo>
                    <a:pt x="1489" y="2459"/>
                  </a:lnTo>
                  <a:lnTo>
                    <a:pt x="1490" y="2477"/>
                  </a:lnTo>
                  <a:lnTo>
                    <a:pt x="1491" y="2492"/>
                  </a:lnTo>
                  <a:lnTo>
                    <a:pt x="1491" y="2493"/>
                  </a:lnTo>
                  <a:lnTo>
                    <a:pt x="1491" y="2494"/>
                  </a:lnTo>
                  <a:lnTo>
                    <a:pt x="1491" y="2497"/>
                  </a:lnTo>
                  <a:lnTo>
                    <a:pt x="1490" y="2499"/>
                  </a:lnTo>
                  <a:lnTo>
                    <a:pt x="1489" y="2506"/>
                  </a:lnTo>
                  <a:lnTo>
                    <a:pt x="1488" y="2514"/>
                  </a:lnTo>
                  <a:lnTo>
                    <a:pt x="1485" y="2520"/>
                  </a:lnTo>
                  <a:lnTo>
                    <a:pt x="1481" y="2527"/>
                  </a:lnTo>
                  <a:lnTo>
                    <a:pt x="1477" y="2533"/>
                  </a:lnTo>
                  <a:lnTo>
                    <a:pt x="1476" y="2534"/>
                  </a:lnTo>
                  <a:lnTo>
                    <a:pt x="1475" y="2536"/>
                  </a:lnTo>
                  <a:lnTo>
                    <a:pt x="1313" y="2697"/>
                  </a:lnTo>
                  <a:lnTo>
                    <a:pt x="1301" y="2705"/>
                  </a:lnTo>
                  <a:lnTo>
                    <a:pt x="1288" y="2711"/>
                  </a:lnTo>
                  <a:lnTo>
                    <a:pt x="1273" y="2713"/>
                  </a:lnTo>
                  <a:lnTo>
                    <a:pt x="1258" y="2711"/>
                  </a:lnTo>
                  <a:lnTo>
                    <a:pt x="1244" y="2705"/>
                  </a:lnTo>
                  <a:lnTo>
                    <a:pt x="1232" y="2697"/>
                  </a:lnTo>
                  <a:lnTo>
                    <a:pt x="909" y="2375"/>
                  </a:lnTo>
                  <a:lnTo>
                    <a:pt x="243" y="3040"/>
                  </a:lnTo>
                  <a:lnTo>
                    <a:pt x="0" y="2799"/>
                  </a:lnTo>
                  <a:lnTo>
                    <a:pt x="668" y="2133"/>
                  </a:lnTo>
                  <a:lnTo>
                    <a:pt x="346" y="1812"/>
                  </a:lnTo>
                  <a:lnTo>
                    <a:pt x="337" y="1801"/>
                  </a:lnTo>
                  <a:lnTo>
                    <a:pt x="331" y="1786"/>
                  </a:lnTo>
                  <a:lnTo>
                    <a:pt x="329" y="1772"/>
                  </a:lnTo>
                  <a:lnTo>
                    <a:pt x="331" y="1758"/>
                  </a:lnTo>
                  <a:lnTo>
                    <a:pt x="337" y="1743"/>
                  </a:lnTo>
                  <a:lnTo>
                    <a:pt x="346" y="1732"/>
                  </a:lnTo>
                  <a:lnTo>
                    <a:pt x="505" y="1573"/>
                  </a:lnTo>
                  <a:lnTo>
                    <a:pt x="505" y="1573"/>
                  </a:lnTo>
                  <a:lnTo>
                    <a:pt x="507" y="1571"/>
                  </a:lnTo>
                  <a:lnTo>
                    <a:pt x="508" y="1570"/>
                  </a:lnTo>
                  <a:lnTo>
                    <a:pt x="509" y="1569"/>
                  </a:lnTo>
                  <a:lnTo>
                    <a:pt x="516" y="1564"/>
                  </a:lnTo>
                  <a:lnTo>
                    <a:pt x="524" y="1560"/>
                  </a:lnTo>
                  <a:lnTo>
                    <a:pt x="528" y="1558"/>
                  </a:lnTo>
                  <a:lnTo>
                    <a:pt x="536" y="1556"/>
                  </a:lnTo>
                  <a:lnTo>
                    <a:pt x="543" y="1555"/>
                  </a:lnTo>
                  <a:lnTo>
                    <a:pt x="546" y="1555"/>
                  </a:lnTo>
                  <a:lnTo>
                    <a:pt x="549" y="1555"/>
                  </a:lnTo>
                  <a:lnTo>
                    <a:pt x="550" y="1555"/>
                  </a:lnTo>
                  <a:lnTo>
                    <a:pt x="551" y="1555"/>
                  </a:lnTo>
                  <a:lnTo>
                    <a:pt x="566" y="1555"/>
                  </a:lnTo>
                  <a:lnTo>
                    <a:pt x="583" y="1556"/>
                  </a:lnTo>
                  <a:lnTo>
                    <a:pt x="603" y="1557"/>
                  </a:lnTo>
                  <a:lnTo>
                    <a:pt x="622" y="1556"/>
                  </a:lnTo>
                  <a:lnTo>
                    <a:pt x="643" y="1554"/>
                  </a:lnTo>
                  <a:lnTo>
                    <a:pt x="662" y="1552"/>
                  </a:lnTo>
                  <a:lnTo>
                    <a:pt x="680" y="1547"/>
                  </a:lnTo>
                  <a:lnTo>
                    <a:pt x="695" y="1539"/>
                  </a:lnTo>
                  <a:lnTo>
                    <a:pt x="709" y="1530"/>
                  </a:lnTo>
                  <a:lnTo>
                    <a:pt x="718" y="1518"/>
                  </a:lnTo>
                  <a:lnTo>
                    <a:pt x="725" y="1502"/>
                  </a:lnTo>
                  <a:lnTo>
                    <a:pt x="729" y="1484"/>
                  </a:lnTo>
                  <a:lnTo>
                    <a:pt x="732" y="1464"/>
                  </a:lnTo>
                  <a:lnTo>
                    <a:pt x="734" y="1445"/>
                  </a:lnTo>
                  <a:lnTo>
                    <a:pt x="734" y="1424"/>
                  </a:lnTo>
                  <a:lnTo>
                    <a:pt x="734" y="1406"/>
                  </a:lnTo>
                  <a:lnTo>
                    <a:pt x="733" y="1389"/>
                  </a:lnTo>
                  <a:lnTo>
                    <a:pt x="732" y="1373"/>
                  </a:lnTo>
                  <a:lnTo>
                    <a:pt x="732" y="1371"/>
                  </a:lnTo>
                  <a:lnTo>
                    <a:pt x="732" y="1369"/>
                  </a:lnTo>
                  <a:lnTo>
                    <a:pt x="733" y="1368"/>
                  </a:lnTo>
                  <a:lnTo>
                    <a:pt x="733" y="1366"/>
                  </a:lnTo>
                  <a:lnTo>
                    <a:pt x="734" y="1358"/>
                  </a:lnTo>
                  <a:lnTo>
                    <a:pt x="736" y="1351"/>
                  </a:lnTo>
                  <a:lnTo>
                    <a:pt x="739" y="1346"/>
                  </a:lnTo>
                  <a:lnTo>
                    <a:pt x="743" y="1338"/>
                  </a:lnTo>
                  <a:lnTo>
                    <a:pt x="747" y="1332"/>
                  </a:lnTo>
                  <a:lnTo>
                    <a:pt x="748" y="1331"/>
                  </a:lnTo>
                  <a:lnTo>
                    <a:pt x="749" y="1329"/>
                  </a:lnTo>
                  <a:lnTo>
                    <a:pt x="1911" y="170"/>
                  </a:lnTo>
                  <a:lnTo>
                    <a:pt x="1954" y="132"/>
                  </a:lnTo>
                  <a:lnTo>
                    <a:pt x="2000" y="98"/>
                  </a:lnTo>
                  <a:lnTo>
                    <a:pt x="2048" y="69"/>
                  </a:lnTo>
                  <a:lnTo>
                    <a:pt x="2100" y="44"/>
                  </a:lnTo>
                  <a:lnTo>
                    <a:pt x="2153" y="26"/>
                  </a:lnTo>
                  <a:lnTo>
                    <a:pt x="2209" y="11"/>
                  </a:lnTo>
                  <a:lnTo>
                    <a:pt x="2265" y="3"/>
                  </a:lnTo>
                  <a:lnTo>
                    <a:pt x="2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91"/>
            <p:cNvSpPr>
              <a:spLocks/>
            </p:cNvSpPr>
            <p:nvPr/>
          </p:nvSpPr>
          <p:spPr bwMode="auto">
            <a:xfrm>
              <a:off x="730250" y="3948113"/>
              <a:ext cx="88900" cy="88900"/>
            </a:xfrm>
            <a:custGeom>
              <a:avLst/>
              <a:gdLst>
                <a:gd name="T0" fmla="*/ 259 w 501"/>
                <a:gd name="T1" fmla="*/ 0 h 500"/>
                <a:gd name="T2" fmla="*/ 501 w 501"/>
                <a:gd name="T3" fmla="*/ 242 h 500"/>
                <a:gd name="T4" fmla="*/ 478 w 501"/>
                <a:gd name="T5" fmla="*/ 264 h 500"/>
                <a:gd name="T6" fmla="*/ 416 w 501"/>
                <a:gd name="T7" fmla="*/ 324 h 500"/>
                <a:gd name="T8" fmla="*/ 350 w 501"/>
                <a:gd name="T9" fmla="*/ 378 h 500"/>
                <a:gd name="T10" fmla="*/ 281 w 501"/>
                <a:gd name="T11" fmla="*/ 429 h 500"/>
                <a:gd name="T12" fmla="*/ 208 w 501"/>
                <a:gd name="T13" fmla="*/ 475 h 500"/>
                <a:gd name="T14" fmla="*/ 196 w 501"/>
                <a:gd name="T15" fmla="*/ 482 h 500"/>
                <a:gd name="T16" fmla="*/ 175 w 501"/>
                <a:gd name="T17" fmla="*/ 492 h 500"/>
                <a:gd name="T18" fmla="*/ 153 w 501"/>
                <a:gd name="T19" fmla="*/ 498 h 500"/>
                <a:gd name="T20" fmla="*/ 131 w 501"/>
                <a:gd name="T21" fmla="*/ 500 h 500"/>
                <a:gd name="T22" fmla="*/ 105 w 501"/>
                <a:gd name="T23" fmla="*/ 498 h 500"/>
                <a:gd name="T24" fmla="*/ 81 w 501"/>
                <a:gd name="T25" fmla="*/ 491 h 500"/>
                <a:gd name="T26" fmla="*/ 59 w 501"/>
                <a:gd name="T27" fmla="*/ 478 h 500"/>
                <a:gd name="T28" fmla="*/ 38 w 501"/>
                <a:gd name="T29" fmla="*/ 462 h 500"/>
                <a:gd name="T30" fmla="*/ 22 w 501"/>
                <a:gd name="T31" fmla="*/ 443 h 500"/>
                <a:gd name="T32" fmla="*/ 10 w 501"/>
                <a:gd name="T33" fmla="*/ 421 h 500"/>
                <a:gd name="T34" fmla="*/ 3 w 501"/>
                <a:gd name="T35" fmla="*/ 397 h 500"/>
                <a:gd name="T36" fmla="*/ 0 w 501"/>
                <a:gd name="T37" fmla="*/ 374 h 500"/>
                <a:gd name="T38" fmla="*/ 2 w 501"/>
                <a:gd name="T39" fmla="*/ 349 h 500"/>
                <a:gd name="T40" fmla="*/ 8 w 501"/>
                <a:gd name="T41" fmla="*/ 326 h 500"/>
                <a:gd name="T42" fmla="*/ 19 w 501"/>
                <a:gd name="T43" fmla="*/ 303 h 500"/>
                <a:gd name="T44" fmla="*/ 34 w 501"/>
                <a:gd name="T45" fmla="*/ 279 h 500"/>
                <a:gd name="T46" fmla="*/ 76 w 501"/>
                <a:gd name="T47" fmla="*/ 214 h 500"/>
                <a:gd name="T48" fmla="*/ 122 w 501"/>
                <a:gd name="T49" fmla="*/ 151 h 500"/>
                <a:gd name="T50" fmla="*/ 172 w 501"/>
                <a:gd name="T51" fmla="*/ 92 h 500"/>
                <a:gd name="T52" fmla="*/ 224 w 501"/>
                <a:gd name="T53" fmla="*/ 34 h 500"/>
                <a:gd name="T54" fmla="*/ 259 w 501"/>
                <a:gd name="T5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1" h="500">
                  <a:moveTo>
                    <a:pt x="259" y="0"/>
                  </a:moveTo>
                  <a:lnTo>
                    <a:pt x="501" y="242"/>
                  </a:lnTo>
                  <a:lnTo>
                    <a:pt x="478" y="264"/>
                  </a:lnTo>
                  <a:lnTo>
                    <a:pt x="416" y="324"/>
                  </a:lnTo>
                  <a:lnTo>
                    <a:pt x="350" y="378"/>
                  </a:lnTo>
                  <a:lnTo>
                    <a:pt x="281" y="429"/>
                  </a:lnTo>
                  <a:lnTo>
                    <a:pt x="208" y="475"/>
                  </a:lnTo>
                  <a:lnTo>
                    <a:pt x="196" y="482"/>
                  </a:lnTo>
                  <a:lnTo>
                    <a:pt x="175" y="492"/>
                  </a:lnTo>
                  <a:lnTo>
                    <a:pt x="153" y="498"/>
                  </a:lnTo>
                  <a:lnTo>
                    <a:pt x="131" y="500"/>
                  </a:lnTo>
                  <a:lnTo>
                    <a:pt x="105" y="498"/>
                  </a:lnTo>
                  <a:lnTo>
                    <a:pt x="81" y="491"/>
                  </a:lnTo>
                  <a:lnTo>
                    <a:pt x="59" y="478"/>
                  </a:lnTo>
                  <a:lnTo>
                    <a:pt x="38" y="462"/>
                  </a:lnTo>
                  <a:lnTo>
                    <a:pt x="22" y="443"/>
                  </a:lnTo>
                  <a:lnTo>
                    <a:pt x="10" y="421"/>
                  </a:lnTo>
                  <a:lnTo>
                    <a:pt x="3" y="397"/>
                  </a:lnTo>
                  <a:lnTo>
                    <a:pt x="0" y="374"/>
                  </a:lnTo>
                  <a:lnTo>
                    <a:pt x="2" y="349"/>
                  </a:lnTo>
                  <a:lnTo>
                    <a:pt x="8" y="326"/>
                  </a:lnTo>
                  <a:lnTo>
                    <a:pt x="19" y="303"/>
                  </a:lnTo>
                  <a:lnTo>
                    <a:pt x="34" y="279"/>
                  </a:lnTo>
                  <a:lnTo>
                    <a:pt x="76" y="214"/>
                  </a:lnTo>
                  <a:lnTo>
                    <a:pt x="122" y="151"/>
                  </a:lnTo>
                  <a:lnTo>
                    <a:pt x="172" y="92"/>
                  </a:lnTo>
                  <a:lnTo>
                    <a:pt x="224" y="34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1636382" y="3430546"/>
            <a:ext cx="490538" cy="615951"/>
            <a:chOff x="1620838" y="3392488"/>
            <a:chExt cx="490538" cy="6159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7" name="Freeform 296"/>
            <p:cNvSpPr>
              <a:spLocks noEditPoints="1"/>
            </p:cNvSpPr>
            <p:nvPr/>
          </p:nvSpPr>
          <p:spPr bwMode="auto">
            <a:xfrm>
              <a:off x="1620838" y="3392488"/>
              <a:ext cx="122238" cy="379413"/>
            </a:xfrm>
            <a:custGeom>
              <a:avLst/>
              <a:gdLst>
                <a:gd name="T0" fmla="*/ 116 w 695"/>
                <a:gd name="T1" fmla="*/ 1746 h 2153"/>
                <a:gd name="T2" fmla="*/ 191 w 695"/>
                <a:gd name="T3" fmla="*/ 1280 h 2153"/>
                <a:gd name="T4" fmla="*/ 228 w 695"/>
                <a:gd name="T5" fmla="*/ 1365 h 2153"/>
                <a:gd name="T6" fmla="*/ 220 w 695"/>
                <a:gd name="T7" fmla="*/ 1458 h 2153"/>
                <a:gd name="T8" fmla="*/ 504 w 695"/>
                <a:gd name="T9" fmla="*/ 1513 h 2153"/>
                <a:gd name="T10" fmla="*/ 467 w 695"/>
                <a:gd name="T11" fmla="*/ 1429 h 2153"/>
                <a:gd name="T12" fmla="*/ 475 w 695"/>
                <a:gd name="T13" fmla="*/ 1335 h 2153"/>
                <a:gd name="T14" fmla="*/ 191 w 695"/>
                <a:gd name="T15" fmla="*/ 1280 h 2153"/>
                <a:gd name="T16" fmla="*/ 314 w 695"/>
                <a:gd name="T17" fmla="*/ 244 h 2153"/>
                <a:gd name="T18" fmla="*/ 290 w 695"/>
                <a:gd name="T19" fmla="*/ 291 h 2153"/>
                <a:gd name="T20" fmla="*/ 301 w 695"/>
                <a:gd name="T21" fmla="*/ 1024 h 2153"/>
                <a:gd name="T22" fmla="*/ 348 w 695"/>
                <a:gd name="T23" fmla="*/ 1048 h 2153"/>
                <a:gd name="T24" fmla="*/ 395 w 695"/>
                <a:gd name="T25" fmla="*/ 1024 h 2153"/>
                <a:gd name="T26" fmla="*/ 407 w 695"/>
                <a:gd name="T27" fmla="*/ 291 h 2153"/>
                <a:gd name="T28" fmla="*/ 382 w 695"/>
                <a:gd name="T29" fmla="*/ 244 h 2153"/>
                <a:gd name="T30" fmla="*/ 290 w 695"/>
                <a:gd name="T31" fmla="*/ 0 h 2153"/>
                <a:gd name="T32" fmla="*/ 489 w 695"/>
                <a:gd name="T33" fmla="*/ 13 h 2153"/>
                <a:gd name="T34" fmla="*/ 596 w 695"/>
                <a:gd name="T35" fmla="*/ 72 h 2153"/>
                <a:gd name="T36" fmla="*/ 668 w 695"/>
                <a:gd name="T37" fmla="*/ 168 h 2153"/>
                <a:gd name="T38" fmla="*/ 695 w 695"/>
                <a:gd name="T39" fmla="*/ 291 h 2153"/>
                <a:gd name="T40" fmla="*/ 694 w 695"/>
                <a:gd name="T41" fmla="*/ 1226 h 2153"/>
                <a:gd name="T42" fmla="*/ 690 w 695"/>
                <a:gd name="T43" fmla="*/ 1244 h 2153"/>
                <a:gd name="T44" fmla="*/ 681 w 695"/>
                <a:gd name="T45" fmla="*/ 1259 h 2153"/>
                <a:gd name="T46" fmla="*/ 676 w 695"/>
                <a:gd name="T47" fmla="*/ 1266 h 2153"/>
                <a:gd name="T48" fmla="*/ 631 w 695"/>
                <a:gd name="T49" fmla="*/ 1307 h 2153"/>
                <a:gd name="T50" fmla="*/ 590 w 695"/>
                <a:gd name="T51" fmla="*/ 1361 h 2153"/>
                <a:gd name="T52" fmla="*/ 583 w 695"/>
                <a:gd name="T53" fmla="*/ 1415 h 2153"/>
                <a:gd name="T54" fmla="*/ 616 w 695"/>
                <a:gd name="T55" fmla="*/ 1470 h 2153"/>
                <a:gd name="T56" fmla="*/ 662 w 695"/>
                <a:gd name="T57" fmla="*/ 1516 h 2153"/>
                <a:gd name="T58" fmla="*/ 677 w 695"/>
                <a:gd name="T59" fmla="*/ 1529 h 2153"/>
                <a:gd name="T60" fmla="*/ 685 w 695"/>
                <a:gd name="T61" fmla="*/ 1540 h 2153"/>
                <a:gd name="T62" fmla="*/ 694 w 695"/>
                <a:gd name="T63" fmla="*/ 1560 h 2153"/>
                <a:gd name="T64" fmla="*/ 695 w 695"/>
                <a:gd name="T65" fmla="*/ 1571 h 2153"/>
                <a:gd name="T66" fmla="*/ 684 w 695"/>
                <a:gd name="T67" fmla="*/ 1839 h 2153"/>
                <a:gd name="T68" fmla="*/ 637 w 695"/>
                <a:gd name="T69" fmla="*/ 1862 h 2153"/>
                <a:gd name="T70" fmla="*/ 173 w 695"/>
                <a:gd name="T71" fmla="*/ 2153 h 2153"/>
                <a:gd name="T72" fmla="*/ 39 w 695"/>
                <a:gd name="T73" fmla="*/ 1859 h 2153"/>
                <a:gd name="T74" fmla="*/ 3 w 695"/>
                <a:gd name="T75" fmla="*/ 1822 h 2153"/>
                <a:gd name="T76" fmla="*/ 0 w 695"/>
                <a:gd name="T77" fmla="*/ 1569 h 2153"/>
                <a:gd name="T78" fmla="*/ 3 w 695"/>
                <a:gd name="T79" fmla="*/ 1552 h 2153"/>
                <a:gd name="T80" fmla="*/ 14 w 695"/>
                <a:gd name="T81" fmla="*/ 1534 h 2153"/>
                <a:gd name="T82" fmla="*/ 19 w 695"/>
                <a:gd name="T83" fmla="*/ 1529 h 2153"/>
                <a:gd name="T84" fmla="*/ 48 w 695"/>
                <a:gd name="T85" fmla="*/ 1503 h 2153"/>
                <a:gd name="T86" fmla="*/ 93 w 695"/>
                <a:gd name="T87" fmla="*/ 1452 h 2153"/>
                <a:gd name="T88" fmla="*/ 115 w 695"/>
                <a:gd name="T89" fmla="*/ 1397 h 2153"/>
                <a:gd name="T90" fmla="*/ 93 w 695"/>
                <a:gd name="T91" fmla="*/ 1343 h 2153"/>
                <a:gd name="T92" fmla="*/ 48 w 695"/>
                <a:gd name="T93" fmla="*/ 1291 h 2153"/>
                <a:gd name="T94" fmla="*/ 19 w 695"/>
                <a:gd name="T95" fmla="*/ 1266 h 2153"/>
                <a:gd name="T96" fmla="*/ 14 w 695"/>
                <a:gd name="T97" fmla="*/ 1260 h 2153"/>
                <a:gd name="T98" fmla="*/ 3 w 695"/>
                <a:gd name="T99" fmla="*/ 1241 h 2153"/>
                <a:gd name="T100" fmla="*/ 0 w 695"/>
                <a:gd name="T101" fmla="*/ 1224 h 2153"/>
                <a:gd name="T102" fmla="*/ 3 w 695"/>
                <a:gd name="T103" fmla="*/ 248 h 2153"/>
                <a:gd name="T104" fmla="*/ 46 w 695"/>
                <a:gd name="T105" fmla="*/ 132 h 2153"/>
                <a:gd name="T106" fmla="*/ 132 w 695"/>
                <a:gd name="T107" fmla="*/ 47 h 2153"/>
                <a:gd name="T108" fmla="*/ 247 w 695"/>
                <a:gd name="T109" fmla="*/ 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5" h="2153">
                  <a:moveTo>
                    <a:pt x="579" y="1630"/>
                  </a:moveTo>
                  <a:lnTo>
                    <a:pt x="116" y="1630"/>
                  </a:lnTo>
                  <a:lnTo>
                    <a:pt x="116" y="1746"/>
                  </a:lnTo>
                  <a:lnTo>
                    <a:pt x="579" y="1746"/>
                  </a:lnTo>
                  <a:lnTo>
                    <a:pt x="579" y="1630"/>
                  </a:lnTo>
                  <a:close/>
                  <a:moveTo>
                    <a:pt x="191" y="1280"/>
                  </a:moveTo>
                  <a:lnTo>
                    <a:pt x="207" y="1307"/>
                  </a:lnTo>
                  <a:lnTo>
                    <a:pt x="220" y="1335"/>
                  </a:lnTo>
                  <a:lnTo>
                    <a:pt x="228" y="1365"/>
                  </a:lnTo>
                  <a:lnTo>
                    <a:pt x="231" y="1397"/>
                  </a:lnTo>
                  <a:lnTo>
                    <a:pt x="228" y="1429"/>
                  </a:lnTo>
                  <a:lnTo>
                    <a:pt x="220" y="1458"/>
                  </a:lnTo>
                  <a:lnTo>
                    <a:pt x="207" y="1487"/>
                  </a:lnTo>
                  <a:lnTo>
                    <a:pt x="191" y="1513"/>
                  </a:lnTo>
                  <a:lnTo>
                    <a:pt x="504" y="1513"/>
                  </a:lnTo>
                  <a:lnTo>
                    <a:pt x="488" y="1487"/>
                  </a:lnTo>
                  <a:lnTo>
                    <a:pt x="475" y="1458"/>
                  </a:lnTo>
                  <a:lnTo>
                    <a:pt x="467" y="1429"/>
                  </a:lnTo>
                  <a:lnTo>
                    <a:pt x="464" y="1397"/>
                  </a:lnTo>
                  <a:lnTo>
                    <a:pt x="467" y="1365"/>
                  </a:lnTo>
                  <a:lnTo>
                    <a:pt x="475" y="1335"/>
                  </a:lnTo>
                  <a:lnTo>
                    <a:pt x="488" y="1307"/>
                  </a:lnTo>
                  <a:lnTo>
                    <a:pt x="504" y="1280"/>
                  </a:lnTo>
                  <a:lnTo>
                    <a:pt x="191" y="1280"/>
                  </a:lnTo>
                  <a:close/>
                  <a:moveTo>
                    <a:pt x="348" y="233"/>
                  </a:moveTo>
                  <a:lnTo>
                    <a:pt x="329" y="236"/>
                  </a:lnTo>
                  <a:lnTo>
                    <a:pt x="314" y="244"/>
                  </a:lnTo>
                  <a:lnTo>
                    <a:pt x="301" y="257"/>
                  </a:lnTo>
                  <a:lnTo>
                    <a:pt x="294" y="273"/>
                  </a:lnTo>
                  <a:lnTo>
                    <a:pt x="290" y="291"/>
                  </a:lnTo>
                  <a:lnTo>
                    <a:pt x="290" y="989"/>
                  </a:lnTo>
                  <a:lnTo>
                    <a:pt x="294" y="1007"/>
                  </a:lnTo>
                  <a:lnTo>
                    <a:pt x="301" y="1024"/>
                  </a:lnTo>
                  <a:lnTo>
                    <a:pt x="314" y="1036"/>
                  </a:lnTo>
                  <a:lnTo>
                    <a:pt x="329" y="1044"/>
                  </a:lnTo>
                  <a:lnTo>
                    <a:pt x="348" y="1048"/>
                  </a:lnTo>
                  <a:lnTo>
                    <a:pt x="366" y="1044"/>
                  </a:lnTo>
                  <a:lnTo>
                    <a:pt x="382" y="1036"/>
                  </a:lnTo>
                  <a:lnTo>
                    <a:pt x="395" y="1024"/>
                  </a:lnTo>
                  <a:lnTo>
                    <a:pt x="403" y="1007"/>
                  </a:lnTo>
                  <a:lnTo>
                    <a:pt x="407" y="989"/>
                  </a:lnTo>
                  <a:lnTo>
                    <a:pt x="407" y="291"/>
                  </a:lnTo>
                  <a:lnTo>
                    <a:pt x="403" y="273"/>
                  </a:lnTo>
                  <a:lnTo>
                    <a:pt x="395" y="257"/>
                  </a:lnTo>
                  <a:lnTo>
                    <a:pt x="382" y="244"/>
                  </a:lnTo>
                  <a:lnTo>
                    <a:pt x="366" y="236"/>
                  </a:lnTo>
                  <a:lnTo>
                    <a:pt x="348" y="233"/>
                  </a:lnTo>
                  <a:close/>
                  <a:moveTo>
                    <a:pt x="290" y="0"/>
                  </a:moveTo>
                  <a:lnTo>
                    <a:pt x="404" y="0"/>
                  </a:lnTo>
                  <a:lnTo>
                    <a:pt x="448" y="3"/>
                  </a:lnTo>
                  <a:lnTo>
                    <a:pt x="489" y="13"/>
                  </a:lnTo>
                  <a:lnTo>
                    <a:pt x="527" y="28"/>
                  </a:lnTo>
                  <a:lnTo>
                    <a:pt x="563" y="47"/>
                  </a:lnTo>
                  <a:lnTo>
                    <a:pt x="596" y="72"/>
                  </a:lnTo>
                  <a:lnTo>
                    <a:pt x="624" y="101"/>
                  </a:lnTo>
                  <a:lnTo>
                    <a:pt x="648" y="132"/>
                  </a:lnTo>
                  <a:lnTo>
                    <a:pt x="668" y="168"/>
                  </a:lnTo>
                  <a:lnTo>
                    <a:pt x="683" y="207"/>
                  </a:lnTo>
                  <a:lnTo>
                    <a:pt x="692" y="248"/>
                  </a:lnTo>
                  <a:lnTo>
                    <a:pt x="695" y="291"/>
                  </a:lnTo>
                  <a:lnTo>
                    <a:pt x="695" y="1222"/>
                  </a:lnTo>
                  <a:lnTo>
                    <a:pt x="695" y="1224"/>
                  </a:lnTo>
                  <a:lnTo>
                    <a:pt x="694" y="1226"/>
                  </a:lnTo>
                  <a:lnTo>
                    <a:pt x="694" y="1234"/>
                  </a:lnTo>
                  <a:lnTo>
                    <a:pt x="692" y="1241"/>
                  </a:lnTo>
                  <a:lnTo>
                    <a:pt x="690" y="1244"/>
                  </a:lnTo>
                  <a:lnTo>
                    <a:pt x="689" y="1248"/>
                  </a:lnTo>
                  <a:lnTo>
                    <a:pt x="685" y="1254"/>
                  </a:lnTo>
                  <a:lnTo>
                    <a:pt x="681" y="1259"/>
                  </a:lnTo>
                  <a:lnTo>
                    <a:pt x="679" y="1262"/>
                  </a:lnTo>
                  <a:lnTo>
                    <a:pt x="677" y="1265"/>
                  </a:lnTo>
                  <a:lnTo>
                    <a:pt x="676" y="1266"/>
                  </a:lnTo>
                  <a:lnTo>
                    <a:pt x="662" y="1277"/>
                  </a:lnTo>
                  <a:lnTo>
                    <a:pt x="647" y="1291"/>
                  </a:lnTo>
                  <a:lnTo>
                    <a:pt x="631" y="1307"/>
                  </a:lnTo>
                  <a:lnTo>
                    <a:pt x="616" y="1325"/>
                  </a:lnTo>
                  <a:lnTo>
                    <a:pt x="602" y="1343"/>
                  </a:lnTo>
                  <a:lnTo>
                    <a:pt x="590" y="1361"/>
                  </a:lnTo>
                  <a:lnTo>
                    <a:pt x="583" y="1379"/>
                  </a:lnTo>
                  <a:lnTo>
                    <a:pt x="580" y="1397"/>
                  </a:lnTo>
                  <a:lnTo>
                    <a:pt x="583" y="1415"/>
                  </a:lnTo>
                  <a:lnTo>
                    <a:pt x="590" y="1433"/>
                  </a:lnTo>
                  <a:lnTo>
                    <a:pt x="602" y="1452"/>
                  </a:lnTo>
                  <a:lnTo>
                    <a:pt x="616" y="1470"/>
                  </a:lnTo>
                  <a:lnTo>
                    <a:pt x="631" y="1487"/>
                  </a:lnTo>
                  <a:lnTo>
                    <a:pt x="647" y="1503"/>
                  </a:lnTo>
                  <a:lnTo>
                    <a:pt x="662" y="1516"/>
                  </a:lnTo>
                  <a:lnTo>
                    <a:pt x="676" y="1528"/>
                  </a:lnTo>
                  <a:lnTo>
                    <a:pt x="676" y="1529"/>
                  </a:lnTo>
                  <a:lnTo>
                    <a:pt x="677" y="1529"/>
                  </a:lnTo>
                  <a:lnTo>
                    <a:pt x="679" y="1531"/>
                  </a:lnTo>
                  <a:lnTo>
                    <a:pt x="681" y="1534"/>
                  </a:lnTo>
                  <a:lnTo>
                    <a:pt x="685" y="1540"/>
                  </a:lnTo>
                  <a:lnTo>
                    <a:pt x="689" y="1546"/>
                  </a:lnTo>
                  <a:lnTo>
                    <a:pt x="692" y="1552"/>
                  </a:lnTo>
                  <a:lnTo>
                    <a:pt x="694" y="1560"/>
                  </a:lnTo>
                  <a:lnTo>
                    <a:pt x="695" y="1568"/>
                  </a:lnTo>
                  <a:lnTo>
                    <a:pt x="695" y="1569"/>
                  </a:lnTo>
                  <a:lnTo>
                    <a:pt x="695" y="1571"/>
                  </a:lnTo>
                  <a:lnTo>
                    <a:pt x="695" y="1804"/>
                  </a:lnTo>
                  <a:lnTo>
                    <a:pt x="692" y="1822"/>
                  </a:lnTo>
                  <a:lnTo>
                    <a:pt x="684" y="1839"/>
                  </a:lnTo>
                  <a:lnTo>
                    <a:pt x="672" y="1851"/>
                  </a:lnTo>
                  <a:lnTo>
                    <a:pt x="656" y="1859"/>
                  </a:lnTo>
                  <a:lnTo>
                    <a:pt x="637" y="1862"/>
                  </a:lnTo>
                  <a:lnTo>
                    <a:pt x="522" y="1862"/>
                  </a:lnTo>
                  <a:lnTo>
                    <a:pt x="522" y="2153"/>
                  </a:lnTo>
                  <a:lnTo>
                    <a:pt x="173" y="2153"/>
                  </a:lnTo>
                  <a:lnTo>
                    <a:pt x="173" y="1862"/>
                  </a:lnTo>
                  <a:lnTo>
                    <a:pt x="58" y="1862"/>
                  </a:lnTo>
                  <a:lnTo>
                    <a:pt x="39" y="1859"/>
                  </a:lnTo>
                  <a:lnTo>
                    <a:pt x="23" y="1851"/>
                  </a:lnTo>
                  <a:lnTo>
                    <a:pt x="11" y="1839"/>
                  </a:lnTo>
                  <a:lnTo>
                    <a:pt x="3" y="1822"/>
                  </a:lnTo>
                  <a:lnTo>
                    <a:pt x="0" y="1804"/>
                  </a:lnTo>
                  <a:lnTo>
                    <a:pt x="0" y="1571"/>
                  </a:lnTo>
                  <a:lnTo>
                    <a:pt x="0" y="1569"/>
                  </a:lnTo>
                  <a:lnTo>
                    <a:pt x="1" y="1567"/>
                  </a:lnTo>
                  <a:lnTo>
                    <a:pt x="1" y="1560"/>
                  </a:lnTo>
                  <a:lnTo>
                    <a:pt x="3" y="1552"/>
                  </a:lnTo>
                  <a:lnTo>
                    <a:pt x="6" y="1546"/>
                  </a:lnTo>
                  <a:lnTo>
                    <a:pt x="10" y="1540"/>
                  </a:lnTo>
                  <a:lnTo>
                    <a:pt x="14" y="1534"/>
                  </a:lnTo>
                  <a:lnTo>
                    <a:pt x="16" y="1532"/>
                  </a:lnTo>
                  <a:lnTo>
                    <a:pt x="18" y="1529"/>
                  </a:lnTo>
                  <a:lnTo>
                    <a:pt x="19" y="1529"/>
                  </a:lnTo>
                  <a:lnTo>
                    <a:pt x="19" y="1528"/>
                  </a:lnTo>
                  <a:lnTo>
                    <a:pt x="33" y="1516"/>
                  </a:lnTo>
                  <a:lnTo>
                    <a:pt x="48" y="1503"/>
                  </a:lnTo>
                  <a:lnTo>
                    <a:pt x="63" y="1487"/>
                  </a:lnTo>
                  <a:lnTo>
                    <a:pt x="79" y="1470"/>
                  </a:lnTo>
                  <a:lnTo>
                    <a:pt x="93" y="1452"/>
                  </a:lnTo>
                  <a:lnTo>
                    <a:pt x="105" y="1433"/>
                  </a:lnTo>
                  <a:lnTo>
                    <a:pt x="112" y="1415"/>
                  </a:lnTo>
                  <a:lnTo>
                    <a:pt x="115" y="1397"/>
                  </a:lnTo>
                  <a:lnTo>
                    <a:pt x="112" y="1379"/>
                  </a:lnTo>
                  <a:lnTo>
                    <a:pt x="105" y="1361"/>
                  </a:lnTo>
                  <a:lnTo>
                    <a:pt x="93" y="1343"/>
                  </a:lnTo>
                  <a:lnTo>
                    <a:pt x="79" y="1325"/>
                  </a:lnTo>
                  <a:lnTo>
                    <a:pt x="63" y="1307"/>
                  </a:lnTo>
                  <a:lnTo>
                    <a:pt x="48" y="1291"/>
                  </a:lnTo>
                  <a:lnTo>
                    <a:pt x="33" y="1277"/>
                  </a:lnTo>
                  <a:lnTo>
                    <a:pt x="19" y="1266"/>
                  </a:lnTo>
                  <a:lnTo>
                    <a:pt x="19" y="1266"/>
                  </a:lnTo>
                  <a:lnTo>
                    <a:pt x="18" y="1265"/>
                  </a:lnTo>
                  <a:lnTo>
                    <a:pt x="16" y="1262"/>
                  </a:lnTo>
                  <a:lnTo>
                    <a:pt x="14" y="1260"/>
                  </a:lnTo>
                  <a:lnTo>
                    <a:pt x="10" y="1254"/>
                  </a:lnTo>
                  <a:lnTo>
                    <a:pt x="6" y="1248"/>
                  </a:lnTo>
                  <a:lnTo>
                    <a:pt x="3" y="1241"/>
                  </a:lnTo>
                  <a:lnTo>
                    <a:pt x="1" y="1234"/>
                  </a:lnTo>
                  <a:lnTo>
                    <a:pt x="0" y="1226"/>
                  </a:lnTo>
                  <a:lnTo>
                    <a:pt x="0" y="1224"/>
                  </a:lnTo>
                  <a:lnTo>
                    <a:pt x="0" y="1222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6" y="168"/>
                  </a:lnTo>
                  <a:lnTo>
                    <a:pt x="46" y="132"/>
                  </a:lnTo>
                  <a:lnTo>
                    <a:pt x="71" y="101"/>
                  </a:lnTo>
                  <a:lnTo>
                    <a:pt x="99" y="72"/>
                  </a:lnTo>
                  <a:lnTo>
                    <a:pt x="132" y="47"/>
                  </a:lnTo>
                  <a:lnTo>
                    <a:pt x="168" y="28"/>
                  </a:lnTo>
                  <a:lnTo>
                    <a:pt x="206" y="13"/>
                  </a:lnTo>
                  <a:lnTo>
                    <a:pt x="247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97"/>
            <p:cNvSpPr>
              <a:spLocks noEditPoints="1"/>
            </p:cNvSpPr>
            <p:nvPr/>
          </p:nvSpPr>
          <p:spPr bwMode="auto">
            <a:xfrm>
              <a:off x="1804988" y="3392488"/>
              <a:ext cx="122238" cy="492125"/>
            </a:xfrm>
            <a:custGeom>
              <a:avLst/>
              <a:gdLst>
                <a:gd name="T0" fmla="*/ 117 w 696"/>
                <a:gd name="T1" fmla="*/ 1746 h 2794"/>
                <a:gd name="T2" fmla="*/ 193 w 696"/>
                <a:gd name="T3" fmla="*/ 1280 h 2794"/>
                <a:gd name="T4" fmla="*/ 230 w 696"/>
                <a:gd name="T5" fmla="*/ 1365 h 2794"/>
                <a:gd name="T6" fmla="*/ 221 w 696"/>
                <a:gd name="T7" fmla="*/ 1458 h 2794"/>
                <a:gd name="T8" fmla="*/ 504 w 696"/>
                <a:gd name="T9" fmla="*/ 1513 h 2794"/>
                <a:gd name="T10" fmla="*/ 467 w 696"/>
                <a:gd name="T11" fmla="*/ 1429 h 2794"/>
                <a:gd name="T12" fmla="*/ 476 w 696"/>
                <a:gd name="T13" fmla="*/ 1335 h 2794"/>
                <a:gd name="T14" fmla="*/ 193 w 696"/>
                <a:gd name="T15" fmla="*/ 1280 h 2794"/>
                <a:gd name="T16" fmla="*/ 315 w 696"/>
                <a:gd name="T17" fmla="*/ 244 h 2794"/>
                <a:gd name="T18" fmla="*/ 291 w 696"/>
                <a:gd name="T19" fmla="*/ 291 h 2794"/>
                <a:gd name="T20" fmla="*/ 302 w 696"/>
                <a:gd name="T21" fmla="*/ 1024 h 2794"/>
                <a:gd name="T22" fmla="*/ 349 w 696"/>
                <a:gd name="T23" fmla="*/ 1048 h 2794"/>
                <a:gd name="T24" fmla="*/ 396 w 696"/>
                <a:gd name="T25" fmla="*/ 1024 h 2794"/>
                <a:gd name="T26" fmla="*/ 407 w 696"/>
                <a:gd name="T27" fmla="*/ 291 h 2794"/>
                <a:gd name="T28" fmla="*/ 384 w 696"/>
                <a:gd name="T29" fmla="*/ 244 h 2794"/>
                <a:gd name="T30" fmla="*/ 291 w 696"/>
                <a:gd name="T31" fmla="*/ 0 h 2794"/>
                <a:gd name="T32" fmla="*/ 489 w 696"/>
                <a:gd name="T33" fmla="*/ 13 h 2794"/>
                <a:gd name="T34" fmla="*/ 596 w 696"/>
                <a:gd name="T35" fmla="*/ 72 h 2794"/>
                <a:gd name="T36" fmla="*/ 669 w 696"/>
                <a:gd name="T37" fmla="*/ 168 h 2794"/>
                <a:gd name="T38" fmla="*/ 696 w 696"/>
                <a:gd name="T39" fmla="*/ 291 h 2794"/>
                <a:gd name="T40" fmla="*/ 695 w 696"/>
                <a:gd name="T41" fmla="*/ 1226 h 2794"/>
                <a:gd name="T42" fmla="*/ 690 w 696"/>
                <a:gd name="T43" fmla="*/ 1248 h 2794"/>
                <a:gd name="T44" fmla="*/ 680 w 696"/>
                <a:gd name="T45" fmla="*/ 1262 h 2794"/>
                <a:gd name="T46" fmla="*/ 676 w 696"/>
                <a:gd name="T47" fmla="*/ 1266 h 2794"/>
                <a:gd name="T48" fmla="*/ 633 w 696"/>
                <a:gd name="T49" fmla="*/ 1307 h 2794"/>
                <a:gd name="T50" fmla="*/ 592 w 696"/>
                <a:gd name="T51" fmla="*/ 1361 h 2794"/>
                <a:gd name="T52" fmla="*/ 583 w 696"/>
                <a:gd name="T53" fmla="*/ 1415 h 2794"/>
                <a:gd name="T54" fmla="*/ 617 w 696"/>
                <a:gd name="T55" fmla="*/ 1470 h 2794"/>
                <a:gd name="T56" fmla="*/ 664 w 696"/>
                <a:gd name="T57" fmla="*/ 1516 h 2794"/>
                <a:gd name="T58" fmla="*/ 678 w 696"/>
                <a:gd name="T59" fmla="*/ 1529 h 2794"/>
                <a:gd name="T60" fmla="*/ 686 w 696"/>
                <a:gd name="T61" fmla="*/ 1540 h 2794"/>
                <a:gd name="T62" fmla="*/ 694 w 696"/>
                <a:gd name="T63" fmla="*/ 1560 h 2794"/>
                <a:gd name="T64" fmla="*/ 696 w 696"/>
                <a:gd name="T65" fmla="*/ 1571 h 2794"/>
                <a:gd name="T66" fmla="*/ 685 w 696"/>
                <a:gd name="T67" fmla="*/ 1839 h 2794"/>
                <a:gd name="T68" fmla="*/ 638 w 696"/>
                <a:gd name="T69" fmla="*/ 1862 h 2794"/>
                <a:gd name="T70" fmla="*/ 175 w 696"/>
                <a:gd name="T71" fmla="*/ 2794 h 2794"/>
                <a:gd name="T72" fmla="*/ 40 w 696"/>
                <a:gd name="T73" fmla="*/ 1859 h 2794"/>
                <a:gd name="T74" fmla="*/ 4 w 696"/>
                <a:gd name="T75" fmla="*/ 1822 h 2794"/>
                <a:gd name="T76" fmla="*/ 1 w 696"/>
                <a:gd name="T77" fmla="*/ 1569 h 2794"/>
                <a:gd name="T78" fmla="*/ 5 w 696"/>
                <a:gd name="T79" fmla="*/ 1552 h 2794"/>
                <a:gd name="T80" fmla="*/ 15 w 696"/>
                <a:gd name="T81" fmla="*/ 1534 h 2794"/>
                <a:gd name="T82" fmla="*/ 19 w 696"/>
                <a:gd name="T83" fmla="*/ 1529 h 2794"/>
                <a:gd name="T84" fmla="*/ 49 w 696"/>
                <a:gd name="T85" fmla="*/ 1503 h 2794"/>
                <a:gd name="T86" fmla="*/ 94 w 696"/>
                <a:gd name="T87" fmla="*/ 1452 h 2794"/>
                <a:gd name="T88" fmla="*/ 117 w 696"/>
                <a:gd name="T89" fmla="*/ 1397 h 2794"/>
                <a:gd name="T90" fmla="*/ 94 w 696"/>
                <a:gd name="T91" fmla="*/ 1343 h 2794"/>
                <a:gd name="T92" fmla="*/ 49 w 696"/>
                <a:gd name="T93" fmla="*/ 1291 h 2794"/>
                <a:gd name="T94" fmla="*/ 19 w 696"/>
                <a:gd name="T95" fmla="*/ 1265 h 2794"/>
                <a:gd name="T96" fmla="*/ 11 w 696"/>
                <a:gd name="T97" fmla="*/ 1254 h 2794"/>
                <a:gd name="T98" fmla="*/ 2 w 696"/>
                <a:gd name="T99" fmla="*/ 1234 h 2794"/>
                <a:gd name="T100" fmla="*/ 0 w 696"/>
                <a:gd name="T101" fmla="*/ 1222 h 2794"/>
                <a:gd name="T102" fmla="*/ 13 w 696"/>
                <a:gd name="T103" fmla="*/ 207 h 2794"/>
                <a:gd name="T104" fmla="*/ 72 w 696"/>
                <a:gd name="T105" fmla="*/ 101 h 2794"/>
                <a:gd name="T106" fmla="*/ 168 w 696"/>
                <a:gd name="T107" fmla="*/ 28 h 2794"/>
                <a:gd name="T108" fmla="*/ 291 w 696"/>
                <a:gd name="T109" fmla="*/ 0 h 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2794">
                  <a:moveTo>
                    <a:pt x="580" y="1630"/>
                  </a:moveTo>
                  <a:lnTo>
                    <a:pt x="117" y="1630"/>
                  </a:lnTo>
                  <a:lnTo>
                    <a:pt x="117" y="1746"/>
                  </a:lnTo>
                  <a:lnTo>
                    <a:pt x="580" y="1746"/>
                  </a:lnTo>
                  <a:lnTo>
                    <a:pt x="580" y="1630"/>
                  </a:lnTo>
                  <a:close/>
                  <a:moveTo>
                    <a:pt x="193" y="1280"/>
                  </a:moveTo>
                  <a:lnTo>
                    <a:pt x="208" y="1307"/>
                  </a:lnTo>
                  <a:lnTo>
                    <a:pt x="221" y="1335"/>
                  </a:lnTo>
                  <a:lnTo>
                    <a:pt x="230" y="1365"/>
                  </a:lnTo>
                  <a:lnTo>
                    <a:pt x="233" y="1397"/>
                  </a:lnTo>
                  <a:lnTo>
                    <a:pt x="230" y="1429"/>
                  </a:lnTo>
                  <a:lnTo>
                    <a:pt x="221" y="1458"/>
                  </a:lnTo>
                  <a:lnTo>
                    <a:pt x="208" y="1487"/>
                  </a:lnTo>
                  <a:lnTo>
                    <a:pt x="193" y="1513"/>
                  </a:lnTo>
                  <a:lnTo>
                    <a:pt x="504" y="1513"/>
                  </a:lnTo>
                  <a:lnTo>
                    <a:pt x="488" y="1487"/>
                  </a:lnTo>
                  <a:lnTo>
                    <a:pt x="476" y="1458"/>
                  </a:lnTo>
                  <a:lnTo>
                    <a:pt x="467" y="1429"/>
                  </a:lnTo>
                  <a:lnTo>
                    <a:pt x="465" y="1397"/>
                  </a:lnTo>
                  <a:lnTo>
                    <a:pt x="467" y="1365"/>
                  </a:lnTo>
                  <a:lnTo>
                    <a:pt x="476" y="1335"/>
                  </a:lnTo>
                  <a:lnTo>
                    <a:pt x="488" y="1307"/>
                  </a:lnTo>
                  <a:lnTo>
                    <a:pt x="504" y="1280"/>
                  </a:lnTo>
                  <a:lnTo>
                    <a:pt x="193" y="1280"/>
                  </a:lnTo>
                  <a:close/>
                  <a:moveTo>
                    <a:pt x="349" y="233"/>
                  </a:moveTo>
                  <a:lnTo>
                    <a:pt x="331" y="236"/>
                  </a:lnTo>
                  <a:lnTo>
                    <a:pt x="315" y="244"/>
                  </a:lnTo>
                  <a:lnTo>
                    <a:pt x="302" y="257"/>
                  </a:lnTo>
                  <a:lnTo>
                    <a:pt x="294" y="273"/>
                  </a:lnTo>
                  <a:lnTo>
                    <a:pt x="291" y="291"/>
                  </a:lnTo>
                  <a:lnTo>
                    <a:pt x="291" y="989"/>
                  </a:lnTo>
                  <a:lnTo>
                    <a:pt x="294" y="1007"/>
                  </a:lnTo>
                  <a:lnTo>
                    <a:pt x="302" y="1024"/>
                  </a:lnTo>
                  <a:lnTo>
                    <a:pt x="315" y="1036"/>
                  </a:lnTo>
                  <a:lnTo>
                    <a:pt x="331" y="1044"/>
                  </a:lnTo>
                  <a:lnTo>
                    <a:pt x="349" y="1048"/>
                  </a:lnTo>
                  <a:lnTo>
                    <a:pt x="368" y="1044"/>
                  </a:lnTo>
                  <a:lnTo>
                    <a:pt x="384" y="1036"/>
                  </a:lnTo>
                  <a:lnTo>
                    <a:pt x="396" y="1024"/>
                  </a:lnTo>
                  <a:lnTo>
                    <a:pt x="405" y="1007"/>
                  </a:lnTo>
                  <a:lnTo>
                    <a:pt x="407" y="989"/>
                  </a:lnTo>
                  <a:lnTo>
                    <a:pt x="407" y="291"/>
                  </a:lnTo>
                  <a:lnTo>
                    <a:pt x="405" y="273"/>
                  </a:lnTo>
                  <a:lnTo>
                    <a:pt x="396" y="257"/>
                  </a:lnTo>
                  <a:lnTo>
                    <a:pt x="384" y="244"/>
                  </a:lnTo>
                  <a:lnTo>
                    <a:pt x="368" y="236"/>
                  </a:lnTo>
                  <a:lnTo>
                    <a:pt x="349" y="233"/>
                  </a:lnTo>
                  <a:close/>
                  <a:moveTo>
                    <a:pt x="291" y="0"/>
                  </a:moveTo>
                  <a:lnTo>
                    <a:pt x="406" y="0"/>
                  </a:lnTo>
                  <a:lnTo>
                    <a:pt x="448" y="3"/>
                  </a:lnTo>
                  <a:lnTo>
                    <a:pt x="489" y="13"/>
                  </a:lnTo>
                  <a:lnTo>
                    <a:pt x="528" y="28"/>
                  </a:lnTo>
                  <a:lnTo>
                    <a:pt x="564" y="47"/>
                  </a:lnTo>
                  <a:lnTo>
                    <a:pt x="596" y="72"/>
                  </a:lnTo>
                  <a:lnTo>
                    <a:pt x="624" y="101"/>
                  </a:lnTo>
                  <a:lnTo>
                    <a:pt x="650" y="132"/>
                  </a:lnTo>
                  <a:lnTo>
                    <a:pt x="669" y="168"/>
                  </a:lnTo>
                  <a:lnTo>
                    <a:pt x="684" y="207"/>
                  </a:lnTo>
                  <a:lnTo>
                    <a:pt x="693" y="248"/>
                  </a:lnTo>
                  <a:lnTo>
                    <a:pt x="696" y="291"/>
                  </a:lnTo>
                  <a:lnTo>
                    <a:pt x="696" y="1222"/>
                  </a:lnTo>
                  <a:lnTo>
                    <a:pt x="696" y="1224"/>
                  </a:lnTo>
                  <a:lnTo>
                    <a:pt x="695" y="1226"/>
                  </a:lnTo>
                  <a:lnTo>
                    <a:pt x="694" y="1234"/>
                  </a:lnTo>
                  <a:lnTo>
                    <a:pt x="692" y="1241"/>
                  </a:lnTo>
                  <a:lnTo>
                    <a:pt x="690" y="1248"/>
                  </a:lnTo>
                  <a:lnTo>
                    <a:pt x="686" y="1254"/>
                  </a:lnTo>
                  <a:lnTo>
                    <a:pt x="683" y="1259"/>
                  </a:lnTo>
                  <a:lnTo>
                    <a:pt x="680" y="1262"/>
                  </a:lnTo>
                  <a:lnTo>
                    <a:pt x="677" y="1265"/>
                  </a:lnTo>
                  <a:lnTo>
                    <a:pt x="677" y="1266"/>
                  </a:lnTo>
                  <a:lnTo>
                    <a:pt x="676" y="1266"/>
                  </a:lnTo>
                  <a:lnTo>
                    <a:pt x="664" y="1277"/>
                  </a:lnTo>
                  <a:lnTo>
                    <a:pt x="649" y="1291"/>
                  </a:lnTo>
                  <a:lnTo>
                    <a:pt x="633" y="1307"/>
                  </a:lnTo>
                  <a:lnTo>
                    <a:pt x="617" y="1324"/>
                  </a:lnTo>
                  <a:lnTo>
                    <a:pt x="603" y="1342"/>
                  </a:lnTo>
                  <a:lnTo>
                    <a:pt x="592" y="1361"/>
                  </a:lnTo>
                  <a:lnTo>
                    <a:pt x="583" y="1379"/>
                  </a:lnTo>
                  <a:lnTo>
                    <a:pt x="581" y="1397"/>
                  </a:lnTo>
                  <a:lnTo>
                    <a:pt x="583" y="1415"/>
                  </a:lnTo>
                  <a:lnTo>
                    <a:pt x="592" y="1433"/>
                  </a:lnTo>
                  <a:lnTo>
                    <a:pt x="603" y="1452"/>
                  </a:lnTo>
                  <a:lnTo>
                    <a:pt x="617" y="1470"/>
                  </a:lnTo>
                  <a:lnTo>
                    <a:pt x="633" y="1487"/>
                  </a:lnTo>
                  <a:lnTo>
                    <a:pt x="649" y="1503"/>
                  </a:lnTo>
                  <a:lnTo>
                    <a:pt x="664" y="1516"/>
                  </a:lnTo>
                  <a:lnTo>
                    <a:pt x="676" y="1528"/>
                  </a:lnTo>
                  <a:lnTo>
                    <a:pt x="677" y="1529"/>
                  </a:lnTo>
                  <a:lnTo>
                    <a:pt x="678" y="1529"/>
                  </a:lnTo>
                  <a:lnTo>
                    <a:pt x="679" y="1531"/>
                  </a:lnTo>
                  <a:lnTo>
                    <a:pt x="681" y="1534"/>
                  </a:lnTo>
                  <a:lnTo>
                    <a:pt x="686" y="1540"/>
                  </a:lnTo>
                  <a:lnTo>
                    <a:pt x="690" y="1546"/>
                  </a:lnTo>
                  <a:lnTo>
                    <a:pt x="692" y="1552"/>
                  </a:lnTo>
                  <a:lnTo>
                    <a:pt x="694" y="1560"/>
                  </a:lnTo>
                  <a:lnTo>
                    <a:pt x="695" y="1568"/>
                  </a:lnTo>
                  <a:lnTo>
                    <a:pt x="696" y="1569"/>
                  </a:lnTo>
                  <a:lnTo>
                    <a:pt x="696" y="1571"/>
                  </a:lnTo>
                  <a:lnTo>
                    <a:pt x="696" y="1804"/>
                  </a:lnTo>
                  <a:lnTo>
                    <a:pt x="693" y="1822"/>
                  </a:lnTo>
                  <a:lnTo>
                    <a:pt x="685" y="1839"/>
                  </a:lnTo>
                  <a:lnTo>
                    <a:pt x="672" y="1851"/>
                  </a:lnTo>
                  <a:lnTo>
                    <a:pt x="656" y="1859"/>
                  </a:lnTo>
                  <a:lnTo>
                    <a:pt x="638" y="1862"/>
                  </a:lnTo>
                  <a:lnTo>
                    <a:pt x="523" y="1862"/>
                  </a:lnTo>
                  <a:lnTo>
                    <a:pt x="523" y="2794"/>
                  </a:lnTo>
                  <a:lnTo>
                    <a:pt x="175" y="2794"/>
                  </a:lnTo>
                  <a:lnTo>
                    <a:pt x="175" y="1862"/>
                  </a:lnTo>
                  <a:lnTo>
                    <a:pt x="58" y="1862"/>
                  </a:lnTo>
                  <a:lnTo>
                    <a:pt x="40" y="1859"/>
                  </a:lnTo>
                  <a:lnTo>
                    <a:pt x="25" y="1851"/>
                  </a:lnTo>
                  <a:lnTo>
                    <a:pt x="12" y="1839"/>
                  </a:lnTo>
                  <a:lnTo>
                    <a:pt x="4" y="1822"/>
                  </a:lnTo>
                  <a:lnTo>
                    <a:pt x="0" y="1804"/>
                  </a:lnTo>
                  <a:lnTo>
                    <a:pt x="0" y="1571"/>
                  </a:lnTo>
                  <a:lnTo>
                    <a:pt x="1" y="1569"/>
                  </a:lnTo>
                  <a:lnTo>
                    <a:pt x="1" y="1567"/>
                  </a:lnTo>
                  <a:lnTo>
                    <a:pt x="2" y="1560"/>
                  </a:lnTo>
                  <a:lnTo>
                    <a:pt x="5" y="1552"/>
                  </a:lnTo>
                  <a:lnTo>
                    <a:pt x="8" y="1546"/>
                  </a:lnTo>
                  <a:lnTo>
                    <a:pt x="11" y="1540"/>
                  </a:lnTo>
                  <a:lnTo>
                    <a:pt x="15" y="1534"/>
                  </a:lnTo>
                  <a:lnTo>
                    <a:pt x="17" y="1532"/>
                  </a:lnTo>
                  <a:lnTo>
                    <a:pt x="19" y="1529"/>
                  </a:lnTo>
                  <a:lnTo>
                    <a:pt x="19" y="1529"/>
                  </a:lnTo>
                  <a:lnTo>
                    <a:pt x="20" y="1528"/>
                  </a:lnTo>
                  <a:lnTo>
                    <a:pt x="33" y="1516"/>
                  </a:lnTo>
                  <a:lnTo>
                    <a:pt x="49" y="1503"/>
                  </a:lnTo>
                  <a:lnTo>
                    <a:pt x="65" y="1487"/>
                  </a:lnTo>
                  <a:lnTo>
                    <a:pt x="80" y="1470"/>
                  </a:lnTo>
                  <a:lnTo>
                    <a:pt x="94" y="1452"/>
                  </a:lnTo>
                  <a:lnTo>
                    <a:pt x="106" y="1433"/>
                  </a:lnTo>
                  <a:lnTo>
                    <a:pt x="113" y="1415"/>
                  </a:lnTo>
                  <a:lnTo>
                    <a:pt x="117" y="1397"/>
                  </a:lnTo>
                  <a:lnTo>
                    <a:pt x="113" y="1379"/>
                  </a:lnTo>
                  <a:lnTo>
                    <a:pt x="106" y="1361"/>
                  </a:lnTo>
                  <a:lnTo>
                    <a:pt x="94" y="1343"/>
                  </a:lnTo>
                  <a:lnTo>
                    <a:pt x="80" y="1325"/>
                  </a:lnTo>
                  <a:lnTo>
                    <a:pt x="65" y="1307"/>
                  </a:lnTo>
                  <a:lnTo>
                    <a:pt x="49" y="1291"/>
                  </a:lnTo>
                  <a:lnTo>
                    <a:pt x="33" y="1277"/>
                  </a:lnTo>
                  <a:lnTo>
                    <a:pt x="20" y="1266"/>
                  </a:lnTo>
                  <a:lnTo>
                    <a:pt x="19" y="1265"/>
                  </a:lnTo>
                  <a:lnTo>
                    <a:pt x="17" y="1262"/>
                  </a:lnTo>
                  <a:lnTo>
                    <a:pt x="15" y="1260"/>
                  </a:lnTo>
                  <a:lnTo>
                    <a:pt x="11" y="1254"/>
                  </a:lnTo>
                  <a:lnTo>
                    <a:pt x="7" y="1248"/>
                  </a:lnTo>
                  <a:lnTo>
                    <a:pt x="5" y="1241"/>
                  </a:lnTo>
                  <a:lnTo>
                    <a:pt x="2" y="1234"/>
                  </a:lnTo>
                  <a:lnTo>
                    <a:pt x="1" y="1226"/>
                  </a:lnTo>
                  <a:lnTo>
                    <a:pt x="1" y="1224"/>
                  </a:lnTo>
                  <a:lnTo>
                    <a:pt x="0" y="1222"/>
                  </a:lnTo>
                  <a:lnTo>
                    <a:pt x="0" y="291"/>
                  </a:lnTo>
                  <a:lnTo>
                    <a:pt x="4" y="248"/>
                  </a:lnTo>
                  <a:lnTo>
                    <a:pt x="13" y="207"/>
                  </a:lnTo>
                  <a:lnTo>
                    <a:pt x="28" y="168"/>
                  </a:lnTo>
                  <a:lnTo>
                    <a:pt x="48" y="132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8" y="28"/>
                  </a:lnTo>
                  <a:lnTo>
                    <a:pt x="207" y="13"/>
                  </a:lnTo>
                  <a:lnTo>
                    <a:pt x="249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298"/>
            <p:cNvSpPr>
              <a:spLocks noEditPoints="1"/>
            </p:cNvSpPr>
            <p:nvPr/>
          </p:nvSpPr>
          <p:spPr bwMode="auto">
            <a:xfrm>
              <a:off x="1989138" y="3392488"/>
              <a:ext cx="122238" cy="492125"/>
            </a:xfrm>
            <a:custGeom>
              <a:avLst/>
              <a:gdLst>
                <a:gd name="T0" fmla="*/ 116 w 696"/>
                <a:gd name="T1" fmla="*/ 1746 h 2794"/>
                <a:gd name="T2" fmla="*/ 192 w 696"/>
                <a:gd name="T3" fmla="*/ 1280 h 2794"/>
                <a:gd name="T4" fmla="*/ 229 w 696"/>
                <a:gd name="T5" fmla="*/ 1365 h 2794"/>
                <a:gd name="T6" fmla="*/ 221 w 696"/>
                <a:gd name="T7" fmla="*/ 1458 h 2794"/>
                <a:gd name="T8" fmla="*/ 504 w 696"/>
                <a:gd name="T9" fmla="*/ 1513 h 2794"/>
                <a:gd name="T10" fmla="*/ 467 w 696"/>
                <a:gd name="T11" fmla="*/ 1429 h 2794"/>
                <a:gd name="T12" fmla="*/ 475 w 696"/>
                <a:gd name="T13" fmla="*/ 1335 h 2794"/>
                <a:gd name="T14" fmla="*/ 192 w 696"/>
                <a:gd name="T15" fmla="*/ 1280 h 2794"/>
                <a:gd name="T16" fmla="*/ 314 w 696"/>
                <a:gd name="T17" fmla="*/ 244 h 2794"/>
                <a:gd name="T18" fmla="*/ 290 w 696"/>
                <a:gd name="T19" fmla="*/ 291 h 2794"/>
                <a:gd name="T20" fmla="*/ 302 w 696"/>
                <a:gd name="T21" fmla="*/ 1024 h 2794"/>
                <a:gd name="T22" fmla="*/ 348 w 696"/>
                <a:gd name="T23" fmla="*/ 1048 h 2794"/>
                <a:gd name="T24" fmla="*/ 396 w 696"/>
                <a:gd name="T25" fmla="*/ 1024 h 2794"/>
                <a:gd name="T26" fmla="*/ 406 w 696"/>
                <a:gd name="T27" fmla="*/ 291 h 2794"/>
                <a:gd name="T28" fmla="*/ 383 w 696"/>
                <a:gd name="T29" fmla="*/ 244 h 2794"/>
                <a:gd name="T30" fmla="*/ 290 w 696"/>
                <a:gd name="T31" fmla="*/ 0 h 2794"/>
                <a:gd name="T32" fmla="*/ 489 w 696"/>
                <a:gd name="T33" fmla="*/ 13 h 2794"/>
                <a:gd name="T34" fmla="*/ 595 w 696"/>
                <a:gd name="T35" fmla="*/ 72 h 2794"/>
                <a:gd name="T36" fmla="*/ 668 w 696"/>
                <a:gd name="T37" fmla="*/ 168 h 2794"/>
                <a:gd name="T38" fmla="*/ 696 w 696"/>
                <a:gd name="T39" fmla="*/ 291 h 2794"/>
                <a:gd name="T40" fmla="*/ 695 w 696"/>
                <a:gd name="T41" fmla="*/ 1226 h 2794"/>
                <a:gd name="T42" fmla="*/ 689 w 696"/>
                <a:gd name="T43" fmla="*/ 1248 h 2794"/>
                <a:gd name="T44" fmla="*/ 680 w 696"/>
                <a:gd name="T45" fmla="*/ 1262 h 2794"/>
                <a:gd name="T46" fmla="*/ 676 w 696"/>
                <a:gd name="T47" fmla="*/ 1266 h 2794"/>
                <a:gd name="T48" fmla="*/ 632 w 696"/>
                <a:gd name="T49" fmla="*/ 1307 h 2794"/>
                <a:gd name="T50" fmla="*/ 591 w 696"/>
                <a:gd name="T51" fmla="*/ 1361 h 2794"/>
                <a:gd name="T52" fmla="*/ 583 w 696"/>
                <a:gd name="T53" fmla="*/ 1415 h 2794"/>
                <a:gd name="T54" fmla="*/ 617 w 696"/>
                <a:gd name="T55" fmla="*/ 1470 h 2794"/>
                <a:gd name="T56" fmla="*/ 663 w 696"/>
                <a:gd name="T57" fmla="*/ 1516 h 2794"/>
                <a:gd name="T58" fmla="*/ 678 w 696"/>
                <a:gd name="T59" fmla="*/ 1529 h 2794"/>
                <a:gd name="T60" fmla="*/ 685 w 696"/>
                <a:gd name="T61" fmla="*/ 1540 h 2794"/>
                <a:gd name="T62" fmla="*/ 694 w 696"/>
                <a:gd name="T63" fmla="*/ 1560 h 2794"/>
                <a:gd name="T64" fmla="*/ 696 w 696"/>
                <a:gd name="T65" fmla="*/ 1571 h 2794"/>
                <a:gd name="T66" fmla="*/ 684 w 696"/>
                <a:gd name="T67" fmla="*/ 1839 h 2794"/>
                <a:gd name="T68" fmla="*/ 638 w 696"/>
                <a:gd name="T69" fmla="*/ 1862 h 2794"/>
                <a:gd name="T70" fmla="*/ 174 w 696"/>
                <a:gd name="T71" fmla="*/ 2794 h 2794"/>
                <a:gd name="T72" fmla="*/ 40 w 696"/>
                <a:gd name="T73" fmla="*/ 1859 h 2794"/>
                <a:gd name="T74" fmla="*/ 3 w 696"/>
                <a:gd name="T75" fmla="*/ 1822 h 2794"/>
                <a:gd name="T76" fmla="*/ 1 w 696"/>
                <a:gd name="T77" fmla="*/ 1569 h 2794"/>
                <a:gd name="T78" fmla="*/ 4 w 696"/>
                <a:gd name="T79" fmla="*/ 1552 h 2794"/>
                <a:gd name="T80" fmla="*/ 15 w 696"/>
                <a:gd name="T81" fmla="*/ 1534 h 2794"/>
                <a:gd name="T82" fmla="*/ 19 w 696"/>
                <a:gd name="T83" fmla="*/ 1529 h 2794"/>
                <a:gd name="T84" fmla="*/ 48 w 696"/>
                <a:gd name="T85" fmla="*/ 1503 h 2794"/>
                <a:gd name="T86" fmla="*/ 94 w 696"/>
                <a:gd name="T87" fmla="*/ 1452 h 2794"/>
                <a:gd name="T88" fmla="*/ 116 w 696"/>
                <a:gd name="T89" fmla="*/ 1397 h 2794"/>
                <a:gd name="T90" fmla="*/ 94 w 696"/>
                <a:gd name="T91" fmla="*/ 1343 h 2794"/>
                <a:gd name="T92" fmla="*/ 48 w 696"/>
                <a:gd name="T93" fmla="*/ 1291 h 2794"/>
                <a:gd name="T94" fmla="*/ 19 w 696"/>
                <a:gd name="T95" fmla="*/ 1265 h 2794"/>
                <a:gd name="T96" fmla="*/ 10 w 696"/>
                <a:gd name="T97" fmla="*/ 1254 h 2794"/>
                <a:gd name="T98" fmla="*/ 2 w 696"/>
                <a:gd name="T99" fmla="*/ 1234 h 2794"/>
                <a:gd name="T100" fmla="*/ 0 w 696"/>
                <a:gd name="T101" fmla="*/ 1222 h 2794"/>
                <a:gd name="T102" fmla="*/ 12 w 696"/>
                <a:gd name="T103" fmla="*/ 207 h 2794"/>
                <a:gd name="T104" fmla="*/ 72 w 696"/>
                <a:gd name="T105" fmla="*/ 101 h 2794"/>
                <a:gd name="T106" fmla="*/ 168 w 696"/>
                <a:gd name="T107" fmla="*/ 28 h 2794"/>
                <a:gd name="T108" fmla="*/ 290 w 696"/>
                <a:gd name="T109" fmla="*/ 0 h 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2794">
                  <a:moveTo>
                    <a:pt x="580" y="1630"/>
                  </a:moveTo>
                  <a:lnTo>
                    <a:pt x="116" y="1630"/>
                  </a:lnTo>
                  <a:lnTo>
                    <a:pt x="116" y="1746"/>
                  </a:lnTo>
                  <a:lnTo>
                    <a:pt x="580" y="1746"/>
                  </a:lnTo>
                  <a:lnTo>
                    <a:pt x="580" y="1630"/>
                  </a:lnTo>
                  <a:close/>
                  <a:moveTo>
                    <a:pt x="192" y="1280"/>
                  </a:moveTo>
                  <a:lnTo>
                    <a:pt x="208" y="1307"/>
                  </a:lnTo>
                  <a:lnTo>
                    <a:pt x="221" y="1335"/>
                  </a:lnTo>
                  <a:lnTo>
                    <a:pt x="229" y="1365"/>
                  </a:lnTo>
                  <a:lnTo>
                    <a:pt x="232" y="1397"/>
                  </a:lnTo>
                  <a:lnTo>
                    <a:pt x="229" y="1429"/>
                  </a:lnTo>
                  <a:lnTo>
                    <a:pt x="221" y="1458"/>
                  </a:lnTo>
                  <a:lnTo>
                    <a:pt x="208" y="1487"/>
                  </a:lnTo>
                  <a:lnTo>
                    <a:pt x="192" y="1513"/>
                  </a:lnTo>
                  <a:lnTo>
                    <a:pt x="504" y="1513"/>
                  </a:lnTo>
                  <a:lnTo>
                    <a:pt x="488" y="1487"/>
                  </a:lnTo>
                  <a:lnTo>
                    <a:pt x="475" y="1458"/>
                  </a:lnTo>
                  <a:lnTo>
                    <a:pt x="467" y="1429"/>
                  </a:lnTo>
                  <a:lnTo>
                    <a:pt x="464" y="1397"/>
                  </a:lnTo>
                  <a:lnTo>
                    <a:pt x="467" y="1365"/>
                  </a:lnTo>
                  <a:lnTo>
                    <a:pt x="475" y="1335"/>
                  </a:lnTo>
                  <a:lnTo>
                    <a:pt x="488" y="1307"/>
                  </a:lnTo>
                  <a:lnTo>
                    <a:pt x="504" y="1280"/>
                  </a:lnTo>
                  <a:lnTo>
                    <a:pt x="192" y="1280"/>
                  </a:lnTo>
                  <a:close/>
                  <a:moveTo>
                    <a:pt x="348" y="233"/>
                  </a:moveTo>
                  <a:lnTo>
                    <a:pt x="330" y="236"/>
                  </a:lnTo>
                  <a:lnTo>
                    <a:pt x="314" y="244"/>
                  </a:lnTo>
                  <a:lnTo>
                    <a:pt x="302" y="257"/>
                  </a:lnTo>
                  <a:lnTo>
                    <a:pt x="293" y="273"/>
                  </a:lnTo>
                  <a:lnTo>
                    <a:pt x="290" y="291"/>
                  </a:lnTo>
                  <a:lnTo>
                    <a:pt x="290" y="989"/>
                  </a:lnTo>
                  <a:lnTo>
                    <a:pt x="293" y="1007"/>
                  </a:lnTo>
                  <a:lnTo>
                    <a:pt x="302" y="1024"/>
                  </a:lnTo>
                  <a:lnTo>
                    <a:pt x="314" y="1036"/>
                  </a:lnTo>
                  <a:lnTo>
                    <a:pt x="330" y="1044"/>
                  </a:lnTo>
                  <a:lnTo>
                    <a:pt x="348" y="1048"/>
                  </a:lnTo>
                  <a:lnTo>
                    <a:pt x="367" y="1044"/>
                  </a:lnTo>
                  <a:lnTo>
                    <a:pt x="383" y="1036"/>
                  </a:lnTo>
                  <a:lnTo>
                    <a:pt x="396" y="1024"/>
                  </a:lnTo>
                  <a:lnTo>
                    <a:pt x="404" y="1007"/>
                  </a:lnTo>
                  <a:lnTo>
                    <a:pt x="406" y="989"/>
                  </a:lnTo>
                  <a:lnTo>
                    <a:pt x="406" y="291"/>
                  </a:lnTo>
                  <a:lnTo>
                    <a:pt x="404" y="273"/>
                  </a:lnTo>
                  <a:lnTo>
                    <a:pt x="396" y="257"/>
                  </a:lnTo>
                  <a:lnTo>
                    <a:pt x="383" y="244"/>
                  </a:lnTo>
                  <a:lnTo>
                    <a:pt x="367" y="236"/>
                  </a:lnTo>
                  <a:lnTo>
                    <a:pt x="348" y="233"/>
                  </a:lnTo>
                  <a:close/>
                  <a:moveTo>
                    <a:pt x="290" y="0"/>
                  </a:moveTo>
                  <a:lnTo>
                    <a:pt x="405" y="0"/>
                  </a:lnTo>
                  <a:lnTo>
                    <a:pt x="448" y="3"/>
                  </a:lnTo>
                  <a:lnTo>
                    <a:pt x="489" y="13"/>
                  </a:lnTo>
                  <a:lnTo>
                    <a:pt x="528" y="28"/>
                  </a:lnTo>
                  <a:lnTo>
                    <a:pt x="564" y="47"/>
                  </a:lnTo>
                  <a:lnTo>
                    <a:pt x="595" y="72"/>
                  </a:lnTo>
                  <a:lnTo>
                    <a:pt x="624" y="101"/>
                  </a:lnTo>
                  <a:lnTo>
                    <a:pt x="649" y="132"/>
                  </a:lnTo>
                  <a:lnTo>
                    <a:pt x="668" y="168"/>
                  </a:lnTo>
                  <a:lnTo>
                    <a:pt x="683" y="207"/>
                  </a:lnTo>
                  <a:lnTo>
                    <a:pt x="693" y="248"/>
                  </a:lnTo>
                  <a:lnTo>
                    <a:pt x="696" y="291"/>
                  </a:lnTo>
                  <a:lnTo>
                    <a:pt x="696" y="1222"/>
                  </a:lnTo>
                  <a:lnTo>
                    <a:pt x="696" y="1224"/>
                  </a:lnTo>
                  <a:lnTo>
                    <a:pt x="695" y="1226"/>
                  </a:lnTo>
                  <a:lnTo>
                    <a:pt x="694" y="1234"/>
                  </a:lnTo>
                  <a:lnTo>
                    <a:pt x="691" y="1241"/>
                  </a:lnTo>
                  <a:lnTo>
                    <a:pt x="689" y="1248"/>
                  </a:lnTo>
                  <a:lnTo>
                    <a:pt x="685" y="1254"/>
                  </a:lnTo>
                  <a:lnTo>
                    <a:pt x="682" y="1259"/>
                  </a:lnTo>
                  <a:lnTo>
                    <a:pt x="680" y="1262"/>
                  </a:lnTo>
                  <a:lnTo>
                    <a:pt x="677" y="1265"/>
                  </a:lnTo>
                  <a:lnTo>
                    <a:pt x="677" y="1266"/>
                  </a:lnTo>
                  <a:lnTo>
                    <a:pt x="676" y="1266"/>
                  </a:lnTo>
                  <a:lnTo>
                    <a:pt x="663" y="1277"/>
                  </a:lnTo>
                  <a:lnTo>
                    <a:pt x="648" y="1291"/>
                  </a:lnTo>
                  <a:lnTo>
                    <a:pt x="632" y="1307"/>
                  </a:lnTo>
                  <a:lnTo>
                    <a:pt x="617" y="1324"/>
                  </a:lnTo>
                  <a:lnTo>
                    <a:pt x="603" y="1342"/>
                  </a:lnTo>
                  <a:lnTo>
                    <a:pt x="591" y="1361"/>
                  </a:lnTo>
                  <a:lnTo>
                    <a:pt x="583" y="1379"/>
                  </a:lnTo>
                  <a:lnTo>
                    <a:pt x="581" y="1397"/>
                  </a:lnTo>
                  <a:lnTo>
                    <a:pt x="583" y="1415"/>
                  </a:lnTo>
                  <a:lnTo>
                    <a:pt x="591" y="1433"/>
                  </a:lnTo>
                  <a:lnTo>
                    <a:pt x="603" y="1452"/>
                  </a:lnTo>
                  <a:lnTo>
                    <a:pt x="617" y="1470"/>
                  </a:lnTo>
                  <a:lnTo>
                    <a:pt x="632" y="1487"/>
                  </a:lnTo>
                  <a:lnTo>
                    <a:pt x="648" y="1503"/>
                  </a:lnTo>
                  <a:lnTo>
                    <a:pt x="663" y="1516"/>
                  </a:lnTo>
                  <a:lnTo>
                    <a:pt x="676" y="1528"/>
                  </a:lnTo>
                  <a:lnTo>
                    <a:pt x="677" y="1529"/>
                  </a:lnTo>
                  <a:lnTo>
                    <a:pt x="678" y="1529"/>
                  </a:lnTo>
                  <a:lnTo>
                    <a:pt x="679" y="1531"/>
                  </a:lnTo>
                  <a:lnTo>
                    <a:pt x="681" y="1534"/>
                  </a:lnTo>
                  <a:lnTo>
                    <a:pt x="685" y="1540"/>
                  </a:lnTo>
                  <a:lnTo>
                    <a:pt x="689" y="1546"/>
                  </a:lnTo>
                  <a:lnTo>
                    <a:pt x="691" y="1552"/>
                  </a:lnTo>
                  <a:lnTo>
                    <a:pt x="694" y="1560"/>
                  </a:lnTo>
                  <a:lnTo>
                    <a:pt x="695" y="1568"/>
                  </a:lnTo>
                  <a:lnTo>
                    <a:pt x="696" y="1569"/>
                  </a:lnTo>
                  <a:lnTo>
                    <a:pt x="696" y="1571"/>
                  </a:lnTo>
                  <a:lnTo>
                    <a:pt x="696" y="1804"/>
                  </a:lnTo>
                  <a:lnTo>
                    <a:pt x="693" y="1822"/>
                  </a:lnTo>
                  <a:lnTo>
                    <a:pt x="684" y="1839"/>
                  </a:lnTo>
                  <a:lnTo>
                    <a:pt x="671" y="1851"/>
                  </a:lnTo>
                  <a:lnTo>
                    <a:pt x="656" y="1859"/>
                  </a:lnTo>
                  <a:lnTo>
                    <a:pt x="638" y="1862"/>
                  </a:lnTo>
                  <a:lnTo>
                    <a:pt x="523" y="1862"/>
                  </a:lnTo>
                  <a:lnTo>
                    <a:pt x="523" y="2794"/>
                  </a:lnTo>
                  <a:lnTo>
                    <a:pt x="174" y="2794"/>
                  </a:lnTo>
                  <a:lnTo>
                    <a:pt x="174" y="1862"/>
                  </a:lnTo>
                  <a:lnTo>
                    <a:pt x="58" y="1862"/>
                  </a:lnTo>
                  <a:lnTo>
                    <a:pt x="40" y="1859"/>
                  </a:lnTo>
                  <a:lnTo>
                    <a:pt x="24" y="1851"/>
                  </a:lnTo>
                  <a:lnTo>
                    <a:pt x="11" y="1839"/>
                  </a:lnTo>
                  <a:lnTo>
                    <a:pt x="3" y="1822"/>
                  </a:lnTo>
                  <a:lnTo>
                    <a:pt x="0" y="1804"/>
                  </a:lnTo>
                  <a:lnTo>
                    <a:pt x="0" y="1571"/>
                  </a:lnTo>
                  <a:lnTo>
                    <a:pt x="1" y="1569"/>
                  </a:lnTo>
                  <a:lnTo>
                    <a:pt x="1" y="1567"/>
                  </a:lnTo>
                  <a:lnTo>
                    <a:pt x="2" y="1560"/>
                  </a:lnTo>
                  <a:lnTo>
                    <a:pt x="4" y="1552"/>
                  </a:lnTo>
                  <a:lnTo>
                    <a:pt x="7" y="1546"/>
                  </a:lnTo>
                  <a:lnTo>
                    <a:pt x="10" y="1540"/>
                  </a:lnTo>
                  <a:lnTo>
                    <a:pt x="15" y="1534"/>
                  </a:lnTo>
                  <a:lnTo>
                    <a:pt x="17" y="1532"/>
                  </a:lnTo>
                  <a:lnTo>
                    <a:pt x="19" y="1529"/>
                  </a:lnTo>
                  <a:lnTo>
                    <a:pt x="19" y="1529"/>
                  </a:lnTo>
                  <a:lnTo>
                    <a:pt x="20" y="1528"/>
                  </a:lnTo>
                  <a:lnTo>
                    <a:pt x="33" y="1516"/>
                  </a:lnTo>
                  <a:lnTo>
                    <a:pt x="48" y="1503"/>
                  </a:lnTo>
                  <a:lnTo>
                    <a:pt x="64" y="1487"/>
                  </a:lnTo>
                  <a:lnTo>
                    <a:pt x="79" y="1470"/>
                  </a:lnTo>
                  <a:lnTo>
                    <a:pt x="94" y="1452"/>
                  </a:lnTo>
                  <a:lnTo>
                    <a:pt x="105" y="1433"/>
                  </a:lnTo>
                  <a:lnTo>
                    <a:pt x="113" y="1415"/>
                  </a:lnTo>
                  <a:lnTo>
                    <a:pt x="116" y="1397"/>
                  </a:lnTo>
                  <a:lnTo>
                    <a:pt x="113" y="1379"/>
                  </a:lnTo>
                  <a:lnTo>
                    <a:pt x="105" y="1361"/>
                  </a:lnTo>
                  <a:lnTo>
                    <a:pt x="94" y="1343"/>
                  </a:lnTo>
                  <a:lnTo>
                    <a:pt x="79" y="1325"/>
                  </a:lnTo>
                  <a:lnTo>
                    <a:pt x="64" y="1307"/>
                  </a:lnTo>
                  <a:lnTo>
                    <a:pt x="48" y="1291"/>
                  </a:lnTo>
                  <a:lnTo>
                    <a:pt x="33" y="1277"/>
                  </a:lnTo>
                  <a:lnTo>
                    <a:pt x="20" y="1266"/>
                  </a:lnTo>
                  <a:lnTo>
                    <a:pt x="19" y="1265"/>
                  </a:lnTo>
                  <a:lnTo>
                    <a:pt x="17" y="1262"/>
                  </a:lnTo>
                  <a:lnTo>
                    <a:pt x="15" y="1260"/>
                  </a:lnTo>
                  <a:lnTo>
                    <a:pt x="10" y="1254"/>
                  </a:lnTo>
                  <a:lnTo>
                    <a:pt x="6" y="1248"/>
                  </a:lnTo>
                  <a:lnTo>
                    <a:pt x="4" y="1241"/>
                  </a:lnTo>
                  <a:lnTo>
                    <a:pt x="2" y="1234"/>
                  </a:lnTo>
                  <a:lnTo>
                    <a:pt x="1" y="1226"/>
                  </a:lnTo>
                  <a:lnTo>
                    <a:pt x="1" y="1224"/>
                  </a:lnTo>
                  <a:lnTo>
                    <a:pt x="0" y="1222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8"/>
                  </a:lnTo>
                  <a:lnTo>
                    <a:pt x="207" y="13"/>
                  </a:lnTo>
                  <a:lnTo>
                    <a:pt x="248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99"/>
            <p:cNvSpPr>
              <a:spLocks/>
            </p:cNvSpPr>
            <p:nvPr/>
          </p:nvSpPr>
          <p:spPr bwMode="auto">
            <a:xfrm>
              <a:off x="1651001" y="3792538"/>
              <a:ext cx="61913" cy="103188"/>
            </a:xfrm>
            <a:custGeom>
              <a:avLst/>
              <a:gdLst>
                <a:gd name="T0" fmla="*/ 1 w 350"/>
                <a:gd name="T1" fmla="*/ 0 h 582"/>
                <a:gd name="T2" fmla="*/ 350 w 350"/>
                <a:gd name="T3" fmla="*/ 0 h 582"/>
                <a:gd name="T4" fmla="*/ 349 w 350"/>
                <a:gd name="T5" fmla="*/ 233 h 582"/>
                <a:gd name="T6" fmla="*/ 349 w 350"/>
                <a:gd name="T7" fmla="*/ 238 h 582"/>
                <a:gd name="T8" fmla="*/ 348 w 350"/>
                <a:gd name="T9" fmla="*/ 244 h 582"/>
                <a:gd name="T10" fmla="*/ 302 w 350"/>
                <a:gd name="T11" fmla="*/ 478 h 582"/>
                <a:gd name="T12" fmla="*/ 294 w 350"/>
                <a:gd name="T13" fmla="*/ 502 h 582"/>
                <a:gd name="T14" fmla="*/ 282 w 350"/>
                <a:gd name="T15" fmla="*/ 525 h 582"/>
                <a:gd name="T16" fmla="*/ 266 w 350"/>
                <a:gd name="T17" fmla="*/ 544 h 582"/>
                <a:gd name="T18" fmla="*/ 247 w 350"/>
                <a:gd name="T19" fmla="*/ 560 h 582"/>
                <a:gd name="T20" fmla="*/ 225 w 350"/>
                <a:gd name="T21" fmla="*/ 572 h 582"/>
                <a:gd name="T22" fmla="*/ 201 w 350"/>
                <a:gd name="T23" fmla="*/ 580 h 582"/>
                <a:gd name="T24" fmla="*/ 175 w 350"/>
                <a:gd name="T25" fmla="*/ 582 h 582"/>
                <a:gd name="T26" fmla="*/ 150 w 350"/>
                <a:gd name="T27" fmla="*/ 580 h 582"/>
                <a:gd name="T28" fmla="*/ 126 w 350"/>
                <a:gd name="T29" fmla="*/ 572 h 582"/>
                <a:gd name="T30" fmla="*/ 104 w 350"/>
                <a:gd name="T31" fmla="*/ 560 h 582"/>
                <a:gd name="T32" fmla="*/ 85 w 350"/>
                <a:gd name="T33" fmla="*/ 545 h 582"/>
                <a:gd name="T34" fmla="*/ 69 w 350"/>
                <a:gd name="T35" fmla="*/ 525 h 582"/>
                <a:gd name="T36" fmla="*/ 56 w 350"/>
                <a:gd name="T37" fmla="*/ 502 h 582"/>
                <a:gd name="T38" fmla="*/ 49 w 350"/>
                <a:gd name="T39" fmla="*/ 478 h 582"/>
                <a:gd name="T40" fmla="*/ 1 w 350"/>
                <a:gd name="T41" fmla="*/ 244 h 582"/>
                <a:gd name="T42" fmla="*/ 1 w 350"/>
                <a:gd name="T43" fmla="*/ 238 h 582"/>
                <a:gd name="T44" fmla="*/ 0 w 350"/>
                <a:gd name="T45" fmla="*/ 233 h 582"/>
                <a:gd name="T46" fmla="*/ 1 w 350"/>
                <a:gd name="T4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0" h="582">
                  <a:moveTo>
                    <a:pt x="1" y="0"/>
                  </a:moveTo>
                  <a:lnTo>
                    <a:pt x="350" y="0"/>
                  </a:lnTo>
                  <a:lnTo>
                    <a:pt x="349" y="233"/>
                  </a:lnTo>
                  <a:lnTo>
                    <a:pt x="349" y="238"/>
                  </a:lnTo>
                  <a:lnTo>
                    <a:pt x="348" y="244"/>
                  </a:lnTo>
                  <a:lnTo>
                    <a:pt x="302" y="478"/>
                  </a:lnTo>
                  <a:lnTo>
                    <a:pt x="294" y="502"/>
                  </a:lnTo>
                  <a:lnTo>
                    <a:pt x="282" y="525"/>
                  </a:lnTo>
                  <a:lnTo>
                    <a:pt x="266" y="544"/>
                  </a:lnTo>
                  <a:lnTo>
                    <a:pt x="247" y="560"/>
                  </a:lnTo>
                  <a:lnTo>
                    <a:pt x="225" y="572"/>
                  </a:lnTo>
                  <a:lnTo>
                    <a:pt x="201" y="580"/>
                  </a:lnTo>
                  <a:lnTo>
                    <a:pt x="175" y="582"/>
                  </a:lnTo>
                  <a:lnTo>
                    <a:pt x="150" y="580"/>
                  </a:lnTo>
                  <a:lnTo>
                    <a:pt x="126" y="572"/>
                  </a:lnTo>
                  <a:lnTo>
                    <a:pt x="104" y="560"/>
                  </a:lnTo>
                  <a:lnTo>
                    <a:pt x="85" y="545"/>
                  </a:lnTo>
                  <a:lnTo>
                    <a:pt x="69" y="525"/>
                  </a:lnTo>
                  <a:lnTo>
                    <a:pt x="56" y="502"/>
                  </a:lnTo>
                  <a:lnTo>
                    <a:pt x="49" y="478"/>
                  </a:lnTo>
                  <a:lnTo>
                    <a:pt x="1" y="244"/>
                  </a:lnTo>
                  <a:lnTo>
                    <a:pt x="1" y="238"/>
                  </a:lnTo>
                  <a:lnTo>
                    <a:pt x="0" y="23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00"/>
            <p:cNvSpPr>
              <a:spLocks/>
            </p:cNvSpPr>
            <p:nvPr/>
          </p:nvSpPr>
          <p:spPr bwMode="auto">
            <a:xfrm>
              <a:off x="1825626" y="3905251"/>
              <a:ext cx="80963" cy="61913"/>
            </a:xfrm>
            <a:custGeom>
              <a:avLst/>
              <a:gdLst>
                <a:gd name="T0" fmla="*/ 22 w 464"/>
                <a:gd name="T1" fmla="*/ 0 h 349"/>
                <a:gd name="T2" fmla="*/ 442 w 464"/>
                <a:gd name="T3" fmla="*/ 0 h 349"/>
                <a:gd name="T4" fmla="*/ 458 w 464"/>
                <a:gd name="T5" fmla="*/ 32 h 349"/>
                <a:gd name="T6" fmla="*/ 463 w 464"/>
                <a:gd name="T7" fmla="*/ 44 h 349"/>
                <a:gd name="T8" fmla="*/ 464 w 464"/>
                <a:gd name="T9" fmla="*/ 58 h 349"/>
                <a:gd name="T10" fmla="*/ 464 w 464"/>
                <a:gd name="T11" fmla="*/ 291 h 349"/>
                <a:gd name="T12" fmla="*/ 462 w 464"/>
                <a:gd name="T13" fmla="*/ 309 h 349"/>
                <a:gd name="T14" fmla="*/ 454 w 464"/>
                <a:gd name="T15" fmla="*/ 326 h 349"/>
                <a:gd name="T16" fmla="*/ 441 w 464"/>
                <a:gd name="T17" fmla="*/ 338 h 349"/>
                <a:gd name="T18" fmla="*/ 425 w 464"/>
                <a:gd name="T19" fmla="*/ 346 h 349"/>
                <a:gd name="T20" fmla="*/ 406 w 464"/>
                <a:gd name="T21" fmla="*/ 349 h 349"/>
                <a:gd name="T22" fmla="*/ 58 w 464"/>
                <a:gd name="T23" fmla="*/ 349 h 349"/>
                <a:gd name="T24" fmla="*/ 40 w 464"/>
                <a:gd name="T25" fmla="*/ 346 h 349"/>
                <a:gd name="T26" fmla="*/ 24 w 464"/>
                <a:gd name="T27" fmla="*/ 338 h 349"/>
                <a:gd name="T28" fmla="*/ 11 w 464"/>
                <a:gd name="T29" fmla="*/ 326 h 349"/>
                <a:gd name="T30" fmla="*/ 3 w 464"/>
                <a:gd name="T31" fmla="*/ 309 h 349"/>
                <a:gd name="T32" fmla="*/ 0 w 464"/>
                <a:gd name="T33" fmla="*/ 291 h 349"/>
                <a:gd name="T34" fmla="*/ 0 w 464"/>
                <a:gd name="T35" fmla="*/ 58 h 349"/>
                <a:gd name="T36" fmla="*/ 2 w 464"/>
                <a:gd name="T37" fmla="*/ 44 h 349"/>
                <a:gd name="T38" fmla="*/ 6 w 464"/>
                <a:gd name="T39" fmla="*/ 32 h 349"/>
                <a:gd name="T40" fmla="*/ 22 w 464"/>
                <a:gd name="T4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4" h="349">
                  <a:moveTo>
                    <a:pt x="22" y="0"/>
                  </a:moveTo>
                  <a:lnTo>
                    <a:pt x="442" y="0"/>
                  </a:lnTo>
                  <a:lnTo>
                    <a:pt x="458" y="32"/>
                  </a:lnTo>
                  <a:lnTo>
                    <a:pt x="463" y="44"/>
                  </a:lnTo>
                  <a:lnTo>
                    <a:pt x="464" y="58"/>
                  </a:lnTo>
                  <a:lnTo>
                    <a:pt x="464" y="291"/>
                  </a:lnTo>
                  <a:lnTo>
                    <a:pt x="462" y="309"/>
                  </a:lnTo>
                  <a:lnTo>
                    <a:pt x="454" y="326"/>
                  </a:lnTo>
                  <a:lnTo>
                    <a:pt x="441" y="338"/>
                  </a:lnTo>
                  <a:lnTo>
                    <a:pt x="425" y="346"/>
                  </a:lnTo>
                  <a:lnTo>
                    <a:pt x="406" y="349"/>
                  </a:lnTo>
                  <a:lnTo>
                    <a:pt x="58" y="349"/>
                  </a:lnTo>
                  <a:lnTo>
                    <a:pt x="40" y="346"/>
                  </a:lnTo>
                  <a:lnTo>
                    <a:pt x="24" y="338"/>
                  </a:lnTo>
                  <a:lnTo>
                    <a:pt x="11" y="326"/>
                  </a:lnTo>
                  <a:lnTo>
                    <a:pt x="3" y="309"/>
                  </a:lnTo>
                  <a:lnTo>
                    <a:pt x="0" y="291"/>
                  </a:lnTo>
                  <a:lnTo>
                    <a:pt x="0" y="58"/>
                  </a:lnTo>
                  <a:lnTo>
                    <a:pt x="2" y="44"/>
                  </a:lnTo>
                  <a:lnTo>
                    <a:pt x="6" y="3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01"/>
            <p:cNvSpPr>
              <a:spLocks/>
            </p:cNvSpPr>
            <p:nvPr/>
          </p:nvSpPr>
          <p:spPr bwMode="auto">
            <a:xfrm>
              <a:off x="2009776" y="3905251"/>
              <a:ext cx="82550" cy="103188"/>
            </a:xfrm>
            <a:custGeom>
              <a:avLst/>
              <a:gdLst>
                <a:gd name="T0" fmla="*/ 45 w 465"/>
                <a:gd name="T1" fmla="*/ 0 h 582"/>
                <a:gd name="T2" fmla="*/ 420 w 465"/>
                <a:gd name="T3" fmla="*/ 0 h 582"/>
                <a:gd name="T4" fmla="*/ 464 w 465"/>
                <a:gd name="T5" fmla="*/ 221 h 582"/>
                <a:gd name="T6" fmla="*/ 465 w 465"/>
                <a:gd name="T7" fmla="*/ 238 h 582"/>
                <a:gd name="T8" fmla="*/ 460 w 465"/>
                <a:gd name="T9" fmla="*/ 254 h 582"/>
                <a:gd name="T10" fmla="*/ 345 w 465"/>
                <a:gd name="T11" fmla="*/ 545 h 582"/>
                <a:gd name="T12" fmla="*/ 336 w 465"/>
                <a:gd name="T13" fmla="*/ 561 h 582"/>
                <a:gd name="T14" fmla="*/ 324 w 465"/>
                <a:gd name="T15" fmla="*/ 572 h 582"/>
                <a:gd name="T16" fmla="*/ 308 w 465"/>
                <a:gd name="T17" fmla="*/ 580 h 582"/>
                <a:gd name="T18" fmla="*/ 291 w 465"/>
                <a:gd name="T19" fmla="*/ 582 h 582"/>
                <a:gd name="T20" fmla="*/ 175 w 465"/>
                <a:gd name="T21" fmla="*/ 582 h 582"/>
                <a:gd name="T22" fmla="*/ 157 w 465"/>
                <a:gd name="T23" fmla="*/ 580 h 582"/>
                <a:gd name="T24" fmla="*/ 142 w 465"/>
                <a:gd name="T25" fmla="*/ 572 h 582"/>
                <a:gd name="T26" fmla="*/ 130 w 465"/>
                <a:gd name="T27" fmla="*/ 561 h 582"/>
                <a:gd name="T28" fmla="*/ 121 w 465"/>
                <a:gd name="T29" fmla="*/ 546 h 582"/>
                <a:gd name="T30" fmla="*/ 4 w 465"/>
                <a:gd name="T31" fmla="*/ 255 h 582"/>
                <a:gd name="T32" fmla="*/ 0 w 465"/>
                <a:gd name="T33" fmla="*/ 238 h 582"/>
                <a:gd name="T34" fmla="*/ 1 w 465"/>
                <a:gd name="T35" fmla="*/ 221 h 582"/>
                <a:gd name="T36" fmla="*/ 45 w 465"/>
                <a:gd name="T3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5" h="582">
                  <a:moveTo>
                    <a:pt x="45" y="0"/>
                  </a:moveTo>
                  <a:lnTo>
                    <a:pt x="420" y="0"/>
                  </a:lnTo>
                  <a:lnTo>
                    <a:pt x="464" y="221"/>
                  </a:lnTo>
                  <a:lnTo>
                    <a:pt x="465" y="238"/>
                  </a:lnTo>
                  <a:lnTo>
                    <a:pt x="460" y="254"/>
                  </a:lnTo>
                  <a:lnTo>
                    <a:pt x="345" y="545"/>
                  </a:lnTo>
                  <a:lnTo>
                    <a:pt x="336" y="561"/>
                  </a:lnTo>
                  <a:lnTo>
                    <a:pt x="324" y="572"/>
                  </a:lnTo>
                  <a:lnTo>
                    <a:pt x="308" y="580"/>
                  </a:lnTo>
                  <a:lnTo>
                    <a:pt x="291" y="582"/>
                  </a:lnTo>
                  <a:lnTo>
                    <a:pt x="175" y="582"/>
                  </a:lnTo>
                  <a:lnTo>
                    <a:pt x="157" y="580"/>
                  </a:lnTo>
                  <a:lnTo>
                    <a:pt x="142" y="572"/>
                  </a:lnTo>
                  <a:lnTo>
                    <a:pt x="130" y="561"/>
                  </a:lnTo>
                  <a:lnTo>
                    <a:pt x="121" y="546"/>
                  </a:lnTo>
                  <a:lnTo>
                    <a:pt x="4" y="255"/>
                  </a:lnTo>
                  <a:lnTo>
                    <a:pt x="0" y="238"/>
                  </a:lnTo>
                  <a:lnTo>
                    <a:pt x="1" y="22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8" name="Group 987"/>
          <p:cNvGrpSpPr/>
          <p:nvPr/>
        </p:nvGrpSpPr>
        <p:grpSpPr>
          <a:xfrm>
            <a:off x="2514726" y="3436938"/>
            <a:ext cx="604838" cy="603251"/>
            <a:chOff x="2463800" y="3436938"/>
            <a:chExt cx="604838" cy="603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6" name="Freeform 306"/>
            <p:cNvSpPr>
              <a:spLocks/>
            </p:cNvSpPr>
            <p:nvPr/>
          </p:nvSpPr>
          <p:spPr bwMode="auto">
            <a:xfrm>
              <a:off x="2503488" y="3527426"/>
              <a:ext cx="101600" cy="301625"/>
            </a:xfrm>
            <a:custGeom>
              <a:avLst/>
              <a:gdLst>
                <a:gd name="T0" fmla="*/ 57 w 570"/>
                <a:gd name="T1" fmla="*/ 0 h 1709"/>
                <a:gd name="T2" fmla="*/ 513 w 570"/>
                <a:gd name="T3" fmla="*/ 0 h 1709"/>
                <a:gd name="T4" fmla="*/ 532 w 570"/>
                <a:gd name="T5" fmla="*/ 3 h 1709"/>
                <a:gd name="T6" fmla="*/ 547 w 570"/>
                <a:gd name="T7" fmla="*/ 11 h 1709"/>
                <a:gd name="T8" fmla="*/ 560 w 570"/>
                <a:gd name="T9" fmla="*/ 24 h 1709"/>
                <a:gd name="T10" fmla="*/ 568 w 570"/>
                <a:gd name="T11" fmla="*/ 39 h 1709"/>
                <a:gd name="T12" fmla="*/ 570 w 570"/>
                <a:gd name="T13" fmla="*/ 57 h 1709"/>
                <a:gd name="T14" fmla="*/ 570 w 570"/>
                <a:gd name="T15" fmla="*/ 1424 h 1709"/>
                <a:gd name="T16" fmla="*/ 569 w 570"/>
                <a:gd name="T17" fmla="*/ 1439 h 1709"/>
                <a:gd name="T18" fmla="*/ 563 w 570"/>
                <a:gd name="T19" fmla="*/ 1453 h 1709"/>
                <a:gd name="T20" fmla="*/ 553 w 570"/>
                <a:gd name="T21" fmla="*/ 1464 h 1709"/>
                <a:gd name="T22" fmla="*/ 325 w 570"/>
                <a:gd name="T23" fmla="*/ 1692 h 1709"/>
                <a:gd name="T24" fmla="*/ 313 w 570"/>
                <a:gd name="T25" fmla="*/ 1702 h 1709"/>
                <a:gd name="T26" fmla="*/ 300 w 570"/>
                <a:gd name="T27" fmla="*/ 1707 h 1709"/>
                <a:gd name="T28" fmla="*/ 285 w 570"/>
                <a:gd name="T29" fmla="*/ 1709 h 1709"/>
                <a:gd name="T30" fmla="*/ 271 w 570"/>
                <a:gd name="T31" fmla="*/ 1707 h 1709"/>
                <a:gd name="T32" fmla="*/ 256 w 570"/>
                <a:gd name="T33" fmla="*/ 1702 h 1709"/>
                <a:gd name="T34" fmla="*/ 245 w 570"/>
                <a:gd name="T35" fmla="*/ 1692 h 1709"/>
                <a:gd name="T36" fmla="*/ 16 w 570"/>
                <a:gd name="T37" fmla="*/ 1464 h 1709"/>
                <a:gd name="T38" fmla="*/ 7 w 570"/>
                <a:gd name="T39" fmla="*/ 1453 h 1709"/>
                <a:gd name="T40" fmla="*/ 2 w 570"/>
                <a:gd name="T41" fmla="*/ 1439 h 1709"/>
                <a:gd name="T42" fmla="*/ 0 w 570"/>
                <a:gd name="T43" fmla="*/ 1424 h 1709"/>
                <a:gd name="T44" fmla="*/ 0 w 570"/>
                <a:gd name="T45" fmla="*/ 57 h 1709"/>
                <a:gd name="T46" fmla="*/ 3 w 570"/>
                <a:gd name="T47" fmla="*/ 39 h 1709"/>
                <a:gd name="T48" fmla="*/ 10 w 570"/>
                <a:gd name="T49" fmla="*/ 24 h 1709"/>
                <a:gd name="T50" fmla="*/ 22 w 570"/>
                <a:gd name="T51" fmla="*/ 11 h 1709"/>
                <a:gd name="T52" fmla="*/ 38 w 570"/>
                <a:gd name="T53" fmla="*/ 3 h 1709"/>
                <a:gd name="T54" fmla="*/ 57 w 570"/>
                <a:gd name="T5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0" h="1709">
                  <a:moveTo>
                    <a:pt x="57" y="0"/>
                  </a:moveTo>
                  <a:lnTo>
                    <a:pt x="513" y="0"/>
                  </a:lnTo>
                  <a:lnTo>
                    <a:pt x="532" y="3"/>
                  </a:lnTo>
                  <a:lnTo>
                    <a:pt x="547" y="11"/>
                  </a:lnTo>
                  <a:lnTo>
                    <a:pt x="560" y="24"/>
                  </a:lnTo>
                  <a:lnTo>
                    <a:pt x="568" y="39"/>
                  </a:lnTo>
                  <a:lnTo>
                    <a:pt x="570" y="57"/>
                  </a:lnTo>
                  <a:lnTo>
                    <a:pt x="570" y="1424"/>
                  </a:lnTo>
                  <a:lnTo>
                    <a:pt x="569" y="1439"/>
                  </a:lnTo>
                  <a:lnTo>
                    <a:pt x="563" y="1453"/>
                  </a:lnTo>
                  <a:lnTo>
                    <a:pt x="553" y="1464"/>
                  </a:lnTo>
                  <a:lnTo>
                    <a:pt x="325" y="1692"/>
                  </a:lnTo>
                  <a:lnTo>
                    <a:pt x="313" y="1702"/>
                  </a:lnTo>
                  <a:lnTo>
                    <a:pt x="300" y="1707"/>
                  </a:lnTo>
                  <a:lnTo>
                    <a:pt x="285" y="1709"/>
                  </a:lnTo>
                  <a:lnTo>
                    <a:pt x="271" y="1707"/>
                  </a:lnTo>
                  <a:lnTo>
                    <a:pt x="256" y="1702"/>
                  </a:lnTo>
                  <a:lnTo>
                    <a:pt x="245" y="1692"/>
                  </a:lnTo>
                  <a:lnTo>
                    <a:pt x="16" y="1464"/>
                  </a:lnTo>
                  <a:lnTo>
                    <a:pt x="7" y="1453"/>
                  </a:lnTo>
                  <a:lnTo>
                    <a:pt x="2" y="1439"/>
                  </a:lnTo>
                  <a:lnTo>
                    <a:pt x="0" y="142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07"/>
            <p:cNvSpPr>
              <a:spLocks/>
            </p:cNvSpPr>
            <p:nvPr/>
          </p:nvSpPr>
          <p:spPr bwMode="auto">
            <a:xfrm>
              <a:off x="2463800" y="3436938"/>
              <a:ext cx="180975" cy="71438"/>
            </a:xfrm>
            <a:custGeom>
              <a:avLst/>
              <a:gdLst>
                <a:gd name="T0" fmla="*/ 57 w 1028"/>
                <a:gd name="T1" fmla="*/ 0 h 398"/>
                <a:gd name="T2" fmla="*/ 971 w 1028"/>
                <a:gd name="T3" fmla="*/ 0 h 398"/>
                <a:gd name="T4" fmla="*/ 989 w 1028"/>
                <a:gd name="T5" fmla="*/ 2 h 398"/>
                <a:gd name="T6" fmla="*/ 1005 w 1028"/>
                <a:gd name="T7" fmla="*/ 10 h 398"/>
                <a:gd name="T8" fmla="*/ 1017 w 1028"/>
                <a:gd name="T9" fmla="*/ 23 h 398"/>
                <a:gd name="T10" fmla="*/ 1025 w 1028"/>
                <a:gd name="T11" fmla="*/ 38 h 398"/>
                <a:gd name="T12" fmla="*/ 1028 w 1028"/>
                <a:gd name="T13" fmla="*/ 57 h 398"/>
                <a:gd name="T14" fmla="*/ 1028 w 1028"/>
                <a:gd name="T15" fmla="*/ 341 h 398"/>
                <a:gd name="T16" fmla="*/ 1025 w 1028"/>
                <a:gd name="T17" fmla="*/ 360 h 398"/>
                <a:gd name="T18" fmla="*/ 1017 w 1028"/>
                <a:gd name="T19" fmla="*/ 375 h 398"/>
                <a:gd name="T20" fmla="*/ 1005 w 1028"/>
                <a:gd name="T21" fmla="*/ 388 h 398"/>
                <a:gd name="T22" fmla="*/ 989 w 1028"/>
                <a:gd name="T23" fmla="*/ 395 h 398"/>
                <a:gd name="T24" fmla="*/ 971 w 1028"/>
                <a:gd name="T25" fmla="*/ 398 h 398"/>
                <a:gd name="T26" fmla="*/ 57 w 1028"/>
                <a:gd name="T27" fmla="*/ 398 h 398"/>
                <a:gd name="T28" fmla="*/ 39 w 1028"/>
                <a:gd name="T29" fmla="*/ 395 h 398"/>
                <a:gd name="T30" fmla="*/ 23 w 1028"/>
                <a:gd name="T31" fmla="*/ 388 h 398"/>
                <a:gd name="T32" fmla="*/ 11 w 1028"/>
                <a:gd name="T33" fmla="*/ 375 h 398"/>
                <a:gd name="T34" fmla="*/ 3 w 1028"/>
                <a:gd name="T35" fmla="*/ 360 h 398"/>
                <a:gd name="T36" fmla="*/ 0 w 1028"/>
                <a:gd name="T37" fmla="*/ 341 h 398"/>
                <a:gd name="T38" fmla="*/ 0 w 1028"/>
                <a:gd name="T39" fmla="*/ 57 h 398"/>
                <a:gd name="T40" fmla="*/ 3 w 1028"/>
                <a:gd name="T41" fmla="*/ 38 h 398"/>
                <a:gd name="T42" fmla="*/ 11 w 1028"/>
                <a:gd name="T43" fmla="*/ 23 h 398"/>
                <a:gd name="T44" fmla="*/ 23 w 1028"/>
                <a:gd name="T45" fmla="*/ 10 h 398"/>
                <a:gd name="T46" fmla="*/ 39 w 1028"/>
                <a:gd name="T47" fmla="*/ 2 h 398"/>
                <a:gd name="T48" fmla="*/ 57 w 1028"/>
                <a:gd name="T4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8" h="398">
                  <a:moveTo>
                    <a:pt x="57" y="0"/>
                  </a:moveTo>
                  <a:lnTo>
                    <a:pt x="971" y="0"/>
                  </a:lnTo>
                  <a:lnTo>
                    <a:pt x="989" y="2"/>
                  </a:lnTo>
                  <a:lnTo>
                    <a:pt x="1005" y="10"/>
                  </a:lnTo>
                  <a:lnTo>
                    <a:pt x="1017" y="23"/>
                  </a:lnTo>
                  <a:lnTo>
                    <a:pt x="1025" y="38"/>
                  </a:lnTo>
                  <a:lnTo>
                    <a:pt x="1028" y="57"/>
                  </a:lnTo>
                  <a:lnTo>
                    <a:pt x="1028" y="341"/>
                  </a:lnTo>
                  <a:lnTo>
                    <a:pt x="1025" y="360"/>
                  </a:lnTo>
                  <a:lnTo>
                    <a:pt x="1017" y="375"/>
                  </a:lnTo>
                  <a:lnTo>
                    <a:pt x="1005" y="388"/>
                  </a:lnTo>
                  <a:lnTo>
                    <a:pt x="989" y="395"/>
                  </a:lnTo>
                  <a:lnTo>
                    <a:pt x="971" y="398"/>
                  </a:lnTo>
                  <a:lnTo>
                    <a:pt x="57" y="398"/>
                  </a:lnTo>
                  <a:lnTo>
                    <a:pt x="39" y="395"/>
                  </a:lnTo>
                  <a:lnTo>
                    <a:pt x="23" y="388"/>
                  </a:lnTo>
                  <a:lnTo>
                    <a:pt x="11" y="375"/>
                  </a:lnTo>
                  <a:lnTo>
                    <a:pt x="3" y="360"/>
                  </a:lnTo>
                  <a:lnTo>
                    <a:pt x="0" y="34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08"/>
            <p:cNvSpPr>
              <a:spLocks/>
            </p:cNvSpPr>
            <p:nvPr/>
          </p:nvSpPr>
          <p:spPr bwMode="auto">
            <a:xfrm>
              <a:off x="2716213" y="3527426"/>
              <a:ext cx="100013" cy="401638"/>
            </a:xfrm>
            <a:custGeom>
              <a:avLst/>
              <a:gdLst>
                <a:gd name="T0" fmla="*/ 57 w 570"/>
                <a:gd name="T1" fmla="*/ 0 h 2278"/>
                <a:gd name="T2" fmla="*/ 514 w 570"/>
                <a:gd name="T3" fmla="*/ 0 h 2278"/>
                <a:gd name="T4" fmla="*/ 532 w 570"/>
                <a:gd name="T5" fmla="*/ 3 h 2278"/>
                <a:gd name="T6" fmla="*/ 547 w 570"/>
                <a:gd name="T7" fmla="*/ 11 h 2278"/>
                <a:gd name="T8" fmla="*/ 560 w 570"/>
                <a:gd name="T9" fmla="*/ 24 h 2278"/>
                <a:gd name="T10" fmla="*/ 568 w 570"/>
                <a:gd name="T11" fmla="*/ 39 h 2278"/>
                <a:gd name="T12" fmla="*/ 570 w 570"/>
                <a:gd name="T13" fmla="*/ 57 h 2278"/>
                <a:gd name="T14" fmla="*/ 570 w 570"/>
                <a:gd name="T15" fmla="*/ 1994 h 2278"/>
                <a:gd name="T16" fmla="*/ 569 w 570"/>
                <a:gd name="T17" fmla="*/ 2009 h 2278"/>
                <a:gd name="T18" fmla="*/ 563 w 570"/>
                <a:gd name="T19" fmla="*/ 2022 h 2278"/>
                <a:gd name="T20" fmla="*/ 554 w 570"/>
                <a:gd name="T21" fmla="*/ 2034 h 2278"/>
                <a:gd name="T22" fmla="*/ 326 w 570"/>
                <a:gd name="T23" fmla="*/ 2261 h 2278"/>
                <a:gd name="T24" fmla="*/ 314 w 570"/>
                <a:gd name="T25" fmla="*/ 2271 h 2278"/>
                <a:gd name="T26" fmla="*/ 300 w 570"/>
                <a:gd name="T27" fmla="*/ 2277 h 2278"/>
                <a:gd name="T28" fmla="*/ 285 w 570"/>
                <a:gd name="T29" fmla="*/ 2278 h 2278"/>
                <a:gd name="T30" fmla="*/ 271 w 570"/>
                <a:gd name="T31" fmla="*/ 2277 h 2278"/>
                <a:gd name="T32" fmla="*/ 257 w 570"/>
                <a:gd name="T33" fmla="*/ 2271 h 2278"/>
                <a:gd name="T34" fmla="*/ 245 w 570"/>
                <a:gd name="T35" fmla="*/ 2261 h 2278"/>
                <a:gd name="T36" fmla="*/ 16 w 570"/>
                <a:gd name="T37" fmla="*/ 2034 h 2278"/>
                <a:gd name="T38" fmla="*/ 7 w 570"/>
                <a:gd name="T39" fmla="*/ 2022 h 2278"/>
                <a:gd name="T40" fmla="*/ 2 w 570"/>
                <a:gd name="T41" fmla="*/ 2009 h 2278"/>
                <a:gd name="T42" fmla="*/ 0 w 570"/>
                <a:gd name="T43" fmla="*/ 1994 h 2278"/>
                <a:gd name="T44" fmla="*/ 0 w 570"/>
                <a:gd name="T45" fmla="*/ 57 h 2278"/>
                <a:gd name="T46" fmla="*/ 3 w 570"/>
                <a:gd name="T47" fmla="*/ 39 h 2278"/>
                <a:gd name="T48" fmla="*/ 11 w 570"/>
                <a:gd name="T49" fmla="*/ 24 h 2278"/>
                <a:gd name="T50" fmla="*/ 23 w 570"/>
                <a:gd name="T51" fmla="*/ 11 h 2278"/>
                <a:gd name="T52" fmla="*/ 38 w 570"/>
                <a:gd name="T53" fmla="*/ 3 h 2278"/>
                <a:gd name="T54" fmla="*/ 57 w 570"/>
                <a:gd name="T55" fmla="*/ 0 h 2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0" h="2278">
                  <a:moveTo>
                    <a:pt x="57" y="0"/>
                  </a:moveTo>
                  <a:lnTo>
                    <a:pt x="514" y="0"/>
                  </a:lnTo>
                  <a:lnTo>
                    <a:pt x="532" y="3"/>
                  </a:lnTo>
                  <a:lnTo>
                    <a:pt x="547" y="11"/>
                  </a:lnTo>
                  <a:lnTo>
                    <a:pt x="560" y="24"/>
                  </a:lnTo>
                  <a:lnTo>
                    <a:pt x="568" y="39"/>
                  </a:lnTo>
                  <a:lnTo>
                    <a:pt x="570" y="57"/>
                  </a:lnTo>
                  <a:lnTo>
                    <a:pt x="570" y="1994"/>
                  </a:lnTo>
                  <a:lnTo>
                    <a:pt x="569" y="2009"/>
                  </a:lnTo>
                  <a:lnTo>
                    <a:pt x="563" y="2022"/>
                  </a:lnTo>
                  <a:lnTo>
                    <a:pt x="554" y="2034"/>
                  </a:lnTo>
                  <a:lnTo>
                    <a:pt x="326" y="2261"/>
                  </a:lnTo>
                  <a:lnTo>
                    <a:pt x="314" y="2271"/>
                  </a:lnTo>
                  <a:lnTo>
                    <a:pt x="300" y="2277"/>
                  </a:lnTo>
                  <a:lnTo>
                    <a:pt x="285" y="2278"/>
                  </a:lnTo>
                  <a:lnTo>
                    <a:pt x="271" y="2277"/>
                  </a:lnTo>
                  <a:lnTo>
                    <a:pt x="257" y="2271"/>
                  </a:lnTo>
                  <a:lnTo>
                    <a:pt x="245" y="2261"/>
                  </a:lnTo>
                  <a:lnTo>
                    <a:pt x="16" y="2034"/>
                  </a:lnTo>
                  <a:lnTo>
                    <a:pt x="7" y="2022"/>
                  </a:lnTo>
                  <a:lnTo>
                    <a:pt x="2" y="2009"/>
                  </a:lnTo>
                  <a:lnTo>
                    <a:pt x="0" y="199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09"/>
            <p:cNvSpPr>
              <a:spLocks/>
            </p:cNvSpPr>
            <p:nvPr/>
          </p:nvSpPr>
          <p:spPr bwMode="auto">
            <a:xfrm>
              <a:off x="2674938" y="3436938"/>
              <a:ext cx="180975" cy="71438"/>
            </a:xfrm>
            <a:custGeom>
              <a:avLst/>
              <a:gdLst>
                <a:gd name="T0" fmla="*/ 57 w 1028"/>
                <a:gd name="T1" fmla="*/ 0 h 398"/>
                <a:gd name="T2" fmla="*/ 971 w 1028"/>
                <a:gd name="T3" fmla="*/ 0 h 398"/>
                <a:gd name="T4" fmla="*/ 989 w 1028"/>
                <a:gd name="T5" fmla="*/ 2 h 398"/>
                <a:gd name="T6" fmla="*/ 1005 w 1028"/>
                <a:gd name="T7" fmla="*/ 10 h 398"/>
                <a:gd name="T8" fmla="*/ 1017 w 1028"/>
                <a:gd name="T9" fmla="*/ 23 h 398"/>
                <a:gd name="T10" fmla="*/ 1026 w 1028"/>
                <a:gd name="T11" fmla="*/ 38 h 398"/>
                <a:gd name="T12" fmla="*/ 1028 w 1028"/>
                <a:gd name="T13" fmla="*/ 57 h 398"/>
                <a:gd name="T14" fmla="*/ 1028 w 1028"/>
                <a:gd name="T15" fmla="*/ 341 h 398"/>
                <a:gd name="T16" fmla="*/ 1026 w 1028"/>
                <a:gd name="T17" fmla="*/ 360 h 398"/>
                <a:gd name="T18" fmla="*/ 1017 w 1028"/>
                <a:gd name="T19" fmla="*/ 375 h 398"/>
                <a:gd name="T20" fmla="*/ 1005 w 1028"/>
                <a:gd name="T21" fmla="*/ 388 h 398"/>
                <a:gd name="T22" fmla="*/ 989 w 1028"/>
                <a:gd name="T23" fmla="*/ 395 h 398"/>
                <a:gd name="T24" fmla="*/ 971 w 1028"/>
                <a:gd name="T25" fmla="*/ 398 h 398"/>
                <a:gd name="T26" fmla="*/ 57 w 1028"/>
                <a:gd name="T27" fmla="*/ 398 h 398"/>
                <a:gd name="T28" fmla="*/ 40 w 1028"/>
                <a:gd name="T29" fmla="*/ 395 h 398"/>
                <a:gd name="T30" fmla="*/ 24 w 1028"/>
                <a:gd name="T31" fmla="*/ 388 h 398"/>
                <a:gd name="T32" fmla="*/ 12 w 1028"/>
                <a:gd name="T33" fmla="*/ 375 h 398"/>
                <a:gd name="T34" fmla="*/ 3 w 1028"/>
                <a:gd name="T35" fmla="*/ 360 h 398"/>
                <a:gd name="T36" fmla="*/ 0 w 1028"/>
                <a:gd name="T37" fmla="*/ 341 h 398"/>
                <a:gd name="T38" fmla="*/ 0 w 1028"/>
                <a:gd name="T39" fmla="*/ 57 h 398"/>
                <a:gd name="T40" fmla="*/ 3 w 1028"/>
                <a:gd name="T41" fmla="*/ 38 h 398"/>
                <a:gd name="T42" fmla="*/ 12 w 1028"/>
                <a:gd name="T43" fmla="*/ 23 h 398"/>
                <a:gd name="T44" fmla="*/ 24 w 1028"/>
                <a:gd name="T45" fmla="*/ 10 h 398"/>
                <a:gd name="T46" fmla="*/ 40 w 1028"/>
                <a:gd name="T47" fmla="*/ 2 h 398"/>
                <a:gd name="T48" fmla="*/ 57 w 1028"/>
                <a:gd name="T4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8" h="398">
                  <a:moveTo>
                    <a:pt x="57" y="0"/>
                  </a:moveTo>
                  <a:lnTo>
                    <a:pt x="971" y="0"/>
                  </a:lnTo>
                  <a:lnTo>
                    <a:pt x="989" y="2"/>
                  </a:lnTo>
                  <a:lnTo>
                    <a:pt x="1005" y="10"/>
                  </a:lnTo>
                  <a:lnTo>
                    <a:pt x="1017" y="23"/>
                  </a:lnTo>
                  <a:lnTo>
                    <a:pt x="1026" y="38"/>
                  </a:lnTo>
                  <a:lnTo>
                    <a:pt x="1028" y="57"/>
                  </a:lnTo>
                  <a:lnTo>
                    <a:pt x="1028" y="341"/>
                  </a:lnTo>
                  <a:lnTo>
                    <a:pt x="1026" y="360"/>
                  </a:lnTo>
                  <a:lnTo>
                    <a:pt x="1017" y="375"/>
                  </a:lnTo>
                  <a:lnTo>
                    <a:pt x="1005" y="388"/>
                  </a:lnTo>
                  <a:lnTo>
                    <a:pt x="989" y="395"/>
                  </a:lnTo>
                  <a:lnTo>
                    <a:pt x="971" y="398"/>
                  </a:lnTo>
                  <a:lnTo>
                    <a:pt x="57" y="398"/>
                  </a:lnTo>
                  <a:lnTo>
                    <a:pt x="40" y="395"/>
                  </a:lnTo>
                  <a:lnTo>
                    <a:pt x="24" y="388"/>
                  </a:lnTo>
                  <a:lnTo>
                    <a:pt x="12" y="375"/>
                  </a:lnTo>
                  <a:lnTo>
                    <a:pt x="3" y="360"/>
                  </a:lnTo>
                  <a:lnTo>
                    <a:pt x="0" y="34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10"/>
            <p:cNvSpPr>
              <a:spLocks/>
            </p:cNvSpPr>
            <p:nvPr/>
          </p:nvSpPr>
          <p:spPr bwMode="auto">
            <a:xfrm>
              <a:off x="2927350" y="3527426"/>
              <a:ext cx="100013" cy="512763"/>
            </a:xfrm>
            <a:custGeom>
              <a:avLst/>
              <a:gdLst>
                <a:gd name="T0" fmla="*/ 57 w 571"/>
                <a:gd name="T1" fmla="*/ 0 h 2905"/>
                <a:gd name="T2" fmla="*/ 514 w 571"/>
                <a:gd name="T3" fmla="*/ 0 h 2905"/>
                <a:gd name="T4" fmla="*/ 532 w 571"/>
                <a:gd name="T5" fmla="*/ 3 h 2905"/>
                <a:gd name="T6" fmla="*/ 547 w 571"/>
                <a:gd name="T7" fmla="*/ 11 h 2905"/>
                <a:gd name="T8" fmla="*/ 560 w 571"/>
                <a:gd name="T9" fmla="*/ 24 h 2905"/>
                <a:gd name="T10" fmla="*/ 568 w 571"/>
                <a:gd name="T11" fmla="*/ 39 h 2905"/>
                <a:gd name="T12" fmla="*/ 571 w 571"/>
                <a:gd name="T13" fmla="*/ 57 h 2905"/>
                <a:gd name="T14" fmla="*/ 571 w 571"/>
                <a:gd name="T15" fmla="*/ 2620 h 2905"/>
                <a:gd name="T16" fmla="*/ 569 w 571"/>
                <a:gd name="T17" fmla="*/ 2635 h 2905"/>
                <a:gd name="T18" fmla="*/ 563 w 571"/>
                <a:gd name="T19" fmla="*/ 2649 h 2905"/>
                <a:gd name="T20" fmla="*/ 554 w 571"/>
                <a:gd name="T21" fmla="*/ 2660 h 2905"/>
                <a:gd name="T22" fmla="*/ 326 w 571"/>
                <a:gd name="T23" fmla="*/ 2888 h 2905"/>
                <a:gd name="T24" fmla="*/ 314 w 571"/>
                <a:gd name="T25" fmla="*/ 2898 h 2905"/>
                <a:gd name="T26" fmla="*/ 300 w 571"/>
                <a:gd name="T27" fmla="*/ 2903 h 2905"/>
                <a:gd name="T28" fmla="*/ 286 w 571"/>
                <a:gd name="T29" fmla="*/ 2905 h 2905"/>
                <a:gd name="T30" fmla="*/ 271 w 571"/>
                <a:gd name="T31" fmla="*/ 2903 h 2905"/>
                <a:gd name="T32" fmla="*/ 258 w 571"/>
                <a:gd name="T33" fmla="*/ 2898 h 2905"/>
                <a:gd name="T34" fmla="*/ 245 w 571"/>
                <a:gd name="T35" fmla="*/ 2888 h 2905"/>
                <a:gd name="T36" fmla="*/ 16 w 571"/>
                <a:gd name="T37" fmla="*/ 2660 h 2905"/>
                <a:gd name="T38" fmla="*/ 7 w 571"/>
                <a:gd name="T39" fmla="*/ 2649 h 2905"/>
                <a:gd name="T40" fmla="*/ 2 w 571"/>
                <a:gd name="T41" fmla="*/ 2635 h 2905"/>
                <a:gd name="T42" fmla="*/ 0 w 571"/>
                <a:gd name="T43" fmla="*/ 2620 h 2905"/>
                <a:gd name="T44" fmla="*/ 0 w 571"/>
                <a:gd name="T45" fmla="*/ 57 h 2905"/>
                <a:gd name="T46" fmla="*/ 3 w 571"/>
                <a:gd name="T47" fmla="*/ 39 h 2905"/>
                <a:gd name="T48" fmla="*/ 11 w 571"/>
                <a:gd name="T49" fmla="*/ 24 h 2905"/>
                <a:gd name="T50" fmla="*/ 24 w 571"/>
                <a:gd name="T51" fmla="*/ 11 h 2905"/>
                <a:gd name="T52" fmla="*/ 39 w 571"/>
                <a:gd name="T53" fmla="*/ 3 h 2905"/>
                <a:gd name="T54" fmla="*/ 57 w 571"/>
                <a:gd name="T55" fmla="*/ 0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1" h="2905">
                  <a:moveTo>
                    <a:pt x="57" y="0"/>
                  </a:moveTo>
                  <a:lnTo>
                    <a:pt x="514" y="0"/>
                  </a:lnTo>
                  <a:lnTo>
                    <a:pt x="532" y="3"/>
                  </a:lnTo>
                  <a:lnTo>
                    <a:pt x="547" y="11"/>
                  </a:lnTo>
                  <a:lnTo>
                    <a:pt x="560" y="24"/>
                  </a:lnTo>
                  <a:lnTo>
                    <a:pt x="568" y="39"/>
                  </a:lnTo>
                  <a:lnTo>
                    <a:pt x="571" y="57"/>
                  </a:lnTo>
                  <a:lnTo>
                    <a:pt x="571" y="2620"/>
                  </a:lnTo>
                  <a:lnTo>
                    <a:pt x="569" y="2635"/>
                  </a:lnTo>
                  <a:lnTo>
                    <a:pt x="563" y="2649"/>
                  </a:lnTo>
                  <a:lnTo>
                    <a:pt x="554" y="2660"/>
                  </a:lnTo>
                  <a:lnTo>
                    <a:pt x="326" y="2888"/>
                  </a:lnTo>
                  <a:lnTo>
                    <a:pt x="314" y="2898"/>
                  </a:lnTo>
                  <a:lnTo>
                    <a:pt x="300" y="2903"/>
                  </a:lnTo>
                  <a:lnTo>
                    <a:pt x="286" y="2905"/>
                  </a:lnTo>
                  <a:lnTo>
                    <a:pt x="271" y="2903"/>
                  </a:lnTo>
                  <a:lnTo>
                    <a:pt x="258" y="2898"/>
                  </a:lnTo>
                  <a:lnTo>
                    <a:pt x="245" y="2888"/>
                  </a:lnTo>
                  <a:lnTo>
                    <a:pt x="16" y="2660"/>
                  </a:lnTo>
                  <a:lnTo>
                    <a:pt x="7" y="2649"/>
                  </a:lnTo>
                  <a:lnTo>
                    <a:pt x="2" y="2635"/>
                  </a:lnTo>
                  <a:lnTo>
                    <a:pt x="0" y="262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11"/>
            <p:cNvSpPr>
              <a:spLocks/>
            </p:cNvSpPr>
            <p:nvPr/>
          </p:nvSpPr>
          <p:spPr bwMode="auto">
            <a:xfrm>
              <a:off x="2886075" y="3436938"/>
              <a:ext cx="182563" cy="71438"/>
            </a:xfrm>
            <a:custGeom>
              <a:avLst/>
              <a:gdLst>
                <a:gd name="T0" fmla="*/ 57 w 1028"/>
                <a:gd name="T1" fmla="*/ 0 h 398"/>
                <a:gd name="T2" fmla="*/ 971 w 1028"/>
                <a:gd name="T3" fmla="*/ 0 h 398"/>
                <a:gd name="T4" fmla="*/ 989 w 1028"/>
                <a:gd name="T5" fmla="*/ 2 h 398"/>
                <a:gd name="T6" fmla="*/ 1005 w 1028"/>
                <a:gd name="T7" fmla="*/ 10 h 398"/>
                <a:gd name="T8" fmla="*/ 1017 w 1028"/>
                <a:gd name="T9" fmla="*/ 23 h 398"/>
                <a:gd name="T10" fmla="*/ 1026 w 1028"/>
                <a:gd name="T11" fmla="*/ 38 h 398"/>
                <a:gd name="T12" fmla="*/ 1028 w 1028"/>
                <a:gd name="T13" fmla="*/ 57 h 398"/>
                <a:gd name="T14" fmla="*/ 1028 w 1028"/>
                <a:gd name="T15" fmla="*/ 341 h 398"/>
                <a:gd name="T16" fmla="*/ 1026 w 1028"/>
                <a:gd name="T17" fmla="*/ 360 h 398"/>
                <a:gd name="T18" fmla="*/ 1017 w 1028"/>
                <a:gd name="T19" fmla="*/ 375 h 398"/>
                <a:gd name="T20" fmla="*/ 1005 w 1028"/>
                <a:gd name="T21" fmla="*/ 388 h 398"/>
                <a:gd name="T22" fmla="*/ 989 w 1028"/>
                <a:gd name="T23" fmla="*/ 395 h 398"/>
                <a:gd name="T24" fmla="*/ 971 w 1028"/>
                <a:gd name="T25" fmla="*/ 398 h 398"/>
                <a:gd name="T26" fmla="*/ 57 w 1028"/>
                <a:gd name="T27" fmla="*/ 398 h 398"/>
                <a:gd name="T28" fmla="*/ 40 w 1028"/>
                <a:gd name="T29" fmla="*/ 395 h 398"/>
                <a:gd name="T30" fmla="*/ 24 w 1028"/>
                <a:gd name="T31" fmla="*/ 388 h 398"/>
                <a:gd name="T32" fmla="*/ 12 w 1028"/>
                <a:gd name="T33" fmla="*/ 375 h 398"/>
                <a:gd name="T34" fmla="*/ 3 w 1028"/>
                <a:gd name="T35" fmla="*/ 360 h 398"/>
                <a:gd name="T36" fmla="*/ 0 w 1028"/>
                <a:gd name="T37" fmla="*/ 341 h 398"/>
                <a:gd name="T38" fmla="*/ 0 w 1028"/>
                <a:gd name="T39" fmla="*/ 57 h 398"/>
                <a:gd name="T40" fmla="*/ 3 w 1028"/>
                <a:gd name="T41" fmla="*/ 38 h 398"/>
                <a:gd name="T42" fmla="*/ 12 w 1028"/>
                <a:gd name="T43" fmla="*/ 23 h 398"/>
                <a:gd name="T44" fmla="*/ 24 w 1028"/>
                <a:gd name="T45" fmla="*/ 10 h 398"/>
                <a:gd name="T46" fmla="*/ 40 w 1028"/>
                <a:gd name="T47" fmla="*/ 2 h 398"/>
                <a:gd name="T48" fmla="*/ 57 w 1028"/>
                <a:gd name="T4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8" h="398">
                  <a:moveTo>
                    <a:pt x="57" y="0"/>
                  </a:moveTo>
                  <a:lnTo>
                    <a:pt x="971" y="0"/>
                  </a:lnTo>
                  <a:lnTo>
                    <a:pt x="989" y="2"/>
                  </a:lnTo>
                  <a:lnTo>
                    <a:pt x="1005" y="10"/>
                  </a:lnTo>
                  <a:lnTo>
                    <a:pt x="1017" y="23"/>
                  </a:lnTo>
                  <a:lnTo>
                    <a:pt x="1026" y="38"/>
                  </a:lnTo>
                  <a:lnTo>
                    <a:pt x="1028" y="57"/>
                  </a:lnTo>
                  <a:lnTo>
                    <a:pt x="1028" y="341"/>
                  </a:lnTo>
                  <a:lnTo>
                    <a:pt x="1026" y="360"/>
                  </a:lnTo>
                  <a:lnTo>
                    <a:pt x="1017" y="375"/>
                  </a:lnTo>
                  <a:lnTo>
                    <a:pt x="1005" y="388"/>
                  </a:lnTo>
                  <a:lnTo>
                    <a:pt x="989" y="395"/>
                  </a:lnTo>
                  <a:lnTo>
                    <a:pt x="971" y="398"/>
                  </a:lnTo>
                  <a:lnTo>
                    <a:pt x="57" y="398"/>
                  </a:lnTo>
                  <a:lnTo>
                    <a:pt x="40" y="395"/>
                  </a:lnTo>
                  <a:lnTo>
                    <a:pt x="24" y="388"/>
                  </a:lnTo>
                  <a:lnTo>
                    <a:pt x="12" y="375"/>
                  </a:lnTo>
                  <a:lnTo>
                    <a:pt x="3" y="360"/>
                  </a:lnTo>
                  <a:lnTo>
                    <a:pt x="0" y="34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9" name="Group 988"/>
          <p:cNvGrpSpPr/>
          <p:nvPr/>
        </p:nvGrpSpPr>
        <p:grpSpPr>
          <a:xfrm>
            <a:off x="3475620" y="3432176"/>
            <a:ext cx="554038" cy="614362"/>
            <a:chOff x="3457575" y="3432176"/>
            <a:chExt cx="554038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316"/>
            <p:cNvSpPr>
              <a:spLocks/>
            </p:cNvSpPr>
            <p:nvPr/>
          </p:nvSpPr>
          <p:spPr bwMode="auto">
            <a:xfrm>
              <a:off x="3457575" y="3432176"/>
              <a:ext cx="163513" cy="98425"/>
            </a:xfrm>
            <a:custGeom>
              <a:avLst/>
              <a:gdLst>
                <a:gd name="T0" fmla="*/ 58 w 930"/>
                <a:gd name="T1" fmla="*/ 0 h 565"/>
                <a:gd name="T2" fmla="*/ 873 w 930"/>
                <a:gd name="T3" fmla="*/ 0 h 565"/>
                <a:gd name="T4" fmla="*/ 889 w 930"/>
                <a:gd name="T5" fmla="*/ 4 h 565"/>
                <a:gd name="T6" fmla="*/ 903 w 930"/>
                <a:gd name="T7" fmla="*/ 10 h 565"/>
                <a:gd name="T8" fmla="*/ 915 w 930"/>
                <a:gd name="T9" fmla="*/ 19 h 565"/>
                <a:gd name="T10" fmla="*/ 925 w 930"/>
                <a:gd name="T11" fmla="*/ 33 h 565"/>
                <a:gd name="T12" fmla="*/ 930 w 930"/>
                <a:gd name="T13" fmla="*/ 48 h 565"/>
                <a:gd name="T14" fmla="*/ 930 w 930"/>
                <a:gd name="T15" fmla="*/ 64 h 565"/>
                <a:gd name="T16" fmla="*/ 927 w 930"/>
                <a:gd name="T17" fmla="*/ 80 h 565"/>
                <a:gd name="T18" fmla="*/ 919 w 930"/>
                <a:gd name="T19" fmla="*/ 93 h 565"/>
                <a:gd name="T20" fmla="*/ 745 w 930"/>
                <a:gd name="T21" fmla="*/ 326 h 565"/>
                <a:gd name="T22" fmla="*/ 732 w 930"/>
                <a:gd name="T23" fmla="*/ 339 h 565"/>
                <a:gd name="T24" fmla="*/ 716 w 930"/>
                <a:gd name="T25" fmla="*/ 346 h 565"/>
                <a:gd name="T26" fmla="*/ 698 w 930"/>
                <a:gd name="T27" fmla="*/ 350 h 565"/>
                <a:gd name="T28" fmla="*/ 640 w 930"/>
                <a:gd name="T29" fmla="*/ 350 h 565"/>
                <a:gd name="T30" fmla="*/ 640 w 930"/>
                <a:gd name="T31" fmla="*/ 565 h 565"/>
                <a:gd name="T32" fmla="*/ 291 w 930"/>
                <a:gd name="T33" fmla="*/ 479 h 565"/>
                <a:gd name="T34" fmla="*/ 291 w 930"/>
                <a:gd name="T35" fmla="*/ 350 h 565"/>
                <a:gd name="T36" fmla="*/ 233 w 930"/>
                <a:gd name="T37" fmla="*/ 350 h 565"/>
                <a:gd name="T38" fmla="*/ 215 w 930"/>
                <a:gd name="T39" fmla="*/ 346 h 565"/>
                <a:gd name="T40" fmla="*/ 199 w 930"/>
                <a:gd name="T41" fmla="*/ 339 h 565"/>
                <a:gd name="T42" fmla="*/ 186 w 930"/>
                <a:gd name="T43" fmla="*/ 326 h 565"/>
                <a:gd name="T44" fmla="*/ 12 w 930"/>
                <a:gd name="T45" fmla="*/ 93 h 565"/>
                <a:gd name="T46" fmla="*/ 4 w 930"/>
                <a:gd name="T47" fmla="*/ 80 h 565"/>
                <a:gd name="T48" fmla="*/ 0 w 930"/>
                <a:gd name="T49" fmla="*/ 64 h 565"/>
                <a:gd name="T50" fmla="*/ 1 w 930"/>
                <a:gd name="T51" fmla="*/ 48 h 565"/>
                <a:gd name="T52" fmla="*/ 6 w 930"/>
                <a:gd name="T53" fmla="*/ 33 h 565"/>
                <a:gd name="T54" fmla="*/ 16 w 930"/>
                <a:gd name="T55" fmla="*/ 19 h 565"/>
                <a:gd name="T56" fmla="*/ 27 w 930"/>
                <a:gd name="T57" fmla="*/ 10 h 565"/>
                <a:gd name="T58" fmla="*/ 42 w 930"/>
                <a:gd name="T59" fmla="*/ 4 h 565"/>
                <a:gd name="T60" fmla="*/ 58 w 930"/>
                <a:gd name="T6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0" h="565">
                  <a:moveTo>
                    <a:pt x="58" y="0"/>
                  </a:moveTo>
                  <a:lnTo>
                    <a:pt x="873" y="0"/>
                  </a:lnTo>
                  <a:lnTo>
                    <a:pt x="889" y="4"/>
                  </a:lnTo>
                  <a:lnTo>
                    <a:pt x="903" y="10"/>
                  </a:lnTo>
                  <a:lnTo>
                    <a:pt x="915" y="19"/>
                  </a:lnTo>
                  <a:lnTo>
                    <a:pt x="925" y="33"/>
                  </a:lnTo>
                  <a:lnTo>
                    <a:pt x="930" y="48"/>
                  </a:lnTo>
                  <a:lnTo>
                    <a:pt x="930" y="64"/>
                  </a:lnTo>
                  <a:lnTo>
                    <a:pt x="927" y="80"/>
                  </a:lnTo>
                  <a:lnTo>
                    <a:pt x="919" y="93"/>
                  </a:lnTo>
                  <a:lnTo>
                    <a:pt x="745" y="326"/>
                  </a:lnTo>
                  <a:lnTo>
                    <a:pt x="732" y="339"/>
                  </a:lnTo>
                  <a:lnTo>
                    <a:pt x="716" y="346"/>
                  </a:lnTo>
                  <a:lnTo>
                    <a:pt x="698" y="350"/>
                  </a:lnTo>
                  <a:lnTo>
                    <a:pt x="640" y="350"/>
                  </a:lnTo>
                  <a:lnTo>
                    <a:pt x="640" y="565"/>
                  </a:lnTo>
                  <a:lnTo>
                    <a:pt x="291" y="479"/>
                  </a:lnTo>
                  <a:lnTo>
                    <a:pt x="291" y="350"/>
                  </a:lnTo>
                  <a:lnTo>
                    <a:pt x="233" y="350"/>
                  </a:lnTo>
                  <a:lnTo>
                    <a:pt x="215" y="346"/>
                  </a:lnTo>
                  <a:lnTo>
                    <a:pt x="199" y="339"/>
                  </a:lnTo>
                  <a:lnTo>
                    <a:pt x="186" y="326"/>
                  </a:lnTo>
                  <a:lnTo>
                    <a:pt x="12" y="93"/>
                  </a:lnTo>
                  <a:lnTo>
                    <a:pt x="4" y="80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6" y="33"/>
                  </a:lnTo>
                  <a:lnTo>
                    <a:pt x="16" y="19"/>
                  </a:lnTo>
                  <a:lnTo>
                    <a:pt x="27" y="10"/>
                  </a:lnTo>
                  <a:lnTo>
                    <a:pt x="42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17"/>
            <p:cNvSpPr>
              <a:spLocks/>
            </p:cNvSpPr>
            <p:nvPr/>
          </p:nvSpPr>
          <p:spPr bwMode="auto">
            <a:xfrm>
              <a:off x="3508375" y="353695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18"/>
            <p:cNvSpPr>
              <a:spLocks/>
            </p:cNvSpPr>
            <p:nvPr/>
          </p:nvSpPr>
          <p:spPr bwMode="auto">
            <a:xfrm>
              <a:off x="3508375" y="357822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8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8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19"/>
            <p:cNvSpPr>
              <a:spLocks/>
            </p:cNvSpPr>
            <p:nvPr/>
          </p:nvSpPr>
          <p:spPr bwMode="auto">
            <a:xfrm>
              <a:off x="3508375" y="361950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20"/>
            <p:cNvSpPr>
              <a:spLocks/>
            </p:cNvSpPr>
            <p:nvPr/>
          </p:nvSpPr>
          <p:spPr bwMode="auto">
            <a:xfrm>
              <a:off x="3508375" y="366077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197 h 200"/>
                <a:gd name="T6" fmla="*/ 349 w 349"/>
                <a:gd name="T7" fmla="*/ 200 h 200"/>
                <a:gd name="T8" fmla="*/ 0 w 349"/>
                <a:gd name="T9" fmla="*/ 113 h 200"/>
                <a:gd name="T10" fmla="*/ 0 w 349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197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21"/>
            <p:cNvSpPr>
              <a:spLocks/>
            </p:cNvSpPr>
            <p:nvPr/>
          </p:nvSpPr>
          <p:spPr bwMode="auto">
            <a:xfrm>
              <a:off x="3508375" y="3700463"/>
              <a:ext cx="61913" cy="130175"/>
            </a:xfrm>
            <a:custGeom>
              <a:avLst/>
              <a:gdLst>
                <a:gd name="T0" fmla="*/ 0 w 346"/>
                <a:gd name="T1" fmla="*/ 0 h 739"/>
                <a:gd name="T2" fmla="*/ 346 w 346"/>
                <a:gd name="T3" fmla="*/ 86 h 739"/>
                <a:gd name="T4" fmla="*/ 335 w 346"/>
                <a:gd name="T5" fmla="*/ 211 h 739"/>
                <a:gd name="T6" fmla="*/ 319 w 346"/>
                <a:gd name="T7" fmla="*/ 335 h 739"/>
                <a:gd name="T8" fmla="*/ 296 w 346"/>
                <a:gd name="T9" fmla="*/ 457 h 739"/>
                <a:gd name="T10" fmla="*/ 266 w 346"/>
                <a:gd name="T11" fmla="*/ 579 h 739"/>
                <a:gd name="T12" fmla="*/ 229 w 346"/>
                <a:gd name="T13" fmla="*/ 700 h 739"/>
                <a:gd name="T14" fmla="*/ 221 w 346"/>
                <a:gd name="T15" fmla="*/ 716 h 739"/>
                <a:gd name="T16" fmla="*/ 208 w 346"/>
                <a:gd name="T17" fmla="*/ 728 h 739"/>
                <a:gd name="T18" fmla="*/ 192 w 346"/>
                <a:gd name="T19" fmla="*/ 737 h 739"/>
                <a:gd name="T20" fmla="*/ 174 w 346"/>
                <a:gd name="T21" fmla="*/ 739 h 739"/>
                <a:gd name="T22" fmla="*/ 156 w 346"/>
                <a:gd name="T23" fmla="*/ 737 h 739"/>
                <a:gd name="T24" fmla="*/ 140 w 346"/>
                <a:gd name="T25" fmla="*/ 728 h 739"/>
                <a:gd name="T26" fmla="*/ 127 w 346"/>
                <a:gd name="T27" fmla="*/ 716 h 739"/>
                <a:gd name="T28" fmla="*/ 119 w 346"/>
                <a:gd name="T29" fmla="*/ 700 h 739"/>
                <a:gd name="T30" fmla="*/ 85 w 346"/>
                <a:gd name="T31" fmla="*/ 585 h 739"/>
                <a:gd name="T32" fmla="*/ 55 w 346"/>
                <a:gd name="T33" fmla="*/ 470 h 739"/>
                <a:gd name="T34" fmla="*/ 33 w 346"/>
                <a:gd name="T35" fmla="*/ 355 h 739"/>
                <a:gd name="T36" fmla="*/ 16 w 346"/>
                <a:gd name="T37" fmla="*/ 237 h 739"/>
                <a:gd name="T38" fmla="*/ 6 w 346"/>
                <a:gd name="T39" fmla="*/ 119 h 739"/>
                <a:gd name="T40" fmla="*/ 0 w 346"/>
                <a:gd name="T41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6" h="739">
                  <a:moveTo>
                    <a:pt x="0" y="0"/>
                  </a:moveTo>
                  <a:lnTo>
                    <a:pt x="346" y="86"/>
                  </a:lnTo>
                  <a:lnTo>
                    <a:pt x="335" y="211"/>
                  </a:lnTo>
                  <a:lnTo>
                    <a:pt x="319" y="335"/>
                  </a:lnTo>
                  <a:lnTo>
                    <a:pt x="296" y="457"/>
                  </a:lnTo>
                  <a:lnTo>
                    <a:pt x="266" y="579"/>
                  </a:lnTo>
                  <a:lnTo>
                    <a:pt x="229" y="700"/>
                  </a:lnTo>
                  <a:lnTo>
                    <a:pt x="221" y="716"/>
                  </a:lnTo>
                  <a:lnTo>
                    <a:pt x="208" y="728"/>
                  </a:lnTo>
                  <a:lnTo>
                    <a:pt x="192" y="737"/>
                  </a:lnTo>
                  <a:lnTo>
                    <a:pt x="174" y="739"/>
                  </a:lnTo>
                  <a:lnTo>
                    <a:pt x="156" y="737"/>
                  </a:lnTo>
                  <a:lnTo>
                    <a:pt x="140" y="728"/>
                  </a:lnTo>
                  <a:lnTo>
                    <a:pt x="127" y="716"/>
                  </a:lnTo>
                  <a:lnTo>
                    <a:pt x="119" y="700"/>
                  </a:lnTo>
                  <a:lnTo>
                    <a:pt x="85" y="585"/>
                  </a:lnTo>
                  <a:lnTo>
                    <a:pt x="55" y="470"/>
                  </a:lnTo>
                  <a:lnTo>
                    <a:pt x="33" y="355"/>
                  </a:lnTo>
                  <a:lnTo>
                    <a:pt x="16" y="237"/>
                  </a:lnTo>
                  <a:lnTo>
                    <a:pt x="6" y="1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22"/>
            <p:cNvSpPr>
              <a:spLocks/>
            </p:cNvSpPr>
            <p:nvPr/>
          </p:nvSpPr>
          <p:spPr bwMode="auto">
            <a:xfrm>
              <a:off x="3652838" y="3432176"/>
              <a:ext cx="163513" cy="98425"/>
            </a:xfrm>
            <a:custGeom>
              <a:avLst/>
              <a:gdLst>
                <a:gd name="T0" fmla="*/ 58 w 930"/>
                <a:gd name="T1" fmla="*/ 0 h 565"/>
                <a:gd name="T2" fmla="*/ 873 w 930"/>
                <a:gd name="T3" fmla="*/ 0 h 565"/>
                <a:gd name="T4" fmla="*/ 889 w 930"/>
                <a:gd name="T5" fmla="*/ 4 h 565"/>
                <a:gd name="T6" fmla="*/ 902 w 930"/>
                <a:gd name="T7" fmla="*/ 10 h 565"/>
                <a:gd name="T8" fmla="*/ 915 w 930"/>
                <a:gd name="T9" fmla="*/ 19 h 565"/>
                <a:gd name="T10" fmla="*/ 925 w 930"/>
                <a:gd name="T11" fmla="*/ 33 h 565"/>
                <a:gd name="T12" fmla="*/ 930 w 930"/>
                <a:gd name="T13" fmla="*/ 48 h 565"/>
                <a:gd name="T14" fmla="*/ 930 w 930"/>
                <a:gd name="T15" fmla="*/ 64 h 565"/>
                <a:gd name="T16" fmla="*/ 927 w 930"/>
                <a:gd name="T17" fmla="*/ 80 h 565"/>
                <a:gd name="T18" fmla="*/ 919 w 930"/>
                <a:gd name="T19" fmla="*/ 93 h 565"/>
                <a:gd name="T20" fmla="*/ 745 w 930"/>
                <a:gd name="T21" fmla="*/ 326 h 565"/>
                <a:gd name="T22" fmla="*/ 732 w 930"/>
                <a:gd name="T23" fmla="*/ 339 h 565"/>
                <a:gd name="T24" fmla="*/ 716 w 930"/>
                <a:gd name="T25" fmla="*/ 346 h 565"/>
                <a:gd name="T26" fmla="*/ 698 w 930"/>
                <a:gd name="T27" fmla="*/ 350 h 565"/>
                <a:gd name="T28" fmla="*/ 640 w 930"/>
                <a:gd name="T29" fmla="*/ 350 h 565"/>
                <a:gd name="T30" fmla="*/ 640 w 930"/>
                <a:gd name="T31" fmla="*/ 565 h 565"/>
                <a:gd name="T32" fmla="*/ 291 w 930"/>
                <a:gd name="T33" fmla="*/ 479 h 565"/>
                <a:gd name="T34" fmla="*/ 291 w 930"/>
                <a:gd name="T35" fmla="*/ 350 h 565"/>
                <a:gd name="T36" fmla="*/ 233 w 930"/>
                <a:gd name="T37" fmla="*/ 350 h 565"/>
                <a:gd name="T38" fmla="*/ 215 w 930"/>
                <a:gd name="T39" fmla="*/ 346 h 565"/>
                <a:gd name="T40" fmla="*/ 199 w 930"/>
                <a:gd name="T41" fmla="*/ 339 h 565"/>
                <a:gd name="T42" fmla="*/ 186 w 930"/>
                <a:gd name="T43" fmla="*/ 326 h 565"/>
                <a:gd name="T44" fmla="*/ 12 w 930"/>
                <a:gd name="T45" fmla="*/ 93 h 565"/>
                <a:gd name="T46" fmla="*/ 4 w 930"/>
                <a:gd name="T47" fmla="*/ 80 h 565"/>
                <a:gd name="T48" fmla="*/ 0 w 930"/>
                <a:gd name="T49" fmla="*/ 64 h 565"/>
                <a:gd name="T50" fmla="*/ 1 w 930"/>
                <a:gd name="T51" fmla="*/ 48 h 565"/>
                <a:gd name="T52" fmla="*/ 6 w 930"/>
                <a:gd name="T53" fmla="*/ 33 h 565"/>
                <a:gd name="T54" fmla="*/ 16 w 930"/>
                <a:gd name="T55" fmla="*/ 19 h 565"/>
                <a:gd name="T56" fmla="*/ 27 w 930"/>
                <a:gd name="T57" fmla="*/ 10 h 565"/>
                <a:gd name="T58" fmla="*/ 42 w 930"/>
                <a:gd name="T59" fmla="*/ 4 h 565"/>
                <a:gd name="T60" fmla="*/ 58 w 930"/>
                <a:gd name="T6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0" h="565">
                  <a:moveTo>
                    <a:pt x="58" y="0"/>
                  </a:moveTo>
                  <a:lnTo>
                    <a:pt x="873" y="0"/>
                  </a:lnTo>
                  <a:lnTo>
                    <a:pt x="889" y="4"/>
                  </a:lnTo>
                  <a:lnTo>
                    <a:pt x="902" y="10"/>
                  </a:lnTo>
                  <a:lnTo>
                    <a:pt x="915" y="19"/>
                  </a:lnTo>
                  <a:lnTo>
                    <a:pt x="925" y="33"/>
                  </a:lnTo>
                  <a:lnTo>
                    <a:pt x="930" y="48"/>
                  </a:lnTo>
                  <a:lnTo>
                    <a:pt x="930" y="64"/>
                  </a:lnTo>
                  <a:lnTo>
                    <a:pt x="927" y="80"/>
                  </a:lnTo>
                  <a:lnTo>
                    <a:pt x="919" y="93"/>
                  </a:lnTo>
                  <a:lnTo>
                    <a:pt x="745" y="326"/>
                  </a:lnTo>
                  <a:lnTo>
                    <a:pt x="732" y="339"/>
                  </a:lnTo>
                  <a:lnTo>
                    <a:pt x="716" y="346"/>
                  </a:lnTo>
                  <a:lnTo>
                    <a:pt x="698" y="350"/>
                  </a:lnTo>
                  <a:lnTo>
                    <a:pt x="640" y="350"/>
                  </a:lnTo>
                  <a:lnTo>
                    <a:pt x="640" y="565"/>
                  </a:lnTo>
                  <a:lnTo>
                    <a:pt x="291" y="479"/>
                  </a:lnTo>
                  <a:lnTo>
                    <a:pt x="291" y="350"/>
                  </a:lnTo>
                  <a:lnTo>
                    <a:pt x="233" y="350"/>
                  </a:lnTo>
                  <a:lnTo>
                    <a:pt x="215" y="346"/>
                  </a:lnTo>
                  <a:lnTo>
                    <a:pt x="199" y="339"/>
                  </a:lnTo>
                  <a:lnTo>
                    <a:pt x="186" y="326"/>
                  </a:lnTo>
                  <a:lnTo>
                    <a:pt x="12" y="93"/>
                  </a:lnTo>
                  <a:lnTo>
                    <a:pt x="4" y="80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6" y="33"/>
                  </a:lnTo>
                  <a:lnTo>
                    <a:pt x="16" y="19"/>
                  </a:lnTo>
                  <a:lnTo>
                    <a:pt x="27" y="10"/>
                  </a:lnTo>
                  <a:lnTo>
                    <a:pt x="42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23"/>
            <p:cNvSpPr>
              <a:spLocks/>
            </p:cNvSpPr>
            <p:nvPr/>
          </p:nvSpPr>
          <p:spPr bwMode="auto">
            <a:xfrm>
              <a:off x="3703638" y="361950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24"/>
            <p:cNvSpPr>
              <a:spLocks/>
            </p:cNvSpPr>
            <p:nvPr/>
          </p:nvSpPr>
          <p:spPr bwMode="auto">
            <a:xfrm>
              <a:off x="3703638" y="366077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25"/>
            <p:cNvSpPr>
              <a:spLocks/>
            </p:cNvSpPr>
            <p:nvPr/>
          </p:nvSpPr>
          <p:spPr bwMode="auto">
            <a:xfrm>
              <a:off x="3703638" y="3700463"/>
              <a:ext cx="61913" cy="36513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26"/>
            <p:cNvSpPr>
              <a:spLocks/>
            </p:cNvSpPr>
            <p:nvPr/>
          </p:nvSpPr>
          <p:spPr bwMode="auto">
            <a:xfrm>
              <a:off x="3703638" y="357822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8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8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27"/>
            <p:cNvSpPr>
              <a:spLocks/>
            </p:cNvSpPr>
            <p:nvPr/>
          </p:nvSpPr>
          <p:spPr bwMode="auto">
            <a:xfrm>
              <a:off x="3703638" y="3783013"/>
              <a:ext cx="61913" cy="34925"/>
            </a:xfrm>
            <a:custGeom>
              <a:avLst/>
              <a:gdLst>
                <a:gd name="T0" fmla="*/ 0 w 348"/>
                <a:gd name="T1" fmla="*/ 0 h 198"/>
                <a:gd name="T2" fmla="*/ 348 w 348"/>
                <a:gd name="T3" fmla="*/ 87 h 198"/>
                <a:gd name="T4" fmla="*/ 342 w 348"/>
                <a:gd name="T5" fmla="*/ 198 h 198"/>
                <a:gd name="T6" fmla="*/ 1 w 348"/>
                <a:gd name="T7" fmla="*/ 113 h 198"/>
                <a:gd name="T8" fmla="*/ 0 w 348"/>
                <a:gd name="T9" fmla="*/ 23 h 198"/>
                <a:gd name="T10" fmla="*/ 0 w 348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" h="198">
                  <a:moveTo>
                    <a:pt x="0" y="0"/>
                  </a:moveTo>
                  <a:lnTo>
                    <a:pt x="348" y="87"/>
                  </a:lnTo>
                  <a:lnTo>
                    <a:pt x="342" y="198"/>
                  </a:lnTo>
                  <a:lnTo>
                    <a:pt x="1" y="113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28"/>
            <p:cNvSpPr>
              <a:spLocks/>
            </p:cNvSpPr>
            <p:nvPr/>
          </p:nvSpPr>
          <p:spPr bwMode="auto">
            <a:xfrm>
              <a:off x="3705225" y="3824288"/>
              <a:ext cx="57150" cy="100013"/>
            </a:xfrm>
            <a:custGeom>
              <a:avLst/>
              <a:gdLst>
                <a:gd name="T0" fmla="*/ 0 w 320"/>
                <a:gd name="T1" fmla="*/ 0 h 562"/>
                <a:gd name="T2" fmla="*/ 320 w 320"/>
                <a:gd name="T3" fmla="*/ 80 h 562"/>
                <a:gd name="T4" fmla="*/ 303 w 320"/>
                <a:gd name="T5" fmla="*/ 192 h 562"/>
                <a:gd name="T6" fmla="*/ 280 w 320"/>
                <a:gd name="T7" fmla="*/ 303 h 562"/>
                <a:gd name="T8" fmla="*/ 253 w 320"/>
                <a:gd name="T9" fmla="*/ 414 h 562"/>
                <a:gd name="T10" fmla="*/ 219 w 320"/>
                <a:gd name="T11" fmla="*/ 523 h 562"/>
                <a:gd name="T12" fmla="*/ 211 w 320"/>
                <a:gd name="T13" fmla="*/ 538 h 562"/>
                <a:gd name="T14" fmla="*/ 198 w 320"/>
                <a:gd name="T15" fmla="*/ 551 h 562"/>
                <a:gd name="T16" fmla="*/ 182 w 320"/>
                <a:gd name="T17" fmla="*/ 560 h 562"/>
                <a:gd name="T18" fmla="*/ 164 w 320"/>
                <a:gd name="T19" fmla="*/ 562 h 562"/>
                <a:gd name="T20" fmla="*/ 146 w 320"/>
                <a:gd name="T21" fmla="*/ 560 h 562"/>
                <a:gd name="T22" fmla="*/ 130 w 320"/>
                <a:gd name="T23" fmla="*/ 551 h 562"/>
                <a:gd name="T24" fmla="*/ 117 w 320"/>
                <a:gd name="T25" fmla="*/ 538 h 562"/>
                <a:gd name="T26" fmla="*/ 109 w 320"/>
                <a:gd name="T27" fmla="*/ 523 h 562"/>
                <a:gd name="T28" fmla="*/ 77 w 320"/>
                <a:gd name="T29" fmla="*/ 420 h 562"/>
                <a:gd name="T30" fmla="*/ 51 w 320"/>
                <a:gd name="T31" fmla="*/ 316 h 562"/>
                <a:gd name="T32" fmla="*/ 29 w 320"/>
                <a:gd name="T33" fmla="*/ 211 h 562"/>
                <a:gd name="T34" fmla="*/ 12 w 320"/>
                <a:gd name="T35" fmla="*/ 106 h 562"/>
                <a:gd name="T36" fmla="*/ 0 w 320"/>
                <a:gd name="T3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562">
                  <a:moveTo>
                    <a:pt x="0" y="0"/>
                  </a:moveTo>
                  <a:lnTo>
                    <a:pt x="320" y="80"/>
                  </a:lnTo>
                  <a:lnTo>
                    <a:pt x="303" y="192"/>
                  </a:lnTo>
                  <a:lnTo>
                    <a:pt x="280" y="303"/>
                  </a:lnTo>
                  <a:lnTo>
                    <a:pt x="253" y="414"/>
                  </a:lnTo>
                  <a:lnTo>
                    <a:pt x="219" y="523"/>
                  </a:lnTo>
                  <a:lnTo>
                    <a:pt x="211" y="538"/>
                  </a:lnTo>
                  <a:lnTo>
                    <a:pt x="198" y="551"/>
                  </a:lnTo>
                  <a:lnTo>
                    <a:pt x="182" y="560"/>
                  </a:lnTo>
                  <a:lnTo>
                    <a:pt x="164" y="562"/>
                  </a:lnTo>
                  <a:lnTo>
                    <a:pt x="146" y="560"/>
                  </a:lnTo>
                  <a:lnTo>
                    <a:pt x="130" y="551"/>
                  </a:lnTo>
                  <a:lnTo>
                    <a:pt x="117" y="538"/>
                  </a:lnTo>
                  <a:lnTo>
                    <a:pt x="109" y="523"/>
                  </a:lnTo>
                  <a:lnTo>
                    <a:pt x="77" y="420"/>
                  </a:lnTo>
                  <a:lnTo>
                    <a:pt x="51" y="316"/>
                  </a:lnTo>
                  <a:lnTo>
                    <a:pt x="29" y="211"/>
                  </a:lnTo>
                  <a:lnTo>
                    <a:pt x="12" y="1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29"/>
            <p:cNvSpPr>
              <a:spLocks/>
            </p:cNvSpPr>
            <p:nvPr/>
          </p:nvSpPr>
          <p:spPr bwMode="auto">
            <a:xfrm>
              <a:off x="3703638" y="353695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30"/>
            <p:cNvSpPr>
              <a:spLocks/>
            </p:cNvSpPr>
            <p:nvPr/>
          </p:nvSpPr>
          <p:spPr bwMode="auto">
            <a:xfrm>
              <a:off x="3703638" y="3741738"/>
              <a:ext cx="61913" cy="34925"/>
            </a:xfrm>
            <a:custGeom>
              <a:avLst/>
              <a:gdLst>
                <a:gd name="T0" fmla="*/ 0 w 349"/>
                <a:gd name="T1" fmla="*/ 0 h 199"/>
                <a:gd name="T2" fmla="*/ 349 w 349"/>
                <a:gd name="T3" fmla="*/ 87 h 199"/>
                <a:gd name="T4" fmla="*/ 349 w 349"/>
                <a:gd name="T5" fmla="*/ 199 h 199"/>
                <a:gd name="T6" fmla="*/ 0 w 349"/>
                <a:gd name="T7" fmla="*/ 112 h 199"/>
                <a:gd name="T8" fmla="*/ 0 w 349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199">
                  <a:moveTo>
                    <a:pt x="0" y="0"/>
                  </a:moveTo>
                  <a:lnTo>
                    <a:pt x="349" y="87"/>
                  </a:lnTo>
                  <a:lnTo>
                    <a:pt x="349" y="199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31"/>
            <p:cNvSpPr>
              <a:spLocks/>
            </p:cNvSpPr>
            <p:nvPr/>
          </p:nvSpPr>
          <p:spPr bwMode="auto">
            <a:xfrm>
              <a:off x="3846513" y="3432176"/>
              <a:ext cx="165100" cy="98425"/>
            </a:xfrm>
            <a:custGeom>
              <a:avLst/>
              <a:gdLst>
                <a:gd name="T0" fmla="*/ 58 w 930"/>
                <a:gd name="T1" fmla="*/ 0 h 565"/>
                <a:gd name="T2" fmla="*/ 873 w 930"/>
                <a:gd name="T3" fmla="*/ 0 h 565"/>
                <a:gd name="T4" fmla="*/ 889 w 930"/>
                <a:gd name="T5" fmla="*/ 4 h 565"/>
                <a:gd name="T6" fmla="*/ 902 w 930"/>
                <a:gd name="T7" fmla="*/ 10 h 565"/>
                <a:gd name="T8" fmla="*/ 915 w 930"/>
                <a:gd name="T9" fmla="*/ 19 h 565"/>
                <a:gd name="T10" fmla="*/ 925 w 930"/>
                <a:gd name="T11" fmla="*/ 33 h 565"/>
                <a:gd name="T12" fmla="*/ 930 w 930"/>
                <a:gd name="T13" fmla="*/ 48 h 565"/>
                <a:gd name="T14" fmla="*/ 930 w 930"/>
                <a:gd name="T15" fmla="*/ 64 h 565"/>
                <a:gd name="T16" fmla="*/ 927 w 930"/>
                <a:gd name="T17" fmla="*/ 80 h 565"/>
                <a:gd name="T18" fmla="*/ 918 w 930"/>
                <a:gd name="T19" fmla="*/ 93 h 565"/>
                <a:gd name="T20" fmla="*/ 744 w 930"/>
                <a:gd name="T21" fmla="*/ 326 h 565"/>
                <a:gd name="T22" fmla="*/ 732 w 930"/>
                <a:gd name="T23" fmla="*/ 339 h 565"/>
                <a:gd name="T24" fmla="*/ 716 w 930"/>
                <a:gd name="T25" fmla="*/ 346 h 565"/>
                <a:gd name="T26" fmla="*/ 698 w 930"/>
                <a:gd name="T27" fmla="*/ 350 h 565"/>
                <a:gd name="T28" fmla="*/ 640 w 930"/>
                <a:gd name="T29" fmla="*/ 350 h 565"/>
                <a:gd name="T30" fmla="*/ 640 w 930"/>
                <a:gd name="T31" fmla="*/ 565 h 565"/>
                <a:gd name="T32" fmla="*/ 291 w 930"/>
                <a:gd name="T33" fmla="*/ 479 h 565"/>
                <a:gd name="T34" fmla="*/ 291 w 930"/>
                <a:gd name="T35" fmla="*/ 350 h 565"/>
                <a:gd name="T36" fmla="*/ 233 w 930"/>
                <a:gd name="T37" fmla="*/ 350 h 565"/>
                <a:gd name="T38" fmla="*/ 215 w 930"/>
                <a:gd name="T39" fmla="*/ 346 h 565"/>
                <a:gd name="T40" fmla="*/ 199 w 930"/>
                <a:gd name="T41" fmla="*/ 339 h 565"/>
                <a:gd name="T42" fmla="*/ 186 w 930"/>
                <a:gd name="T43" fmla="*/ 326 h 565"/>
                <a:gd name="T44" fmla="*/ 11 w 930"/>
                <a:gd name="T45" fmla="*/ 93 h 565"/>
                <a:gd name="T46" fmla="*/ 4 w 930"/>
                <a:gd name="T47" fmla="*/ 80 h 565"/>
                <a:gd name="T48" fmla="*/ 0 w 930"/>
                <a:gd name="T49" fmla="*/ 64 h 565"/>
                <a:gd name="T50" fmla="*/ 1 w 930"/>
                <a:gd name="T51" fmla="*/ 48 h 565"/>
                <a:gd name="T52" fmla="*/ 6 w 930"/>
                <a:gd name="T53" fmla="*/ 33 h 565"/>
                <a:gd name="T54" fmla="*/ 16 w 930"/>
                <a:gd name="T55" fmla="*/ 19 h 565"/>
                <a:gd name="T56" fmla="*/ 27 w 930"/>
                <a:gd name="T57" fmla="*/ 10 h 565"/>
                <a:gd name="T58" fmla="*/ 42 w 930"/>
                <a:gd name="T59" fmla="*/ 4 h 565"/>
                <a:gd name="T60" fmla="*/ 58 w 930"/>
                <a:gd name="T6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0" h="565">
                  <a:moveTo>
                    <a:pt x="58" y="0"/>
                  </a:moveTo>
                  <a:lnTo>
                    <a:pt x="873" y="0"/>
                  </a:lnTo>
                  <a:lnTo>
                    <a:pt x="889" y="4"/>
                  </a:lnTo>
                  <a:lnTo>
                    <a:pt x="902" y="10"/>
                  </a:lnTo>
                  <a:lnTo>
                    <a:pt x="915" y="19"/>
                  </a:lnTo>
                  <a:lnTo>
                    <a:pt x="925" y="33"/>
                  </a:lnTo>
                  <a:lnTo>
                    <a:pt x="930" y="48"/>
                  </a:lnTo>
                  <a:lnTo>
                    <a:pt x="930" y="64"/>
                  </a:lnTo>
                  <a:lnTo>
                    <a:pt x="927" y="80"/>
                  </a:lnTo>
                  <a:lnTo>
                    <a:pt x="918" y="93"/>
                  </a:lnTo>
                  <a:lnTo>
                    <a:pt x="744" y="326"/>
                  </a:lnTo>
                  <a:lnTo>
                    <a:pt x="732" y="339"/>
                  </a:lnTo>
                  <a:lnTo>
                    <a:pt x="716" y="346"/>
                  </a:lnTo>
                  <a:lnTo>
                    <a:pt x="698" y="350"/>
                  </a:lnTo>
                  <a:lnTo>
                    <a:pt x="640" y="350"/>
                  </a:lnTo>
                  <a:lnTo>
                    <a:pt x="640" y="565"/>
                  </a:lnTo>
                  <a:lnTo>
                    <a:pt x="291" y="479"/>
                  </a:lnTo>
                  <a:lnTo>
                    <a:pt x="291" y="350"/>
                  </a:lnTo>
                  <a:lnTo>
                    <a:pt x="233" y="350"/>
                  </a:lnTo>
                  <a:lnTo>
                    <a:pt x="215" y="346"/>
                  </a:lnTo>
                  <a:lnTo>
                    <a:pt x="199" y="339"/>
                  </a:lnTo>
                  <a:lnTo>
                    <a:pt x="186" y="326"/>
                  </a:lnTo>
                  <a:lnTo>
                    <a:pt x="11" y="93"/>
                  </a:lnTo>
                  <a:lnTo>
                    <a:pt x="4" y="80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6" y="33"/>
                  </a:lnTo>
                  <a:lnTo>
                    <a:pt x="16" y="19"/>
                  </a:lnTo>
                  <a:lnTo>
                    <a:pt x="27" y="10"/>
                  </a:lnTo>
                  <a:lnTo>
                    <a:pt x="42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32"/>
            <p:cNvSpPr>
              <a:spLocks/>
            </p:cNvSpPr>
            <p:nvPr/>
          </p:nvSpPr>
          <p:spPr bwMode="auto">
            <a:xfrm>
              <a:off x="3898900" y="3700463"/>
              <a:ext cx="61913" cy="36513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33"/>
            <p:cNvSpPr>
              <a:spLocks/>
            </p:cNvSpPr>
            <p:nvPr/>
          </p:nvSpPr>
          <p:spPr bwMode="auto">
            <a:xfrm>
              <a:off x="3898900" y="366077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34"/>
            <p:cNvSpPr>
              <a:spLocks/>
            </p:cNvSpPr>
            <p:nvPr/>
          </p:nvSpPr>
          <p:spPr bwMode="auto">
            <a:xfrm>
              <a:off x="3898900" y="3741738"/>
              <a:ext cx="61913" cy="34925"/>
            </a:xfrm>
            <a:custGeom>
              <a:avLst/>
              <a:gdLst>
                <a:gd name="T0" fmla="*/ 0 w 349"/>
                <a:gd name="T1" fmla="*/ 0 h 199"/>
                <a:gd name="T2" fmla="*/ 349 w 349"/>
                <a:gd name="T3" fmla="*/ 87 h 199"/>
                <a:gd name="T4" fmla="*/ 349 w 349"/>
                <a:gd name="T5" fmla="*/ 199 h 199"/>
                <a:gd name="T6" fmla="*/ 0 w 349"/>
                <a:gd name="T7" fmla="*/ 112 h 199"/>
                <a:gd name="T8" fmla="*/ 0 w 349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199">
                  <a:moveTo>
                    <a:pt x="0" y="0"/>
                  </a:moveTo>
                  <a:lnTo>
                    <a:pt x="349" y="87"/>
                  </a:lnTo>
                  <a:lnTo>
                    <a:pt x="349" y="199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35"/>
            <p:cNvSpPr>
              <a:spLocks/>
            </p:cNvSpPr>
            <p:nvPr/>
          </p:nvSpPr>
          <p:spPr bwMode="auto">
            <a:xfrm>
              <a:off x="3898900" y="3824288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6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6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36"/>
            <p:cNvSpPr>
              <a:spLocks/>
            </p:cNvSpPr>
            <p:nvPr/>
          </p:nvSpPr>
          <p:spPr bwMode="auto">
            <a:xfrm>
              <a:off x="3898900" y="361950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37"/>
            <p:cNvSpPr>
              <a:spLocks/>
            </p:cNvSpPr>
            <p:nvPr/>
          </p:nvSpPr>
          <p:spPr bwMode="auto">
            <a:xfrm>
              <a:off x="3898900" y="3783013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8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8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38"/>
            <p:cNvSpPr>
              <a:spLocks/>
            </p:cNvSpPr>
            <p:nvPr/>
          </p:nvSpPr>
          <p:spPr bwMode="auto">
            <a:xfrm>
              <a:off x="3898900" y="3536951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7 h 200"/>
                <a:gd name="T4" fmla="*/ 349 w 349"/>
                <a:gd name="T5" fmla="*/ 200 h 200"/>
                <a:gd name="T6" fmla="*/ 0 w 349"/>
                <a:gd name="T7" fmla="*/ 112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7"/>
                  </a:lnTo>
                  <a:lnTo>
                    <a:pt x="349" y="200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39"/>
            <p:cNvSpPr>
              <a:spLocks/>
            </p:cNvSpPr>
            <p:nvPr/>
          </p:nvSpPr>
          <p:spPr bwMode="auto">
            <a:xfrm>
              <a:off x="3898900" y="3578226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8 h 200"/>
                <a:gd name="T4" fmla="*/ 349 w 349"/>
                <a:gd name="T5" fmla="*/ 200 h 200"/>
                <a:gd name="T6" fmla="*/ 0 w 349"/>
                <a:gd name="T7" fmla="*/ 113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8"/>
                  </a:lnTo>
                  <a:lnTo>
                    <a:pt x="349" y="200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40"/>
            <p:cNvSpPr>
              <a:spLocks/>
            </p:cNvSpPr>
            <p:nvPr/>
          </p:nvSpPr>
          <p:spPr bwMode="auto">
            <a:xfrm>
              <a:off x="3900488" y="3948113"/>
              <a:ext cx="55563" cy="98425"/>
            </a:xfrm>
            <a:custGeom>
              <a:avLst/>
              <a:gdLst>
                <a:gd name="T0" fmla="*/ 0 w 320"/>
                <a:gd name="T1" fmla="*/ 0 h 562"/>
                <a:gd name="T2" fmla="*/ 320 w 320"/>
                <a:gd name="T3" fmla="*/ 79 h 562"/>
                <a:gd name="T4" fmla="*/ 303 w 320"/>
                <a:gd name="T5" fmla="*/ 192 h 562"/>
                <a:gd name="T6" fmla="*/ 280 w 320"/>
                <a:gd name="T7" fmla="*/ 303 h 562"/>
                <a:gd name="T8" fmla="*/ 253 w 320"/>
                <a:gd name="T9" fmla="*/ 414 h 562"/>
                <a:gd name="T10" fmla="*/ 219 w 320"/>
                <a:gd name="T11" fmla="*/ 522 h 562"/>
                <a:gd name="T12" fmla="*/ 210 w 320"/>
                <a:gd name="T13" fmla="*/ 539 h 562"/>
                <a:gd name="T14" fmla="*/ 198 w 320"/>
                <a:gd name="T15" fmla="*/ 551 h 562"/>
                <a:gd name="T16" fmla="*/ 182 w 320"/>
                <a:gd name="T17" fmla="*/ 559 h 562"/>
                <a:gd name="T18" fmla="*/ 164 w 320"/>
                <a:gd name="T19" fmla="*/ 562 h 562"/>
                <a:gd name="T20" fmla="*/ 146 w 320"/>
                <a:gd name="T21" fmla="*/ 559 h 562"/>
                <a:gd name="T22" fmla="*/ 130 w 320"/>
                <a:gd name="T23" fmla="*/ 551 h 562"/>
                <a:gd name="T24" fmla="*/ 117 w 320"/>
                <a:gd name="T25" fmla="*/ 539 h 562"/>
                <a:gd name="T26" fmla="*/ 109 w 320"/>
                <a:gd name="T27" fmla="*/ 522 h 562"/>
                <a:gd name="T28" fmla="*/ 77 w 320"/>
                <a:gd name="T29" fmla="*/ 420 h 562"/>
                <a:gd name="T30" fmla="*/ 50 w 320"/>
                <a:gd name="T31" fmla="*/ 317 h 562"/>
                <a:gd name="T32" fmla="*/ 29 w 320"/>
                <a:gd name="T33" fmla="*/ 212 h 562"/>
                <a:gd name="T34" fmla="*/ 12 w 320"/>
                <a:gd name="T35" fmla="*/ 106 h 562"/>
                <a:gd name="T36" fmla="*/ 0 w 320"/>
                <a:gd name="T3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562">
                  <a:moveTo>
                    <a:pt x="0" y="0"/>
                  </a:moveTo>
                  <a:lnTo>
                    <a:pt x="320" y="79"/>
                  </a:lnTo>
                  <a:lnTo>
                    <a:pt x="303" y="192"/>
                  </a:lnTo>
                  <a:lnTo>
                    <a:pt x="280" y="303"/>
                  </a:lnTo>
                  <a:lnTo>
                    <a:pt x="253" y="414"/>
                  </a:lnTo>
                  <a:lnTo>
                    <a:pt x="219" y="522"/>
                  </a:lnTo>
                  <a:lnTo>
                    <a:pt x="210" y="539"/>
                  </a:lnTo>
                  <a:lnTo>
                    <a:pt x="198" y="551"/>
                  </a:lnTo>
                  <a:lnTo>
                    <a:pt x="182" y="559"/>
                  </a:lnTo>
                  <a:lnTo>
                    <a:pt x="164" y="562"/>
                  </a:lnTo>
                  <a:lnTo>
                    <a:pt x="146" y="559"/>
                  </a:lnTo>
                  <a:lnTo>
                    <a:pt x="130" y="551"/>
                  </a:lnTo>
                  <a:lnTo>
                    <a:pt x="117" y="539"/>
                  </a:lnTo>
                  <a:lnTo>
                    <a:pt x="109" y="522"/>
                  </a:lnTo>
                  <a:lnTo>
                    <a:pt x="77" y="420"/>
                  </a:lnTo>
                  <a:lnTo>
                    <a:pt x="50" y="317"/>
                  </a:lnTo>
                  <a:lnTo>
                    <a:pt x="29" y="212"/>
                  </a:lnTo>
                  <a:lnTo>
                    <a:pt x="12" y="1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41"/>
            <p:cNvSpPr>
              <a:spLocks/>
            </p:cNvSpPr>
            <p:nvPr/>
          </p:nvSpPr>
          <p:spPr bwMode="auto">
            <a:xfrm>
              <a:off x="3898900" y="3905251"/>
              <a:ext cx="60325" cy="34925"/>
            </a:xfrm>
            <a:custGeom>
              <a:avLst/>
              <a:gdLst>
                <a:gd name="T0" fmla="*/ 0 w 348"/>
                <a:gd name="T1" fmla="*/ 0 h 198"/>
                <a:gd name="T2" fmla="*/ 348 w 348"/>
                <a:gd name="T3" fmla="*/ 87 h 198"/>
                <a:gd name="T4" fmla="*/ 342 w 348"/>
                <a:gd name="T5" fmla="*/ 198 h 198"/>
                <a:gd name="T6" fmla="*/ 1 w 348"/>
                <a:gd name="T7" fmla="*/ 113 h 198"/>
                <a:gd name="T8" fmla="*/ 0 w 348"/>
                <a:gd name="T9" fmla="*/ 23 h 198"/>
                <a:gd name="T10" fmla="*/ 0 w 348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" h="198">
                  <a:moveTo>
                    <a:pt x="0" y="0"/>
                  </a:moveTo>
                  <a:lnTo>
                    <a:pt x="348" y="87"/>
                  </a:lnTo>
                  <a:lnTo>
                    <a:pt x="342" y="198"/>
                  </a:lnTo>
                  <a:lnTo>
                    <a:pt x="1" y="113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42"/>
            <p:cNvSpPr>
              <a:spLocks/>
            </p:cNvSpPr>
            <p:nvPr/>
          </p:nvSpPr>
          <p:spPr bwMode="auto">
            <a:xfrm>
              <a:off x="3898900" y="3865563"/>
              <a:ext cx="61913" cy="34925"/>
            </a:xfrm>
            <a:custGeom>
              <a:avLst/>
              <a:gdLst>
                <a:gd name="T0" fmla="*/ 0 w 349"/>
                <a:gd name="T1" fmla="*/ 0 h 200"/>
                <a:gd name="T2" fmla="*/ 349 w 349"/>
                <a:gd name="T3" fmla="*/ 88 h 200"/>
                <a:gd name="T4" fmla="*/ 349 w 349"/>
                <a:gd name="T5" fmla="*/ 200 h 200"/>
                <a:gd name="T6" fmla="*/ 0 w 349"/>
                <a:gd name="T7" fmla="*/ 114 h 200"/>
                <a:gd name="T8" fmla="*/ 0 w 34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00">
                  <a:moveTo>
                    <a:pt x="0" y="0"/>
                  </a:moveTo>
                  <a:lnTo>
                    <a:pt x="349" y="88"/>
                  </a:lnTo>
                  <a:lnTo>
                    <a:pt x="349" y="200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0" name="Group 989"/>
          <p:cNvGrpSpPr/>
          <p:nvPr/>
        </p:nvGrpSpPr>
        <p:grpSpPr>
          <a:xfrm>
            <a:off x="4396033" y="3432176"/>
            <a:ext cx="584200" cy="614363"/>
            <a:chOff x="4443413" y="3432176"/>
            <a:chExt cx="584200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6" name="Freeform 347"/>
            <p:cNvSpPr>
              <a:spLocks noEditPoints="1"/>
            </p:cNvSpPr>
            <p:nvPr/>
          </p:nvSpPr>
          <p:spPr bwMode="auto">
            <a:xfrm>
              <a:off x="4443413" y="3606801"/>
              <a:ext cx="584200" cy="439738"/>
            </a:xfrm>
            <a:custGeom>
              <a:avLst/>
              <a:gdLst>
                <a:gd name="T0" fmla="*/ 290 w 3309"/>
                <a:gd name="T1" fmla="*/ 1916 h 2497"/>
                <a:gd name="T2" fmla="*/ 638 w 3309"/>
                <a:gd name="T3" fmla="*/ 1800 h 2497"/>
                <a:gd name="T4" fmla="*/ 290 w 3309"/>
                <a:gd name="T5" fmla="*/ 0 h 2497"/>
                <a:gd name="T6" fmla="*/ 638 w 3309"/>
                <a:gd name="T7" fmla="*/ 173 h 2497"/>
                <a:gd name="T8" fmla="*/ 1063 w 3309"/>
                <a:gd name="T9" fmla="*/ 176 h 2497"/>
                <a:gd name="T10" fmla="*/ 1091 w 3309"/>
                <a:gd name="T11" fmla="*/ 198 h 2497"/>
                <a:gd name="T12" fmla="*/ 1103 w 3309"/>
                <a:gd name="T13" fmla="*/ 231 h 2497"/>
                <a:gd name="T14" fmla="*/ 1100 w 3309"/>
                <a:gd name="T15" fmla="*/ 482 h 2497"/>
                <a:gd name="T16" fmla="*/ 1079 w 3309"/>
                <a:gd name="T17" fmla="*/ 511 h 2497"/>
                <a:gd name="T18" fmla="*/ 1045 w 3309"/>
                <a:gd name="T19" fmla="*/ 522 h 2497"/>
                <a:gd name="T20" fmla="*/ 638 w 3309"/>
                <a:gd name="T21" fmla="*/ 1683 h 2497"/>
                <a:gd name="T22" fmla="*/ 715 w 3309"/>
                <a:gd name="T23" fmla="*/ 1686 h 2497"/>
                <a:gd name="T24" fmla="*/ 743 w 3309"/>
                <a:gd name="T25" fmla="*/ 1708 h 2497"/>
                <a:gd name="T26" fmla="*/ 754 w 3309"/>
                <a:gd name="T27" fmla="*/ 1741 h 2497"/>
                <a:gd name="T28" fmla="*/ 1218 w 3309"/>
                <a:gd name="T29" fmla="*/ 1916 h 2497"/>
                <a:gd name="T30" fmla="*/ 1456 w 3309"/>
                <a:gd name="T31" fmla="*/ 1904 h 2497"/>
                <a:gd name="T32" fmla="*/ 1683 w 3309"/>
                <a:gd name="T33" fmla="*/ 1872 h 2497"/>
                <a:gd name="T34" fmla="*/ 1900 w 3309"/>
                <a:gd name="T35" fmla="*/ 1819 h 2497"/>
                <a:gd name="T36" fmla="*/ 2104 w 3309"/>
                <a:gd name="T37" fmla="*/ 1748 h 2497"/>
                <a:gd name="T38" fmla="*/ 2294 w 3309"/>
                <a:gd name="T39" fmla="*/ 1661 h 2497"/>
                <a:gd name="T40" fmla="*/ 2469 w 3309"/>
                <a:gd name="T41" fmla="*/ 1561 h 2497"/>
                <a:gd name="T42" fmla="*/ 2629 w 3309"/>
                <a:gd name="T43" fmla="*/ 1447 h 2497"/>
                <a:gd name="T44" fmla="*/ 2772 w 3309"/>
                <a:gd name="T45" fmla="*/ 1323 h 2497"/>
                <a:gd name="T46" fmla="*/ 2894 w 3309"/>
                <a:gd name="T47" fmla="*/ 1191 h 2497"/>
                <a:gd name="T48" fmla="*/ 2999 w 3309"/>
                <a:gd name="T49" fmla="*/ 1052 h 2497"/>
                <a:gd name="T50" fmla="*/ 3081 w 3309"/>
                <a:gd name="T51" fmla="*/ 908 h 2497"/>
                <a:gd name="T52" fmla="*/ 3142 w 3309"/>
                <a:gd name="T53" fmla="*/ 761 h 2497"/>
                <a:gd name="T54" fmla="*/ 3180 w 3309"/>
                <a:gd name="T55" fmla="*/ 611 h 2497"/>
                <a:gd name="T56" fmla="*/ 3193 w 3309"/>
                <a:gd name="T57" fmla="*/ 464 h 2497"/>
                <a:gd name="T58" fmla="*/ 3203 w 3309"/>
                <a:gd name="T59" fmla="*/ 429 h 2497"/>
                <a:gd name="T60" fmla="*/ 3232 w 3309"/>
                <a:gd name="T61" fmla="*/ 409 h 2497"/>
                <a:gd name="T62" fmla="*/ 3269 w 3309"/>
                <a:gd name="T63" fmla="*/ 409 h 2497"/>
                <a:gd name="T64" fmla="*/ 3297 w 3309"/>
                <a:gd name="T65" fmla="*/ 429 h 2497"/>
                <a:gd name="T66" fmla="*/ 3309 w 3309"/>
                <a:gd name="T67" fmla="*/ 464 h 2497"/>
                <a:gd name="T68" fmla="*/ 3296 w 3309"/>
                <a:gd name="T69" fmla="*/ 675 h 2497"/>
                <a:gd name="T70" fmla="*/ 3259 w 3309"/>
                <a:gd name="T71" fmla="*/ 882 h 2497"/>
                <a:gd name="T72" fmla="*/ 3199 w 3309"/>
                <a:gd name="T73" fmla="*/ 1085 h 2497"/>
                <a:gd name="T74" fmla="*/ 3114 w 3309"/>
                <a:gd name="T75" fmla="*/ 1282 h 2497"/>
                <a:gd name="T76" fmla="*/ 3007 w 3309"/>
                <a:gd name="T77" fmla="*/ 1472 h 2497"/>
                <a:gd name="T78" fmla="*/ 2879 w 3309"/>
                <a:gd name="T79" fmla="*/ 1652 h 2497"/>
                <a:gd name="T80" fmla="*/ 2729 w 3309"/>
                <a:gd name="T81" fmla="*/ 1822 h 2497"/>
                <a:gd name="T82" fmla="*/ 2564 w 3309"/>
                <a:gd name="T83" fmla="*/ 1976 h 2497"/>
                <a:gd name="T84" fmla="*/ 2391 w 3309"/>
                <a:gd name="T85" fmla="*/ 2110 h 2497"/>
                <a:gd name="T86" fmla="*/ 2208 w 3309"/>
                <a:gd name="T87" fmla="*/ 2225 h 2497"/>
                <a:gd name="T88" fmla="*/ 2018 w 3309"/>
                <a:gd name="T89" fmla="*/ 2320 h 2497"/>
                <a:gd name="T90" fmla="*/ 1822 w 3309"/>
                <a:gd name="T91" fmla="*/ 2396 h 2497"/>
                <a:gd name="T92" fmla="*/ 1622 w 3309"/>
                <a:gd name="T93" fmla="*/ 2451 h 2497"/>
                <a:gd name="T94" fmla="*/ 1420 w 3309"/>
                <a:gd name="T95" fmla="*/ 2485 h 2497"/>
                <a:gd name="T96" fmla="*/ 1218 w 3309"/>
                <a:gd name="T97" fmla="*/ 2497 h 2497"/>
                <a:gd name="T98" fmla="*/ 39 w 3309"/>
                <a:gd name="T99" fmla="*/ 2494 h 2497"/>
                <a:gd name="T100" fmla="*/ 11 w 3309"/>
                <a:gd name="T101" fmla="*/ 2474 h 2497"/>
                <a:gd name="T102" fmla="*/ 0 w 3309"/>
                <a:gd name="T103" fmla="*/ 2439 h 2497"/>
                <a:gd name="T104" fmla="*/ 2 w 3309"/>
                <a:gd name="T105" fmla="*/ 1956 h 2497"/>
                <a:gd name="T106" fmla="*/ 23 w 3309"/>
                <a:gd name="T107" fmla="*/ 1928 h 2497"/>
                <a:gd name="T108" fmla="*/ 58 w 3309"/>
                <a:gd name="T109" fmla="*/ 1916 h 2497"/>
                <a:gd name="T110" fmla="*/ 173 w 3309"/>
                <a:gd name="T111" fmla="*/ 1741 h 2497"/>
                <a:gd name="T112" fmla="*/ 185 w 3309"/>
                <a:gd name="T113" fmla="*/ 1708 h 2497"/>
                <a:gd name="T114" fmla="*/ 214 w 3309"/>
                <a:gd name="T115" fmla="*/ 1686 h 2497"/>
                <a:gd name="T116" fmla="*/ 290 w 3309"/>
                <a:gd name="T117" fmla="*/ 1683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09" h="2497">
                  <a:moveTo>
                    <a:pt x="290" y="1800"/>
                  </a:moveTo>
                  <a:lnTo>
                    <a:pt x="290" y="1916"/>
                  </a:lnTo>
                  <a:lnTo>
                    <a:pt x="638" y="1916"/>
                  </a:lnTo>
                  <a:lnTo>
                    <a:pt x="638" y="1800"/>
                  </a:lnTo>
                  <a:lnTo>
                    <a:pt x="290" y="1800"/>
                  </a:lnTo>
                  <a:close/>
                  <a:moveTo>
                    <a:pt x="290" y="0"/>
                  </a:moveTo>
                  <a:lnTo>
                    <a:pt x="638" y="0"/>
                  </a:lnTo>
                  <a:lnTo>
                    <a:pt x="638" y="173"/>
                  </a:lnTo>
                  <a:lnTo>
                    <a:pt x="1045" y="173"/>
                  </a:lnTo>
                  <a:lnTo>
                    <a:pt x="1063" y="176"/>
                  </a:lnTo>
                  <a:lnTo>
                    <a:pt x="1079" y="185"/>
                  </a:lnTo>
                  <a:lnTo>
                    <a:pt x="1091" y="198"/>
                  </a:lnTo>
                  <a:lnTo>
                    <a:pt x="1100" y="213"/>
                  </a:lnTo>
                  <a:lnTo>
                    <a:pt x="1103" y="231"/>
                  </a:lnTo>
                  <a:lnTo>
                    <a:pt x="1103" y="464"/>
                  </a:lnTo>
                  <a:lnTo>
                    <a:pt x="1100" y="482"/>
                  </a:lnTo>
                  <a:lnTo>
                    <a:pt x="1091" y="498"/>
                  </a:lnTo>
                  <a:lnTo>
                    <a:pt x="1079" y="511"/>
                  </a:lnTo>
                  <a:lnTo>
                    <a:pt x="1063" y="519"/>
                  </a:lnTo>
                  <a:lnTo>
                    <a:pt x="1045" y="522"/>
                  </a:lnTo>
                  <a:lnTo>
                    <a:pt x="638" y="522"/>
                  </a:lnTo>
                  <a:lnTo>
                    <a:pt x="638" y="1683"/>
                  </a:lnTo>
                  <a:lnTo>
                    <a:pt x="696" y="1683"/>
                  </a:lnTo>
                  <a:lnTo>
                    <a:pt x="715" y="1686"/>
                  </a:lnTo>
                  <a:lnTo>
                    <a:pt x="731" y="1695"/>
                  </a:lnTo>
                  <a:lnTo>
                    <a:pt x="743" y="1708"/>
                  </a:lnTo>
                  <a:lnTo>
                    <a:pt x="751" y="1723"/>
                  </a:lnTo>
                  <a:lnTo>
                    <a:pt x="754" y="1741"/>
                  </a:lnTo>
                  <a:lnTo>
                    <a:pt x="754" y="1916"/>
                  </a:lnTo>
                  <a:lnTo>
                    <a:pt x="1218" y="1916"/>
                  </a:lnTo>
                  <a:lnTo>
                    <a:pt x="1339" y="1913"/>
                  </a:lnTo>
                  <a:lnTo>
                    <a:pt x="1456" y="1904"/>
                  </a:lnTo>
                  <a:lnTo>
                    <a:pt x="1571" y="1891"/>
                  </a:lnTo>
                  <a:lnTo>
                    <a:pt x="1683" y="1872"/>
                  </a:lnTo>
                  <a:lnTo>
                    <a:pt x="1793" y="1847"/>
                  </a:lnTo>
                  <a:lnTo>
                    <a:pt x="1900" y="1819"/>
                  </a:lnTo>
                  <a:lnTo>
                    <a:pt x="2004" y="1786"/>
                  </a:lnTo>
                  <a:lnTo>
                    <a:pt x="2104" y="1748"/>
                  </a:lnTo>
                  <a:lnTo>
                    <a:pt x="2201" y="1707"/>
                  </a:lnTo>
                  <a:lnTo>
                    <a:pt x="2294" y="1661"/>
                  </a:lnTo>
                  <a:lnTo>
                    <a:pt x="2384" y="1612"/>
                  </a:lnTo>
                  <a:lnTo>
                    <a:pt x="2469" y="1561"/>
                  </a:lnTo>
                  <a:lnTo>
                    <a:pt x="2552" y="1505"/>
                  </a:lnTo>
                  <a:lnTo>
                    <a:pt x="2629" y="1447"/>
                  </a:lnTo>
                  <a:lnTo>
                    <a:pt x="2702" y="1386"/>
                  </a:lnTo>
                  <a:lnTo>
                    <a:pt x="2772" y="1323"/>
                  </a:lnTo>
                  <a:lnTo>
                    <a:pt x="2835" y="1258"/>
                  </a:lnTo>
                  <a:lnTo>
                    <a:pt x="2894" y="1191"/>
                  </a:lnTo>
                  <a:lnTo>
                    <a:pt x="2949" y="1122"/>
                  </a:lnTo>
                  <a:lnTo>
                    <a:pt x="2999" y="1052"/>
                  </a:lnTo>
                  <a:lnTo>
                    <a:pt x="3042" y="980"/>
                  </a:lnTo>
                  <a:lnTo>
                    <a:pt x="3081" y="908"/>
                  </a:lnTo>
                  <a:lnTo>
                    <a:pt x="3114" y="835"/>
                  </a:lnTo>
                  <a:lnTo>
                    <a:pt x="3142" y="761"/>
                  </a:lnTo>
                  <a:lnTo>
                    <a:pt x="3164" y="686"/>
                  </a:lnTo>
                  <a:lnTo>
                    <a:pt x="3180" y="611"/>
                  </a:lnTo>
                  <a:lnTo>
                    <a:pt x="3189" y="537"/>
                  </a:lnTo>
                  <a:lnTo>
                    <a:pt x="3193" y="464"/>
                  </a:lnTo>
                  <a:lnTo>
                    <a:pt x="3196" y="445"/>
                  </a:lnTo>
                  <a:lnTo>
                    <a:pt x="3203" y="429"/>
                  </a:lnTo>
                  <a:lnTo>
                    <a:pt x="3216" y="417"/>
                  </a:lnTo>
                  <a:lnTo>
                    <a:pt x="3232" y="409"/>
                  </a:lnTo>
                  <a:lnTo>
                    <a:pt x="3251" y="406"/>
                  </a:lnTo>
                  <a:lnTo>
                    <a:pt x="3269" y="409"/>
                  </a:lnTo>
                  <a:lnTo>
                    <a:pt x="3285" y="417"/>
                  </a:lnTo>
                  <a:lnTo>
                    <a:pt x="3297" y="429"/>
                  </a:lnTo>
                  <a:lnTo>
                    <a:pt x="3306" y="445"/>
                  </a:lnTo>
                  <a:lnTo>
                    <a:pt x="3309" y="464"/>
                  </a:lnTo>
                  <a:lnTo>
                    <a:pt x="3306" y="570"/>
                  </a:lnTo>
                  <a:lnTo>
                    <a:pt x="3296" y="675"/>
                  </a:lnTo>
                  <a:lnTo>
                    <a:pt x="3280" y="780"/>
                  </a:lnTo>
                  <a:lnTo>
                    <a:pt x="3259" y="882"/>
                  </a:lnTo>
                  <a:lnTo>
                    <a:pt x="3232" y="985"/>
                  </a:lnTo>
                  <a:lnTo>
                    <a:pt x="3199" y="1085"/>
                  </a:lnTo>
                  <a:lnTo>
                    <a:pt x="3160" y="1185"/>
                  </a:lnTo>
                  <a:lnTo>
                    <a:pt x="3114" y="1282"/>
                  </a:lnTo>
                  <a:lnTo>
                    <a:pt x="3063" y="1377"/>
                  </a:lnTo>
                  <a:lnTo>
                    <a:pt x="3007" y="1472"/>
                  </a:lnTo>
                  <a:lnTo>
                    <a:pt x="2946" y="1563"/>
                  </a:lnTo>
                  <a:lnTo>
                    <a:pt x="2879" y="1652"/>
                  </a:lnTo>
                  <a:lnTo>
                    <a:pt x="2808" y="1738"/>
                  </a:lnTo>
                  <a:lnTo>
                    <a:pt x="2729" y="1822"/>
                  </a:lnTo>
                  <a:lnTo>
                    <a:pt x="2647" y="1903"/>
                  </a:lnTo>
                  <a:lnTo>
                    <a:pt x="2564" y="1976"/>
                  </a:lnTo>
                  <a:lnTo>
                    <a:pt x="2479" y="2045"/>
                  </a:lnTo>
                  <a:lnTo>
                    <a:pt x="2391" y="2110"/>
                  </a:lnTo>
                  <a:lnTo>
                    <a:pt x="2301" y="2170"/>
                  </a:lnTo>
                  <a:lnTo>
                    <a:pt x="2208" y="2225"/>
                  </a:lnTo>
                  <a:lnTo>
                    <a:pt x="2114" y="2275"/>
                  </a:lnTo>
                  <a:lnTo>
                    <a:pt x="2018" y="2320"/>
                  </a:lnTo>
                  <a:lnTo>
                    <a:pt x="1920" y="2362"/>
                  </a:lnTo>
                  <a:lnTo>
                    <a:pt x="1822" y="2396"/>
                  </a:lnTo>
                  <a:lnTo>
                    <a:pt x="1723" y="2427"/>
                  </a:lnTo>
                  <a:lnTo>
                    <a:pt x="1622" y="2451"/>
                  </a:lnTo>
                  <a:lnTo>
                    <a:pt x="1522" y="2472"/>
                  </a:lnTo>
                  <a:lnTo>
                    <a:pt x="1420" y="2485"/>
                  </a:lnTo>
                  <a:lnTo>
                    <a:pt x="1320" y="2494"/>
                  </a:lnTo>
                  <a:lnTo>
                    <a:pt x="1218" y="2497"/>
                  </a:lnTo>
                  <a:lnTo>
                    <a:pt x="58" y="2497"/>
                  </a:lnTo>
                  <a:lnTo>
                    <a:pt x="39" y="2494"/>
                  </a:lnTo>
                  <a:lnTo>
                    <a:pt x="23" y="2485"/>
                  </a:lnTo>
                  <a:lnTo>
                    <a:pt x="11" y="2474"/>
                  </a:lnTo>
                  <a:lnTo>
                    <a:pt x="2" y="2457"/>
                  </a:lnTo>
                  <a:lnTo>
                    <a:pt x="0" y="2439"/>
                  </a:lnTo>
                  <a:lnTo>
                    <a:pt x="0" y="1974"/>
                  </a:lnTo>
                  <a:lnTo>
                    <a:pt x="2" y="1956"/>
                  </a:lnTo>
                  <a:lnTo>
                    <a:pt x="11" y="1940"/>
                  </a:lnTo>
                  <a:lnTo>
                    <a:pt x="23" y="1928"/>
                  </a:lnTo>
                  <a:lnTo>
                    <a:pt x="39" y="1919"/>
                  </a:lnTo>
                  <a:lnTo>
                    <a:pt x="58" y="1916"/>
                  </a:lnTo>
                  <a:lnTo>
                    <a:pt x="173" y="1916"/>
                  </a:lnTo>
                  <a:lnTo>
                    <a:pt x="173" y="1741"/>
                  </a:lnTo>
                  <a:lnTo>
                    <a:pt x="177" y="1723"/>
                  </a:lnTo>
                  <a:lnTo>
                    <a:pt x="185" y="1708"/>
                  </a:lnTo>
                  <a:lnTo>
                    <a:pt x="198" y="1695"/>
                  </a:lnTo>
                  <a:lnTo>
                    <a:pt x="214" y="1686"/>
                  </a:lnTo>
                  <a:lnTo>
                    <a:pt x="232" y="1683"/>
                  </a:lnTo>
                  <a:lnTo>
                    <a:pt x="290" y="168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Rectangle 348"/>
            <p:cNvSpPr>
              <a:spLocks noChangeArrowheads="1"/>
            </p:cNvSpPr>
            <p:nvPr/>
          </p:nvSpPr>
          <p:spPr bwMode="auto">
            <a:xfrm>
              <a:off x="4494213" y="3494088"/>
              <a:ext cx="61913" cy="920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49"/>
            <p:cNvSpPr>
              <a:spLocks/>
            </p:cNvSpPr>
            <p:nvPr/>
          </p:nvSpPr>
          <p:spPr bwMode="auto">
            <a:xfrm>
              <a:off x="4494213" y="3432176"/>
              <a:ext cx="61913" cy="41275"/>
            </a:xfrm>
            <a:custGeom>
              <a:avLst/>
              <a:gdLst>
                <a:gd name="T0" fmla="*/ 58 w 348"/>
                <a:gd name="T1" fmla="*/ 0 h 233"/>
                <a:gd name="T2" fmla="*/ 291 w 348"/>
                <a:gd name="T3" fmla="*/ 0 h 233"/>
                <a:gd name="T4" fmla="*/ 309 w 348"/>
                <a:gd name="T5" fmla="*/ 4 h 233"/>
                <a:gd name="T6" fmla="*/ 324 w 348"/>
                <a:gd name="T7" fmla="*/ 12 h 233"/>
                <a:gd name="T8" fmla="*/ 337 w 348"/>
                <a:gd name="T9" fmla="*/ 25 h 233"/>
                <a:gd name="T10" fmla="*/ 346 w 348"/>
                <a:gd name="T11" fmla="*/ 41 h 233"/>
                <a:gd name="T12" fmla="*/ 348 w 348"/>
                <a:gd name="T13" fmla="*/ 59 h 233"/>
                <a:gd name="T14" fmla="*/ 348 w 348"/>
                <a:gd name="T15" fmla="*/ 233 h 233"/>
                <a:gd name="T16" fmla="*/ 0 w 348"/>
                <a:gd name="T17" fmla="*/ 233 h 233"/>
                <a:gd name="T18" fmla="*/ 0 w 348"/>
                <a:gd name="T19" fmla="*/ 59 h 233"/>
                <a:gd name="T20" fmla="*/ 3 w 348"/>
                <a:gd name="T21" fmla="*/ 41 h 233"/>
                <a:gd name="T22" fmla="*/ 11 w 348"/>
                <a:gd name="T23" fmla="*/ 25 h 233"/>
                <a:gd name="T24" fmla="*/ 24 w 348"/>
                <a:gd name="T25" fmla="*/ 12 h 233"/>
                <a:gd name="T26" fmla="*/ 40 w 348"/>
                <a:gd name="T27" fmla="*/ 4 h 233"/>
                <a:gd name="T28" fmla="*/ 58 w 348"/>
                <a:gd name="T2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233">
                  <a:moveTo>
                    <a:pt x="58" y="0"/>
                  </a:moveTo>
                  <a:lnTo>
                    <a:pt x="291" y="0"/>
                  </a:lnTo>
                  <a:lnTo>
                    <a:pt x="309" y="4"/>
                  </a:lnTo>
                  <a:lnTo>
                    <a:pt x="324" y="12"/>
                  </a:lnTo>
                  <a:lnTo>
                    <a:pt x="337" y="25"/>
                  </a:lnTo>
                  <a:lnTo>
                    <a:pt x="346" y="41"/>
                  </a:lnTo>
                  <a:lnTo>
                    <a:pt x="348" y="59"/>
                  </a:lnTo>
                  <a:lnTo>
                    <a:pt x="348" y="233"/>
                  </a:lnTo>
                  <a:lnTo>
                    <a:pt x="0" y="233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2" name="Freeform 354"/>
          <p:cNvSpPr>
            <a:spLocks noEditPoints="1"/>
          </p:cNvSpPr>
          <p:nvPr/>
        </p:nvSpPr>
        <p:spPr bwMode="auto">
          <a:xfrm>
            <a:off x="5502977" y="3435350"/>
            <a:ext cx="241300" cy="606425"/>
          </a:xfrm>
          <a:custGeom>
            <a:avLst/>
            <a:gdLst>
              <a:gd name="T0" fmla="*/ 465 w 1364"/>
              <a:gd name="T1" fmla="*/ 2250 h 3434"/>
              <a:gd name="T2" fmla="*/ 458 w 1364"/>
              <a:gd name="T3" fmla="*/ 2368 h 3434"/>
              <a:gd name="T4" fmla="*/ 518 w 1364"/>
              <a:gd name="T5" fmla="*/ 2472 h 3434"/>
              <a:gd name="T6" fmla="*/ 631 w 1364"/>
              <a:gd name="T7" fmla="*/ 2514 h 3434"/>
              <a:gd name="T8" fmla="*/ 822 w 1364"/>
              <a:gd name="T9" fmla="*/ 2490 h 3434"/>
              <a:gd name="T10" fmla="*/ 899 w 1364"/>
              <a:gd name="T11" fmla="*/ 2398 h 3434"/>
              <a:gd name="T12" fmla="*/ 907 w 1364"/>
              <a:gd name="T13" fmla="*/ 2266 h 3434"/>
              <a:gd name="T14" fmla="*/ 853 w 1364"/>
              <a:gd name="T15" fmla="*/ 2229 h 3434"/>
              <a:gd name="T16" fmla="*/ 798 w 1364"/>
              <a:gd name="T17" fmla="*/ 2266 h 3434"/>
              <a:gd name="T18" fmla="*/ 783 w 1364"/>
              <a:gd name="T19" fmla="*/ 2373 h 3434"/>
              <a:gd name="T20" fmla="*/ 631 w 1364"/>
              <a:gd name="T21" fmla="*/ 2399 h 3434"/>
              <a:gd name="T22" fmla="*/ 572 w 1364"/>
              <a:gd name="T23" fmla="*/ 2357 h 3434"/>
              <a:gd name="T24" fmla="*/ 559 w 1364"/>
              <a:gd name="T25" fmla="*/ 2250 h 3434"/>
              <a:gd name="T26" fmla="*/ 568 w 1364"/>
              <a:gd name="T27" fmla="*/ 1886 h 3434"/>
              <a:gd name="T28" fmla="*/ 568 w 1364"/>
              <a:gd name="T29" fmla="*/ 1886 h 3434"/>
              <a:gd name="T30" fmla="*/ 352 w 1364"/>
              <a:gd name="T31" fmla="*/ 478 h 3434"/>
              <a:gd name="T32" fmla="*/ 432 w 1364"/>
              <a:gd name="T33" fmla="*/ 609 h 3434"/>
              <a:gd name="T34" fmla="*/ 568 w 1364"/>
              <a:gd name="T35" fmla="*/ 679 h 3434"/>
              <a:gd name="T36" fmla="*/ 625 w 1364"/>
              <a:gd name="T37" fmla="*/ 686 h 3434"/>
              <a:gd name="T38" fmla="*/ 779 w 1364"/>
              <a:gd name="T39" fmla="*/ 683 h 3434"/>
              <a:gd name="T40" fmla="*/ 870 w 1364"/>
              <a:gd name="T41" fmla="*/ 652 h 3434"/>
              <a:gd name="T42" fmla="*/ 980 w 1364"/>
              <a:gd name="T43" fmla="*/ 549 h 3434"/>
              <a:gd name="T44" fmla="*/ 1023 w 1364"/>
              <a:gd name="T45" fmla="*/ 400 h 3434"/>
              <a:gd name="T46" fmla="*/ 398 w 1364"/>
              <a:gd name="T47" fmla="*/ 343 h 3434"/>
              <a:gd name="T48" fmla="*/ 966 w 1364"/>
              <a:gd name="T49" fmla="*/ 0 h 3434"/>
              <a:gd name="T50" fmla="*/ 1134 w 1364"/>
              <a:gd name="T51" fmla="*/ 449 h 3434"/>
              <a:gd name="T52" fmla="*/ 1070 w 1364"/>
              <a:gd name="T53" fmla="*/ 622 h 3434"/>
              <a:gd name="T54" fmla="*/ 938 w 1364"/>
              <a:gd name="T55" fmla="*/ 745 h 3434"/>
              <a:gd name="T56" fmla="*/ 910 w 1364"/>
              <a:gd name="T57" fmla="*/ 1771 h 3434"/>
              <a:gd name="T58" fmla="*/ 1197 w 1364"/>
              <a:gd name="T59" fmla="*/ 2064 h 3434"/>
              <a:gd name="T60" fmla="*/ 1296 w 1364"/>
              <a:gd name="T61" fmla="*/ 2125 h 3434"/>
              <a:gd name="T62" fmla="*/ 1357 w 1364"/>
              <a:gd name="T63" fmla="*/ 2224 h 3434"/>
              <a:gd name="T64" fmla="*/ 1362 w 1364"/>
              <a:gd name="T65" fmla="*/ 2953 h 3434"/>
              <a:gd name="T66" fmla="*/ 1307 w 1364"/>
              <a:gd name="T67" fmla="*/ 3119 h 3434"/>
              <a:gd name="T68" fmla="*/ 1175 w 1364"/>
              <a:gd name="T69" fmla="*/ 3263 h 3434"/>
              <a:gd name="T70" fmla="*/ 967 w 1364"/>
              <a:gd name="T71" fmla="*/ 3382 h 3434"/>
              <a:gd name="T72" fmla="*/ 740 w 1364"/>
              <a:gd name="T73" fmla="*/ 3432 h 3434"/>
              <a:gd name="T74" fmla="*/ 509 w 1364"/>
              <a:gd name="T75" fmla="*/ 3415 h 3434"/>
              <a:gd name="T76" fmla="*/ 290 w 1364"/>
              <a:gd name="T77" fmla="*/ 3331 h 3434"/>
              <a:gd name="T78" fmla="*/ 110 w 1364"/>
              <a:gd name="T79" fmla="*/ 3191 h 3434"/>
              <a:gd name="T80" fmla="*/ 21 w 1364"/>
              <a:gd name="T81" fmla="*/ 3039 h 3434"/>
              <a:gd name="T82" fmla="*/ 0 w 1364"/>
              <a:gd name="T83" fmla="*/ 2286 h 3434"/>
              <a:gd name="T84" fmla="*/ 44 w 1364"/>
              <a:gd name="T85" fmla="*/ 2148 h 3434"/>
              <a:gd name="T86" fmla="*/ 160 w 1364"/>
              <a:gd name="T87" fmla="*/ 2067 h 3434"/>
              <a:gd name="T88" fmla="*/ 455 w 1364"/>
              <a:gd name="T89" fmla="*/ 1771 h 3434"/>
              <a:gd name="T90" fmla="*/ 427 w 1364"/>
              <a:gd name="T91" fmla="*/ 745 h 3434"/>
              <a:gd name="T92" fmla="*/ 294 w 1364"/>
              <a:gd name="T93" fmla="*/ 622 h 3434"/>
              <a:gd name="T94" fmla="*/ 230 w 1364"/>
              <a:gd name="T95" fmla="*/ 449 h 3434"/>
              <a:gd name="T96" fmla="*/ 398 w 1364"/>
              <a:gd name="T97" fmla="*/ 0 h 3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64" h="3434">
                <a:moveTo>
                  <a:pt x="512" y="2229"/>
                </a:moveTo>
                <a:lnTo>
                  <a:pt x="492" y="2231"/>
                </a:lnTo>
                <a:lnTo>
                  <a:pt x="477" y="2239"/>
                </a:lnTo>
                <a:lnTo>
                  <a:pt x="465" y="2250"/>
                </a:lnTo>
                <a:lnTo>
                  <a:pt x="457" y="2266"/>
                </a:lnTo>
                <a:lnTo>
                  <a:pt x="455" y="2286"/>
                </a:lnTo>
                <a:lnTo>
                  <a:pt x="455" y="2337"/>
                </a:lnTo>
                <a:lnTo>
                  <a:pt x="458" y="2368"/>
                </a:lnTo>
                <a:lnTo>
                  <a:pt x="465" y="2398"/>
                </a:lnTo>
                <a:lnTo>
                  <a:pt x="479" y="2426"/>
                </a:lnTo>
                <a:lnTo>
                  <a:pt x="496" y="2451"/>
                </a:lnTo>
                <a:lnTo>
                  <a:pt x="518" y="2472"/>
                </a:lnTo>
                <a:lnTo>
                  <a:pt x="542" y="2490"/>
                </a:lnTo>
                <a:lnTo>
                  <a:pt x="570" y="2503"/>
                </a:lnTo>
                <a:lnTo>
                  <a:pt x="599" y="2511"/>
                </a:lnTo>
                <a:lnTo>
                  <a:pt x="631" y="2514"/>
                </a:lnTo>
                <a:lnTo>
                  <a:pt x="734" y="2514"/>
                </a:lnTo>
                <a:lnTo>
                  <a:pt x="765" y="2511"/>
                </a:lnTo>
                <a:lnTo>
                  <a:pt x="795" y="2503"/>
                </a:lnTo>
                <a:lnTo>
                  <a:pt x="822" y="2490"/>
                </a:lnTo>
                <a:lnTo>
                  <a:pt x="847" y="2472"/>
                </a:lnTo>
                <a:lnTo>
                  <a:pt x="867" y="2451"/>
                </a:lnTo>
                <a:lnTo>
                  <a:pt x="885" y="2426"/>
                </a:lnTo>
                <a:lnTo>
                  <a:pt x="899" y="2398"/>
                </a:lnTo>
                <a:lnTo>
                  <a:pt x="907" y="2368"/>
                </a:lnTo>
                <a:lnTo>
                  <a:pt x="910" y="2337"/>
                </a:lnTo>
                <a:lnTo>
                  <a:pt x="910" y="2286"/>
                </a:lnTo>
                <a:lnTo>
                  <a:pt x="907" y="2266"/>
                </a:lnTo>
                <a:lnTo>
                  <a:pt x="900" y="2250"/>
                </a:lnTo>
                <a:lnTo>
                  <a:pt x="887" y="2239"/>
                </a:lnTo>
                <a:lnTo>
                  <a:pt x="872" y="2231"/>
                </a:lnTo>
                <a:lnTo>
                  <a:pt x="853" y="2229"/>
                </a:lnTo>
                <a:lnTo>
                  <a:pt x="833" y="2231"/>
                </a:lnTo>
                <a:lnTo>
                  <a:pt x="818" y="2239"/>
                </a:lnTo>
                <a:lnTo>
                  <a:pt x="806" y="2250"/>
                </a:lnTo>
                <a:lnTo>
                  <a:pt x="798" y="2266"/>
                </a:lnTo>
                <a:lnTo>
                  <a:pt x="796" y="2286"/>
                </a:lnTo>
                <a:lnTo>
                  <a:pt x="796" y="2337"/>
                </a:lnTo>
                <a:lnTo>
                  <a:pt x="793" y="2357"/>
                </a:lnTo>
                <a:lnTo>
                  <a:pt x="783" y="2373"/>
                </a:lnTo>
                <a:lnTo>
                  <a:pt x="770" y="2387"/>
                </a:lnTo>
                <a:lnTo>
                  <a:pt x="752" y="2396"/>
                </a:lnTo>
                <a:lnTo>
                  <a:pt x="734" y="2399"/>
                </a:lnTo>
                <a:lnTo>
                  <a:pt x="631" y="2399"/>
                </a:lnTo>
                <a:lnTo>
                  <a:pt x="611" y="2396"/>
                </a:lnTo>
                <a:lnTo>
                  <a:pt x="594" y="2387"/>
                </a:lnTo>
                <a:lnTo>
                  <a:pt x="580" y="2373"/>
                </a:lnTo>
                <a:lnTo>
                  <a:pt x="572" y="2357"/>
                </a:lnTo>
                <a:lnTo>
                  <a:pt x="568" y="2337"/>
                </a:lnTo>
                <a:lnTo>
                  <a:pt x="568" y="2286"/>
                </a:lnTo>
                <a:lnTo>
                  <a:pt x="566" y="2266"/>
                </a:lnTo>
                <a:lnTo>
                  <a:pt x="559" y="2250"/>
                </a:lnTo>
                <a:lnTo>
                  <a:pt x="546" y="2239"/>
                </a:lnTo>
                <a:lnTo>
                  <a:pt x="531" y="2231"/>
                </a:lnTo>
                <a:lnTo>
                  <a:pt x="512" y="2229"/>
                </a:lnTo>
                <a:close/>
                <a:moveTo>
                  <a:pt x="568" y="1886"/>
                </a:moveTo>
                <a:lnTo>
                  <a:pt x="568" y="2057"/>
                </a:lnTo>
                <a:lnTo>
                  <a:pt x="796" y="2057"/>
                </a:lnTo>
                <a:lnTo>
                  <a:pt x="796" y="1886"/>
                </a:lnTo>
                <a:lnTo>
                  <a:pt x="568" y="1886"/>
                </a:lnTo>
                <a:close/>
                <a:moveTo>
                  <a:pt x="341" y="228"/>
                </a:moveTo>
                <a:lnTo>
                  <a:pt x="341" y="400"/>
                </a:lnTo>
                <a:lnTo>
                  <a:pt x="344" y="440"/>
                </a:lnTo>
                <a:lnTo>
                  <a:pt x="352" y="478"/>
                </a:lnTo>
                <a:lnTo>
                  <a:pt x="366" y="515"/>
                </a:lnTo>
                <a:lnTo>
                  <a:pt x="383" y="549"/>
                </a:lnTo>
                <a:lnTo>
                  <a:pt x="405" y="580"/>
                </a:lnTo>
                <a:lnTo>
                  <a:pt x="432" y="609"/>
                </a:lnTo>
                <a:lnTo>
                  <a:pt x="461" y="633"/>
                </a:lnTo>
                <a:lnTo>
                  <a:pt x="494" y="652"/>
                </a:lnTo>
                <a:lnTo>
                  <a:pt x="531" y="669"/>
                </a:lnTo>
                <a:lnTo>
                  <a:pt x="568" y="679"/>
                </a:lnTo>
                <a:lnTo>
                  <a:pt x="574" y="679"/>
                </a:lnTo>
                <a:lnTo>
                  <a:pt x="591" y="684"/>
                </a:lnTo>
                <a:lnTo>
                  <a:pt x="608" y="686"/>
                </a:lnTo>
                <a:lnTo>
                  <a:pt x="625" y="686"/>
                </a:lnTo>
                <a:lnTo>
                  <a:pt x="739" y="686"/>
                </a:lnTo>
                <a:lnTo>
                  <a:pt x="752" y="686"/>
                </a:lnTo>
                <a:lnTo>
                  <a:pt x="767" y="685"/>
                </a:lnTo>
                <a:lnTo>
                  <a:pt x="779" y="683"/>
                </a:lnTo>
                <a:lnTo>
                  <a:pt x="790" y="679"/>
                </a:lnTo>
                <a:lnTo>
                  <a:pt x="796" y="679"/>
                </a:lnTo>
                <a:lnTo>
                  <a:pt x="834" y="669"/>
                </a:lnTo>
                <a:lnTo>
                  <a:pt x="870" y="652"/>
                </a:lnTo>
                <a:lnTo>
                  <a:pt x="903" y="633"/>
                </a:lnTo>
                <a:lnTo>
                  <a:pt x="933" y="609"/>
                </a:lnTo>
                <a:lnTo>
                  <a:pt x="959" y="580"/>
                </a:lnTo>
                <a:lnTo>
                  <a:pt x="980" y="549"/>
                </a:lnTo>
                <a:lnTo>
                  <a:pt x="999" y="515"/>
                </a:lnTo>
                <a:lnTo>
                  <a:pt x="1013" y="478"/>
                </a:lnTo>
                <a:lnTo>
                  <a:pt x="1021" y="440"/>
                </a:lnTo>
                <a:lnTo>
                  <a:pt x="1023" y="400"/>
                </a:lnTo>
                <a:lnTo>
                  <a:pt x="1023" y="228"/>
                </a:lnTo>
                <a:lnTo>
                  <a:pt x="966" y="228"/>
                </a:lnTo>
                <a:lnTo>
                  <a:pt x="966" y="343"/>
                </a:lnTo>
                <a:lnTo>
                  <a:pt x="398" y="343"/>
                </a:lnTo>
                <a:lnTo>
                  <a:pt x="398" y="228"/>
                </a:lnTo>
                <a:lnTo>
                  <a:pt x="341" y="228"/>
                </a:lnTo>
                <a:close/>
                <a:moveTo>
                  <a:pt x="398" y="0"/>
                </a:moveTo>
                <a:lnTo>
                  <a:pt x="966" y="0"/>
                </a:lnTo>
                <a:lnTo>
                  <a:pt x="966" y="114"/>
                </a:lnTo>
                <a:lnTo>
                  <a:pt x="1137" y="114"/>
                </a:lnTo>
                <a:lnTo>
                  <a:pt x="1137" y="400"/>
                </a:lnTo>
                <a:lnTo>
                  <a:pt x="1134" y="449"/>
                </a:lnTo>
                <a:lnTo>
                  <a:pt x="1125" y="496"/>
                </a:lnTo>
                <a:lnTo>
                  <a:pt x="1112" y="541"/>
                </a:lnTo>
                <a:lnTo>
                  <a:pt x="1093" y="583"/>
                </a:lnTo>
                <a:lnTo>
                  <a:pt x="1070" y="622"/>
                </a:lnTo>
                <a:lnTo>
                  <a:pt x="1043" y="659"/>
                </a:lnTo>
                <a:lnTo>
                  <a:pt x="1010" y="691"/>
                </a:lnTo>
                <a:lnTo>
                  <a:pt x="976" y="720"/>
                </a:lnTo>
                <a:lnTo>
                  <a:pt x="938" y="745"/>
                </a:lnTo>
                <a:lnTo>
                  <a:pt x="896" y="766"/>
                </a:lnTo>
                <a:lnTo>
                  <a:pt x="853" y="783"/>
                </a:lnTo>
                <a:lnTo>
                  <a:pt x="853" y="1771"/>
                </a:lnTo>
                <a:lnTo>
                  <a:pt x="910" y="1771"/>
                </a:lnTo>
                <a:lnTo>
                  <a:pt x="910" y="2057"/>
                </a:lnTo>
                <a:lnTo>
                  <a:pt x="1137" y="2057"/>
                </a:lnTo>
                <a:lnTo>
                  <a:pt x="1168" y="2059"/>
                </a:lnTo>
                <a:lnTo>
                  <a:pt x="1197" y="2064"/>
                </a:lnTo>
                <a:lnTo>
                  <a:pt x="1225" y="2074"/>
                </a:lnTo>
                <a:lnTo>
                  <a:pt x="1251" y="2087"/>
                </a:lnTo>
                <a:lnTo>
                  <a:pt x="1275" y="2105"/>
                </a:lnTo>
                <a:lnTo>
                  <a:pt x="1296" y="2125"/>
                </a:lnTo>
                <a:lnTo>
                  <a:pt x="1317" y="2146"/>
                </a:lnTo>
                <a:lnTo>
                  <a:pt x="1334" y="2170"/>
                </a:lnTo>
                <a:lnTo>
                  <a:pt x="1347" y="2197"/>
                </a:lnTo>
                <a:lnTo>
                  <a:pt x="1357" y="2224"/>
                </a:lnTo>
                <a:lnTo>
                  <a:pt x="1363" y="2255"/>
                </a:lnTo>
                <a:lnTo>
                  <a:pt x="1364" y="2286"/>
                </a:lnTo>
                <a:lnTo>
                  <a:pt x="1364" y="2908"/>
                </a:lnTo>
                <a:lnTo>
                  <a:pt x="1362" y="2953"/>
                </a:lnTo>
                <a:lnTo>
                  <a:pt x="1355" y="2996"/>
                </a:lnTo>
                <a:lnTo>
                  <a:pt x="1343" y="3039"/>
                </a:lnTo>
                <a:lnTo>
                  <a:pt x="1328" y="3081"/>
                </a:lnTo>
                <a:lnTo>
                  <a:pt x="1307" y="3119"/>
                </a:lnTo>
                <a:lnTo>
                  <a:pt x="1283" y="3157"/>
                </a:lnTo>
                <a:lnTo>
                  <a:pt x="1254" y="3191"/>
                </a:lnTo>
                <a:lnTo>
                  <a:pt x="1222" y="3223"/>
                </a:lnTo>
                <a:lnTo>
                  <a:pt x="1175" y="3263"/>
                </a:lnTo>
                <a:lnTo>
                  <a:pt x="1125" y="3300"/>
                </a:lnTo>
                <a:lnTo>
                  <a:pt x="1075" y="3331"/>
                </a:lnTo>
                <a:lnTo>
                  <a:pt x="1022" y="3359"/>
                </a:lnTo>
                <a:lnTo>
                  <a:pt x="967" y="3382"/>
                </a:lnTo>
                <a:lnTo>
                  <a:pt x="912" y="3401"/>
                </a:lnTo>
                <a:lnTo>
                  <a:pt x="855" y="3415"/>
                </a:lnTo>
                <a:lnTo>
                  <a:pt x="798" y="3426"/>
                </a:lnTo>
                <a:lnTo>
                  <a:pt x="740" y="3432"/>
                </a:lnTo>
                <a:lnTo>
                  <a:pt x="682" y="3434"/>
                </a:lnTo>
                <a:lnTo>
                  <a:pt x="624" y="3432"/>
                </a:lnTo>
                <a:lnTo>
                  <a:pt x="567" y="3426"/>
                </a:lnTo>
                <a:lnTo>
                  <a:pt x="509" y="3415"/>
                </a:lnTo>
                <a:lnTo>
                  <a:pt x="453" y="3401"/>
                </a:lnTo>
                <a:lnTo>
                  <a:pt x="397" y="3382"/>
                </a:lnTo>
                <a:lnTo>
                  <a:pt x="343" y="3359"/>
                </a:lnTo>
                <a:lnTo>
                  <a:pt x="290" y="3331"/>
                </a:lnTo>
                <a:lnTo>
                  <a:pt x="238" y="3300"/>
                </a:lnTo>
                <a:lnTo>
                  <a:pt x="190" y="3263"/>
                </a:lnTo>
                <a:lnTo>
                  <a:pt x="142" y="3223"/>
                </a:lnTo>
                <a:lnTo>
                  <a:pt x="110" y="3191"/>
                </a:lnTo>
                <a:lnTo>
                  <a:pt x="82" y="3157"/>
                </a:lnTo>
                <a:lnTo>
                  <a:pt x="57" y="3119"/>
                </a:lnTo>
                <a:lnTo>
                  <a:pt x="37" y="3081"/>
                </a:lnTo>
                <a:lnTo>
                  <a:pt x="21" y="3039"/>
                </a:lnTo>
                <a:lnTo>
                  <a:pt x="9" y="2996"/>
                </a:lnTo>
                <a:lnTo>
                  <a:pt x="2" y="2953"/>
                </a:lnTo>
                <a:lnTo>
                  <a:pt x="0" y="2908"/>
                </a:lnTo>
                <a:lnTo>
                  <a:pt x="0" y="2286"/>
                </a:lnTo>
                <a:lnTo>
                  <a:pt x="3" y="2248"/>
                </a:lnTo>
                <a:lnTo>
                  <a:pt x="11" y="2213"/>
                </a:lnTo>
                <a:lnTo>
                  <a:pt x="25" y="2180"/>
                </a:lnTo>
                <a:lnTo>
                  <a:pt x="44" y="2148"/>
                </a:lnTo>
                <a:lnTo>
                  <a:pt x="68" y="2119"/>
                </a:lnTo>
                <a:lnTo>
                  <a:pt x="96" y="2097"/>
                </a:lnTo>
                <a:lnTo>
                  <a:pt x="127" y="2081"/>
                </a:lnTo>
                <a:lnTo>
                  <a:pt x="160" y="2067"/>
                </a:lnTo>
                <a:lnTo>
                  <a:pt x="194" y="2060"/>
                </a:lnTo>
                <a:lnTo>
                  <a:pt x="227" y="2057"/>
                </a:lnTo>
                <a:lnTo>
                  <a:pt x="455" y="2057"/>
                </a:lnTo>
                <a:lnTo>
                  <a:pt x="455" y="1771"/>
                </a:lnTo>
                <a:lnTo>
                  <a:pt x="512" y="1771"/>
                </a:lnTo>
                <a:lnTo>
                  <a:pt x="512" y="783"/>
                </a:lnTo>
                <a:lnTo>
                  <a:pt x="467" y="766"/>
                </a:lnTo>
                <a:lnTo>
                  <a:pt x="427" y="745"/>
                </a:lnTo>
                <a:lnTo>
                  <a:pt x="389" y="720"/>
                </a:lnTo>
                <a:lnTo>
                  <a:pt x="353" y="691"/>
                </a:lnTo>
                <a:lnTo>
                  <a:pt x="322" y="659"/>
                </a:lnTo>
                <a:lnTo>
                  <a:pt x="294" y="622"/>
                </a:lnTo>
                <a:lnTo>
                  <a:pt x="272" y="583"/>
                </a:lnTo>
                <a:lnTo>
                  <a:pt x="253" y="541"/>
                </a:lnTo>
                <a:lnTo>
                  <a:pt x="238" y="496"/>
                </a:lnTo>
                <a:lnTo>
                  <a:pt x="230" y="449"/>
                </a:lnTo>
                <a:lnTo>
                  <a:pt x="227" y="400"/>
                </a:lnTo>
                <a:lnTo>
                  <a:pt x="227" y="114"/>
                </a:lnTo>
                <a:lnTo>
                  <a:pt x="398" y="114"/>
                </a:lnTo>
                <a:lnTo>
                  <a:pt x="3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1" name="Group 990"/>
          <p:cNvGrpSpPr/>
          <p:nvPr/>
        </p:nvGrpSpPr>
        <p:grpSpPr>
          <a:xfrm>
            <a:off x="6436090" y="3430588"/>
            <a:ext cx="246063" cy="615950"/>
            <a:chOff x="6410325" y="3430588"/>
            <a:chExt cx="246063" cy="615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6" name="Freeform 359"/>
            <p:cNvSpPr>
              <a:spLocks/>
            </p:cNvSpPr>
            <p:nvPr/>
          </p:nvSpPr>
          <p:spPr bwMode="auto">
            <a:xfrm>
              <a:off x="6410325" y="3919538"/>
              <a:ext cx="246063" cy="127000"/>
            </a:xfrm>
            <a:custGeom>
              <a:avLst/>
              <a:gdLst>
                <a:gd name="T0" fmla="*/ 0 w 1394"/>
                <a:gd name="T1" fmla="*/ 0 h 722"/>
                <a:gd name="T2" fmla="*/ 680 w 1394"/>
                <a:gd name="T3" fmla="*/ 431 h 722"/>
                <a:gd name="T4" fmla="*/ 720 w 1394"/>
                <a:gd name="T5" fmla="*/ 431 h 722"/>
                <a:gd name="T6" fmla="*/ 1394 w 1394"/>
                <a:gd name="T7" fmla="*/ 7 h 722"/>
                <a:gd name="T8" fmla="*/ 1394 w 1394"/>
                <a:gd name="T9" fmla="*/ 291 h 722"/>
                <a:gd name="T10" fmla="*/ 720 w 1394"/>
                <a:gd name="T11" fmla="*/ 722 h 722"/>
                <a:gd name="T12" fmla="*/ 680 w 1394"/>
                <a:gd name="T13" fmla="*/ 722 h 722"/>
                <a:gd name="T14" fmla="*/ 0 w 1394"/>
                <a:gd name="T15" fmla="*/ 291 h 722"/>
                <a:gd name="T16" fmla="*/ 0 w 1394"/>
                <a:gd name="T17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4" h="722">
                  <a:moveTo>
                    <a:pt x="0" y="0"/>
                  </a:moveTo>
                  <a:lnTo>
                    <a:pt x="680" y="431"/>
                  </a:lnTo>
                  <a:lnTo>
                    <a:pt x="720" y="431"/>
                  </a:lnTo>
                  <a:lnTo>
                    <a:pt x="1394" y="7"/>
                  </a:lnTo>
                  <a:lnTo>
                    <a:pt x="1394" y="291"/>
                  </a:lnTo>
                  <a:lnTo>
                    <a:pt x="720" y="722"/>
                  </a:lnTo>
                  <a:lnTo>
                    <a:pt x="680" y="722"/>
                  </a:lnTo>
                  <a:lnTo>
                    <a:pt x="0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60"/>
            <p:cNvSpPr>
              <a:spLocks noEditPoints="1"/>
            </p:cNvSpPr>
            <p:nvPr/>
          </p:nvSpPr>
          <p:spPr bwMode="auto">
            <a:xfrm>
              <a:off x="6410325" y="3430588"/>
              <a:ext cx="246063" cy="541338"/>
            </a:xfrm>
            <a:custGeom>
              <a:avLst/>
              <a:gdLst>
                <a:gd name="T0" fmla="*/ 488 w 1394"/>
                <a:gd name="T1" fmla="*/ 2280 h 3073"/>
                <a:gd name="T2" fmla="*/ 465 w 1394"/>
                <a:gd name="T3" fmla="*/ 2328 h 3073"/>
                <a:gd name="T4" fmla="*/ 476 w 1394"/>
                <a:gd name="T5" fmla="*/ 2443 h 3073"/>
                <a:gd name="T6" fmla="*/ 529 w 1394"/>
                <a:gd name="T7" fmla="*/ 2518 h 3073"/>
                <a:gd name="T8" fmla="*/ 612 w 1394"/>
                <a:gd name="T9" fmla="*/ 2558 h 3073"/>
                <a:gd name="T10" fmla="*/ 781 w 1394"/>
                <a:gd name="T11" fmla="*/ 2558 h 3073"/>
                <a:gd name="T12" fmla="*/ 865 w 1394"/>
                <a:gd name="T13" fmla="*/ 2518 h 3073"/>
                <a:gd name="T14" fmla="*/ 919 w 1394"/>
                <a:gd name="T15" fmla="*/ 2443 h 3073"/>
                <a:gd name="T16" fmla="*/ 929 w 1394"/>
                <a:gd name="T17" fmla="*/ 2328 h 3073"/>
                <a:gd name="T18" fmla="*/ 907 w 1394"/>
                <a:gd name="T19" fmla="*/ 2280 h 3073"/>
                <a:gd name="T20" fmla="*/ 852 w 1394"/>
                <a:gd name="T21" fmla="*/ 2273 h 3073"/>
                <a:gd name="T22" fmla="*/ 816 w 1394"/>
                <a:gd name="T23" fmla="*/ 2309 h 3073"/>
                <a:gd name="T24" fmla="*/ 810 w 1394"/>
                <a:gd name="T25" fmla="*/ 2400 h 3073"/>
                <a:gd name="T26" fmla="*/ 770 w 1394"/>
                <a:gd name="T27" fmla="*/ 2441 h 3073"/>
                <a:gd name="T28" fmla="*/ 625 w 1394"/>
                <a:gd name="T29" fmla="*/ 2441 h 3073"/>
                <a:gd name="T30" fmla="*/ 584 w 1394"/>
                <a:gd name="T31" fmla="*/ 2400 h 3073"/>
                <a:gd name="T32" fmla="*/ 579 w 1394"/>
                <a:gd name="T33" fmla="*/ 2309 h 3073"/>
                <a:gd name="T34" fmla="*/ 543 w 1394"/>
                <a:gd name="T35" fmla="*/ 2273 h 3073"/>
                <a:gd name="T36" fmla="*/ 581 w 1394"/>
                <a:gd name="T37" fmla="*/ 2095 h 3073"/>
                <a:gd name="T38" fmla="*/ 581 w 1394"/>
                <a:gd name="T39" fmla="*/ 1921 h 3073"/>
                <a:gd name="T40" fmla="*/ 352 w 1394"/>
                <a:gd name="T41" fmla="*/ 449 h 3073"/>
                <a:gd name="T42" fmla="*/ 392 w 1394"/>
                <a:gd name="T43" fmla="*/ 560 h 3073"/>
                <a:gd name="T44" fmla="*/ 472 w 1394"/>
                <a:gd name="T45" fmla="*/ 644 h 3073"/>
                <a:gd name="T46" fmla="*/ 581 w 1394"/>
                <a:gd name="T47" fmla="*/ 693 h 3073"/>
                <a:gd name="T48" fmla="*/ 622 w 1394"/>
                <a:gd name="T49" fmla="*/ 698 h 3073"/>
                <a:gd name="T50" fmla="*/ 770 w 1394"/>
                <a:gd name="T51" fmla="*/ 698 h 3073"/>
                <a:gd name="T52" fmla="*/ 808 w 1394"/>
                <a:gd name="T53" fmla="*/ 693 h 3073"/>
                <a:gd name="T54" fmla="*/ 889 w 1394"/>
                <a:gd name="T55" fmla="*/ 666 h 3073"/>
                <a:gd name="T56" fmla="*/ 980 w 1394"/>
                <a:gd name="T57" fmla="*/ 592 h 3073"/>
                <a:gd name="T58" fmla="*/ 1035 w 1394"/>
                <a:gd name="T59" fmla="*/ 488 h 3073"/>
                <a:gd name="T60" fmla="*/ 1045 w 1394"/>
                <a:gd name="T61" fmla="*/ 233 h 3073"/>
                <a:gd name="T62" fmla="*/ 407 w 1394"/>
                <a:gd name="T63" fmla="*/ 349 h 3073"/>
                <a:gd name="T64" fmla="*/ 407 w 1394"/>
                <a:gd name="T65" fmla="*/ 0 h 3073"/>
                <a:gd name="T66" fmla="*/ 1162 w 1394"/>
                <a:gd name="T67" fmla="*/ 116 h 3073"/>
                <a:gd name="T68" fmla="*/ 1150 w 1394"/>
                <a:gd name="T69" fmla="*/ 505 h 3073"/>
                <a:gd name="T70" fmla="*/ 1093 w 1394"/>
                <a:gd name="T71" fmla="*/ 634 h 3073"/>
                <a:gd name="T72" fmla="*/ 998 w 1394"/>
                <a:gd name="T73" fmla="*/ 733 h 3073"/>
                <a:gd name="T74" fmla="*/ 871 w 1394"/>
                <a:gd name="T75" fmla="*/ 798 h 3073"/>
                <a:gd name="T76" fmla="*/ 929 w 1394"/>
                <a:gd name="T77" fmla="*/ 2095 h 3073"/>
                <a:gd name="T78" fmla="*/ 697 w 1394"/>
                <a:gd name="T79" fmla="*/ 3073 h 3073"/>
                <a:gd name="T80" fmla="*/ 465 w 1394"/>
                <a:gd name="T81" fmla="*/ 2095 h 3073"/>
                <a:gd name="T82" fmla="*/ 523 w 1394"/>
                <a:gd name="T83" fmla="*/ 798 h 3073"/>
                <a:gd name="T84" fmla="*/ 397 w 1394"/>
                <a:gd name="T85" fmla="*/ 733 h 3073"/>
                <a:gd name="T86" fmla="*/ 301 w 1394"/>
                <a:gd name="T87" fmla="*/ 634 h 3073"/>
                <a:gd name="T88" fmla="*/ 244 w 1394"/>
                <a:gd name="T89" fmla="*/ 505 h 3073"/>
                <a:gd name="T90" fmla="*/ 232 w 1394"/>
                <a:gd name="T91" fmla="*/ 116 h 3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4" h="3073">
                  <a:moveTo>
                    <a:pt x="523" y="2270"/>
                  </a:moveTo>
                  <a:lnTo>
                    <a:pt x="504" y="2273"/>
                  </a:lnTo>
                  <a:lnTo>
                    <a:pt x="488" y="2280"/>
                  </a:lnTo>
                  <a:lnTo>
                    <a:pt x="475" y="2292"/>
                  </a:lnTo>
                  <a:lnTo>
                    <a:pt x="468" y="2309"/>
                  </a:lnTo>
                  <a:lnTo>
                    <a:pt x="465" y="2328"/>
                  </a:lnTo>
                  <a:lnTo>
                    <a:pt x="465" y="2380"/>
                  </a:lnTo>
                  <a:lnTo>
                    <a:pt x="468" y="2413"/>
                  </a:lnTo>
                  <a:lnTo>
                    <a:pt x="476" y="2443"/>
                  </a:lnTo>
                  <a:lnTo>
                    <a:pt x="490" y="2471"/>
                  </a:lnTo>
                  <a:lnTo>
                    <a:pt x="508" y="2496"/>
                  </a:lnTo>
                  <a:lnTo>
                    <a:pt x="529" y="2518"/>
                  </a:lnTo>
                  <a:lnTo>
                    <a:pt x="554" y="2536"/>
                  </a:lnTo>
                  <a:lnTo>
                    <a:pt x="583" y="2549"/>
                  </a:lnTo>
                  <a:lnTo>
                    <a:pt x="612" y="2558"/>
                  </a:lnTo>
                  <a:lnTo>
                    <a:pt x="645" y="2561"/>
                  </a:lnTo>
                  <a:lnTo>
                    <a:pt x="750" y="2561"/>
                  </a:lnTo>
                  <a:lnTo>
                    <a:pt x="781" y="2558"/>
                  </a:lnTo>
                  <a:lnTo>
                    <a:pt x="812" y="2549"/>
                  </a:lnTo>
                  <a:lnTo>
                    <a:pt x="841" y="2536"/>
                  </a:lnTo>
                  <a:lnTo>
                    <a:pt x="865" y="2518"/>
                  </a:lnTo>
                  <a:lnTo>
                    <a:pt x="887" y="2496"/>
                  </a:lnTo>
                  <a:lnTo>
                    <a:pt x="905" y="2471"/>
                  </a:lnTo>
                  <a:lnTo>
                    <a:pt x="919" y="2443"/>
                  </a:lnTo>
                  <a:lnTo>
                    <a:pt x="927" y="2413"/>
                  </a:lnTo>
                  <a:lnTo>
                    <a:pt x="929" y="2380"/>
                  </a:lnTo>
                  <a:lnTo>
                    <a:pt x="929" y="2328"/>
                  </a:lnTo>
                  <a:lnTo>
                    <a:pt x="927" y="2309"/>
                  </a:lnTo>
                  <a:lnTo>
                    <a:pt x="919" y="2292"/>
                  </a:lnTo>
                  <a:lnTo>
                    <a:pt x="907" y="2280"/>
                  </a:lnTo>
                  <a:lnTo>
                    <a:pt x="891" y="2273"/>
                  </a:lnTo>
                  <a:lnTo>
                    <a:pt x="871" y="2270"/>
                  </a:lnTo>
                  <a:lnTo>
                    <a:pt x="852" y="2273"/>
                  </a:lnTo>
                  <a:lnTo>
                    <a:pt x="836" y="2280"/>
                  </a:lnTo>
                  <a:lnTo>
                    <a:pt x="824" y="2292"/>
                  </a:lnTo>
                  <a:lnTo>
                    <a:pt x="816" y="2309"/>
                  </a:lnTo>
                  <a:lnTo>
                    <a:pt x="813" y="2328"/>
                  </a:lnTo>
                  <a:lnTo>
                    <a:pt x="813" y="2380"/>
                  </a:lnTo>
                  <a:lnTo>
                    <a:pt x="810" y="2400"/>
                  </a:lnTo>
                  <a:lnTo>
                    <a:pt x="801" y="2418"/>
                  </a:lnTo>
                  <a:lnTo>
                    <a:pt x="787" y="2432"/>
                  </a:lnTo>
                  <a:lnTo>
                    <a:pt x="770" y="2441"/>
                  </a:lnTo>
                  <a:lnTo>
                    <a:pt x="750" y="2444"/>
                  </a:lnTo>
                  <a:lnTo>
                    <a:pt x="645" y="2444"/>
                  </a:lnTo>
                  <a:lnTo>
                    <a:pt x="625" y="2441"/>
                  </a:lnTo>
                  <a:lnTo>
                    <a:pt x="607" y="2432"/>
                  </a:lnTo>
                  <a:lnTo>
                    <a:pt x="593" y="2418"/>
                  </a:lnTo>
                  <a:lnTo>
                    <a:pt x="584" y="2400"/>
                  </a:lnTo>
                  <a:lnTo>
                    <a:pt x="581" y="2380"/>
                  </a:lnTo>
                  <a:lnTo>
                    <a:pt x="581" y="2328"/>
                  </a:lnTo>
                  <a:lnTo>
                    <a:pt x="579" y="2309"/>
                  </a:lnTo>
                  <a:lnTo>
                    <a:pt x="570" y="2292"/>
                  </a:lnTo>
                  <a:lnTo>
                    <a:pt x="559" y="2280"/>
                  </a:lnTo>
                  <a:lnTo>
                    <a:pt x="543" y="2273"/>
                  </a:lnTo>
                  <a:lnTo>
                    <a:pt x="523" y="2270"/>
                  </a:lnTo>
                  <a:close/>
                  <a:moveTo>
                    <a:pt x="581" y="1921"/>
                  </a:moveTo>
                  <a:lnTo>
                    <a:pt x="581" y="2095"/>
                  </a:lnTo>
                  <a:lnTo>
                    <a:pt x="813" y="2095"/>
                  </a:lnTo>
                  <a:lnTo>
                    <a:pt x="813" y="1921"/>
                  </a:lnTo>
                  <a:lnTo>
                    <a:pt x="581" y="1921"/>
                  </a:lnTo>
                  <a:close/>
                  <a:moveTo>
                    <a:pt x="348" y="233"/>
                  </a:moveTo>
                  <a:lnTo>
                    <a:pt x="348" y="407"/>
                  </a:lnTo>
                  <a:lnTo>
                    <a:pt x="352" y="449"/>
                  </a:lnTo>
                  <a:lnTo>
                    <a:pt x="360" y="488"/>
                  </a:lnTo>
                  <a:lnTo>
                    <a:pt x="374" y="525"/>
                  </a:lnTo>
                  <a:lnTo>
                    <a:pt x="392" y="560"/>
                  </a:lnTo>
                  <a:lnTo>
                    <a:pt x="415" y="592"/>
                  </a:lnTo>
                  <a:lnTo>
                    <a:pt x="441" y="620"/>
                  </a:lnTo>
                  <a:lnTo>
                    <a:pt x="472" y="644"/>
                  </a:lnTo>
                  <a:lnTo>
                    <a:pt x="506" y="666"/>
                  </a:lnTo>
                  <a:lnTo>
                    <a:pt x="542" y="681"/>
                  </a:lnTo>
                  <a:lnTo>
                    <a:pt x="581" y="693"/>
                  </a:lnTo>
                  <a:lnTo>
                    <a:pt x="587" y="693"/>
                  </a:lnTo>
                  <a:lnTo>
                    <a:pt x="604" y="696"/>
                  </a:lnTo>
                  <a:lnTo>
                    <a:pt x="622" y="698"/>
                  </a:lnTo>
                  <a:lnTo>
                    <a:pt x="639" y="698"/>
                  </a:lnTo>
                  <a:lnTo>
                    <a:pt x="755" y="698"/>
                  </a:lnTo>
                  <a:lnTo>
                    <a:pt x="770" y="698"/>
                  </a:lnTo>
                  <a:lnTo>
                    <a:pt x="784" y="697"/>
                  </a:lnTo>
                  <a:lnTo>
                    <a:pt x="797" y="696"/>
                  </a:lnTo>
                  <a:lnTo>
                    <a:pt x="808" y="693"/>
                  </a:lnTo>
                  <a:lnTo>
                    <a:pt x="813" y="693"/>
                  </a:lnTo>
                  <a:lnTo>
                    <a:pt x="852" y="681"/>
                  </a:lnTo>
                  <a:lnTo>
                    <a:pt x="889" y="666"/>
                  </a:lnTo>
                  <a:lnTo>
                    <a:pt x="923" y="644"/>
                  </a:lnTo>
                  <a:lnTo>
                    <a:pt x="952" y="620"/>
                  </a:lnTo>
                  <a:lnTo>
                    <a:pt x="980" y="592"/>
                  </a:lnTo>
                  <a:lnTo>
                    <a:pt x="1002" y="560"/>
                  </a:lnTo>
                  <a:lnTo>
                    <a:pt x="1021" y="525"/>
                  </a:lnTo>
                  <a:lnTo>
                    <a:pt x="1035" y="488"/>
                  </a:lnTo>
                  <a:lnTo>
                    <a:pt x="1043" y="449"/>
                  </a:lnTo>
                  <a:lnTo>
                    <a:pt x="1045" y="407"/>
                  </a:lnTo>
                  <a:lnTo>
                    <a:pt x="1045" y="233"/>
                  </a:lnTo>
                  <a:lnTo>
                    <a:pt x="987" y="233"/>
                  </a:lnTo>
                  <a:lnTo>
                    <a:pt x="987" y="349"/>
                  </a:lnTo>
                  <a:lnTo>
                    <a:pt x="407" y="349"/>
                  </a:lnTo>
                  <a:lnTo>
                    <a:pt x="407" y="233"/>
                  </a:lnTo>
                  <a:lnTo>
                    <a:pt x="348" y="233"/>
                  </a:lnTo>
                  <a:close/>
                  <a:moveTo>
                    <a:pt x="407" y="0"/>
                  </a:moveTo>
                  <a:lnTo>
                    <a:pt x="987" y="0"/>
                  </a:lnTo>
                  <a:lnTo>
                    <a:pt x="987" y="116"/>
                  </a:lnTo>
                  <a:lnTo>
                    <a:pt x="1162" y="116"/>
                  </a:lnTo>
                  <a:lnTo>
                    <a:pt x="1162" y="407"/>
                  </a:lnTo>
                  <a:lnTo>
                    <a:pt x="1159" y="457"/>
                  </a:lnTo>
                  <a:lnTo>
                    <a:pt x="1150" y="505"/>
                  </a:lnTo>
                  <a:lnTo>
                    <a:pt x="1136" y="550"/>
                  </a:lnTo>
                  <a:lnTo>
                    <a:pt x="1117" y="594"/>
                  </a:lnTo>
                  <a:lnTo>
                    <a:pt x="1093" y="634"/>
                  </a:lnTo>
                  <a:lnTo>
                    <a:pt x="1065" y="671"/>
                  </a:lnTo>
                  <a:lnTo>
                    <a:pt x="1033" y="704"/>
                  </a:lnTo>
                  <a:lnTo>
                    <a:pt x="998" y="733"/>
                  </a:lnTo>
                  <a:lnTo>
                    <a:pt x="959" y="760"/>
                  </a:lnTo>
                  <a:lnTo>
                    <a:pt x="917" y="781"/>
                  </a:lnTo>
                  <a:lnTo>
                    <a:pt x="871" y="798"/>
                  </a:lnTo>
                  <a:lnTo>
                    <a:pt x="871" y="1804"/>
                  </a:lnTo>
                  <a:lnTo>
                    <a:pt x="929" y="1804"/>
                  </a:lnTo>
                  <a:lnTo>
                    <a:pt x="929" y="2095"/>
                  </a:lnTo>
                  <a:lnTo>
                    <a:pt x="1394" y="2095"/>
                  </a:lnTo>
                  <a:lnTo>
                    <a:pt x="1394" y="2631"/>
                  </a:lnTo>
                  <a:lnTo>
                    <a:pt x="697" y="3073"/>
                  </a:lnTo>
                  <a:lnTo>
                    <a:pt x="0" y="2624"/>
                  </a:lnTo>
                  <a:lnTo>
                    <a:pt x="0" y="2095"/>
                  </a:lnTo>
                  <a:lnTo>
                    <a:pt x="465" y="2095"/>
                  </a:lnTo>
                  <a:lnTo>
                    <a:pt x="465" y="1804"/>
                  </a:lnTo>
                  <a:lnTo>
                    <a:pt x="523" y="1804"/>
                  </a:lnTo>
                  <a:lnTo>
                    <a:pt x="523" y="798"/>
                  </a:lnTo>
                  <a:lnTo>
                    <a:pt x="478" y="781"/>
                  </a:lnTo>
                  <a:lnTo>
                    <a:pt x="436" y="760"/>
                  </a:lnTo>
                  <a:lnTo>
                    <a:pt x="397" y="733"/>
                  </a:lnTo>
                  <a:lnTo>
                    <a:pt x="361" y="704"/>
                  </a:lnTo>
                  <a:lnTo>
                    <a:pt x="329" y="671"/>
                  </a:lnTo>
                  <a:lnTo>
                    <a:pt x="301" y="634"/>
                  </a:lnTo>
                  <a:lnTo>
                    <a:pt x="278" y="594"/>
                  </a:lnTo>
                  <a:lnTo>
                    <a:pt x="259" y="550"/>
                  </a:lnTo>
                  <a:lnTo>
                    <a:pt x="244" y="505"/>
                  </a:lnTo>
                  <a:lnTo>
                    <a:pt x="235" y="457"/>
                  </a:lnTo>
                  <a:lnTo>
                    <a:pt x="232" y="407"/>
                  </a:lnTo>
                  <a:lnTo>
                    <a:pt x="232" y="116"/>
                  </a:lnTo>
                  <a:lnTo>
                    <a:pt x="407" y="116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2" name="Group 991"/>
          <p:cNvGrpSpPr/>
          <p:nvPr/>
        </p:nvGrpSpPr>
        <p:grpSpPr>
          <a:xfrm>
            <a:off x="7364440" y="3432176"/>
            <a:ext cx="260350" cy="614363"/>
            <a:chOff x="7369175" y="3432176"/>
            <a:chExt cx="260350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1" name="Freeform 365"/>
            <p:cNvSpPr>
              <a:spLocks noEditPoints="1"/>
            </p:cNvSpPr>
            <p:nvPr/>
          </p:nvSpPr>
          <p:spPr bwMode="auto">
            <a:xfrm>
              <a:off x="7418388" y="3432176"/>
              <a:ext cx="161925" cy="306388"/>
            </a:xfrm>
            <a:custGeom>
              <a:avLst/>
              <a:gdLst>
                <a:gd name="T0" fmla="*/ 116 w 925"/>
                <a:gd name="T1" fmla="*/ 408 h 1743"/>
                <a:gd name="T2" fmla="*/ 127 w 925"/>
                <a:gd name="T3" fmla="*/ 488 h 1743"/>
                <a:gd name="T4" fmla="*/ 159 w 925"/>
                <a:gd name="T5" fmla="*/ 559 h 1743"/>
                <a:gd name="T6" fmla="*/ 208 w 925"/>
                <a:gd name="T7" fmla="*/ 619 h 1743"/>
                <a:gd name="T8" fmla="*/ 270 w 925"/>
                <a:gd name="T9" fmla="*/ 665 h 1743"/>
                <a:gd name="T10" fmla="*/ 345 w 925"/>
                <a:gd name="T11" fmla="*/ 691 h 1743"/>
                <a:gd name="T12" fmla="*/ 377 w 925"/>
                <a:gd name="T13" fmla="*/ 697 h 1743"/>
                <a:gd name="T14" fmla="*/ 520 w 925"/>
                <a:gd name="T15" fmla="*/ 698 h 1743"/>
                <a:gd name="T16" fmla="*/ 575 w 925"/>
                <a:gd name="T17" fmla="*/ 692 h 1743"/>
                <a:gd name="T18" fmla="*/ 619 w 925"/>
                <a:gd name="T19" fmla="*/ 681 h 1743"/>
                <a:gd name="T20" fmla="*/ 687 w 925"/>
                <a:gd name="T21" fmla="*/ 644 h 1743"/>
                <a:gd name="T22" fmla="*/ 744 w 925"/>
                <a:gd name="T23" fmla="*/ 591 h 1743"/>
                <a:gd name="T24" fmla="*/ 784 w 925"/>
                <a:gd name="T25" fmla="*/ 525 h 1743"/>
                <a:gd name="T26" fmla="*/ 806 w 925"/>
                <a:gd name="T27" fmla="*/ 448 h 1743"/>
                <a:gd name="T28" fmla="*/ 809 w 925"/>
                <a:gd name="T29" fmla="*/ 233 h 1743"/>
                <a:gd name="T30" fmla="*/ 751 w 925"/>
                <a:gd name="T31" fmla="*/ 350 h 1743"/>
                <a:gd name="T32" fmla="*/ 173 w 925"/>
                <a:gd name="T33" fmla="*/ 233 h 1743"/>
                <a:gd name="T34" fmla="*/ 173 w 925"/>
                <a:gd name="T35" fmla="*/ 0 h 1743"/>
                <a:gd name="T36" fmla="*/ 751 w 925"/>
                <a:gd name="T37" fmla="*/ 117 h 1743"/>
                <a:gd name="T38" fmla="*/ 925 w 925"/>
                <a:gd name="T39" fmla="*/ 408 h 1743"/>
                <a:gd name="T40" fmla="*/ 914 w 925"/>
                <a:gd name="T41" fmla="*/ 504 h 1743"/>
                <a:gd name="T42" fmla="*/ 880 w 925"/>
                <a:gd name="T43" fmla="*/ 593 h 1743"/>
                <a:gd name="T44" fmla="*/ 828 w 925"/>
                <a:gd name="T45" fmla="*/ 670 h 1743"/>
                <a:gd name="T46" fmla="*/ 761 w 925"/>
                <a:gd name="T47" fmla="*/ 734 h 1743"/>
                <a:gd name="T48" fmla="*/ 680 w 925"/>
                <a:gd name="T49" fmla="*/ 780 h 1743"/>
                <a:gd name="T50" fmla="*/ 636 w 925"/>
                <a:gd name="T51" fmla="*/ 1743 h 1743"/>
                <a:gd name="T52" fmla="*/ 289 w 925"/>
                <a:gd name="T53" fmla="*/ 797 h 1743"/>
                <a:gd name="T54" fmla="*/ 203 w 925"/>
                <a:gd name="T55" fmla="*/ 759 h 1743"/>
                <a:gd name="T56" fmla="*/ 128 w 925"/>
                <a:gd name="T57" fmla="*/ 704 h 1743"/>
                <a:gd name="T58" fmla="*/ 68 w 925"/>
                <a:gd name="T59" fmla="*/ 633 h 1743"/>
                <a:gd name="T60" fmla="*/ 26 w 925"/>
                <a:gd name="T61" fmla="*/ 550 h 1743"/>
                <a:gd name="T62" fmla="*/ 3 w 925"/>
                <a:gd name="T63" fmla="*/ 456 h 1743"/>
                <a:gd name="T64" fmla="*/ 0 w 925"/>
                <a:gd name="T65" fmla="*/ 117 h 1743"/>
                <a:gd name="T66" fmla="*/ 173 w 925"/>
                <a:gd name="T67" fmla="*/ 0 h 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5" h="1743">
                  <a:moveTo>
                    <a:pt x="116" y="233"/>
                  </a:moveTo>
                  <a:lnTo>
                    <a:pt x="116" y="408"/>
                  </a:lnTo>
                  <a:lnTo>
                    <a:pt x="119" y="448"/>
                  </a:lnTo>
                  <a:lnTo>
                    <a:pt x="127" y="488"/>
                  </a:lnTo>
                  <a:lnTo>
                    <a:pt x="141" y="525"/>
                  </a:lnTo>
                  <a:lnTo>
                    <a:pt x="159" y="559"/>
                  </a:lnTo>
                  <a:lnTo>
                    <a:pt x="181" y="591"/>
                  </a:lnTo>
                  <a:lnTo>
                    <a:pt x="208" y="619"/>
                  </a:lnTo>
                  <a:lnTo>
                    <a:pt x="238" y="644"/>
                  </a:lnTo>
                  <a:lnTo>
                    <a:pt x="270" y="665"/>
                  </a:lnTo>
                  <a:lnTo>
                    <a:pt x="306" y="681"/>
                  </a:lnTo>
                  <a:lnTo>
                    <a:pt x="345" y="691"/>
                  </a:lnTo>
                  <a:lnTo>
                    <a:pt x="350" y="692"/>
                  </a:lnTo>
                  <a:lnTo>
                    <a:pt x="377" y="697"/>
                  </a:lnTo>
                  <a:lnTo>
                    <a:pt x="405" y="698"/>
                  </a:lnTo>
                  <a:lnTo>
                    <a:pt x="520" y="698"/>
                  </a:lnTo>
                  <a:lnTo>
                    <a:pt x="548" y="697"/>
                  </a:lnTo>
                  <a:lnTo>
                    <a:pt x="575" y="692"/>
                  </a:lnTo>
                  <a:lnTo>
                    <a:pt x="580" y="691"/>
                  </a:lnTo>
                  <a:lnTo>
                    <a:pt x="619" y="681"/>
                  </a:lnTo>
                  <a:lnTo>
                    <a:pt x="655" y="665"/>
                  </a:lnTo>
                  <a:lnTo>
                    <a:pt x="687" y="644"/>
                  </a:lnTo>
                  <a:lnTo>
                    <a:pt x="718" y="619"/>
                  </a:lnTo>
                  <a:lnTo>
                    <a:pt x="744" y="591"/>
                  </a:lnTo>
                  <a:lnTo>
                    <a:pt x="766" y="559"/>
                  </a:lnTo>
                  <a:lnTo>
                    <a:pt x="784" y="525"/>
                  </a:lnTo>
                  <a:lnTo>
                    <a:pt x="798" y="488"/>
                  </a:lnTo>
                  <a:lnTo>
                    <a:pt x="806" y="448"/>
                  </a:lnTo>
                  <a:lnTo>
                    <a:pt x="809" y="408"/>
                  </a:lnTo>
                  <a:lnTo>
                    <a:pt x="809" y="233"/>
                  </a:lnTo>
                  <a:lnTo>
                    <a:pt x="751" y="233"/>
                  </a:lnTo>
                  <a:lnTo>
                    <a:pt x="751" y="350"/>
                  </a:lnTo>
                  <a:lnTo>
                    <a:pt x="173" y="350"/>
                  </a:lnTo>
                  <a:lnTo>
                    <a:pt x="173" y="233"/>
                  </a:lnTo>
                  <a:lnTo>
                    <a:pt x="116" y="233"/>
                  </a:lnTo>
                  <a:close/>
                  <a:moveTo>
                    <a:pt x="173" y="0"/>
                  </a:moveTo>
                  <a:lnTo>
                    <a:pt x="751" y="0"/>
                  </a:lnTo>
                  <a:lnTo>
                    <a:pt x="751" y="117"/>
                  </a:lnTo>
                  <a:lnTo>
                    <a:pt x="925" y="117"/>
                  </a:lnTo>
                  <a:lnTo>
                    <a:pt x="925" y="408"/>
                  </a:lnTo>
                  <a:lnTo>
                    <a:pt x="922" y="456"/>
                  </a:lnTo>
                  <a:lnTo>
                    <a:pt x="914" y="504"/>
                  </a:lnTo>
                  <a:lnTo>
                    <a:pt x="899" y="550"/>
                  </a:lnTo>
                  <a:lnTo>
                    <a:pt x="880" y="593"/>
                  </a:lnTo>
                  <a:lnTo>
                    <a:pt x="857" y="633"/>
                  </a:lnTo>
                  <a:lnTo>
                    <a:pt x="828" y="670"/>
                  </a:lnTo>
                  <a:lnTo>
                    <a:pt x="797" y="704"/>
                  </a:lnTo>
                  <a:lnTo>
                    <a:pt x="761" y="734"/>
                  </a:lnTo>
                  <a:lnTo>
                    <a:pt x="722" y="759"/>
                  </a:lnTo>
                  <a:lnTo>
                    <a:pt x="680" y="780"/>
                  </a:lnTo>
                  <a:lnTo>
                    <a:pt x="636" y="797"/>
                  </a:lnTo>
                  <a:lnTo>
                    <a:pt x="636" y="1743"/>
                  </a:lnTo>
                  <a:lnTo>
                    <a:pt x="289" y="1743"/>
                  </a:lnTo>
                  <a:lnTo>
                    <a:pt x="289" y="797"/>
                  </a:lnTo>
                  <a:lnTo>
                    <a:pt x="245" y="780"/>
                  </a:lnTo>
                  <a:lnTo>
                    <a:pt x="203" y="759"/>
                  </a:lnTo>
                  <a:lnTo>
                    <a:pt x="164" y="734"/>
                  </a:lnTo>
                  <a:lnTo>
                    <a:pt x="128" y="704"/>
                  </a:lnTo>
                  <a:lnTo>
                    <a:pt x="97" y="670"/>
                  </a:lnTo>
                  <a:lnTo>
                    <a:pt x="68" y="633"/>
                  </a:lnTo>
                  <a:lnTo>
                    <a:pt x="45" y="593"/>
                  </a:lnTo>
                  <a:lnTo>
                    <a:pt x="26" y="550"/>
                  </a:lnTo>
                  <a:lnTo>
                    <a:pt x="11" y="504"/>
                  </a:lnTo>
                  <a:lnTo>
                    <a:pt x="3" y="456"/>
                  </a:lnTo>
                  <a:lnTo>
                    <a:pt x="0" y="408"/>
                  </a:lnTo>
                  <a:lnTo>
                    <a:pt x="0" y="117"/>
                  </a:lnTo>
                  <a:lnTo>
                    <a:pt x="173" y="117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66"/>
            <p:cNvSpPr>
              <a:spLocks noEditPoints="1"/>
            </p:cNvSpPr>
            <p:nvPr/>
          </p:nvSpPr>
          <p:spPr bwMode="auto">
            <a:xfrm>
              <a:off x="7369175" y="3759201"/>
              <a:ext cx="260350" cy="287338"/>
            </a:xfrm>
            <a:custGeom>
              <a:avLst/>
              <a:gdLst>
                <a:gd name="T0" fmla="*/ 546 w 1475"/>
                <a:gd name="T1" fmla="*/ 410 h 1626"/>
                <a:gd name="T2" fmla="*/ 518 w 1475"/>
                <a:gd name="T3" fmla="*/ 431 h 1626"/>
                <a:gd name="T4" fmla="*/ 506 w 1475"/>
                <a:gd name="T5" fmla="*/ 465 h 1626"/>
                <a:gd name="T6" fmla="*/ 510 w 1475"/>
                <a:gd name="T7" fmla="*/ 550 h 1626"/>
                <a:gd name="T8" fmla="*/ 531 w 1475"/>
                <a:gd name="T9" fmla="*/ 608 h 1626"/>
                <a:gd name="T10" fmla="*/ 571 w 1475"/>
                <a:gd name="T11" fmla="*/ 655 h 1626"/>
                <a:gd name="T12" fmla="*/ 623 w 1475"/>
                <a:gd name="T13" fmla="*/ 686 h 1626"/>
                <a:gd name="T14" fmla="*/ 686 w 1475"/>
                <a:gd name="T15" fmla="*/ 698 h 1626"/>
                <a:gd name="T16" fmla="*/ 821 w 1475"/>
                <a:gd name="T17" fmla="*/ 695 h 1626"/>
                <a:gd name="T18" fmla="*/ 880 w 1475"/>
                <a:gd name="T19" fmla="*/ 673 h 1626"/>
                <a:gd name="T20" fmla="*/ 926 w 1475"/>
                <a:gd name="T21" fmla="*/ 633 h 1626"/>
                <a:gd name="T22" fmla="*/ 957 w 1475"/>
                <a:gd name="T23" fmla="*/ 581 h 1626"/>
                <a:gd name="T24" fmla="*/ 969 w 1475"/>
                <a:gd name="T25" fmla="*/ 517 h 1626"/>
                <a:gd name="T26" fmla="*/ 965 w 1475"/>
                <a:gd name="T27" fmla="*/ 447 h 1626"/>
                <a:gd name="T28" fmla="*/ 945 w 1475"/>
                <a:gd name="T29" fmla="*/ 419 h 1626"/>
                <a:gd name="T30" fmla="*/ 911 w 1475"/>
                <a:gd name="T31" fmla="*/ 407 h 1626"/>
                <a:gd name="T32" fmla="*/ 877 w 1475"/>
                <a:gd name="T33" fmla="*/ 419 h 1626"/>
                <a:gd name="T34" fmla="*/ 856 w 1475"/>
                <a:gd name="T35" fmla="*/ 447 h 1626"/>
                <a:gd name="T36" fmla="*/ 853 w 1475"/>
                <a:gd name="T37" fmla="*/ 517 h 1626"/>
                <a:gd name="T38" fmla="*/ 844 w 1475"/>
                <a:gd name="T39" fmla="*/ 550 h 1626"/>
                <a:gd name="T40" fmla="*/ 821 w 1475"/>
                <a:gd name="T41" fmla="*/ 573 h 1626"/>
                <a:gd name="T42" fmla="*/ 790 w 1475"/>
                <a:gd name="T43" fmla="*/ 582 h 1626"/>
                <a:gd name="T44" fmla="*/ 669 w 1475"/>
                <a:gd name="T45" fmla="*/ 579 h 1626"/>
                <a:gd name="T46" fmla="*/ 641 w 1475"/>
                <a:gd name="T47" fmla="*/ 563 h 1626"/>
                <a:gd name="T48" fmla="*/ 624 w 1475"/>
                <a:gd name="T49" fmla="*/ 534 h 1626"/>
                <a:gd name="T50" fmla="*/ 622 w 1475"/>
                <a:gd name="T51" fmla="*/ 465 h 1626"/>
                <a:gd name="T52" fmla="*/ 611 w 1475"/>
                <a:gd name="T53" fmla="*/ 431 h 1626"/>
                <a:gd name="T54" fmla="*/ 582 w 1475"/>
                <a:gd name="T55" fmla="*/ 410 h 1626"/>
                <a:gd name="T56" fmla="*/ 564 w 1475"/>
                <a:gd name="T57" fmla="*/ 0 h 1626"/>
                <a:gd name="T58" fmla="*/ 911 w 1475"/>
                <a:gd name="T59" fmla="*/ 116 h 1626"/>
                <a:gd name="T60" fmla="*/ 1384 w 1475"/>
                <a:gd name="T61" fmla="*/ 119 h 1626"/>
                <a:gd name="T62" fmla="*/ 1431 w 1475"/>
                <a:gd name="T63" fmla="*/ 140 h 1626"/>
                <a:gd name="T64" fmla="*/ 1463 w 1475"/>
                <a:gd name="T65" fmla="*/ 182 h 1626"/>
                <a:gd name="T66" fmla="*/ 1475 w 1475"/>
                <a:gd name="T67" fmla="*/ 231 h 1626"/>
                <a:gd name="T68" fmla="*/ 1189 w 1475"/>
                <a:gd name="T69" fmla="*/ 1626 h 1626"/>
                <a:gd name="T70" fmla="*/ 2 w 1475"/>
                <a:gd name="T71" fmla="*/ 258 h 1626"/>
                <a:gd name="T72" fmla="*/ 3 w 1475"/>
                <a:gd name="T73" fmla="*/ 206 h 1626"/>
                <a:gd name="T74" fmla="*/ 26 w 1475"/>
                <a:gd name="T75" fmla="*/ 159 h 1626"/>
                <a:gd name="T76" fmla="*/ 66 w 1475"/>
                <a:gd name="T77" fmla="*/ 128 h 1626"/>
                <a:gd name="T78" fmla="*/ 117 w 1475"/>
                <a:gd name="T79" fmla="*/ 116 h 1626"/>
                <a:gd name="T80" fmla="*/ 564 w 1475"/>
                <a:gd name="T81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5" h="1626">
                  <a:moveTo>
                    <a:pt x="564" y="407"/>
                  </a:moveTo>
                  <a:lnTo>
                    <a:pt x="546" y="410"/>
                  </a:lnTo>
                  <a:lnTo>
                    <a:pt x="530" y="419"/>
                  </a:lnTo>
                  <a:lnTo>
                    <a:pt x="518" y="431"/>
                  </a:lnTo>
                  <a:lnTo>
                    <a:pt x="510" y="447"/>
                  </a:lnTo>
                  <a:lnTo>
                    <a:pt x="506" y="465"/>
                  </a:lnTo>
                  <a:lnTo>
                    <a:pt x="506" y="517"/>
                  </a:lnTo>
                  <a:lnTo>
                    <a:pt x="510" y="550"/>
                  </a:lnTo>
                  <a:lnTo>
                    <a:pt x="518" y="581"/>
                  </a:lnTo>
                  <a:lnTo>
                    <a:pt x="531" y="608"/>
                  </a:lnTo>
                  <a:lnTo>
                    <a:pt x="548" y="633"/>
                  </a:lnTo>
                  <a:lnTo>
                    <a:pt x="571" y="655"/>
                  </a:lnTo>
                  <a:lnTo>
                    <a:pt x="596" y="673"/>
                  </a:lnTo>
                  <a:lnTo>
                    <a:pt x="623" y="686"/>
                  </a:lnTo>
                  <a:lnTo>
                    <a:pt x="654" y="695"/>
                  </a:lnTo>
                  <a:lnTo>
                    <a:pt x="686" y="698"/>
                  </a:lnTo>
                  <a:lnTo>
                    <a:pt x="790" y="698"/>
                  </a:lnTo>
                  <a:lnTo>
                    <a:pt x="821" y="695"/>
                  </a:lnTo>
                  <a:lnTo>
                    <a:pt x="852" y="686"/>
                  </a:lnTo>
                  <a:lnTo>
                    <a:pt x="880" y="673"/>
                  </a:lnTo>
                  <a:lnTo>
                    <a:pt x="904" y="655"/>
                  </a:lnTo>
                  <a:lnTo>
                    <a:pt x="926" y="633"/>
                  </a:lnTo>
                  <a:lnTo>
                    <a:pt x="944" y="608"/>
                  </a:lnTo>
                  <a:lnTo>
                    <a:pt x="957" y="581"/>
                  </a:lnTo>
                  <a:lnTo>
                    <a:pt x="965" y="550"/>
                  </a:lnTo>
                  <a:lnTo>
                    <a:pt x="969" y="517"/>
                  </a:lnTo>
                  <a:lnTo>
                    <a:pt x="969" y="465"/>
                  </a:lnTo>
                  <a:lnTo>
                    <a:pt x="965" y="447"/>
                  </a:lnTo>
                  <a:lnTo>
                    <a:pt x="958" y="431"/>
                  </a:lnTo>
                  <a:lnTo>
                    <a:pt x="945" y="419"/>
                  </a:lnTo>
                  <a:lnTo>
                    <a:pt x="930" y="410"/>
                  </a:lnTo>
                  <a:lnTo>
                    <a:pt x="911" y="407"/>
                  </a:lnTo>
                  <a:lnTo>
                    <a:pt x="893" y="410"/>
                  </a:lnTo>
                  <a:lnTo>
                    <a:pt x="877" y="419"/>
                  </a:lnTo>
                  <a:lnTo>
                    <a:pt x="864" y="431"/>
                  </a:lnTo>
                  <a:lnTo>
                    <a:pt x="856" y="447"/>
                  </a:lnTo>
                  <a:lnTo>
                    <a:pt x="853" y="465"/>
                  </a:lnTo>
                  <a:lnTo>
                    <a:pt x="853" y="517"/>
                  </a:lnTo>
                  <a:lnTo>
                    <a:pt x="851" y="534"/>
                  </a:lnTo>
                  <a:lnTo>
                    <a:pt x="844" y="550"/>
                  </a:lnTo>
                  <a:lnTo>
                    <a:pt x="834" y="563"/>
                  </a:lnTo>
                  <a:lnTo>
                    <a:pt x="821" y="573"/>
                  </a:lnTo>
                  <a:lnTo>
                    <a:pt x="806" y="579"/>
                  </a:lnTo>
                  <a:lnTo>
                    <a:pt x="790" y="582"/>
                  </a:lnTo>
                  <a:lnTo>
                    <a:pt x="686" y="582"/>
                  </a:lnTo>
                  <a:lnTo>
                    <a:pt x="669" y="579"/>
                  </a:lnTo>
                  <a:lnTo>
                    <a:pt x="654" y="573"/>
                  </a:lnTo>
                  <a:lnTo>
                    <a:pt x="641" y="563"/>
                  </a:lnTo>
                  <a:lnTo>
                    <a:pt x="631" y="550"/>
                  </a:lnTo>
                  <a:lnTo>
                    <a:pt x="624" y="534"/>
                  </a:lnTo>
                  <a:lnTo>
                    <a:pt x="622" y="517"/>
                  </a:lnTo>
                  <a:lnTo>
                    <a:pt x="622" y="465"/>
                  </a:lnTo>
                  <a:lnTo>
                    <a:pt x="619" y="447"/>
                  </a:lnTo>
                  <a:lnTo>
                    <a:pt x="611" y="431"/>
                  </a:lnTo>
                  <a:lnTo>
                    <a:pt x="598" y="419"/>
                  </a:lnTo>
                  <a:lnTo>
                    <a:pt x="582" y="410"/>
                  </a:lnTo>
                  <a:lnTo>
                    <a:pt x="564" y="407"/>
                  </a:lnTo>
                  <a:close/>
                  <a:moveTo>
                    <a:pt x="564" y="0"/>
                  </a:moveTo>
                  <a:lnTo>
                    <a:pt x="911" y="0"/>
                  </a:lnTo>
                  <a:lnTo>
                    <a:pt x="911" y="116"/>
                  </a:lnTo>
                  <a:lnTo>
                    <a:pt x="1358" y="116"/>
                  </a:lnTo>
                  <a:lnTo>
                    <a:pt x="1384" y="119"/>
                  </a:lnTo>
                  <a:lnTo>
                    <a:pt x="1409" y="128"/>
                  </a:lnTo>
                  <a:lnTo>
                    <a:pt x="1431" y="140"/>
                  </a:lnTo>
                  <a:lnTo>
                    <a:pt x="1449" y="159"/>
                  </a:lnTo>
                  <a:lnTo>
                    <a:pt x="1463" y="182"/>
                  </a:lnTo>
                  <a:lnTo>
                    <a:pt x="1472" y="206"/>
                  </a:lnTo>
                  <a:lnTo>
                    <a:pt x="1475" y="231"/>
                  </a:lnTo>
                  <a:lnTo>
                    <a:pt x="1473" y="258"/>
                  </a:lnTo>
                  <a:lnTo>
                    <a:pt x="1189" y="1626"/>
                  </a:lnTo>
                  <a:lnTo>
                    <a:pt x="286" y="1626"/>
                  </a:lnTo>
                  <a:lnTo>
                    <a:pt x="2" y="258"/>
                  </a:lnTo>
                  <a:lnTo>
                    <a:pt x="0" y="231"/>
                  </a:lnTo>
                  <a:lnTo>
                    <a:pt x="3" y="206"/>
                  </a:lnTo>
                  <a:lnTo>
                    <a:pt x="12" y="182"/>
                  </a:lnTo>
                  <a:lnTo>
                    <a:pt x="26" y="159"/>
                  </a:lnTo>
                  <a:lnTo>
                    <a:pt x="44" y="140"/>
                  </a:lnTo>
                  <a:lnTo>
                    <a:pt x="66" y="128"/>
                  </a:lnTo>
                  <a:lnTo>
                    <a:pt x="91" y="119"/>
                  </a:lnTo>
                  <a:lnTo>
                    <a:pt x="117" y="116"/>
                  </a:lnTo>
                  <a:lnTo>
                    <a:pt x="564" y="116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6" name="Freeform 371"/>
          <p:cNvSpPr>
            <a:spLocks noEditPoints="1"/>
          </p:cNvSpPr>
          <p:nvPr/>
        </p:nvSpPr>
        <p:spPr bwMode="auto">
          <a:xfrm>
            <a:off x="8358672" y="3432176"/>
            <a:ext cx="142875" cy="614363"/>
          </a:xfrm>
          <a:custGeom>
            <a:avLst/>
            <a:gdLst>
              <a:gd name="T0" fmla="*/ 118 w 808"/>
              <a:gd name="T1" fmla="*/ 144 h 3486"/>
              <a:gd name="T2" fmla="*/ 128 w 808"/>
              <a:gd name="T3" fmla="*/ 187 h 3486"/>
              <a:gd name="T4" fmla="*/ 148 w 808"/>
              <a:gd name="T5" fmla="*/ 218 h 3486"/>
              <a:gd name="T6" fmla="*/ 179 w 808"/>
              <a:gd name="T7" fmla="*/ 247 h 3486"/>
              <a:gd name="T8" fmla="*/ 218 w 808"/>
              <a:gd name="T9" fmla="*/ 277 h 3486"/>
              <a:gd name="T10" fmla="*/ 279 w 808"/>
              <a:gd name="T11" fmla="*/ 322 h 3486"/>
              <a:gd name="T12" fmla="*/ 496 w 808"/>
              <a:gd name="T13" fmla="*/ 350 h 3486"/>
              <a:gd name="T14" fmla="*/ 559 w 808"/>
              <a:gd name="T15" fmla="*/ 298 h 3486"/>
              <a:gd name="T16" fmla="*/ 609 w 808"/>
              <a:gd name="T17" fmla="*/ 262 h 3486"/>
              <a:gd name="T18" fmla="*/ 645 w 808"/>
              <a:gd name="T19" fmla="*/ 233 h 3486"/>
              <a:gd name="T20" fmla="*/ 670 w 808"/>
              <a:gd name="T21" fmla="*/ 204 h 3486"/>
              <a:gd name="T22" fmla="*/ 686 w 808"/>
              <a:gd name="T23" fmla="*/ 166 h 3486"/>
              <a:gd name="T24" fmla="*/ 691 w 808"/>
              <a:gd name="T25" fmla="*/ 118 h 3486"/>
              <a:gd name="T26" fmla="*/ 116 w 808"/>
              <a:gd name="T27" fmla="*/ 0 h 3486"/>
              <a:gd name="T28" fmla="*/ 719 w 808"/>
              <a:gd name="T29" fmla="*/ 4 h 3486"/>
              <a:gd name="T30" fmla="*/ 765 w 808"/>
              <a:gd name="T31" fmla="*/ 25 h 3486"/>
              <a:gd name="T32" fmla="*/ 795 w 808"/>
              <a:gd name="T33" fmla="*/ 64 h 3486"/>
              <a:gd name="T34" fmla="*/ 807 w 808"/>
              <a:gd name="T35" fmla="*/ 117 h 3486"/>
              <a:gd name="T36" fmla="*/ 799 w 808"/>
              <a:gd name="T37" fmla="*/ 189 h 3486"/>
              <a:gd name="T38" fmla="*/ 779 w 808"/>
              <a:gd name="T39" fmla="*/ 245 h 3486"/>
              <a:gd name="T40" fmla="*/ 750 w 808"/>
              <a:gd name="T41" fmla="*/ 289 h 3486"/>
              <a:gd name="T42" fmla="*/ 714 w 808"/>
              <a:gd name="T43" fmla="*/ 326 h 3486"/>
              <a:gd name="T44" fmla="*/ 674 w 808"/>
              <a:gd name="T45" fmla="*/ 357 h 3486"/>
              <a:gd name="T46" fmla="*/ 616 w 808"/>
              <a:gd name="T47" fmla="*/ 400 h 3486"/>
              <a:gd name="T48" fmla="*/ 577 w 808"/>
              <a:gd name="T49" fmla="*/ 2615 h 3486"/>
              <a:gd name="T50" fmla="*/ 699 w 808"/>
              <a:gd name="T51" fmla="*/ 2615 h 3486"/>
              <a:gd name="T52" fmla="*/ 724 w 808"/>
              <a:gd name="T53" fmla="*/ 2623 h 3486"/>
              <a:gd name="T54" fmla="*/ 763 w 808"/>
              <a:gd name="T55" fmla="*/ 2648 h 3486"/>
              <a:gd name="T56" fmla="*/ 794 w 808"/>
              <a:gd name="T57" fmla="*/ 2685 h 3486"/>
              <a:gd name="T58" fmla="*/ 808 w 808"/>
              <a:gd name="T59" fmla="*/ 2730 h 3486"/>
              <a:gd name="T60" fmla="*/ 805 w 808"/>
              <a:gd name="T61" fmla="*/ 3073 h 3486"/>
              <a:gd name="T62" fmla="*/ 783 w 808"/>
              <a:gd name="T63" fmla="*/ 3172 h 3486"/>
              <a:gd name="T64" fmla="*/ 742 w 808"/>
              <a:gd name="T65" fmla="*/ 3263 h 3486"/>
              <a:gd name="T66" fmla="*/ 683 w 808"/>
              <a:gd name="T67" fmla="*/ 3342 h 3486"/>
              <a:gd name="T68" fmla="*/ 607 w 808"/>
              <a:gd name="T69" fmla="*/ 3408 h 3486"/>
              <a:gd name="T70" fmla="*/ 518 w 808"/>
              <a:gd name="T71" fmla="*/ 3458 h 3486"/>
              <a:gd name="T72" fmla="*/ 437 w 808"/>
              <a:gd name="T73" fmla="*/ 3484 h 3486"/>
              <a:gd name="T74" fmla="*/ 371 w 808"/>
              <a:gd name="T75" fmla="*/ 3484 h 3486"/>
              <a:gd name="T76" fmla="*/ 289 w 808"/>
              <a:gd name="T77" fmla="*/ 3458 h 3486"/>
              <a:gd name="T78" fmla="*/ 201 w 808"/>
              <a:gd name="T79" fmla="*/ 3408 h 3486"/>
              <a:gd name="T80" fmla="*/ 125 w 808"/>
              <a:gd name="T81" fmla="*/ 3342 h 3486"/>
              <a:gd name="T82" fmla="*/ 66 w 808"/>
              <a:gd name="T83" fmla="*/ 3263 h 3486"/>
              <a:gd name="T84" fmla="*/ 24 w 808"/>
              <a:gd name="T85" fmla="*/ 3172 h 3486"/>
              <a:gd name="T86" fmla="*/ 3 w 808"/>
              <a:gd name="T87" fmla="*/ 3073 h 3486"/>
              <a:gd name="T88" fmla="*/ 0 w 808"/>
              <a:gd name="T89" fmla="*/ 2730 h 3486"/>
              <a:gd name="T90" fmla="*/ 13 w 808"/>
              <a:gd name="T91" fmla="*/ 2685 h 3486"/>
              <a:gd name="T92" fmla="*/ 44 w 808"/>
              <a:gd name="T93" fmla="*/ 2648 h 3486"/>
              <a:gd name="T94" fmla="*/ 84 w 808"/>
              <a:gd name="T95" fmla="*/ 2623 h 3486"/>
              <a:gd name="T96" fmla="*/ 109 w 808"/>
              <a:gd name="T97" fmla="*/ 2615 h 3486"/>
              <a:gd name="T98" fmla="*/ 231 w 808"/>
              <a:gd name="T99" fmla="*/ 2615 h 3486"/>
              <a:gd name="T100" fmla="*/ 191 w 808"/>
              <a:gd name="T101" fmla="*/ 400 h 3486"/>
              <a:gd name="T102" fmla="*/ 132 w 808"/>
              <a:gd name="T103" fmla="*/ 357 h 3486"/>
              <a:gd name="T104" fmla="*/ 92 w 808"/>
              <a:gd name="T105" fmla="*/ 325 h 3486"/>
              <a:gd name="T106" fmla="*/ 56 w 808"/>
              <a:gd name="T107" fmla="*/ 289 h 3486"/>
              <a:gd name="T108" fmla="*/ 27 w 808"/>
              <a:gd name="T109" fmla="*/ 245 h 3486"/>
              <a:gd name="T110" fmla="*/ 7 w 808"/>
              <a:gd name="T111" fmla="*/ 189 h 3486"/>
              <a:gd name="T112" fmla="*/ 0 w 808"/>
              <a:gd name="T113" fmla="*/ 117 h 3486"/>
              <a:gd name="T114" fmla="*/ 10 w 808"/>
              <a:gd name="T115" fmla="*/ 64 h 3486"/>
              <a:gd name="T116" fmla="*/ 41 w 808"/>
              <a:gd name="T117" fmla="*/ 25 h 3486"/>
              <a:gd name="T118" fmla="*/ 87 w 808"/>
              <a:gd name="T119" fmla="*/ 4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8" h="3486">
                <a:moveTo>
                  <a:pt x="116" y="117"/>
                </a:moveTo>
                <a:lnTo>
                  <a:pt x="118" y="144"/>
                </a:lnTo>
                <a:lnTo>
                  <a:pt x="121" y="166"/>
                </a:lnTo>
                <a:lnTo>
                  <a:pt x="128" y="187"/>
                </a:lnTo>
                <a:lnTo>
                  <a:pt x="137" y="204"/>
                </a:lnTo>
                <a:lnTo>
                  <a:pt x="148" y="218"/>
                </a:lnTo>
                <a:lnTo>
                  <a:pt x="162" y="233"/>
                </a:lnTo>
                <a:lnTo>
                  <a:pt x="179" y="247"/>
                </a:lnTo>
                <a:lnTo>
                  <a:pt x="197" y="262"/>
                </a:lnTo>
                <a:lnTo>
                  <a:pt x="218" y="277"/>
                </a:lnTo>
                <a:lnTo>
                  <a:pt x="248" y="298"/>
                </a:lnTo>
                <a:lnTo>
                  <a:pt x="279" y="322"/>
                </a:lnTo>
                <a:lnTo>
                  <a:pt x="312" y="350"/>
                </a:lnTo>
                <a:lnTo>
                  <a:pt x="496" y="350"/>
                </a:lnTo>
                <a:lnTo>
                  <a:pt x="527" y="322"/>
                </a:lnTo>
                <a:lnTo>
                  <a:pt x="559" y="298"/>
                </a:lnTo>
                <a:lnTo>
                  <a:pt x="588" y="277"/>
                </a:lnTo>
                <a:lnTo>
                  <a:pt x="609" y="262"/>
                </a:lnTo>
                <a:lnTo>
                  <a:pt x="628" y="247"/>
                </a:lnTo>
                <a:lnTo>
                  <a:pt x="645" y="233"/>
                </a:lnTo>
                <a:lnTo>
                  <a:pt x="659" y="218"/>
                </a:lnTo>
                <a:lnTo>
                  <a:pt x="670" y="204"/>
                </a:lnTo>
                <a:lnTo>
                  <a:pt x="680" y="187"/>
                </a:lnTo>
                <a:lnTo>
                  <a:pt x="686" y="166"/>
                </a:lnTo>
                <a:lnTo>
                  <a:pt x="690" y="144"/>
                </a:lnTo>
                <a:lnTo>
                  <a:pt x="691" y="118"/>
                </a:lnTo>
                <a:lnTo>
                  <a:pt x="116" y="117"/>
                </a:lnTo>
                <a:close/>
                <a:moveTo>
                  <a:pt x="116" y="0"/>
                </a:moveTo>
                <a:lnTo>
                  <a:pt x="691" y="0"/>
                </a:lnTo>
                <a:lnTo>
                  <a:pt x="719" y="4"/>
                </a:lnTo>
                <a:lnTo>
                  <a:pt x="744" y="12"/>
                </a:lnTo>
                <a:lnTo>
                  <a:pt x="765" y="25"/>
                </a:lnTo>
                <a:lnTo>
                  <a:pt x="783" y="43"/>
                </a:lnTo>
                <a:lnTo>
                  <a:pt x="795" y="64"/>
                </a:lnTo>
                <a:lnTo>
                  <a:pt x="804" y="89"/>
                </a:lnTo>
                <a:lnTo>
                  <a:pt x="807" y="117"/>
                </a:lnTo>
                <a:lnTo>
                  <a:pt x="805" y="155"/>
                </a:lnTo>
                <a:lnTo>
                  <a:pt x="799" y="189"/>
                </a:lnTo>
                <a:lnTo>
                  <a:pt x="791" y="218"/>
                </a:lnTo>
                <a:lnTo>
                  <a:pt x="779" y="245"/>
                </a:lnTo>
                <a:lnTo>
                  <a:pt x="766" y="268"/>
                </a:lnTo>
                <a:lnTo>
                  <a:pt x="750" y="289"/>
                </a:lnTo>
                <a:lnTo>
                  <a:pt x="733" y="308"/>
                </a:lnTo>
                <a:lnTo>
                  <a:pt x="714" y="326"/>
                </a:lnTo>
                <a:lnTo>
                  <a:pt x="695" y="342"/>
                </a:lnTo>
                <a:lnTo>
                  <a:pt x="674" y="357"/>
                </a:lnTo>
                <a:lnTo>
                  <a:pt x="654" y="372"/>
                </a:lnTo>
                <a:lnTo>
                  <a:pt x="616" y="400"/>
                </a:lnTo>
                <a:lnTo>
                  <a:pt x="577" y="433"/>
                </a:lnTo>
                <a:lnTo>
                  <a:pt x="577" y="2615"/>
                </a:lnTo>
                <a:lnTo>
                  <a:pt x="692" y="2615"/>
                </a:lnTo>
                <a:lnTo>
                  <a:pt x="699" y="2615"/>
                </a:lnTo>
                <a:lnTo>
                  <a:pt x="705" y="2616"/>
                </a:lnTo>
                <a:lnTo>
                  <a:pt x="724" y="2623"/>
                </a:lnTo>
                <a:lnTo>
                  <a:pt x="744" y="2633"/>
                </a:lnTo>
                <a:lnTo>
                  <a:pt x="763" y="2648"/>
                </a:lnTo>
                <a:lnTo>
                  <a:pt x="781" y="2665"/>
                </a:lnTo>
                <a:lnTo>
                  <a:pt x="794" y="2685"/>
                </a:lnTo>
                <a:lnTo>
                  <a:pt x="804" y="2707"/>
                </a:lnTo>
                <a:lnTo>
                  <a:pt x="808" y="2730"/>
                </a:lnTo>
                <a:lnTo>
                  <a:pt x="808" y="3021"/>
                </a:lnTo>
                <a:lnTo>
                  <a:pt x="805" y="3073"/>
                </a:lnTo>
                <a:lnTo>
                  <a:pt x="796" y="3123"/>
                </a:lnTo>
                <a:lnTo>
                  <a:pt x="783" y="3172"/>
                </a:lnTo>
                <a:lnTo>
                  <a:pt x="765" y="3218"/>
                </a:lnTo>
                <a:lnTo>
                  <a:pt x="742" y="3263"/>
                </a:lnTo>
                <a:lnTo>
                  <a:pt x="714" y="3304"/>
                </a:lnTo>
                <a:lnTo>
                  <a:pt x="683" y="3342"/>
                </a:lnTo>
                <a:lnTo>
                  <a:pt x="647" y="3377"/>
                </a:lnTo>
                <a:lnTo>
                  <a:pt x="607" y="3408"/>
                </a:lnTo>
                <a:lnTo>
                  <a:pt x="564" y="3435"/>
                </a:lnTo>
                <a:lnTo>
                  <a:pt x="518" y="3458"/>
                </a:lnTo>
                <a:lnTo>
                  <a:pt x="469" y="3476"/>
                </a:lnTo>
                <a:lnTo>
                  <a:pt x="437" y="3484"/>
                </a:lnTo>
                <a:lnTo>
                  <a:pt x="403" y="3486"/>
                </a:lnTo>
                <a:lnTo>
                  <a:pt x="371" y="3484"/>
                </a:lnTo>
                <a:lnTo>
                  <a:pt x="338" y="3476"/>
                </a:lnTo>
                <a:lnTo>
                  <a:pt x="289" y="3458"/>
                </a:lnTo>
                <a:lnTo>
                  <a:pt x="243" y="3435"/>
                </a:lnTo>
                <a:lnTo>
                  <a:pt x="201" y="3408"/>
                </a:lnTo>
                <a:lnTo>
                  <a:pt x="161" y="3377"/>
                </a:lnTo>
                <a:lnTo>
                  <a:pt x="125" y="3342"/>
                </a:lnTo>
                <a:lnTo>
                  <a:pt x="93" y="3304"/>
                </a:lnTo>
                <a:lnTo>
                  <a:pt x="66" y="3263"/>
                </a:lnTo>
                <a:lnTo>
                  <a:pt x="43" y="3218"/>
                </a:lnTo>
                <a:lnTo>
                  <a:pt x="24" y="3172"/>
                </a:lnTo>
                <a:lnTo>
                  <a:pt x="12" y="3123"/>
                </a:lnTo>
                <a:lnTo>
                  <a:pt x="3" y="3073"/>
                </a:lnTo>
                <a:lnTo>
                  <a:pt x="0" y="3021"/>
                </a:lnTo>
                <a:lnTo>
                  <a:pt x="0" y="2730"/>
                </a:lnTo>
                <a:lnTo>
                  <a:pt x="3" y="2707"/>
                </a:lnTo>
                <a:lnTo>
                  <a:pt x="13" y="2685"/>
                </a:lnTo>
                <a:lnTo>
                  <a:pt x="27" y="2665"/>
                </a:lnTo>
                <a:lnTo>
                  <a:pt x="44" y="2648"/>
                </a:lnTo>
                <a:lnTo>
                  <a:pt x="64" y="2633"/>
                </a:lnTo>
                <a:lnTo>
                  <a:pt x="84" y="2623"/>
                </a:lnTo>
                <a:lnTo>
                  <a:pt x="103" y="2616"/>
                </a:lnTo>
                <a:lnTo>
                  <a:pt x="109" y="2615"/>
                </a:lnTo>
                <a:lnTo>
                  <a:pt x="116" y="2615"/>
                </a:lnTo>
                <a:lnTo>
                  <a:pt x="231" y="2615"/>
                </a:lnTo>
                <a:lnTo>
                  <a:pt x="231" y="433"/>
                </a:lnTo>
                <a:lnTo>
                  <a:pt x="191" y="400"/>
                </a:lnTo>
                <a:lnTo>
                  <a:pt x="152" y="372"/>
                </a:lnTo>
                <a:lnTo>
                  <a:pt x="132" y="357"/>
                </a:lnTo>
                <a:lnTo>
                  <a:pt x="111" y="342"/>
                </a:lnTo>
                <a:lnTo>
                  <a:pt x="92" y="325"/>
                </a:lnTo>
                <a:lnTo>
                  <a:pt x="73" y="308"/>
                </a:lnTo>
                <a:lnTo>
                  <a:pt x="56" y="289"/>
                </a:lnTo>
                <a:lnTo>
                  <a:pt x="41" y="268"/>
                </a:lnTo>
                <a:lnTo>
                  <a:pt x="27" y="245"/>
                </a:lnTo>
                <a:lnTo>
                  <a:pt x="16" y="218"/>
                </a:lnTo>
                <a:lnTo>
                  <a:pt x="7" y="189"/>
                </a:lnTo>
                <a:lnTo>
                  <a:pt x="2" y="155"/>
                </a:lnTo>
                <a:lnTo>
                  <a:pt x="0" y="117"/>
                </a:lnTo>
                <a:lnTo>
                  <a:pt x="3" y="89"/>
                </a:lnTo>
                <a:lnTo>
                  <a:pt x="10" y="64"/>
                </a:lnTo>
                <a:lnTo>
                  <a:pt x="24" y="43"/>
                </a:lnTo>
                <a:lnTo>
                  <a:pt x="41" y="25"/>
                </a:lnTo>
                <a:lnTo>
                  <a:pt x="63" y="12"/>
                </a:lnTo>
                <a:lnTo>
                  <a:pt x="87" y="4"/>
                </a:lnTo>
                <a:lnTo>
                  <a:pt x="1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0" name="Freeform 376"/>
          <p:cNvSpPr>
            <a:spLocks noEditPoints="1"/>
          </p:cNvSpPr>
          <p:nvPr/>
        </p:nvSpPr>
        <p:spPr bwMode="auto">
          <a:xfrm>
            <a:off x="9294166" y="3432176"/>
            <a:ext cx="142875" cy="614363"/>
          </a:xfrm>
          <a:custGeom>
            <a:avLst/>
            <a:gdLst>
              <a:gd name="T0" fmla="*/ 118 w 808"/>
              <a:gd name="T1" fmla="*/ 144 h 3486"/>
              <a:gd name="T2" fmla="*/ 128 w 808"/>
              <a:gd name="T3" fmla="*/ 187 h 3486"/>
              <a:gd name="T4" fmla="*/ 148 w 808"/>
              <a:gd name="T5" fmla="*/ 218 h 3486"/>
              <a:gd name="T6" fmla="*/ 179 w 808"/>
              <a:gd name="T7" fmla="*/ 247 h 3486"/>
              <a:gd name="T8" fmla="*/ 218 w 808"/>
              <a:gd name="T9" fmla="*/ 277 h 3486"/>
              <a:gd name="T10" fmla="*/ 279 w 808"/>
              <a:gd name="T11" fmla="*/ 322 h 3486"/>
              <a:gd name="T12" fmla="*/ 496 w 808"/>
              <a:gd name="T13" fmla="*/ 350 h 3486"/>
              <a:gd name="T14" fmla="*/ 559 w 808"/>
              <a:gd name="T15" fmla="*/ 298 h 3486"/>
              <a:gd name="T16" fmla="*/ 609 w 808"/>
              <a:gd name="T17" fmla="*/ 262 h 3486"/>
              <a:gd name="T18" fmla="*/ 645 w 808"/>
              <a:gd name="T19" fmla="*/ 233 h 3486"/>
              <a:gd name="T20" fmla="*/ 670 w 808"/>
              <a:gd name="T21" fmla="*/ 204 h 3486"/>
              <a:gd name="T22" fmla="*/ 686 w 808"/>
              <a:gd name="T23" fmla="*/ 166 h 3486"/>
              <a:gd name="T24" fmla="*/ 691 w 808"/>
              <a:gd name="T25" fmla="*/ 118 h 3486"/>
              <a:gd name="T26" fmla="*/ 116 w 808"/>
              <a:gd name="T27" fmla="*/ 0 h 3486"/>
              <a:gd name="T28" fmla="*/ 719 w 808"/>
              <a:gd name="T29" fmla="*/ 4 h 3486"/>
              <a:gd name="T30" fmla="*/ 765 w 808"/>
              <a:gd name="T31" fmla="*/ 25 h 3486"/>
              <a:gd name="T32" fmla="*/ 795 w 808"/>
              <a:gd name="T33" fmla="*/ 64 h 3486"/>
              <a:gd name="T34" fmla="*/ 807 w 808"/>
              <a:gd name="T35" fmla="*/ 117 h 3486"/>
              <a:gd name="T36" fmla="*/ 799 w 808"/>
              <a:gd name="T37" fmla="*/ 189 h 3486"/>
              <a:gd name="T38" fmla="*/ 779 w 808"/>
              <a:gd name="T39" fmla="*/ 245 h 3486"/>
              <a:gd name="T40" fmla="*/ 750 w 808"/>
              <a:gd name="T41" fmla="*/ 289 h 3486"/>
              <a:gd name="T42" fmla="*/ 714 w 808"/>
              <a:gd name="T43" fmla="*/ 326 h 3486"/>
              <a:gd name="T44" fmla="*/ 674 w 808"/>
              <a:gd name="T45" fmla="*/ 357 h 3486"/>
              <a:gd name="T46" fmla="*/ 616 w 808"/>
              <a:gd name="T47" fmla="*/ 400 h 3486"/>
              <a:gd name="T48" fmla="*/ 577 w 808"/>
              <a:gd name="T49" fmla="*/ 2679 h 3486"/>
              <a:gd name="T50" fmla="*/ 651 w 808"/>
              <a:gd name="T51" fmla="*/ 2705 h 3486"/>
              <a:gd name="T52" fmla="*/ 714 w 808"/>
              <a:gd name="T53" fmla="*/ 2751 h 3486"/>
              <a:gd name="T54" fmla="*/ 764 w 808"/>
              <a:gd name="T55" fmla="*/ 2810 h 3486"/>
              <a:gd name="T56" fmla="*/ 796 w 808"/>
              <a:gd name="T57" fmla="*/ 2883 h 3486"/>
              <a:gd name="T58" fmla="*/ 808 w 808"/>
              <a:gd name="T59" fmla="*/ 2963 h 3486"/>
              <a:gd name="T60" fmla="*/ 805 w 808"/>
              <a:gd name="T61" fmla="*/ 3446 h 3486"/>
              <a:gd name="T62" fmla="*/ 784 w 808"/>
              <a:gd name="T63" fmla="*/ 3474 h 3486"/>
              <a:gd name="T64" fmla="*/ 750 w 808"/>
              <a:gd name="T65" fmla="*/ 3486 h 3486"/>
              <a:gd name="T66" fmla="*/ 40 w 808"/>
              <a:gd name="T67" fmla="*/ 3483 h 3486"/>
              <a:gd name="T68" fmla="*/ 12 w 808"/>
              <a:gd name="T69" fmla="*/ 3463 h 3486"/>
              <a:gd name="T70" fmla="*/ 0 w 808"/>
              <a:gd name="T71" fmla="*/ 3428 h 3486"/>
              <a:gd name="T72" fmla="*/ 3 w 808"/>
              <a:gd name="T73" fmla="*/ 2922 h 3486"/>
              <a:gd name="T74" fmla="*/ 25 w 808"/>
              <a:gd name="T75" fmla="*/ 2845 h 3486"/>
              <a:gd name="T76" fmla="*/ 66 w 808"/>
              <a:gd name="T77" fmla="*/ 2778 h 3486"/>
              <a:gd name="T78" fmla="*/ 123 w 808"/>
              <a:gd name="T79" fmla="*/ 2725 h 3486"/>
              <a:gd name="T80" fmla="*/ 192 w 808"/>
              <a:gd name="T81" fmla="*/ 2689 h 3486"/>
              <a:gd name="T82" fmla="*/ 231 w 808"/>
              <a:gd name="T83" fmla="*/ 433 h 3486"/>
              <a:gd name="T84" fmla="*/ 152 w 808"/>
              <a:gd name="T85" fmla="*/ 372 h 3486"/>
              <a:gd name="T86" fmla="*/ 111 w 808"/>
              <a:gd name="T87" fmla="*/ 342 h 3486"/>
              <a:gd name="T88" fmla="*/ 73 w 808"/>
              <a:gd name="T89" fmla="*/ 308 h 3486"/>
              <a:gd name="T90" fmla="*/ 41 w 808"/>
              <a:gd name="T91" fmla="*/ 268 h 3486"/>
              <a:gd name="T92" fmla="*/ 16 w 808"/>
              <a:gd name="T93" fmla="*/ 218 h 3486"/>
              <a:gd name="T94" fmla="*/ 2 w 808"/>
              <a:gd name="T95" fmla="*/ 155 h 3486"/>
              <a:gd name="T96" fmla="*/ 3 w 808"/>
              <a:gd name="T97" fmla="*/ 89 h 3486"/>
              <a:gd name="T98" fmla="*/ 24 w 808"/>
              <a:gd name="T99" fmla="*/ 43 h 3486"/>
              <a:gd name="T100" fmla="*/ 63 w 808"/>
              <a:gd name="T101" fmla="*/ 12 h 3486"/>
              <a:gd name="T102" fmla="*/ 116 w 808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8" h="3486">
                <a:moveTo>
                  <a:pt x="116" y="117"/>
                </a:moveTo>
                <a:lnTo>
                  <a:pt x="118" y="144"/>
                </a:lnTo>
                <a:lnTo>
                  <a:pt x="121" y="166"/>
                </a:lnTo>
                <a:lnTo>
                  <a:pt x="128" y="187"/>
                </a:lnTo>
                <a:lnTo>
                  <a:pt x="137" y="204"/>
                </a:lnTo>
                <a:lnTo>
                  <a:pt x="148" y="218"/>
                </a:lnTo>
                <a:lnTo>
                  <a:pt x="162" y="233"/>
                </a:lnTo>
                <a:lnTo>
                  <a:pt x="179" y="247"/>
                </a:lnTo>
                <a:lnTo>
                  <a:pt x="197" y="262"/>
                </a:lnTo>
                <a:lnTo>
                  <a:pt x="218" y="277"/>
                </a:lnTo>
                <a:lnTo>
                  <a:pt x="248" y="298"/>
                </a:lnTo>
                <a:lnTo>
                  <a:pt x="279" y="322"/>
                </a:lnTo>
                <a:lnTo>
                  <a:pt x="312" y="350"/>
                </a:lnTo>
                <a:lnTo>
                  <a:pt x="496" y="350"/>
                </a:lnTo>
                <a:lnTo>
                  <a:pt x="527" y="322"/>
                </a:lnTo>
                <a:lnTo>
                  <a:pt x="559" y="298"/>
                </a:lnTo>
                <a:lnTo>
                  <a:pt x="588" y="277"/>
                </a:lnTo>
                <a:lnTo>
                  <a:pt x="609" y="262"/>
                </a:lnTo>
                <a:lnTo>
                  <a:pt x="628" y="247"/>
                </a:lnTo>
                <a:lnTo>
                  <a:pt x="645" y="233"/>
                </a:lnTo>
                <a:lnTo>
                  <a:pt x="659" y="218"/>
                </a:lnTo>
                <a:lnTo>
                  <a:pt x="670" y="204"/>
                </a:lnTo>
                <a:lnTo>
                  <a:pt x="680" y="187"/>
                </a:lnTo>
                <a:lnTo>
                  <a:pt x="686" y="166"/>
                </a:lnTo>
                <a:lnTo>
                  <a:pt x="690" y="144"/>
                </a:lnTo>
                <a:lnTo>
                  <a:pt x="691" y="118"/>
                </a:lnTo>
                <a:lnTo>
                  <a:pt x="116" y="117"/>
                </a:lnTo>
                <a:close/>
                <a:moveTo>
                  <a:pt x="116" y="0"/>
                </a:moveTo>
                <a:lnTo>
                  <a:pt x="691" y="0"/>
                </a:lnTo>
                <a:lnTo>
                  <a:pt x="719" y="4"/>
                </a:lnTo>
                <a:lnTo>
                  <a:pt x="744" y="12"/>
                </a:lnTo>
                <a:lnTo>
                  <a:pt x="765" y="25"/>
                </a:lnTo>
                <a:lnTo>
                  <a:pt x="783" y="43"/>
                </a:lnTo>
                <a:lnTo>
                  <a:pt x="795" y="64"/>
                </a:lnTo>
                <a:lnTo>
                  <a:pt x="804" y="89"/>
                </a:lnTo>
                <a:lnTo>
                  <a:pt x="807" y="117"/>
                </a:lnTo>
                <a:lnTo>
                  <a:pt x="805" y="155"/>
                </a:lnTo>
                <a:lnTo>
                  <a:pt x="799" y="189"/>
                </a:lnTo>
                <a:lnTo>
                  <a:pt x="791" y="218"/>
                </a:lnTo>
                <a:lnTo>
                  <a:pt x="779" y="245"/>
                </a:lnTo>
                <a:lnTo>
                  <a:pt x="766" y="268"/>
                </a:lnTo>
                <a:lnTo>
                  <a:pt x="750" y="289"/>
                </a:lnTo>
                <a:lnTo>
                  <a:pt x="733" y="308"/>
                </a:lnTo>
                <a:lnTo>
                  <a:pt x="714" y="326"/>
                </a:lnTo>
                <a:lnTo>
                  <a:pt x="695" y="342"/>
                </a:lnTo>
                <a:lnTo>
                  <a:pt x="674" y="357"/>
                </a:lnTo>
                <a:lnTo>
                  <a:pt x="654" y="372"/>
                </a:lnTo>
                <a:lnTo>
                  <a:pt x="616" y="400"/>
                </a:lnTo>
                <a:lnTo>
                  <a:pt x="577" y="433"/>
                </a:lnTo>
                <a:lnTo>
                  <a:pt x="577" y="2679"/>
                </a:lnTo>
                <a:lnTo>
                  <a:pt x="616" y="2689"/>
                </a:lnTo>
                <a:lnTo>
                  <a:pt x="651" y="2705"/>
                </a:lnTo>
                <a:lnTo>
                  <a:pt x="685" y="2725"/>
                </a:lnTo>
                <a:lnTo>
                  <a:pt x="714" y="2751"/>
                </a:lnTo>
                <a:lnTo>
                  <a:pt x="742" y="2778"/>
                </a:lnTo>
                <a:lnTo>
                  <a:pt x="764" y="2810"/>
                </a:lnTo>
                <a:lnTo>
                  <a:pt x="783" y="2845"/>
                </a:lnTo>
                <a:lnTo>
                  <a:pt x="796" y="2883"/>
                </a:lnTo>
                <a:lnTo>
                  <a:pt x="805" y="2922"/>
                </a:lnTo>
                <a:lnTo>
                  <a:pt x="808" y="2963"/>
                </a:lnTo>
                <a:lnTo>
                  <a:pt x="808" y="3428"/>
                </a:lnTo>
                <a:lnTo>
                  <a:pt x="805" y="3446"/>
                </a:lnTo>
                <a:lnTo>
                  <a:pt x="796" y="3463"/>
                </a:lnTo>
                <a:lnTo>
                  <a:pt x="784" y="3474"/>
                </a:lnTo>
                <a:lnTo>
                  <a:pt x="768" y="3483"/>
                </a:lnTo>
                <a:lnTo>
                  <a:pt x="750" y="3486"/>
                </a:lnTo>
                <a:lnTo>
                  <a:pt x="58" y="3486"/>
                </a:lnTo>
                <a:lnTo>
                  <a:pt x="40" y="3483"/>
                </a:lnTo>
                <a:lnTo>
                  <a:pt x="23" y="3474"/>
                </a:lnTo>
                <a:lnTo>
                  <a:pt x="12" y="3463"/>
                </a:lnTo>
                <a:lnTo>
                  <a:pt x="3" y="3446"/>
                </a:lnTo>
                <a:lnTo>
                  <a:pt x="0" y="3428"/>
                </a:lnTo>
                <a:lnTo>
                  <a:pt x="0" y="2963"/>
                </a:lnTo>
                <a:lnTo>
                  <a:pt x="3" y="2922"/>
                </a:lnTo>
                <a:lnTo>
                  <a:pt x="12" y="2883"/>
                </a:lnTo>
                <a:lnTo>
                  <a:pt x="25" y="2845"/>
                </a:lnTo>
                <a:lnTo>
                  <a:pt x="43" y="2810"/>
                </a:lnTo>
                <a:lnTo>
                  <a:pt x="66" y="2778"/>
                </a:lnTo>
                <a:lnTo>
                  <a:pt x="92" y="2751"/>
                </a:lnTo>
                <a:lnTo>
                  <a:pt x="123" y="2725"/>
                </a:lnTo>
                <a:lnTo>
                  <a:pt x="156" y="2705"/>
                </a:lnTo>
                <a:lnTo>
                  <a:pt x="192" y="2689"/>
                </a:lnTo>
                <a:lnTo>
                  <a:pt x="231" y="2679"/>
                </a:lnTo>
                <a:lnTo>
                  <a:pt x="231" y="433"/>
                </a:lnTo>
                <a:lnTo>
                  <a:pt x="191" y="400"/>
                </a:lnTo>
                <a:lnTo>
                  <a:pt x="152" y="372"/>
                </a:lnTo>
                <a:lnTo>
                  <a:pt x="132" y="357"/>
                </a:lnTo>
                <a:lnTo>
                  <a:pt x="111" y="342"/>
                </a:lnTo>
                <a:lnTo>
                  <a:pt x="92" y="325"/>
                </a:lnTo>
                <a:lnTo>
                  <a:pt x="73" y="308"/>
                </a:lnTo>
                <a:lnTo>
                  <a:pt x="56" y="289"/>
                </a:lnTo>
                <a:lnTo>
                  <a:pt x="41" y="268"/>
                </a:lnTo>
                <a:lnTo>
                  <a:pt x="27" y="245"/>
                </a:lnTo>
                <a:lnTo>
                  <a:pt x="16" y="218"/>
                </a:lnTo>
                <a:lnTo>
                  <a:pt x="7" y="189"/>
                </a:lnTo>
                <a:lnTo>
                  <a:pt x="2" y="155"/>
                </a:lnTo>
                <a:lnTo>
                  <a:pt x="0" y="117"/>
                </a:lnTo>
                <a:lnTo>
                  <a:pt x="3" y="89"/>
                </a:lnTo>
                <a:lnTo>
                  <a:pt x="10" y="64"/>
                </a:lnTo>
                <a:lnTo>
                  <a:pt x="24" y="43"/>
                </a:lnTo>
                <a:lnTo>
                  <a:pt x="41" y="25"/>
                </a:lnTo>
                <a:lnTo>
                  <a:pt x="63" y="12"/>
                </a:lnTo>
                <a:lnTo>
                  <a:pt x="87" y="4"/>
                </a:lnTo>
                <a:lnTo>
                  <a:pt x="1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3" name="Group 992"/>
          <p:cNvGrpSpPr/>
          <p:nvPr/>
        </p:nvGrpSpPr>
        <p:grpSpPr>
          <a:xfrm>
            <a:off x="9998678" y="3436938"/>
            <a:ext cx="604838" cy="603250"/>
            <a:chOff x="10020300" y="3436938"/>
            <a:chExt cx="604838" cy="603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381"/>
            <p:cNvSpPr>
              <a:spLocks noEditPoints="1"/>
            </p:cNvSpPr>
            <p:nvPr/>
          </p:nvSpPr>
          <p:spPr bwMode="auto">
            <a:xfrm>
              <a:off x="10191750" y="3608388"/>
              <a:ext cx="261938" cy="260350"/>
            </a:xfrm>
            <a:custGeom>
              <a:avLst/>
              <a:gdLst>
                <a:gd name="T0" fmla="*/ 696 w 1484"/>
                <a:gd name="T1" fmla="*/ 704 h 1475"/>
                <a:gd name="T2" fmla="*/ 696 w 1484"/>
                <a:gd name="T3" fmla="*/ 771 h 1475"/>
                <a:gd name="T4" fmla="*/ 760 w 1484"/>
                <a:gd name="T5" fmla="*/ 791 h 1475"/>
                <a:gd name="T6" fmla="*/ 800 w 1484"/>
                <a:gd name="T7" fmla="*/ 737 h 1475"/>
                <a:gd name="T8" fmla="*/ 760 w 1484"/>
                <a:gd name="T9" fmla="*/ 683 h 1475"/>
                <a:gd name="T10" fmla="*/ 1070 w 1484"/>
                <a:gd name="T11" fmla="*/ 521 h 1475"/>
                <a:gd name="T12" fmla="*/ 958 w 1484"/>
                <a:gd name="T13" fmla="*/ 603 h 1475"/>
                <a:gd name="T14" fmla="*/ 914 w 1484"/>
                <a:gd name="T15" fmla="*/ 737 h 1475"/>
                <a:gd name="T16" fmla="*/ 958 w 1484"/>
                <a:gd name="T17" fmla="*/ 872 h 1475"/>
                <a:gd name="T18" fmla="*/ 1070 w 1484"/>
                <a:gd name="T19" fmla="*/ 954 h 1475"/>
                <a:gd name="T20" fmla="*/ 1214 w 1484"/>
                <a:gd name="T21" fmla="*/ 954 h 1475"/>
                <a:gd name="T22" fmla="*/ 1326 w 1484"/>
                <a:gd name="T23" fmla="*/ 872 h 1475"/>
                <a:gd name="T24" fmla="*/ 1370 w 1484"/>
                <a:gd name="T25" fmla="*/ 737 h 1475"/>
                <a:gd name="T26" fmla="*/ 1326 w 1484"/>
                <a:gd name="T27" fmla="*/ 603 h 1475"/>
                <a:gd name="T28" fmla="*/ 1214 w 1484"/>
                <a:gd name="T29" fmla="*/ 521 h 1475"/>
                <a:gd name="T30" fmla="*/ 305 w 1484"/>
                <a:gd name="T31" fmla="*/ 512 h 1475"/>
                <a:gd name="T32" fmla="*/ 181 w 1484"/>
                <a:gd name="T33" fmla="*/ 576 h 1475"/>
                <a:gd name="T34" fmla="*/ 117 w 1484"/>
                <a:gd name="T35" fmla="*/ 701 h 1475"/>
                <a:gd name="T36" fmla="*/ 140 w 1484"/>
                <a:gd name="T37" fmla="*/ 842 h 1475"/>
                <a:gd name="T38" fmla="*/ 237 w 1484"/>
                <a:gd name="T39" fmla="*/ 940 h 1475"/>
                <a:gd name="T40" fmla="*/ 380 w 1484"/>
                <a:gd name="T41" fmla="*/ 962 h 1475"/>
                <a:gd name="T42" fmla="*/ 503 w 1484"/>
                <a:gd name="T43" fmla="*/ 899 h 1475"/>
                <a:gd name="T44" fmla="*/ 568 w 1484"/>
                <a:gd name="T45" fmla="*/ 774 h 1475"/>
                <a:gd name="T46" fmla="*/ 545 w 1484"/>
                <a:gd name="T47" fmla="*/ 632 h 1475"/>
                <a:gd name="T48" fmla="*/ 447 w 1484"/>
                <a:gd name="T49" fmla="*/ 535 h 1475"/>
                <a:gd name="T50" fmla="*/ 685 w 1484"/>
                <a:gd name="T51" fmla="*/ 0 h 1475"/>
                <a:gd name="T52" fmla="*/ 708 w 1484"/>
                <a:gd name="T53" fmla="*/ 157 h 1475"/>
                <a:gd name="T54" fmla="*/ 776 w 1484"/>
                <a:gd name="T55" fmla="*/ 157 h 1475"/>
                <a:gd name="T56" fmla="*/ 800 w 1484"/>
                <a:gd name="T57" fmla="*/ 0 h 1475"/>
                <a:gd name="T58" fmla="*/ 1053 w 1484"/>
                <a:gd name="T59" fmla="*/ 65 h 1475"/>
                <a:gd name="T60" fmla="*/ 1263 w 1484"/>
                <a:gd name="T61" fmla="*/ 211 h 1475"/>
                <a:gd name="T62" fmla="*/ 1412 w 1484"/>
                <a:gd name="T63" fmla="*/ 418 h 1475"/>
                <a:gd name="T64" fmla="*/ 1481 w 1484"/>
                <a:gd name="T65" fmla="*/ 670 h 1475"/>
                <a:gd name="T66" fmla="*/ 1457 w 1484"/>
                <a:gd name="T67" fmla="*/ 936 h 1475"/>
                <a:gd name="T68" fmla="*/ 1346 w 1484"/>
                <a:gd name="T69" fmla="*/ 1167 h 1475"/>
                <a:gd name="T70" fmla="*/ 1164 w 1484"/>
                <a:gd name="T71" fmla="*/ 1345 h 1475"/>
                <a:gd name="T72" fmla="*/ 931 w 1484"/>
                <a:gd name="T73" fmla="*/ 1453 h 1475"/>
                <a:gd name="T74" fmla="*/ 796 w 1484"/>
                <a:gd name="T75" fmla="*/ 1345 h 1475"/>
                <a:gd name="T76" fmla="*/ 742 w 1484"/>
                <a:gd name="T77" fmla="*/ 1307 h 1475"/>
                <a:gd name="T78" fmla="*/ 688 w 1484"/>
                <a:gd name="T79" fmla="*/ 1345 h 1475"/>
                <a:gd name="T80" fmla="*/ 553 w 1484"/>
                <a:gd name="T81" fmla="*/ 1453 h 1475"/>
                <a:gd name="T82" fmla="*/ 320 w 1484"/>
                <a:gd name="T83" fmla="*/ 1345 h 1475"/>
                <a:gd name="T84" fmla="*/ 138 w 1484"/>
                <a:gd name="T85" fmla="*/ 1167 h 1475"/>
                <a:gd name="T86" fmla="*/ 27 w 1484"/>
                <a:gd name="T87" fmla="*/ 936 h 1475"/>
                <a:gd name="T88" fmla="*/ 3 w 1484"/>
                <a:gd name="T89" fmla="*/ 670 h 1475"/>
                <a:gd name="T90" fmla="*/ 72 w 1484"/>
                <a:gd name="T91" fmla="*/ 418 h 1475"/>
                <a:gd name="T92" fmla="*/ 221 w 1484"/>
                <a:gd name="T93" fmla="*/ 211 h 1475"/>
                <a:gd name="T94" fmla="*/ 431 w 1484"/>
                <a:gd name="T95" fmla="*/ 65 h 1475"/>
                <a:gd name="T96" fmla="*/ 685 w 1484"/>
                <a:gd name="T97" fmla="*/ 0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4" h="1475">
                  <a:moveTo>
                    <a:pt x="742" y="680"/>
                  </a:moveTo>
                  <a:lnTo>
                    <a:pt x="724" y="683"/>
                  </a:lnTo>
                  <a:lnTo>
                    <a:pt x="708" y="691"/>
                  </a:lnTo>
                  <a:lnTo>
                    <a:pt x="696" y="704"/>
                  </a:lnTo>
                  <a:lnTo>
                    <a:pt x="688" y="719"/>
                  </a:lnTo>
                  <a:lnTo>
                    <a:pt x="685" y="737"/>
                  </a:lnTo>
                  <a:lnTo>
                    <a:pt x="688" y="756"/>
                  </a:lnTo>
                  <a:lnTo>
                    <a:pt x="696" y="771"/>
                  </a:lnTo>
                  <a:lnTo>
                    <a:pt x="708" y="784"/>
                  </a:lnTo>
                  <a:lnTo>
                    <a:pt x="724" y="791"/>
                  </a:lnTo>
                  <a:lnTo>
                    <a:pt x="742" y="794"/>
                  </a:lnTo>
                  <a:lnTo>
                    <a:pt x="760" y="791"/>
                  </a:lnTo>
                  <a:lnTo>
                    <a:pt x="776" y="784"/>
                  </a:lnTo>
                  <a:lnTo>
                    <a:pt x="788" y="771"/>
                  </a:lnTo>
                  <a:lnTo>
                    <a:pt x="796" y="756"/>
                  </a:lnTo>
                  <a:lnTo>
                    <a:pt x="800" y="737"/>
                  </a:lnTo>
                  <a:lnTo>
                    <a:pt x="796" y="719"/>
                  </a:lnTo>
                  <a:lnTo>
                    <a:pt x="788" y="704"/>
                  </a:lnTo>
                  <a:lnTo>
                    <a:pt x="776" y="691"/>
                  </a:lnTo>
                  <a:lnTo>
                    <a:pt x="760" y="683"/>
                  </a:lnTo>
                  <a:lnTo>
                    <a:pt x="742" y="680"/>
                  </a:lnTo>
                  <a:close/>
                  <a:moveTo>
                    <a:pt x="1141" y="509"/>
                  </a:moveTo>
                  <a:lnTo>
                    <a:pt x="1105" y="512"/>
                  </a:lnTo>
                  <a:lnTo>
                    <a:pt x="1070" y="521"/>
                  </a:lnTo>
                  <a:lnTo>
                    <a:pt x="1037" y="535"/>
                  </a:lnTo>
                  <a:lnTo>
                    <a:pt x="1007" y="554"/>
                  </a:lnTo>
                  <a:lnTo>
                    <a:pt x="980" y="576"/>
                  </a:lnTo>
                  <a:lnTo>
                    <a:pt x="958" y="603"/>
                  </a:lnTo>
                  <a:lnTo>
                    <a:pt x="939" y="632"/>
                  </a:lnTo>
                  <a:lnTo>
                    <a:pt x="925" y="666"/>
                  </a:lnTo>
                  <a:lnTo>
                    <a:pt x="916" y="701"/>
                  </a:lnTo>
                  <a:lnTo>
                    <a:pt x="914" y="737"/>
                  </a:lnTo>
                  <a:lnTo>
                    <a:pt x="916" y="774"/>
                  </a:lnTo>
                  <a:lnTo>
                    <a:pt x="925" y="810"/>
                  </a:lnTo>
                  <a:lnTo>
                    <a:pt x="939" y="842"/>
                  </a:lnTo>
                  <a:lnTo>
                    <a:pt x="958" y="872"/>
                  </a:lnTo>
                  <a:lnTo>
                    <a:pt x="980" y="899"/>
                  </a:lnTo>
                  <a:lnTo>
                    <a:pt x="1007" y="922"/>
                  </a:lnTo>
                  <a:lnTo>
                    <a:pt x="1037" y="940"/>
                  </a:lnTo>
                  <a:lnTo>
                    <a:pt x="1070" y="954"/>
                  </a:lnTo>
                  <a:lnTo>
                    <a:pt x="1105" y="962"/>
                  </a:lnTo>
                  <a:lnTo>
                    <a:pt x="1141" y="965"/>
                  </a:lnTo>
                  <a:lnTo>
                    <a:pt x="1179" y="962"/>
                  </a:lnTo>
                  <a:lnTo>
                    <a:pt x="1214" y="954"/>
                  </a:lnTo>
                  <a:lnTo>
                    <a:pt x="1246" y="940"/>
                  </a:lnTo>
                  <a:lnTo>
                    <a:pt x="1277" y="922"/>
                  </a:lnTo>
                  <a:lnTo>
                    <a:pt x="1304" y="899"/>
                  </a:lnTo>
                  <a:lnTo>
                    <a:pt x="1326" y="872"/>
                  </a:lnTo>
                  <a:lnTo>
                    <a:pt x="1345" y="842"/>
                  </a:lnTo>
                  <a:lnTo>
                    <a:pt x="1359" y="810"/>
                  </a:lnTo>
                  <a:lnTo>
                    <a:pt x="1367" y="774"/>
                  </a:lnTo>
                  <a:lnTo>
                    <a:pt x="1370" y="737"/>
                  </a:lnTo>
                  <a:lnTo>
                    <a:pt x="1367" y="701"/>
                  </a:lnTo>
                  <a:lnTo>
                    <a:pt x="1359" y="666"/>
                  </a:lnTo>
                  <a:lnTo>
                    <a:pt x="1345" y="632"/>
                  </a:lnTo>
                  <a:lnTo>
                    <a:pt x="1326" y="603"/>
                  </a:lnTo>
                  <a:lnTo>
                    <a:pt x="1304" y="576"/>
                  </a:lnTo>
                  <a:lnTo>
                    <a:pt x="1277" y="554"/>
                  </a:lnTo>
                  <a:lnTo>
                    <a:pt x="1246" y="535"/>
                  </a:lnTo>
                  <a:lnTo>
                    <a:pt x="1214" y="521"/>
                  </a:lnTo>
                  <a:lnTo>
                    <a:pt x="1179" y="512"/>
                  </a:lnTo>
                  <a:lnTo>
                    <a:pt x="1141" y="509"/>
                  </a:lnTo>
                  <a:close/>
                  <a:moveTo>
                    <a:pt x="342" y="509"/>
                  </a:moveTo>
                  <a:lnTo>
                    <a:pt x="305" y="512"/>
                  </a:lnTo>
                  <a:lnTo>
                    <a:pt x="271" y="521"/>
                  </a:lnTo>
                  <a:lnTo>
                    <a:pt x="237" y="535"/>
                  </a:lnTo>
                  <a:lnTo>
                    <a:pt x="207" y="554"/>
                  </a:lnTo>
                  <a:lnTo>
                    <a:pt x="181" y="576"/>
                  </a:lnTo>
                  <a:lnTo>
                    <a:pt x="158" y="603"/>
                  </a:lnTo>
                  <a:lnTo>
                    <a:pt x="140" y="632"/>
                  </a:lnTo>
                  <a:lnTo>
                    <a:pt x="125" y="666"/>
                  </a:lnTo>
                  <a:lnTo>
                    <a:pt x="117" y="701"/>
                  </a:lnTo>
                  <a:lnTo>
                    <a:pt x="114" y="737"/>
                  </a:lnTo>
                  <a:lnTo>
                    <a:pt x="117" y="774"/>
                  </a:lnTo>
                  <a:lnTo>
                    <a:pt x="125" y="810"/>
                  </a:lnTo>
                  <a:lnTo>
                    <a:pt x="140" y="842"/>
                  </a:lnTo>
                  <a:lnTo>
                    <a:pt x="158" y="872"/>
                  </a:lnTo>
                  <a:lnTo>
                    <a:pt x="181" y="899"/>
                  </a:lnTo>
                  <a:lnTo>
                    <a:pt x="207" y="922"/>
                  </a:lnTo>
                  <a:lnTo>
                    <a:pt x="237" y="940"/>
                  </a:lnTo>
                  <a:lnTo>
                    <a:pt x="271" y="954"/>
                  </a:lnTo>
                  <a:lnTo>
                    <a:pt x="305" y="962"/>
                  </a:lnTo>
                  <a:lnTo>
                    <a:pt x="342" y="965"/>
                  </a:lnTo>
                  <a:lnTo>
                    <a:pt x="380" y="962"/>
                  </a:lnTo>
                  <a:lnTo>
                    <a:pt x="414" y="954"/>
                  </a:lnTo>
                  <a:lnTo>
                    <a:pt x="447" y="940"/>
                  </a:lnTo>
                  <a:lnTo>
                    <a:pt x="477" y="922"/>
                  </a:lnTo>
                  <a:lnTo>
                    <a:pt x="503" y="899"/>
                  </a:lnTo>
                  <a:lnTo>
                    <a:pt x="526" y="872"/>
                  </a:lnTo>
                  <a:lnTo>
                    <a:pt x="545" y="842"/>
                  </a:lnTo>
                  <a:lnTo>
                    <a:pt x="560" y="810"/>
                  </a:lnTo>
                  <a:lnTo>
                    <a:pt x="568" y="774"/>
                  </a:lnTo>
                  <a:lnTo>
                    <a:pt x="571" y="737"/>
                  </a:lnTo>
                  <a:lnTo>
                    <a:pt x="568" y="701"/>
                  </a:lnTo>
                  <a:lnTo>
                    <a:pt x="560" y="666"/>
                  </a:lnTo>
                  <a:lnTo>
                    <a:pt x="545" y="632"/>
                  </a:lnTo>
                  <a:lnTo>
                    <a:pt x="526" y="603"/>
                  </a:lnTo>
                  <a:lnTo>
                    <a:pt x="503" y="576"/>
                  </a:lnTo>
                  <a:lnTo>
                    <a:pt x="477" y="554"/>
                  </a:lnTo>
                  <a:lnTo>
                    <a:pt x="447" y="535"/>
                  </a:lnTo>
                  <a:lnTo>
                    <a:pt x="414" y="521"/>
                  </a:lnTo>
                  <a:lnTo>
                    <a:pt x="380" y="512"/>
                  </a:lnTo>
                  <a:lnTo>
                    <a:pt x="342" y="509"/>
                  </a:lnTo>
                  <a:close/>
                  <a:moveTo>
                    <a:pt x="685" y="0"/>
                  </a:moveTo>
                  <a:lnTo>
                    <a:pt x="685" y="111"/>
                  </a:lnTo>
                  <a:lnTo>
                    <a:pt x="688" y="129"/>
                  </a:lnTo>
                  <a:lnTo>
                    <a:pt x="696" y="144"/>
                  </a:lnTo>
                  <a:lnTo>
                    <a:pt x="708" y="157"/>
                  </a:lnTo>
                  <a:lnTo>
                    <a:pt x="724" y="165"/>
                  </a:lnTo>
                  <a:lnTo>
                    <a:pt x="742" y="168"/>
                  </a:lnTo>
                  <a:lnTo>
                    <a:pt x="760" y="165"/>
                  </a:lnTo>
                  <a:lnTo>
                    <a:pt x="776" y="157"/>
                  </a:lnTo>
                  <a:lnTo>
                    <a:pt x="788" y="144"/>
                  </a:lnTo>
                  <a:lnTo>
                    <a:pt x="796" y="129"/>
                  </a:lnTo>
                  <a:lnTo>
                    <a:pt x="800" y="111"/>
                  </a:lnTo>
                  <a:lnTo>
                    <a:pt x="800" y="0"/>
                  </a:lnTo>
                  <a:lnTo>
                    <a:pt x="866" y="7"/>
                  </a:lnTo>
                  <a:lnTo>
                    <a:pt x="931" y="22"/>
                  </a:lnTo>
                  <a:lnTo>
                    <a:pt x="993" y="42"/>
                  </a:lnTo>
                  <a:lnTo>
                    <a:pt x="1053" y="65"/>
                  </a:lnTo>
                  <a:lnTo>
                    <a:pt x="1110" y="96"/>
                  </a:lnTo>
                  <a:lnTo>
                    <a:pt x="1164" y="130"/>
                  </a:lnTo>
                  <a:lnTo>
                    <a:pt x="1215" y="168"/>
                  </a:lnTo>
                  <a:lnTo>
                    <a:pt x="1263" y="211"/>
                  </a:lnTo>
                  <a:lnTo>
                    <a:pt x="1307" y="257"/>
                  </a:lnTo>
                  <a:lnTo>
                    <a:pt x="1346" y="308"/>
                  </a:lnTo>
                  <a:lnTo>
                    <a:pt x="1382" y="361"/>
                  </a:lnTo>
                  <a:lnTo>
                    <a:pt x="1412" y="418"/>
                  </a:lnTo>
                  <a:lnTo>
                    <a:pt x="1438" y="477"/>
                  </a:lnTo>
                  <a:lnTo>
                    <a:pt x="1457" y="539"/>
                  </a:lnTo>
                  <a:lnTo>
                    <a:pt x="1472" y="603"/>
                  </a:lnTo>
                  <a:lnTo>
                    <a:pt x="1481" y="670"/>
                  </a:lnTo>
                  <a:lnTo>
                    <a:pt x="1484" y="737"/>
                  </a:lnTo>
                  <a:lnTo>
                    <a:pt x="1481" y="805"/>
                  </a:lnTo>
                  <a:lnTo>
                    <a:pt x="1472" y="872"/>
                  </a:lnTo>
                  <a:lnTo>
                    <a:pt x="1457" y="936"/>
                  </a:lnTo>
                  <a:lnTo>
                    <a:pt x="1438" y="997"/>
                  </a:lnTo>
                  <a:lnTo>
                    <a:pt x="1412" y="1057"/>
                  </a:lnTo>
                  <a:lnTo>
                    <a:pt x="1382" y="1113"/>
                  </a:lnTo>
                  <a:lnTo>
                    <a:pt x="1346" y="1167"/>
                  </a:lnTo>
                  <a:lnTo>
                    <a:pt x="1307" y="1217"/>
                  </a:lnTo>
                  <a:lnTo>
                    <a:pt x="1263" y="1264"/>
                  </a:lnTo>
                  <a:lnTo>
                    <a:pt x="1215" y="1307"/>
                  </a:lnTo>
                  <a:lnTo>
                    <a:pt x="1164" y="1345"/>
                  </a:lnTo>
                  <a:lnTo>
                    <a:pt x="1110" y="1380"/>
                  </a:lnTo>
                  <a:lnTo>
                    <a:pt x="1053" y="1409"/>
                  </a:lnTo>
                  <a:lnTo>
                    <a:pt x="993" y="1433"/>
                  </a:lnTo>
                  <a:lnTo>
                    <a:pt x="931" y="1453"/>
                  </a:lnTo>
                  <a:lnTo>
                    <a:pt x="866" y="1467"/>
                  </a:lnTo>
                  <a:lnTo>
                    <a:pt x="800" y="1475"/>
                  </a:lnTo>
                  <a:lnTo>
                    <a:pt x="800" y="1364"/>
                  </a:lnTo>
                  <a:lnTo>
                    <a:pt x="796" y="1345"/>
                  </a:lnTo>
                  <a:lnTo>
                    <a:pt x="788" y="1330"/>
                  </a:lnTo>
                  <a:lnTo>
                    <a:pt x="776" y="1317"/>
                  </a:lnTo>
                  <a:lnTo>
                    <a:pt x="760" y="1310"/>
                  </a:lnTo>
                  <a:lnTo>
                    <a:pt x="742" y="1307"/>
                  </a:lnTo>
                  <a:lnTo>
                    <a:pt x="724" y="1310"/>
                  </a:lnTo>
                  <a:lnTo>
                    <a:pt x="708" y="1317"/>
                  </a:lnTo>
                  <a:lnTo>
                    <a:pt x="696" y="1330"/>
                  </a:lnTo>
                  <a:lnTo>
                    <a:pt x="688" y="1345"/>
                  </a:lnTo>
                  <a:lnTo>
                    <a:pt x="685" y="1364"/>
                  </a:lnTo>
                  <a:lnTo>
                    <a:pt x="685" y="1475"/>
                  </a:lnTo>
                  <a:lnTo>
                    <a:pt x="619" y="1467"/>
                  </a:lnTo>
                  <a:lnTo>
                    <a:pt x="553" y="1453"/>
                  </a:lnTo>
                  <a:lnTo>
                    <a:pt x="491" y="1433"/>
                  </a:lnTo>
                  <a:lnTo>
                    <a:pt x="431" y="1409"/>
                  </a:lnTo>
                  <a:lnTo>
                    <a:pt x="374" y="1380"/>
                  </a:lnTo>
                  <a:lnTo>
                    <a:pt x="320" y="1345"/>
                  </a:lnTo>
                  <a:lnTo>
                    <a:pt x="269" y="1307"/>
                  </a:lnTo>
                  <a:lnTo>
                    <a:pt x="221" y="1264"/>
                  </a:lnTo>
                  <a:lnTo>
                    <a:pt x="177" y="1217"/>
                  </a:lnTo>
                  <a:lnTo>
                    <a:pt x="138" y="1167"/>
                  </a:lnTo>
                  <a:lnTo>
                    <a:pt x="103" y="1113"/>
                  </a:lnTo>
                  <a:lnTo>
                    <a:pt x="72" y="1057"/>
                  </a:lnTo>
                  <a:lnTo>
                    <a:pt x="47" y="997"/>
                  </a:lnTo>
                  <a:lnTo>
                    <a:pt x="27" y="936"/>
                  </a:lnTo>
                  <a:lnTo>
                    <a:pt x="12" y="872"/>
                  </a:lnTo>
                  <a:lnTo>
                    <a:pt x="3" y="805"/>
                  </a:lnTo>
                  <a:lnTo>
                    <a:pt x="0" y="737"/>
                  </a:lnTo>
                  <a:lnTo>
                    <a:pt x="3" y="670"/>
                  </a:lnTo>
                  <a:lnTo>
                    <a:pt x="12" y="603"/>
                  </a:lnTo>
                  <a:lnTo>
                    <a:pt x="27" y="539"/>
                  </a:lnTo>
                  <a:lnTo>
                    <a:pt x="47" y="477"/>
                  </a:lnTo>
                  <a:lnTo>
                    <a:pt x="72" y="418"/>
                  </a:lnTo>
                  <a:lnTo>
                    <a:pt x="103" y="361"/>
                  </a:lnTo>
                  <a:lnTo>
                    <a:pt x="138" y="308"/>
                  </a:lnTo>
                  <a:lnTo>
                    <a:pt x="177" y="257"/>
                  </a:lnTo>
                  <a:lnTo>
                    <a:pt x="221" y="211"/>
                  </a:lnTo>
                  <a:lnTo>
                    <a:pt x="269" y="168"/>
                  </a:lnTo>
                  <a:lnTo>
                    <a:pt x="320" y="130"/>
                  </a:lnTo>
                  <a:lnTo>
                    <a:pt x="374" y="96"/>
                  </a:lnTo>
                  <a:lnTo>
                    <a:pt x="431" y="65"/>
                  </a:lnTo>
                  <a:lnTo>
                    <a:pt x="491" y="42"/>
                  </a:lnTo>
                  <a:lnTo>
                    <a:pt x="553" y="22"/>
                  </a:lnTo>
                  <a:lnTo>
                    <a:pt x="619" y="7"/>
                  </a:lnTo>
                  <a:lnTo>
                    <a:pt x="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82"/>
            <p:cNvSpPr>
              <a:spLocks/>
            </p:cNvSpPr>
            <p:nvPr/>
          </p:nvSpPr>
          <p:spPr bwMode="auto">
            <a:xfrm>
              <a:off x="10372725" y="3717926"/>
              <a:ext cx="39688" cy="41275"/>
            </a:xfrm>
            <a:custGeom>
              <a:avLst/>
              <a:gdLst>
                <a:gd name="T0" fmla="*/ 114 w 229"/>
                <a:gd name="T1" fmla="*/ 0 h 228"/>
                <a:gd name="T2" fmla="*/ 141 w 229"/>
                <a:gd name="T3" fmla="*/ 3 h 228"/>
                <a:gd name="T4" fmla="*/ 165 w 229"/>
                <a:gd name="T5" fmla="*/ 12 h 228"/>
                <a:gd name="T6" fmla="*/ 186 w 229"/>
                <a:gd name="T7" fmla="*/ 26 h 228"/>
                <a:gd name="T8" fmla="*/ 204 w 229"/>
                <a:gd name="T9" fmla="*/ 44 h 228"/>
                <a:gd name="T10" fmla="*/ 217 w 229"/>
                <a:gd name="T11" fmla="*/ 64 h 228"/>
                <a:gd name="T12" fmla="*/ 226 w 229"/>
                <a:gd name="T13" fmla="*/ 88 h 228"/>
                <a:gd name="T14" fmla="*/ 229 w 229"/>
                <a:gd name="T15" fmla="*/ 114 h 228"/>
                <a:gd name="T16" fmla="*/ 226 w 229"/>
                <a:gd name="T17" fmla="*/ 140 h 228"/>
                <a:gd name="T18" fmla="*/ 217 w 229"/>
                <a:gd name="T19" fmla="*/ 165 h 228"/>
                <a:gd name="T20" fmla="*/ 204 w 229"/>
                <a:gd name="T21" fmla="*/ 186 h 228"/>
                <a:gd name="T22" fmla="*/ 186 w 229"/>
                <a:gd name="T23" fmla="*/ 203 h 228"/>
                <a:gd name="T24" fmla="*/ 165 w 229"/>
                <a:gd name="T25" fmla="*/ 217 h 228"/>
                <a:gd name="T26" fmla="*/ 141 w 229"/>
                <a:gd name="T27" fmla="*/ 225 h 228"/>
                <a:gd name="T28" fmla="*/ 114 w 229"/>
                <a:gd name="T29" fmla="*/ 228 h 228"/>
                <a:gd name="T30" fmla="*/ 88 w 229"/>
                <a:gd name="T31" fmla="*/ 225 h 228"/>
                <a:gd name="T32" fmla="*/ 65 w 229"/>
                <a:gd name="T33" fmla="*/ 217 h 228"/>
                <a:gd name="T34" fmla="*/ 44 w 229"/>
                <a:gd name="T35" fmla="*/ 203 h 228"/>
                <a:gd name="T36" fmla="*/ 26 w 229"/>
                <a:gd name="T37" fmla="*/ 186 h 228"/>
                <a:gd name="T38" fmla="*/ 13 w 229"/>
                <a:gd name="T39" fmla="*/ 165 h 228"/>
                <a:gd name="T40" fmla="*/ 3 w 229"/>
                <a:gd name="T41" fmla="*/ 140 h 228"/>
                <a:gd name="T42" fmla="*/ 0 w 229"/>
                <a:gd name="T43" fmla="*/ 114 h 228"/>
                <a:gd name="T44" fmla="*/ 3 w 229"/>
                <a:gd name="T45" fmla="*/ 88 h 228"/>
                <a:gd name="T46" fmla="*/ 13 w 229"/>
                <a:gd name="T47" fmla="*/ 64 h 228"/>
                <a:gd name="T48" fmla="*/ 26 w 229"/>
                <a:gd name="T49" fmla="*/ 44 h 228"/>
                <a:gd name="T50" fmla="*/ 44 w 229"/>
                <a:gd name="T51" fmla="*/ 26 h 228"/>
                <a:gd name="T52" fmla="*/ 65 w 229"/>
                <a:gd name="T53" fmla="*/ 12 h 228"/>
                <a:gd name="T54" fmla="*/ 88 w 229"/>
                <a:gd name="T55" fmla="*/ 3 h 228"/>
                <a:gd name="T56" fmla="*/ 114 w 229"/>
                <a:gd name="T5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8">
                  <a:moveTo>
                    <a:pt x="114" y="0"/>
                  </a:moveTo>
                  <a:lnTo>
                    <a:pt x="141" y="3"/>
                  </a:lnTo>
                  <a:lnTo>
                    <a:pt x="165" y="12"/>
                  </a:lnTo>
                  <a:lnTo>
                    <a:pt x="186" y="26"/>
                  </a:lnTo>
                  <a:lnTo>
                    <a:pt x="204" y="44"/>
                  </a:lnTo>
                  <a:lnTo>
                    <a:pt x="217" y="64"/>
                  </a:lnTo>
                  <a:lnTo>
                    <a:pt x="226" y="88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7" y="165"/>
                  </a:lnTo>
                  <a:lnTo>
                    <a:pt x="204" y="186"/>
                  </a:lnTo>
                  <a:lnTo>
                    <a:pt x="186" y="203"/>
                  </a:lnTo>
                  <a:lnTo>
                    <a:pt x="165" y="217"/>
                  </a:lnTo>
                  <a:lnTo>
                    <a:pt x="141" y="225"/>
                  </a:lnTo>
                  <a:lnTo>
                    <a:pt x="114" y="228"/>
                  </a:lnTo>
                  <a:lnTo>
                    <a:pt x="88" y="225"/>
                  </a:lnTo>
                  <a:lnTo>
                    <a:pt x="65" y="217"/>
                  </a:lnTo>
                  <a:lnTo>
                    <a:pt x="44" y="203"/>
                  </a:lnTo>
                  <a:lnTo>
                    <a:pt x="26" y="186"/>
                  </a:lnTo>
                  <a:lnTo>
                    <a:pt x="13" y="165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3" y="64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383"/>
            <p:cNvSpPr>
              <a:spLocks/>
            </p:cNvSpPr>
            <p:nvPr/>
          </p:nvSpPr>
          <p:spPr bwMode="auto">
            <a:xfrm>
              <a:off x="10231438" y="3717926"/>
              <a:ext cx="41275" cy="41275"/>
            </a:xfrm>
            <a:custGeom>
              <a:avLst/>
              <a:gdLst>
                <a:gd name="T0" fmla="*/ 114 w 229"/>
                <a:gd name="T1" fmla="*/ 0 h 228"/>
                <a:gd name="T2" fmla="*/ 140 w 229"/>
                <a:gd name="T3" fmla="*/ 3 h 228"/>
                <a:gd name="T4" fmla="*/ 164 w 229"/>
                <a:gd name="T5" fmla="*/ 12 h 228"/>
                <a:gd name="T6" fmla="*/ 186 w 229"/>
                <a:gd name="T7" fmla="*/ 26 h 228"/>
                <a:gd name="T8" fmla="*/ 204 w 229"/>
                <a:gd name="T9" fmla="*/ 44 h 228"/>
                <a:gd name="T10" fmla="*/ 217 w 229"/>
                <a:gd name="T11" fmla="*/ 64 h 228"/>
                <a:gd name="T12" fmla="*/ 226 w 229"/>
                <a:gd name="T13" fmla="*/ 88 h 228"/>
                <a:gd name="T14" fmla="*/ 229 w 229"/>
                <a:gd name="T15" fmla="*/ 114 h 228"/>
                <a:gd name="T16" fmla="*/ 226 w 229"/>
                <a:gd name="T17" fmla="*/ 140 h 228"/>
                <a:gd name="T18" fmla="*/ 217 w 229"/>
                <a:gd name="T19" fmla="*/ 165 h 228"/>
                <a:gd name="T20" fmla="*/ 204 w 229"/>
                <a:gd name="T21" fmla="*/ 186 h 228"/>
                <a:gd name="T22" fmla="*/ 186 w 229"/>
                <a:gd name="T23" fmla="*/ 203 h 228"/>
                <a:gd name="T24" fmla="*/ 164 w 229"/>
                <a:gd name="T25" fmla="*/ 217 h 228"/>
                <a:gd name="T26" fmla="*/ 140 w 229"/>
                <a:gd name="T27" fmla="*/ 225 h 228"/>
                <a:gd name="T28" fmla="*/ 114 w 229"/>
                <a:gd name="T29" fmla="*/ 228 h 228"/>
                <a:gd name="T30" fmla="*/ 88 w 229"/>
                <a:gd name="T31" fmla="*/ 225 h 228"/>
                <a:gd name="T32" fmla="*/ 65 w 229"/>
                <a:gd name="T33" fmla="*/ 217 h 228"/>
                <a:gd name="T34" fmla="*/ 43 w 229"/>
                <a:gd name="T35" fmla="*/ 203 h 228"/>
                <a:gd name="T36" fmla="*/ 25 w 229"/>
                <a:gd name="T37" fmla="*/ 186 h 228"/>
                <a:gd name="T38" fmla="*/ 12 w 229"/>
                <a:gd name="T39" fmla="*/ 165 h 228"/>
                <a:gd name="T40" fmla="*/ 3 w 229"/>
                <a:gd name="T41" fmla="*/ 140 h 228"/>
                <a:gd name="T42" fmla="*/ 0 w 229"/>
                <a:gd name="T43" fmla="*/ 114 h 228"/>
                <a:gd name="T44" fmla="*/ 3 w 229"/>
                <a:gd name="T45" fmla="*/ 88 h 228"/>
                <a:gd name="T46" fmla="*/ 12 w 229"/>
                <a:gd name="T47" fmla="*/ 64 h 228"/>
                <a:gd name="T48" fmla="*/ 25 w 229"/>
                <a:gd name="T49" fmla="*/ 44 h 228"/>
                <a:gd name="T50" fmla="*/ 43 w 229"/>
                <a:gd name="T51" fmla="*/ 26 h 228"/>
                <a:gd name="T52" fmla="*/ 65 w 229"/>
                <a:gd name="T53" fmla="*/ 12 h 228"/>
                <a:gd name="T54" fmla="*/ 88 w 229"/>
                <a:gd name="T55" fmla="*/ 3 h 228"/>
                <a:gd name="T56" fmla="*/ 114 w 229"/>
                <a:gd name="T5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8">
                  <a:moveTo>
                    <a:pt x="114" y="0"/>
                  </a:moveTo>
                  <a:lnTo>
                    <a:pt x="140" y="3"/>
                  </a:lnTo>
                  <a:lnTo>
                    <a:pt x="164" y="12"/>
                  </a:lnTo>
                  <a:lnTo>
                    <a:pt x="186" y="26"/>
                  </a:lnTo>
                  <a:lnTo>
                    <a:pt x="204" y="44"/>
                  </a:lnTo>
                  <a:lnTo>
                    <a:pt x="217" y="64"/>
                  </a:lnTo>
                  <a:lnTo>
                    <a:pt x="226" y="88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7" y="165"/>
                  </a:lnTo>
                  <a:lnTo>
                    <a:pt x="204" y="186"/>
                  </a:lnTo>
                  <a:lnTo>
                    <a:pt x="186" y="203"/>
                  </a:lnTo>
                  <a:lnTo>
                    <a:pt x="164" y="217"/>
                  </a:lnTo>
                  <a:lnTo>
                    <a:pt x="140" y="225"/>
                  </a:lnTo>
                  <a:lnTo>
                    <a:pt x="114" y="228"/>
                  </a:lnTo>
                  <a:lnTo>
                    <a:pt x="88" y="225"/>
                  </a:lnTo>
                  <a:lnTo>
                    <a:pt x="65" y="217"/>
                  </a:lnTo>
                  <a:lnTo>
                    <a:pt x="43" y="203"/>
                  </a:lnTo>
                  <a:lnTo>
                    <a:pt x="25" y="186"/>
                  </a:lnTo>
                  <a:lnTo>
                    <a:pt x="12" y="165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4"/>
                  </a:lnTo>
                  <a:lnTo>
                    <a:pt x="43" y="26"/>
                  </a:lnTo>
                  <a:lnTo>
                    <a:pt x="65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384"/>
            <p:cNvSpPr>
              <a:spLocks noEditPoints="1"/>
            </p:cNvSpPr>
            <p:nvPr/>
          </p:nvSpPr>
          <p:spPr bwMode="auto">
            <a:xfrm>
              <a:off x="10020300" y="3436938"/>
              <a:ext cx="604838" cy="603250"/>
            </a:xfrm>
            <a:custGeom>
              <a:avLst/>
              <a:gdLst>
                <a:gd name="T0" fmla="*/ 393 w 3426"/>
                <a:gd name="T1" fmla="*/ 231 h 3417"/>
                <a:gd name="T2" fmla="*/ 327 w 3426"/>
                <a:gd name="T3" fmla="*/ 255 h 3417"/>
                <a:gd name="T4" fmla="*/ 275 w 3426"/>
                <a:gd name="T5" fmla="*/ 299 h 3417"/>
                <a:gd name="T6" fmla="*/ 241 w 3426"/>
                <a:gd name="T7" fmla="*/ 358 h 3417"/>
                <a:gd name="T8" fmla="*/ 229 w 3426"/>
                <a:gd name="T9" fmla="*/ 427 h 3417"/>
                <a:gd name="T10" fmla="*/ 232 w 3426"/>
                <a:gd name="T11" fmla="*/ 3025 h 3417"/>
                <a:gd name="T12" fmla="*/ 256 w 3426"/>
                <a:gd name="T13" fmla="*/ 3091 h 3417"/>
                <a:gd name="T14" fmla="*/ 299 w 3426"/>
                <a:gd name="T15" fmla="*/ 3142 h 3417"/>
                <a:gd name="T16" fmla="*/ 358 w 3426"/>
                <a:gd name="T17" fmla="*/ 3177 h 3417"/>
                <a:gd name="T18" fmla="*/ 428 w 3426"/>
                <a:gd name="T19" fmla="*/ 3189 h 3417"/>
                <a:gd name="T20" fmla="*/ 3034 w 3426"/>
                <a:gd name="T21" fmla="*/ 3186 h 3417"/>
                <a:gd name="T22" fmla="*/ 3099 w 3426"/>
                <a:gd name="T23" fmla="*/ 3162 h 3417"/>
                <a:gd name="T24" fmla="*/ 3151 w 3426"/>
                <a:gd name="T25" fmla="*/ 3119 h 3417"/>
                <a:gd name="T26" fmla="*/ 3186 w 3426"/>
                <a:gd name="T27" fmla="*/ 3059 h 3417"/>
                <a:gd name="T28" fmla="*/ 3198 w 3426"/>
                <a:gd name="T29" fmla="*/ 2990 h 3417"/>
                <a:gd name="T30" fmla="*/ 3194 w 3426"/>
                <a:gd name="T31" fmla="*/ 391 h 3417"/>
                <a:gd name="T32" fmla="*/ 3170 w 3426"/>
                <a:gd name="T33" fmla="*/ 327 h 3417"/>
                <a:gd name="T34" fmla="*/ 3127 w 3426"/>
                <a:gd name="T35" fmla="*/ 275 h 3417"/>
                <a:gd name="T36" fmla="*/ 3067 w 3426"/>
                <a:gd name="T37" fmla="*/ 240 h 3417"/>
                <a:gd name="T38" fmla="*/ 2998 w 3426"/>
                <a:gd name="T39" fmla="*/ 227 h 3417"/>
                <a:gd name="T40" fmla="*/ 343 w 3426"/>
                <a:gd name="T41" fmla="*/ 0 h 3417"/>
                <a:gd name="T42" fmla="*/ 3130 w 3426"/>
                <a:gd name="T43" fmla="*/ 3 h 3417"/>
                <a:gd name="T44" fmla="*/ 3217 w 3426"/>
                <a:gd name="T45" fmla="*/ 27 h 3417"/>
                <a:gd name="T46" fmla="*/ 3293 w 3426"/>
                <a:gd name="T47" fmla="*/ 71 h 3417"/>
                <a:gd name="T48" fmla="*/ 3355 w 3426"/>
                <a:gd name="T49" fmla="*/ 133 h 3417"/>
                <a:gd name="T50" fmla="*/ 3399 w 3426"/>
                <a:gd name="T51" fmla="*/ 208 h 3417"/>
                <a:gd name="T52" fmla="*/ 3423 w 3426"/>
                <a:gd name="T53" fmla="*/ 295 h 3417"/>
                <a:gd name="T54" fmla="*/ 3426 w 3426"/>
                <a:gd name="T55" fmla="*/ 3075 h 3417"/>
                <a:gd name="T56" fmla="*/ 3414 w 3426"/>
                <a:gd name="T57" fmla="*/ 3166 h 3417"/>
                <a:gd name="T58" fmla="*/ 3379 w 3426"/>
                <a:gd name="T59" fmla="*/ 3248 h 3417"/>
                <a:gd name="T60" fmla="*/ 3326 w 3426"/>
                <a:gd name="T61" fmla="*/ 3316 h 3417"/>
                <a:gd name="T62" fmla="*/ 3257 w 3426"/>
                <a:gd name="T63" fmla="*/ 3370 h 3417"/>
                <a:gd name="T64" fmla="*/ 3174 w 3426"/>
                <a:gd name="T65" fmla="*/ 3405 h 3417"/>
                <a:gd name="T66" fmla="*/ 3084 w 3426"/>
                <a:gd name="T67" fmla="*/ 3417 h 3417"/>
                <a:gd name="T68" fmla="*/ 296 w 3426"/>
                <a:gd name="T69" fmla="*/ 3414 h 3417"/>
                <a:gd name="T70" fmla="*/ 210 w 3426"/>
                <a:gd name="T71" fmla="*/ 3390 h 3417"/>
                <a:gd name="T72" fmla="*/ 133 w 3426"/>
                <a:gd name="T73" fmla="*/ 3345 h 3417"/>
                <a:gd name="T74" fmla="*/ 72 w 3426"/>
                <a:gd name="T75" fmla="*/ 3284 h 3417"/>
                <a:gd name="T76" fmla="*/ 27 w 3426"/>
                <a:gd name="T77" fmla="*/ 3208 h 3417"/>
                <a:gd name="T78" fmla="*/ 3 w 3426"/>
                <a:gd name="T79" fmla="*/ 3122 h 3417"/>
                <a:gd name="T80" fmla="*/ 0 w 3426"/>
                <a:gd name="T81" fmla="*/ 341 h 3417"/>
                <a:gd name="T82" fmla="*/ 12 w 3426"/>
                <a:gd name="T83" fmla="*/ 251 h 3417"/>
                <a:gd name="T84" fmla="*/ 47 w 3426"/>
                <a:gd name="T85" fmla="*/ 169 h 3417"/>
                <a:gd name="T86" fmla="*/ 101 w 3426"/>
                <a:gd name="T87" fmla="*/ 100 h 3417"/>
                <a:gd name="T88" fmla="*/ 169 w 3426"/>
                <a:gd name="T89" fmla="*/ 47 h 3417"/>
                <a:gd name="T90" fmla="*/ 251 w 3426"/>
                <a:gd name="T91" fmla="*/ 12 h 3417"/>
                <a:gd name="T92" fmla="*/ 343 w 3426"/>
                <a:gd name="T93" fmla="*/ 0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3417">
                  <a:moveTo>
                    <a:pt x="428" y="227"/>
                  </a:moveTo>
                  <a:lnTo>
                    <a:pt x="393" y="231"/>
                  </a:lnTo>
                  <a:lnTo>
                    <a:pt x="358" y="240"/>
                  </a:lnTo>
                  <a:lnTo>
                    <a:pt x="327" y="255"/>
                  </a:lnTo>
                  <a:lnTo>
                    <a:pt x="299" y="275"/>
                  </a:lnTo>
                  <a:lnTo>
                    <a:pt x="275" y="299"/>
                  </a:lnTo>
                  <a:lnTo>
                    <a:pt x="256" y="327"/>
                  </a:lnTo>
                  <a:lnTo>
                    <a:pt x="241" y="358"/>
                  </a:lnTo>
                  <a:lnTo>
                    <a:pt x="232" y="391"/>
                  </a:lnTo>
                  <a:lnTo>
                    <a:pt x="229" y="427"/>
                  </a:lnTo>
                  <a:lnTo>
                    <a:pt x="229" y="2990"/>
                  </a:lnTo>
                  <a:lnTo>
                    <a:pt x="232" y="3025"/>
                  </a:lnTo>
                  <a:lnTo>
                    <a:pt x="241" y="3059"/>
                  </a:lnTo>
                  <a:lnTo>
                    <a:pt x="256" y="3091"/>
                  </a:lnTo>
                  <a:lnTo>
                    <a:pt x="275" y="3119"/>
                  </a:lnTo>
                  <a:lnTo>
                    <a:pt x="299" y="3142"/>
                  </a:lnTo>
                  <a:lnTo>
                    <a:pt x="327" y="3162"/>
                  </a:lnTo>
                  <a:lnTo>
                    <a:pt x="358" y="3177"/>
                  </a:lnTo>
                  <a:lnTo>
                    <a:pt x="393" y="3186"/>
                  </a:lnTo>
                  <a:lnTo>
                    <a:pt x="428" y="3189"/>
                  </a:lnTo>
                  <a:lnTo>
                    <a:pt x="2998" y="3189"/>
                  </a:lnTo>
                  <a:lnTo>
                    <a:pt x="3034" y="3186"/>
                  </a:lnTo>
                  <a:lnTo>
                    <a:pt x="3067" y="3177"/>
                  </a:lnTo>
                  <a:lnTo>
                    <a:pt x="3099" y="3162"/>
                  </a:lnTo>
                  <a:lnTo>
                    <a:pt x="3127" y="3142"/>
                  </a:lnTo>
                  <a:lnTo>
                    <a:pt x="3151" y="3119"/>
                  </a:lnTo>
                  <a:lnTo>
                    <a:pt x="3170" y="3091"/>
                  </a:lnTo>
                  <a:lnTo>
                    <a:pt x="3186" y="3059"/>
                  </a:lnTo>
                  <a:lnTo>
                    <a:pt x="3194" y="3025"/>
                  </a:lnTo>
                  <a:lnTo>
                    <a:pt x="3198" y="2990"/>
                  </a:lnTo>
                  <a:lnTo>
                    <a:pt x="3198" y="427"/>
                  </a:lnTo>
                  <a:lnTo>
                    <a:pt x="3194" y="391"/>
                  </a:lnTo>
                  <a:lnTo>
                    <a:pt x="3186" y="358"/>
                  </a:lnTo>
                  <a:lnTo>
                    <a:pt x="3170" y="327"/>
                  </a:lnTo>
                  <a:lnTo>
                    <a:pt x="3151" y="299"/>
                  </a:lnTo>
                  <a:lnTo>
                    <a:pt x="3127" y="275"/>
                  </a:lnTo>
                  <a:lnTo>
                    <a:pt x="3099" y="255"/>
                  </a:lnTo>
                  <a:lnTo>
                    <a:pt x="3067" y="240"/>
                  </a:lnTo>
                  <a:lnTo>
                    <a:pt x="3034" y="231"/>
                  </a:lnTo>
                  <a:lnTo>
                    <a:pt x="2998" y="227"/>
                  </a:lnTo>
                  <a:lnTo>
                    <a:pt x="428" y="227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3"/>
                  </a:lnTo>
                  <a:lnTo>
                    <a:pt x="3379" y="169"/>
                  </a:lnTo>
                  <a:lnTo>
                    <a:pt x="3399" y="208"/>
                  </a:lnTo>
                  <a:lnTo>
                    <a:pt x="3414" y="251"/>
                  </a:lnTo>
                  <a:lnTo>
                    <a:pt x="3423" y="295"/>
                  </a:lnTo>
                  <a:lnTo>
                    <a:pt x="3426" y="341"/>
                  </a:lnTo>
                  <a:lnTo>
                    <a:pt x="3426" y="3075"/>
                  </a:lnTo>
                  <a:lnTo>
                    <a:pt x="3423" y="3122"/>
                  </a:lnTo>
                  <a:lnTo>
                    <a:pt x="3414" y="3166"/>
                  </a:lnTo>
                  <a:lnTo>
                    <a:pt x="3399" y="3208"/>
                  </a:lnTo>
                  <a:lnTo>
                    <a:pt x="3379" y="3248"/>
                  </a:lnTo>
                  <a:lnTo>
                    <a:pt x="3355" y="3284"/>
                  </a:lnTo>
                  <a:lnTo>
                    <a:pt x="3326" y="3316"/>
                  </a:lnTo>
                  <a:lnTo>
                    <a:pt x="3293" y="3345"/>
                  </a:lnTo>
                  <a:lnTo>
                    <a:pt x="3257" y="3370"/>
                  </a:lnTo>
                  <a:lnTo>
                    <a:pt x="3217" y="3390"/>
                  </a:lnTo>
                  <a:lnTo>
                    <a:pt x="3174" y="3405"/>
                  </a:lnTo>
                  <a:lnTo>
                    <a:pt x="3130" y="3414"/>
                  </a:lnTo>
                  <a:lnTo>
                    <a:pt x="3084" y="3417"/>
                  </a:lnTo>
                  <a:lnTo>
                    <a:pt x="343" y="3417"/>
                  </a:lnTo>
                  <a:lnTo>
                    <a:pt x="296" y="3414"/>
                  </a:lnTo>
                  <a:lnTo>
                    <a:pt x="251" y="3405"/>
                  </a:lnTo>
                  <a:lnTo>
                    <a:pt x="210" y="3390"/>
                  </a:lnTo>
                  <a:lnTo>
                    <a:pt x="169" y="3370"/>
                  </a:lnTo>
                  <a:lnTo>
                    <a:pt x="133" y="3345"/>
                  </a:lnTo>
                  <a:lnTo>
                    <a:pt x="101" y="3316"/>
                  </a:lnTo>
                  <a:lnTo>
                    <a:pt x="72" y="3284"/>
                  </a:lnTo>
                  <a:lnTo>
                    <a:pt x="47" y="3248"/>
                  </a:lnTo>
                  <a:lnTo>
                    <a:pt x="27" y="3208"/>
                  </a:lnTo>
                  <a:lnTo>
                    <a:pt x="12" y="3166"/>
                  </a:lnTo>
                  <a:lnTo>
                    <a:pt x="3" y="3122"/>
                  </a:lnTo>
                  <a:lnTo>
                    <a:pt x="0" y="3075"/>
                  </a:lnTo>
                  <a:lnTo>
                    <a:pt x="0" y="341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8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385"/>
            <p:cNvSpPr>
              <a:spLocks noEditPoints="1"/>
            </p:cNvSpPr>
            <p:nvPr/>
          </p:nvSpPr>
          <p:spPr bwMode="auto">
            <a:xfrm>
              <a:off x="10080625" y="3497263"/>
              <a:ext cx="484188" cy="482600"/>
            </a:xfrm>
            <a:custGeom>
              <a:avLst/>
              <a:gdLst>
                <a:gd name="T0" fmla="*/ 1297 w 2741"/>
                <a:gd name="T1" fmla="*/ 516 h 2734"/>
                <a:gd name="T2" fmla="*/ 1154 w 2741"/>
                <a:gd name="T3" fmla="*/ 540 h 2734"/>
                <a:gd name="T4" fmla="*/ 1021 w 2741"/>
                <a:gd name="T5" fmla="*/ 588 h 2734"/>
                <a:gd name="T6" fmla="*/ 899 w 2741"/>
                <a:gd name="T7" fmla="*/ 654 h 2734"/>
                <a:gd name="T8" fmla="*/ 790 w 2741"/>
                <a:gd name="T9" fmla="*/ 740 h 2734"/>
                <a:gd name="T10" fmla="*/ 696 w 2741"/>
                <a:gd name="T11" fmla="*/ 841 h 2734"/>
                <a:gd name="T12" fmla="*/ 619 w 2741"/>
                <a:gd name="T13" fmla="*/ 957 h 2734"/>
                <a:gd name="T14" fmla="*/ 562 w 2741"/>
                <a:gd name="T15" fmla="*/ 1084 h 2734"/>
                <a:gd name="T16" fmla="*/ 526 w 2741"/>
                <a:gd name="T17" fmla="*/ 1222 h 2734"/>
                <a:gd name="T18" fmla="*/ 513 w 2741"/>
                <a:gd name="T19" fmla="*/ 1367 h 2734"/>
                <a:gd name="T20" fmla="*/ 526 w 2741"/>
                <a:gd name="T21" fmla="*/ 1513 h 2734"/>
                <a:gd name="T22" fmla="*/ 562 w 2741"/>
                <a:gd name="T23" fmla="*/ 1650 h 2734"/>
                <a:gd name="T24" fmla="*/ 619 w 2741"/>
                <a:gd name="T25" fmla="*/ 1778 h 2734"/>
                <a:gd name="T26" fmla="*/ 696 w 2741"/>
                <a:gd name="T27" fmla="*/ 1894 h 2734"/>
                <a:gd name="T28" fmla="*/ 790 w 2741"/>
                <a:gd name="T29" fmla="*/ 1995 h 2734"/>
                <a:gd name="T30" fmla="*/ 899 w 2741"/>
                <a:gd name="T31" fmla="*/ 2080 h 2734"/>
                <a:gd name="T32" fmla="*/ 1021 w 2741"/>
                <a:gd name="T33" fmla="*/ 2147 h 2734"/>
                <a:gd name="T34" fmla="*/ 1154 w 2741"/>
                <a:gd name="T35" fmla="*/ 2194 h 2734"/>
                <a:gd name="T36" fmla="*/ 1297 w 2741"/>
                <a:gd name="T37" fmla="*/ 2219 h 2734"/>
                <a:gd name="T38" fmla="*/ 1444 w 2741"/>
                <a:gd name="T39" fmla="*/ 2219 h 2734"/>
                <a:gd name="T40" fmla="*/ 1587 w 2741"/>
                <a:gd name="T41" fmla="*/ 2194 h 2734"/>
                <a:gd name="T42" fmla="*/ 1720 w 2741"/>
                <a:gd name="T43" fmla="*/ 2147 h 2734"/>
                <a:gd name="T44" fmla="*/ 1841 w 2741"/>
                <a:gd name="T45" fmla="*/ 2080 h 2734"/>
                <a:gd name="T46" fmla="*/ 1950 w 2741"/>
                <a:gd name="T47" fmla="*/ 1995 h 2734"/>
                <a:gd name="T48" fmla="*/ 2045 w 2741"/>
                <a:gd name="T49" fmla="*/ 1894 h 2734"/>
                <a:gd name="T50" fmla="*/ 2121 w 2741"/>
                <a:gd name="T51" fmla="*/ 1778 h 2734"/>
                <a:gd name="T52" fmla="*/ 2179 w 2741"/>
                <a:gd name="T53" fmla="*/ 1650 h 2734"/>
                <a:gd name="T54" fmla="*/ 2214 w 2741"/>
                <a:gd name="T55" fmla="*/ 1513 h 2734"/>
                <a:gd name="T56" fmla="*/ 2227 w 2741"/>
                <a:gd name="T57" fmla="*/ 1367 h 2734"/>
                <a:gd name="T58" fmla="*/ 2214 w 2741"/>
                <a:gd name="T59" fmla="*/ 1222 h 2734"/>
                <a:gd name="T60" fmla="*/ 2179 w 2741"/>
                <a:gd name="T61" fmla="*/ 1084 h 2734"/>
                <a:gd name="T62" fmla="*/ 2121 w 2741"/>
                <a:gd name="T63" fmla="*/ 957 h 2734"/>
                <a:gd name="T64" fmla="*/ 2045 w 2741"/>
                <a:gd name="T65" fmla="*/ 841 h 2734"/>
                <a:gd name="T66" fmla="*/ 1950 w 2741"/>
                <a:gd name="T67" fmla="*/ 740 h 2734"/>
                <a:gd name="T68" fmla="*/ 1841 w 2741"/>
                <a:gd name="T69" fmla="*/ 654 h 2734"/>
                <a:gd name="T70" fmla="*/ 1720 w 2741"/>
                <a:gd name="T71" fmla="*/ 588 h 2734"/>
                <a:gd name="T72" fmla="*/ 1587 w 2741"/>
                <a:gd name="T73" fmla="*/ 540 h 2734"/>
                <a:gd name="T74" fmla="*/ 1444 w 2741"/>
                <a:gd name="T75" fmla="*/ 516 h 2734"/>
                <a:gd name="T76" fmla="*/ 85 w 2741"/>
                <a:gd name="T77" fmla="*/ 0 h 2734"/>
                <a:gd name="T78" fmla="*/ 2678 w 2741"/>
                <a:gd name="T79" fmla="*/ 3 h 2734"/>
                <a:gd name="T80" fmla="*/ 2716 w 2741"/>
                <a:gd name="T81" fmla="*/ 25 h 2734"/>
                <a:gd name="T82" fmla="*/ 2738 w 2741"/>
                <a:gd name="T83" fmla="*/ 63 h 2734"/>
                <a:gd name="T84" fmla="*/ 2741 w 2741"/>
                <a:gd name="T85" fmla="*/ 2649 h 2734"/>
                <a:gd name="T86" fmla="*/ 2729 w 2741"/>
                <a:gd name="T87" fmla="*/ 2692 h 2734"/>
                <a:gd name="T88" fmla="*/ 2698 w 2741"/>
                <a:gd name="T89" fmla="*/ 2723 h 2734"/>
                <a:gd name="T90" fmla="*/ 2655 w 2741"/>
                <a:gd name="T91" fmla="*/ 2734 h 2734"/>
                <a:gd name="T92" fmla="*/ 62 w 2741"/>
                <a:gd name="T93" fmla="*/ 2731 h 2734"/>
                <a:gd name="T94" fmla="*/ 25 w 2741"/>
                <a:gd name="T95" fmla="*/ 2709 h 2734"/>
                <a:gd name="T96" fmla="*/ 3 w 2741"/>
                <a:gd name="T97" fmla="*/ 2672 h 2734"/>
                <a:gd name="T98" fmla="*/ 0 w 2741"/>
                <a:gd name="T99" fmla="*/ 86 h 2734"/>
                <a:gd name="T100" fmla="*/ 11 w 2741"/>
                <a:gd name="T101" fmla="*/ 43 h 2734"/>
                <a:gd name="T102" fmla="*/ 43 w 2741"/>
                <a:gd name="T103" fmla="*/ 13 h 2734"/>
                <a:gd name="T104" fmla="*/ 85 w 2741"/>
                <a:gd name="T105" fmla="*/ 0 h 2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41" h="2734">
                  <a:moveTo>
                    <a:pt x="1370" y="513"/>
                  </a:moveTo>
                  <a:lnTo>
                    <a:pt x="1297" y="516"/>
                  </a:lnTo>
                  <a:lnTo>
                    <a:pt x="1224" y="526"/>
                  </a:lnTo>
                  <a:lnTo>
                    <a:pt x="1154" y="540"/>
                  </a:lnTo>
                  <a:lnTo>
                    <a:pt x="1087" y="561"/>
                  </a:lnTo>
                  <a:lnTo>
                    <a:pt x="1021" y="588"/>
                  </a:lnTo>
                  <a:lnTo>
                    <a:pt x="958" y="619"/>
                  </a:lnTo>
                  <a:lnTo>
                    <a:pt x="899" y="654"/>
                  </a:lnTo>
                  <a:lnTo>
                    <a:pt x="843" y="694"/>
                  </a:lnTo>
                  <a:lnTo>
                    <a:pt x="790" y="740"/>
                  </a:lnTo>
                  <a:lnTo>
                    <a:pt x="741" y="789"/>
                  </a:lnTo>
                  <a:lnTo>
                    <a:pt x="696" y="841"/>
                  </a:lnTo>
                  <a:lnTo>
                    <a:pt x="656" y="898"/>
                  </a:lnTo>
                  <a:lnTo>
                    <a:pt x="619" y="957"/>
                  </a:lnTo>
                  <a:lnTo>
                    <a:pt x="588" y="1019"/>
                  </a:lnTo>
                  <a:lnTo>
                    <a:pt x="562" y="1084"/>
                  </a:lnTo>
                  <a:lnTo>
                    <a:pt x="541" y="1151"/>
                  </a:lnTo>
                  <a:lnTo>
                    <a:pt x="526" y="1222"/>
                  </a:lnTo>
                  <a:lnTo>
                    <a:pt x="516" y="1293"/>
                  </a:lnTo>
                  <a:lnTo>
                    <a:pt x="513" y="1367"/>
                  </a:lnTo>
                  <a:lnTo>
                    <a:pt x="516" y="1441"/>
                  </a:lnTo>
                  <a:lnTo>
                    <a:pt x="526" y="1513"/>
                  </a:lnTo>
                  <a:lnTo>
                    <a:pt x="541" y="1583"/>
                  </a:lnTo>
                  <a:lnTo>
                    <a:pt x="562" y="1650"/>
                  </a:lnTo>
                  <a:lnTo>
                    <a:pt x="588" y="1715"/>
                  </a:lnTo>
                  <a:lnTo>
                    <a:pt x="619" y="1778"/>
                  </a:lnTo>
                  <a:lnTo>
                    <a:pt x="656" y="1838"/>
                  </a:lnTo>
                  <a:lnTo>
                    <a:pt x="696" y="1894"/>
                  </a:lnTo>
                  <a:lnTo>
                    <a:pt x="741" y="1946"/>
                  </a:lnTo>
                  <a:lnTo>
                    <a:pt x="790" y="1995"/>
                  </a:lnTo>
                  <a:lnTo>
                    <a:pt x="843" y="2040"/>
                  </a:lnTo>
                  <a:lnTo>
                    <a:pt x="899" y="2080"/>
                  </a:lnTo>
                  <a:lnTo>
                    <a:pt x="958" y="2116"/>
                  </a:lnTo>
                  <a:lnTo>
                    <a:pt x="1021" y="2147"/>
                  </a:lnTo>
                  <a:lnTo>
                    <a:pt x="1087" y="2173"/>
                  </a:lnTo>
                  <a:lnTo>
                    <a:pt x="1154" y="2194"/>
                  </a:lnTo>
                  <a:lnTo>
                    <a:pt x="1224" y="2210"/>
                  </a:lnTo>
                  <a:lnTo>
                    <a:pt x="1297" y="2219"/>
                  </a:lnTo>
                  <a:lnTo>
                    <a:pt x="1370" y="2222"/>
                  </a:lnTo>
                  <a:lnTo>
                    <a:pt x="1444" y="2219"/>
                  </a:lnTo>
                  <a:lnTo>
                    <a:pt x="1516" y="2210"/>
                  </a:lnTo>
                  <a:lnTo>
                    <a:pt x="1587" y="2194"/>
                  </a:lnTo>
                  <a:lnTo>
                    <a:pt x="1654" y="2173"/>
                  </a:lnTo>
                  <a:lnTo>
                    <a:pt x="1720" y="2147"/>
                  </a:lnTo>
                  <a:lnTo>
                    <a:pt x="1782" y="2116"/>
                  </a:lnTo>
                  <a:lnTo>
                    <a:pt x="1841" y="2080"/>
                  </a:lnTo>
                  <a:lnTo>
                    <a:pt x="1898" y="2040"/>
                  </a:lnTo>
                  <a:lnTo>
                    <a:pt x="1950" y="1995"/>
                  </a:lnTo>
                  <a:lnTo>
                    <a:pt x="1999" y="1946"/>
                  </a:lnTo>
                  <a:lnTo>
                    <a:pt x="2045" y="1894"/>
                  </a:lnTo>
                  <a:lnTo>
                    <a:pt x="2085" y="1838"/>
                  </a:lnTo>
                  <a:lnTo>
                    <a:pt x="2121" y="1778"/>
                  </a:lnTo>
                  <a:lnTo>
                    <a:pt x="2152" y="1715"/>
                  </a:lnTo>
                  <a:lnTo>
                    <a:pt x="2179" y="1650"/>
                  </a:lnTo>
                  <a:lnTo>
                    <a:pt x="2200" y="1583"/>
                  </a:lnTo>
                  <a:lnTo>
                    <a:pt x="2214" y="1513"/>
                  </a:lnTo>
                  <a:lnTo>
                    <a:pt x="2224" y="1441"/>
                  </a:lnTo>
                  <a:lnTo>
                    <a:pt x="2227" y="1367"/>
                  </a:lnTo>
                  <a:lnTo>
                    <a:pt x="2224" y="1293"/>
                  </a:lnTo>
                  <a:lnTo>
                    <a:pt x="2214" y="1222"/>
                  </a:lnTo>
                  <a:lnTo>
                    <a:pt x="2200" y="1151"/>
                  </a:lnTo>
                  <a:lnTo>
                    <a:pt x="2179" y="1084"/>
                  </a:lnTo>
                  <a:lnTo>
                    <a:pt x="2152" y="1019"/>
                  </a:lnTo>
                  <a:lnTo>
                    <a:pt x="2121" y="957"/>
                  </a:lnTo>
                  <a:lnTo>
                    <a:pt x="2085" y="898"/>
                  </a:lnTo>
                  <a:lnTo>
                    <a:pt x="2045" y="841"/>
                  </a:lnTo>
                  <a:lnTo>
                    <a:pt x="1999" y="789"/>
                  </a:lnTo>
                  <a:lnTo>
                    <a:pt x="1950" y="740"/>
                  </a:lnTo>
                  <a:lnTo>
                    <a:pt x="1898" y="694"/>
                  </a:lnTo>
                  <a:lnTo>
                    <a:pt x="1841" y="654"/>
                  </a:lnTo>
                  <a:lnTo>
                    <a:pt x="1782" y="619"/>
                  </a:lnTo>
                  <a:lnTo>
                    <a:pt x="1720" y="588"/>
                  </a:lnTo>
                  <a:lnTo>
                    <a:pt x="1654" y="561"/>
                  </a:lnTo>
                  <a:lnTo>
                    <a:pt x="1587" y="540"/>
                  </a:lnTo>
                  <a:lnTo>
                    <a:pt x="1516" y="526"/>
                  </a:lnTo>
                  <a:lnTo>
                    <a:pt x="1444" y="516"/>
                  </a:lnTo>
                  <a:lnTo>
                    <a:pt x="1370" y="513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3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3"/>
                  </a:lnTo>
                  <a:lnTo>
                    <a:pt x="2741" y="86"/>
                  </a:lnTo>
                  <a:lnTo>
                    <a:pt x="2741" y="2649"/>
                  </a:lnTo>
                  <a:lnTo>
                    <a:pt x="2738" y="2672"/>
                  </a:lnTo>
                  <a:lnTo>
                    <a:pt x="2729" y="2692"/>
                  </a:lnTo>
                  <a:lnTo>
                    <a:pt x="2716" y="2709"/>
                  </a:lnTo>
                  <a:lnTo>
                    <a:pt x="2698" y="2723"/>
                  </a:lnTo>
                  <a:lnTo>
                    <a:pt x="2678" y="2731"/>
                  </a:lnTo>
                  <a:lnTo>
                    <a:pt x="2655" y="2734"/>
                  </a:lnTo>
                  <a:lnTo>
                    <a:pt x="85" y="2734"/>
                  </a:lnTo>
                  <a:lnTo>
                    <a:pt x="62" y="2731"/>
                  </a:lnTo>
                  <a:lnTo>
                    <a:pt x="43" y="2723"/>
                  </a:lnTo>
                  <a:lnTo>
                    <a:pt x="25" y="2709"/>
                  </a:lnTo>
                  <a:lnTo>
                    <a:pt x="11" y="2692"/>
                  </a:lnTo>
                  <a:lnTo>
                    <a:pt x="3" y="2672"/>
                  </a:lnTo>
                  <a:lnTo>
                    <a:pt x="0" y="2649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3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4" name="Group 993"/>
          <p:cNvGrpSpPr/>
          <p:nvPr/>
        </p:nvGrpSpPr>
        <p:grpSpPr>
          <a:xfrm>
            <a:off x="10934178" y="3436938"/>
            <a:ext cx="604837" cy="603250"/>
            <a:chOff x="10977563" y="3436938"/>
            <a:chExt cx="604837" cy="603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2" name="Freeform 390"/>
            <p:cNvSpPr>
              <a:spLocks/>
            </p:cNvSpPr>
            <p:nvPr/>
          </p:nvSpPr>
          <p:spPr bwMode="auto">
            <a:xfrm>
              <a:off x="11329988" y="3717926"/>
              <a:ext cx="39687" cy="41275"/>
            </a:xfrm>
            <a:custGeom>
              <a:avLst/>
              <a:gdLst>
                <a:gd name="T0" fmla="*/ 114 w 229"/>
                <a:gd name="T1" fmla="*/ 0 h 228"/>
                <a:gd name="T2" fmla="*/ 141 w 229"/>
                <a:gd name="T3" fmla="*/ 3 h 228"/>
                <a:gd name="T4" fmla="*/ 165 w 229"/>
                <a:gd name="T5" fmla="*/ 12 h 228"/>
                <a:gd name="T6" fmla="*/ 186 w 229"/>
                <a:gd name="T7" fmla="*/ 26 h 228"/>
                <a:gd name="T8" fmla="*/ 204 w 229"/>
                <a:gd name="T9" fmla="*/ 44 h 228"/>
                <a:gd name="T10" fmla="*/ 217 w 229"/>
                <a:gd name="T11" fmla="*/ 64 h 228"/>
                <a:gd name="T12" fmla="*/ 226 w 229"/>
                <a:gd name="T13" fmla="*/ 88 h 228"/>
                <a:gd name="T14" fmla="*/ 229 w 229"/>
                <a:gd name="T15" fmla="*/ 114 h 228"/>
                <a:gd name="T16" fmla="*/ 226 w 229"/>
                <a:gd name="T17" fmla="*/ 140 h 228"/>
                <a:gd name="T18" fmla="*/ 217 w 229"/>
                <a:gd name="T19" fmla="*/ 165 h 228"/>
                <a:gd name="T20" fmla="*/ 204 w 229"/>
                <a:gd name="T21" fmla="*/ 186 h 228"/>
                <a:gd name="T22" fmla="*/ 186 w 229"/>
                <a:gd name="T23" fmla="*/ 203 h 228"/>
                <a:gd name="T24" fmla="*/ 165 w 229"/>
                <a:gd name="T25" fmla="*/ 217 h 228"/>
                <a:gd name="T26" fmla="*/ 141 w 229"/>
                <a:gd name="T27" fmla="*/ 225 h 228"/>
                <a:gd name="T28" fmla="*/ 114 w 229"/>
                <a:gd name="T29" fmla="*/ 228 h 228"/>
                <a:gd name="T30" fmla="*/ 88 w 229"/>
                <a:gd name="T31" fmla="*/ 225 h 228"/>
                <a:gd name="T32" fmla="*/ 65 w 229"/>
                <a:gd name="T33" fmla="*/ 217 h 228"/>
                <a:gd name="T34" fmla="*/ 44 w 229"/>
                <a:gd name="T35" fmla="*/ 203 h 228"/>
                <a:gd name="T36" fmla="*/ 26 w 229"/>
                <a:gd name="T37" fmla="*/ 186 h 228"/>
                <a:gd name="T38" fmla="*/ 13 w 229"/>
                <a:gd name="T39" fmla="*/ 165 h 228"/>
                <a:gd name="T40" fmla="*/ 3 w 229"/>
                <a:gd name="T41" fmla="*/ 140 h 228"/>
                <a:gd name="T42" fmla="*/ 0 w 229"/>
                <a:gd name="T43" fmla="*/ 114 h 228"/>
                <a:gd name="T44" fmla="*/ 3 w 229"/>
                <a:gd name="T45" fmla="*/ 88 h 228"/>
                <a:gd name="T46" fmla="*/ 13 w 229"/>
                <a:gd name="T47" fmla="*/ 64 h 228"/>
                <a:gd name="T48" fmla="*/ 26 w 229"/>
                <a:gd name="T49" fmla="*/ 44 h 228"/>
                <a:gd name="T50" fmla="*/ 44 w 229"/>
                <a:gd name="T51" fmla="*/ 26 h 228"/>
                <a:gd name="T52" fmla="*/ 65 w 229"/>
                <a:gd name="T53" fmla="*/ 12 h 228"/>
                <a:gd name="T54" fmla="*/ 88 w 229"/>
                <a:gd name="T55" fmla="*/ 3 h 228"/>
                <a:gd name="T56" fmla="*/ 114 w 229"/>
                <a:gd name="T5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8">
                  <a:moveTo>
                    <a:pt x="114" y="0"/>
                  </a:moveTo>
                  <a:lnTo>
                    <a:pt x="141" y="3"/>
                  </a:lnTo>
                  <a:lnTo>
                    <a:pt x="165" y="12"/>
                  </a:lnTo>
                  <a:lnTo>
                    <a:pt x="186" y="26"/>
                  </a:lnTo>
                  <a:lnTo>
                    <a:pt x="204" y="44"/>
                  </a:lnTo>
                  <a:lnTo>
                    <a:pt x="217" y="64"/>
                  </a:lnTo>
                  <a:lnTo>
                    <a:pt x="226" y="88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7" y="165"/>
                  </a:lnTo>
                  <a:lnTo>
                    <a:pt x="204" y="186"/>
                  </a:lnTo>
                  <a:lnTo>
                    <a:pt x="186" y="203"/>
                  </a:lnTo>
                  <a:lnTo>
                    <a:pt x="165" y="217"/>
                  </a:lnTo>
                  <a:lnTo>
                    <a:pt x="141" y="225"/>
                  </a:lnTo>
                  <a:lnTo>
                    <a:pt x="114" y="228"/>
                  </a:lnTo>
                  <a:lnTo>
                    <a:pt x="88" y="225"/>
                  </a:lnTo>
                  <a:lnTo>
                    <a:pt x="65" y="217"/>
                  </a:lnTo>
                  <a:lnTo>
                    <a:pt x="44" y="203"/>
                  </a:lnTo>
                  <a:lnTo>
                    <a:pt x="26" y="186"/>
                  </a:lnTo>
                  <a:lnTo>
                    <a:pt x="13" y="165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3" y="64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391"/>
            <p:cNvSpPr>
              <a:spLocks/>
            </p:cNvSpPr>
            <p:nvPr/>
          </p:nvSpPr>
          <p:spPr bwMode="auto">
            <a:xfrm>
              <a:off x="11188700" y="3717926"/>
              <a:ext cx="41275" cy="41275"/>
            </a:xfrm>
            <a:custGeom>
              <a:avLst/>
              <a:gdLst>
                <a:gd name="T0" fmla="*/ 114 w 229"/>
                <a:gd name="T1" fmla="*/ 0 h 228"/>
                <a:gd name="T2" fmla="*/ 140 w 229"/>
                <a:gd name="T3" fmla="*/ 3 h 228"/>
                <a:gd name="T4" fmla="*/ 164 w 229"/>
                <a:gd name="T5" fmla="*/ 12 h 228"/>
                <a:gd name="T6" fmla="*/ 186 w 229"/>
                <a:gd name="T7" fmla="*/ 26 h 228"/>
                <a:gd name="T8" fmla="*/ 204 w 229"/>
                <a:gd name="T9" fmla="*/ 44 h 228"/>
                <a:gd name="T10" fmla="*/ 217 w 229"/>
                <a:gd name="T11" fmla="*/ 64 h 228"/>
                <a:gd name="T12" fmla="*/ 226 w 229"/>
                <a:gd name="T13" fmla="*/ 88 h 228"/>
                <a:gd name="T14" fmla="*/ 229 w 229"/>
                <a:gd name="T15" fmla="*/ 114 h 228"/>
                <a:gd name="T16" fmla="*/ 226 w 229"/>
                <a:gd name="T17" fmla="*/ 140 h 228"/>
                <a:gd name="T18" fmla="*/ 217 w 229"/>
                <a:gd name="T19" fmla="*/ 165 h 228"/>
                <a:gd name="T20" fmla="*/ 204 w 229"/>
                <a:gd name="T21" fmla="*/ 186 h 228"/>
                <a:gd name="T22" fmla="*/ 186 w 229"/>
                <a:gd name="T23" fmla="*/ 203 h 228"/>
                <a:gd name="T24" fmla="*/ 164 w 229"/>
                <a:gd name="T25" fmla="*/ 217 h 228"/>
                <a:gd name="T26" fmla="*/ 140 w 229"/>
                <a:gd name="T27" fmla="*/ 225 h 228"/>
                <a:gd name="T28" fmla="*/ 114 w 229"/>
                <a:gd name="T29" fmla="*/ 228 h 228"/>
                <a:gd name="T30" fmla="*/ 88 w 229"/>
                <a:gd name="T31" fmla="*/ 225 h 228"/>
                <a:gd name="T32" fmla="*/ 65 w 229"/>
                <a:gd name="T33" fmla="*/ 217 h 228"/>
                <a:gd name="T34" fmla="*/ 43 w 229"/>
                <a:gd name="T35" fmla="*/ 203 h 228"/>
                <a:gd name="T36" fmla="*/ 25 w 229"/>
                <a:gd name="T37" fmla="*/ 186 h 228"/>
                <a:gd name="T38" fmla="*/ 12 w 229"/>
                <a:gd name="T39" fmla="*/ 165 h 228"/>
                <a:gd name="T40" fmla="*/ 3 w 229"/>
                <a:gd name="T41" fmla="*/ 140 h 228"/>
                <a:gd name="T42" fmla="*/ 0 w 229"/>
                <a:gd name="T43" fmla="*/ 114 h 228"/>
                <a:gd name="T44" fmla="*/ 3 w 229"/>
                <a:gd name="T45" fmla="*/ 88 h 228"/>
                <a:gd name="T46" fmla="*/ 12 w 229"/>
                <a:gd name="T47" fmla="*/ 64 h 228"/>
                <a:gd name="T48" fmla="*/ 25 w 229"/>
                <a:gd name="T49" fmla="*/ 44 h 228"/>
                <a:gd name="T50" fmla="*/ 43 w 229"/>
                <a:gd name="T51" fmla="*/ 26 h 228"/>
                <a:gd name="T52" fmla="*/ 65 w 229"/>
                <a:gd name="T53" fmla="*/ 12 h 228"/>
                <a:gd name="T54" fmla="*/ 88 w 229"/>
                <a:gd name="T55" fmla="*/ 3 h 228"/>
                <a:gd name="T56" fmla="*/ 114 w 229"/>
                <a:gd name="T5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" h="228">
                  <a:moveTo>
                    <a:pt x="114" y="0"/>
                  </a:moveTo>
                  <a:lnTo>
                    <a:pt x="140" y="3"/>
                  </a:lnTo>
                  <a:lnTo>
                    <a:pt x="164" y="12"/>
                  </a:lnTo>
                  <a:lnTo>
                    <a:pt x="186" y="26"/>
                  </a:lnTo>
                  <a:lnTo>
                    <a:pt x="204" y="44"/>
                  </a:lnTo>
                  <a:lnTo>
                    <a:pt x="217" y="64"/>
                  </a:lnTo>
                  <a:lnTo>
                    <a:pt x="226" y="88"/>
                  </a:lnTo>
                  <a:lnTo>
                    <a:pt x="229" y="114"/>
                  </a:lnTo>
                  <a:lnTo>
                    <a:pt x="226" y="140"/>
                  </a:lnTo>
                  <a:lnTo>
                    <a:pt x="217" y="165"/>
                  </a:lnTo>
                  <a:lnTo>
                    <a:pt x="204" y="186"/>
                  </a:lnTo>
                  <a:lnTo>
                    <a:pt x="186" y="203"/>
                  </a:lnTo>
                  <a:lnTo>
                    <a:pt x="164" y="217"/>
                  </a:lnTo>
                  <a:lnTo>
                    <a:pt x="140" y="225"/>
                  </a:lnTo>
                  <a:lnTo>
                    <a:pt x="114" y="228"/>
                  </a:lnTo>
                  <a:lnTo>
                    <a:pt x="88" y="225"/>
                  </a:lnTo>
                  <a:lnTo>
                    <a:pt x="65" y="217"/>
                  </a:lnTo>
                  <a:lnTo>
                    <a:pt x="43" y="203"/>
                  </a:lnTo>
                  <a:lnTo>
                    <a:pt x="25" y="186"/>
                  </a:lnTo>
                  <a:lnTo>
                    <a:pt x="12" y="165"/>
                  </a:lnTo>
                  <a:lnTo>
                    <a:pt x="3" y="140"/>
                  </a:lnTo>
                  <a:lnTo>
                    <a:pt x="0" y="114"/>
                  </a:lnTo>
                  <a:lnTo>
                    <a:pt x="3" y="88"/>
                  </a:lnTo>
                  <a:lnTo>
                    <a:pt x="12" y="64"/>
                  </a:lnTo>
                  <a:lnTo>
                    <a:pt x="25" y="44"/>
                  </a:lnTo>
                  <a:lnTo>
                    <a:pt x="43" y="26"/>
                  </a:lnTo>
                  <a:lnTo>
                    <a:pt x="65" y="12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392"/>
            <p:cNvSpPr>
              <a:spLocks noEditPoints="1"/>
            </p:cNvSpPr>
            <p:nvPr/>
          </p:nvSpPr>
          <p:spPr bwMode="auto">
            <a:xfrm>
              <a:off x="11149013" y="3611563"/>
              <a:ext cx="261937" cy="254000"/>
            </a:xfrm>
            <a:custGeom>
              <a:avLst/>
              <a:gdLst>
                <a:gd name="T0" fmla="*/ 708 w 1484"/>
                <a:gd name="T1" fmla="*/ 673 h 1439"/>
                <a:gd name="T2" fmla="*/ 685 w 1484"/>
                <a:gd name="T3" fmla="*/ 719 h 1439"/>
                <a:gd name="T4" fmla="*/ 708 w 1484"/>
                <a:gd name="T5" fmla="*/ 766 h 1439"/>
                <a:gd name="T6" fmla="*/ 760 w 1484"/>
                <a:gd name="T7" fmla="*/ 773 h 1439"/>
                <a:gd name="T8" fmla="*/ 796 w 1484"/>
                <a:gd name="T9" fmla="*/ 738 h 1439"/>
                <a:gd name="T10" fmla="*/ 788 w 1484"/>
                <a:gd name="T11" fmla="*/ 686 h 1439"/>
                <a:gd name="T12" fmla="*/ 742 w 1484"/>
                <a:gd name="T13" fmla="*/ 662 h 1439"/>
                <a:gd name="T14" fmla="*/ 1070 w 1484"/>
                <a:gd name="T15" fmla="*/ 503 h 1439"/>
                <a:gd name="T16" fmla="*/ 980 w 1484"/>
                <a:gd name="T17" fmla="*/ 558 h 1439"/>
                <a:gd name="T18" fmla="*/ 925 w 1484"/>
                <a:gd name="T19" fmla="*/ 648 h 1439"/>
                <a:gd name="T20" fmla="*/ 916 w 1484"/>
                <a:gd name="T21" fmla="*/ 756 h 1439"/>
                <a:gd name="T22" fmla="*/ 958 w 1484"/>
                <a:gd name="T23" fmla="*/ 854 h 1439"/>
                <a:gd name="T24" fmla="*/ 1037 w 1484"/>
                <a:gd name="T25" fmla="*/ 922 h 1439"/>
                <a:gd name="T26" fmla="*/ 1141 w 1484"/>
                <a:gd name="T27" fmla="*/ 947 h 1439"/>
                <a:gd name="T28" fmla="*/ 1246 w 1484"/>
                <a:gd name="T29" fmla="*/ 922 h 1439"/>
                <a:gd name="T30" fmla="*/ 1326 w 1484"/>
                <a:gd name="T31" fmla="*/ 854 h 1439"/>
                <a:gd name="T32" fmla="*/ 1367 w 1484"/>
                <a:gd name="T33" fmla="*/ 756 h 1439"/>
                <a:gd name="T34" fmla="*/ 1359 w 1484"/>
                <a:gd name="T35" fmla="*/ 648 h 1439"/>
                <a:gd name="T36" fmla="*/ 1304 w 1484"/>
                <a:gd name="T37" fmla="*/ 558 h 1439"/>
                <a:gd name="T38" fmla="*/ 1214 w 1484"/>
                <a:gd name="T39" fmla="*/ 503 h 1439"/>
                <a:gd name="T40" fmla="*/ 342 w 1484"/>
                <a:gd name="T41" fmla="*/ 491 h 1439"/>
                <a:gd name="T42" fmla="*/ 237 w 1484"/>
                <a:gd name="T43" fmla="*/ 517 h 1439"/>
                <a:gd name="T44" fmla="*/ 158 w 1484"/>
                <a:gd name="T45" fmla="*/ 585 h 1439"/>
                <a:gd name="T46" fmla="*/ 117 w 1484"/>
                <a:gd name="T47" fmla="*/ 683 h 1439"/>
                <a:gd name="T48" fmla="*/ 125 w 1484"/>
                <a:gd name="T49" fmla="*/ 792 h 1439"/>
                <a:gd name="T50" fmla="*/ 181 w 1484"/>
                <a:gd name="T51" fmla="*/ 881 h 1439"/>
                <a:gd name="T52" fmla="*/ 271 w 1484"/>
                <a:gd name="T53" fmla="*/ 936 h 1439"/>
                <a:gd name="T54" fmla="*/ 380 w 1484"/>
                <a:gd name="T55" fmla="*/ 944 h 1439"/>
                <a:gd name="T56" fmla="*/ 477 w 1484"/>
                <a:gd name="T57" fmla="*/ 904 h 1439"/>
                <a:gd name="T58" fmla="*/ 545 w 1484"/>
                <a:gd name="T59" fmla="*/ 824 h 1439"/>
                <a:gd name="T60" fmla="*/ 571 w 1484"/>
                <a:gd name="T61" fmla="*/ 719 h 1439"/>
                <a:gd name="T62" fmla="*/ 545 w 1484"/>
                <a:gd name="T63" fmla="*/ 614 h 1439"/>
                <a:gd name="T64" fmla="*/ 477 w 1484"/>
                <a:gd name="T65" fmla="*/ 536 h 1439"/>
                <a:gd name="T66" fmla="*/ 380 w 1484"/>
                <a:gd name="T67" fmla="*/ 494 h 1439"/>
                <a:gd name="T68" fmla="*/ 571 w 1484"/>
                <a:gd name="T69" fmla="*/ 150 h 1439"/>
                <a:gd name="T70" fmla="*/ 594 w 1484"/>
                <a:gd name="T71" fmla="*/ 196 h 1439"/>
                <a:gd name="T72" fmla="*/ 857 w 1484"/>
                <a:gd name="T73" fmla="*/ 207 h 1439"/>
                <a:gd name="T74" fmla="*/ 902 w 1484"/>
                <a:gd name="T75" fmla="*/ 183 h 1439"/>
                <a:gd name="T76" fmla="*/ 914 w 1484"/>
                <a:gd name="T77" fmla="*/ 0 h 1439"/>
                <a:gd name="T78" fmla="*/ 1100 w 1484"/>
                <a:gd name="T79" fmla="*/ 71 h 1439"/>
                <a:gd name="T80" fmla="*/ 1257 w 1484"/>
                <a:gd name="T81" fmla="*/ 188 h 1439"/>
                <a:gd name="T82" fmla="*/ 1378 w 1484"/>
                <a:gd name="T83" fmla="*/ 341 h 1439"/>
                <a:gd name="T84" fmla="*/ 1456 w 1484"/>
                <a:gd name="T85" fmla="*/ 520 h 1439"/>
                <a:gd name="T86" fmla="*/ 1484 w 1484"/>
                <a:gd name="T87" fmla="*/ 719 h 1439"/>
                <a:gd name="T88" fmla="*/ 1456 w 1484"/>
                <a:gd name="T89" fmla="*/ 918 h 1439"/>
                <a:gd name="T90" fmla="*/ 1378 w 1484"/>
                <a:gd name="T91" fmla="*/ 1098 h 1439"/>
                <a:gd name="T92" fmla="*/ 1257 w 1484"/>
                <a:gd name="T93" fmla="*/ 1251 h 1439"/>
                <a:gd name="T94" fmla="*/ 1100 w 1484"/>
                <a:gd name="T95" fmla="*/ 1367 h 1439"/>
                <a:gd name="T96" fmla="*/ 914 w 1484"/>
                <a:gd name="T97" fmla="*/ 1439 h 1439"/>
                <a:gd name="T98" fmla="*/ 902 w 1484"/>
                <a:gd name="T99" fmla="*/ 1255 h 1439"/>
                <a:gd name="T100" fmla="*/ 857 w 1484"/>
                <a:gd name="T101" fmla="*/ 1232 h 1439"/>
                <a:gd name="T102" fmla="*/ 594 w 1484"/>
                <a:gd name="T103" fmla="*/ 1242 h 1439"/>
                <a:gd name="T104" fmla="*/ 571 w 1484"/>
                <a:gd name="T105" fmla="*/ 1289 h 1439"/>
                <a:gd name="T106" fmla="*/ 444 w 1484"/>
                <a:gd name="T107" fmla="*/ 1397 h 1439"/>
                <a:gd name="T108" fmla="*/ 276 w 1484"/>
                <a:gd name="T109" fmla="*/ 1294 h 1439"/>
                <a:gd name="T110" fmla="*/ 142 w 1484"/>
                <a:gd name="T111" fmla="*/ 1152 h 1439"/>
                <a:gd name="T112" fmla="*/ 48 w 1484"/>
                <a:gd name="T113" fmla="*/ 981 h 1439"/>
                <a:gd name="T114" fmla="*/ 3 w 1484"/>
                <a:gd name="T115" fmla="*/ 787 h 1439"/>
                <a:gd name="T116" fmla="*/ 12 w 1484"/>
                <a:gd name="T117" fmla="*/ 585 h 1439"/>
                <a:gd name="T118" fmla="*/ 74 w 1484"/>
                <a:gd name="T119" fmla="*/ 398 h 1439"/>
                <a:gd name="T120" fmla="*/ 182 w 1484"/>
                <a:gd name="T121" fmla="*/ 235 h 1439"/>
                <a:gd name="T122" fmla="*/ 329 w 1484"/>
                <a:gd name="T123" fmla="*/ 106 h 1439"/>
                <a:gd name="T124" fmla="*/ 507 w 1484"/>
                <a:gd name="T125" fmla="*/ 18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4" h="1439">
                  <a:moveTo>
                    <a:pt x="742" y="662"/>
                  </a:moveTo>
                  <a:lnTo>
                    <a:pt x="724" y="665"/>
                  </a:lnTo>
                  <a:lnTo>
                    <a:pt x="708" y="673"/>
                  </a:lnTo>
                  <a:lnTo>
                    <a:pt x="696" y="686"/>
                  </a:lnTo>
                  <a:lnTo>
                    <a:pt x="688" y="701"/>
                  </a:lnTo>
                  <a:lnTo>
                    <a:pt x="685" y="719"/>
                  </a:lnTo>
                  <a:lnTo>
                    <a:pt x="688" y="738"/>
                  </a:lnTo>
                  <a:lnTo>
                    <a:pt x="696" y="753"/>
                  </a:lnTo>
                  <a:lnTo>
                    <a:pt x="708" y="766"/>
                  </a:lnTo>
                  <a:lnTo>
                    <a:pt x="724" y="773"/>
                  </a:lnTo>
                  <a:lnTo>
                    <a:pt x="742" y="776"/>
                  </a:lnTo>
                  <a:lnTo>
                    <a:pt x="760" y="773"/>
                  </a:lnTo>
                  <a:lnTo>
                    <a:pt x="776" y="766"/>
                  </a:lnTo>
                  <a:lnTo>
                    <a:pt x="788" y="753"/>
                  </a:lnTo>
                  <a:lnTo>
                    <a:pt x="796" y="738"/>
                  </a:lnTo>
                  <a:lnTo>
                    <a:pt x="800" y="719"/>
                  </a:lnTo>
                  <a:lnTo>
                    <a:pt x="796" y="701"/>
                  </a:lnTo>
                  <a:lnTo>
                    <a:pt x="788" y="686"/>
                  </a:lnTo>
                  <a:lnTo>
                    <a:pt x="776" y="673"/>
                  </a:lnTo>
                  <a:lnTo>
                    <a:pt x="760" y="665"/>
                  </a:lnTo>
                  <a:lnTo>
                    <a:pt x="742" y="662"/>
                  </a:lnTo>
                  <a:close/>
                  <a:moveTo>
                    <a:pt x="1141" y="491"/>
                  </a:moveTo>
                  <a:lnTo>
                    <a:pt x="1105" y="494"/>
                  </a:lnTo>
                  <a:lnTo>
                    <a:pt x="1070" y="503"/>
                  </a:lnTo>
                  <a:lnTo>
                    <a:pt x="1037" y="517"/>
                  </a:lnTo>
                  <a:lnTo>
                    <a:pt x="1007" y="536"/>
                  </a:lnTo>
                  <a:lnTo>
                    <a:pt x="980" y="558"/>
                  </a:lnTo>
                  <a:lnTo>
                    <a:pt x="958" y="585"/>
                  </a:lnTo>
                  <a:lnTo>
                    <a:pt x="939" y="614"/>
                  </a:lnTo>
                  <a:lnTo>
                    <a:pt x="925" y="648"/>
                  </a:lnTo>
                  <a:lnTo>
                    <a:pt x="916" y="683"/>
                  </a:lnTo>
                  <a:lnTo>
                    <a:pt x="914" y="719"/>
                  </a:lnTo>
                  <a:lnTo>
                    <a:pt x="916" y="756"/>
                  </a:lnTo>
                  <a:lnTo>
                    <a:pt x="925" y="792"/>
                  </a:lnTo>
                  <a:lnTo>
                    <a:pt x="939" y="824"/>
                  </a:lnTo>
                  <a:lnTo>
                    <a:pt x="958" y="854"/>
                  </a:lnTo>
                  <a:lnTo>
                    <a:pt x="980" y="881"/>
                  </a:lnTo>
                  <a:lnTo>
                    <a:pt x="1007" y="904"/>
                  </a:lnTo>
                  <a:lnTo>
                    <a:pt x="1037" y="922"/>
                  </a:lnTo>
                  <a:lnTo>
                    <a:pt x="1070" y="936"/>
                  </a:lnTo>
                  <a:lnTo>
                    <a:pt x="1105" y="944"/>
                  </a:lnTo>
                  <a:lnTo>
                    <a:pt x="1141" y="947"/>
                  </a:lnTo>
                  <a:lnTo>
                    <a:pt x="1179" y="944"/>
                  </a:lnTo>
                  <a:lnTo>
                    <a:pt x="1214" y="936"/>
                  </a:lnTo>
                  <a:lnTo>
                    <a:pt x="1246" y="922"/>
                  </a:lnTo>
                  <a:lnTo>
                    <a:pt x="1277" y="904"/>
                  </a:lnTo>
                  <a:lnTo>
                    <a:pt x="1304" y="881"/>
                  </a:lnTo>
                  <a:lnTo>
                    <a:pt x="1326" y="854"/>
                  </a:lnTo>
                  <a:lnTo>
                    <a:pt x="1345" y="824"/>
                  </a:lnTo>
                  <a:lnTo>
                    <a:pt x="1359" y="792"/>
                  </a:lnTo>
                  <a:lnTo>
                    <a:pt x="1367" y="756"/>
                  </a:lnTo>
                  <a:lnTo>
                    <a:pt x="1370" y="719"/>
                  </a:lnTo>
                  <a:lnTo>
                    <a:pt x="1367" y="683"/>
                  </a:lnTo>
                  <a:lnTo>
                    <a:pt x="1359" y="648"/>
                  </a:lnTo>
                  <a:lnTo>
                    <a:pt x="1345" y="614"/>
                  </a:lnTo>
                  <a:lnTo>
                    <a:pt x="1326" y="585"/>
                  </a:lnTo>
                  <a:lnTo>
                    <a:pt x="1304" y="558"/>
                  </a:lnTo>
                  <a:lnTo>
                    <a:pt x="1277" y="536"/>
                  </a:lnTo>
                  <a:lnTo>
                    <a:pt x="1246" y="517"/>
                  </a:lnTo>
                  <a:lnTo>
                    <a:pt x="1214" y="503"/>
                  </a:lnTo>
                  <a:lnTo>
                    <a:pt x="1179" y="494"/>
                  </a:lnTo>
                  <a:lnTo>
                    <a:pt x="1141" y="491"/>
                  </a:lnTo>
                  <a:close/>
                  <a:moveTo>
                    <a:pt x="342" y="491"/>
                  </a:moveTo>
                  <a:lnTo>
                    <a:pt x="305" y="494"/>
                  </a:lnTo>
                  <a:lnTo>
                    <a:pt x="271" y="503"/>
                  </a:lnTo>
                  <a:lnTo>
                    <a:pt x="237" y="517"/>
                  </a:lnTo>
                  <a:lnTo>
                    <a:pt x="207" y="536"/>
                  </a:lnTo>
                  <a:lnTo>
                    <a:pt x="181" y="558"/>
                  </a:lnTo>
                  <a:lnTo>
                    <a:pt x="158" y="585"/>
                  </a:lnTo>
                  <a:lnTo>
                    <a:pt x="140" y="614"/>
                  </a:lnTo>
                  <a:lnTo>
                    <a:pt x="125" y="648"/>
                  </a:lnTo>
                  <a:lnTo>
                    <a:pt x="117" y="683"/>
                  </a:lnTo>
                  <a:lnTo>
                    <a:pt x="114" y="719"/>
                  </a:lnTo>
                  <a:lnTo>
                    <a:pt x="117" y="756"/>
                  </a:lnTo>
                  <a:lnTo>
                    <a:pt x="125" y="792"/>
                  </a:lnTo>
                  <a:lnTo>
                    <a:pt x="140" y="824"/>
                  </a:lnTo>
                  <a:lnTo>
                    <a:pt x="158" y="854"/>
                  </a:lnTo>
                  <a:lnTo>
                    <a:pt x="181" y="881"/>
                  </a:lnTo>
                  <a:lnTo>
                    <a:pt x="207" y="904"/>
                  </a:lnTo>
                  <a:lnTo>
                    <a:pt x="237" y="922"/>
                  </a:lnTo>
                  <a:lnTo>
                    <a:pt x="271" y="936"/>
                  </a:lnTo>
                  <a:lnTo>
                    <a:pt x="305" y="944"/>
                  </a:lnTo>
                  <a:lnTo>
                    <a:pt x="342" y="947"/>
                  </a:lnTo>
                  <a:lnTo>
                    <a:pt x="380" y="944"/>
                  </a:lnTo>
                  <a:lnTo>
                    <a:pt x="414" y="936"/>
                  </a:lnTo>
                  <a:lnTo>
                    <a:pt x="447" y="922"/>
                  </a:lnTo>
                  <a:lnTo>
                    <a:pt x="477" y="904"/>
                  </a:lnTo>
                  <a:lnTo>
                    <a:pt x="503" y="881"/>
                  </a:lnTo>
                  <a:lnTo>
                    <a:pt x="526" y="854"/>
                  </a:lnTo>
                  <a:lnTo>
                    <a:pt x="545" y="824"/>
                  </a:lnTo>
                  <a:lnTo>
                    <a:pt x="560" y="792"/>
                  </a:lnTo>
                  <a:lnTo>
                    <a:pt x="568" y="756"/>
                  </a:lnTo>
                  <a:lnTo>
                    <a:pt x="571" y="719"/>
                  </a:lnTo>
                  <a:lnTo>
                    <a:pt x="568" y="683"/>
                  </a:lnTo>
                  <a:lnTo>
                    <a:pt x="560" y="648"/>
                  </a:lnTo>
                  <a:lnTo>
                    <a:pt x="545" y="614"/>
                  </a:lnTo>
                  <a:lnTo>
                    <a:pt x="526" y="585"/>
                  </a:lnTo>
                  <a:lnTo>
                    <a:pt x="503" y="558"/>
                  </a:lnTo>
                  <a:lnTo>
                    <a:pt x="477" y="536"/>
                  </a:lnTo>
                  <a:lnTo>
                    <a:pt x="447" y="517"/>
                  </a:lnTo>
                  <a:lnTo>
                    <a:pt x="414" y="503"/>
                  </a:lnTo>
                  <a:lnTo>
                    <a:pt x="380" y="494"/>
                  </a:lnTo>
                  <a:lnTo>
                    <a:pt x="342" y="491"/>
                  </a:lnTo>
                  <a:close/>
                  <a:moveTo>
                    <a:pt x="571" y="0"/>
                  </a:moveTo>
                  <a:lnTo>
                    <a:pt x="571" y="150"/>
                  </a:lnTo>
                  <a:lnTo>
                    <a:pt x="574" y="168"/>
                  </a:lnTo>
                  <a:lnTo>
                    <a:pt x="581" y="183"/>
                  </a:lnTo>
                  <a:lnTo>
                    <a:pt x="594" y="196"/>
                  </a:lnTo>
                  <a:lnTo>
                    <a:pt x="609" y="204"/>
                  </a:lnTo>
                  <a:lnTo>
                    <a:pt x="628" y="207"/>
                  </a:lnTo>
                  <a:lnTo>
                    <a:pt x="857" y="207"/>
                  </a:lnTo>
                  <a:lnTo>
                    <a:pt x="874" y="204"/>
                  </a:lnTo>
                  <a:lnTo>
                    <a:pt x="890" y="196"/>
                  </a:lnTo>
                  <a:lnTo>
                    <a:pt x="902" y="183"/>
                  </a:lnTo>
                  <a:lnTo>
                    <a:pt x="911" y="168"/>
                  </a:lnTo>
                  <a:lnTo>
                    <a:pt x="914" y="150"/>
                  </a:lnTo>
                  <a:lnTo>
                    <a:pt x="914" y="0"/>
                  </a:lnTo>
                  <a:lnTo>
                    <a:pt x="978" y="18"/>
                  </a:lnTo>
                  <a:lnTo>
                    <a:pt x="1041" y="42"/>
                  </a:lnTo>
                  <a:lnTo>
                    <a:pt x="1100" y="71"/>
                  </a:lnTo>
                  <a:lnTo>
                    <a:pt x="1156" y="106"/>
                  </a:lnTo>
                  <a:lnTo>
                    <a:pt x="1208" y="145"/>
                  </a:lnTo>
                  <a:lnTo>
                    <a:pt x="1257" y="188"/>
                  </a:lnTo>
                  <a:lnTo>
                    <a:pt x="1301" y="235"/>
                  </a:lnTo>
                  <a:lnTo>
                    <a:pt x="1342" y="286"/>
                  </a:lnTo>
                  <a:lnTo>
                    <a:pt x="1378" y="341"/>
                  </a:lnTo>
                  <a:lnTo>
                    <a:pt x="1410" y="398"/>
                  </a:lnTo>
                  <a:lnTo>
                    <a:pt x="1436" y="458"/>
                  </a:lnTo>
                  <a:lnTo>
                    <a:pt x="1456" y="520"/>
                  </a:lnTo>
                  <a:lnTo>
                    <a:pt x="1472" y="585"/>
                  </a:lnTo>
                  <a:lnTo>
                    <a:pt x="1481" y="652"/>
                  </a:lnTo>
                  <a:lnTo>
                    <a:pt x="1484" y="719"/>
                  </a:lnTo>
                  <a:lnTo>
                    <a:pt x="1481" y="787"/>
                  </a:lnTo>
                  <a:lnTo>
                    <a:pt x="1472" y="854"/>
                  </a:lnTo>
                  <a:lnTo>
                    <a:pt x="1456" y="918"/>
                  </a:lnTo>
                  <a:lnTo>
                    <a:pt x="1436" y="981"/>
                  </a:lnTo>
                  <a:lnTo>
                    <a:pt x="1410" y="1041"/>
                  </a:lnTo>
                  <a:lnTo>
                    <a:pt x="1378" y="1098"/>
                  </a:lnTo>
                  <a:lnTo>
                    <a:pt x="1342" y="1152"/>
                  </a:lnTo>
                  <a:lnTo>
                    <a:pt x="1301" y="1204"/>
                  </a:lnTo>
                  <a:lnTo>
                    <a:pt x="1257" y="1251"/>
                  </a:lnTo>
                  <a:lnTo>
                    <a:pt x="1208" y="1294"/>
                  </a:lnTo>
                  <a:lnTo>
                    <a:pt x="1156" y="1333"/>
                  </a:lnTo>
                  <a:lnTo>
                    <a:pt x="1100" y="1367"/>
                  </a:lnTo>
                  <a:lnTo>
                    <a:pt x="1041" y="1397"/>
                  </a:lnTo>
                  <a:lnTo>
                    <a:pt x="978" y="1421"/>
                  </a:lnTo>
                  <a:lnTo>
                    <a:pt x="914" y="1439"/>
                  </a:lnTo>
                  <a:lnTo>
                    <a:pt x="914" y="1289"/>
                  </a:lnTo>
                  <a:lnTo>
                    <a:pt x="911" y="1270"/>
                  </a:lnTo>
                  <a:lnTo>
                    <a:pt x="902" y="1255"/>
                  </a:lnTo>
                  <a:lnTo>
                    <a:pt x="890" y="1242"/>
                  </a:lnTo>
                  <a:lnTo>
                    <a:pt x="874" y="1235"/>
                  </a:lnTo>
                  <a:lnTo>
                    <a:pt x="857" y="1232"/>
                  </a:lnTo>
                  <a:lnTo>
                    <a:pt x="628" y="1232"/>
                  </a:lnTo>
                  <a:lnTo>
                    <a:pt x="609" y="1235"/>
                  </a:lnTo>
                  <a:lnTo>
                    <a:pt x="594" y="1242"/>
                  </a:lnTo>
                  <a:lnTo>
                    <a:pt x="581" y="1255"/>
                  </a:lnTo>
                  <a:lnTo>
                    <a:pt x="574" y="1270"/>
                  </a:lnTo>
                  <a:lnTo>
                    <a:pt x="571" y="1289"/>
                  </a:lnTo>
                  <a:lnTo>
                    <a:pt x="571" y="1439"/>
                  </a:lnTo>
                  <a:lnTo>
                    <a:pt x="507" y="1421"/>
                  </a:lnTo>
                  <a:lnTo>
                    <a:pt x="444" y="1397"/>
                  </a:lnTo>
                  <a:lnTo>
                    <a:pt x="385" y="1367"/>
                  </a:lnTo>
                  <a:lnTo>
                    <a:pt x="329" y="1333"/>
                  </a:lnTo>
                  <a:lnTo>
                    <a:pt x="276" y="1294"/>
                  </a:lnTo>
                  <a:lnTo>
                    <a:pt x="227" y="1251"/>
                  </a:lnTo>
                  <a:lnTo>
                    <a:pt x="182" y="1204"/>
                  </a:lnTo>
                  <a:lnTo>
                    <a:pt x="142" y="1152"/>
                  </a:lnTo>
                  <a:lnTo>
                    <a:pt x="105" y="1098"/>
                  </a:lnTo>
                  <a:lnTo>
                    <a:pt x="74" y="1041"/>
                  </a:lnTo>
                  <a:lnTo>
                    <a:pt x="48" y="981"/>
                  </a:lnTo>
                  <a:lnTo>
                    <a:pt x="28" y="918"/>
                  </a:lnTo>
                  <a:lnTo>
                    <a:pt x="12" y="854"/>
                  </a:lnTo>
                  <a:lnTo>
                    <a:pt x="3" y="787"/>
                  </a:lnTo>
                  <a:lnTo>
                    <a:pt x="0" y="719"/>
                  </a:lnTo>
                  <a:lnTo>
                    <a:pt x="3" y="652"/>
                  </a:lnTo>
                  <a:lnTo>
                    <a:pt x="12" y="585"/>
                  </a:lnTo>
                  <a:lnTo>
                    <a:pt x="28" y="520"/>
                  </a:lnTo>
                  <a:lnTo>
                    <a:pt x="48" y="458"/>
                  </a:lnTo>
                  <a:lnTo>
                    <a:pt x="74" y="398"/>
                  </a:lnTo>
                  <a:lnTo>
                    <a:pt x="105" y="341"/>
                  </a:lnTo>
                  <a:lnTo>
                    <a:pt x="142" y="286"/>
                  </a:lnTo>
                  <a:lnTo>
                    <a:pt x="182" y="235"/>
                  </a:lnTo>
                  <a:lnTo>
                    <a:pt x="227" y="188"/>
                  </a:lnTo>
                  <a:lnTo>
                    <a:pt x="276" y="145"/>
                  </a:lnTo>
                  <a:lnTo>
                    <a:pt x="329" y="106"/>
                  </a:lnTo>
                  <a:lnTo>
                    <a:pt x="385" y="71"/>
                  </a:lnTo>
                  <a:lnTo>
                    <a:pt x="444" y="42"/>
                  </a:lnTo>
                  <a:lnTo>
                    <a:pt x="507" y="18"/>
                  </a:lnTo>
                  <a:lnTo>
                    <a:pt x="5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393"/>
            <p:cNvSpPr>
              <a:spLocks noEditPoints="1"/>
            </p:cNvSpPr>
            <p:nvPr/>
          </p:nvSpPr>
          <p:spPr bwMode="auto">
            <a:xfrm>
              <a:off x="11037888" y="3497263"/>
              <a:ext cx="484187" cy="482600"/>
            </a:xfrm>
            <a:custGeom>
              <a:avLst/>
              <a:gdLst>
                <a:gd name="T0" fmla="*/ 1447 w 2741"/>
                <a:gd name="T1" fmla="*/ 536 h 2734"/>
                <a:gd name="T2" fmla="*/ 1428 w 2741"/>
                <a:gd name="T3" fmla="*/ 579 h 2734"/>
                <a:gd name="T4" fmla="*/ 1313 w 2741"/>
                <a:gd name="T5" fmla="*/ 579 h 2734"/>
                <a:gd name="T6" fmla="*/ 1294 w 2741"/>
                <a:gd name="T7" fmla="*/ 536 h 2734"/>
                <a:gd name="T8" fmla="*/ 1248 w 2741"/>
                <a:gd name="T9" fmla="*/ 522 h 2734"/>
                <a:gd name="T10" fmla="*/ 1048 w 2741"/>
                <a:gd name="T11" fmla="*/ 576 h 2734"/>
                <a:gd name="T12" fmla="*/ 872 w 2741"/>
                <a:gd name="T13" fmla="*/ 675 h 2734"/>
                <a:gd name="T14" fmla="*/ 724 w 2741"/>
                <a:gd name="T15" fmla="*/ 809 h 2734"/>
                <a:gd name="T16" fmla="*/ 611 w 2741"/>
                <a:gd name="T17" fmla="*/ 974 h 2734"/>
                <a:gd name="T18" fmla="*/ 539 w 2741"/>
                <a:gd name="T19" fmla="*/ 1163 h 2734"/>
                <a:gd name="T20" fmla="*/ 513 w 2741"/>
                <a:gd name="T21" fmla="*/ 1367 h 2734"/>
                <a:gd name="T22" fmla="*/ 539 w 2741"/>
                <a:gd name="T23" fmla="*/ 1572 h 2734"/>
                <a:gd name="T24" fmla="*/ 611 w 2741"/>
                <a:gd name="T25" fmla="*/ 1761 h 2734"/>
                <a:gd name="T26" fmla="*/ 724 w 2741"/>
                <a:gd name="T27" fmla="*/ 1926 h 2734"/>
                <a:gd name="T28" fmla="*/ 872 w 2741"/>
                <a:gd name="T29" fmla="*/ 2060 h 2734"/>
                <a:gd name="T30" fmla="*/ 1048 w 2741"/>
                <a:gd name="T31" fmla="*/ 2158 h 2734"/>
                <a:gd name="T32" fmla="*/ 1248 w 2741"/>
                <a:gd name="T33" fmla="*/ 2212 h 2734"/>
                <a:gd name="T34" fmla="*/ 1294 w 2741"/>
                <a:gd name="T35" fmla="*/ 2198 h 2734"/>
                <a:gd name="T36" fmla="*/ 1313 w 2741"/>
                <a:gd name="T37" fmla="*/ 2156 h 2734"/>
                <a:gd name="T38" fmla="*/ 1428 w 2741"/>
                <a:gd name="T39" fmla="*/ 2156 h 2734"/>
                <a:gd name="T40" fmla="*/ 1447 w 2741"/>
                <a:gd name="T41" fmla="*/ 2198 h 2734"/>
                <a:gd name="T42" fmla="*/ 1485 w 2741"/>
                <a:gd name="T43" fmla="*/ 2213 h 2734"/>
                <a:gd name="T44" fmla="*/ 1628 w 2741"/>
                <a:gd name="T45" fmla="*/ 2182 h 2734"/>
                <a:gd name="T46" fmla="*/ 1813 w 2741"/>
                <a:gd name="T47" fmla="*/ 2098 h 2734"/>
                <a:gd name="T48" fmla="*/ 1971 w 2741"/>
                <a:gd name="T49" fmla="*/ 1974 h 2734"/>
                <a:gd name="T50" fmla="*/ 2096 w 2741"/>
                <a:gd name="T51" fmla="*/ 1818 h 2734"/>
                <a:gd name="T52" fmla="*/ 2182 w 2741"/>
                <a:gd name="T53" fmla="*/ 1638 h 2734"/>
                <a:gd name="T54" fmla="*/ 2224 w 2741"/>
                <a:gd name="T55" fmla="*/ 1438 h 2734"/>
                <a:gd name="T56" fmla="*/ 2215 w 2741"/>
                <a:gd name="T57" fmla="*/ 1229 h 2734"/>
                <a:gd name="T58" fmla="*/ 2158 w 2741"/>
                <a:gd name="T59" fmla="*/ 1034 h 2734"/>
                <a:gd name="T60" fmla="*/ 2058 w 2741"/>
                <a:gd name="T61" fmla="*/ 861 h 2734"/>
                <a:gd name="T62" fmla="*/ 1921 w 2741"/>
                <a:gd name="T63" fmla="*/ 716 h 2734"/>
                <a:gd name="T64" fmla="*/ 1754 w 2741"/>
                <a:gd name="T65" fmla="*/ 605 h 2734"/>
                <a:gd name="T66" fmla="*/ 1562 w 2741"/>
                <a:gd name="T67" fmla="*/ 536 h 2734"/>
                <a:gd name="T68" fmla="*/ 85 w 2741"/>
                <a:gd name="T69" fmla="*/ 0 h 2734"/>
                <a:gd name="T70" fmla="*/ 2698 w 2741"/>
                <a:gd name="T71" fmla="*/ 13 h 2734"/>
                <a:gd name="T72" fmla="*/ 2738 w 2741"/>
                <a:gd name="T73" fmla="*/ 63 h 2734"/>
                <a:gd name="T74" fmla="*/ 2738 w 2741"/>
                <a:gd name="T75" fmla="*/ 2672 h 2734"/>
                <a:gd name="T76" fmla="*/ 2698 w 2741"/>
                <a:gd name="T77" fmla="*/ 2723 h 2734"/>
                <a:gd name="T78" fmla="*/ 85 w 2741"/>
                <a:gd name="T79" fmla="*/ 2734 h 2734"/>
                <a:gd name="T80" fmla="*/ 25 w 2741"/>
                <a:gd name="T81" fmla="*/ 2709 h 2734"/>
                <a:gd name="T82" fmla="*/ 0 w 2741"/>
                <a:gd name="T83" fmla="*/ 2649 h 2734"/>
                <a:gd name="T84" fmla="*/ 11 w 2741"/>
                <a:gd name="T85" fmla="*/ 43 h 2734"/>
                <a:gd name="T86" fmla="*/ 62 w 2741"/>
                <a:gd name="T87" fmla="*/ 3 h 2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1" h="2734">
                  <a:moveTo>
                    <a:pt x="1476" y="522"/>
                  </a:moveTo>
                  <a:lnTo>
                    <a:pt x="1461" y="528"/>
                  </a:lnTo>
                  <a:lnTo>
                    <a:pt x="1447" y="536"/>
                  </a:lnTo>
                  <a:lnTo>
                    <a:pt x="1436" y="548"/>
                  </a:lnTo>
                  <a:lnTo>
                    <a:pt x="1430" y="563"/>
                  </a:lnTo>
                  <a:lnTo>
                    <a:pt x="1428" y="579"/>
                  </a:lnTo>
                  <a:lnTo>
                    <a:pt x="1428" y="741"/>
                  </a:lnTo>
                  <a:lnTo>
                    <a:pt x="1313" y="741"/>
                  </a:lnTo>
                  <a:lnTo>
                    <a:pt x="1313" y="579"/>
                  </a:lnTo>
                  <a:lnTo>
                    <a:pt x="1311" y="563"/>
                  </a:lnTo>
                  <a:lnTo>
                    <a:pt x="1304" y="548"/>
                  </a:lnTo>
                  <a:lnTo>
                    <a:pt x="1294" y="536"/>
                  </a:lnTo>
                  <a:lnTo>
                    <a:pt x="1280" y="528"/>
                  </a:lnTo>
                  <a:lnTo>
                    <a:pt x="1264" y="522"/>
                  </a:lnTo>
                  <a:lnTo>
                    <a:pt x="1248" y="522"/>
                  </a:lnTo>
                  <a:lnTo>
                    <a:pt x="1179" y="536"/>
                  </a:lnTo>
                  <a:lnTo>
                    <a:pt x="1113" y="553"/>
                  </a:lnTo>
                  <a:lnTo>
                    <a:pt x="1048" y="576"/>
                  </a:lnTo>
                  <a:lnTo>
                    <a:pt x="986" y="605"/>
                  </a:lnTo>
                  <a:lnTo>
                    <a:pt x="928" y="637"/>
                  </a:lnTo>
                  <a:lnTo>
                    <a:pt x="872" y="675"/>
                  </a:lnTo>
                  <a:lnTo>
                    <a:pt x="819" y="716"/>
                  </a:lnTo>
                  <a:lnTo>
                    <a:pt x="770" y="761"/>
                  </a:lnTo>
                  <a:lnTo>
                    <a:pt x="724" y="809"/>
                  </a:lnTo>
                  <a:lnTo>
                    <a:pt x="682" y="861"/>
                  </a:lnTo>
                  <a:lnTo>
                    <a:pt x="644" y="916"/>
                  </a:lnTo>
                  <a:lnTo>
                    <a:pt x="611" y="974"/>
                  </a:lnTo>
                  <a:lnTo>
                    <a:pt x="582" y="1034"/>
                  </a:lnTo>
                  <a:lnTo>
                    <a:pt x="558" y="1098"/>
                  </a:lnTo>
                  <a:lnTo>
                    <a:pt x="539" y="1163"/>
                  </a:lnTo>
                  <a:lnTo>
                    <a:pt x="525" y="1229"/>
                  </a:lnTo>
                  <a:lnTo>
                    <a:pt x="516" y="1298"/>
                  </a:lnTo>
                  <a:lnTo>
                    <a:pt x="513" y="1367"/>
                  </a:lnTo>
                  <a:lnTo>
                    <a:pt x="516" y="1438"/>
                  </a:lnTo>
                  <a:lnTo>
                    <a:pt x="525" y="1505"/>
                  </a:lnTo>
                  <a:lnTo>
                    <a:pt x="539" y="1572"/>
                  </a:lnTo>
                  <a:lnTo>
                    <a:pt x="558" y="1638"/>
                  </a:lnTo>
                  <a:lnTo>
                    <a:pt x="582" y="1700"/>
                  </a:lnTo>
                  <a:lnTo>
                    <a:pt x="611" y="1761"/>
                  </a:lnTo>
                  <a:lnTo>
                    <a:pt x="644" y="1818"/>
                  </a:lnTo>
                  <a:lnTo>
                    <a:pt x="682" y="1874"/>
                  </a:lnTo>
                  <a:lnTo>
                    <a:pt x="724" y="1926"/>
                  </a:lnTo>
                  <a:lnTo>
                    <a:pt x="770" y="1974"/>
                  </a:lnTo>
                  <a:lnTo>
                    <a:pt x="819" y="2019"/>
                  </a:lnTo>
                  <a:lnTo>
                    <a:pt x="872" y="2060"/>
                  </a:lnTo>
                  <a:lnTo>
                    <a:pt x="928" y="2098"/>
                  </a:lnTo>
                  <a:lnTo>
                    <a:pt x="986" y="2130"/>
                  </a:lnTo>
                  <a:lnTo>
                    <a:pt x="1048" y="2158"/>
                  </a:lnTo>
                  <a:lnTo>
                    <a:pt x="1113" y="2182"/>
                  </a:lnTo>
                  <a:lnTo>
                    <a:pt x="1179" y="2199"/>
                  </a:lnTo>
                  <a:lnTo>
                    <a:pt x="1248" y="2212"/>
                  </a:lnTo>
                  <a:lnTo>
                    <a:pt x="1264" y="2212"/>
                  </a:lnTo>
                  <a:lnTo>
                    <a:pt x="1280" y="2208"/>
                  </a:lnTo>
                  <a:lnTo>
                    <a:pt x="1294" y="2198"/>
                  </a:lnTo>
                  <a:lnTo>
                    <a:pt x="1304" y="2187"/>
                  </a:lnTo>
                  <a:lnTo>
                    <a:pt x="1311" y="2171"/>
                  </a:lnTo>
                  <a:lnTo>
                    <a:pt x="1313" y="2156"/>
                  </a:lnTo>
                  <a:lnTo>
                    <a:pt x="1313" y="1994"/>
                  </a:lnTo>
                  <a:lnTo>
                    <a:pt x="1428" y="1994"/>
                  </a:lnTo>
                  <a:lnTo>
                    <a:pt x="1428" y="2156"/>
                  </a:lnTo>
                  <a:lnTo>
                    <a:pt x="1430" y="2171"/>
                  </a:lnTo>
                  <a:lnTo>
                    <a:pt x="1436" y="2187"/>
                  </a:lnTo>
                  <a:lnTo>
                    <a:pt x="1447" y="2198"/>
                  </a:lnTo>
                  <a:lnTo>
                    <a:pt x="1459" y="2206"/>
                  </a:lnTo>
                  <a:lnTo>
                    <a:pt x="1471" y="2211"/>
                  </a:lnTo>
                  <a:lnTo>
                    <a:pt x="1485" y="2213"/>
                  </a:lnTo>
                  <a:lnTo>
                    <a:pt x="1492" y="2212"/>
                  </a:lnTo>
                  <a:lnTo>
                    <a:pt x="1562" y="2199"/>
                  </a:lnTo>
                  <a:lnTo>
                    <a:pt x="1628" y="2182"/>
                  </a:lnTo>
                  <a:lnTo>
                    <a:pt x="1693" y="2158"/>
                  </a:lnTo>
                  <a:lnTo>
                    <a:pt x="1754" y="2130"/>
                  </a:lnTo>
                  <a:lnTo>
                    <a:pt x="1813" y="2098"/>
                  </a:lnTo>
                  <a:lnTo>
                    <a:pt x="1869" y="2060"/>
                  </a:lnTo>
                  <a:lnTo>
                    <a:pt x="1921" y="2019"/>
                  </a:lnTo>
                  <a:lnTo>
                    <a:pt x="1971" y="1974"/>
                  </a:lnTo>
                  <a:lnTo>
                    <a:pt x="2017" y="1926"/>
                  </a:lnTo>
                  <a:lnTo>
                    <a:pt x="2058" y="1874"/>
                  </a:lnTo>
                  <a:lnTo>
                    <a:pt x="2096" y="1818"/>
                  </a:lnTo>
                  <a:lnTo>
                    <a:pt x="2129" y="1761"/>
                  </a:lnTo>
                  <a:lnTo>
                    <a:pt x="2158" y="1700"/>
                  </a:lnTo>
                  <a:lnTo>
                    <a:pt x="2182" y="1638"/>
                  </a:lnTo>
                  <a:lnTo>
                    <a:pt x="2202" y="1572"/>
                  </a:lnTo>
                  <a:lnTo>
                    <a:pt x="2215" y="1505"/>
                  </a:lnTo>
                  <a:lnTo>
                    <a:pt x="2224" y="1438"/>
                  </a:lnTo>
                  <a:lnTo>
                    <a:pt x="2227" y="1367"/>
                  </a:lnTo>
                  <a:lnTo>
                    <a:pt x="2224" y="1298"/>
                  </a:lnTo>
                  <a:lnTo>
                    <a:pt x="2215" y="1229"/>
                  </a:lnTo>
                  <a:lnTo>
                    <a:pt x="2202" y="1163"/>
                  </a:lnTo>
                  <a:lnTo>
                    <a:pt x="2182" y="1098"/>
                  </a:lnTo>
                  <a:lnTo>
                    <a:pt x="2158" y="1034"/>
                  </a:lnTo>
                  <a:lnTo>
                    <a:pt x="2129" y="974"/>
                  </a:lnTo>
                  <a:lnTo>
                    <a:pt x="2096" y="916"/>
                  </a:lnTo>
                  <a:lnTo>
                    <a:pt x="2058" y="861"/>
                  </a:lnTo>
                  <a:lnTo>
                    <a:pt x="2017" y="809"/>
                  </a:lnTo>
                  <a:lnTo>
                    <a:pt x="1971" y="761"/>
                  </a:lnTo>
                  <a:lnTo>
                    <a:pt x="1921" y="716"/>
                  </a:lnTo>
                  <a:lnTo>
                    <a:pt x="1869" y="675"/>
                  </a:lnTo>
                  <a:lnTo>
                    <a:pt x="1813" y="637"/>
                  </a:lnTo>
                  <a:lnTo>
                    <a:pt x="1754" y="605"/>
                  </a:lnTo>
                  <a:lnTo>
                    <a:pt x="1693" y="576"/>
                  </a:lnTo>
                  <a:lnTo>
                    <a:pt x="1628" y="553"/>
                  </a:lnTo>
                  <a:lnTo>
                    <a:pt x="1562" y="536"/>
                  </a:lnTo>
                  <a:lnTo>
                    <a:pt x="1492" y="522"/>
                  </a:lnTo>
                  <a:lnTo>
                    <a:pt x="1476" y="522"/>
                  </a:lnTo>
                  <a:close/>
                  <a:moveTo>
                    <a:pt x="85" y="0"/>
                  </a:moveTo>
                  <a:lnTo>
                    <a:pt x="2655" y="0"/>
                  </a:lnTo>
                  <a:lnTo>
                    <a:pt x="2678" y="3"/>
                  </a:lnTo>
                  <a:lnTo>
                    <a:pt x="2698" y="13"/>
                  </a:lnTo>
                  <a:lnTo>
                    <a:pt x="2716" y="25"/>
                  </a:lnTo>
                  <a:lnTo>
                    <a:pt x="2729" y="43"/>
                  </a:lnTo>
                  <a:lnTo>
                    <a:pt x="2738" y="63"/>
                  </a:lnTo>
                  <a:lnTo>
                    <a:pt x="2741" y="86"/>
                  </a:lnTo>
                  <a:lnTo>
                    <a:pt x="2741" y="2649"/>
                  </a:lnTo>
                  <a:lnTo>
                    <a:pt x="2738" y="2672"/>
                  </a:lnTo>
                  <a:lnTo>
                    <a:pt x="2729" y="2692"/>
                  </a:lnTo>
                  <a:lnTo>
                    <a:pt x="2716" y="2709"/>
                  </a:lnTo>
                  <a:lnTo>
                    <a:pt x="2698" y="2723"/>
                  </a:lnTo>
                  <a:lnTo>
                    <a:pt x="2678" y="2731"/>
                  </a:lnTo>
                  <a:lnTo>
                    <a:pt x="2655" y="2734"/>
                  </a:lnTo>
                  <a:lnTo>
                    <a:pt x="85" y="2734"/>
                  </a:lnTo>
                  <a:lnTo>
                    <a:pt x="62" y="2731"/>
                  </a:lnTo>
                  <a:lnTo>
                    <a:pt x="43" y="2723"/>
                  </a:lnTo>
                  <a:lnTo>
                    <a:pt x="25" y="2709"/>
                  </a:lnTo>
                  <a:lnTo>
                    <a:pt x="11" y="2692"/>
                  </a:lnTo>
                  <a:lnTo>
                    <a:pt x="3" y="2672"/>
                  </a:lnTo>
                  <a:lnTo>
                    <a:pt x="0" y="2649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3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394"/>
            <p:cNvSpPr>
              <a:spLocks noEditPoints="1"/>
            </p:cNvSpPr>
            <p:nvPr/>
          </p:nvSpPr>
          <p:spPr bwMode="auto">
            <a:xfrm>
              <a:off x="10977563" y="3436938"/>
              <a:ext cx="604837" cy="603250"/>
            </a:xfrm>
            <a:custGeom>
              <a:avLst/>
              <a:gdLst>
                <a:gd name="T0" fmla="*/ 393 w 3426"/>
                <a:gd name="T1" fmla="*/ 231 h 3417"/>
                <a:gd name="T2" fmla="*/ 327 w 3426"/>
                <a:gd name="T3" fmla="*/ 255 h 3417"/>
                <a:gd name="T4" fmla="*/ 275 w 3426"/>
                <a:gd name="T5" fmla="*/ 299 h 3417"/>
                <a:gd name="T6" fmla="*/ 241 w 3426"/>
                <a:gd name="T7" fmla="*/ 358 h 3417"/>
                <a:gd name="T8" fmla="*/ 229 w 3426"/>
                <a:gd name="T9" fmla="*/ 427 h 3417"/>
                <a:gd name="T10" fmla="*/ 232 w 3426"/>
                <a:gd name="T11" fmla="*/ 3025 h 3417"/>
                <a:gd name="T12" fmla="*/ 256 w 3426"/>
                <a:gd name="T13" fmla="*/ 3091 h 3417"/>
                <a:gd name="T14" fmla="*/ 299 w 3426"/>
                <a:gd name="T15" fmla="*/ 3142 h 3417"/>
                <a:gd name="T16" fmla="*/ 358 w 3426"/>
                <a:gd name="T17" fmla="*/ 3177 h 3417"/>
                <a:gd name="T18" fmla="*/ 428 w 3426"/>
                <a:gd name="T19" fmla="*/ 3189 h 3417"/>
                <a:gd name="T20" fmla="*/ 3034 w 3426"/>
                <a:gd name="T21" fmla="*/ 3186 h 3417"/>
                <a:gd name="T22" fmla="*/ 3099 w 3426"/>
                <a:gd name="T23" fmla="*/ 3162 h 3417"/>
                <a:gd name="T24" fmla="*/ 3151 w 3426"/>
                <a:gd name="T25" fmla="*/ 3119 h 3417"/>
                <a:gd name="T26" fmla="*/ 3186 w 3426"/>
                <a:gd name="T27" fmla="*/ 3059 h 3417"/>
                <a:gd name="T28" fmla="*/ 3198 w 3426"/>
                <a:gd name="T29" fmla="*/ 2990 h 3417"/>
                <a:gd name="T30" fmla="*/ 3194 w 3426"/>
                <a:gd name="T31" fmla="*/ 391 h 3417"/>
                <a:gd name="T32" fmla="*/ 3170 w 3426"/>
                <a:gd name="T33" fmla="*/ 327 h 3417"/>
                <a:gd name="T34" fmla="*/ 3127 w 3426"/>
                <a:gd name="T35" fmla="*/ 275 h 3417"/>
                <a:gd name="T36" fmla="*/ 3067 w 3426"/>
                <a:gd name="T37" fmla="*/ 240 h 3417"/>
                <a:gd name="T38" fmla="*/ 2998 w 3426"/>
                <a:gd name="T39" fmla="*/ 227 h 3417"/>
                <a:gd name="T40" fmla="*/ 343 w 3426"/>
                <a:gd name="T41" fmla="*/ 0 h 3417"/>
                <a:gd name="T42" fmla="*/ 3130 w 3426"/>
                <a:gd name="T43" fmla="*/ 3 h 3417"/>
                <a:gd name="T44" fmla="*/ 3217 w 3426"/>
                <a:gd name="T45" fmla="*/ 27 h 3417"/>
                <a:gd name="T46" fmla="*/ 3293 w 3426"/>
                <a:gd name="T47" fmla="*/ 71 h 3417"/>
                <a:gd name="T48" fmla="*/ 3355 w 3426"/>
                <a:gd name="T49" fmla="*/ 133 h 3417"/>
                <a:gd name="T50" fmla="*/ 3399 w 3426"/>
                <a:gd name="T51" fmla="*/ 208 h 3417"/>
                <a:gd name="T52" fmla="*/ 3423 w 3426"/>
                <a:gd name="T53" fmla="*/ 295 h 3417"/>
                <a:gd name="T54" fmla="*/ 3426 w 3426"/>
                <a:gd name="T55" fmla="*/ 3075 h 3417"/>
                <a:gd name="T56" fmla="*/ 3414 w 3426"/>
                <a:gd name="T57" fmla="*/ 3166 h 3417"/>
                <a:gd name="T58" fmla="*/ 3379 w 3426"/>
                <a:gd name="T59" fmla="*/ 3248 h 3417"/>
                <a:gd name="T60" fmla="*/ 3326 w 3426"/>
                <a:gd name="T61" fmla="*/ 3316 h 3417"/>
                <a:gd name="T62" fmla="*/ 3257 w 3426"/>
                <a:gd name="T63" fmla="*/ 3370 h 3417"/>
                <a:gd name="T64" fmla="*/ 3174 w 3426"/>
                <a:gd name="T65" fmla="*/ 3405 h 3417"/>
                <a:gd name="T66" fmla="*/ 3084 w 3426"/>
                <a:gd name="T67" fmla="*/ 3417 h 3417"/>
                <a:gd name="T68" fmla="*/ 296 w 3426"/>
                <a:gd name="T69" fmla="*/ 3414 h 3417"/>
                <a:gd name="T70" fmla="*/ 210 w 3426"/>
                <a:gd name="T71" fmla="*/ 3390 h 3417"/>
                <a:gd name="T72" fmla="*/ 133 w 3426"/>
                <a:gd name="T73" fmla="*/ 3345 h 3417"/>
                <a:gd name="T74" fmla="*/ 72 w 3426"/>
                <a:gd name="T75" fmla="*/ 3284 h 3417"/>
                <a:gd name="T76" fmla="*/ 27 w 3426"/>
                <a:gd name="T77" fmla="*/ 3208 h 3417"/>
                <a:gd name="T78" fmla="*/ 3 w 3426"/>
                <a:gd name="T79" fmla="*/ 3122 h 3417"/>
                <a:gd name="T80" fmla="*/ 0 w 3426"/>
                <a:gd name="T81" fmla="*/ 341 h 3417"/>
                <a:gd name="T82" fmla="*/ 12 w 3426"/>
                <a:gd name="T83" fmla="*/ 251 h 3417"/>
                <a:gd name="T84" fmla="*/ 47 w 3426"/>
                <a:gd name="T85" fmla="*/ 169 h 3417"/>
                <a:gd name="T86" fmla="*/ 101 w 3426"/>
                <a:gd name="T87" fmla="*/ 100 h 3417"/>
                <a:gd name="T88" fmla="*/ 169 w 3426"/>
                <a:gd name="T89" fmla="*/ 47 h 3417"/>
                <a:gd name="T90" fmla="*/ 251 w 3426"/>
                <a:gd name="T91" fmla="*/ 12 h 3417"/>
                <a:gd name="T92" fmla="*/ 343 w 3426"/>
                <a:gd name="T93" fmla="*/ 0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6" h="3417">
                  <a:moveTo>
                    <a:pt x="428" y="227"/>
                  </a:moveTo>
                  <a:lnTo>
                    <a:pt x="393" y="231"/>
                  </a:lnTo>
                  <a:lnTo>
                    <a:pt x="358" y="240"/>
                  </a:lnTo>
                  <a:lnTo>
                    <a:pt x="327" y="255"/>
                  </a:lnTo>
                  <a:lnTo>
                    <a:pt x="299" y="275"/>
                  </a:lnTo>
                  <a:lnTo>
                    <a:pt x="275" y="299"/>
                  </a:lnTo>
                  <a:lnTo>
                    <a:pt x="256" y="327"/>
                  </a:lnTo>
                  <a:lnTo>
                    <a:pt x="241" y="358"/>
                  </a:lnTo>
                  <a:lnTo>
                    <a:pt x="232" y="391"/>
                  </a:lnTo>
                  <a:lnTo>
                    <a:pt x="229" y="427"/>
                  </a:lnTo>
                  <a:lnTo>
                    <a:pt x="229" y="2990"/>
                  </a:lnTo>
                  <a:lnTo>
                    <a:pt x="232" y="3025"/>
                  </a:lnTo>
                  <a:lnTo>
                    <a:pt x="241" y="3059"/>
                  </a:lnTo>
                  <a:lnTo>
                    <a:pt x="256" y="3091"/>
                  </a:lnTo>
                  <a:lnTo>
                    <a:pt x="275" y="3119"/>
                  </a:lnTo>
                  <a:lnTo>
                    <a:pt x="299" y="3142"/>
                  </a:lnTo>
                  <a:lnTo>
                    <a:pt x="327" y="3162"/>
                  </a:lnTo>
                  <a:lnTo>
                    <a:pt x="358" y="3177"/>
                  </a:lnTo>
                  <a:lnTo>
                    <a:pt x="393" y="3186"/>
                  </a:lnTo>
                  <a:lnTo>
                    <a:pt x="428" y="3189"/>
                  </a:lnTo>
                  <a:lnTo>
                    <a:pt x="2998" y="3189"/>
                  </a:lnTo>
                  <a:lnTo>
                    <a:pt x="3034" y="3186"/>
                  </a:lnTo>
                  <a:lnTo>
                    <a:pt x="3067" y="3177"/>
                  </a:lnTo>
                  <a:lnTo>
                    <a:pt x="3099" y="3162"/>
                  </a:lnTo>
                  <a:lnTo>
                    <a:pt x="3127" y="3142"/>
                  </a:lnTo>
                  <a:lnTo>
                    <a:pt x="3151" y="3119"/>
                  </a:lnTo>
                  <a:lnTo>
                    <a:pt x="3170" y="3091"/>
                  </a:lnTo>
                  <a:lnTo>
                    <a:pt x="3186" y="3059"/>
                  </a:lnTo>
                  <a:lnTo>
                    <a:pt x="3194" y="3025"/>
                  </a:lnTo>
                  <a:lnTo>
                    <a:pt x="3198" y="2990"/>
                  </a:lnTo>
                  <a:lnTo>
                    <a:pt x="3198" y="427"/>
                  </a:lnTo>
                  <a:lnTo>
                    <a:pt x="3194" y="391"/>
                  </a:lnTo>
                  <a:lnTo>
                    <a:pt x="3186" y="358"/>
                  </a:lnTo>
                  <a:lnTo>
                    <a:pt x="3170" y="327"/>
                  </a:lnTo>
                  <a:lnTo>
                    <a:pt x="3151" y="299"/>
                  </a:lnTo>
                  <a:lnTo>
                    <a:pt x="3127" y="275"/>
                  </a:lnTo>
                  <a:lnTo>
                    <a:pt x="3099" y="255"/>
                  </a:lnTo>
                  <a:lnTo>
                    <a:pt x="3067" y="240"/>
                  </a:lnTo>
                  <a:lnTo>
                    <a:pt x="3034" y="231"/>
                  </a:lnTo>
                  <a:lnTo>
                    <a:pt x="2998" y="227"/>
                  </a:lnTo>
                  <a:lnTo>
                    <a:pt x="428" y="227"/>
                  </a:lnTo>
                  <a:close/>
                  <a:moveTo>
                    <a:pt x="343" y="0"/>
                  </a:moveTo>
                  <a:lnTo>
                    <a:pt x="3084" y="0"/>
                  </a:lnTo>
                  <a:lnTo>
                    <a:pt x="3130" y="3"/>
                  </a:lnTo>
                  <a:lnTo>
                    <a:pt x="3174" y="12"/>
                  </a:lnTo>
                  <a:lnTo>
                    <a:pt x="3217" y="27"/>
                  </a:lnTo>
                  <a:lnTo>
                    <a:pt x="3257" y="47"/>
                  </a:lnTo>
                  <a:lnTo>
                    <a:pt x="3293" y="71"/>
                  </a:lnTo>
                  <a:lnTo>
                    <a:pt x="3326" y="100"/>
                  </a:lnTo>
                  <a:lnTo>
                    <a:pt x="3355" y="133"/>
                  </a:lnTo>
                  <a:lnTo>
                    <a:pt x="3379" y="169"/>
                  </a:lnTo>
                  <a:lnTo>
                    <a:pt x="3399" y="208"/>
                  </a:lnTo>
                  <a:lnTo>
                    <a:pt x="3414" y="251"/>
                  </a:lnTo>
                  <a:lnTo>
                    <a:pt x="3423" y="295"/>
                  </a:lnTo>
                  <a:lnTo>
                    <a:pt x="3426" y="341"/>
                  </a:lnTo>
                  <a:lnTo>
                    <a:pt x="3426" y="3075"/>
                  </a:lnTo>
                  <a:lnTo>
                    <a:pt x="3423" y="3122"/>
                  </a:lnTo>
                  <a:lnTo>
                    <a:pt x="3414" y="3166"/>
                  </a:lnTo>
                  <a:lnTo>
                    <a:pt x="3399" y="3208"/>
                  </a:lnTo>
                  <a:lnTo>
                    <a:pt x="3379" y="3248"/>
                  </a:lnTo>
                  <a:lnTo>
                    <a:pt x="3355" y="3284"/>
                  </a:lnTo>
                  <a:lnTo>
                    <a:pt x="3326" y="3316"/>
                  </a:lnTo>
                  <a:lnTo>
                    <a:pt x="3293" y="3345"/>
                  </a:lnTo>
                  <a:lnTo>
                    <a:pt x="3257" y="3370"/>
                  </a:lnTo>
                  <a:lnTo>
                    <a:pt x="3217" y="3390"/>
                  </a:lnTo>
                  <a:lnTo>
                    <a:pt x="3174" y="3405"/>
                  </a:lnTo>
                  <a:lnTo>
                    <a:pt x="3130" y="3414"/>
                  </a:lnTo>
                  <a:lnTo>
                    <a:pt x="3084" y="3417"/>
                  </a:lnTo>
                  <a:lnTo>
                    <a:pt x="343" y="3417"/>
                  </a:lnTo>
                  <a:lnTo>
                    <a:pt x="296" y="3414"/>
                  </a:lnTo>
                  <a:lnTo>
                    <a:pt x="251" y="3405"/>
                  </a:lnTo>
                  <a:lnTo>
                    <a:pt x="210" y="3390"/>
                  </a:lnTo>
                  <a:lnTo>
                    <a:pt x="169" y="3370"/>
                  </a:lnTo>
                  <a:lnTo>
                    <a:pt x="133" y="3345"/>
                  </a:lnTo>
                  <a:lnTo>
                    <a:pt x="101" y="3316"/>
                  </a:lnTo>
                  <a:lnTo>
                    <a:pt x="72" y="3284"/>
                  </a:lnTo>
                  <a:lnTo>
                    <a:pt x="47" y="3248"/>
                  </a:lnTo>
                  <a:lnTo>
                    <a:pt x="27" y="3208"/>
                  </a:lnTo>
                  <a:lnTo>
                    <a:pt x="12" y="3166"/>
                  </a:lnTo>
                  <a:lnTo>
                    <a:pt x="3" y="3122"/>
                  </a:lnTo>
                  <a:lnTo>
                    <a:pt x="0" y="3075"/>
                  </a:lnTo>
                  <a:lnTo>
                    <a:pt x="0" y="341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8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3" y="71"/>
                  </a:lnTo>
                  <a:lnTo>
                    <a:pt x="169" y="47"/>
                  </a:lnTo>
                  <a:lnTo>
                    <a:pt x="210" y="27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8" name="Group 1097"/>
          <p:cNvGrpSpPr/>
          <p:nvPr/>
        </p:nvGrpSpPr>
        <p:grpSpPr>
          <a:xfrm>
            <a:off x="638976" y="2706688"/>
            <a:ext cx="614363" cy="520700"/>
            <a:chOff x="587375" y="2706688"/>
            <a:chExt cx="614363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8" name="Freeform 399"/>
            <p:cNvSpPr>
              <a:spLocks/>
            </p:cNvSpPr>
            <p:nvPr/>
          </p:nvSpPr>
          <p:spPr bwMode="auto">
            <a:xfrm>
              <a:off x="700088" y="3033713"/>
              <a:ext cx="101600" cy="101600"/>
            </a:xfrm>
            <a:custGeom>
              <a:avLst/>
              <a:gdLst>
                <a:gd name="T0" fmla="*/ 290 w 580"/>
                <a:gd name="T1" fmla="*/ 0 h 579"/>
                <a:gd name="T2" fmla="*/ 333 w 580"/>
                <a:gd name="T3" fmla="*/ 3 h 579"/>
                <a:gd name="T4" fmla="*/ 373 w 580"/>
                <a:gd name="T5" fmla="*/ 12 h 579"/>
                <a:gd name="T6" fmla="*/ 412 w 580"/>
                <a:gd name="T7" fmla="*/ 27 h 579"/>
                <a:gd name="T8" fmla="*/ 448 w 580"/>
                <a:gd name="T9" fmla="*/ 46 h 579"/>
                <a:gd name="T10" fmla="*/ 480 w 580"/>
                <a:gd name="T11" fmla="*/ 71 h 579"/>
                <a:gd name="T12" fmla="*/ 508 w 580"/>
                <a:gd name="T13" fmla="*/ 100 h 579"/>
                <a:gd name="T14" fmla="*/ 534 w 580"/>
                <a:gd name="T15" fmla="*/ 132 h 579"/>
                <a:gd name="T16" fmla="*/ 553 w 580"/>
                <a:gd name="T17" fmla="*/ 167 h 579"/>
                <a:gd name="T18" fmla="*/ 567 w 580"/>
                <a:gd name="T19" fmla="*/ 206 h 579"/>
                <a:gd name="T20" fmla="*/ 577 w 580"/>
                <a:gd name="T21" fmla="*/ 246 h 579"/>
                <a:gd name="T22" fmla="*/ 580 w 580"/>
                <a:gd name="T23" fmla="*/ 290 h 579"/>
                <a:gd name="T24" fmla="*/ 577 w 580"/>
                <a:gd name="T25" fmla="*/ 333 h 579"/>
                <a:gd name="T26" fmla="*/ 567 w 580"/>
                <a:gd name="T27" fmla="*/ 373 h 579"/>
                <a:gd name="T28" fmla="*/ 553 w 580"/>
                <a:gd name="T29" fmla="*/ 412 h 579"/>
                <a:gd name="T30" fmla="*/ 534 w 580"/>
                <a:gd name="T31" fmla="*/ 448 h 579"/>
                <a:gd name="T32" fmla="*/ 508 w 580"/>
                <a:gd name="T33" fmla="*/ 479 h 579"/>
                <a:gd name="T34" fmla="*/ 480 w 580"/>
                <a:gd name="T35" fmla="*/ 509 h 579"/>
                <a:gd name="T36" fmla="*/ 448 w 580"/>
                <a:gd name="T37" fmla="*/ 533 h 579"/>
                <a:gd name="T38" fmla="*/ 412 w 580"/>
                <a:gd name="T39" fmla="*/ 552 h 579"/>
                <a:gd name="T40" fmla="*/ 373 w 580"/>
                <a:gd name="T41" fmla="*/ 567 h 579"/>
                <a:gd name="T42" fmla="*/ 333 w 580"/>
                <a:gd name="T43" fmla="*/ 576 h 579"/>
                <a:gd name="T44" fmla="*/ 290 w 580"/>
                <a:gd name="T45" fmla="*/ 579 h 579"/>
                <a:gd name="T46" fmla="*/ 247 w 580"/>
                <a:gd name="T47" fmla="*/ 576 h 579"/>
                <a:gd name="T48" fmla="*/ 206 w 580"/>
                <a:gd name="T49" fmla="*/ 567 h 579"/>
                <a:gd name="T50" fmla="*/ 167 w 580"/>
                <a:gd name="T51" fmla="*/ 552 h 579"/>
                <a:gd name="T52" fmla="*/ 131 w 580"/>
                <a:gd name="T53" fmla="*/ 533 h 579"/>
                <a:gd name="T54" fmla="*/ 100 w 580"/>
                <a:gd name="T55" fmla="*/ 509 h 579"/>
                <a:gd name="T56" fmla="*/ 71 w 580"/>
                <a:gd name="T57" fmla="*/ 479 h 579"/>
                <a:gd name="T58" fmla="*/ 46 w 580"/>
                <a:gd name="T59" fmla="*/ 448 h 579"/>
                <a:gd name="T60" fmla="*/ 27 w 580"/>
                <a:gd name="T61" fmla="*/ 412 h 579"/>
                <a:gd name="T62" fmla="*/ 12 w 580"/>
                <a:gd name="T63" fmla="*/ 373 h 579"/>
                <a:gd name="T64" fmla="*/ 3 w 580"/>
                <a:gd name="T65" fmla="*/ 333 h 579"/>
                <a:gd name="T66" fmla="*/ 0 w 580"/>
                <a:gd name="T67" fmla="*/ 290 h 579"/>
                <a:gd name="T68" fmla="*/ 3 w 580"/>
                <a:gd name="T69" fmla="*/ 246 h 579"/>
                <a:gd name="T70" fmla="*/ 12 w 580"/>
                <a:gd name="T71" fmla="*/ 206 h 579"/>
                <a:gd name="T72" fmla="*/ 27 w 580"/>
                <a:gd name="T73" fmla="*/ 167 h 579"/>
                <a:gd name="T74" fmla="*/ 46 w 580"/>
                <a:gd name="T75" fmla="*/ 132 h 579"/>
                <a:gd name="T76" fmla="*/ 71 w 580"/>
                <a:gd name="T77" fmla="*/ 100 h 579"/>
                <a:gd name="T78" fmla="*/ 100 w 580"/>
                <a:gd name="T79" fmla="*/ 71 h 579"/>
                <a:gd name="T80" fmla="*/ 131 w 580"/>
                <a:gd name="T81" fmla="*/ 46 h 579"/>
                <a:gd name="T82" fmla="*/ 167 w 580"/>
                <a:gd name="T83" fmla="*/ 27 h 579"/>
                <a:gd name="T84" fmla="*/ 206 w 580"/>
                <a:gd name="T85" fmla="*/ 12 h 579"/>
                <a:gd name="T86" fmla="*/ 247 w 580"/>
                <a:gd name="T87" fmla="*/ 3 h 579"/>
                <a:gd name="T88" fmla="*/ 290 w 580"/>
                <a:gd name="T8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579">
                  <a:moveTo>
                    <a:pt x="290" y="0"/>
                  </a:moveTo>
                  <a:lnTo>
                    <a:pt x="333" y="3"/>
                  </a:lnTo>
                  <a:lnTo>
                    <a:pt x="373" y="12"/>
                  </a:lnTo>
                  <a:lnTo>
                    <a:pt x="412" y="27"/>
                  </a:lnTo>
                  <a:lnTo>
                    <a:pt x="448" y="46"/>
                  </a:lnTo>
                  <a:lnTo>
                    <a:pt x="480" y="71"/>
                  </a:lnTo>
                  <a:lnTo>
                    <a:pt x="508" y="100"/>
                  </a:lnTo>
                  <a:lnTo>
                    <a:pt x="534" y="132"/>
                  </a:lnTo>
                  <a:lnTo>
                    <a:pt x="553" y="167"/>
                  </a:lnTo>
                  <a:lnTo>
                    <a:pt x="567" y="206"/>
                  </a:lnTo>
                  <a:lnTo>
                    <a:pt x="577" y="246"/>
                  </a:lnTo>
                  <a:lnTo>
                    <a:pt x="580" y="290"/>
                  </a:lnTo>
                  <a:lnTo>
                    <a:pt x="577" y="333"/>
                  </a:lnTo>
                  <a:lnTo>
                    <a:pt x="567" y="373"/>
                  </a:lnTo>
                  <a:lnTo>
                    <a:pt x="553" y="412"/>
                  </a:lnTo>
                  <a:lnTo>
                    <a:pt x="534" y="448"/>
                  </a:lnTo>
                  <a:lnTo>
                    <a:pt x="508" y="479"/>
                  </a:lnTo>
                  <a:lnTo>
                    <a:pt x="480" y="509"/>
                  </a:lnTo>
                  <a:lnTo>
                    <a:pt x="448" y="533"/>
                  </a:lnTo>
                  <a:lnTo>
                    <a:pt x="412" y="552"/>
                  </a:lnTo>
                  <a:lnTo>
                    <a:pt x="373" y="567"/>
                  </a:lnTo>
                  <a:lnTo>
                    <a:pt x="333" y="576"/>
                  </a:lnTo>
                  <a:lnTo>
                    <a:pt x="290" y="579"/>
                  </a:lnTo>
                  <a:lnTo>
                    <a:pt x="247" y="576"/>
                  </a:lnTo>
                  <a:lnTo>
                    <a:pt x="206" y="567"/>
                  </a:lnTo>
                  <a:lnTo>
                    <a:pt x="167" y="552"/>
                  </a:lnTo>
                  <a:lnTo>
                    <a:pt x="131" y="533"/>
                  </a:lnTo>
                  <a:lnTo>
                    <a:pt x="100" y="509"/>
                  </a:lnTo>
                  <a:lnTo>
                    <a:pt x="71" y="479"/>
                  </a:lnTo>
                  <a:lnTo>
                    <a:pt x="46" y="448"/>
                  </a:lnTo>
                  <a:lnTo>
                    <a:pt x="27" y="412"/>
                  </a:lnTo>
                  <a:lnTo>
                    <a:pt x="12" y="373"/>
                  </a:lnTo>
                  <a:lnTo>
                    <a:pt x="3" y="333"/>
                  </a:lnTo>
                  <a:lnTo>
                    <a:pt x="0" y="290"/>
                  </a:lnTo>
                  <a:lnTo>
                    <a:pt x="3" y="246"/>
                  </a:lnTo>
                  <a:lnTo>
                    <a:pt x="12" y="206"/>
                  </a:lnTo>
                  <a:lnTo>
                    <a:pt x="27" y="167"/>
                  </a:lnTo>
                  <a:lnTo>
                    <a:pt x="46" y="132"/>
                  </a:lnTo>
                  <a:lnTo>
                    <a:pt x="71" y="100"/>
                  </a:lnTo>
                  <a:lnTo>
                    <a:pt x="100" y="71"/>
                  </a:lnTo>
                  <a:lnTo>
                    <a:pt x="131" y="46"/>
                  </a:lnTo>
                  <a:lnTo>
                    <a:pt x="167" y="27"/>
                  </a:lnTo>
                  <a:lnTo>
                    <a:pt x="206" y="12"/>
                  </a:lnTo>
                  <a:lnTo>
                    <a:pt x="247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Rectangle 400"/>
            <p:cNvSpPr>
              <a:spLocks noChangeArrowheads="1"/>
            </p:cNvSpPr>
            <p:nvPr/>
          </p:nvSpPr>
          <p:spPr bwMode="auto">
            <a:xfrm>
              <a:off x="955675" y="2992438"/>
              <a:ext cx="12382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01"/>
            <p:cNvSpPr>
              <a:spLocks noEditPoints="1"/>
            </p:cNvSpPr>
            <p:nvPr/>
          </p:nvSpPr>
          <p:spPr bwMode="auto">
            <a:xfrm>
              <a:off x="587375" y="2706688"/>
              <a:ext cx="614363" cy="520700"/>
            </a:xfrm>
            <a:custGeom>
              <a:avLst/>
              <a:gdLst>
                <a:gd name="T0" fmla="*/ 652 w 3480"/>
                <a:gd name="T1" fmla="*/ 1636 h 2956"/>
                <a:gd name="T2" fmla="*/ 418 w 3480"/>
                <a:gd name="T3" fmla="*/ 1869 h 2956"/>
                <a:gd name="T4" fmla="*/ 345 w 3480"/>
                <a:gd name="T5" fmla="*/ 2163 h 2956"/>
                <a:gd name="T6" fmla="*/ 243 w 3480"/>
                <a:gd name="T7" fmla="*/ 2269 h 2956"/>
                <a:gd name="T8" fmla="*/ 412 w 3480"/>
                <a:gd name="T9" fmla="*/ 2610 h 2956"/>
                <a:gd name="T10" fmla="*/ 731 w 3480"/>
                <a:gd name="T11" fmla="*/ 2812 h 2956"/>
                <a:gd name="T12" fmla="*/ 1121 w 3480"/>
                <a:gd name="T13" fmla="*/ 2813 h 2956"/>
                <a:gd name="T14" fmla="*/ 1435 w 3480"/>
                <a:gd name="T15" fmla="*/ 2621 h 2956"/>
                <a:gd name="T16" fmla="*/ 1562 w 3480"/>
                <a:gd name="T17" fmla="*/ 2433 h 2956"/>
                <a:gd name="T18" fmla="*/ 1615 w 3480"/>
                <a:gd name="T19" fmla="*/ 2265 h 2956"/>
                <a:gd name="T20" fmla="*/ 1521 w 3480"/>
                <a:gd name="T21" fmla="*/ 2179 h 2956"/>
                <a:gd name="T22" fmla="*/ 1464 w 3480"/>
                <a:gd name="T23" fmla="*/ 1919 h 2956"/>
                <a:gd name="T24" fmla="*/ 1253 w 3480"/>
                <a:gd name="T25" fmla="*/ 1664 h 2956"/>
                <a:gd name="T26" fmla="*/ 929 w 3480"/>
                <a:gd name="T27" fmla="*/ 1565 h 2956"/>
                <a:gd name="T28" fmla="*/ 594 w 3480"/>
                <a:gd name="T29" fmla="*/ 1405 h 2956"/>
                <a:gd name="T30" fmla="*/ 285 w 3480"/>
                <a:gd name="T31" fmla="*/ 1650 h 2956"/>
                <a:gd name="T32" fmla="*/ 126 w 3480"/>
                <a:gd name="T33" fmla="*/ 2017 h 2956"/>
                <a:gd name="T34" fmla="*/ 304 w 3480"/>
                <a:gd name="T35" fmla="*/ 1837 h 2956"/>
                <a:gd name="T36" fmla="*/ 556 w 3480"/>
                <a:gd name="T37" fmla="*/ 1557 h 2956"/>
                <a:gd name="T38" fmla="*/ 929 w 3480"/>
                <a:gd name="T39" fmla="*/ 1449 h 2956"/>
                <a:gd name="T40" fmla="*/ 1301 w 3480"/>
                <a:gd name="T41" fmla="*/ 1557 h 2956"/>
                <a:gd name="T42" fmla="*/ 1554 w 3480"/>
                <a:gd name="T43" fmla="*/ 1837 h 2956"/>
                <a:gd name="T44" fmla="*/ 1734 w 3480"/>
                <a:gd name="T45" fmla="*/ 2040 h 2956"/>
                <a:gd name="T46" fmla="*/ 1675 w 3480"/>
                <a:gd name="T47" fmla="*/ 1826 h 2956"/>
                <a:gd name="T48" fmla="*/ 1454 w 3480"/>
                <a:gd name="T49" fmla="*/ 1527 h 2956"/>
                <a:gd name="T50" fmla="*/ 1186 w 3480"/>
                <a:gd name="T51" fmla="*/ 1375 h 2956"/>
                <a:gd name="T52" fmla="*/ 929 w 3480"/>
                <a:gd name="T53" fmla="*/ 1333 h 2956"/>
                <a:gd name="T54" fmla="*/ 1219 w 3480"/>
                <a:gd name="T55" fmla="*/ 1265 h 2956"/>
                <a:gd name="T56" fmla="*/ 1364 w 3480"/>
                <a:gd name="T57" fmla="*/ 8 h 2956"/>
                <a:gd name="T58" fmla="*/ 1387 w 3480"/>
                <a:gd name="T59" fmla="*/ 85 h 2956"/>
                <a:gd name="T60" fmla="*/ 1449 w 3480"/>
                <a:gd name="T61" fmla="*/ 1060 h 2956"/>
                <a:gd name="T62" fmla="*/ 1335 w 3480"/>
                <a:gd name="T63" fmla="*/ 1101 h 2956"/>
                <a:gd name="T64" fmla="*/ 1611 w 3480"/>
                <a:gd name="T65" fmla="*/ 1516 h 2956"/>
                <a:gd name="T66" fmla="*/ 1985 w 3480"/>
                <a:gd name="T67" fmla="*/ 1948 h 2956"/>
                <a:gd name="T68" fmla="*/ 2878 w 3480"/>
                <a:gd name="T69" fmla="*/ 1959 h 2956"/>
                <a:gd name="T70" fmla="*/ 3018 w 3480"/>
                <a:gd name="T71" fmla="*/ 1626 h 2956"/>
                <a:gd name="T72" fmla="*/ 3310 w 3480"/>
                <a:gd name="T73" fmla="*/ 1757 h 2956"/>
                <a:gd name="T74" fmla="*/ 3470 w 3480"/>
                <a:gd name="T75" fmla="*/ 2032 h 2956"/>
                <a:gd name="T76" fmla="*/ 3138 w 3480"/>
                <a:gd name="T77" fmla="*/ 2127 h 2956"/>
                <a:gd name="T78" fmla="*/ 3193 w 3480"/>
                <a:gd name="T79" fmla="*/ 2203 h 2956"/>
                <a:gd name="T80" fmla="*/ 3059 w 3480"/>
                <a:gd name="T81" fmla="*/ 2322 h 2956"/>
                <a:gd name="T82" fmla="*/ 3030 w 3480"/>
                <a:gd name="T83" fmla="*/ 2411 h 2956"/>
                <a:gd name="T84" fmla="*/ 3323 w 3480"/>
                <a:gd name="T85" fmla="*/ 2520 h 2956"/>
                <a:gd name="T86" fmla="*/ 3020 w 3480"/>
                <a:gd name="T87" fmla="*/ 2663 h 2956"/>
                <a:gd name="T88" fmla="*/ 1339 w 3480"/>
                <a:gd name="T89" fmla="*/ 2844 h 2956"/>
                <a:gd name="T90" fmla="*/ 929 w 3480"/>
                <a:gd name="T91" fmla="*/ 2956 h 2956"/>
                <a:gd name="T92" fmla="*/ 535 w 3480"/>
                <a:gd name="T93" fmla="*/ 2854 h 2956"/>
                <a:gd name="T94" fmla="*/ 247 w 3480"/>
                <a:gd name="T95" fmla="*/ 2585 h 2956"/>
                <a:gd name="T96" fmla="*/ 119 w 3480"/>
                <a:gd name="T97" fmla="*/ 2203 h 2956"/>
                <a:gd name="T98" fmla="*/ 0 w 3480"/>
                <a:gd name="T99" fmla="*/ 2145 h 2956"/>
                <a:gd name="T100" fmla="*/ 103 w 3480"/>
                <a:gd name="T101" fmla="*/ 1719 h 2956"/>
                <a:gd name="T102" fmla="*/ 381 w 3480"/>
                <a:gd name="T103" fmla="*/ 1396 h 2956"/>
                <a:gd name="T104" fmla="*/ 778 w 3480"/>
                <a:gd name="T105" fmla="*/ 1230 h 2956"/>
                <a:gd name="T106" fmla="*/ 929 w 3480"/>
                <a:gd name="T107" fmla="*/ 1101 h 2956"/>
                <a:gd name="T108" fmla="*/ 871 w 3480"/>
                <a:gd name="T109" fmla="*/ 1047 h 2956"/>
                <a:gd name="T110" fmla="*/ 930 w 3480"/>
                <a:gd name="T111" fmla="*/ 70 h 2956"/>
                <a:gd name="T112" fmla="*/ 972 w 3480"/>
                <a:gd name="T113" fmla="*/ 2 h 2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0" h="2956">
                  <a:moveTo>
                    <a:pt x="929" y="1565"/>
                  </a:moveTo>
                  <a:lnTo>
                    <a:pt x="870" y="1568"/>
                  </a:lnTo>
                  <a:lnTo>
                    <a:pt x="812" y="1577"/>
                  </a:lnTo>
                  <a:lnTo>
                    <a:pt x="757" y="1591"/>
                  </a:lnTo>
                  <a:lnTo>
                    <a:pt x="703" y="1610"/>
                  </a:lnTo>
                  <a:lnTo>
                    <a:pt x="652" y="1636"/>
                  </a:lnTo>
                  <a:lnTo>
                    <a:pt x="605" y="1664"/>
                  </a:lnTo>
                  <a:lnTo>
                    <a:pt x="559" y="1698"/>
                  </a:lnTo>
                  <a:lnTo>
                    <a:pt x="518" y="1735"/>
                  </a:lnTo>
                  <a:lnTo>
                    <a:pt x="481" y="1776"/>
                  </a:lnTo>
                  <a:lnTo>
                    <a:pt x="448" y="1821"/>
                  </a:lnTo>
                  <a:lnTo>
                    <a:pt x="418" y="1869"/>
                  </a:lnTo>
                  <a:lnTo>
                    <a:pt x="394" y="1919"/>
                  </a:lnTo>
                  <a:lnTo>
                    <a:pt x="375" y="1973"/>
                  </a:lnTo>
                  <a:lnTo>
                    <a:pt x="360" y="2028"/>
                  </a:lnTo>
                  <a:lnTo>
                    <a:pt x="351" y="2086"/>
                  </a:lnTo>
                  <a:lnTo>
                    <a:pt x="348" y="2145"/>
                  </a:lnTo>
                  <a:lnTo>
                    <a:pt x="345" y="2163"/>
                  </a:lnTo>
                  <a:lnTo>
                    <a:pt x="337" y="2179"/>
                  </a:lnTo>
                  <a:lnTo>
                    <a:pt x="324" y="2191"/>
                  </a:lnTo>
                  <a:lnTo>
                    <a:pt x="308" y="2199"/>
                  </a:lnTo>
                  <a:lnTo>
                    <a:pt x="290" y="2203"/>
                  </a:lnTo>
                  <a:lnTo>
                    <a:pt x="234" y="2203"/>
                  </a:lnTo>
                  <a:lnTo>
                    <a:pt x="243" y="2269"/>
                  </a:lnTo>
                  <a:lnTo>
                    <a:pt x="258" y="2332"/>
                  </a:lnTo>
                  <a:lnTo>
                    <a:pt x="279" y="2394"/>
                  </a:lnTo>
                  <a:lnTo>
                    <a:pt x="304" y="2452"/>
                  </a:lnTo>
                  <a:lnTo>
                    <a:pt x="336" y="2508"/>
                  </a:lnTo>
                  <a:lnTo>
                    <a:pt x="372" y="2561"/>
                  </a:lnTo>
                  <a:lnTo>
                    <a:pt x="412" y="2610"/>
                  </a:lnTo>
                  <a:lnTo>
                    <a:pt x="456" y="2655"/>
                  </a:lnTo>
                  <a:lnTo>
                    <a:pt x="505" y="2696"/>
                  </a:lnTo>
                  <a:lnTo>
                    <a:pt x="556" y="2733"/>
                  </a:lnTo>
                  <a:lnTo>
                    <a:pt x="612" y="2764"/>
                  </a:lnTo>
                  <a:lnTo>
                    <a:pt x="670" y="2791"/>
                  </a:lnTo>
                  <a:lnTo>
                    <a:pt x="731" y="2812"/>
                  </a:lnTo>
                  <a:lnTo>
                    <a:pt x="796" y="2827"/>
                  </a:lnTo>
                  <a:lnTo>
                    <a:pt x="861" y="2837"/>
                  </a:lnTo>
                  <a:lnTo>
                    <a:pt x="929" y="2840"/>
                  </a:lnTo>
                  <a:lnTo>
                    <a:pt x="994" y="2837"/>
                  </a:lnTo>
                  <a:lnTo>
                    <a:pt x="1059" y="2828"/>
                  </a:lnTo>
                  <a:lnTo>
                    <a:pt x="1121" y="2813"/>
                  </a:lnTo>
                  <a:lnTo>
                    <a:pt x="1181" y="2793"/>
                  </a:lnTo>
                  <a:lnTo>
                    <a:pt x="1238" y="2767"/>
                  </a:lnTo>
                  <a:lnTo>
                    <a:pt x="1292" y="2738"/>
                  </a:lnTo>
                  <a:lnTo>
                    <a:pt x="1344" y="2703"/>
                  </a:lnTo>
                  <a:lnTo>
                    <a:pt x="1391" y="2663"/>
                  </a:lnTo>
                  <a:lnTo>
                    <a:pt x="1435" y="2621"/>
                  </a:lnTo>
                  <a:lnTo>
                    <a:pt x="1477" y="2573"/>
                  </a:lnTo>
                  <a:lnTo>
                    <a:pt x="1477" y="2572"/>
                  </a:lnTo>
                  <a:lnTo>
                    <a:pt x="1509" y="2528"/>
                  </a:lnTo>
                  <a:lnTo>
                    <a:pt x="1538" y="2482"/>
                  </a:lnTo>
                  <a:lnTo>
                    <a:pt x="1543" y="2470"/>
                  </a:lnTo>
                  <a:lnTo>
                    <a:pt x="1562" y="2433"/>
                  </a:lnTo>
                  <a:lnTo>
                    <a:pt x="1572" y="2412"/>
                  </a:lnTo>
                  <a:lnTo>
                    <a:pt x="1583" y="2381"/>
                  </a:lnTo>
                  <a:lnTo>
                    <a:pt x="1594" y="2351"/>
                  </a:lnTo>
                  <a:lnTo>
                    <a:pt x="1601" y="2324"/>
                  </a:lnTo>
                  <a:lnTo>
                    <a:pt x="1611" y="2286"/>
                  </a:lnTo>
                  <a:lnTo>
                    <a:pt x="1615" y="2265"/>
                  </a:lnTo>
                  <a:lnTo>
                    <a:pt x="1623" y="2203"/>
                  </a:lnTo>
                  <a:lnTo>
                    <a:pt x="1623" y="2203"/>
                  </a:lnTo>
                  <a:lnTo>
                    <a:pt x="1567" y="2203"/>
                  </a:lnTo>
                  <a:lnTo>
                    <a:pt x="1549" y="2199"/>
                  </a:lnTo>
                  <a:lnTo>
                    <a:pt x="1534" y="2191"/>
                  </a:lnTo>
                  <a:lnTo>
                    <a:pt x="1521" y="2179"/>
                  </a:lnTo>
                  <a:lnTo>
                    <a:pt x="1512" y="2163"/>
                  </a:lnTo>
                  <a:lnTo>
                    <a:pt x="1509" y="2145"/>
                  </a:lnTo>
                  <a:lnTo>
                    <a:pt x="1506" y="2086"/>
                  </a:lnTo>
                  <a:lnTo>
                    <a:pt x="1498" y="2028"/>
                  </a:lnTo>
                  <a:lnTo>
                    <a:pt x="1483" y="1973"/>
                  </a:lnTo>
                  <a:lnTo>
                    <a:pt x="1464" y="1919"/>
                  </a:lnTo>
                  <a:lnTo>
                    <a:pt x="1440" y="1869"/>
                  </a:lnTo>
                  <a:lnTo>
                    <a:pt x="1410" y="1821"/>
                  </a:lnTo>
                  <a:lnTo>
                    <a:pt x="1376" y="1776"/>
                  </a:lnTo>
                  <a:lnTo>
                    <a:pt x="1339" y="1735"/>
                  </a:lnTo>
                  <a:lnTo>
                    <a:pt x="1298" y="1698"/>
                  </a:lnTo>
                  <a:lnTo>
                    <a:pt x="1253" y="1664"/>
                  </a:lnTo>
                  <a:lnTo>
                    <a:pt x="1205" y="1636"/>
                  </a:lnTo>
                  <a:lnTo>
                    <a:pt x="1155" y="1610"/>
                  </a:lnTo>
                  <a:lnTo>
                    <a:pt x="1101" y="1591"/>
                  </a:lnTo>
                  <a:lnTo>
                    <a:pt x="1046" y="1577"/>
                  </a:lnTo>
                  <a:lnTo>
                    <a:pt x="988" y="1568"/>
                  </a:lnTo>
                  <a:lnTo>
                    <a:pt x="929" y="1565"/>
                  </a:lnTo>
                  <a:close/>
                  <a:moveTo>
                    <a:pt x="929" y="1333"/>
                  </a:moveTo>
                  <a:lnTo>
                    <a:pt x="858" y="1336"/>
                  </a:lnTo>
                  <a:lnTo>
                    <a:pt x="789" y="1345"/>
                  </a:lnTo>
                  <a:lnTo>
                    <a:pt x="722" y="1360"/>
                  </a:lnTo>
                  <a:lnTo>
                    <a:pt x="658" y="1380"/>
                  </a:lnTo>
                  <a:lnTo>
                    <a:pt x="594" y="1405"/>
                  </a:lnTo>
                  <a:lnTo>
                    <a:pt x="535" y="1435"/>
                  </a:lnTo>
                  <a:lnTo>
                    <a:pt x="478" y="1470"/>
                  </a:lnTo>
                  <a:lnTo>
                    <a:pt x="424" y="1509"/>
                  </a:lnTo>
                  <a:lnTo>
                    <a:pt x="374" y="1552"/>
                  </a:lnTo>
                  <a:lnTo>
                    <a:pt x="327" y="1600"/>
                  </a:lnTo>
                  <a:lnTo>
                    <a:pt x="285" y="1650"/>
                  </a:lnTo>
                  <a:lnTo>
                    <a:pt x="246" y="1704"/>
                  </a:lnTo>
                  <a:lnTo>
                    <a:pt x="212" y="1762"/>
                  </a:lnTo>
                  <a:lnTo>
                    <a:pt x="183" y="1822"/>
                  </a:lnTo>
                  <a:lnTo>
                    <a:pt x="158" y="1885"/>
                  </a:lnTo>
                  <a:lnTo>
                    <a:pt x="139" y="1950"/>
                  </a:lnTo>
                  <a:lnTo>
                    <a:pt x="126" y="2017"/>
                  </a:lnTo>
                  <a:lnTo>
                    <a:pt x="118" y="2087"/>
                  </a:lnTo>
                  <a:lnTo>
                    <a:pt x="234" y="2087"/>
                  </a:lnTo>
                  <a:lnTo>
                    <a:pt x="243" y="2021"/>
                  </a:lnTo>
                  <a:lnTo>
                    <a:pt x="258" y="1957"/>
                  </a:lnTo>
                  <a:lnTo>
                    <a:pt x="279" y="1896"/>
                  </a:lnTo>
                  <a:lnTo>
                    <a:pt x="304" y="1837"/>
                  </a:lnTo>
                  <a:lnTo>
                    <a:pt x="336" y="1781"/>
                  </a:lnTo>
                  <a:lnTo>
                    <a:pt x="372" y="1728"/>
                  </a:lnTo>
                  <a:lnTo>
                    <a:pt x="412" y="1680"/>
                  </a:lnTo>
                  <a:lnTo>
                    <a:pt x="456" y="1635"/>
                  </a:lnTo>
                  <a:lnTo>
                    <a:pt x="505" y="1594"/>
                  </a:lnTo>
                  <a:lnTo>
                    <a:pt x="556" y="1557"/>
                  </a:lnTo>
                  <a:lnTo>
                    <a:pt x="612" y="1525"/>
                  </a:lnTo>
                  <a:lnTo>
                    <a:pt x="670" y="1499"/>
                  </a:lnTo>
                  <a:lnTo>
                    <a:pt x="731" y="1478"/>
                  </a:lnTo>
                  <a:lnTo>
                    <a:pt x="796" y="1462"/>
                  </a:lnTo>
                  <a:lnTo>
                    <a:pt x="861" y="1452"/>
                  </a:lnTo>
                  <a:lnTo>
                    <a:pt x="929" y="1449"/>
                  </a:lnTo>
                  <a:lnTo>
                    <a:pt x="996" y="1452"/>
                  </a:lnTo>
                  <a:lnTo>
                    <a:pt x="1062" y="1462"/>
                  </a:lnTo>
                  <a:lnTo>
                    <a:pt x="1126" y="1478"/>
                  </a:lnTo>
                  <a:lnTo>
                    <a:pt x="1187" y="1499"/>
                  </a:lnTo>
                  <a:lnTo>
                    <a:pt x="1245" y="1525"/>
                  </a:lnTo>
                  <a:lnTo>
                    <a:pt x="1301" y="1557"/>
                  </a:lnTo>
                  <a:lnTo>
                    <a:pt x="1353" y="1594"/>
                  </a:lnTo>
                  <a:lnTo>
                    <a:pt x="1402" y="1635"/>
                  </a:lnTo>
                  <a:lnTo>
                    <a:pt x="1446" y="1680"/>
                  </a:lnTo>
                  <a:lnTo>
                    <a:pt x="1486" y="1728"/>
                  </a:lnTo>
                  <a:lnTo>
                    <a:pt x="1522" y="1781"/>
                  </a:lnTo>
                  <a:lnTo>
                    <a:pt x="1554" y="1837"/>
                  </a:lnTo>
                  <a:lnTo>
                    <a:pt x="1579" y="1896"/>
                  </a:lnTo>
                  <a:lnTo>
                    <a:pt x="1600" y="1957"/>
                  </a:lnTo>
                  <a:lnTo>
                    <a:pt x="1615" y="2021"/>
                  </a:lnTo>
                  <a:lnTo>
                    <a:pt x="1623" y="2087"/>
                  </a:lnTo>
                  <a:lnTo>
                    <a:pt x="1739" y="2087"/>
                  </a:lnTo>
                  <a:lnTo>
                    <a:pt x="1734" y="2040"/>
                  </a:lnTo>
                  <a:lnTo>
                    <a:pt x="1727" y="1994"/>
                  </a:lnTo>
                  <a:lnTo>
                    <a:pt x="1724" y="1977"/>
                  </a:lnTo>
                  <a:lnTo>
                    <a:pt x="1714" y="1938"/>
                  </a:lnTo>
                  <a:lnTo>
                    <a:pt x="1704" y="1900"/>
                  </a:lnTo>
                  <a:lnTo>
                    <a:pt x="1698" y="1886"/>
                  </a:lnTo>
                  <a:lnTo>
                    <a:pt x="1675" y="1826"/>
                  </a:lnTo>
                  <a:lnTo>
                    <a:pt x="1648" y="1768"/>
                  </a:lnTo>
                  <a:lnTo>
                    <a:pt x="1616" y="1713"/>
                  </a:lnTo>
                  <a:lnTo>
                    <a:pt x="1581" y="1662"/>
                  </a:lnTo>
                  <a:lnTo>
                    <a:pt x="1542" y="1614"/>
                  </a:lnTo>
                  <a:lnTo>
                    <a:pt x="1500" y="1569"/>
                  </a:lnTo>
                  <a:lnTo>
                    <a:pt x="1454" y="1527"/>
                  </a:lnTo>
                  <a:lnTo>
                    <a:pt x="1406" y="1489"/>
                  </a:lnTo>
                  <a:lnTo>
                    <a:pt x="1355" y="1454"/>
                  </a:lnTo>
                  <a:lnTo>
                    <a:pt x="1300" y="1424"/>
                  </a:lnTo>
                  <a:lnTo>
                    <a:pt x="1244" y="1398"/>
                  </a:lnTo>
                  <a:lnTo>
                    <a:pt x="1215" y="1386"/>
                  </a:lnTo>
                  <a:lnTo>
                    <a:pt x="1186" y="1375"/>
                  </a:lnTo>
                  <a:lnTo>
                    <a:pt x="1138" y="1362"/>
                  </a:lnTo>
                  <a:lnTo>
                    <a:pt x="1088" y="1350"/>
                  </a:lnTo>
                  <a:lnTo>
                    <a:pt x="1038" y="1342"/>
                  </a:lnTo>
                  <a:lnTo>
                    <a:pt x="1038" y="1342"/>
                  </a:lnTo>
                  <a:lnTo>
                    <a:pt x="984" y="1335"/>
                  </a:lnTo>
                  <a:lnTo>
                    <a:pt x="929" y="1333"/>
                  </a:lnTo>
                  <a:close/>
                  <a:moveTo>
                    <a:pt x="1103" y="1101"/>
                  </a:moveTo>
                  <a:lnTo>
                    <a:pt x="1103" y="1234"/>
                  </a:lnTo>
                  <a:lnTo>
                    <a:pt x="1147" y="1245"/>
                  </a:lnTo>
                  <a:lnTo>
                    <a:pt x="1178" y="1252"/>
                  </a:lnTo>
                  <a:lnTo>
                    <a:pt x="1216" y="1264"/>
                  </a:lnTo>
                  <a:lnTo>
                    <a:pt x="1219" y="1265"/>
                  </a:lnTo>
                  <a:lnTo>
                    <a:pt x="1219" y="1101"/>
                  </a:lnTo>
                  <a:lnTo>
                    <a:pt x="1103" y="1101"/>
                  </a:lnTo>
                  <a:close/>
                  <a:moveTo>
                    <a:pt x="987" y="0"/>
                  </a:moveTo>
                  <a:lnTo>
                    <a:pt x="1335" y="0"/>
                  </a:lnTo>
                  <a:lnTo>
                    <a:pt x="1350" y="2"/>
                  </a:lnTo>
                  <a:lnTo>
                    <a:pt x="1364" y="8"/>
                  </a:lnTo>
                  <a:lnTo>
                    <a:pt x="1375" y="16"/>
                  </a:lnTo>
                  <a:lnTo>
                    <a:pt x="1385" y="28"/>
                  </a:lnTo>
                  <a:lnTo>
                    <a:pt x="1391" y="41"/>
                  </a:lnTo>
                  <a:lnTo>
                    <a:pt x="1393" y="56"/>
                  </a:lnTo>
                  <a:lnTo>
                    <a:pt x="1392" y="70"/>
                  </a:lnTo>
                  <a:lnTo>
                    <a:pt x="1387" y="85"/>
                  </a:lnTo>
                  <a:lnTo>
                    <a:pt x="1335" y="188"/>
                  </a:lnTo>
                  <a:lnTo>
                    <a:pt x="1335" y="798"/>
                  </a:lnTo>
                  <a:lnTo>
                    <a:pt x="1445" y="1017"/>
                  </a:lnTo>
                  <a:lnTo>
                    <a:pt x="1450" y="1032"/>
                  </a:lnTo>
                  <a:lnTo>
                    <a:pt x="1451" y="1047"/>
                  </a:lnTo>
                  <a:lnTo>
                    <a:pt x="1449" y="1060"/>
                  </a:lnTo>
                  <a:lnTo>
                    <a:pt x="1443" y="1074"/>
                  </a:lnTo>
                  <a:lnTo>
                    <a:pt x="1433" y="1086"/>
                  </a:lnTo>
                  <a:lnTo>
                    <a:pt x="1422" y="1094"/>
                  </a:lnTo>
                  <a:lnTo>
                    <a:pt x="1408" y="1099"/>
                  </a:lnTo>
                  <a:lnTo>
                    <a:pt x="1393" y="1101"/>
                  </a:lnTo>
                  <a:lnTo>
                    <a:pt x="1335" y="1101"/>
                  </a:lnTo>
                  <a:lnTo>
                    <a:pt x="1335" y="1312"/>
                  </a:lnTo>
                  <a:lnTo>
                    <a:pt x="1396" y="1345"/>
                  </a:lnTo>
                  <a:lnTo>
                    <a:pt x="1454" y="1382"/>
                  </a:lnTo>
                  <a:lnTo>
                    <a:pt x="1509" y="1423"/>
                  </a:lnTo>
                  <a:lnTo>
                    <a:pt x="1562" y="1467"/>
                  </a:lnTo>
                  <a:lnTo>
                    <a:pt x="1611" y="1516"/>
                  </a:lnTo>
                  <a:lnTo>
                    <a:pt x="1655" y="1568"/>
                  </a:lnTo>
                  <a:lnTo>
                    <a:pt x="1696" y="1623"/>
                  </a:lnTo>
                  <a:lnTo>
                    <a:pt x="1974" y="1623"/>
                  </a:lnTo>
                  <a:lnTo>
                    <a:pt x="1974" y="1913"/>
                  </a:lnTo>
                  <a:lnTo>
                    <a:pt x="1977" y="1931"/>
                  </a:lnTo>
                  <a:lnTo>
                    <a:pt x="1985" y="1948"/>
                  </a:lnTo>
                  <a:lnTo>
                    <a:pt x="1998" y="1959"/>
                  </a:lnTo>
                  <a:lnTo>
                    <a:pt x="2014" y="1968"/>
                  </a:lnTo>
                  <a:lnTo>
                    <a:pt x="2032" y="1971"/>
                  </a:lnTo>
                  <a:lnTo>
                    <a:pt x="2844" y="1971"/>
                  </a:lnTo>
                  <a:lnTo>
                    <a:pt x="2862" y="1968"/>
                  </a:lnTo>
                  <a:lnTo>
                    <a:pt x="2878" y="1959"/>
                  </a:lnTo>
                  <a:lnTo>
                    <a:pt x="2891" y="1948"/>
                  </a:lnTo>
                  <a:lnTo>
                    <a:pt x="2899" y="1931"/>
                  </a:lnTo>
                  <a:lnTo>
                    <a:pt x="2903" y="1913"/>
                  </a:lnTo>
                  <a:lnTo>
                    <a:pt x="2903" y="1623"/>
                  </a:lnTo>
                  <a:lnTo>
                    <a:pt x="2961" y="1623"/>
                  </a:lnTo>
                  <a:lnTo>
                    <a:pt x="3018" y="1626"/>
                  </a:lnTo>
                  <a:lnTo>
                    <a:pt x="3072" y="1635"/>
                  </a:lnTo>
                  <a:lnTo>
                    <a:pt x="3125" y="1649"/>
                  </a:lnTo>
                  <a:lnTo>
                    <a:pt x="3176" y="1669"/>
                  </a:lnTo>
                  <a:lnTo>
                    <a:pt x="3223" y="1695"/>
                  </a:lnTo>
                  <a:lnTo>
                    <a:pt x="3269" y="1723"/>
                  </a:lnTo>
                  <a:lnTo>
                    <a:pt x="3310" y="1757"/>
                  </a:lnTo>
                  <a:lnTo>
                    <a:pt x="3348" y="1795"/>
                  </a:lnTo>
                  <a:lnTo>
                    <a:pt x="3382" y="1836"/>
                  </a:lnTo>
                  <a:lnTo>
                    <a:pt x="3411" y="1881"/>
                  </a:lnTo>
                  <a:lnTo>
                    <a:pt x="3436" y="1929"/>
                  </a:lnTo>
                  <a:lnTo>
                    <a:pt x="3456" y="1979"/>
                  </a:lnTo>
                  <a:lnTo>
                    <a:pt x="3470" y="2032"/>
                  </a:lnTo>
                  <a:lnTo>
                    <a:pt x="3480" y="2087"/>
                  </a:lnTo>
                  <a:lnTo>
                    <a:pt x="3193" y="2087"/>
                  </a:lnTo>
                  <a:lnTo>
                    <a:pt x="3175" y="2090"/>
                  </a:lnTo>
                  <a:lnTo>
                    <a:pt x="3158" y="2098"/>
                  </a:lnTo>
                  <a:lnTo>
                    <a:pt x="3146" y="2111"/>
                  </a:lnTo>
                  <a:lnTo>
                    <a:pt x="3138" y="2127"/>
                  </a:lnTo>
                  <a:lnTo>
                    <a:pt x="3135" y="2145"/>
                  </a:lnTo>
                  <a:lnTo>
                    <a:pt x="3138" y="2163"/>
                  </a:lnTo>
                  <a:lnTo>
                    <a:pt x="3146" y="2179"/>
                  </a:lnTo>
                  <a:lnTo>
                    <a:pt x="3158" y="2191"/>
                  </a:lnTo>
                  <a:lnTo>
                    <a:pt x="3175" y="2199"/>
                  </a:lnTo>
                  <a:lnTo>
                    <a:pt x="3193" y="2203"/>
                  </a:lnTo>
                  <a:lnTo>
                    <a:pt x="3480" y="2203"/>
                  </a:lnTo>
                  <a:lnTo>
                    <a:pt x="3474" y="2243"/>
                  </a:lnTo>
                  <a:lnTo>
                    <a:pt x="3464" y="2281"/>
                  </a:lnTo>
                  <a:lnTo>
                    <a:pt x="3452" y="2318"/>
                  </a:lnTo>
                  <a:lnTo>
                    <a:pt x="3077" y="2318"/>
                  </a:lnTo>
                  <a:lnTo>
                    <a:pt x="3059" y="2322"/>
                  </a:lnTo>
                  <a:lnTo>
                    <a:pt x="3043" y="2330"/>
                  </a:lnTo>
                  <a:lnTo>
                    <a:pt x="3030" y="2343"/>
                  </a:lnTo>
                  <a:lnTo>
                    <a:pt x="3022" y="2359"/>
                  </a:lnTo>
                  <a:lnTo>
                    <a:pt x="3019" y="2376"/>
                  </a:lnTo>
                  <a:lnTo>
                    <a:pt x="3022" y="2394"/>
                  </a:lnTo>
                  <a:lnTo>
                    <a:pt x="3030" y="2411"/>
                  </a:lnTo>
                  <a:lnTo>
                    <a:pt x="3043" y="2423"/>
                  </a:lnTo>
                  <a:lnTo>
                    <a:pt x="3059" y="2431"/>
                  </a:lnTo>
                  <a:lnTo>
                    <a:pt x="3077" y="2434"/>
                  </a:lnTo>
                  <a:lnTo>
                    <a:pt x="3394" y="2434"/>
                  </a:lnTo>
                  <a:lnTo>
                    <a:pt x="3361" y="2480"/>
                  </a:lnTo>
                  <a:lnTo>
                    <a:pt x="3323" y="2520"/>
                  </a:lnTo>
                  <a:lnTo>
                    <a:pt x="3280" y="2557"/>
                  </a:lnTo>
                  <a:lnTo>
                    <a:pt x="3235" y="2588"/>
                  </a:lnTo>
                  <a:lnTo>
                    <a:pt x="3185" y="2616"/>
                  </a:lnTo>
                  <a:lnTo>
                    <a:pt x="3133" y="2637"/>
                  </a:lnTo>
                  <a:lnTo>
                    <a:pt x="3078" y="2654"/>
                  </a:lnTo>
                  <a:lnTo>
                    <a:pt x="3020" y="2663"/>
                  </a:lnTo>
                  <a:lnTo>
                    <a:pt x="2961" y="2666"/>
                  </a:lnTo>
                  <a:lnTo>
                    <a:pt x="1550" y="2666"/>
                  </a:lnTo>
                  <a:lnTo>
                    <a:pt x="1503" y="2718"/>
                  </a:lnTo>
                  <a:lnTo>
                    <a:pt x="1452" y="2764"/>
                  </a:lnTo>
                  <a:lnTo>
                    <a:pt x="1397" y="2807"/>
                  </a:lnTo>
                  <a:lnTo>
                    <a:pt x="1339" y="2844"/>
                  </a:lnTo>
                  <a:lnTo>
                    <a:pt x="1277" y="2878"/>
                  </a:lnTo>
                  <a:lnTo>
                    <a:pt x="1213" y="2905"/>
                  </a:lnTo>
                  <a:lnTo>
                    <a:pt x="1145" y="2926"/>
                  </a:lnTo>
                  <a:lnTo>
                    <a:pt x="1074" y="2943"/>
                  </a:lnTo>
                  <a:lnTo>
                    <a:pt x="1003" y="2953"/>
                  </a:lnTo>
                  <a:lnTo>
                    <a:pt x="929" y="2956"/>
                  </a:lnTo>
                  <a:lnTo>
                    <a:pt x="858" y="2953"/>
                  </a:lnTo>
                  <a:lnTo>
                    <a:pt x="789" y="2944"/>
                  </a:lnTo>
                  <a:lnTo>
                    <a:pt x="722" y="2930"/>
                  </a:lnTo>
                  <a:lnTo>
                    <a:pt x="658" y="2910"/>
                  </a:lnTo>
                  <a:lnTo>
                    <a:pt x="595" y="2884"/>
                  </a:lnTo>
                  <a:lnTo>
                    <a:pt x="535" y="2854"/>
                  </a:lnTo>
                  <a:lnTo>
                    <a:pt x="478" y="2819"/>
                  </a:lnTo>
                  <a:lnTo>
                    <a:pt x="424" y="2780"/>
                  </a:lnTo>
                  <a:lnTo>
                    <a:pt x="375" y="2737"/>
                  </a:lnTo>
                  <a:lnTo>
                    <a:pt x="328" y="2689"/>
                  </a:lnTo>
                  <a:lnTo>
                    <a:pt x="285" y="2639"/>
                  </a:lnTo>
                  <a:lnTo>
                    <a:pt x="247" y="2585"/>
                  </a:lnTo>
                  <a:lnTo>
                    <a:pt x="213" y="2527"/>
                  </a:lnTo>
                  <a:lnTo>
                    <a:pt x="184" y="2467"/>
                  </a:lnTo>
                  <a:lnTo>
                    <a:pt x="159" y="2405"/>
                  </a:lnTo>
                  <a:lnTo>
                    <a:pt x="140" y="2340"/>
                  </a:lnTo>
                  <a:lnTo>
                    <a:pt x="127" y="2272"/>
                  </a:lnTo>
                  <a:lnTo>
                    <a:pt x="119" y="2203"/>
                  </a:lnTo>
                  <a:lnTo>
                    <a:pt x="58" y="2203"/>
                  </a:lnTo>
                  <a:lnTo>
                    <a:pt x="40" y="2199"/>
                  </a:lnTo>
                  <a:lnTo>
                    <a:pt x="24" y="2191"/>
                  </a:lnTo>
                  <a:lnTo>
                    <a:pt x="12" y="2179"/>
                  </a:lnTo>
                  <a:lnTo>
                    <a:pt x="3" y="2163"/>
                  </a:lnTo>
                  <a:lnTo>
                    <a:pt x="0" y="2145"/>
                  </a:lnTo>
                  <a:lnTo>
                    <a:pt x="3" y="2069"/>
                  </a:lnTo>
                  <a:lnTo>
                    <a:pt x="13" y="1995"/>
                  </a:lnTo>
                  <a:lnTo>
                    <a:pt x="27" y="1922"/>
                  </a:lnTo>
                  <a:lnTo>
                    <a:pt x="47" y="1852"/>
                  </a:lnTo>
                  <a:lnTo>
                    <a:pt x="73" y="1784"/>
                  </a:lnTo>
                  <a:lnTo>
                    <a:pt x="103" y="1719"/>
                  </a:lnTo>
                  <a:lnTo>
                    <a:pt x="139" y="1657"/>
                  </a:lnTo>
                  <a:lnTo>
                    <a:pt x="179" y="1598"/>
                  </a:lnTo>
                  <a:lnTo>
                    <a:pt x="224" y="1542"/>
                  </a:lnTo>
                  <a:lnTo>
                    <a:pt x="272" y="1489"/>
                  </a:lnTo>
                  <a:lnTo>
                    <a:pt x="325" y="1441"/>
                  </a:lnTo>
                  <a:lnTo>
                    <a:pt x="381" y="1396"/>
                  </a:lnTo>
                  <a:lnTo>
                    <a:pt x="440" y="1356"/>
                  </a:lnTo>
                  <a:lnTo>
                    <a:pt x="502" y="1321"/>
                  </a:lnTo>
                  <a:lnTo>
                    <a:pt x="568" y="1290"/>
                  </a:lnTo>
                  <a:lnTo>
                    <a:pt x="635" y="1265"/>
                  </a:lnTo>
                  <a:lnTo>
                    <a:pt x="706" y="1245"/>
                  </a:lnTo>
                  <a:lnTo>
                    <a:pt x="778" y="1230"/>
                  </a:lnTo>
                  <a:lnTo>
                    <a:pt x="853" y="1220"/>
                  </a:lnTo>
                  <a:lnTo>
                    <a:pt x="929" y="1217"/>
                  </a:lnTo>
                  <a:lnTo>
                    <a:pt x="958" y="1218"/>
                  </a:lnTo>
                  <a:lnTo>
                    <a:pt x="987" y="1220"/>
                  </a:lnTo>
                  <a:lnTo>
                    <a:pt x="987" y="1101"/>
                  </a:lnTo>
                  <a:lnTo>
                    <a:pt x="929" y="1101"/>
                  </a:lnTo>
                  <a:lnTo>
                    <a:pt x="914" y="1099"/>
                  </a:lnTo>
                  <a:lnTo>
                    <a:pt x="900" y="1094"/>
                  </a:lnTo>
                  <a:lnTo>
                    <a:pt x="889" y="1086"/>
                  </a:lnTo>
                  <a:lnTo>
                    <a:pt x="879" y="1074"/>
                  </a:lnTo>
                  <a:lnTo>
                    <a:pt x="873" y="1060"/>
                  </a:lnTo>
                  <a:lnTo>
                    <a:pt x="871" y="1047"/>
                  </a:lnTo>
                  <a:lnTo>
                    <a:pt x="872" y="1032"/>
                  </a:lnTo>
                  <a:lnTo>
                    <a:pt x="877" y="1017"/>
                  </a:lnTo>
                  <a:lnTo>
                    <a:pt x="987" y="798"/>
                  </a:lnTo>
                  <a:lnTo>
                    <a:pt x="987" y="188"/>
                  </a:lnTo>
                  <a:lnTo>
                    <a:pt x="935" y="85"/>
                  </a:lnTo>
                  <a:lnTo>
                    <a:pt x="930" y="70"/>
                  </a:lnTo>
                  <a:lnTo>
                    <a:pt x="929" y="56"/>
                  </a:lnTo>
                  <a:lnTo>
                    <a:pt x="931" y="41"/>
                  </a:lnTo>
                  <a:lnTo>
                    <a:pt x="937" y="28"/>
                  </a:lnTo>
                  <a:lnTo>
                    <a:pt x="947" y="16"/>
                  </a:lnTo>
                  <a:lnTo>
                    <a:pt x="958" y="8"/>
                  </a:lnTo>
                  <a:lnTo>
                    <a:pt x="972" y="2"/>
                  </a:lnTo>
                  <a:lnTo>
                    <a:pt x="9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9" name="Group 1098"/>
          <p:cNvGrpSpPr/>
          <p:nvPr/>
        </p:nvGrpSpPr>
        <p:grpSpPr>
          <a:xfrm>
            <a:off x="1579233" y="2724150"/>
            <a:ext cx="604837" cy="484188"/>
            <a:chOff x="1576388" y="2724150"/>
            <a:chExt cx="604837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4" name="Freeform 406"/>
            <p:cNvSpPr>
              <a:spLocks/>
            </p:cNvSpPr>
            <p:nvPr/>
          </p:nvSpPr>
          <p:spPr bwMode="auto">
            <a:xfrm>
              <a:off x="1727200" y="2986088"/>
              <a:ext cx="101600" cy="101600"/>
            </a:xfrm>
            <a:custGeom>
              <a:avLst/>
              <a:gdLst>
                <a:gd name="T0" fmla="*/ 286 w 572"/>
                <a:gd name="T1" fmla="*/ 0 h 572"/>
                <a:gd name="T2" fmla="*/ 329 w 572"/>
                <a:gd name="T3" fmla="*/ 3 h 572"/>
                <a:gd name="T4" fmla="*/ 369 w 572"/>
                <a:gd name="T5" fmla="*/ 12 h 572"/>
                <a:gd name="T6" fmla="*/ 406 w 572"/>
                <a:gd name="T7" fmla="*/ 27 h 572"/>
                <a:gd name="T8" fmla="*/ 442 w 572"/>
                <a:gd name="T9" fmla="*/ 47 h 572"/>
                <a:gd name="T10" fmla="*/ 473 w 572"/>
                <a:gd name="T11" fmla="*/ 71 h 572"/>
                <a:gd name="T12" fmla="*/ 502 w 572"/>
                <a:gd name="T13" fmla="*/ 99 h 572"/>
                <a:gd name="T14" fmla="*/ 526 w 572"/>
                <a:gd name="T15" fmla="*/ 130 h 572"/>
                <a:gd name="T16" fmla="*/ 545 w 572"/>
                <a:gd name="T17" fmla="*/ 165 h 572"/>
                <a:gd name="T18" fmla="*/ 559 w 572"/>
                <a:gd name="T19" fmla="*/ 204 h 572"/>
                <a:gd name="T20" fmla="*/ 569 w 572"/>
                <a:gd name="T21" fmla="*/ 243 h 572"/>
                <a:gd name="T22" fmla="*/ 572 w 572"/>
                <a:gd name="T23" fmla="*/ 286 h 572"/>
                <a:gd name="T24" fmla="*/ 569 w 572"/>
                <a:gd name="T25" fmla="*/ 329 h 572"/>
                <a:gd name="T26" fmla="*/ 559 w 572"/>
                <a:gd name="T27" fmla="*/ 368 h 572"/>
                <a:gd name="T28" fmla="*/ 545 w 572"/>
                <a:gd name="T29" fmla="*/ 407 h 572"/>
                <a:gd name="T30" fmla="*/ 526 w 572"/>
                <a:gd name="T31" fmla="*/ 442 h 572"/>
                <a:gd name="T32" fmla="*/ 502 w 572"/>
                <a:gd name="T33" fmla="*/ 473 h 572"/>
                <a:gd name="T34" fmla="*/ 473 w 572"/>
                <a:gd name="T35" fmla="*/ 502 h 572"/>
                <a:gd name="T36" fmla="*/ 442 w 572"/>
                <a:gd name="T37" fmla="*/ 526 h 572"/>
                <a:gd name="T38" fmla="*/ 406 w 572"/>
                <a:gd name="T39" fmla="*/ 545 h 572"/>
                <a:gd name="T40" fmla="*/ 369 w 572"/>
                <a:gd name="T41" fmla="*/ 560 h 572"/>
                <a:gd name="T42" fmla="*/ 329 w 572"/>
                <a:gd name="T43" fmla="*/ 569 h 572"/>
                <a:gd name="T44" fmla="*/ 286 w 572"/>
                <a:gd name="T45" fmla="*/ 572 h 572"/>
                <a:gd name="T46" fmla="*/ 244 w 572"/>
                <a:gd name="T47" fmla="*/ 569 h 572"/>
                <a:gd name="T48" fmla="*/ 204 w 572"/>
                <a:gd name="T49" fmla="*/ 560 h 572"/>
                <a:gd name="T50" fmla="*/ 165 w 572"/>
                <a:gd name="T51" fmla="*/ 545 h 572"/>
                <a:gd name="T52" fmla="*/ 131 w 572"/>
                <a:gd name="T53" fmla="*/ 526 h 572"/>
                <a:gd name="T54" fmla="*/ 99 w 572"/>
                <a:gd name="T55" fmla="*/ 502 h 572"/>
                <a:gd name="T56" fmla="*/ 71 w 572"/>
                <a:gd name="T57" fmla="*/ 473 h 572"/>
                <a:gd name="T58" fmla="*/ 47 w 572"/>
                <a:gd name="T59" fmla="*/ 442 h 572"/>
                <a:gd name="T60" fmla="*/ 27 w 572"/>
                <a:gd name="T61" fmla="*/ 407 h 572"/>
                <a:gd name="T62" fmla="*/ 13 w 572"/>
                <a:gd name="T63" fmla="*/ 368 h 572"/>
                <a:gd name="T64" fmla="*/ 3 w 572"/>
                <a:gd name="T65" fmla="*/ 329 h 572"/>
                <a:gd name="T66" fmla="*/ 0 w 572"/>
                <a:gd name="T67" fmla="*/ 286 h 572"/>
                <a:gd name="T68" fmla="*/ 3 w 572"/>
                <a:gd name="T69" fmla="*/ 243 h 572"/>
                <a:gd name="T70" fmla="*/ 13 w 572"/>
                <a:gd name="T71" fmla="*/ 204 h 572"/>
                <a:gd name="T72" fmla="*/ 27 w 572"/>
                <a:gd name="T73" fmla="*/ 165 h 572"/>
                <a:gd name="T74" fmla="*/ 47 w 572"/>
                <a:gd name="T75" fmla="*/ 130 h 572"/>
                <a:gd name="T76" fmla="*/ 71 w 572"/>
                <a:gd name="T77" fmla="*/ 99 h 572"/>
                <a:gd name="T78" fmla="*/ 99 w 572"/>
                <a:gd name="T79" fmla="*/ 71 h 572"/>
                <a:gd name="T80" fmla="*/ 131 w 572"/>
                <a:gd name="T81" fmla="*/ 47 h 572"/>
                <a:gd name="T82" fmla="*/ 165 w 572"/>
                <a:gd name="T83" fmla="*/ 27 h 572"/>
                <a:gd name="T84" fmla="*/ 204 w 572"/>
                <a:gd name="T85" fmla="*/ 12 h 572"/>
                <a:gd name="T86" fmla="*/ 244 w 572"/>
                <a:gd name="T87" fmla="*/ 3 h 572"/>
                <a:gd name="T88" fmla="*/ 286 w 572"/>
                <a:gd name="T89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2" h="572">
                  <a:moveTo>
                    <a:pt x="286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6" y="27"/>
                  </a:lnTo>
                  <a:lnTo>
                    <a:pt x="442" y="47"/>
                  </a:lnTo>
                  <a:lnTo>
                    <a:pt x="473" y="71"/>
                  </a:lnTo>
                  <a:lnTo>
                    <a:pt x="502" y="99"/>
                  </a:lnTo>
                  <a:lnTo>
                    <a:pt x="526" y="130"/>
                  </a:lnTo>
                  <a:lnTo>
                    <a:pt x="545" y="165"/>
                  </a:lnTo>
                  <a:lnTo>
                    <a:pt x="559" y="204"/>
                  </a:lnTo>
                  <a:lnTo>
                    <a:pt x="569" y="243"/>
                  </a:lnTo>
                  <a:lnTo>
                    <a:pt x="572" y="286"/>
                  </a:lnTo>
                  <a:lnTo>
                    <a:pt x="569" y="329"/>
                  </a:lnTo>
                  <a:lnTo>
                    <a:pt x="559" y="368"/>
                  </a:lnTo>
                  <a:lnTo>
                    <a:pt x="545" y="407"/>
                  </a:lnTo>
                  <a:lnTo>
                    <a:pt x="526" y="442"/>
                  </a:lnTo>
                  <a:lnTo>
                    <a:pt x="502" y="473"/>
                  </a:lnTo>
                  <a:lnTo>
                    <a:pt x="473" y="502"/>
                  </a:lnTo>
                  <a:lnTo>
                    <a:pt x="442" y="526"/>
                  </a:lnTo>
                  <a:lnTo>
                    <a:pt x="406" y="545"/>
                  </a:lnTo>
                  <a:lnTo>
                    <a:pt x="369" y="560"/>
                  </a:lnTo>
                  <a:lnTo>
                    <a:pt x="329" y="569"/>
                  </a:lnTo>
                  <a:lnTo>
                    <a:pt x="286" y="572"/>
                  </a:lnTo>
                  <a:lnTo>
                    <a:pt x="244" y="569"/>
                  </a:lnTo>
                  <a:lnTo>
                    <a:pt x="204" y="560"/>
                  </a:lnTo>
                  <a:lnTo>
                    <a:pt x="165" y="545"/>
                  </a:lnTo>
                  <a:lnTo>
                    <a:pt x="131" y="526"/>
                  </a:lnTo>
                  <a:lnTo>
                    <a:pt x="99" y="502"/>
                  </a:lnTo>
                  <a:lnTo>
                    <a:pt x="71" y="473"/>
                  </a:lnTo>
                  <a:lnTo>
                    <a:pt x="47" y="442"/>
                  </a:lnTo>
                  <a:lnTo>
                    <a:pt x="27" y="407"/>
                  </a:lnTo>
                  <a:lnTo>
                    <a:pt x="13" y="368"/>
                  </a:lnTo>
                  <a:lnTo>
                    <a:pt x="3" y="329"/>
                  </a:lnTo>
                  <a:lnTo>
                    <a:pt x="0" y="286"/>
                  </a:lnTo>
                  <a:lnTo>
                    <a:pt x="3" y="243"/>
                  </a:lnTo>
                  <a:lnTo>
                    <a:pt x="13" y="204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1" y="99"/>
                  </a:lnTo>
                  <a:lnTo>
                    <a:pt x="99" y="71"/>
                  </a:lnTo>
                  <a:lnTo>
                    <a:pt x="131" y="47"/>
                  </a:lnTo>
                  <a:lnTo>
                    <a:pt x="165" y="27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07"/>
            <p:cNvSpPr>
              <a:spLocks noEditPoints="1"/>
            </p:cNvSpPr>
            <p:nvPr/>
          </p:nvSpPr>
          <p:spPr bwMode="auto">
            <a:xfrm>
              <a:off x="1576388" y="2724150"/>
              <a:ext cx="604837" cy="484188"/>
            </a:xfrm>
            <a:custGeom>
              <a:avLst/>
              <a:gdLst>
                <a:gd name="T0" fmla="*/ 779 w 3426"/>
                <a:gd name="T1" fmla="*/ 1191 h 2745"/>
                <a:gd name="T2" fmla="*/ 505 w 3426"/>
                <a:gd name="T3" fmla="*/ 1521 h 2745"/>
                <a:gd name="T4" fmla="*/ 434 w 3426"/>
                <a:gd name="T5" fmla="*/ 1820 h 2745"/>
                <a:gd name="T6" fmla="*/ 353 w 3426"/>
                <a:gd name="T7" fmla="*/ 2111 h 2745"/>
                <a:gd name="T8" fmla="*/ 666 w 3426"/>
                <a:gd name="T9" fmla="*/ 2486 h 2745"/>
                <a:gd name="T10" fmla="*/ 1142 w 3426"/>
                <a:gd name="T11" fmla="*/ 2631 h 2745"/>
                <a:gd name="T12" fmla="*/ 1606 w 3426"/>
                <a:gd name="T13" fmla="*/ 2495 h 2745"/>
                <a:gd name="T14" fmla="*/ 1902 w 3426"/>
                <a:gd name="T15" fmla="*/ 2174 h 2745"/>
                <a:gd name="T16" fmla="*/ 1947 w 3426"/>
                <a:gd name="T17" fmla="*/ 2063 h 2745"/>
                <a:gd name="T18" fmla="*/ 1970 w 3426"/>
                <a:gd name="T19" fmla="*/ 1991 h 2745"/>
                <a:gd name="T20" fmla="*/ 1837 w 3426"/>
                <a:gd name="T21" fmla="*/ 1808 h 2745"/>
                <a:gd name="T22" fmla="*/ 1753 w 3426"/>
                <a:gd name="T23" fmla="*/ 1464 h 2745"/>
                <a:gd name="T24" fmla="*/ 1451 w 3426"/>
                <a:gd name="T25" fmla="*/ 1161 h 2745"/>
                <a:gd name="T26" fmla="*/ 1004 w 3426"/>
                <a:gd name="T27" fmla="*/ 751 h 2745"/>
                <a:gd name="T28" fmla="*/ 502 w 3426"/>
                <a:gd name="T29" fmla="*/ 968 h 2745"/>
                <a:gd name="T30" fmla="*/ 182 w 3426"/>
                <a:gd name="T31" fmla="*/ 1403 h 2745"/>
                <a:gd name="T32" fmla="*/ 364 w 3426"/>
                <a:gd name="T33" fmla="*/ 1581 h 2745"/>
                <a:gd name="T34" fmla="*/ 594 w 3426"/>
                <a:gd name="T35" fmla="*/ 1187 h 2745"/>
                <a:gd name="T36" fmla="*/ 1005 w 3426"/>
                <a:gd name="T37" fmla="*/ 984 h 2745"/>
                <a:gd name="T38" fmla="*/ 1471 w 3426"/>
                <a:gd name="T39" fmla="*/ 1043 h 2745"/>
                <a:gd name="T40" fmla="*/ 1815 w 3426"/>
                <a:gd name="T41" fmla="*/ 1338 h 2745"/>
                <a:gd name="T42" fmla="*/ 2170 w 3426"/>
                <a:gd name="T43" fmla="*/ 1716 h 2745"/>
                <a:gd name="T44" fmla="*/ 2010 w 3426"/>
                <a:gd name="T45" fmla="*/ 1222 h 2745"/>
                <a:gd name="T46" fmla="*/ 1638 w 3426"/>
                <a:gd name="T47" fmla="*/ 874 h 2745"/>
                <a:gd name="T48" fmla="*/ 1239 w 3426"/>
                <a:gd name="T49" fmla="*/ 751 h 2745"/>
                <a:gd name="T50" fmla="*/ 1668 w 3426"/>
                <a:gd name="T51" fmla="*/ 292 h 2745"/>
                <a:gd name="T52" fmla="*/ 1274 w 3426"/>
                <a:gd name="T53" fmla="*/ 641 h 2745"/>
                <a:gd name="T54" fmla="*/ 1581 w 3426"/>
                <a:gd name="T55" fmla="*/ 472 h 2745"/>
                <a:gd name="T56" fmla="*/ 1778 w 3426"/>
                <a:gd name="T57" fmla="*/ 608 h 2745"/>
                <a:gd name="T58" fmla="*/ 2923 w 3426"/>
                <a:gd name="T59" fmla="*/ 1308 h 2745"/>
                <a:gd name="T60" fmla="*/ 3052 w 3426"/>
                <a:gd name="T61" fmla="*/ 1649 h 2745"/>
                <a:gd name="T62" fmla="*/ 2828 w 3426"/>
                <a:gd name="T63" fmla="*/ 1899 h 2745"/>
                <a:gd name="T64" fmla="*/ 2633 w 3426"/>
                <a:gd name="T65" fmla="*/ 2064 h 2745"/>
                <a:gd name="T66" fmla="*/ 3007 w 3426"/>
                <a:gd name="T67" fmla="*/ 1920 h 2745"/>
                <a:gd name="T68" fmla="*/ 3189 w 3426"/>
                <a:gd name="T69" fmla="*/ 1565 h 2745"/>
                <a:gd name="T70" fmla="*/ 3161 w 3426"/>
                <a:gd name="T71" fmla="*/ 1214 h 2745"/>
                <a:gd name="T72" fmla="*/ 2966 w 3426"/>
                <a:gd name="T73" fmla="*/ 1205 h 2745"/>
                <a:gd name="T74" fmla="*/ 1843 w 3426"/>
                <a:gd name="T75" fmla="*/ 517 h 2745"/>
                <a:gd name="T76" fmla="*/ 1734 w 3426"/>
                <a:gd name="T77" fmla="*/ 312 h 2745"/>
                <a:gd name="T78" fmla="*/ 2004 w 3426"/>
                <a:gd name="T79" fmla="*/ 132 h 2745"/>
                <a:gd name="T80" fmla="*/ 1983 w 3426"/>
                <a:gd name="T81" fmla="*/ 314 h 2745"/>
                <a:gd name="T82" fmla="*/ 2952 w 3426"/>
                <a:gd name="T83" fmla="*/ 967 h 2745"/>
                <a:gd name="T84" fmla="*/ 2981 w 3426"/>
                <a:gd name="T85" fmla="*/ 973 h 2745"/>
                <a:gd name="T86" fmla="*/ 3142 w 3426"/>
                <a:gd name="T87" fmla="*/ 909 h 2745"/>
                <a:gd name="T88" fmla="*/ 3141 w 3426"/>
                <a:gd name="T89" fmla="*/ 829 h 2745"/>
                <a:gd name="T90" fmla="*/ 3198 w 3426"/>
                <a:gd name="T91" fmla="*/ 738 h 2745"/>
                <a:gd name="T92" fmla="*/ 3265 w 3426"/>
                <a:gd name="T93" fmla="*/ 916 h 2745"/>
                <a:gd name="T94" fmla="*/ 3406 w 3426"/>
                <a:gd name="T95" fmla="*/ 1187 h 2745"/>
                <a:gd name="T96" fmla="*/ 3398 w 3426"/>
                <a:gd name="T97" fmla="*/ 1708 h 2745"/>
                <a:gd name="T98" fmla="*/ 3145 w 3426"/>
                <a:gd name="T99" fmla="*/ 2102 h 2745"/>
                <a:gd name="T100" fmla="*/ 2710 w 3426"/>
                <a:gd name="T101" fmla="*/ 2285 h 2745"/>
                <a:gd name="T102" fmla="*/ 1713 w 3426"/>
                <a:gd name="T103" fmla="*/ 2559 h 2745"/>
                <a:gd name="T104" fmla="*/ 1222 w 3426"/>
                <a:gd name="T105" fmla="*/ 2742 h 2745"/>
                <a:gd name="T106" fmla="*/ 692 w 3426"/>
                <a:gd name="T107" fmla="*/ 2634 h 2745"/>
                <a:gd name="T108" fmla="*/ 313 w 3426"/>
                <a:gd name="T109" fmla="*/ 2273 h 2745"/>
                <a:gd name="T110" fmla="*/ 57 w 3426"/>
                <a:gd name="T111" fmla="*/ 1830 h 2745"/>
                <a:gd name="T112" fmla="*/ 12 w 3426"/>
                <a:gd name="T113" fmla="*/ 1605 h 2745"/>
                <a:gd name="T114" fmla="*/ 229 w 3426"/>
                <a:gd name="T115" fmla="*/ 1087 h 2745"/>
                <a:gd name="T116" fmla="*/ 657 w 3426"/>
                <a:gd name="T117" fmla="*/ 737 h 2745"/>
                <a:gd name="T118" fmla="*/ 1162 w 3426"/>
                <a:gd name="T119" fmla="*/ 426 h 2745"/>
                <a:gd name="T120" fmla="*/ 1513 w 3426"/>
                <a:gd name="T121" fmla="*/ 105 h 2745"/>
                <a:gd name="T122" fmla="*/ 1862 w 3426"/>
                <a:gd name="T123" fmla="*/ 25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26" h="2745">
                  <a:moveTo>
                    <a:pt x="1142" y="1087"/>
                  </a:moveTo>
                  <a:lnTo>
                    <a:pt x="1076" y="1091"/>
                  </a:lnTo>
                  <a:lnTo>
                    <a:pt x="1012" y="1100"/>
                  </a:lnTo>
                  <a:lnTo>
                    <a:pt x="951" y="1114"/>
                  </a:lnTo>
                  <a:lnTo>
                    <a:pt x="891" y="1135"/>
                  </a:lnTo>
                  <a:lnTo>
                    <a:pt x="833" y="1161"/>
                  </a:lnTo>
                  <a:lnTo>
                    <a:pt x="779" y="1191"/>
                  </a:lnTo>
                  <a:lnTo>
                    <a:pt x="728" y="1227"/>
                  </a:lnTo>
                  <a:lnTo>
                    <a:pt x="681" y="1267"/>
                  </a:lnTo>
                  <a:lnTo>
                    <a:pt x="637" y="1311"/>
                  </a:lnTo>
                  <a:lnTo>
                    <a:pt x="596" y="1359"/>
                  </a:lnTo>
                  <a:lnTo>
                    <a:pt x="561" y="1410"/>
                  </a:lnTo>
                  <a:lnTo>
                    <a:pt x="531" y="1464"/>
                  </a:lnTo>
                  <a:lnTo>
                    <a:pt x="505" y="1521"/>
                  </a:lnTo>
                  <a:lnTo>
                    <a:pt x="484" y="1581"/>
                  </a:lnTo>
                  <a:lnTo>
                    <a:pt x="470" y="1643"/>
                  </a:lnTo>
                  <a:lnTo>
                    <a:pt x="460" y="1708"/>
                  </a:lnTo>
                  <a:lnTo>
                    <a:pt x="457" y="1773"/>
                  </a:lnTo>
                  <a:lnTo>
                    <a:pt x="454" y="1792"/>
                  </a:lnTo>
                  <a:lnTo>
                    <a:pt x="447" y="1808"/>
                  </a:lnTo>
                  <a:lnTo>
                    <a:pt x="434" y="1820"/>
                  </a:lnTo>
                  <a:lnTo>
                    <a:pt x="419" y="1827"/>
                  </a:lnTo>
                  <a:lnTo>
                    <a:pt x="400" y="1830"/>
                  </a:lnTo>
                  <a:lnTo>
                    <a:pt x="286" y="1830"/>
                  </a:lnTo>
                  <a:lnTo>
                    <a:pt x="293" y="1904"/>
                  </a:lnTo>
                  <a:lnTo>
                    <a:pt x="308" y="1975"/>
                  </a:lnTo>
                  <a:lnTo>
                    <a:pt x="327" y="2045"/>
                  </a:lnTo>
                  <a:lnTo>
                    <a:pt x="353" y="2111"/>
                  </a:lnTo>
                  <a:lnTo>
                    <a:pt x="384" y="2175"/>
                  </a:lnTo>
                  <a:lnTo>
                    <a:pt x="420" y="2236"/>
                  </a:lnTo>
                  <a:lnTo>
                    <a:pt x="460" y="2293"/>
                  </a:lnTo>
                  <a:lnTo>
                    <a:pt x="506" y="2348"/>
                  </a:lnTo>
                  <a:lnTo>
                    <a:pt x="555" y="2397"/>
                  </a:lnTo>
                  <a:lnTo>
                    <a:pt x="609" y="2444"/>
                  </a:lnTo>
                  <a:lnTo>
                    <a:pt x="666" y="2486"/>
                  </a:lnTo>
                  <a:lnTo>
                    <a:pt x="726" y="2522"/>
                  </a:lnTo>
                  <a:lnTo>
                    <a:pt x="790" y="2555"/>
                  </a:lnTo>
                  <a:lnTo>
                    <a:pt x="855" y="2582"/>
                  </a:lnTo>
                  <a:lnTo>
                    <a:pt x="924" y="2602"/>
                  </a:lnTo>
                  <a:lnTo>
                    <a:pt x="994" y="2618"/>
                  </a:lnTo>
                  <a:lnTo>
                    <a:pt x="1067" y="2627"/>
                  </a:lnTo>
                  <a:lnTo>
                    <a:pt x="1142" y="2631"/>
                  </a:lnTo>
                  <a:lnTo>
                    <a:pt x="1215" y="2628"/>
                  </a:lnTo>
                  <a:lnTo>
                    <a:pt x="1286" y="2619"/>
                  </a:lnTo>
                  <a:lnTo>
                    <a:pt x="1355" y="2605"/>
                  </a:lnTo>
                  <a:lnTo>
                    <a:pt x="1421" y="2585"/>
                  </a:lnTo>
                  <a:lnTo>
                    <a:pt x="1486" y="2560"/>
                  </a:lnTo>
                  <a:lnTo>
                    <a:pt x="1548" y="2530"/>
                  </a:lnTo>
                  <a:lnTo>
                    <a:pt x="1606" y="2495"/>
                  </a:lnTo>
                  <a:lnTo>
                    <a:pt x="1662" y="2456"/>
                  </a:lnTo>
                  <a:lnTo>
                    <a:pt x="1713" y="2413"/>
                  </a:lnTo>
                  <a:lnTo>
                    <a:pt x="1762" y="2365"/>
                  </a:lnTo>
                  <a:lnTo>
                    <a:pt x="1807" y="2314"/>
                  </a:lnTo>
                  <a:lnTo>
                    <a:pt x="1849" y="2260"/>
                  </a:lnTo>
                  <a:lnTo>
                    <a:pt x="1885" y="2202"/>
                  </a:lnTo>
                  <a:lnTo>
                    <a:pt x="1902" y="2174"/>
                  </a:lnTo>
                  <a:lnTo>
                    <a:pt x="1917" y="2144"/>
                  </a:lnTo>
                  <a:lnTo>
                    <a:pt x="1931" y="2110"/>
                  </a:lnTo>
                  <a:lnTo>
                    <a:pt x="1932" y="2105"/>
                  </a:lnTo>
                  <a:lnTo>
                    <a:pt x="1935" y="2099"/>
                  </a:lnTo>
                  <a:lnTo>
                    <a:pt x="1936" y="2094"/>
                  </a:lnTo>
                  <a:lnTo>
                    <a:pt x="1942" y="2078"/>
                  </a:lnTo>
                  <a:lnTo>
                    <a:pt x="1947" y="2063"/>
                  </a:lnTo>
                  <a:lnTo>
                    <a:pt x="1953" y="2048"/>
                  </a:lnTo>
                  <a:lnTo>
                    <a:pt x="1955" y="2042"/>
                  </a:lnTo>
                  <a:lnTo>
                    <a:pt x="1958" y="2036"/>
                  </a:lnTo>
                  <a:lnTo>
                    <a:pt x="1959" y="2030"/>
                  </a:lnTo>
                  <a:lnTo>
                    <a:pt x="1963" y="2018"/>
                  </a:lnTo>
                  <a:lnTo>
                    <a:pt x="1966" y="2003"/>
                  </a:lnTo>
                  <a:lnTo>
                    <a:pt x="1970" y="1991"/>
                  </a:lnTo>
                  <a:lnTo>
                    <a:pt x="1984" y="1939"/>
                  </a:lnTo>
                  <a:lnTo>
                    <a:pt x="1993" y="1885"/>
                  </a:lnTo>
                  <a:lnTo>
                    <a:pt x="1998" y="1830"/>
                  </a:lnTo>
                  <a:lnTo>
                    <a:pt x="1885" y="1830"/>
                  </a:lnTo>
                  <a:lnTo>
                    <a:pt x="1865" y="1827"/>
                  </a:lnTo>
                  <a:lnTo>
                    <a:pt x="1850" y="1820"/>
                  </a:lnTo>
                  <a:lnTo>
                    <a:pt x="1837" y="1808"/>
                  </a:lnTo>
                  <a:lnTo>
                    <a:pt x="1830" y="1792"/>
                  </a:lnTo>
                  <a:lnTo>
                    <a:pt x="1828" y="1773"/>
                  </a:lnTo>
                  <a:lnTo>
                    <a:pt x="1825" y="1708"/>
                  </a:lnTo>
                  <a:lnTo>
                    <a:pt x="1815" y="1643"/>
                  </a:lnTo>
                  <a:lnTo>
                    <a:pt x="1800" y="1581"/>
                  </a:lnTo>
                  <a:lnTo>
                    <a:pt x="1779" y="1521"/>
                  </a:lnTo>
                  <a:lnTo>
                    <a:pt x="1753" y="1464"/>
                  </a:lnTo>
                  <a:lnTo>
                    <a:pt x="1723" y="1410"/>
                  </a:lnTo>
                  <a:lnTo>
                    <a:pt x="1687" y="1359"/>
                  </a:lnTo>
                  <a:lnTo>
                    <a:pt x="1648" y="1311"/>
                  </a:lnTo>
                  <a:lnTo>
                    <a:pt x="1603" y="1267"/>
                  </a:lnTo>
                  <a:lnTo>
                    <a:pt x="1557" y="1227"/>
                  </a:lnTo>
                  <a:lnTo>
                    <a:pt x="1505" y="1191"/>
                  </a:lnTo>
                  <a:lnTo>
                    <a:pt x="1451" y="1161"/>
                  </a:lnTo>
                  <a:lnTo>
                    <a:pt x="1393" y="1135"/>
                  </a:lnTo>
                  <a:lnTo>
                    <a:pt x="1334" y="1114"/>
                  </a:lnTo>
                  <a:lnTo>
                    <a:pt x="1272" y="1100"/>
                  </a:lnTo>
                  <a:lnTo>
                    <a:pt x="1207" y="1091"/>
                  </a:lnTo>
                  <a:lnTo>
                    <a:pt x="1142" y="1087"/>
                  </a:lnTo>
                  <a:close/>
                  <a:moveTo>
                    <a:pt x="1085" y="744"/>
                  </a:moveTo>
                  <a:lnTo>
                    <a:pt x="1004" y="751"/>
                  </a:lnTo>
                  <a:lnTo>
                    <a:pt x="925" y="766"/>
                  </a:lnTo>
                  <a:lnTo>
                    <a:pt x="847" y="786"/>
                  </a:lnTo>
                  <a:lnTo>
                    <a:pt x="772" y="812"/>
                  </a:lnTo>
                  <a:lnTo>
                    <a:pt x="700" y="843"/>
                  </a:lnTo>
                  <a:lnTo>
                    <a:pt x="631" y="879"/>
                  </a:lnTo>
                  <a:lnTo>
                    <a:pt x="565" y="921"/>
                  </a:lnTo>
                  <a:lnTo>
                    <a:pt x="502" y="968"/>
                  </a:lnTo>
                  <a:lnTo>
                    <a:pt x="444" y="1019"/>
                  </a:lnTo>
                  <a:lnTo>
                    <a:pt x="389" y="1074"/>
                  </a:lnTo>
                  <a:lnTo>
                    <a:pt x="338" y="1132"/>
                  </a:lnTo>
                  <a:lnTo>
                    <a:pt x="291" y="1196"/>
                  </a:lnTo>
                  <a:lnTo>
                    <a:pt x="249" y="1261"/>
                  </a:lnTo>
                  <a:lnTo>
                    <a:pt x="213" y="1331"/>
                  </a:lnTo>
                  <a:lnTo>
                    <a:pt x="182" y="1403"/>
                  </a:lnTo>
                  <a:lnTo>
                    <a:pt x="156" y="1478"/>
                  </a:lnTo>
                  <a:lnTo>
                    <a:pt x="136" y="1556"/>
                  </a:lnTo>
                  <a:lnTo>
                    <a:pt x="122" y="1635"/>
                  </a:lnTo>
                  <a:lnTo>
                    <a:pt x="114" y="1716"/>
                  </a:lnTo>
                  <a:lnTo>
                    <a:pt x="343" y="1716"/>
                  </a:lnTo>
                  <a:lnTo>
                    <a:pt x="350" y="1647"/>
                  </a:lnTo>
                  <a:lnTo>
                    <a:pt x="364" y="1581"/>
                  </a:lnTo>
                  <a:lnTo>
                    <a:pt x="382" y="1516"/>
                  </a:lnTo>
                  <a:lnTo>
                    <a:pt x="406" y="1454"/>
                  </a:lnTo>
                  <a:lnTo>
                    <a:pt x="435" y="1394"/>
                  </a:lnTo>
                  <a:lnTo>
                    <a:pt x="469" y="1338"/>
                  </a:lnTo>
                  <a:lnTo>
                    <a:pt x="507" y="1284"/>
                  </a:lnTo>
                  <a:lnTo>
                    <a:pt x="549" y="1234"/>
                  </a:lnTo>
                  <a:lnTo>
                    <a:pt x="594" y="1187"/>
                  </a:lnTo>
                  <a:lnTo>
                    <a:pt x="644" y="1146"/>
                  </a:lnTo>
                  <a:lnTo>
                    <a:pt x="697" y="1107"/>
                  </a:lnTo>
                  <a:lnTo>
                    <a:pt x="753" y="1073"/>
                  </a:lnTo>
                  <a:lnTo>
                    <a:pt x="813" y="1043"/>
                  </a:lnTo>
                  <a:lnTo>
                    <a:pt x="874" y="1019"/>
                  </a:lnTo>
                  <a:lnTo>
                    <a:pt x="938" y="999"/>
                  </a:lnTo>
                  <a:lnTo>
                    <a:pt x="1005" y="984"/>
                  </a:lnTo>
                  <a:lnTo>
                    <a:pt x="1072" y="976"/>
                  </a:lnTo>
                  <a:lnTo>
                    <a:pt x="1142" y="973"/>
                  </a:lnTo>
                  <a:lnTo>
                    <a:pt x="1212" y="976"/>
                  </a:lnTo>
                  <a:lnTo>
                    <a:pt x="1280" y="984"/>
                  </a:lnTo>
                  <a:lnTo>
                    <a:pt x="1346" y="999"/>
                  </a:lnTo>
                  <a:lnTo>
                    <a:pt x="1410" y="1019"/>
                  </a:lnTo>
                  <a:lnTo>
                    <a:pt x="1471" y="1043"/>
                  </a:lnTo>
                  <a:lnTo>
                    <a:pt x="1531" y="1073"/>
                  </a:lnTo>
                  <a:lnTo>
                    <a:pt x="1587" y="1107"/>
                  </a:lnTo>
                  <a:lnTo>
                    <a:pt x="1640" y="1146"/>
                  </a:lnTo>
                  <a:lnTo>
                    <a:pt x="1690" y="1187"/>
                  </a:lnTo>
                  <a:lnTo>
                    <a:pt x="1735" y="1234"/>
                  </a:lnTo>
                  <a:lnTo>
                    <a:pt x="1778" y="1284"/>
                  </a:lnTo>
                  <a:lnTo>
                    <a:pt x="1815" y="1338"/>
                  </a:lnTo>
                  <a:lnTo>
                    <a:pt x="1849" y="1394"/>
                  </a:lnTo>
                  <a:lnTo>
                    <a:pt x="1878" y="1454"/>
                  </a:lnTo>
                  <a:lnTo>
                    <a:pt x="1902" y="1516"/>
                  </a:lnTo>
                  <a:lnTo>
                    <a:pt x="1920" y="1581"/>
                  </a:lnTo>
                  <a:lnTo>
                    <a:pt x="1934" y="1647"/>
                  </a:lnTo>
                  <a:lnTo>
                    <a:pt x="1942" y="1716"/>
                  </a:lnTo>
                  <a:lnTo>
                    <a:pt x="2170" y="1716"/>
                  </a:lnTo>
                  <a:lnTo>
                    <a:pt x="2162" y="1639"/>
                  </a:lnTo>
                  <a:lnTo>
                    <a:pt x="2150" y="1564"/>
                  </a:lnTo>
                  <a:lnTo>
                    <a:pt x="2132" y="1491"/>
                  </a:lnTo>
                  <a:lnTo>
                    <a:pt x="2108" y="1419"/>
                  </a:lnTo>
                  <a:lnTo>
                    <a:pt x="2080" y="1351"/>
                  </a:lnTo>
                  <a:lnTo>
                    <a:pt x="2047" y="1285"/>
                  </a:lnTo>
                  <a:lnTo>
                    <a:pt x="2010" y="1222"/>
                  </a:lnTo>
                  <a:lnTo>
                    <a:pt x="1968" y="1161"/>
                  </a:lnTo>
                  <a:lnTo>
                    <a:pt x="1922" y="1104"/>
                  </a:lnTo>
                  <a:lnTo>
                    <a:pt x="1872" y="1051"/>
                  </a:lnTo>
                  <a:lnTo>
                    <a:pt x="1819" y="1000"/>
                  </a:lnTo>
                  <a:lnTo>
                    <a:pt x="1762" y="954"/>
                  </a:lnTo>
                  <a:lnTo>
                    <a:pt x="1702" y="912"/>
                  </a:lnTo>
                  <a:lnTo>
                    <a:pt x="1638" y="874"/>
                  </a:lnTo>
                  <a:lnTo>
                    <a:pt x="1571" y="841"/>
                  </a:lnTo>
                  <a:lnTo>
                    <a:pt x="1501" y="812"/>
                  </a:lnTo>
                  <a:lnTo>
                    <a:pt x="1430" y="788"/>
                  </a:lnTo>
                  <a:lnTo>
                    <a:pt x="1356" y="769"/>
                  </a:lnTo>
                  <a:lnTo>
                    <a:pt x="1279" y="755"/>
                  </a:lnTo>
                  <a:lnTo>
                    <a:pt x="1260" y="753"/>
                  </a:lnTo>
                  <a:lnTo>
                    <a:pt x="1239" y="751"/>
                  </a:lnTo>
                  <a:lnTo>
                    <a:pt x="1217" y="749"/>
                  </a:lnTo>
                  <a:lnTo>
                    <a:pt x="1190" y="745"/>
                  </a:lnTo>
                  <a:lnTo>
                    <a:pt x="1164" y="744"/>
                  </a:lnTo>
                  <a:lnTo>
                    <a:pt x="1137" y="744"/>
                  </a:lnTo>
                  <a:lnTo>
                    <a:pt x="1085" y="744"/>
                  </a:lnTo>
                  <a:close/>
                  <a:moveTo>
                    <a:pt x="1684" y="288"/>
                  </a:moveTo>
                  <a:lnTo>
                    <a:pt x="1668" y="292"/>
                  </a:lnTo>
                  <a:lnTo>
                    <a:pt x="1617" y="317"/>
                  </a:lnTo>
                  <a:lnTo>
                    <a:pt x="1567" y="347"/>
                  </a:lnTo>
                  <a:lnTo>
                    <a:pt x="1520" y="381"/>
                  </a:lnTo>
                  <a:lnTo>
                    <a:pt x="1474" y="418"/>
                  </a:lnTo>
                  <a:lnTo>
                    <a:pt x="1432" y="459"/>
                  </a:lnTo>
                  <a:lnTo>
                    <a:pt x="1393" y="504"/>
                  </a:lnTo>
                  <a:lnTo>
                    <a:pt x="1274" y="641"/>
                  </a:lnTo>
                  <a:lnTo>
                    <a:pt x="1318" y="647"/>
                  </a:lnTo>
                  <a:lnTo>
                    <a:pt x="1360" y="655"/>
                  </a:lnTo>
                  <a:lnTo>
                    <a:pt x="1405" y="664"/>
                  </a:lnTo>
                  <a:lnTo>
                    <a:pt x="1485" y="572"/>
                  </a:lnTo>
                  <a:lnTo>
                    <a:pt x="1514" y="536"/>
                  </a:lnTo>
                  <a:lnTo>
                    <a:pt x="1546" y="503"/>
                  </a:lnTo>
                  <a:lnTo>
                    <a:pt x="1581" y="472"/>
                  </a:lnTo>
                  <a:lnTo>
                    <a:pt x="1619" y="446"/>
                  </a:lnTo>
                  <a:lnTo>
                    <a:pt x="1656" y="424"/>
                  </a:lnTo>
                  <a:lnTo>
                    <a:pt x="1673" y="464"/>
                  </a:lnTo>
                  <a:lnTo>
                    <a:pt x="1694" y="504"/>
                  </a:lnTo>
                  <a:lnTo>
                    <a:pt x="1718" y="541"/>
                  </a:lnTo>
                  <a:lnTo>
                    <a:pt x="1747" y="575"/>
                  </a:lnTo>
                  <a:lnTo>
                    <a:pt x="1778" y="608"/>
                  </a:lnTo>
                  <a:lnTo>
                    <a:pt x="1812" y="638"/>
                  </a:lnTo>
                  <a:lnTo>
                    <a:pt x="1851" y="664"/>
                  </a:lnTo>
                  <a:lnTo>
                    <a:pt x="2730" y="1235"/>
                  </a:lnTo>
                  <a:lnTo>
                    <a:pt x="2775" y="1260"/>
                  </a:lnTo>
                  <a:lnTo>
                    <a:pt x="2822" y="1281"/>
                  </a:lnTo>
                  <a:lnTo>
                    <a:pt x="2872" y="1297"/>
                  </a:lnTo>
                  <a:lnTo>
                    <a:pt x="2923" y="1308"/>
                  </a:lnTo>
                  <a:lnTo>
                    <a:pt x="2975" y="1314"/>
                  </a:lnTo>
                  <a:lnTo>
                    <a:pt x="3026" y="1314"/>
                  </a:lnTo>
                  <a:lnTo>
                    <a:pt x="3078" y="1310"/>
                  </a:lnTo>
                  <a:lnTo>
                    <a:pt x="3078" y="1498"/>
                  </a:lnTo>
                  <a:lnTo>
                    <a:pt x="3075" y="1550"/>
                  </a:lnTo>
                  <a:lnTo>
                    <a:pt x="3066" y="1600"/>
                  </a:lnTo>
                  <a:lnTo>
                    <a:pt x="3052" y="1649"/>
                  </a:lnTo>
                  <a:lnTo>
                    <a:pt x="3033" y="1695"/>
                  </a:lnTo>
                  <a:lnTo>
                    <a:pt x="3008" y="1738"/>
                  </a:lnTo>
                  <a:lnTo>
                    <a:pt x="2980" y="1777"/>
                  </a:lnTo>
                  <a:lnTo>
                    <a:pt x="2947" y="1814"/>
                  </a:lnTo>
                  <a:lnTo>
                    <a:pt x="2910" y="1847"/>
                  </a:lnTo>
                  <a:lnTo>
                    <a:pt x="2871" y="1875"/>
                  </a:lnTo>
                  <a:lnTo>
                    <a:pt x="2828" y="1899"/>
                  </a:lnTo>
                  <a:lnTo>
                    <a:pt x="2783" y="1919"/>
                  </a:lnTo>
                  <a:lnTo>
                    <a:pt x="2735" y="1933"/>
                  </a:lnTo>
                  <a:lnTo>
                    <a:pt x="2684" y="1942"/>
                  </a:lnTo>
                  <a:lnTo>
                    <a:pt x="2633" y="1945"/>
                  </a:lnTo>
                  <a:lnTo>
                    <a:pt x="2096" y="1945"/>
                  </a:lnTo>
                  <a:lnTo>
                    <a:pt x="2067" y="2064"/>
                  </a:lnTo>
                  <a:lnTo>
                    <a:pt x="2633" y="2064"/>
                  </a:lnTo>
                  <a:lnTo>
                    <a:pt x="2693" y="2061"/>
                  </a:lnTo>
                  <a:lnTo>
                    <a:pt x="2753" y="2052"/>
                  </a:lnTo>
                  <a:lnTo>
                    <a:pt x="2809" y="2036"/>
                  </a:lnTo>
                  <a:lnTo>
                    <a:pt x="2864" y="2015"/>
                  </a:lnTo>
                  <a:lnTo>
                    <a:pt x="2915" y="1989"/>
                  </a:lnTo>
                  <a:lnTo>
                    <a:pt x="2962" y="1956"/>
                  </a:lnTo>
                  <a:lnTo>
                    <a:pt x="3007" y="1920"/>
                  </a:lnTo>
                  <a:lnTo>
                    <a:pt x="3048" y="1879"/>
                  </a:lnTo>
                  <a:lnTo>
                    <a:pt x="3084" y="1836"/>
                  </a:lnTo>
                  <a:lnTo>
                    <a:pt x="3115" y="1787"/>
                  </a:lnTo>
                  <a:lnTo>
                    <a:pt x="3142" y="1736"/>
                  </a:lnTo>
                  <a:lnTo>
                    <a:pt x="3164" y="1682"/>
                  </a:lnTo>
                  <a:lnTo>
                    <a:pt x="3180" y="1624"/>
                  </a:lnTo>
                  <a:lnTo>
                    <a:pt x="3189" y="1565"/>
                  </a:lnTo>
                  <a:lnTo>
                    <a:pt x="3192" y="1505"/>
                  </a:lnTo>
                  <a:lnTo>
                    <a:pt x="3192" y="1338"/>
                  </a:lnTo>
                  <a:lnTo>
                    <a:pt x="3190" y="1309"/>
                  </a:lnTo>
                  <a:lnTo>
                    <a:pt x="3185" y="1282"/>
                  </a:lnTo>
                  <a:lnTo>
                    <a:pt x="3178" y="1256"/>
                  </a:lnTo>
                  <a:lnTo>
                    <a:pt x="3169" y="1230"/>
                  </a:lnTo>
                  <a:lnTo>
                    <a:pt x="3161" y="1214"/>
                  </a:lnTo>
                  <a:lnTo>
                    <a:pt x="3148" y="1204"/>
                  </a:lnTo>
                  <a:lnTo>
                    <a:pt x="3134" y="1197"/>
                  </a:lnTo>
                  <a:lnTo>
                    <a:pt x="3118" y="1195"/>
                  </a:lnTo>
                  <a:lnTo>
                    <a:pt x="3101" y="1196"/>
                  </a:lnTo>
                  <a:lnTo>
                    <a:pt x="3056" y="1205"/>
                  </a:lnTo>
                  <a:lnTo>
                    <a:pt x="3010" y="1208"/>
                  </a:lnTo>
                  <a:lnTo>
                    <a:pt x="2966" y="1205"/>
                  </a:lnTo>
                  <a:lnTo>
                    <a:pt x="2920" y="1198"/>
                  </a:lnTo>
                  <a:lnTo>
                    <a:pt x="2875" y="1184"/>
                  </a:lnTo>
                  <a:lnTo>
                    <a:pt x="2833" y="1166"/>
                  </a:lnTo>
                  <a:lnTo>
                    <a:pt x="2792" y="1145"/>
                  </a:lnTo>
                  <a:lnTo>
                    <a:pt x="1908" y="572"/>
                  </a:lnTo>
                  <a:lnTo>
                    <a:pt x="1875" y="546"/>
                  </a:lnTo>
                  <a:lnTo>
                    <a:pt x="1843" y="517"/>
                  </a:lnTo>
                  <a:lnTo>
                    <a:pt x="1815" y="484"/>
                  </a:lnTo>
                  <a:lnTo>
                    <a:pt x="1791" y="450"/>
                  </a:lnTo>
                  <a:lnTo>
                    <a:pt x="1771" y="412"/>
                  </a:lnTo>
                  <a:lnTo>
                    <a:pt x="1754" y="373"/>
                  </a:lnTo>
                  <a:lnTo>
                    <a:pt x="1742" y="332"/>
                  </a:lnTo>
                  <a:lnTo>
                    <a:pt x="1738" y="322"/>
                  </a:lnTo>
                  <a:lnTo>
                    <a:pt x="1734" y="312"/>
                  </a:lnTo>
                  <a:lnTo>
                    <a:pt x="1729" y="304"/>
                  </a:lnTo>
                  <a:lnTo>
                    <a:pt x="1722" y="297"/>
                  </a:lnTo>
                  <a:lnTo>
                    <a:pt x="1713" y="292"/>
                  </a:lnTo>
                  <a:lnTo>
                    <a:pt x="1700" y="288"/>
                  </a:lnTo>
                  <a:lnTo>
                    <a:pt x="1684" y="288"/>
                  </a:lnTo>
                  <a:close/>
                  <a:moveTo>
                    <a:pt x="2073" y="121"/>
                  </a:moveTo>
                  <a:lnTo>
                    <a:pt x="2004" y="132"/>
                  </a:lnTo>
                  <a:lnTo>
                    <a:pt x="1993" y="149"/>
                  </a:lnTo>
                  <a:lnTo>
                    <a:pt x="1978" y="175"/>
                  </a:lnTo>
                  <a:lnTo>
                    <a:pt x="1969" y="202"/>
                  </a:lnTo>
                  <a:lnTo>
                    <a:pt x="1966" y="230"/>
                  </a:lnTo>
                  <a:lnTo>
                    <a:pt x="1966" y="259"/>
                  </a:lnTo>
                  <a:lnTo>
                    <a:pt x="1972" y="287"/>
                  </a:lnTo>
                  <a:lnTo>
                    <a:pt x="1983" y="314"/>
                  </a:lnTo>
                  <a:lnTo>
                    <a:pt x="1997" y="339"/>
                  </a:lnTo>
                  <a:lnTo>
                    <a:pt x="2016" y="363"/>
                  </a:lnTo>
                  <a:lnTo>
                    <a:pt x="2039" y="384"/>
                  </a:lnTo>
                  <a:lnTo>
                    <a:pt x="2924" y="955"/>
                  </a:lnTo>
                  <a:lnTo>
                    <a:pt x="2933" y="959"/>
                  </a:lnTo>
                  <a:lnTo>
                    <a:pt x="2943" y="963"/>
                  </a:lnTo>
                  <a:lnTo>
                    <a:pt x="2952" y="967"/>
                  </a:lnTo>
                  <a:lnTo>
                    <a:pt x="2958" y="969"/>
                  </a:lnTo>
                  <a:lnTo>
                    <a:pt x="2963" y="971"/>
                  </a:lnTo>
                  <a:lnTo>
                    <a:pt x="2970" y="973"/>
                  </a:lnTo>
                  <a:lnTo>
                    <a:pt x="2974" y="973"/>
                  </a:lnTo>
                  <a:lnTo>
                    <a:pt x="2976" y="973"/>
                  </a:lnTo>
                  <a:lnTo>
                    <a:pt x="2978" y="973"/>
                  </a:lnTo>
                  <a:lnTo>
                    <a:pt x="2981" y="973"/>
                  </a:lnTo>
                  <a:lnTo>
                    <a:pt x="3038" y="973"/>
                  </a:lnTo>
                  <a:lnTo>
                    <a:pt x="3061" y="967"/>
                  </a:lnTo>
                  <a:lnTo>
                    <a:pt x="3083" y="958"/>
                  </a:lnTo>
                  <a:lnTo>
                    <a:pt x="3104" y="946"/>
                  </a:lnTo>
                  <a:lnTo>
                    <a:pt x="3122" y="931"/>
                  </a:lnTo>
                  <a:lnTo>
                    <a:pt x="3141" y="916"/>
                  </a:lnTo>
                  <a:lnTo>
                    <a:pt x="3142" y="909"/>
                  </a:lnTo>
                  <a:lnTo>
                    <a:pt x="3146" y="904"/>
                  </a:lnTo>
                  <a:lnTo>
                    <a:pt x="3153" y="898"/>
                  </a:lnTo>
                  <a:lnTo>
                    <a:pt x="3160" y="884"/>
                  </a:lnTo>
                  <a:lnTo>
                    <a:pt x="3162" y="869"/>
                  </a:lnTo>
                  <a:lnTo>
                    <a:pt x="3160" y="854"/>
                  </a:lnTo>
                  <a:lnTo>
                    <a:pt x="3153" y="841"/>
                  </a:lnTo>
                  <a:lnTo>
                    <a:pt x="3141" y="829"/>
                  </a:lnTo>
                  <a:lnTo>
                    <a:pt x="2073" y="121"/>
                  </a:lnTo>
                  <a:close/>
                  <a:moveTo>
                    <a:pt x="2067" y="0"/>
                  </a:moveTo>
                  <a:lnTo>
                    <a:pt x="2080" y="1"/>
                  </a:lnTo>
                  <a:lnTo>
                    <a:pt x="2092" y="2"/>
                  </a:lnTo>
                  <a:lnTo>
                    <a:pt x="2103" y="5"/>
                  </a:lnTo>
                  <a:lnTo>
                    <a:pt x="2112" y="11"/>
                  </a:lnTo>
                  <a:lnTo>
                    <a:pt x="3198" y="738"/>
                  </a:lnTo>
                  <a:lnTo>
                    <a:pt x="3221" y="758"/>
                  </a:lnTo>
                  <a:lnTo>
                    <a:pt x="3241" y="779"/>
                  </a:lnTo>
                  <a:lnTo>
                    <a:pt x="3255" y="803"/>
                  </a:lnTo>
                  <a:lnTo>
                    <a:pt x="3265" y="830"/>
                  </a:lnTo>
                  <a:lnTo>
                    <a:pt x="3270" y="858"/>
                  </a:lnTo>
                  <a:lnTo>
                    <a:pt x="3270" y="887"/>
                  </a:lnTo>
                  <a:lnTo>
                    <a:pt x="3265" y="916"/>
                  </a:lnTo>
                  <a:lnTo>
                    <a:pt x="3255" y="944"/>
                  </a:lnTo>
                  <a:lnTo>
                    <a:pt x="3290" y="978"/>
                  </a:lnTo>
                  <a:lnTo>
                    <a:pt x="3320" y="1016"/>
                  </a:lnTo>
                  <a:lnTo>
                    <a:pt x="3348" y="1055"/>
                  </a:lnTo>
                  <a:lnTo>
                    <a:pt x="3371" y="1097"/>
                  </a:lnTo>
                  <a:lnTo>
                    <a:pt x="3391" y="1141"/>
                  </a:lnTo>
                  <a:lnTo>
                    <a:pt x="3406" y="1187"/>
                  </a:lnTo>
                  <a:lnTo>
                    <a:pt x="3418" y="1235"/>
                  </a:lnTo>
                  <a:lnTo>
                    <a:pt x="3424" y="1284"/>
                  </a:lnTo>
                  <a:lnTo>
                    <a:pt x="3426" y="1333"/>
                  </a:lnTo>
                  <a:lnTo>
                    <a:pt x="3426" y="1498"/>
                  </a:lnTo>
                  <a:lnTo>
                    <a:pt x="3423" y="1570"/>
                  </a:lnTo>
                  <a:lnTo>
                    <a:pt x="3413" y="1640"/>
                  </a:lnTo>
                  <a:lnTo>
                    <a:pt x="3398" y="1708"/>
                  </a:lnTo>
                  <a:lnTo>
                    <a:pt x="3377" y="1773"/>
                  </a:lnTo>
                  <a:lnTo>
                    <a:pt x="3350" y="1837"/>
                  </a:lnTo>
                  <a:lnTo>
                    <a:pt x="3319" y="1897"/>
                  </a:lnTo>
                  <a:lnTo>
                    <a:pt x="3281" y="1953"/>
                  </a:lnTo>
                  <a:lnTo>
                    <a:pt x="3241" y="2006"/>
                  </a:lnTo>
                  <a:lnTo>
                    <a:pt x="3195" y="2056"/>
                  </a:lnTo>
                  <a:lnTo>
                    <a:pt x="3145" y="2102"/>
                  </a:lnTo>
                  <a:lnTo>
                    <a:pt x="3092" y="2144"/>
                  </a:lnTo>
                  <a:lnTo>
                    <a:pt x="3035" y="2180"/>
                  </a:lnTo>
                  <a:lnTo>
                    <a:pt x="2976" y="2211"/>
                  </a:lnTo>
                  <a:lnTo>
                    <a:pt x="2913" y="2238"/>
                  </a:lnTo>
                  <a:lnTo>
                    <a:pt x="2847" y="2260"/>
                  </a:lnTo>
                  <a:lnTo>
                    <a:pt x="2780" y="2275"/>
                  </a:lnTo>
                  <a:lnTo>
                    <a:pt x="2710" y="2285"/>
                  </a:lnTo>
                  <a:lnTo>
                    <a:pt x="2638" y="2288"/>
                  </a:lnTo>
                  <a:lnTo>
                    <a:pt x="1965" y="2288"/>
                  </a:lnTo>
                  <a:lnTo>
                    <a:pt x="1922" y="2350"/>
                  </a:lnTo>
                  <a:lnTo>
                    <a:pt x="1877" y="2408"/>
                  </a:lnTo>
                  <a:lnTo>
                    <a:pt x="1826" y="2462"/>
                  </a:lnTo>
                  <a:lnTo>
                    <a:pt x="1772" y="2513"/>
                  </a:lnTo>
                  <a:lnTo>
                    <a:pt x="1713" y="2559"/>
                  </a:lnTo>
                  <a:lnTo>
                    <a:pt x="1652" y="2600"/>
                  </a:lnTo>
                  <a:lnTo>
                    <a:pt x="1587" y="2638"/>
                  </a:lnTo>
                  <a:lnTo>
                    <a:pt x="1519" y="2669"/>
                  </a:lnTo>
                  <a:lnTo>
                    <a:pt x="1448" y="2696"/>
                  </a:lnTo>
                  <a:lnTo>
                    <a:pt x="1375" y="2717"/>
                  </a:lnTo>
                  <a:lnTo>
                    <a:pt x="1299" y="2733"/>
                  </a:lnTo>
                  <a:lnTo>
                    <a:pt x="1222" y="2742"/>
                  </a:lnTo>
                  <a:lnTo>
                    <a:pt x="1142" y="2745"/>
                  </a:lnTo>
                  <a:lnTo>
                    <a:pt x="1062" y="2742"/>
                  </a:lnTo>
                  <a:lnTo>
                    <a:pt x="983" y="2733"/>
                  </a:lnTo>
                  <a:lnTo>
                    <a:pt x="907" y="2716"/>
                  </a:lnTo>
                  <a:lnTo>
                    <a:pt x="832" y="2694"/>
                  </a:lnTo>
                  <a:lnTo>
                    <a:pt x="761" y="2667"/>
                  </a:lnTo>
                  <a:lnTo>
                    <a:pt x="692" y="2634"/>
                  </a:lnTo>
                  <a:lnTo>
                    <a:pt x="627" y="2595"/>
                  </a:lnTo>
                  <a:lnTo>
                    <a:pt x="564" y="2552"/>
                  </a:lnTo>
                  <a:lnTo>
                    <a:pt x="505" y="2505"/>
                  </a:lnTo>
                  <a:lnTo>
                    <a:pt x="451" y="2453"/>
                  </a:lnTo>
                  <a:lnTo>
                    <a:pt x="400" y="2396"/>
                  </a:lnTo>
                  <a:lnTo>
                    <a:pt x="354" y="2336"/>
                  </a:lnTo>
                  <a:lnTo>
                    <a:pt x="313" y="2273"/>
                  </a:lnTo>
                  <a:lnTo>
                    <a:pt x="276" y="2205"/>
                  </a:lnTo>
                  <a:lnTo>
                    <a:pt x="244" y="2135"/>
                  </a:lnTo>
                  <a:lnTo>
                    <a:pt x="219" y="2062"/>
                  </a:lnTo>
                  <a:lnTo>
                    <a:pt x="198" y="1987"/>
                  </a:lnTo>
                  <a:lnTo>
                    <a:pt x="185" y="1909"/>
                  </a:lnTo>
                  <a:lnTo>
                    <a:pt x="177" y="1830"/>
                  </a:lnTo>
                  <a:lnTo>
                    <a:pt x="57" y="1830"/>
                  </a:lnTo>
                  <a:lnTo>
                    <a:pt x="38" y="1827"/>
                  </a:lnTo>
                  <a:lnTo>
                    <a:pt x="22" y="1820"/>
                  </a:lnTo>
                  <a:lnTo>
                    <a:pt x="10" y="1808"/>
                  </a:lnTo>
                  <a:lnTo>
                    <a:pt x="3" y="1792"/>
                  </a:lnTo>
                  <a:lnTo>
                    <a:pt x="0" y="1773"/>
                  </a:lnTo>
                  <a:lnTo>
                    <a:pt x="3" y="1688"/>
                  </a:lnTo>
                  <a:lnTo>
                    <a:pt x="12" y="1605"/>
                  </a:lnTo>
                  <a:lnTo>
                    <a:pt x="27" y="1523"/>
                  </a:lnTo>
                  <a:lnTo>
                    <a:pt x="48" y="1444"/>
                  </a:lnTo>
                  <a:lnTo>
                    <a:pt x="74" y="1367"/>
                  </a:lnTo>
                  <a:lnTo>
                    <a:pt x="105" y="1292"/>
                  </a:lnTo>
                  <a:lnTo>
                    <a:pt x="141" y="1222"/>
                  </a:lnTo>
                  <a:lnTo>
                    <a:pt x="183" y="1153"/>
                  </a:lnTo>
                  <a:lnTo>
                    <a:pt x="229" y="1087"/>
                  </a:lnTo>
                  <a:lnTo>
                    <a:pt x="278" y="1025"/>
                  </a:lnTo>
                  <a:lnTo>
                    <a:pt x="333" y="967"/>
                  </a:lnTo>
                  <a:lnTo>
                    <a:pt x="391" y="913"/>
                  </a:lnTo>
                  <a:lnTo>
                    <a:pt x="452" y="862"/>
                  </a:lnTo>
                  <a:lnTo>
                    <a:pt x="516" y="816"/>
                  </a:lnTo>
                  <a:lnTo>
                    <a:pt x="585" y="774"/>
                  </a:lnTo>
                  <a:lnTo>
                    <a:pt x="657" y="737"/>
                  </a:lnTo>
                  <a:lnTo>
                    <a:pt x="730" y="704"/>
                  </a:lnTo>
                  <a:lnTo>
                    <a:pt x="807" y="677"/>
                  </a:lnTo>
                  <a:lnTo>
                    <a:pt x="886" y="656"/>
                  </a:lnTo>
                  <a:lnTo>
                    <a:pt x="967" y="640"/>
                  </a:lnTo>
                  <a:lnTo>
                    <a:pt x="1051" y="630"/>
                  </a:lnTo>
                  <a:lnTo>
                    <a:pt x="1125" y="487"/>
                  </a:lnTo>
                  <a:lnTo>
                    <a:pt x="1162" y="426"/>
                  </a:lnTo>
                  <a:lnTo>
                    <a:pt x="1201" y="368"/>
                  </a:lnTo>
                  <a:lnTo>
                    <a:pt x="1246" y="314"/>
                  </a:lnTo>
                  <a:lnTo>
                    <a:pt x="1294" y="264"/>
                  </a:lnTo>
                  <a:lnTo>
                    <a:pt x="1344" y="217"/>
                  </a:lnTo>
                  <a:lnTo>
                    <a:pt x="1398" y="176"/>
                  </a:lnTo>
                  <a:lnTo>
                    <a:pt x="1454" y="138"/>
                  </a:lnTo>
                  <a:lnTo>
                    <a:pt x="1513" y="105"/>
                  </a:lnTo>
                  <a:lnTo>
                    <a:pt x="1574" y="76"/>
                  </a:lnTo>
                  <a:lnTo>
                    <a:pt x="1637" y="53"/>
                  </a:lnTo>
                  <a:lnTo>
                    <a:pt x="1702" y="34"/>
                  </a:lnTo>
                  <a:lnTo>
                    <a:pt x="1746" y="28"/>
                  </a:lnTo>
                  <a:lnTo>
                    <a:pt x="1787" y="24"/>
                  </a:lnTo>
                  <a:lnTo>
                    <a:pt x="1826" y="23"/>
                  </a:lnTo>
                  <a:lnTo>
                    <a:pt x="1862" y="25"/>
                  </a:lnTo>
                  <a:lnTo>
                    <a:pt x="1894" y="31"/>
                  </a:lnTo>
                  <a:lnTo>
                    <a:pt x="1924" y="41"/>
                  </a:lnTo>
                  <a:lnTo>
                    <a:pt x="1932" y="33"/>
                  </a:lnTo>
                  <a:lnTo>
                    <a:pt x="1942" y="26"/>
                  </a:lnTo>
                  <a:lnTo>
                    <a:pt x="1953" y="23"/>
                  </a:lnTo>
                  <a:lnTo>
                    <a:pt x="2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8" name="Freeform 587"/>
          <p:cNvSpPr>
            <a:spLocks/>
          </p:cNvSpPr>
          <p:nvPr/>
        </p:nvSpPr>
        <p:spPr bwMode="auto">
          <a:xfrm>
            <a:off x="2734595" y="2660650"/>
            <a:ext cx="165100" cy="612775"/>
          </a:xfrm>
          <a:custGeom>
            <a:avLst/>
            <a:gdLst>
              <a:gd name="connsiteX0" fmla="*/ 52388 w 165100"/>
              <a:gd name="connsiteY0" fmla="*/ 514350 h 612775"/>
              <a:gd name="connsiteX1" fmla="*/ 109538 w 165100"/>
              <a:gd name="connsiteY1" fmla="*/ 528235 h 612775"/>
              <a:gd name="connsiteX2" fmla="*/ 106521 w 165100"/>
              <a:gd name="connsiteY2" fmla="*/ 547920 h 612775"/>
              <a:gd name="connsiteX3" fmla="*/ 102261 w 165100"/>
              <a:gd name="connsiteY3" fmla="*/ 567254 h 612775"/>
              <a:gd name="connsiteX4" fmla="*/ 97469 w 165100"/>
              <a:gd name="connsiteY4" fmla="*/ 586763 h 612775"/>
              <a:gd name="connsiteX5" fmla="*/ 91612 w 165100"/>
              <a:gd name="connsiteY5" fmla="*/ 605745 h 612775"/>
              <a:gd name="connsiteX6" fmla="*/ 90015 w 165100"/>
              <a:gd name="connsiteY6" fmla="*/ 608733 h 612775"/>
              <a:gd name="connsiteX7" fmla="*/ 87708 w 165100"/>
              <a:gd name="connsiteY7" fmla="*/ 610842 h 612775"/>
              <a:gd name="connsiteX8" fmla="*/ 84868 w 165100"/>
              <a:gd name="connsiteY8" fmla="*/ 612248 h 612775"/>
              <a:gd name="connsiteX9" fmla="*/ 81673 w 165100"/>
              <a:gd name="connsiteY9" fmla="*/ 612775 h 612775"/>
              <a:gd name="connsiteX10" fmla="*/ 78301 w 165100"/>
              <a:gd name="connsiteY10" fmla="*/ 612248 h 612775"/>
              <a:gd name="connsiteX11" fmla="*/ 75461 w 165100"/>
              <a:gd name="connsiteY11" fmla="*/ 610842 h 612775"/>
              <a:gd name="connsiteX12" fmla="*/ 73331 w 165100"/>
              <a:gd name="connsiteY12" fmla="*/ 608733 h 612775"/>
              <a:gd name="connsiteX13" fmla="*/ 71734 w 165100"/>
              <a:gd name="connsiteY13" fmla="*/ 605745 h 612775"/>
              <a:gd name="connsiteX14" fmla="*/ 66232 w 165100"/>
              <a:gd name="connsiteY14" fmla="*/ 587993 h 612775"/>
              <a:gd name="connsiteX15" fmla="*/ 61440 w 165100"/>
              <a:gd name="connsiteY15" fmla="*/ 569714 h 612775"/>
              <a:gd name="connsiteX16" fmla="*/ 57535 w 165100"/>
              <a:gd name="connsiteY16" fmla="*/ 551435 h 612775"/>
              <a:gd name="connsiteX17" fmla="*/ 54518 w 165100"/>
              <a:gd name="connsiteY17" fmla="*/ 532805 h 612775"/>
              <a:gd name="connsiteX18" fmla="*/ 50800 w 165100"/>
              <a:gd name="connsiteY18" fmla="*/ 473075 h 612775"/>
              <a:gd name="connsiteX19" fmla="*/ 112713 w 165100"/>
              <a:gd name="connsiteY19" fmla="*/ 488421 h 612775"/>
              <a:gd name="connsiteX20" fmla="*/ 111649 w 165100"/>
              <a:gd name="connsiteY20" fmla="*/ 508000 h 612775"/>
              <a:gd name="connsiteX21" fmla="*/ 51155 w 165100"/>
              <a:gd name="connsiteY21" fmla="*/ 493007 h 612775"/>
              <a:gd name="connsiteX22" fmla="*/ 50800 w 165100"/>
              <a:gd name="connsiteY22" fmla="*/ 477132 h 612775"/>
              <a:gd name="connsiteX23" fmla="*/ 50800 w 165100"/>
              <a:gd name="connsiteY23" fmla="*/ 431800 h 612775"/>
              <a:gd name="connsiteX24" fmla="*/ 112713 w 165100"/>
              <a:gd name="connsiteY24" fmla="*/ 447167 h 612775"/>
              <a:gd name="connsiteX25" fmla="*/ 112713 w 165100"/>
              <a:gd name="connsiteY25" fmla="*/ 466725 h 612775"/>
              <a:gd name="connsiteX26" fmla="*/ 50800 w 165100"/>
              <a:gd name="connsiteY26" fmla="*/ 451533 h 612775"/>
              <a:gd name="connsiteX27" fmla="*/ 50800 w 165100"/>
              <a:gd name="connsiteY27" fmla="*/ 390525 h 612775"/>
              <a:gd name="connsiteX28" fmla="*/ 112713 w 165100"/>
              <a:gd name="connsiteY28" fmla="*/ 405695 h 612775"/>
              <a:gd name="connsiteX29" fmla="*/ 112713 w 165100"/>
              <a:gd name="connsiteY29" fmla="*/ 425450 h 612775"/>
              <a:gd name="connsiteX30" fmla="*/ 50800 w 165100"/>
              <a:gd name="connsiteY30" fmla="*/ 410281 h 612775"/>
              <a:gd name="connsiteX31" fmla="*/ 50800 w 165100"/>
              <a:gd name="connsiteY31" fmla="*/ 349250 h 612775"/>
              <a:gd name="connsiteX32" fmla="*/ 112713 w 165100"/>
              <a:gd name="connsiteY32" fmla="*/ 365213 h 612775"/>
              <a:gd name="connsiteX33" fmla="*/ 112713 w 165100"/>
              <a:gd name="connsiteY33" fmla="*/ 385762 h 612775"/>
              <a:gd name="connsiteX34" fmla="*/ 50800 w 165100"/>
              <a:gd name="connsiteY34" fmla="*/ 369983 h 612775"/>
              <a:gd name="connsiteX35" fmla="*/ 50800 w 165100"/>
              <a:gd name="connsiteY35" fmla="*/ 309563 h 612775"/>
              <a:gd name="connsiteX36" fmla="*/ 112713 w 165100"/>
              <a:gd name="connsiteY36" fmla="*/ 324733 h 612775"/>
              <a:gd name="connsiteX37" fmla="*/ 112713 w 165100"/>
              <a:gd name="connsiteY37" fmla="*/ 344488 h 612775"/>
              <a:gd name="connsiteX38" fmla="*/ 50800 w 165100"/>
              <a:gd name="connsiteY38" fmla="*/ 329142 h 612775"/>
              <a:gd name="connsiteX39" fmla="*/ 50800 w 165100"/>
              <a:gd name="connsiteY39" fmla="*/ 268288 h 612775"/>
              <a:gd name="connsiteX40" fmla="*/ 112713 w 165100"/>
              <a:gd name="connsiteY40" fmla="*/ 283481 h 612775"/>
              <a:gd name="connsiteX41" fmla="*/ 112713 w 165100"/>
              <a:gd name="connsiteY41" fmla="*/ 303213 h 612775"/>
              <a:gd name="connsiteX42" fmla="*/ 50800 w 165100"/>
              <a:gd name="connsiteY42" fmla="*/ 287846 h 612775"/>
              <a:gd name="connsiteX43" fmla="*/ 50800 w 165100"/>
              <a:gd name="connsiteY43" fmla="*/ 227013 h 612775"/>
              <a:gd name="connsiteX44" fmla="*/ 112713 w 165100"/>
              <a:gd name="connsiteY44" fmla="*/ 242380 h 612775"/>
              <a:gd name="connsiteX45" fmla="*/ 112713 w 165100"/>
              <a:gd name="connsiteY45" fmla="*/ 261938 h 612775"/>
              <a:gd name="connsiteX46" fmla="*/ 50800 w 165100"/>
              <a:gd name="connsiteY46" fmla="*/ 246746 h 612775"/>
              <a:gd name="connsiteX47" fmla="*/ 50800 w 165100"/>
              <a:gd name="connsiteY47" fmla="*/ 185738 h 612775"/>
              <a:gd name="connsiteX48" fmla="*/ 112713 w 165100"/>
              <a:gd name="connsiteY48" fmla="*/ 201701 h 612775"/>
              <a:gd name="connsiteX49" fmla="*/ 112713 w 165100"/>
              <a:gd name="connsiteY49" fmla="*/ 222250 h 612775"/>
              <a:gd name="connsiteX50" fmla="*/ 50800 w 165100"/>
              <a:gd name="connsiteY50" fmla="*/ 206288 h 612775"/>
              <a:gd name="connsiteX51" fmla="*/ 50800 w 165100"/>
              <a:gd name="connsiteY51" fmla="*/ 146050 h 612775"/>
              <a:gd name="connsiteX52" fmla="*/ 112713 w 165100"/>
              <a:gd name="connsiteY52" fmla="*/ 161319 h 612775"/>
              <a:gd name="connsiteX53" fmla="*/ 112713 w 165100"/>
              <a:gd name="connsiteY53" fmla="*/ 180975 h 612775"/>
              <a:gd name="connsiteX54" fmla="*/ 50800 w 165100"/>
              <a:gd name="connsiteY54" fmla="*/ 165882 h 612775"/>
              <a:gd name="connsiteX55" fmla="*/ 50800 w 165100"/>
              <a:gd name="connsiteY55" fmla="*/ 104775 h 612775"/>
              <a:gd name="connsiteX56" fmla="*/ 112713 w 165100"/>
              <a:gd name="connsiteY56" fmla="*/ 119945 h 612775"/>
              <a:gd name="connsiteX57" fmla="*/ 112713 w 165100"/>
              <a:gd name="connsiteY57" fmla="*/ 139700 h 612775"/>
              <a:gd name="connsiteX58" fmla="*/ 50800 w 165100"/>
              <a:gd name="connsiteY58" fmla="*/ 124531 h 612775"/>
              <a:gd name="connsiteX59" fmla="*/ 10097 w 165100"/>
              <a:gd name="connsiteY59" fmla="*/ 0 h 612775"/>
              <a:gd name="connsiteX60" fmla="*/ 154826 w 165100"/>
              <a:gd name="connsiteY60" fmla="*/ 0 h 612775"/>
              <a:gd name="connsiteX61" fmla="*/ 157660 w 165100"/>
              <a:gd name="connsiteY61" fmla="*/ 523 h 612775"/>
              <a:gd name="connsiteX62" fmla="*/ 160317 w 165100"/>
              <a:gd name="connsiteY62" fmla="*/ 1745 h 612775"/>
              <a:gd name="connsiteX63" fmla="*/ 162443 w 165100"/>
              <a:gd name="connsiteY63" fmla="*/ 3316 h 612775"/>
              <a:gd name="connsiteX64" fmla="*/ 164037 w 165100"/>
              <a:gd name="connsiteY64" fmla="*/ 5759 h 612775"/>
              <a:gd name="connsiteX65" fmla="*/ 165100 w 165100"/>
              <a:gd name="connsiteY65" fmla="*/ 8376 h 612775"/>
              <a:gd name="connsiteX66" fmla="*/ 165100 w 165100"/>
              <a:gd name="connsiteY66" fmla="*/ 11169 h 612775"/>
              <a:gd name="connsiteX67" fmla="*/ 164569 w 165100"/>
              <a:gd name="connsiteY67" fmla="*/ 13786 h 612775"/>
              <a:gd name="connsiteX68" fmla="*/ 163152 w 165100"/>
              <a:gd name="connsiteY68" fmla="*/ 16230 h 612775"/>
              <a:gd name="connsiteX69" fmla="*/ 132151 w 165100"/>
              <a:gd name="connsiteY69" fmla="*/ 56716 h 612775"/>
              <a:gd name="connsiteX70" fmla="*/ 129848 w 165100"/>
              <a:gd name="connsiteY70" fmla="*/ 58985 h 612775"/>
              <a:gd name="connsiteX71" fmla="*/ 127014 w 165100"/>
              <a:gd name="connsiteY71" fmla="*/ 60207 h 612775"/>
              <a:gd name="connsiteX72" fmla="*/ 123825 w 165100"/>
              <a:gd name="connsiteY72" fmla="*/ 60905 h 612775"/>
              <a:gd name="connsiteX73" fmla="*/ 113551 w 165100"/>
              <a:gd name="connsiteY73" fmla="*/ 60905 h 612775"/>
              <a:gd name="connsiteX74" fmla="*/ 113551 w 165100"/>
              <a:gd name="connsiteY74" fmla="*/ 98425 h 612775"/>
              <a:gd name="connsiteX75" fmla="*/ 51550 w 165100"/>
              <a:gd name="connsiteY75" fmla="*/ 83242 h 612775"/>
              <a:gd name="connsiteX76" fmla="*/ 51550 w 165100"/>
              <a:gd name="connsiteY76" fmla="*/ 60905 h 612775"/>
              <a:gd name="connsiteX77" fmla="*/ 41275 w 165100"/>
              <a:gd name="connsiteY77" fmla="*/ 60905 h 612775"/>
              <a:gd name="connsiteX78" fmla="*/ 38086 w 165100"/>
              <a:gd name="connsiteY78" fmla="*/ 60207 h 612775"/>
              <a:gd name="connsiteX79" fmla="*/ 35252 w 165100"/>
              <a:gd name="connsiteY79" fmla="*/ 58985 h 612775"/>
              <a:gd name="connsiteX80" fmla="*/ 32949 w 165100"/>
              <a:gd name="connsiteY80" fmla="*/ 56716 h 612775"/>
              <a:gd name="connsiteX81" fmla="*/ 1948 w 165100"/>
              <a:gd name="connsiteY81" fmla="*/ 16230 h 612775"/>
              <a:gd name="connsiteX82" fmla="*/ 531 w 165100"/>
              <a:gd name="connsiteY82" fmla="*/ 13786 h 612775"/>
              <a:gd name="connsiteX83" fmla="*/ 0 w 165100"/>
              <a:gd name="connsiteY83" fmla="*/ 11169 h 612775"/>
              <a:gd name="connsiteX84" fmla="*/ 0 w 165100"/>
              <a:gd name="connsiteY84" fmla="*/ 8376 h 612775"/>
              <a:gd name="connsiteX85" fmla="*/ 886 w 165100"/>
              <a:gd name="connsiteY85" fmla="*/ 5759 h 612775"/>
              <a:gd name="connsiteX86" fmla="*/ 2657 w 165100"/>
              <a:gd name="connsiteY86" fmla="*/ 3316 h 612775"/>
              <a:gd name="connsiteX87" fmla="*/ 4783 w 165100"/>
              <a:gd name="connsiteY87" fmla="*/ 1745 h 612775"/>
              <a:gd name="connsiteX88" fmla="*/ 7263 w 165100"/>
              <a:gd name="connsiteY88" fmla="*/ 523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65100" h="612775">
                <a:moveTo>
                  <a:pt x="52388" y="514350"/>
                </a:moveTo>
                <a:lnTo>
                  <a:pt x="109538" y="528235"/>
                </a:lnTo>
                <a:lnTo>
                  <a:pt x="106521" y="547920"/>
                </a:lnTo>
                <a:lnTo>
                  <a:pt x="102261" y="567254"/>
                </a:lnTo>
                <a:lnTo>
                  <a:pt x="97469" y="586763"/>
                </a:lnTo>
                <a:lnTo>
                  <a:pt x="91612" y="605745"/>
                </a:lnTo>
                <a:lnTo>
                  <a:pt x="90015" y="608733"/>
                </a:lnTo>
                <a:lnTo>
                  <a:pt x="87708" y="610842"/>
                </a:lnTo>
                <a:lnTo>
                  <a:pt x="84868" y="612248"/>
                </a:lnTo>
                <a:lnTo>
                  <a:pt x="81673" y="612775"/>
                </a:lnTo>
                <a:lnTo>
                  <a:pt x="78301" y="612248"/>
                </a:lnTo>
                <a:lnTo>
                  <a:pt x="75461" y="610842"/>
                </a:lnTo>
                <a:lnTo>
                  <a:pt x="73331" y="608733"/>
                </a:lnTo>
                <a:lnTo>
                  <a:pt x="71734" y="605745"/>
                </a:lnTo>
                <a:lnTo>
                  <a:pt x="66232" y="587993"/>
                </a:lnTo>
                <a:lnTo>
                  <a:pt x="61440" y="569714"/>
                </a:lnTo>
                <a:lnTo>
                  <a:pt x="57535" y="551435"/>
                </a:lnTo>
                <a:lnTo>
                  <a:pt x="54518" y="532805"/>
                </a:lnTo>
                <a:close/>
                <a:moveTo>
                  <a:pt x="50800" y="473075"/>
                </a:moveTo>
                <a:lnTo>
                  <a:pt x="112713" y="488421"/>
                </a:lnTo>
                <a:lnTo>
                  <a:pt x="111649" y="508000"/>
                </a:lnTo>
                <a:lnTo>
                  <a:pt x="51155" y="493007"/>
                </a:lnTo>
                <a:lnTo>
                  <a:pt x="50800" y="477132"/>
                </a:lnTo>
                <a:close/>
                <a:moveTo>
                  <a:pt x="50800" y="431800"/>
                </a:moveTo>
                <a:lnTo>
                  <a:pt x="112713" y="447167"/>
                </a:lnTo>
                <a:lnTo>
                  <a:pt x="112713" y="466725"/>
                </a:lnTo>
                <a:lnTo>
                  <a:pt x="50800" y="451533"/>
                </a:lnTo>
                <a:close/>
                <a:moveTo>
                  <a:pt x="50800" y="390525"/>
                </a:moveTo>
                <a:lnTo>
                  <a:pt x="112713" y="405695"/>
                </a:lnTo>
                <a:lnTo>
                  <a:pt x="112713" y="425450"/>
                </a:lnTo>
                <a:lnTo>
                  <a:pt x="50800" y="410281"/>
                </a:lnTo>
                <a:close/>
                <a:moveTo>
                  <a:pt x="50800" y="349250"/>
                </a:moveTo>
                <a:lnTo>
                  <a:pt x="112713" y="365213"/>
                </a:lnTo>
                <a:lnTo>
                  <a:pt x="112713" y="385762"/>
                </a:lnTo>
                <a:lnTo>
                  <a:pt x="50800" y="369983"/>
                </a:lnTo>
                <a:close/>
                <a:moveTo>
                  <a:pt x="50800" y="309563"/>
                </a:moveTo>
                <a:lnTo>
                  <a:pt x="112713" y="324733"/>
                </a:lnTo>
                <a:lnTo>
                  <a:pt x="112713" y="344488"/>
                </a:lnTo>
                <a:lnTo>
                  <a:pt x="50800" y="329142"/>
                </a:lnTo>
                <a:close/>
                <a:moveTo>
                  <a:pt x="50800" y="268288"/>
                </a:moveTo>
                <a:lnTo>
                  <a:pt x="112713" y="283481"/>
                </a:lnTo>
                <a:lnTo>
                  <a:pt x="112713" y="303213"/>
                </a:lnTo>
                <a:lnTo>
                  <a:pt x="50800" y="287846"/>
                </a:lnTo>
                <a:close/>
                <a:moveTo>
                  <a:pt x="50800" y="227013"/>
                </a:moveTo>
                <a:lnTo>
                  <a:pt x="112713" y="242380"/>
                </a:lnTo>
                <a:lnTo>
                  <a:pt x="112713" y="261938"/>
                </a:lnTo>
                <a:lnTo>
                  <a:pt x="50800" y="246746"/>
                </a:lnTo>
                <a:close/>
                <a:moveTo>
                  <a:pt x="50800" y="185738"/>
                </a:moveTo>
                <a:lnTo>
                  <a:pt x="112713" y="201701"/>
                </a:lnTo>
                <a:lnTo>
                  <a:pt x="112713" y="222250"/>
                </a:lnTo>
                <a:lnTo>
                  <a:pt x="50800" y="206288"/>
                </a:lnTo>
                <a:close/>
                <a:moveTo>
                  <a:pt x="50800" y="146050"/>
                </a:moveTo>
                <a:lnTo>
                  <a:pt x="112713" y="161319"/>
                </a:lnTo>
                <a:lnTo>
                  <a:pt x="112713" y="180975"/>
                </a:lnTo>
                <a:lnTo>
                  <a:pt x="50800" y="165882"/>
                </a:lnTo>
                <a:close/>
                <a:moveTo>
                  <a:pt x="50800" y="104775"/>
                </a:moveTo>
                <a:lnTo>
                  <a:pt x="112713" y="119945"/>
                </a:lnTo>
                <a:lnTo>
                  <a:pt x="112713" y="139700"/>
                </a:lnTo>
                <a:lnTo>
                  <a:pt x="50800" y="124531"/>
                </a:lnTo>
                <a:close/>
                <a:moveTo>
                  <a:pt x="10097" y="0"/>
                </a:moveTo>
                <a:lnTo>
                  <a:pt x="154826" y="0"/>
                </a:lnTo>
                <a:lnTo>
                  <a:pt x="157660" y="523"/>
                </a:lnTo>
                <a:lnTo>
                  <a:pt x="160317" y="1745"/>
                </a:lnTo>
                <a:lnTo>
                  <a:pt x="162443" y="3316"/>
                </a:lnTo>
                <a:lnTo>
                  <a:pt x="164037" y="5759"/>
                </a:lnTo>
                <a:lnTo>
                  <a:pt x="165100" y="8376"/>
                </a:lnTo>
                <a:lnTo>
                  <a:pt x="165100" y="11169"/>
                </a:lnTo>
                <a:lnTo>
                  <a:pt x="164569" y="13786"/>
                </a:lnTo>
                <a:lnTo>
                  <a:pt x="163152" y="16230"/>
                </a:lnTo>
                <a:lnTo>
                  <a:pt x="132151" y="56716"/>
                </a:lnTo>
                <a:lnTo>
                  <a:pt x="129848" y="58985"/>
                </a:lnTo>
                <a:lnTo>
                  <a:pt x="127014" y="60207"/>
                </a:lnTo>
                <a:lnTo>
                  <a:pt x="123825" y="60905"/>
                </a:lnTo>
                <a:lnTo>
                  <a:pt x="113551" y="60905"/>
                </a:lnTo>
                <a:lnTo>
                  <a:pt x="113551" y="98425"/>
                </a:lnTo>
                <a:lnTo>
                  <a:pt x="51550" y="83242"/>
                </a:lnTo>
                <a:lnTo>
                  <a:pt x="51550" y="60905"/>
                </a:lnTo>
                <a:lnTo>
                  <a:pt x="41275" y="60905"/>
                </a:lnTo>
                <a:lnTo>
                  <a:pt x="38086" y="60207"/>
                </a:lnTo>
                <a:lnTo>
                  <a:pt x="35252" y="58985"/>
                </a:lnTo>
                <a:lnTo>
                  <a:pt x="32949" y="56716"/>
                </a:lnTo>
                <a:lnTo>
                  <a:pt x="1948" y="16230"/>
                </a:lnTo>
                <a:lnTo>
                  <a:pt x="531" y="13786"/>
                </a:lnTo>
                <a:lnTo>
                  <a:pt x="0" y="11169"/>
                </a:lnTo>
                <a:lnTo>
                  <a:pt x="0" y="8376"/>
                </a:lnTo>
                <a:lnTo>
                  <a:pt x="886" y="5759"/>
                </a:lnTo>
                <a:lnTo>
                  <a:pt x="2657" y="3316"/>
                </a:lnTo>
                <a:lnTo>
                  <a:pt x="4783" y="1745"/>
                </a:lnTo>
                <a:lnTo>
                  <a:pt x="7263" y="5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89" name="Freeform 588"/>
          <p:cNvSpPr>
            <a:spLocks/>
          </p:cNvSpPr>
          <p:nvPr/>
        </p:nvSpPr>
        <p:spPr bwMode="auto">
          <a:xfrm>
            <a:off x="3589127" y="2660650"/>
            <a:ext cx="327025" cy="612775"/>
          </a:xfrm>
          <a:custGeom>
            <a:avLst/>
            <a:gdLst>
              <a:gd name="connsiteX0" fmla="*/ 101600 w 327025"/>
              <a:gd name="connsiteY0" fmla="*/ 561975 h 612775"/>
              <a:gd name="connsiteX1" fmla="*/ 225425 w 327025"/>
              <a:gd name="connsiteY1" fmla="*/ 570887 h 612775"/>
              <a:gd name="connsiteX2" fmla="*/ 225425 w 327025"/>
              <a:gd name="connsiteY2" fmla="*/ 592099 h 612775"/>
              <a:gd name="connsiteX3" fmla="*/ 224891 w 327025"/>
              <a:gd name="connsiteY3" fmla="*/ 596733 h 612775"/>
              <a:gd name="connsiteX4" fmla="*/ 223468 w 327025"/>
              <a:gd name="connsiteY4" fmla="*/ 601189 h 612775"/>
              <a:gd name="connsiteX5" fmla="*/ 220977 w 327025"/>
              <a:gd name="connsiteY5" fmla="*/ 605111 h 612775"/>
              <a:gd name="connsiteX6" fmla="*/ 217775 w 327025"/>
              <a:gd name="connsiteY6" fmla="*/ 608319 h 612775"/>
              <a:gd name="connsiteX7" fmla="*/ 214039 w 327025"/>
              <a:gd name="connsiteY7" fmla="*/ 610636 h 612775"/>
              <a:gd name="connsiteX8" fmla="*/ 209591 w 327025"/>
              <a:gd name="connsiteY8" fmla="*/ 612240 h 612775"/>
              <a:gd name="connsiteX9" fmla="*/ 204965 w 327025"/>
              <a:gd name="connsiteY9" fmla="*/ 612775 h 612775"/>
              <a:gd name="connsiteX10" fmla="*/ 122237 w 327025"/>
              <a:gd name="connsiteY10" fmla="*/ 612775 h 612775"/>
              <a:gd name="connsiteX11" fmla="*/ 117434 w 327025"/>
              <a:gd name="connsiteY11" fmla="*/ 612240 h 612775"/>
              <a:gd name="connsiteX12" fmla="*/ 113164 w 327025"/>
              <a:gd name="connsiteY12" fmla="*/ 610636 h 612775"/>
              <a:gd name="connsiteX13" fmla="*/ 109428 w 327025"/>
              <a:gd name="connsiteY13" fmla="*/ 608319 h 612775"/>
              <a:gd name="connsiteX14" fmla="*/ 106226 w 327025"/>
              <a:gd name="connsiteY14" fmla="*/ 605111 h 612775"/>
              <a:gd name="connsiteX15" fmla="*/ 103735 w 327025"/>
              <a:gd name="connsiteY15" fmla="*/ 601189 h 612775"/>
              <a:gd name="connsiteX16" fmla="*/ 102312 w 327025"/>
              <a:gd name="connsiteY16" fmla="*/ 596733 h 612775"/>
              <a:gd name="connsiteX17" fmla="*/ 101600 w 327025"/>
              <a:gd name="connsiteY17" fmla="*/ 592099 h 612775"/>
              <a:gd name="connsiteX18" fmla="*/ 101600 w 327025"/>
              <a:gd name="connsiteY18" fmla="*/ 522288 h 612775"/>
              <a:gd name="connsiteX19" fmla="*/ 225425 w 327025"/>
              <a:gd name="connsiteY19" fmla="*/ 530723 h 612775"/>
              <a:gd name="connsiteX20" fmla="*/ 225425 w 327025"/>
              <a:gd name="connsiteY20" fmla="*/ 550863 h 612775"/>
              <a:gd name="connsiteX21" fmla="*/ 101600 w 327025"/>
              <a:gd name="connsiteY21" fmla="*/ 542256 h 612775"/>
              <a:gd name="connsiteX22" fmla="*/ 101600 w 327025"/>
              <a:gd name="connsiteY22" fmla="*/ 481013 h 612775"/>
              <a:gd name="connsiteX23" fmla="*/ 225425 w 327025"/>
              <a:gd name="connsiteY23" fmla="*/ 489499 h 612775"/>
              <a:gd name="connsiteX24" fmla="*/ 225425 w 327025"/>
              <a:gd name="connsiteY24" fmla="*/ 509588 h 612775"/>
              <a:gd name="connsiteX25" fmla="*/ 101600 w 327025"/>
              <a:gd name="connsiteY25" fmla="*/ 501102 h 612775"/>
              <a:gd name="connsiteX26" fmla="*/ 101600 w 327025"/>
              <a:gd name="connsiteY26" fmla="*/ 439738 h 612775"/>
              <a:gd name="connsiteX27" fmla="*/ 225425 w 327025"/>
              <a:gd name="connsiteY27" fmla="*/ 448397 h 612775"/>
              <a:gd name="connsiteX28" fmla="*/ 225425 w 327025"/>
              <a:gd name="connsiteY28" fmla="*/ 468313 h 612775"/>
              <a:gd name="connsiteX29" fmla="*/ 101600 w 327025"/>
              <a:gd name="connsiteY29" fmla="*/ 459827 h 612775"/>
              <a:gd name="connsiteX30" fmla="*/ 101600 w 327025"/>
              <a:gd name="connsiteY30" fmla="*/ 398463 h 612775"/>
              <a:gd name="connsiteX31" fmla="*/ 225425 w 327025"/>
              <a:gd name="connsiteY31" fmla="*/ 407548 h 612775"/>
              <a:gd name="connsiteX32" fmla="*/ 225425 w 327025"/>
              <a:gd name="connsiteY32" fmla="*/ 428625 h 612775"/>
              <a:gd name="connsiteX33" fmla="*/ 101600 w 327025"/>
              <a:gd name="connsiteY33" fmla="*/ 419540 h 612775"/>
              <a:gd name="connsiteX34" fmla="*/ 101600 w 327025"/>
              <a:gd name="connsiteY34" fmla="*/ 358775 h 612775"/>
              <a:gd name="connsiteX35" fmla="*/ 225425 w 327025"/>
              <a:gd name="connsiteY35" fmla="*/ 367434 h 612775"/>
              <a:gd name="connsiteX36" fmla="*/ 225425 w 327025"/>
              <a:gd name="connsiteY36" fmla="*/ 387350 h 612775"/>
              <a:gd name="connsiteX37" fmla="*/ 101600 w 327025"/>
              <a:gd name="connsiteY37" fmla="*/ 378691 h 612775"/>
              <a:gd name="connsiteX38" fmla="*/ 101600 w 327025"/>
              <a:gd name="connsiteY38" fmla="*/ 317500 h 612775"/>
              <a:gd name="connsiteX39" fmla="*/ 225425 w 327025"/>
              <a:gd name="connsiteY39" fmla="*/ 326107 h 612775"/>
              <a:gd name="connsiteX40" fmla="*/ 225425 w 327025"/>
              <a:gd name="connsiteY40" fmla="*/ 346075 h 612775"/>
              <a:gd name="connsiteX41" fmla="*/ 101600 w 327025"/>
              <a:gd name="connsiteY41" fmla="*/ 337468 h 612775"/>
              <a:gd name="connsiteX42" fmla="*/ 101600 w 327025"/>
              <a:gd name="connsiteY42" fmla="*/ 276225 h 612775"/>
              <a:gd name="connsiteX43" fmla="*/ 225425 w 327025"/>
              <a:gd name="connsiteY43" fmla="*/ 284763 h 612775"/>
              <a:gd name="connsiteX44" fmla="*/ 225425 w 327025"/>
              <a:gd name="connsiteY44" fmla="*/ 304800 h 612775"/>
              <a:gd name="connsiteX45" fmla="*/ 101600 w 327025"/>
              <a:gd name="connsiteY45" fmla="*/ 296262 h 612775"/>
              <a:gd name="connsiteX46" fmla="*/ 266700 w 327025"/>
              <a:gd name="connsiteY46" fmla="*/ 0 h 612775"/>
              <a:gd name="connsiteX47" fmla="*/ 306743 w 327025"/>
              <a:gd name="connsiteY47" fmla="*/ 0 h 612775"/>
              <a:gd name="connsiteX48" fmla="*/ 311597 w 327025"/>
              <a:gd name="connsiteY48" fmla="*/ 526 h 612775"/>
              <a:gd name="connsiteX49" fmla="*/ 315758 w 327025"/>
              <a:gd name="connsiteY49" fmla="*/ 2277 h 612775"/>
              <a:gd name="connsiteX50" fmla="*/ 319398 w 327025"/>
              <a:gd name="connsiteY50" fmla="*/ 4730 h 612775"/>
              <a:gd name="connsiteX51" fmla="*/ 322518 w 327025"/>
              <a:gd name="connsiteY51" fmla="*/ 7883 h 612775"/>
              <a:gd name="connsiteX52" fmla="*/ 324945 w 327025"/>
              <a:gd name="connsiteY52" fmla="*/ 11562 h 612775"/>
              <a:gd name="connsiteX53" fmla="*/ 326332 w 327025"/>
              <a:gd name="connsiteY53" fmla="*/ 15766 h 612775"/>
              <a:gd name="connsiteX54" fmla="*/ 327025 w 327025"/>
              <a:gd name="connsiteY54" fmla="*/ 20320 h 612775"/>
              <a:gd name="connsiteX55" fmla="*/ 327025 w 327025"/>
              <a:gd name="connsiteY55" fmla="*/ 81455 h 612775"/>
              <a:gd name="connsiteX56" fmla="*/ 326332 w 327025"/>
              <a:gd name="connsiteY56" fmla="*/ 86010 h 612775"/>
              <a:gd name="connsiteX57" fmla="*/ 324945 w 327025"/>
              <a:gd name="connsiteY57" fmla="*/ 90214 h 612775"/>
              <a:gd name="connsiteX58" fmla="*/ 322518 w 327025"/>
              <a:gd name="connsiteY58" fmla="*/ 94068 h 612775"/>
              <a:gd name="connsiteX59" fmla="*/ 319398 w 327025"/>
              <a:gd name="connsiteY59" fmla="*/ 97046 h 612775"/>
              <a:gd name="connsiteX60" fmla="*/ 315758 w 327025"/>
              <a:gd name="connsiteY60" fmla="*/ 99498 h 612775"/>
              <a:gd name="connsiteX61" fmla="*/ 311597 w 327025"/>
              <a:gd name="connsiteY61" fmla="*/ 101075 h 612775"/>
              <a:gd name="connsiteX62" fmla="*/ 306743 w 327025"/>
              <a:gd name="connsiteY62" fmla="*/ 101600 h 612775"/>
              <a:gd name="connsiteX63" fmla="*/ 266700 w 327025"/>
              <a:gd name="connsiteY63" fmla="*/ 101600 h 612775"/>
              <a:gd name="connsiteX64" fmla="*/ 82550 w 327025"/>
              <a:gd name="connsiteY64" fmla="*/ 0 h 612775"/>
              <a:gd name="connsiteX65" fmla="*/ 246062 w 327025"/>
              <a:gd name="connsiteY65" fmla="*/ 0 h 612775"/>
              <a:gd name="connsiteX66" fmla="*/ 246062 w 327025"/>
              <a:gd name="connsiteY66" fmla="*/ 102305 h 612775"/>
              <a:gd name="connsiteX67" fmla="*/ 225623 w 327025"/>
              <a:gd name="connsiteY67" fmla="*/ 102305 h 612775"/>
              <a:gd name="connsiteX68" fmla="*/ 225623 w 327025"/>
              <a:gd name="connsiteY68" fmla="*/ 265112 h 612775"/>
              <a:gd name="connsiteX69" fmla="*/ 102989 w 327025"/>
              <a:gd name="connsiteY69" fmla="*/ 256469 h 612775"/>
              <a:gd name="connsiteX70" fmla="*/ 102989 w 327025"/>
              <a:gd name="connsiteY70" fmla="*/ 102305 h 612775"/>
              <a:gd name="connsiteX71" fmla="*/ 82550 w 327025"/>
              <a:gd name="connsiteY71" fmla="*/ 102305 h 612775"/>
              <a:gd name="connsiteX72" fmla="*/ 20459 w 327025"/>
              <a:gd name="connsiteY72" fmla="*/ 0 h 612775"/>
              <a:gd name="connsiteX73" fmla="*/ 61912 w 327025"/>
              <a:gd name="connsiteY73" fmla="*/ 0 h 612775"/>
              <a:gd name="connsiteX74" fmla="*/ 61912 w 327025"/>
              <a:gd name="connsiteY74" fmla="*/ 101600 h 612775"/>
              <a:gd name="connsiteX75" fmla="*/ 20459 w 327025"/>
              <a:gd name="connsiteY75" fmla="*/ 101600 h 612775"/>
              <a:gd name="connsiteX76" fmla="*/ 15834 w 327025"/>
              <a:gd name="connsiteY76" fmla="*/ 101075 h 612775"/>
              <a:gd name="connsiteX77" fmla="*/ 11386 w 327025"/>
              <a:gd name="connsiteY77" fmla="*/ 99498 h 612775"/>
              <a:gd name="connsiteX78" fmla="*/ 7650 w 327025"/>
              <a:gd name="connsiteY78" fmla="*/ 97046 h 612775"/>
              <a:gd name="connsiteX79" fmla="*/ 4448 w 327025"/>
              <a:gd name="connsiteY79" fmla="*/ 94068 h 612775"/>
              <a:gd name="connsiteX80" fmla="*/ 2135 w 327025"/>
              <a:gd name="connsiteY80" fmla="*/ 90214 h 612775"/>
              <a:gd name="connsiteX81" fmla="*/ 534 w 327025"/>
              <a:gd name="connsiteY81" fmla="*/ 86010 h 612775"/>
              <a:gd name="connsiteX82" fmla="*/ 0 w 327025"/>
              <a:gd name="connsiteY82" fmla="*/ 81455 h 612775"/>
              <a:gd name="connsiteX83" fmla="*/ 0 w 327025"/>
              <a:gd name="connsiteY83" fmla="*/ 20320 h 612775"/>
              <a:gd name="connsiteX84" fmla="*/ 534 w 327025"/>
              <a:gd name="connsiteY84" fmla="*/ 15766 h 612775"/>
              <a:gd name="connsiteX85" fmla="*/ 2135 w 327025"/>
              <a:gd name="connsiteY85" fmla="*/ 11562 h 612775"/>
              <a:gd name="connsiteX86" fmla="*/ 4448 w 327025"/>
              <a:gd name="connsiteY86" fmla="*/ 7883 h 612775"/>
              <a:gd name="connsiteX87" fmla="*/ 7650 w 327025"/>
              <a:gd name="connsiteY87" fmla="*/ 4730 h 612775"/>
              <a:gd name="connsiteX88" fmla="*/ 11386 w 327025"/>
              <a:gd name="connsiteY88" fmla="*/ 2277 h 612775"/>
              <a:gd name="connsiteX89" fmla="*/ 15834 w 327025"/>
              <a:gd name="connsiteY89" fmla="*/ 526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27025" h="612775">
                <a:moveTo>
                  <a:pt x="101600" y="561975"/>
                </a:moveTo>
                <a:lnTo>
                  <a:pt x="225425" y="570887"/>
                </a:lnTo>
                <a:lnTo>
                  <a:pt x="225425" y="592099"/>
                </a:lnTo>
                <a:lnTo>
                  <a:pt x="224891" y="596733"/>
                </a:lnTo>
                <a:lnTo>
                  <a:pt x="223468" y="601189"/>
                </a:lnTo>
                <a:lnTo>
                  <a:pt x="220977" y="605111"/>
                </a:lnTo>
                <a:lnTo>
                  <a:pt x="217775" y="608319"/>
                </a:lnTo>
                <a:lnTo>
                  <a:pt x="214039" y="610636"/>
                </a:lnTo>
                <a:lnTo>
                  <a:pt x="209591" y="612240"/>
                </a:lnTo>
                <a:lnTo>
                  <a:pt x="204965" y="612775"/>
                </a:lnTo>
                <a:lnTo>
                  <a:pt x="122237" y="612775"/>
                </a:lnTo>
                <a:lnTo>
                  <a:pt x="117434" y="612240"/>
                </a:lnTo>
                <a:lnTo>
                  <a:pt x="113164" y="610636"/>
                </a:lnTo>
                <a:lnTo>
                  <a:pt x="109428" y="608319"/>
                </a:lnTo>
                <a:lnTo>
                  <a:pt x="106226" y="605111"/>
                </a:lnTo>
                <a:lnTo>
                  <a:pt x="103735" y="601189"/>
                </a:lnTo>
                <a:lnTo>
                  <a:pt x="102312" y="596733"/>
                </a:lnTo>
                <a:lnTo>
                  <a:pt x="101600" y="592099"/>
                </a:lnTo>
                <a:close/>
                <a:moveTo>
                  <a:pt x="101600" y="522288"/>
                </a:moveTo>
                <a:lnTo>
                  <a:pt x="225425" y="530723"/>
                </a:lnTo>
                <a:lnTo>
                  <a:pt x="225425" y="550863"/>
                </a:lnTo>
                <a:lnTo>
                  <a:pt x="101600" y="542256"/>
                </a:lnTo>
                <a:close/>
                <a:moveTo>
                  <a:pt x="101600" y="481013"/>
                </a:moveTo>
                <a:lnTo>
                  <a:pt x="225425" y="489499"/>
                </a:lnTo>
                <a:lnTo>
                  <a:pt x="225425" y="509588"/>
                </a:lnTo>
                <a:lnTo>
                  <a:pt x="101600" y="501102"/>
                </a:lnTo>
                <a:close/>
                <a:moveTo>
                  <a:pt x="101600" y="439738"/>
                </a:moveTo>
                <a:lnTo>
                  <a:pt x="225425" y="448397"/>
                </a:lnTo>
                <a:lnTo>
                  <a:pt x="225425" y="468313"/>
                </a:lnTo>
                <a:lnTo>
                  <a:pt x="101600" y="459827"/>
                </a:lnTo>
                <a:close/>
                <a:moveTo>
                  <a:pt x="101600" y="398463"/>
                </a:moveTo>
                <a:lnTo>
                  <a:pt x="225425" y="407548"/>
                </a:lnTo>
                <a:lnTo>
                  <a:pt x="225425" y="428625"/>
                </a:lnTo>
                <a:lnTo>
                  <a:pt x="101600" y="419540"/>
                </a:lnTo>
                <a:close/>
                <a:moveTo>
                  <a:pt x="101600" y="358775"/>
                </a:moveTo>
                <a:lnTo>
                  <a:pt x="225425" y="367434"/>
                </a:lnTo>
                <a:lnTo>
                  <a:pt x="225425" y="387350"/>
                </a:lnTo>
                <a:lnTo>
                  <a:pt x="101600" y="378691"/>
                </a:lnTo>
                <a:close/>
                <a:moveTo>
                  <a:pt x="101600" y="317500"/>
                </a:moveTo>
                <a:lnTo>
                  <a:pt x="225425" y="326107"/>
                </a:lnTo>
                <a:lnTo>
                  <a:pt x="225425" y="346075"/>
                </a:lnTo>
                <a:lnTo>
                  <a:pt x="101600" y="337468"/>
                </a:lnTo>
                <a:close/>
                <a:moveTo>
                  <a:pt x="101600" y="276225"/>
                </a:moveTo>
                <a:lnTo>
                  <a:pt x="225425" y="284763"/>
                </a:lnTo>
                <a:lnTo>
                  <a:pt x="225425" y="304800"/>
                </a:lnTo>
                <a:lnTo>
                  <a:pt x="101600" y="296262"/>
                </a:lnTo>
                <a:close/>
                <a:moveTo>
                  <a:pt x="266700" y="0"/>
                </a:moveTo>
                <a:lnTo>
                  <a:pt x="306743" y="0"/>
                </a:lnTo>
                <a:lnTo>
                  <a:pt x="311597" y="526"/>
                </a:lnTo>
                <a:lnTo>
                  <a:pt x="315758" y="2277"/>
                </a:lnTo>
                <a:lnTo>
                  <a:pt x="319398" y="4730"/>
                </a:lnTo>
                <a:lnTo>
                  <a:pt x="322518" y="7883"/>
                </a:lnTo>
                <a:lnTo>
                  <a:pt x="324945" y="11562"/>
                </a:lnTo>
                <a:lnTo>
                  <a:pt x="326332" y="15766"/>
                </a:lnTo>
                <a:lnTo>
                  <a:pt x="327025" y="20320"/>
                </a:lnTo>
                <a:lnTo>
                  <a:pt x="327025" y="81455"/>
                </a:lnTo>
                <a:lnTo>
                  <a:pt x="326332" y="86010"/>
                </a:lnTo>
                <a:lnTo>
                  <a:pt x="324945" y="90214"/>
                </a:lnTo>
                <a:lnTo>
                  <a:pt x="322518" y="94068"/>
                </a:lnTo>
                <a:lnTo>
                  <a:pt x="319398" y="97046"/>
                </a:lnTo>
                <a:lnTo>
                  <a:pt x="315758" y="99498"/>
                </a:lnTo>
                <a:lnTo>
                  <a:pt x="311597" y="101075"/>
                </a:lnTo>
                <a:lnTo>
                  <a:pt x="306743" y="101600"/>
                </a:lnTo>
                <a:lnTo>
                  <a:pt x="266700" y="101600"/>
                </a:lnTo>
                <a:close/>
                <a:moveTo>
                  <a:pt x="82550" y="0"/>
                </a:moveTo>
                <a:lnTo>
                  <a:pt x="246062" y="0"/>
                </a:lnTo>
                <a:lnTo>
                  <a:pt x="246062" y="102305"/>
                </a:lnTo>
                <a:lnTo>
                  <a:pt x="225623" y="102305"/>
                </a:lnTo>
                <a:lnTo>
                  <a:pt x="225623" y="265112"/>
                </a:lnTo>
                <a:lnTo>
                  <a:pt x="102989" y="256469"/>
                </a:lnTo>
                <a:lnTo>
                  <a:pt x="102989" y="102305"/>
                </a:lnTo>
                <a:lnTo>
                  <a:pt x="82550" y="102305"/>
                </a:lnTo>
                <a:close/>
                <a:moveTo>
                  <a:pt x="20459" y="0"/>
                </a:moveTo>
                <a:lnTo>
                  <a:pt x="61912" y="0"/>
                </a:lnTo>
                <a:lnTo>
                  <a:pt x="61912" y="101600"/>
                </a:lnTo>
                <a:lnTo>
                  <a:pt x="20459" y="101600"/>
                </a:lnTo>
                <a:lnTo>
                  <a:pt x="15834" y="101075"/>
                </a:lnTo>
                <a:lnTo>
                  <a:pt x="11386" y="99498"/>
                </a:lnTo>
                <a:lnTo>
                  <a:pt x="7650" y="97046"/>
                </a:lnTo>
                <a:lnTo>
                  <a:pt x="4448" y="94068"/>
                </a:lnTo>
                <a:lnTo>
                  <a:pt x="2135" y="90214"/>
                </a:lnTo>
                <a:lnTo>
                  <a:pt x="534" y="86010"/>
                </a:lnTo>
                <a:lnTo>
                  <a:pt x="0" y="81455"/>
                </a:lnTo>
                <a:lnTo>
                  <a:pt x="0" y="20320"/>
                </a:lnTo>
                <a:lnTo>
                  <a:pt x="534" y="15766"/>
                </a:lnTo>
                <a:lnTo>
                  <a:pt x="2135" y="11562"/>
                </a:lnTo>
                <a:lnTo>
                  <a:pt x="4448" y="7883"/>
                </a:lnTo>
                <a:lnTo>
                  <a:pt x="7650" y="4730"/>
                </a:lnTo>
                <a:lnTo>
                  <a:pt x="11386" y="2277"/>
                </a:lnTo>
                <a:lnTo>
                  <a:pt x="15834" y="5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90" name="Freeform 589"/>
          <p:cNvSpPr>
            <a:spLocks/>
          </p:cNvSpPr>
          <p:nvPr/>
        </p:nvSpPr>
        <p:spPr bwMode="auto">
          <a:xfrm>
            <a:off x="4544464" y="2659063"/>
            <a:ext cx="287338" cy="614362"/>
          </a:xfrm>
          <a:custGeom>
            <a:avLst/>
            <a:gdLst>
              <a:gd name="connsiteX0" fmla="*/ 82550 w 287338"/>
              <a:gd name="connsiteY0" fmla="*/ 512762 h 614362"/>
              <a:gd name="connsiteX1" fmla="*/ 204788 w 287338"/>
              <a:gd name="connsiteY1" fmla="*/ 521405 h 614362"/>
              <a:gd name="connsiteX2" fmla="*/ 204788 w 287338"/>
              <a:gd name="connsiteY2" fmla="*/ 542748 h 614362"/>
              <a:gd name="connsiteX3" fmla="*/ 204437 w 287338"/>
              <a:gd name="connsiteY3" fmla="*/ 545041 h 614362"/>
              <a:gd name="connsiteX4" fmla="*/ 203734 w 287338"/>
              <a:gd name="connsiteY4" fmla="*/ 547334 h 614362"/>
              <a:gd name="connsiteX5" fmla="*/ 202505 w 287338"/>
              <a:gd name="connsiteY5" fmla="*/ 549275 h 614362"/>
              <a:gd name="connsiteX6" fmla="*/ 151573 w 287338"/>
              <a:gd name="connsiteY6" fmla="*/ 610658 h 614362"/>
              <a:gd name="connsiteX7" fmla="*/ 149289 w 287338"/>
              <a:gd name="connsiteY7" fmla="*/ 612775 h 614362"/>
              <a:gd name="connsiteX8" fmla="*/ 146655 w 287338"/>
              <a:gd name="connsiteY8" fmla="*/ 614009 h 614362"/>
              <a:gd name="connsiteX9" fmla="*/ 143669 w 287338"/>
              <a:gd name="connsiteY9" fmla="*/ 614362 h 614362"/>
              <a:gd name="connsiteX10" fmla="*/ 140684 w 287338"/>
              <a:gd name="connsiteY10" fmla="*/ 614009 h 614362"/>
              <a:gd name="connsiteX11" fmla="*/ 138225 w 287338"/>
              <a:gd name="connsiteY11" fmla="*/ 612775 h 614362"/>
              <a:gd name="connsiteX12" fmla="*/ 135942 w 287338"/>
              <a:gd name="connsiteY12" fmla="*/ 610658 h 614362"/>
              <a:gd name="connsiteX13" fmla="*/ 85009 w 287338"/>
              <a:gd name="connsiteY13" fmla="*/ 549275 h 614362"/>
              <a:gd name="connsiteX14" fmla="*/ 83780 w 287338"/>
              <a:gd name="connsiteY14" fmla="*/ 547334 h 614362"/>
              <a:gd name="connsiteX15" fmla="*/ 82726 w 287338"/>
              <a:gd name="connsiteY15" fmla="*/ 545041 h 614362"/>
              <a:gd name="connsiteX16" fmla="*/ 82550 w 287338"/>
              <a:gd name="connsiteY16" fmla="*/ 542748 h 614362"/>
              <a:gd name="connsiteX17" fmla="*/ 82550 w 287338"/>
              <a:gd name="connsiteY17" fmla="*/ 471487 h 614362"/>
              <a:gd name="connsiteX18" fmla="*/ 204788 w 287338"/>
              <a:gd name="connsiteY18" fmla="*/ 480444 h 614362"/>
              <a:gd name="connsiteX19" fmla="*/ 204788 w 287338"/>
              <a:gd name="connsiteY19" fmla="*/ 501649 h 614362"/>
              <a:gd name="connsiteX20" fmla="*/ 82550 w 287338"/>
              <a:gd name="connsiteY20" fmla="*/ 492692 h 614362"/>
              <a:gd name="connsiteX21" fmla="*/ 82550 w 287338"/>
              <a:gd name="connsiteY21" fmla="*/ 430212 h 614362"/>
              <a:gd name="connsiteX22" fmla="*/ 204788 w 287338"/>
              <a:gd name="connsiteY22" fmla="*/ 439297 h 614362"/>
              <a:gd name="connsiteX23" fmla="*/ 204788 w 287338"/>
              <a:gd name="connsiteY23" fmla="*/ 460374 h 614362"/>
              <a:gd name="connsiteX24" fmla="*/ 82550 w 287338"/>
              <a:gd name="connsiteY24" fmla="*/ 451289 h 614362"/>
              <a:gd name="connsiteX25" fmla="*/ 82550 w 287338"/>
              <a:gd name="connsiteY25" fmla="*/ 390525 h 614362"/>
              <a:gd name="connsiteX26" fmla="*/ 204788 w 287338"/>
              <a:gd name="connsiteY26" fmla="*/ 399132 h 614362"/>
              <a:gd name="connsiteX27" fmla="*/ 204788 w 287338"/>
              <a:gd name="connsiteY27" fmla="*/ 419100 h 614362"/>
              <a:gd name="connsiteX28" fmla="*/ 82550 w 287338"/>
              <a:gd name="connsiteY28" fmla="*/ 410493 h 614362"/>
              <a:gd name="connsiteX29" fmla="*/ 82550 w 287338"/>
              <a:gd name="connsiteY29" fmla="*/ 349250 h 614362"/>
              <a:gd name="connsiteX30" fmla="*/ 204788 w 287338"/>
              <a:gd name="connsiteY30" fmla="*/ 357857 h 614362"/>
              <a:gd name="connsiteX31" fmla="*/ 204788 w 287338"/>
              <a:gd name="connsiteY31" fmla="*/ 377825 h 614362"/>
              <a:gd name="connsiteX32" fmla="*/ 82550 w 287338"/>
              <a:gd name="connsiteY32" fmla="*/ 369218 h 614362"/>
              <a:gd name="connsiteX33" fmla="*/ 82550 w 287338"/>
              <a:gd name="connsiteY33" fmla="*/ 307975 h 614362"/>
              <a:gd name="connsiteX34" fmla="*/ 204788 w 287338"/>
              <a:gd name="connsiteY34" fmla="*/ 316461 h 614362"/>
              <a:gd name="connsiteX35" fmla="*/ 204788 w 287338"/>
              <a:gd name="connsiteY35" fmla="*/ 336550 h 614362"/>
              <a:gd name="connsiteX36" fmla="*/ 82550 w 287338"/>
              <a:gd name="connsiteY36" fmla="*/ 328064 h 614362"/>
              <a:gd name="connsiteX37" fmla="*/ 82550 w 287338"/>
              <a:gd name="connsiteY37" fmla="*/ 266700 h 614362"/>
              <a:gd name="connsiteX38" fmla="*/ 204788 w 287338"/>
              <a:gd name="connsiteY38" fmla="*/ 275657 h 614362"/>
              <a:gd name="connsiteX39" fmla="*/ 204788 w 287338"/>
              <a:gd name="connsiteY39" fmla="*/ 296862 h 614362"/>
              <a:gd name="connsiteX40" fmla="*/ 82550 w 287338"/>
              <a:gd name="connsiteY40" fmla="*/ 287905 h 614362"/>
              <a:gd name="connsiteX41" fmla="*/ 82550 w 287338"/>
              <a:gd name="connsiteY41" fmla="*/ 225425 h 614362"/>
              <a:gd name="connsiteX42" fmla="*/ 204788 w 287338"/>
              <a:gd name="connsiteY42" fmla="*/ 234510 h 614362"/>
              <a:gd name="connsiteX43" fmla="*/ 204788 w 287338"/>
              <a:gd name="connsiteY43" fmla="*/ 255587 h 614362"/>
              <a:gd name="connsiteX44" fmla="*/ 82550 w 287338"/>
              <a:gd name="connsiteY44" fmla="*/ 246502 h 614362"/>
              <a:gd name="connsiteX45" fmla="*/ 121837 w 287338"/>
              <a:gd name="connsiteY45" fmla="*/ 0 h 614362"/>
              <a:gd name="connsiteX46" fmla="*/ 124830 w 287338"/>
              <a:gd name="connsiteY46" fmla="*/ 0 h 614362"/>
              <a:gd name="connsiteX47" fmla="*/ 127647 w 287338"/>
              <a:gd name="connsiteY47" fmla="*/ 706 h 614362"/>
              <a:gd name="connsiteX48" fmla="*/ 129936 w 287338"/>
              <a:gd name="connsiteY48" fmla="*/ 2295 h 614362"/>
              <a:gd name="connsiteX49" fmla="*/ 131873 w 287338"/>
              <a:gd name="connsiteY49" fmla="*/ 4413 h 614362"/>
              <a:gd name="connsiteX50" fmla="*/ 133105 w 287338"/>
              <a:gd name="connsiteY50" fmla="*/ 7061 h 614362"/>
              <a:gd name="connsiteX51" fmla="*/ 133457 w 287338"/>
              <a:gd name="connsiteY51" fmla="*/ 10063 h 614362"/>
              <a:gd name="connsiteX52" fmla="*/ 133457 w 287338"/>
              <a:gd name="connsiteY52" fmla="*/ 40779 h 614362"/>
              <a:gd name="connsiteX53" fmla="*/ 153881 w 287338"/>
              <a:gd name="connsiteY53" fmla="*/ 40779 h 614362"/>
              <a:gd name="connsiteX54" fmla="*/ 153881 w 287338"/>
              <a:gd name="connsiteY54" fmla="*/ 10063 h 614362"/>
              <a:gd name="connsiteX55" fmla="*/ 154233 w 287338"/>
              <a:gd name="connsiteY55" fmla="*/ 7061 h 614362"/>
              <a:gd name="connsiteX56" fmla="*/ 155642 w 287338"/>
              <a:gd name="connsiteY56" fmla="*/ 4413 h 614362"/>
              <a:gd name="connsiteX57" fmla="*/ 157402 w 287338"/>
              <a:gd name="connsiteY57" fmla="*/ 2295 h 614362"/>
              <a:gd name="connsiteX58" fmla="*/ 159867 w 287338"/>
              <a:gd name="connsiteY58" fmla="*/ 706 h 614362"/>
              <a:gd name="connsiteX59" fmla="*/ 162684 w 287338"/>
              <a:gd name="connsiteY59" fmla="*/ 0 h 614362"/>
              <a:gd name="connsiteX60" fmla="*/ 165677 w 287338"/>
              <a:gd name="connsiteY60" fmla="*/ 0 h 614362"/>
              <a:gd name="connsiteX61" fmla="*/ 178002 w 287338"/>
              <a:gd name="connsiteY61" fmla="*/ 2295 h 614362"/>
              <a:gd name="connsiteX62" fmla="*/ 190150 w 287338"/>
              <a:gd name="connsiteY62" fmla="*/ 5649 h 614362"/>
              <a:gd name="connsiteX63" fmla="*/ 201771 w 287338"/>
              <a:gd name="connsiteY63" fmla="*/ 9886 h 614362"/>
              <a:gd name="connsiteX64" fmla="*/ 213039 w 287338"/>
              <a:gd name="connsiteY64" fmla="*/ 15359 h 614362"/>
              <a:gd name="connsiteX65" fmla="*/ 223779 w 287338"/>
              <a:gd name="connsiteY65" fmla="*/ 21361 h 614362"/>
              <a:gd name="connsiteX66" fmla="*/ 233991 w 287338"/>
              <a:gd name="connsiteY66" fmla="*/ 28599 h 614362"/>
              <a:gd name="connsiteX67" fmla="*/ 243674 w 287338"/>
              <a:gd name="connsiteY67" fmla="*/ 36366 h 614362"/>
              <a:gd name="connsiteX68" fmla="*/ 252653 w 287338"/>
              <a:gd name="connsiteY68" fmla="*/ 45016 h 614362"/>
              <a:gd name="connsiteX69" fmla="*/ 261105 w 287338"/>
              <a:gd name="connsiteY69" fmla="*/ 54373 h 614362"/>
              <a:gd name="connsiteX70" fmla="*/ 268675 w 287338"/>
              <a:gd name="connsiteY70" fmla="*/ 64435 h 614362"/>
              <a:gd name="connsiteX71" fmla="*/ 275542 w 287338"/>
              <a:gd name="connsiteY71" fmla="*/ 75204 h 614362"/>
              <a:gd name="connsiteX72" fmla="*/ 281528 w 287338"/>
              <a:gd name="connsiteY72" fmla="*/ 86678 h 614362"/>
              <a:gd name="connsiteX73" fmla="*/ 286634 w 287338"/>
              <a:gd name="connsiteY73" fmla="*/ 98506 h 614362"/>
              <a:gd name="connsiteX74" fmla="*/ 287338 w 287338"/>
              <a:gd name="connsiteY74" fmla="*/ 101860 h 614362"/>
              <a:gd name="connsiteX75" fmla="*/ 286986 w 287338"/>
              <a:gd name="connsiteY75" fmla="*/ 105038 h 614362"/>
              <a:gd name="connsiteX76" fmla="*/ 285578 w 287338"/>
              <a:gd name="connsiteY76" fmla="*/ 108039 h 614362"/>
              <a:gd name="connsiteX77" fmla="*/ 283993 w 287338"/>
              <a:gd name="connsiteY77" fmla="*/ 109981 h 614362"/>
              <a:gd name="connsiteX78" fmla="*/ 281880 w 287338"/>
              <a:gd name="connsiteY78" fmla="*/ 111393 h 614362"/>
              <a:gd name="connsiteX79" fmla="*/ 279591 w 287338"/>
              <a:gd name="connsiteY79" fmla="*/ 112099 h 614362"/>
              <a:gd name="connsiteX80" fmla="*/ 277126 w 287338"/>
              <a:gd name="connsiteY80" fmla="*/ 112629 h 614362"/>
              <a:gd name="connsiteX81" fmla="*/ 204940 w 287338"/>
              <a:gd name="connsiteY81" fmla="*/ 112629 h 614362"/>
              <a:gd name="connsiteX82" fmla="*/ 204940 w 287338"/>
              <a:gd name="connsiteY82" fmla="*/ 214312 h 614362"/>
              <a:gd name="connsiteX83" fmla="*/ 82399 w 287338"/>
              <a:gd name="connsiteY83" fmla="*/ 205485 h 614362"/>
              <a:gd name="connsiteX84" fmla="*/ 82399 w 287338"/>
              <a:gd name="connsiteY84" fmla="*/ 112629 h 614362"/>
              <a:gd name="connsiteX85" fmla="*/ 10212 w 287338"/>
              <a:gd name="connsiteY85" fmla="*/ 112629 h 614362"/>
              <a:gd name="connsiteX86" fmla="*/ 7747 w 287338"/>
              <a:gd name="connsiteY86" fmla="*/ 112099 h 614362"/>
              <a:gd name="connsiteX87" fmla="*/ 5634 w 287338"/>
              <a:gd name="connsiteY87" fmla="*/ 111393 h 614362"/>
              <a:gd name="connsiteX88" fmla="*/ 3522 w 287338"/>
              <a:gd name="connsiteY88" fmla="*/ 109981 h 614362"/>
              <a:gd name="connsiteX89" fmla="*/ 1761 w 287338"/>
              <a:gd name="connsiteY89" fmla="*/ 108039 h 614362"/>
              <a:gd name="connsiteX90" fmla="*/ 352 w 287338"/>
              <a:gd name="connsiteY90" fmla="*/ 105038 h 614362"/>
              <a:gd name="connsiteX91" fmla="*/ 0 w 287338"/>
              <a:gd name="connsiteY91" fmla="*/ 101860 h 614362"/>
              <a:gd name="connsiteX92" fmla="*/ 705 w 287338"/>
              <a:gd name="connsiteY92" fmla="*/ 98506 h 614362"/>
              <a:gd name="connsiteX93" fmla="*/ 5986 w 287338"/>
              <a:gd name="connsiteY93" fmla="*/ 86678 h 614362"/>
              <a:gd name="connsiteX94" fmla="*/ 11797 w 287338"/>
              <a:gd name="connsiteY94" fmla="*/ 75204 h 614362"/>
              <a:gd name="connsiteX95" fmla="*/ 18663 w 287338"/>
              <a:gd name="connsiteY95" fmla="*/ 64435 h 614362"/>
              <a:gd name="connsiteX96" fmla="*/ 26410 w 287338"/>
              <a:gd name="connsiteY96" fmla="*/ 54373 h 614362"/>
              <a:gd name="connsiteX97" fmla="*/ 34685 w 287338"/>
              <a:gd name="connsiteY97" fmla="*/ 45016 h 614362"/>
              <a:gd name="connsiteX98" fmla="*/ 43664 w 287338"/>
              <a:gd name="connsiteY98" fmla="*/ 36366 h 614362"/>
              <a:gd name="connsiteX99" fmla="*/ 53348 w 287338"/>
              <a:gd name="connsiteY99" fmla="*/ 28599 h 614362"/>
              <a:gd name="connsiteX100" fmla="*/ 63736 w 287338"/>
              <a:gd name="connsiteY100" fmla="*/ 21361 h 614362"/>
              <a:gd name="connsiteX101" fmla="*/ 74476 w 287338"/>
              <a:gd name="connsiteY101" fmla="*/ 15359 h 614362"/>
              <a:gd name="connsiteX102" fmla="*/ 85568 w 287338"/>
              <a:gd name="connsiteY102" fmla="*/ 9886 h 614362"/>
              <a:gd name="connsiteX103" fmla="*/ 97364 w 287338"/>
              <a:gd name="connsiteY103" fmla="*/ 5649 h 614362"/>
              <a:gd name="connsiteX104" fmla="*/ 109337 w 287338"/>
              <a:gd name="connsiteY104" fmla="*/ 2295 h 61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87338" h="614362">
                <a:moveTo>
                  <a:pt x="82550" y="512762"/>
                </a:moveTo>
                <a:lnTo>
                  <a:pt x="204788" y="521405"/>
                </a:lnTo>
                <a:lnTo>
                  <a:pt x="204788" y="542748"/>
                </a:lnTo>
                <a:lnTo>
                  <a:pt x="204437" y="545041"/>
                </a:lnTo>
                <a:lnTo>
                  <a:pt x="203734" y="547334"/>
                </a:lnTo>
                <a:lnTo>
                  <a:pt x="202505" y="549275"/>
                </a:lnTo>
                <a:lnTo>
                  <a:pt x="151573" y="610658"/>
                </a:lnTo>
                <a:lnTo>
                  <a:pt x="149289" y="612775"/>
                </a:lnTo>
                <a:lnTo>
                  <a:pt x="146655" y="614009"/>
                </a:lnTo>
                <a:lnTo>
                  <a:pt x="143669" y="614362"/>
                </a:lnTo>
                <a:lnTo>
                  <a:pt x="140684" y="614009"/>
                </a:lnTo>
                <a:lnTo>
                  <a:pt x="138225" y="612775"/>
                </a:lnTo>
                <a:lnTo>
                  <a:pt x="135942" y="610658"/>
                </a:lnTo>
                <a:lnTo>
                  <a:pt x="85009" y="549275"/>
                </a:lnTo>
                <a:lnTo>
                  <a:pt x="83780" y="547334"/>
                </a:lnTo>
                <a:lnTo>
                  <a:pt x="82726" y="545041"/>
                </a:lnTo>
                <a:lnTo>
                  <a:pt x="82550" y="542748"/>
                </a:lnTo>
                <a:close/>
                <a:moveTo>
                  <a:pt x="82550" y="471487"/>
                </a:moveTo>
                <a:lnTo>
                  <a:pt x="204788" y="480444"/>
                </a:lnTo>
                <a:lnTo>
                  <a:pt x="204788" y="501649"/>
                </a:lnTo>
                <a:lnTo>
                  <a:pt x="82550" y="492692"/>
                </a:lnTo>
                <a:close/>
                <a:moveTo>
                  <a:pt x="82550" y="430212"/>
                </a:moveTo>
                <a:lnTo>
                  <a:pt x="204788" y="439297"/>
                </a:lnTo>
                <a:lnTo>
                  <a:pt x="204788" y="460374"/>
                </a:lnTo>
                <a:lnTo>
                  <a:pt x="82550" y="451289"/>
                </a:lnTo>
                <a:close/>
                <a:moveTo>
                  <a:pt x="82550" y="390525"/>
                </a:moveTo>
                <a:lnTo>
                  <a:pt x="204788" y="399132"/>
                </a:lnTo>
                <a:lnTo>
                  <a:pt x="204788" y="419100"/>
                </a:lnTo>
                <a:lnTo>
                  <a:pt x="82550" y="410493"/>
                </a:lnTo>
                <a:close/>
                <a:moveTo>
                  <a:pt x="82550" y="349250"/>
                </a:moveTo>
                <a:lnTo>
                  <a:pt x="204788" y="357857"/>
                </a:lnTo>
                <a:lnTo>
                  <a:pt x="204788" y="377825"/>
                </a:lnTo>
                <a:lnTo>
                  <a:pt x="82550" y="369218"/>
                </a:lnTo>
                <a:close/>
                <a:moveTo>
                  <a:pt x="82550" y="307975"/>
                </a:moveTo>
                <a:lnTo>
                  <a:pt x="204788" y="316461"/>
                </a:lnTo>
                <a:lnTo>
                  <a:pt x="204788" y="336550"/>
                </a:lnTo>
                <a:lnTo>
                  <a:pt x="82550" y="328064"/>
                </a:lnTo>
                <a:close/>
                <a:moveTo>
                  <a:pt x="82550" y="266700"/>
                </a:moveTo>
                <a:lnTo>
                  <a:pt x="204788" y="275657"/>
                </a:lnTo>
                <a:lnTo>
                  <a:pt x="204788" y="296862"/>
                </a:lnTo>
                <a:lnTo>
                  <a:pt x="82550" y="287905"/>
                </a:lnTo>
                <a:close/>
                <a:moveTo>
                  <a:pt x="82550" y="225425"/>
                </a:moveTo>
                <a:lnTo>
                  <a:pt x="204788" y="234510"/>
                </a:lnTo>
                <a:lnTo>
                  <a:pt x="204788" y="255587"/>
                </a:lnTo>
                <a:lnTo>
                  <a:pt x="82550" y="246502"/>
                </a:lnTo>
                <a:close/>
                <a:moveTo>
                  <a:pt x="121837" y="0"/>
                </a:moveTo>
                <a:lnTo>
                  <a:pt x="124830" y="0"/>
                </a:lnTo>
                <a:lnTo>
                  <a:pt x="127647" y="706"/>
                </a:lnTo>
                <a:lnTo>
                  <a:pt x="129936" y="2295"/>
                </a:lnTo>
                <a:lnTo>
                  <a:pt x="131873" y="4413"/>
                </a:lnTo>
                <a:lnTo>
                  <a:pt x="133105" y="7061"/>
                </a:lnTo>
                <a:lnTo>
                  <a:pt x="133457" y="10063"/>
                </a:lnTo>
                <a:lnTo>
                  <a:pt x="133457" y="40779"/>
                </a:lnTo>
                <a:lnTo>
                  <a:pt x="153881" y="40779"/>
                </a:lnTo>
                <a:lnTo>
                  <a:pt x="153881" y="10063"/>
                </a:lnTo>
                <a:lnTo>
                  <a:pt x="154233" y="7061"/>
                </a:lnTo>
                <a:lnTo>
                  <a:pt x="155642" y="4413"/>
                </a:lnTo>
                <a:lnTo>
                  <a:pt x="157402" y="2295"/>
                </a:lnTo>
                <a:lnTo>
                  <a:pt x="159867" y="706"/>
                </a:lnTo>
                <a:lnTo>
                  <a:pt x="162684" y="0"/>
                </a:lnTo>
                <a:lnTo>
                  <a:pt x="165677" y="0"/>
                </a:lnTo>
                <a:lnTo>
                  <a:pt x="178002" y="2295"/>
                </a:lnTo>
                <a:lnTo>
                  <a:pt x="190150" y="5649"/>
                </a:lnTo>
                <a:lnTo>
                  <a:pt x="201771" y="9886"/>
                </a:lnTo>
                <a:lnTo>
                  <a:pt x="213039" y="15359"/>
                </a:lnTo>
                <a:lnTo>
                  <a:pt x="223779" y="21361"/>
                </a:lnTo>
                <a:lnTo>
                  <a:pt x="233991" y="28599"/>
                </a:lnTo>
                <a:lnTo>
                  <a:pt x="243674" y="36366"/>
                </a:lnTo>
                <a:lnTo>
                  <a:pt x="252653" y="45016"/>
                </a:lnTo>
                <a:lnTo>
                  <a:pt x="261105" y="54373"/>
                </a:lnTo>
                <a:lnTo>
                  <a:pt x="268675" y="64435"/>
                </a:lnTo>
                <a:lnTo>
                  <a:pt x="275542" y="75204"/>
                </a:lnTo>
                <a:lnTo>
                  <a:pt x="281528" y="86678"/>
                </a:lnTo>
                <a:lnTo>
                  <a:pt x="286634" y="98506"/>
                </a:lnTo>
                <a:lnTo>
                  <a:pt x="287338" y="101860"/>
                </a:lnTo>
                <a:lnTo>
                  <a:pt x="286986" y="105038"/>
                </a:lnTo>
                <a:lnTo>
                  <a:pt x="285578" y="108039"/>
                </a:lnTo>
                <a:lnTo>
                  <a:pt x="283993" y="109981"/>
                </a:lnTo>
                <a:lnTo>
                  <a:pt x="281880" y="111393"/>
                </a:lnTo>
                <a:lnTo>
                  <a:pt x="279591" y="112099"/>
                </a:lnTo>
                <a:lnTo>
                  <a:pt x="277126" y="112629"/>
                </a:lnTo>
                <a:lnTo>
                  <a:pt x="204940" y="112629"/>
                </a:lnTo>
                <a:lnTo>
                  <a:pt x="204940" y="214312"/>
                </a:lnTo>
                <a:lnTo>
                  <a:pt x="82399" y="205485"/>
                </a:lnTo>
                <a:lnTo>
                  <a:pt x="82399" y="112629"/>
                </a:lnTo>
                <a:lnTo>
                  <a:pt x="10212" y="112629"/>
                </a:lnTo>
                <a:lnTo>
                  <a:pt x="7747" y="112099"/>
                </a:lnTo>
                <a:lnTo>
                  <a:pt x="5634" y="111393"/>
                </a:lnTo>
                <a:lnTo>
                  <a:pt x="3522" y="109981"/>
                </a:lnTo>
                <a:lnTo>
                  <a:pt x="1761" y="108039"/>
                </a:lnTo>
                <a:lnTo>
                  <a:pt x="352" y="105038"/>
                </a:lnTo>
                <a:lnTo>
                  <a:pt x="0" y="101860"/>
                </a:lnTo>
                <a:lnTo>
                  <a:pt x="705" y="98506"/>
                </a:lnTo>
                <a:lnTo>
                  <a:pt x="5986" y="86678"/>
                </a:lnTo>
                <a:lnTo>
                  <a:pt x="11797" y="75204"/>
                </a:lnTo>
                <a:lnTo>
                  <a:pt x="18663" y="64435"/>
                </a:lnTo>
                <a:lnTo>
                  <a:pt x="26410" y="54373"/>
                </a:lnTo>
                <a:lnTo>
                  <a:pt x="34685" y="45016"/>
                </a:lnTo>
                <a:lnTo>
                  <a:pt x="43664" y="36366"/>
                </a:lnTo>
                <a:lnTo>
                  <a:pt x="53348" y="28599"/>
                </a:lnTo>
                <a:lnTo>
                  <a:pt x="63736" y="21361"/>
                </a:lnTo>
                <a:lnTo>
                  <a:pt x="74476" y="15359"/>
                </a:lnTo>
                <a:lnTo>
                  <a:pt x="85568" y="9886"/>
                </a:lnTo>
                <a:lnTo>
                  <a:pt x="97364" y="5649"/>
                </a:lnTo>
                <a:lnTo>
                  <a:pt x="109337" y="229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91" name="Freeform 590"/>
          <p:cNvSpPr>
            <a:spLocks/>
          </p:cNvSpPr>
          <p:nvPr/>
        </p:nvSpPr>
        <p:spPr bwMode="auto">
          <a:xfrm>
            <a:off x="5473608" y="2660650"/>
            <a:ext cx="300038" cy="612775"/>
          </a:xfrm>
          <a:custGeom>
            <a:avLst/>
            <a:gdLst>
              <a:gd name="connsiteX0" fmla="*/ 84138 w 300038"/>
              <a:gd name="connsiteY0" fmla="*/ 511175 h 612775"/>
              <a:gd name="connsiteX1" fmla="*/ 207963 w 300038"/>
              <a:gd name="connsiteY1" fmla="*/ 519833 h 612775"/>
              <a:gd name="connsiteX2" fmla="*/ 207963 w 300038"/>
              <a:gd name="connsiteY2" fmla="*/ 541213 h 612775"/>
              <a:gd name="connsiteX3" fmla="*/ 207786 w 300038"/>
              <a:gd name="connsiteY3" fmla="*/ 543334 h 612775"/>
              <a:gd name="connsiteX4" fmla="*/ 206897 w 300038"/>
              <a:gd name="connsiteY4" fmla="*/ 545631 h 612775"/>
              <a:gd name="connsiteX5" fmla="*/ 205654 w 300038"/>
              <a:gd name="connsiteY5" fmla="*/ 547751 h 612775"/>
              <a:gd name="connsiteX6" fmla="*/ 154134 w 300038"/>
              <a:gd name="connsiteY6" fmla="*/ 609065 h 612775"/>
              <a:gd name="connsiteX7" fmla="*/ 151825 w 300038"/>
              <a:gd name="connsiteY7" fmla="*/ 611185 h 612775"/>
              <a:gd name="connsiteX8" fmla="*/ 149160 w 300038"/>
              <a:gd name="connsiteY8" fmla="*/ 612422 h 612775"/>
              <a:gd name="connsiteX9" fmla="*/ 146140 w 300038"/>
              <a:gd name="connsiteY9" fmla="*/ 612775 h 612775"/>
              <a:gd name="connsiteX10" fmla="*/ 143119 w 300038"/>
              <a:gd name="connsiteY10" fmla="*/ 612422 h 612775"/>
              <a:gd name="connsiteX11" fmla="*/ 140455 w 300038"/>
              <a:gd name="connsiteY11" fmla="*/ 611185 h 612775"/>
              <a:gd name="connsiteX12" fmla="*/ 138323 w 300038"/>
              <a:gd name="connsiteY12" fmla="*/ 609065 h 612775"/>
              <a:gd name="connsiteX13" fmla="*/ 86625 w 300038"/>
              <a:gd name="connsiteY13" fmla="*/ 547751 h 612775"/>
              <a:gd name="connsiteX14" fmla="*/ 85382 w 300038"/>
              <a:gd name="connsiteY14" fmla="*/ 545631 h 612775"/>
              <a:gd name="connsiteX15" fmla="*/ 84494 w 300038"/>
              <a:gd name="connsiteY15" fmla="*/ 543334 h 612775"/>
              <a:gd name="connsiteX16" fmla="*/ 84138 w 300038"/>
              <a:gd name="connsiteY16" fmla="*/ 541213 h 612775"/>
              <a:gd name="connsiteX17" fmla="*/ 84138 w 300038"/>
              <a:gd name="connsiteY17" fmla="*/ 469900 h 612775"/>
              <a:gd name="connsiteX18" fmla="*/ 207963 w 300038"/>
              <a:gd name="connsiteY18" fmla="*/ 478912 h 612775"/>
              <a:gd name="connsiteX19" fmla="*/ 207963 w 300038"/>
              <a:gd name="connsiteY19" fmla="*/ 500062 h 612775"/>
              <a:gd name="connsiteX20" fmla="*/ 84138 w 300038"/>
              <a:gd name="connsiteY20" fmla="*/ 491050 h 612775"/>
              <a:gd name="connsiteX21" fmla="*/ 84138 w 300038"/>
              <a:gd name="connsiteY21" fmla="*/ 430213 h 612775"/>
              <a:gd name="connsiteX22" fmla="*/ 207963 w 300038"/>
              <a:gd name="connsiteY22" fmla="*/ 438820 h 612775"/>
              <a:gd name="connsiteX23" fmla="*/ 207963 w 300038"/>
              <a:gd name="connsiteY23" fmla="*/ 458788 h 612775"/>
              <a:gd name="connsiteX24" fmla="*/ 84138 w 300038"/>
              <a:gd name="connsiteY24" fmla="*/ 450009 h 612775"/>
              <a:gd name="connsiteX25" fmla="*/ 84138 w 300038"/>
              <a:gd name="connsiteY25" fmla="*/ 388938 h 612775"/>
              <a:gd name="connsiteX26" fmla="*/ 207963 w 300038"/>
              <a:gd name="connsiteY26" fmla="*/ 397545 h 612775"/>
              <a:gd name="connsiteX27" fmla="*/ 207963 w 300038"/>
              <a:gd name="connsiteY27" fmla="*/ 417513 h 612775"/>
              <a:gd name="connsiteX28" fmla="*/ 84138 w 300038"/>
              <a:gd name="connsiteY28" fmla="*/ 408906 h 612775"/>
              <a:gd name="connsiteX29" fmla="*/ 84138 w 300038"/>
              <a:gd name="connsiteY29" fmla="*/ 347663 h 612775"/>
              <a:gd name="connsiteX30" fmla="*/ 207963 w 300038"/>
              <a:gd name="connsiteY30" fmla="*/ 356322 h 612775"/>
              <a:gd name="connsiteX31" fmla="*/ 207963 w 300038"/>
              <a:gd name="connsiteY31" fmla="*/ 376238 h 612775"/>
              <a:gd name="connsiteX32" fmla="*/ 84138 w 300038"/>
              <a:gd name="connsiteY32" fmla="*/ 367579 h 612775"/>
              <a:gd name="connsiteX33" fmla="*/ 84138 w 300038"/>
              <a:gd name="connsiteY33" fmla="*/ 306388 h 612775"/>
              <a:gd name="connsiteX34" fmla="*/ 207963 w 300038"/>
              <a:gd name="connsiteY34" fmla="*/ 315291 h 612775"/>
              <a:gd name="connsiteX35" fmla="*/ 207963 w 300038"/>
              <a:gd name="connsiteY35" fmla="*/ 336550 h 612775"/>
              <a:gd name="connsiteX36" fmla="*/ 84138 w 300038"/>
              <a:gd name="connsiteY36" fmla="*/ 327465 h 612775"/>
              <a:gd name="connsiteX37" fmla="*/ 84138 w 300038"/>
              <a:gd name="connsiteY37" fmla="*/ 266700 h 612775"/>
              <a:gd name="connsiteX38" fmla="*/ 207963 w 300038"/>
              <a:gd name="connsiteY38" fmla="*/ 275238 h 612775"/>
              <a:gd name="connsiteX39" fmla="*/ 207963 w 300038"/>
              <a:gd name="connsiteY39" fmla="*/ 295275 h 612775"/>
              <a:gd name="connsiteX40" fmla="*/ 84138 w 300038"/>
              <a:gd name="connsiteY40" fmla="*/ 286737 h 612775"/>
              <a:gd name="connsiteX41" fmla="*/ 84138 w 300038"/>
              <a:gd name="connsiteY41" fmla="*/ 225425 h 612775"/>
              <a:gd name="connsiteX42" fmla="*/ 207963 w 300038"/>
              <a:gd name="connsiteY42" fmla="*/ 233911 h 612775"/>
              <a:gd name="connsiteX43" fmla="*/ 207963 w 300038"/>
              <a:gd name="connsiteY43" fmla="*/ 254000 h 612775"/>
              <a:gd name="connsiteX44" fmla="*/ 84138 w 300038"/>
              <a:gd name="connsiteY44" fmla="*/ 245514 h 612775"/>
              <a:gd name="connsiteX45" fmla="*/ 21696 w 300038"/>
              <a:gd name="connsiteY45" fmla="*/ 0 h 612775"/>
              <a:gd name="connsiteX46" fmla="*/ 113418 w 300038"/>
              <a:gd name="connsiteY46" fmla="*/ 0 h 612775"/>
              <a:gd name="connsiteX47" fmla="*/ 116064 w 300038"/>
              <a:gd name="connsiteY47" fmla="*/ 351 h 612775"/>
              <a:gd name="connsiteX48" fmla="*/ 118534 w 300038"/>
              <a:gd name="connsiteY48" fmla="*/ 1578 h 612775"/>
              <a:gd name="connsiteX49" fmla="*/ 120650 w 300038"/>
              <a:gd name="connsiteY49" fmla="*/ 3157 h 612775"/>
              <a:gd name="connsiteX50" fmla="*/ 122238 w 300038"/>
              <a:gd name="connsiteY50" fmla="*/ 5261 h 612775"/>
              <a:gd name="connsiteX51" fmla="*/ 131057 w 300038"/>
              <a:gd name="connsiteY51" fmla="*/ 20343 h 612775"/>
              <a:gd name="connsiteX52" fmla="*/ 160162 w 300038"/>
              <a:gd name="connsiteY52" fmla="*/ 20343 h 612775"/>
              <a:gd name="connsiteX53" fmla="*/ 168805 w 300038"/>
              <a:gd name="connsiteY53" fmla="*/ 5261 h 612775"/>
              <a:gd name="connsiteX54" fmla="*/ 170569 w 300038"/>
              <a:gd name="connsiteY54" fmla="*/ 3157 h 612775"/>
              <a:gd name="connsiteX55" fmla="*/ 172509 w 300038"/>
              <a:gd name="connsiteY55" fmla="*/ 1578 h 612775"/>
              <a:gd name="connsiteX56" fmla="*/ 174978 w 300038"/>
              <a:gd name="connsiteY56" fmla="*/ 351 h 612775"/>
              <a:gd name="connsiteX57" fmla="*/ 177801 w 300038"/>
              <a:gd name="connsiteY57" fmla="*/ 0 h 612775"/>
              <a:gd name="connsiteX58" fmla="*/ 278166 w 300038"/>
              <a:gd name="connsiteY58" fmla="*/ 0 h 612775"/>
              <a:gd name="connsiteX59" fmla="*/ 282399 w 300038"/>
              <a:gd name="connsiteY59" fmla="*/ 526 h 612775"/>
              <a:gd name="connsiteX60" fmla="*/ 286456 w 300038"/>
              <a:gd name="connsiteY60" fmla="*/ 1754 h 612775"/>
              <a:gd name="connsiteX61" fmla="*/ 289984 w 300038"/>
              <a:gd name="connsiteY61" fmla="*/ 3507 h 612775"/>
              <a:gd name="connsiteX62" fmla="*/ 293335 w 300038"/>
              <a:gd name="connsiteY62" fmla="*/ 6138 h 612775"/>
              <a:gd name="connsiteX63" fmla="*/ 295981 w 300038"/>
              <a:gd name="connsiteY63" fmla="*/ 9295 h 612775"/>
              <a:gd name="connsiteX64" fmla="*/ 297922 w 300038"/>
              <a:gd name="connsiteY64" fmla="*/ 12977 h 612775"/>
              <a:gd name="connsiteX65" fmla="*/ 299509 w 300038"/>
              <a:gd name="connsiteY65" fmla="*/ 16835 h 612775"/>
              <a:gd name="connsiteX66" fmla="*/ 300038 w 300038"/>
              <a:gd name="connsiteY66" fmla="*/ 21044 h 612775"/>
              <a:gd name="connsiteX67" fmla="*/ 299862 w 300038"/>
              <a:gd name="connsiteY67" fmla="*/ 25078 h 612775"/>
              <a:gd name="connsiteX68" fmla="*/ 298804 w 300038"/>
              <a:gd name="connsiteY68" fmla="*/ 28936 h 612775"/>
              <a:gd name="connsiteX69" fmla="*/ 297040 w 300038"/>
              <a:gd name="connsiteY69" fmla="*/ 32619 h 612775"/>
              <a:gd name="connsiteX70" fmla="*/ 294570 w 300038"/>
              <a:gd name="connsiteY70" fmla="*/ 35951 h 612775"/>
              <a:gd name="connsiteX71" fmla="*/ 287338 w 300038"/>
              <a:gd name="connsiteY71" fmla="*/ 43317 h 612775"/>
              <a:gd name="connsiteX72" fmla="*/ 279577 w 300038"/>
              <a:gd name="connsiteY72" fmla="*/ 50331 h 612775"/>
              <a:gd name="connsiteX73" fmla="*/ 271287 w 300038"/>
              <a:gd name="connsiteY73" fmla="*/ 56995 h 612775"/>
              <a:gd name="connsiteX74" fmla="*/ 263173 w 300038"/>
              <a:gd name="connsiteY74" fmla="*/ 63309 h 612775"/>
              <a:gd name="connsiteX75" fmla="*/ 254883 w 300038"/>
              <a:gd name="connsiteY75" fmla="*/ 69447 h 612775"/>
              <a:gd name="connsiteX76" fmla="*/ 247827 w 300038"/>
              <a:gd name="connsiteY76" fmla="*/ 74883 h 612775"/>
              <a:gd name="connsiteX77" fmla="*/ 241124 w 300038"/>
              <a:gd name="connsiteY77" fmla="*/ 79794 h 612775"/>
              <a:gd name="connsiteX78" fmla="*/ 234598 w 300038"/>
              <a:gd name="connsiteY78" fmla="*/ 85932 h 612775"/>
              <a:gd name="connsiteX79" fmla="*/ 228601 w 300038"/>
              <a:gd name="connsiteY79" fmla="*/ 92596 h 612775"/>
              <a:gd name="connsiteX80" fmla="*/ 223133 w 300038"/>
              <a:gd name="connsiteY80" fmla="*/ 99786 h 612775"/>
              <a:gd name="connsiteX81" fmla="*/ 218546 w 300038"/>
              <a:gd name="connsiteY81" fmla="*/ 107678 h 612775"/>
              <a:gd name="connsiteX82" fmla="*/ 214842 w 300038"/>
              <a:gd name="connsiteY82" fmla="*/ 115920 h 612775"/>
              <a:gd name="connsiteX83" fmla="*/ 211844 w 300038"/>
              <a:gd name="connsiteY83" fmla="*/ 124689 h 612775"/>
              <a:gd name="connsiteX84" fmla="*/ 209551 w 300038"/>
              <a:gd name="connsiteY84" fmla="*/ 133633 h 612775"/>
              <a:gd name="connsiteX85" fmla="*/ 208316 w 300038"/>
              <a:gd name="connsiteY85" fmla="*/ 142927 h 612775"/>
              <a:gd name="connsiteX86" fmla="*/ 207610 w 300038"/>
              <a:gd name="connsiteY86" fmla="*/ 152397 h 612775"/>
              <a:gd name="connsiteX87" fmla="*/ 207610 w 300038"/>
              <a:gd name="connsiteY87" fmla="*/ 212725 h 612775"/>
              <a:gd name="connsiteX88" fmla="*/ 84667 w 300038"/>
              <a:gd name="connsiteY88" fmla="*/ 203956 h 612775"/>
              <a:gd name="connsiteX89" fmla="*/ 84667 w 300038"/>
              <a:gd name="connsiteY89" fmla="*/ 152397 h 612775"/>
              <a:gd name="connsiteX90" fmla="*/ 84314 w 300038"/>
              <a:gd name="connsiteY90" fmla="*/ 142927 h 612775"/>
              <a:gd name="connsiteX91" fmla="*/ 83079 w 300038"/>
              <a:gd name="connsiteY91" fmla="*/ 133633 h 612775"/>
              <a:gd name="connsiteX92" fmla="*/ 80786 w 300038"/>
              <a:gd name="connsiteY92" fmla="*/ 124689 h 612775"/>
              <a:gd name="connsiteX93" fmla="*/ 77787 w 300038"/>
              <a:gd name="connsiteY93" fmla="*/ 115920 h 612775"/>
              <a:gd name="connsiteX94" fmla="*/ 73907 w 300038"/>
              <a:gd name="connsiteY94" fmla="*/ 107678 h 612775"/>
              <a:gd name="connsiteX95" fmla="*/ 69144 w 300038"/>
              <a:gd name="connsiteY95" fmla="*/ 99786 h 612775"/>
              <a:gd name="connsiteX96" fmla="*/ 64029 w 300038"/>
              <a:gd name="connsiteY96" fmla="*/ 92596 h 612775"/>
              <a:gd name="connsiteX97" fmla="*/ 58032 w 300038"/>
              <a:gd name="connsiteY97" fmla="*/ 85932 h 612775"/>
              <a:gd name="connsiteX98" fmla="*/ 51329 w 300038"/>
              <a:gd name="connsiteY98" fmla="*/ 79794 h 612775"/>
              <a:gd name="connsiteX99" fmla="*/ 42686 w 300038"/>
              <a:gd name="connsiteY99" fmla="*/ 72954 h 612775"/>
              <a:gd name="connsiteX100" fmla="*/ 34396 w 300038"/>
              <a:gd name="connsiteY100" fmla="*/ 65939 h 612775"/>
              <a:gd name="connsiteX101" fmla="*/ 26105 w 300038"/>
              <a:gd name="connsiteY101" fmla="*/ 58574 h 612775"/>
              <a:gd name="connsiteX102" fmla="*/ 18344 w 300038"/>
              <a:gd name="connsiteY102" fmla="*/ 51033 h 612775"/>
              <a:gd name="connsiteX103" fmla="*/ 10759 w 300038"/>
              <a:gd name="connsiteY103" fmla="*/ 42966 h 612775"/>
              <a:gd name="connsiteX104" fmla="*/ 4233 w 300038"/>
              <a:gd name="connsiteY104" fmla="*/ 34723 h 612775"/>
              <a:gd name="connsiteX105" fmla="*/ 2116 w 300038"/>
              <a:gd name="connsiteY105" fmla="*/ 31216 h 612775"/>
              <a:gd name="connsiteX106" fmla="*/ 705 w 300038"/>
              <a:gd name="connsiteY106" fmla="*/ 27182 h 612775"/>
              <a:gd name="connsiteX107" fmla="*/ 0 w 300038"/>
              <a:gd name="connsiteY107" fmla="*/ 23324 h 612775"/>
              <a:gd name="connsiteX108" fmla="*/ 176 w 300038"/>
              <a:gd name="connsiteY108" fmla="*/ 19466 h 612775"/>
              <a:gd name="connsiteX109" fmla="*/ 882 w 300038"/>
              <a:gd name="connsiteY109" fmla="*/ 15608 h 612775"/>
              <a:gd name="connsiteX110" fmla="*/ 2469 w 300038"/>
              <a:gd name="connsiteY110" fmla="*/ 11925 h 612775"/>
              <a:gd name="connsiteX111" fmla="*/ 4409 w 300038"/>
              <a:gd name="connsiteY111" fmla="*/ 8418 h 612775"/>
              <a:gd name="connsiteX112" fmla="*/ 7232 w 300038"/>
              <a:gd name="connsiteY112" fmla="*/ 5612 h 612775"/>
              <a:gd name="connsiteX113" fmla="*/ 10407 w 300038"/>
              <a:gd name="connsiteY113" fmla="*/ 3157 h 612775"/>
              <a:gd name="connsiteX114" fmla="*/ 13758 w 300038"/>
              <a:gd name="connsiteY114" fmla="*/ 1578 h 612775"/>
              <a:gd name="connsiteX115" fmla="*/ 17639 w 300038"/>
              <a:gd name="connsiteY115" fmla="*/ 351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300038" h="612775">
                <a:moveTo>
                  <a:pt x="84138" y="511175"/>
                </a:moveTo>
                <a:lnTo>
                  <a:pt x="207963" y="519833"/>
                </a:lnTo>
                <a:lnTo>
                  <a:pt x="207963" y="541213"/>
                </a:lnTo>
                <a:lnTo>
                  <a:pt x="207786" y="543334"/>
                </a:lnTo>
                <a:lnTo>
                  <a:pt x="206897" y="545631"/>
                </a:lnTo>
                <a:lnTo>
                  <a:pt x="205654" y="547751"/>
                </a:lnTo>
                <a:lnTo>
                  <a:pt x="154134" y="609065"/>
                </a:lnTo>
                <a:lnTo>
                  <a:pt x="151825" y="611185"/>
                </a:lnTo>
                <a:lnTo>
                  <a:pt x="149160" y="612422"/>
                </a:lnTo>
                <a:lnTo>
                  <a:pt x="146140" y="612775"/>
                </a:lnTo>
                <a:lnTo>
                  <a:pt x="143119" y="612422"/>
                </a:lnTo>
                <a:lnTo>
                  <a:pt x="140455" y="611185"/>
                </a:lnTo>
                <a:lnTo>
                  <a:pt x="138323" y="609065"/>
                </a:lnTo>
                <a:lnTo>
                  <a:pt x="86625" y="547751"/>
                </a:lnTo>
                <a:lnTo>
                  <a:pt x="85382" y="545631"/>
                </a:lnTo>
                <a:lnTo>
                  <a:pt x="84494" y="543334"/>
                </a:lnTo>
                <a:lnTo>
                  <a:pt x="84138" y="541213"/>
                </a:lnTo>
                <a:close/>
                <a:moveTo>
                  <a:pt x="84138" y="469900"/>
                </a:moveTo>
                <a:lnTo>
                  <a:pt x="207963" y="478912"/>
                </a:lnTo>
                <a:lnTo>
                  <a:pt x="207963" y="500062"/>
                </a:lnTo>
                <a:lnTo>
                  <a:pt x="84138" y="491050"/>
                </a:lnTo>
                <a:close/>
                <a:moveTo>
                  <a:pt x="84138" y="430213"/>
                </a:moveTo>
                <a:lnTo>
                  <a:pt x="207963" y="438820"/>
                </a:lnTo>
                <a:lnTo>
                  <a:pt x="207963" y="458788"/>
                </a:lnTo>
                <a:lnTo>
                  <a:pt x="84138" y="450009"/>
                </a:lnTo>
                <a:close/>
                <a:moveTo>
                  <a:pt x="84138" y="388938"/>
                </a:moveTo>
                <a:lnTo>
                  <a:pt x="207963" y="397545"/>
                </a:lnTo>
                <a:lnTo>
                  <a:pt x="207963" y="417513"/>
                </a:lnTo>
                <a:lnTo>
                  <a:pt x="84138" y="408906"/>
                </a:lnTo>
                <a:close/>
                <a:moveTo>
                  <a:pt x="84138" y="347663"/>
                </a:moveTo>
                <a:lnTo>
                  <a:pt x="207963" y="356322"/>
                </a:lnTo>
                <a:lnTo>
                  <a:pt x="207963" y="376238"/>
                </a:lnTo>
                <a:lnTo>
                  <a:pt x="84138" y="367579"/>
                </a:lnTo>
                <a:close/>
                <a:moveTo>
                  <a:pt x="84138" y="306388"/>
                </a:moveTo>
                <a:lnTo>
                  <a:pt x="207963" y="315291"/>
                </a:lnTo>
                <a:lnTo>
                  <a:pt x="207963" y="336550"/>
                </a:lnTo>
                <a:lnTo>
                  <a:pt x="84138" y="327465"/>
                </a:lnTo>
                <a:close/>
                <a:moveTo>
                  <a:pt x="84138" y="266700"/>
                </a:moveTo>
                <a:lnTo>
                  <a:pt x="207963" y="275238"/>
                </a:lnTo>
                <a:lnTo>
                  <a:pt x="207963" y="295275"/>
                </a:lnTo>
                <a:lnTo>
                  <a:pt x="84138" y="286737"/>
                </a:lnTo>
                <a:close/>
                <a:moveTo>
                  <a:pt x="84138" y="225425"/>
                </a:moveTo>
                <a:lnTo>
                  <a:pt x="207963" y="233911"/>
                </a:lnTo>
                <a:lnTo>
                  <a:pt x="207963" y="254000"/>
                </a:lnTo>
                <a:lnTo>
                  <a:pt x="84138" y="245514"/>
                </a:lnTo>
                <a:close/>
                <a:moveTo>
                  <a:pt x="21696" y="0"/>
                </a:moveTo>
                <a:lnTo>
                  <a:pt x="113418" y="0"/>
                </a:lnTo>
                <a:lnTo>
                  <a:pt x="116064" y="351"/>
                </a:lnTo>
                <a:lnTo>
                  <a:pt x="118534" y="1578"/>
                </a:lnTo>
                <a:lnTo>
                  <a:pt x="120650" y="3157"/>
                </a:lnTo>
                <a:lnTo>
                  <a:pt x="122238" y="5261"/>
                </a:lnTo>
                <a:lnTo>
                  <a:pt x="131057" y="20343"/>
                </a:lnTo>
                <a:lnTo>
                  <a:pt x="160162" y="20343"/>
                </a:lnTo>
                <a:lnTo>
                  <a:pt x="168805" y="5261"/>
                </a:lnTo>
                <a:lnTo>
                  <a:pt x="170569" y="3157"/>
                </a:lnTo>
                <a:lnTo>
                  <a:pt x="172509" y="1578"/>
                </a:lnTo>
                <a:lnTo>
                  <a:pt x="174978" y="351"/>
                </a:lnTo>
                <a:lnTo>
                  <a:pt x="177801" y="0"/>
                </a:lnTo>
                <a:lnTo>
                  <a:pt x="278166" y="0"/>
                </a:lnTo>
                <a:lnTo>
                  <a:pt x="282399" y="526"/>
                </a:lnTo>
                <a:lnTo>
                  <a:pt x="286456" y="1754"/>
                </a:lnTo>
                <a:lnTo>
                  <a:pt x="289984" y="3507"/>
                </a:lnTo>
                <a:lnTo>
                  <a:pt x="293335" y="6138"/>
                </a:lnTo>
                <a:lnTo>
                  <a:pt x="295981" y="9295"/>
                </a:lnTo>
                <a:lnTo>
                  <a:pt x="297922" y="12977"/>
                </a:lnTo>
                <a:lnTo>
                  <a:pt x="299509" y="16835"/>
                </a:lnTo>
                <a:lnTo>
                  <a:pt x="300038" y="21044"/>
                </a:lnTo>
                <a:lnTo>
                  <a:pt x="299862" y="25078"/>
                </a:lnTo>
                <a:lnTo>
                  <a:pt x="298804" y="28936"/>
                </a:lnTo>
                <a:lnTo>
                  <a:pt x="297040" y="32619"/>
                </a:lnTo>
                <a:lnTo>
                  <a:pt x="294570" y="35951"/>
                </a:lnTo>
                <a:lnTo>
                  <a:pt x="287338" y="43317"/>
                </a:lnTo>
                <a:lnTo>
                  <a:pt x="279577" y="50331"/>
                </a:lnTo>
                <a:lnTo>
                  <a:pt x="271287" y="56995"/>
                </a:lnTo>
                <a:lnTo>
                  <a:pt x="263173" y="63309"/>
                </a:lnTo>
                <a:lnTo>
                  <a:pt x="254883" y="69447"/>
                </a:lnTo>
                <a:lnTo>
                  <a:pt x="247827" y="74883"/>
                </a:lnTo>
                <a:lnTo>
                  <a:pt x="241124" y="79794"/>
                </a:lnTo>
                <a:lnTo>
                  <a:pt x="234598" y="85932"/>
                </a:lnTo>
                <a:lnTo>
                  <a:pt x="228601" y="92596"/>
                </a:lnTo>
                <a:lnTo>
                  <a:pt x="223133" y="99786"/>
                </a:lnTo>
                <a:lnTo>
                  <a:pt x="218546" y="107678"/>
                </a:lnTo>
                <a:lnTo>
                  <a:pt x="214842" y="115920"/>
                </a:lnTo>
                <a:lnTo>
                  <a:pt x="211844" y="124689"/>
                </a:lnTo>
                <a:lnTo>
                  <a:pt x="209551" y="133633"/>
                </a:lnTo>
                <a:lnTo>
                  <a:pt x="208316" y="142927"/>
                </a:lnTo>
                <a:lnTo>
                  <a:pt x="207610" y="152397"/>
                </a:lnTo>
                <a:lnTo>
                  <a:pt x="207610" y="212725"/>
                </a:lnTo>
                <a:lnTo>
                  <a:pt x="84667" y="203956"/>
                </a:lnTo>
                <a:lnTo>
                  <a:pt x="84667" y="152397"/>
                </a:lnTo>
                <a:lnTo>
                  <a:pt x="84314" y="142927"/>
                </a:lnTo>
                <a:lnTo>
                  <a:pt x="83079" y="133633"/>
                </a:lnTo>
                <a:lnTo>
                  <a:pt x="80786" y="124689"/>
                </a:lnTo>
                <a:lnTo>
                  <a:pt x="77787" y="115920"/>
                </a:lnTo>
                <a:lnTo>
                  <a:pt x="73907" y="107678"/>
                </a:lnTo>
                <a:lnTo>
                  <a:pt x="69144" y="99786"/>
                </a:lnTo>
                <a:lnTo>
                  <a:pt x="64029" y="92596"/>
                </a:lnTo>
                <a:lnTo>
                  <a:pt x="58032" y="85932"/>
                </a:lnTo>
                <a:lnTo>
                  <a:pt x="51329" y="79794"/>
                </a:lnTo>
                <a:lnTo>
                  <a:pt x="42686" y="72954"/>
                </a:lnTo>
                <a:lnTo>
                  <a:pt x="34396" y="65939"/>
                </a:lnTo>
                <a:lnTo>
                  <a:pt x="26105" y="58574"/>
                </a:lnTo>
                <a:lnTo>
                  <a:pt x="18344" y="51033"/>
                </a:lnTo>
                <a:lnTo>
                  <a:pt x="10759" y="42966"/>
                </a:lnTo>
                <a:lnTo>
                  <a:pt x="4233" y="34723"/>
                </a:lnTo>
                <a:lnTo>
                  <a:pt x="2116" y="31216"/>
                </a:lnTo>
                <a:lnTo>
                  <a:pt x="705" y="27182"/>
                </a:lnTo>
                <a:lnTo>
                  <a:pt x="0" y="23324"/>
                </a:lnTo>
                <a:lnTo>
                  <a:pt x="176" y="19466"/>
                </a:lnTo>
                <a:lnTo>
                  <a:pt x="882" y="15608"/>
                </a:lnTo>
                <a:lnTo>
                  <a:pt x="2469" y="11925"/>
                </a:lnTo>
                <a:lnTo>
                  <a:pt x="4409" y="8418"/>
                </a:lnTo>
                <a:lnTo>
                  <a:pt x="7232" y="5612"/>
                </a:lnTo>
                <a:lnTo>
                  <a:pt x="10407" y="3157"/>
                </a:lnTo>
                <a:lnTo>
                  <a:pt x="13758" y="1578"/>
                </a:lnTo>
                <a:lnTo>
                  <a:pt x="17639" y="3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92" name="Freeform 591"/>
          <p:cNvSpPr>
            <a:spLocks/>
          </p:cNvSpPr>
          <p:nvPr/>
        </p:nvSpPr>
        <p:spPr bwMode="auto">
          <a:xfrm>
            <a:off x="6467046" y="2660650"/>
            <a:ext cx="184150" cy="612775"/>
          </a:xfrm>
          <a:custGeom>
            <a:avLst/>
            <a:gdLst>
              <a:gd name="connsiteX0" fmla="*/ 51628 w 184150"/>
              <a:gd name="connsiteY0" fmla="*/ 122238 h 612775"/>
              <a:gd name="connsiteX1" fmla="*/ 132698 w 184150"/>
              <a:gd name="connsiteY1" fmla="*/ 122238 h 612775"/>
              <a:gd name="connsiteX2" fmla="*/ 136032 w 184150"/>
              <a:gd name="connsiteY2" fmla="*/ 122767 h 612775"/>
              <a:gd name="connsiteX3" fmla="*/ 138839 w 184150"/>
              <a:gd name="connsiteY3" fmla="*/ 124178 h 612775"/>
              <a:gd name="connsiteX4" fmla="*/ 140945 w 184150"/>
              <a:gd name="connsiteY4" fmla="*/ 126471 h 612775"/>
              <a:gd name="connsiteX5" fmla="*/ 142349 w 184150"/>
              <a:gd name="connsiteY5" fmla="*/ 129294 h 612775"/>
              <a:gd name="connsiteX6" fmla="*/ 142875 w 184150"/>
              <a:gd name="connsiteY6" fmla="*/ 132469 h 612775"/>
              <a:gd name="connsiteX7" fmla="*/ 142875 w 184150"/>
              <a:gd name="connsiteY7" fmla="*/ 541338 h 612775"/>
              <a:gd name="connsiteX8" fmla="*/ 142524 w 184150"/>
              <a:gd name="connsiteY8" fmla="*/ 544336 h 612775"/>
              <a:gd name="connsiteX9" fmla="*/ 141120 w 184150"/>
              <a:gd name="connsiteY9" fmla="*/ 546806 h 612775"/>
              <a:gd name="connsiteX10" fmla="*/ 100410 w 184150"/>
              <a:gd name="connsiteY10" fmla="*/ 608365 h 612775"/>
              <a:gd name="connsiteX11" fmla="*/ 98831 w 184150"/>
              <a:gd name="connsiteY11" fmla="*/ 610129 h 612775"/>
              <a:gd name="connsiteX12" fmla="*/ 96725 w 184150"/>
              <a:gd name="connsiteY12" fmla="*/ 611717 h 612775"/>
              <a:gd name="connsiteX13" fmla="*/ 94444 w 184150"/>
              <a:gd name="connsiteY13" fmla="*/ 612422 h 612775"/>
              <a:gd name="connsiteX14" fmla="*/ 91988 w 184150"/>
              <a:gd name="connsiteY14" fmla="*/ 612775 h 612775"/>
              <a:gd name="connsiteX15" fmla="*/ 89531 w 184150"/>
              <a:gd name="connsiteY15" fmla="*/ 612422 h 612775"/>
              <a:gd name="connsiteX16" fmla="*/ 87074 w 184150"/>
              <a:gd name="connsiteY16" fmla="*/ 611540 h 612775"/>
              <a:gd name="connsiteX17" fmla="*/ 85144 w 184150"/>
              <a:gd name="connsiteY17" fmla="*/ 610129 h 612775"/>
              <a:gd name="connsiteX18" fmla="*/ 83389 w 184150"/>
              <a:gd name="connsiteY18" fmla="*/ 608365 h 612775"/>
              <a:gd name="connsiteX19" fmla="*/ 42855 w 184150"/>
              <a:gd name="connsiteY19" fmla="*/ 546806 h 612775"/>
              <a:gd name="connsiteX20" fmla="*/ 41802 w 184150"/>
              <a:gd name="connsiteY20" fmla="*/ 544336 h 612775"/>
              <a:gd name="connsiteX21" fmla="*/ 41275 w 184150"/>
              <a:gd name="connsiteY21" fmla="*/ 541338 h 612775"/>
              <a:gd name="connsiteX22" fmla="*/ 41451 w 184150"/>
              <a:gd name="connsiteY22" fmla="*/ 132469 h 612775"/>
              <a:gd name="connsiteX23" fmla="*/ 41977 w 184150"/>
              <a:gd name="connsiteY23" fmla="*/ 129294 h 612775"/>
              <a:gd name="connsiteX24" fmla="*/ 43556 w 184150"/>
              <a:gd name="connsiteY24" fmla="*/ 126471 h 612775"/>
              <a:gd name="connsiteX25" fmla="*/ 45487 w 184150"/>
              <a:gd name="connsiteY25" fmla="*/ 124178 h 612775"/>
              <a:gd name="connsiteX26" fmla="*/ 48294 w 184150"/>
              <a:gd name="connsiteY26" fmla="*/ 122767 h 612775"/>
              <a:gd name="connsiteX27" fmla="*/ 10250 w 184150"/>
              <a:gd name="connsiteY27" fmla="*/ 0 h 612775"/>
              <a:gd name="connsiteX28" fmla="*/ 173900 w 184150"/>
              <a:gd name="connsiteY28" fmla="*/ 0 h 612775"/>
              <a:gd name="connsiteX29" fmla="*/ 177081 w 184150"/>
              <a:gd name="connsiteY29" fmla="*/ 526 h 612775"/>
              <a:gd name="connsiteX30" fmla="*/ 179909 w 184150"/>
              <a:gd name="connsiteY30" fmla="*/ 2102 h 612775"/>
              <a:gd name="connsiteX31" fmla="*/ 182030 w 184150"/>
              <a:gd name="connsiteY31" fmla="*/ 4379 h 612775"/>
              <a:gd name="connsiteX32" fmla="*/ 183620 w 184150"/>
              <a:gd name="connsiteY32" fmla="*/ 7007 h 612775"/>
              <a:gd name="connsiteX33" fmla="*/ 184150 w 184150"/>
              <a:gd name="connsiteY33" fmla="*/ 10160 h 612775"/>
              <a:gd name="connsiteX34" fmla="*/ 184150 w 184150"/>
              <a:gd name="connsiteY34" fmla="*/ 50975 h 612775"/>
              <a:gd name="connsiteX35" fmla="*/ 183797 w 184150"/>
              <a:gd name="connsiteY35" fmla="*/ 53077 h 612775"/>
              <a:gd name="connsiteX36" fmla="*/ 183267 w 184150"/>
              <a:gd name="connsiteY36" fmla="*/ 55179 h 612775"/>
              <a:gd name="connsiteX37" fmla="*/ 182030 w 184150"/>
              <a:gd name="connsiteY37" fmla="*/ 56931 h 612775"/>
              <a:gd name="connsiteX38" fmla="*/ 151279 w 184150"/>
              <a:gd name="connsiteY38" fmla="*/ 97571 h 612775"/>
              <a:gd name="connsiteX39" fmla="*/ 149158 w 184150"/>
              <a:gd name="connsiteY39" fmla="*/ 99673 h 612775"/>
              <a:gd name="connsiteX40" fmla="*/ 146331 w 184150"/>
              <a:gd name="connsiteY40" fmla="*/ 101250 h 612775"/>
              <a:gd name="connsiteX41" fmla="*/ 143149 w 184150"/>
              <a:gd name="connsiteY41" fmla="*/ 101600 h 612775"/>
              <a:gd name="connsiteX42" fmla="*/ 40824 w 184150"/>
              <a:gd name="connsiteY42" fmla="*/ 101600 h 612775"/>
              <a:gd name="connsiteX43" fmla="*/ 37820 w 184150"/>
              <a:gd name="connsiteY43" fmla="*/ 101250 h 612775"/>
              <a:gd name="connsiteX44" fmla="*/ 34992 w 184150"/>
              <a:gd name="connsiteY44" fmla="*/ 99673 h 612775"/>
              <a:gd name="connsiteX45" fmla="*/ 32695 w 184150"/>
              <a:gd name="connsiteY45" fmla="*/ 97571 h 612775"/>
              <a:gd name="connsiteX46" fmla="*/ 2121 w 184150"/>
              <a:gd name="connsiteY46" fmla="*/ 56931 h 612775"/>
              <a:gd name="connsiteX47" fmla="*/ 884 w 184150"/>
              <a:gd name="connsiteY47" fmla="*/ 55179 h 612775"/>
              <a:gd name="connsiteX48" fmla="*/ 177 w 184150"/>
              <a:gd name="connsiteY48" fmla="*/ 53077 h 612775"/>
              <a:gd name="connsiteX49" fmla="*/ 0 w 184150"/>
              <a:gd name="connsiteY49" fmla="*/ 50975 h 612775"/>
              <a:gd name="connsiteX50" fmla="*/ 0 w 184150"/>
              <a:gd name="connsiteY50" fmla="*/ 10160 h 612775"/>
              <a:gd name="connsiteX51" fmla="*/ 354 w 184150"/>
              <a:gd name="connsiteY51" fmla="*/ 7007 h 612775"/>
              <a:gd name="connsiteX52" fmla="*/ 1944 w 184150"/>
              <a:gd name="connsiteY52" fmla="*/ 4379 h 612775"/>
              <a:gd name="connsiteX53" fmla="*/ 4065 w 184150"/>
              <a:gd name="connsiteY53" fmla="*/ 2102 h 612775"/>
              <a:gd name="connsiteX54" fmla="*/ 6893 w 184150"/>
              <a:gd name="connsiteY54" fmla="*/ 526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4150" h="612775">
                <a:moveTo>
                  <a:pt x="51628" y="122238"/>
                </a:moveTo>
                <a:lnTo>
                  <a:pt x="132698" y="122238"/>
                </a:lnTo>
                <a:lnTo>
                  <a:pt x="136032" y="122767"/>
                </a:lnTo>
                <a:lnTo>
                  <a:pt x="138839" y="124178"/>
                </a:lnTo>
                <a:lnTo>
                  <a:pt x="140945" y="126471"/>
                </a:lnTo>
                <a:lnTo>
                  <a:pt x="142349" y="129294"/>
                </a:lnTo>
                <a:lnTo>
                  <a:pt x="142875" y="132469"/>
                </a:lnTo>
                <a:lnTo>
                  <a:pt x="142875" y="541338"/>
                </a:lnTo>
                <a:lnTo>
                  <a:pt x="142524" y="544336"/>
                </a:lnTo>
                <a:lnTo>
                  <a:pt x="141120" y="546806"/>
                </a:lnTo>
                <a:lnTo>
                  <a:pt x="100410" y="608365"/>
                </a:lnTo>
                <a:lnTo>
                  <a:pt x="98831" y="610129"/>
                </a:lnTo>
                <a:lnTo>
                  <a:pt x="96725" y="611717"/>
                </a:lnTo>
                <a:lnTo>
                  <a:pt x="94444" y="612422"/>
                </a:lnTo>
                <a:lnTo>
                  <a:pt x="91988" y="612775"/>
                </a:lnTo>
                <a:lnTo>
                  <a:pt x="89531" y="612422"/>
                </a:lnTo>
                <a:lnTo>
                  <a:pt x="87074" y="611540"/>
                </a:lnTo>
                <a:lnTo>
                  <a:pt x="85144" y="610129"/>
                </a:lnTo>
                <a:lnTo>
                  <a:pt x="83389" y="608365"/>
                </a:lnTo>
                <a:lnTo>
                  <a:pt x="42855" y="546806"/>
                </a:lnTo>
                <a:lnTo>
                  <a:pt x="41802" y="544336"/>
                </a:lnTo>
                <a:lnTo>
                  <a:pt x="41275" y="541338"/>
                </a:lnTo>
                <a:lnTo>
                  <a:pt x="41451" y="132469"/>
                </a:lnTo>
                <a:lnTo>
                  <a:pt x="41977" y="129294"/>
                </a:lnTo>
                <a:lnTo>
                  <a:pt x="43556" y="126471"/>
                </a:lnTo>
                <a:lnTo>
                  <a:pt x="45487" y="124178"/>
                </a:lnTo>
                <a:lnTo>
                  <a:pt x="48294" y="122767"/>
                </a:lnTo>
                <a:close/>
                <a:moveTo>
                  <a:pt x="10250" y="0"/>
                </a:moveTo>
                <a:lnTo>
                  <a:pt x="173900" y="0"/>
                </a:lnTo>
                <a:lnTo>
                  <a:pt x="177081" y="526"/>
                </a:lnTo>
                <a:lnTo>
                  <a:pt x="179909" y="2102"/>
                </a:lnTo>
                <a:lnTo>
                  <a:pt x="182030" y="4379"/>
                </a:lnTo>
                <a:lnTo>
                  <a:pt x="183620" y="7007"/>
                </a:lnTo>
                <a:lnTo>
                  <a:pt x="184150" y="10160"/>
                </a:lnTo>
                <a:lnTo>
                  <a:pt x="184150" y="50975"/>
                </a:lnTo>
                <a:lnTo>
                  <a:pt x="183797" y="53077"/>
                </a:lnTo>
                <a:lnTo>
                  <a:pt x="183267" y="55179"/>
                </a:lnTo>
                <a:lnTo>
                  <a:pt x="182030" y="56931"/>
                </a:lnTo>
                <a:lnTo>
                  <a:pt x="151279" y="97571"/>
                </a:lnTo>
                <a:lnTo>
                  <a:pt x="149158" y="99673"/>
                </a:lnTo>
                <a:lnTo>
                  <a:pt x="146331" y="101250"/>
                </a:lnTo>
                <a:lnTo>
                  <a:pt x="143149" y="101600"/>
                </a:lnTo>
                <a:lnTo>
                  <a:pt x="40824" y="101600"/>
                </a:lnTo>
                <a:lnTo>
                  <a:pt x="37820" y="101250"/>
                </a:lnTo>
                <a:lnTo>
                  <a:pt x="34992" y="99673"/>
                </a:lnTo>
                <a:lnTo>
                  <a:pt x="32695" y="97571"/>
                </a:lnTo>
                <a:lnTo>
                  <a:pt x="2121" y="56931"/>
                </a:lnTo>
                <a:lnTo>
                  <a:pt x="884" y="55179"/>
                </a:lnTo>
                <a:lnTo>
                  <a:pt x="177" y="53077"/>
                </a:lnTo>
                <a:lnTo>
                  <a:pt x="0" y="50975"/>
                </a:lnTo>
                <a:lnTo>
                  <a:pt x="0" y="10160"/>
                </a:lnTo>
                <a:lnTo>
                  <a:pt x="354" y="7007"/>
                </a:lnTo>
                <a:lnTo>
                  <a:pt x="1944" y="4379"/>
                </a:lnTo>
                <a:lnTo>
                  <a:pt x="4065" y="2102"/>
                </a:lnTo>
                <a:lnTo>
                  <a:pt x="6893" y="5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100" name="Group 1099"/>
          <p:cNvGrpSpPr/>
          <p:nvPr/>
        </p:nvGrpSpPr>
        <p:grpSpPr>
          <a:xfrm>
            <a:off x="7320784" y="2660650"/>
            <a:ext cx="347663" cy="612775"/>
            <a:chOff x="7335838" y="2660650"/>
            <a:chExt cx="3476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7" name="Freeform 475"/>
            <p:cNvSpPr>
              <a:spLocks noEditPoints="1"/>
            </p:cNvSpPr>
            <p:nvPr/>
          </p:nvSpPr>
          <p:spPr bwMode="auto">
            <a:xfrm>
              <a:off x="7335838" y="2660650"/>
              <a:ext cx="347663" cy="192087"/>
            </a:xfrm>
            <a:custGeom>
              <a:avLst/>
              <a:gdLst>
                <a:gd name="T0" fmla="*/ 756 w 1975"/>
                <a:gd name="T1" fmla="*/ 580 h 1096"/>
                <a:gd name="T2" fmla="*/ 1220 w 1975"/>
                <a:gd name="T3" fmla="*/ 116 h 1096"/>
                <a:gd name="T4" fmla="*/ 436 w 1975"/>
                <a:gd name="T5" fmla="*/ 0 h 1096"/>
                <a:gd name="T6" fmla="*/ 543 w 1975"/>
                <a:gd name="T7" fmla="*/ 12 h 1096"/>
                <a:gd name="T8" fmla="*/ 642 w 1975"/>
                <a:gd name="T9" fmla="*/ 44 h 1096"/>
                <a:gd name="T10" fmla="*/ 657 w 1975"/>
                <a:gd name="T11" fmla="*/ 18 h 1096"/>
                <a:gd name="T12" fmla="*/ 681 w 1975"/>
                <a:gd name="T13" fmla="*/ 2 h 1096"/>
                <a:gd name="T14" fmla="*/ 1278 w 1975"/>
                <a:gd name="T15" fmla="*/ 0 h 1096"/>
                <a:gd name="T16" fmla="*/ 1307 w 1975"/>
                <a:gd name="T17" fmla="*/ 9 h 1096"/>
                <a:gd name="T18" fmla="*/ 1327 w 1975"/>
                <a:gd name="T19" fmla="*/ 30 h 1096"/>
                <a:gd name="T20" fmla="*/ 1382 w 1975"/>
                <a:gd name="T21" fmla="*/ 26 h 1096"/>
                <a:gd name="T22" fmla="*/ 1485 w 1975"/>
                <a:gd name="T23" fmla="*/ 3 h 1096"/>
                <a:gd name="T24" fmla="*/ 1594 w 1975"/>
                <a:gd name="T25" fmla="*/ 3 h 1096"/>
                <a:gd name="T26" fmla="*/ 1696 w 1975"/>
                <a:gd name="T27" fmla="*/ 25 h 1096"/>
                <a:gd name="T28" fmla="*/ 1788 w 1975"/>
                <a:gd name="T29" fmla="*/ 64 h 1096"/>
                <a:gd name="T30" fmla="*/ 1865 w 1975"/>
                <a:gd name="T31" fmla="*/ 117 h 1096"/>
                <a:gd name="T32" fmla="*/ 1924 w 1975"/>
                <a:gd name="T33" fmla="*/ 185 h 1096"/>
                <a:gd name="T34" fmla="*/ 1962 w 1975"/>
                <a:gd name="T35" fmla="*/ 263 h 1096"/>
                <a:gd name="T36" fmla="*/ 1975 w 1975"/>
                <a:gd name="T37" fmla="*/ 349 h 1096"/>
                <a:gd name="T38" fmla="*/ 1962 w 1975"/>
                <a:gd name="T39" fmla="*/ 434 h 1096"/>
                <a:gd name="T40" fmla="*/ 1924 w 1975"/>
                <a:gd name="T41" fmla="*/ 512 h 1096"/>
                <a:gd name="T42" fmla="*/ 1865 w 1975"/>
                <a:gd name="T43" fmla="*/ 579 h 1096"/>
                <a:gd name="T44" fmla="*/ 1788 w 1975"/>
                <a:gd name="T45" fmla="*/ 634 h 1096"/>
                <a:gd name="T46" fmla="*/ 1696 w 1975"/>
                <a:gd name="T47" fmla="*/ 673 h 1096"/>
                <a:gd name="T48" fmla="*/ 1594 w 1975"/>
                <a:gd name="T49" fmla="*/ 694 h 1096"/>
                <a:gd name="T50" fmla="*/ 1485 w 1975"/>
                <a:gd name="T51" fmla="*/ 693 h 1096"/>
                <a:gd name="T52" fmla="*/ 1382 w 1975"/>
                <a:gd name="T53" fmla="*/ 672 h 1096"/>
                <a:gd name="T54" fmla="*/ 1327 w 1975"/>
                <a:gd name="T55" fmla="*/ 667 h 1096"/>
                <a:gd name="T56" fmla="*/ 1307 w 1975"/>
                <a:gd name="T57" fmla="*/ 688 h 1096"/>
                <a:gd name="T58" fmla="*/ 1278 w 1975"/>
                <a:gd name="T59" fmla="*/ 696 h 1096"/>
                <a:gd name="T60" fmla="*/ 1220 w 1975"/>
                <a:gd name="T61" fmla="*/ 1096 h 1096"/>
                <a:gd name="T62" fmla="*/ 756 w 1975"/>
                <a:gd name="T63" fmla="*/ 696 h 1096"/>
                <a:gd name="T64" fmla="*/ 681 w 1975"/>
                <a:gd name="T65" fmla="*/ 694 h 1096"/>
                <a:gd name="T66" fmla="*/ 657 w 1975"/>
                <a:gd name="T67" fmla="*/ 679 h 1096"/>
                <a:gd name="T68" fmla="*/ 642 w 1975"/>
                <a:gd name="T69" fmla="*/ 654 h 1096"/>
                <a:gd name="T70" fmla="*/ 543 w 1975"/>
                <a:gd name="T71" fmla="*/ 684 h 1096"/>
                <a:gd name="T72" fmla="*/ 436 w 1975"/>
                <a:gd name="T73" fmla="*/ 696 h 1096"/>
                <a:gd name="T74" fmla="*/ 328 w 1975"/>
                <a:gd name="T75" fmla="*/ 685 h 1096"/>
                <a:gd name="T76" fmla="*/ 231 w 1975"/>
                <a:gd name="T77" fmla="*/ 656 h 1096"/>
                <a:gd name="T78" fmla="*/ 146 w 1975"/>
                <a:gd name="T79" fmla="*/ 608 h 1096"/>
                <a:gd name="T80" fmla="*/ 78 w 1975"/>
                <a:gd name="T81" fmla="*/ 547 h 1096"/>
                <a:gd name="T82" fmla="*/ 30 w 1975"/>
                <a:gd name="T83" fmla="*/ 474 h 1096"/>
                <a:gd name="T84" fmla="*/ 3 w 1975"/>
                <a:gd name="T85" fmla="*/ 392 h 1096"/>
                <a:gd name="T86" fmla="*/ 3 w 1975"/>
                <a:gd name="T87" fmla="*/ 305 h 1096"/>
                <a:gd name="T88" fmla="*/ 30 w 1975"/>
                <a:gd name="T89" fmla="*/ 223 h 1096"/>
                <a:gd name="T90" fmla="*/ 78 w 1975"/>
                <a:gd name="T91" fmla="*/ 150 h 1096"/>
                <a:gd name="T92" fmla="*/ 146 w 1975"/>
                <a:gd name="T93" fmla="*/ 89 h 1096"/>
                <a:gd name="T94" fmla="*/ 231 w 1975"/>
                <a:gd name="T95" fmla="*/ 41 h 1096"/>
                <a:gd name="T96" fmla="*/ 328 w 1975"/>
                <a:gd name="T97" fmla="*/ 12 h 1096"/>
                <a:gd name="T98" fmla="*/ 436 w 1975"/>
                <a:gd name="T99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75" h="1096">
                  <a:moveTo>
                    <a:pt x="756" y="116"/>
                  </a:moveTo>
                  <a:lnTo>
                    <a:pt x="756" y="580"/>
                  </a:lnTo>
                  <a:lnTo>
                    <a:pt x="1220" y="580"/>
                  </a:lnTo>
                  <a:lnTo>
                    <a:pt x="1220" y="116"/>
                  </a:lnTo>
                  <a:lnTo>
                    <a:pt x="756" y="116"/>
                  </a:lnTo>
                  <a:close/>
                  <a:moveTo>
                    <a:pt x="436" y="0"/>
                  </a:moveTo>
                  <a:lnTo>
                    <a:pt x="490" y="3"/>
                  </a:lnTo>
                  <a:lnTo>
                    <a:pt x="543" y="12"/>
                  </a:lnTo>
                  <a:lnTo>
                    <a:pt x="594" y="26"/>
                  </a:lnTo>
                  <a:lnTo>
                    <a:pt x="642" y="44"/>
                  </a:lnTo>
                  <a:lnTo>
                    <a:pt x="648" y="30"/>
                  </a:lnTo>
                  <a:lnTo>
                    <a:pt x="657" y="18"/>
                  </a:lnTo>
                  <a:lnTo>
                    <a:pt x="668" y="9"/>
                  </a:lnTo>
                  <a:lnTo>
                    <a:pt x="681" y="2"/>
                  </a:lnTo>
                  <a:lnTo>
                    <a:pt x="697" y="0"/>
                  </a:lnTo>
                  <a:lnTo>
                    <a:pt x="1278" y="0"/>
                  </a:lnTo>
                  <a:lnTo>
                    <a:pt x="1293" y="2"/>
                  </a:lnTo>
                  <a:lnTo>
                    <a:pt x="1307" y="9"/>
                  </a:lnTo>
                  <a:lnTo>
                    <a:pt x="1319" y="18"/>
                  </a:lnTo>
                  <a:lnTo>
                    <a:pt x="1327" y="30"/>
                  </a:lnTo>
                  <a:lnTo>
                    <a:pt x="1333" y="44"/>
                  </a:lnTo>
                  <a:lnTo>
                    <a:pt x="1382" y="26"/>
                  </a:lnTo>
                  <a:lnTo>
                    <a:pt x="1433" y="12"/>
                  </a:lnTo>
                  <a:lnTo>
                    <a:pt x="1485" y="3"/>
                  </a:lnTo>
                  <a:lnTo>
                    <a:pt x="1540" y="0"/>
                  </a:lnTo>
                  <a:lnTo>
                    <a:pt x="1594" y="3"/>
                  </a:lnTo>
                  <a:lnTo>
                    <a:pt x="1647" y="12"/>
                  </a:lnTo>
                  <a:lnTo>
                    <a:pt x="1696" y="25"/>
                  </a:lnTo>
                  <a:lnTo>
                    <a:pt x="1744" y="41"/>
                  </a:lnTo>
                  <a:lnTo>
                    <a:pt x="1788" y="64"/>
                  </a:lnTo>
                  <a:lnTo>
                    <a:pt x="1829" y="89"/>
                  </a:lnTo>
                  <a:lnTo>
                    <a:pt x="1865" y="117"/>
                  </a:lnTo>
                  <a:lnTo>
                    <a:pt x="1897" y="150"/>
                  </a:lnTo>
                  <a:lnTo>
                    <a:pt x="1924" y="185"/>
                  </a:lnTo>
                  <a:lnTo>
                    <a:pt x="1946" y="223"/>
                  </a:lnTo>
                  <a:lnTo>
                    <a:pt x="1962" y="263"/>
                  </a:lnTo>
                  <a:lnTo>
                    <a:pt x="1971" y="305"/>
                  </a:lnTo>
                  <a:lnTo>
                    <a:pt x="1975" y="349"/>
                  </a:lnTo>
                  <a:lnTo>
                    <a:pt x="1971" y="392"/>
                  </a:lnTo>
                  <a:lnTo>
                    <a:pt x="1962" y="434"/>
                  </a:lnTo>
                  <a:lnTo>
                    <a:pt x="1946" y="474"/>
                  </a:lnTo>
                  <a:lnTo>
                    <a:pt x="1924" y="512"/>
                  </a:lnTo>
                  <a:lnTo>
                    <a:pt x="1897" y="547"/>
                  </a:lnTo>
                  <a:lnTo>
                    <a:pt x="1865" y="579"/>
                  </a:lnTo>
                  <a:lnTo>
                    <a:pt x="1829" y="608"/>
                  </a:lnTo>
                  <a:lnTo>
                    <a:pt x="1788" y="634"/>
                  </a:lnTo>
                  <a:lnTo>
                    <a:pt x="1744" y="656"/>
                  </a:lnTo>
                  <a:lnTo>
                    <a:pt x="1696" y="673"/>
                  </a:lnTo>
                  <a:lnTo>
                    <a:pt x="1647" y="685"/>
                  </a:lnTo>
                  <a:lnTo>
                    <a:pt x="1594" y="694"/>
                  </a:lnTo>
                  <a:lnTo>
                    <a:pt x="1540" y="696"/>
                  </a:lnTo>
                  <a:lnTo>
                    <a:pt x="1485" y="693"/>
                  </a:lnTo>
                  <a:lnTo>
                    <a:pt x="1433" y="684"/>
                  </a:lnTo>
                  <a:lnTo>
                    <a:pt x="1382" y="672"/>
                  </a:lnTo>
                  <a:lnTo>
                    <a:pt x="1333" y="654"/>
                  </a:lnTo>
                  <a:lnTo>
                    <a:pt x="1327" y="667"/>
                  </a:lnTo>
                  <a:lnTo>
                    <a:pt x="1319" y="679"/>
                  </a:lnTo>
                  <a:lnTo>
                    <a:pt x="1307" y="688"/>
                  </a:lnTo>
                  <a:lnTo>
                    <a:pt x="1293" y="694"/>
                  </a:lnTo>
                  <a:lnTo>
                    <a:pt x="1278" y="696"/>
                  </a:lnTo>
                  <a:lnTo>
                    <a:pt x="1220" y="696"/>
                  </a:lnTo>
                  <a:lnTo>
                    <a:pt x="1220" y="1096"/>
                  </a:lnTo>
                  <a:lnTo>
                    <a:pt x="756" y="1049"/>
                  </a:lnTo>
                  <a:lnTo>
                    <a:pt x="756" y="696"/>
                  </a:lnTo>
                  <a:lnTo>
                    <a:pt x="697" y="696"/>
                  </a:lnTo>
                  <a:lnTo>
                    <a:pt x="681" y="694"/>
                  </a:lnTo>
                  <a:lnTo>
                    <a:pt x="668" y="688"/>
                  </a:lnTo>
                  <a:lnTo>
                    <a:pt x="657" y="679"/>
                  </a:lnTo>
                  <a:lnTo>
                    <a:pt x="648" y="667"/>
                  </a:lnTo>
                  <a:lnTo>
                    <a:pt x="642" y="654"/>
                  </a:lnTo>
                  <a:lnTo>
                    <a:pt x="594" y="672"/>
                  </a:lnTo>
                  <a:lnTo>
                    <a:pt x="543" y="684"/>
                  </a:lnTo>
                  <a:lnTo>
                    <a:pt x="490" y="693"/>
                  </a:lnTo>
                  <a:lnTo>
                    <a:pt x="436" y="696"/>
                  </a:lnTo>
                  <a:lnTo>
                    <a:pt x="381" y="694"/>
                  </a:lnTo>
                  <a:lnTo>
                    <a:pt x="328" y="685"/>
                  </a:lnTo>
                  <a:lnTo>
                    <a:pt x="278" y="673"/>
                  </a:lnTo>
                  <a:lnTo>
                    <a:pt x="231" y="656"/>
                  </a:lnTo>
                  <a:lnTo>
                    <a:pt x="187" y="634"/>
                  </a:lnTo>
                  <a:lnTo>
                    <a:pt x="146" y="608"/>
                  </a:lnTo>
                  <a:lnTo>
                    <a:pt x="110" y="579"/>
                  </a:lnTo>
                  <a:lnTo>
                    <a:pt x="78" y="547"/>
                  </a:lnTo>
                  <a:lnTo>
                    <a:pt x="51" y="512"/>
                  </a:lnTo>
                  <a:lnTo>
                    <a:pt x="30" y="474"/>
                  </a:lnTo>
                  <a:lnTo>
                    <a:pt x="14" y="434"/>
                  </a:lnTo>
                  <a:lnTo>
                    <a:pt x="3" y="392"/>
                  </a:lnTo>
                  <a:lnTo>
                    <a:pt x="0" y="349"/>
                  </a:lnTo>
                  <a:lnTo>
                    <a:pt x="3" y="305"/>
                  </a:lnTo>
                  <a:lnTo>
                    <a:pt x="14" y="263"/>
                  </a:lnTo>
                  <a:lnTo>
                    <a:pt x="30" y="223"/>
                  </a:lnTo>
                  <a:lnTo>
                    <a:pt x="51" y="185"/>
                  </a:lnTo>
                  <a:lnTo>
                    <a:pt x="78" y="150"/>
                  </a:lnTo>
                  <a:lnTo>
                    <a:pt x="110" y="117"/>
                  </a:lnTo>
                  <a:lnTo>
                    <a:pt x="146" y="89"/>
                  </a:lnTo>
                  <a:lnTo>
                    <a:pt x="187" y="64"/>
                  </a:lnTo>
                  <a:lnTo>
                    <a:pt x="231" y="41"/>
                  </a:lnTo>
                  <a:lnTo>
                    <a:pt x="278" y="25"/>
                  </a:lnTo>
                  <a:lnTo>
                    <a:pt x="328" y="12"/>
                  </a:lnTo>
                  <a:lnTo>
                    <a:pt x="381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76"/>
            <p:cNvSpPr>
              <a:spLocks/>
            </p:cNvSpPr>
            <p:nvPr/>
          </p:nvSpPr>
          <p:spPr bwMode="auto">
            <a:xfrm>
              <a:off x="7469188" y="2987675"/>
              <a:ext cx="80963" cy="28575"/>
            </a:xfrm>
            <a:custGeom>
              <a:avLst/>
              <a:gdLst>
                <a:gd name="T0" fmla="*/ 0 w 464"/>
                <a:gd name="T1" fmla="*/ 0 h 162"/>
                <a:gd name="T2" fmla="*/ 464 w 464"/>
                <a:gd name="T3" fmla="*/ 47 h 162"/>
                <a:gd name="T4" fmla="*/ 464 w 464"/>
                <a:gd name="T5" fmla="*/ 162 h 162"/>
                <a:gd name="T6" fmla="*/ 0 w 464"/>
                <a:gd name="T7" fmla="*/ 115 h 162"/>
                <a:gd name="T8" fmla="*/ 0 w 464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2">
                  <a:moveTo>
                    <a:pt x="0" y="0"/>
                  </a:moveTo>
                  <a:lnTo>
                    <a:pt x="464" y="47"/>
                  </a:lnTo>
                  <a:lnTo>
                    <a:pt x="464" y="162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77"/>
            <p:cNvSpPr>
              <a:spLocks/>
            </p:cNvSpPr>
            <p:nvPr/>
          </p:nvSpPr>
          <p:spPr bwMode="auto">
            <a:xfrm>
              <a:off x="7469188" y="2947988"/>
              <a:ext cx="80963" cy="28575"/>
            </a:xfrm>
            <a:custGeom>
              <a:avLst/>
              <a:gdLst>
                <a:gd name="T0" fmla="*/ 0 w 464"/>
                <a:gd name="T1" fmla="*/ 0 h 161"/>
                <a:gd name="T2" fmla="*/ 464 w 464"/>
                <a:gd name="T3" fmla="*/ 46 h 161"/>
                <a:gd name="T4" fmla="*/ 464 w 464"/>
                <a:gd name="T5" fmla="*/ 161 h 161"/>
                <a:gd name="T6" fmla="*/ 0 w 464"/>
                <a:gd name="T7" fmla="*/ 115 h 161"/>
                <a:gd name="T8" fmla="*/ 0 w 464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1">
                  <a:moveTo>
                    <a:pt x="0" y="0"/>
                  </a:moveTo>
                  <a:lnTo>
                    <a:pt x="464" y="46"/>
                  </a:lnTo>
                  <a:lnTo>
                    <a:pt x="464" y="161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78"/>
            <p:cNvSpPr>
              <a:spLocks/>
            </p:cNvSpPr>
            <p:nvPr/>
          </p:nvSpPr>
          <p:spPr bwMode="auto">
            <a:xfrm>
              <a:off x="7469188" y="3111500"/>
              <a:ext cx="80963" cy="28575"/>
            </a:xfrm>
            <a:custGeom>
              <a:avLst/>
              <a:gdLst>
                <a:gd name="T0" fmla="*/ 0 w 464"/>
                <a:gd name="T1" fmla="*/ 0 h 162"/>
                <a:gd name="T2" fmla="*/ 464 w 464"/>
                <a:gd name="T3" fmla="*/ 46 h 162"/>
                <a:gd name="T4" fmla="*/ 464 w 464"/>
                <a:gd name="T5" fmla="*/ 162 h 162"/>
                <a:gd name="T6" fmla="*/ 0 w 464"/>
                <a:gd name="T7" fmla="*/ 116 h 162"/>
                <a:gd name="T8" fmla="*/ 0 w 464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2">
                  <a:moveTo>
                    <a:pt x="0" y="0"/>
                  </a:moveTo>
                  <a:lnTo>
                    <a:pt x="464" y="46"/>
                  </a:lnTo>
                  <a:lnTo>
                    <a:pt x="464" y="162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9"/>
            <p:cNvSpPr>
              <a:spLocks/>
            </p:cNvSpPr>
            <p:nvPr/>
          </p:nvSpPr>
          <p:spPr bwMode="auto">
            <a:xfrm>
              <a:off x="7469188" y="3070225"/>
              <a:ext cx="80963" cy="28575"/>
            </a:xfrm>
            <a:custGeom>
              <a:avLst/>
              <a:gdLst>
                <a:gd name="T0" fmla="*/ 0 w 464"/>
                <a:gd name="T1" fmla="*/ 0 h 162"/>
                <a:gd name="T2" fmla="*/ 464 w 464"/>
                <a:gd name="T3" fmla="*/ 47 h 162"/>
                <a:gd name="T4" fmla="*/ 464 w 464"/>
                <a:gd name="T5" fmla="*/ 162 h 162"/>
                <a:gd name="T6" fmla="*/ 0 w 464"/>
                <a:gd name="T7" fmla="*/ 115 h 162"/>
                <a:gd name="T8" fmla="*/ 0 w 464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2">
                  <a:moveTo>
                    <a:pt x="0" y="0"/>
                  </a:moveTo>
                  <a:lnTo>
                    <a:pt x="464" y="47"/>
                  </a:lnTo>
                  <a:lnTo>
                    <a:pt x="464" y="162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0"/>
            <p:cNvSpPr>
              <a:spLocks/>
            </p:cNvSpPr>
            <p:nvPr/>
          </p:nvSpPr>
          <p:spPr bwMode="auto">
            <a:xfrm>
              <a:off x="7469188" y="3028950"/>
              <a:ext cx="80963" cy="28575"/>
            </a:xfrm>
            <a:custGeom>
              <a:avLst/>
              <a:gdLst>
                <a:gd name="T0" fmla="*/ 0 w 464"/>
                <a:gd name="T1" fmla="*/ 0 h 162"/>
                <a:gd name="T2" fmla="*/ 464 w 464"/>
                <a:gd name="T3" fmla="*/ 47 h 162"/>
                <a:gd name="T4" fmla="*/ 464 w 464"/>
                <a:gd name="T5" fmla="*/ 162 h 162"/>
                <a:gd name="T6" fmla="*/ 0 w 464"/>
                <a:gd name="T7" fmla="*/ 116 h 162"/>
                <a:gd name="T8" fmla="*/ 0 w 464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2">
                  <a:moveTo>
                    <a:pt x="0" y="0"/>
                  </a:moveTo>
                  <a:lnTo>
                    <a:pt x="464" y="47"/>
                  </a:lnTo>
                  <a:lnTo>
                    <a:pt x="464" y="162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81"/>
            <p:cNvSpPr>
              <a:spLocks/>
            </p:cNvSpPr>
            <p:nvPr/>
          </p:nvSpPr>
          <p:spPr bwMode="auto">
            <a:xfrm>
              <a:off x="7469188" y="2906713"/>
              <a:ext cx="80963" cy="28575"/>
            </a:xfrm>
            <a:custGeom>
              <a:avLst/>
              <a:gdLst>
                <a:gd name="T0" fmla="*/ 0 w 464"/>
                <a:gd name="T1" fmla="*/ 0 h 161"/>
                <a:gd name="T2" fmla="*/ 464 w 464"/>
                <a:gd name="T3" fmla="*/ 46 h 161"/>
                <a:gd name="T4" fmla="*/ 464 w 464"/>
                <a:gd name="T5" fmla="*/ 161 h 161"/>
                <a:gd name="T6" fmla="*/ 0 w 464"/>
                <a:gd name="T7" fmla="*/ 115 h 161"/>
                <a:gd name="T8" fmla="*/ 0 w 464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1">
                  <a:moveTo>
                    <a:pt x="0" y="0"/>
                  </a:moveTo>
                  <a:lnTo>
                    <a:pt x="464" y="46"/>
                  </a:lnTo>
                  <a:lnTo>
                    <a:pt x="464" y="161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82"/>
            <p:cNvSpPr>
              <a:spLocks/>
            </p:cNvSpPr>
            <p:nvPr/>
          </p:nvSpPr>
          <p:spPr bwMode="auto">
            <a:xfrm>
              <a:off x="7469188" y="3233738"/>
              <a:ext cx="80963" cy="39687"/>
            </a:xfrm>
            <a:custGeom>
              <a:avLst/>
              <a:gdLst>
                <a:gd name="T0" fmla="*/ 0 w 464"/>
                <a:gd name="T1" fmla="*/ 0 h 226"/>
                <a:gd name="T2" fmla="*/ 464 w 464"/>
                <a:gd name="T3" fmla="*/ 47 h 226"/>
                <a:gd name="T4" fmla="*/ 464 w 464"/>
                <a:gd name="T5" fmla="*/ 168 h 226"/>
                <a:gd name="T6" fmla="*/ 461 w 464"/>
                <a:gd name="T7" fmla="*/ 186 h 226"/>
                <a:gd name="T8" fmla="*/ 452 w 464"/>
                <a:gd name="T9" fmla="*/ 203 h 226"/>
                <a:gd name="T10" fmla="*/ 440 w 464"/>
                <a:gd name="T11" fmla="*/ 214 h 226"/>
                <a:gd name="T12" fmla="*/ 424 w 464"/>
                <a:gd name="T13" fmla="*/ 223 h 226"/>
                <a:gd name="T14" fmla="*/ 406 w 464"/>
                <a:gd name="T15" fmla="*/ 226 h 226"/>
                <a:gd name="T16" fmla="*/ 58 w 464"/>
                <a:gd name="T17" fmla="*/ 226 h 226"/>
                <a:gd name="T18" fmla="*/ 39 w 464"/>
                <a:gd name="T19" fmla="*/ 223 h 226"/>
                <a:gd name="T20" fmla="*/ 23 w 464"/>
                <a:gd name="T21" fmla="*/ 214 h 226"/>
                <a:gd name="T22" fmla="*/ 10 w 464"/>
                <a:gd name="T23" fmla="*/ 203 h 226"/>
                <a:gd name="T24" fmla="*/ 2 w 464"/>
                <a:gd name="T25" fmla="*/ 186 h 226"/>
                <a:gd name="T26" fmla="*/ 0 w 464"/>
                <a:gd name="T27" fmla="*/ 168 h 226"/>
                <a:gd name="T28" fmla="*/ 0 w 464"/>
                <a:gd name="T2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226">
                  <a:moveTo>
                    <a:pt x="0" y="0"/>
                  </a:moveTo>
                  <a:lnTo>
                    <a:pt x="464" y="47"/>
                  </a:lnTo>
                  <a:lnTo>
                    <a:pt x="464" y="168"/>
                  </a:lnTo>
                  <a:lnTo>
                    <a:pt x="461" y="186"/>
                  </a:lnTo>
                  <a:lnTo>
                    <a:pt x="452" y="203"/>
                  </a:lnTo>
                  <a:lnTo>
                    <a:pt x="440" y="214"/>
                  </a:lnTo>
                  <a:lnTo>
                    <a:pt x="424" y="223"/>
                  </a:lnTo>
                  <a:lnTo>
                    <a:pt x="406" y="226"/>
                  </a:lnTo>
                  <a:lnTo>
                    <a:pt x="58" y="226"/>
                  </a:lnTo>
                  <a:lnTo>
                    <a:pt x="39" y="223"/>
                  </a:lnTo>
                  <a:lnTo>
                    <a:pt x="23" y="214"/>
                  </a:lnTo>
                  <a:lnTo>
                    <a:pt x="10" y="203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483"/>
            <p:cNvSpPr>
              <a:spLocks/>
            </p:cNvSpPr>
            <p:nvPr/>
          </p:nvSpPr>
          <p:spPr bwMode="auto">
            <a:xfrm>
              <a:off x="7469188" y="2865438"/>
              <a:ext cx="80963" cy="28575"/>
            </a:xfrm>
            <a:custGeom>
              <a:avLst/>
              <a:gdLst>
                <a:gd name="T0" fmla="*/ 0 w 464"/>
                <a:gd name="T1" fmla="*/ 0 h 161"/>
                <a:gd name="T2" fmla="*/ 464 w 464"/>
                <a:gd name="T3" fmla="*/ 46 h 161"/>
                <a:gd name="T4" fmla="*/ 464 w 464"/>
                <a:gd name="T5" fmla="*/ 161 h 161"/>
                <a:gd name="T6" fmla="*/ 0 w 464"/>
                <a:gd name="T7" fmla="*/ 115 h 161"/>
                <a:gd name="T8" fmla="*/ 0 w 464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1">
                  <a:moveTo>
                    <a:pt x="0" y="0"/>
                  </a:moveTo>
                  <a:lnTo>
                    <a:pt x="464" y="46"/>
                  </a:lnTo>
                  <a:lnTo>
                    <a:pt x="464" y="161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84"/>
            <p:cNvSpPr>
              <a:spLocks/>
            </p:cNvSpPr>
            <p:nvPr/>
          </p:nvSpPr>
          <p:spPr bwMode="auto">
            <a:xfrm>
              <a:off x="7469188" y="3192463"/>
              <a:ext cx="80963" cy="28575"/>
            </a:xfrm>
            <a:custGeom>
              <a:avLst/>
              <a:gdLst>
                <a:gd name="T0" fmla="*/ 0 w 464"/>
                <a:gd name="T1" fmla="*/ 0 h 161"/>
                <a:gd name="T2" fmla="*/ 464 w 464"/>
                <a:gd name="T3" fmla="*/ 46 h 161"/>
                <a:gd name="T4" fmla="*/ 464 w 464"/>
                <a:gd name="T5" fmla="*/ 161 h 161"/>
                <a:gd name="T6" fmla="*/ 0 w 464"/>
                <a:gd name="T7" fmla="*/ 115 h 161"/>
                <a:gd name="T8" fmla="*/ 0 w 464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1">
                  <a:moveTo>
                    <a:pt x="0" y="0"/>
                  </a:moveTo>
                  <a:lnTo>
                    <a:pt x="464" y="46"/>
                  </a:lnTo>
                  <a:lnTo>
                    <a:pt x="464" y="161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85"/>
            <p:cNvSpPr>
              <a:spLocks/>
            </p:cNvSpPr>
            <p:nvPr/>
          </p:nvSpPr>
          <p:spPr bwMode="auto">
            <a:xfrm>
              <a:off x="7469188" y="3151188"/>
              <a:ext cx="80963" cy="28575"/>
            </a:xfrm>
            <a:custGeom>
              <a:avLst/>
              <a:gdLst>
                <a:gd name="T0" fmla="*/ 0 w 464"/>
                <a:gd name="T1" fmla="*/ 0 h 161"/>
                <a:gd name="T2" fmla="*/ 464 w 464"/>
                <a:gd name="T3" fmla="*/ 46 h 161"/>
                <a:gd name="T4" fmla="*/ 464 w 464"/>
                <a:gd name="T5" fmla="*/ 161 h 161"/>
                <a:gd name="T6" fmla="*/ 0 w 464"/>
                <a:gd name="T7" fmla="*/ 115 h 161"/>
                <a:gd name="T8" fmla="*/ 0 w 464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61">
                  <a:moveTo>
                    <a:pt x="0" y="0"/>
                  </a:moveTo>
                  <a:lnTo>
                    <a:pt x="464" y="46"/>
                  </a:lnTo>
                  <a:lnTo>
                    <a:pt x="464" y="161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1" name="Group 1100"/>
          <p:cNvGrpSpPr/>
          <p:nvPr/>
        </p:nvGrpSpPr>
        <p:grpSpPr>
          <a:xfrm>
            <a:off x="8128484" y="2663825"/>
            <a:ext cx="603250" cy="604838"/>
            <a:chOff x="8074025" y="2663825"/>
            <a:chExt cx="603250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1" name="Freeform 490"/>
            <p:cNvSpPr>
              <a:spLocks noEditPoints="1"/>
            </p:cNvSpPr>
            <p:nvPr/>
          </p:nvSpPr>
          <p:spPr bwMode="auto">
            <a:xfrm>
              <a:off x="8124825" y="2663825"/>
              <a:ext cx="552450" cy="554038"/>
            </a:xfrm>
            <a:custGeom>
              <a:avLst/>
              <a:gdLst>
                <a:gd name="T0" fmla="*/ 1619 w 3128"/>
                <a:gd name="T1" fmla="*/ 1833 h 3135"/>
                <a:gd name="T2" fmla="*/ 1673 w 3128"/>
                <a:gd name="T3" fmla="*/ 1241 h 3135"/>
                <a:gd name="T4" fmla="*/ 1649 w 3128"/>
                <a:gd name="T5" fmla="*/ 1309 h 3135"/>
                <a:gd name="T6" fmla="*/ 1601 w 3128"/>
                <a:gd name="T7" fmla="*/ 1366 h 3135"/>
                <a:gd name="T8" fmla="*/ 1535 w 3128"/>
                <a:gd name="T9" fmla="*/ 1397 h 3135"/>
                <a:gd name="T10" fmla="*/ 1733 w 3128"/>
                <a:gd name="T11" fmla="*/ 1595 h 3135"/>
                <a:gd name="T12" fmla="*/ 1765 w 3128"/>
                <a:gd name="T13" fmla="*/ 1530 h 3135"/>
                <a:gd name="T14" fmla="*/ 1821 w 3128"/>
                <a:gd name="T15" fmla="*/ 1481 h 3135"/>
                <a:gd name="T16" fmla="*/ 1889 w 3128"/>
                <a:gd name="T17" fmla="*/ 1457 h 3135"/>
                <a:gd name="T18" fmla="*/ 2771 w 3128"/>
                <a:gd name="T19" fmla="*/ 286 h 3135"/>
                <a:gd name="T20" fmla="*/ 1948 w 3128"/>
                <a:gd name="T21" fmla="*/ 1101 h 3135"/>
                <a:gd name="T22" fmla="*/ 1931 w 3128"/>
                <a:gd name="T23" fmla="*/ 1141 h 3135"/>
                <a:gd name="T24" fmla="*/ 1948 w 3128"/>
                <a:gd name="T25" fmla="*/ 1182 h 3135"/>
                <a:gd name="T26" fmla="*/ 1988 w 3128"/>
                <a:gd name="T27" fmla="*/ 1198 h 3135"/>
                <a:gd name="T28" fmla="*/ 2028 w 3128"/>
                <a:gd name="T29" fmla="*/ 1182 h 3135"/>
                <a:gd name="T30" fmla="*/ 2841 w 3128"/>
                <a:gd name="T31" fmla="*/ 356 h 3135"/>
                <a:gd name="T32" fmla="*/ 2836 w 3128"/>
                <a:gd name="T33" fmla="*/ 313 h 3135"/>
                <a:gd name="T34" fmla="*/ 2800 w 3128"/>
                <a:gd name="T35" fmla="*/ 286 h 3135"/>
                <a:gd name="T36" fmla="*/ 2781 w 3128"/>
                <a:gd name="T37" fmla="*/ 2 h 3135"/>
                <a:gd name="T38" fmla="*/ 2873 w 3128"/>
                <a:gd name="T39" fmla="*/ 33 h 3135"/>
                <a:gd name="T40" fmla="*/ 3056 w 3128"/>
                <a:gd name="T41" fmla="*/ 205 h 3135"/>
                <a:gd name="T42" fmla="*/ 3113 w 3128"/>
                <a:gd name="T43" fmla="*/ 294 h 3135"/>
                <a:gd name="T44" fmla="*/ 3128 w 3128"/>
                <a:gd name="T45" fmla="*/ 396 h 3135"/>
                <a:gd name="T46" fmla="*/ 3099 w 3128"/>
                <a:gd name="T47" fmla="*/ 496 h 3135"/>
                <a:gd name="T48" fmla="*/ 2063 w 3128"/>
                <a:gd name="T49" fmla="*/ 1550 h 3135"/>
                <a:gd name="T50" fmla="*/ 2053 w 3128"/>
                <a:gd name="T51" fmla="*/ 1557 h 3135"/>
                <a:gd name="T52" fmla="*/ 2040 w 3128"/>
                <a:gd name="T53" fmla="*/ 1564 h 3135"/>
                <a:gd name="T54" fmla="*/ 2024 w 3128"/>
                <a:gd name="T55" fmla="*/ 1566 h 3135"/>
                <a:gd name="T56" fmla="*/ 2020 w 3128"/>
                <a:gd name="T57" fmla="*/ 1567 h 3135"/>
                <a:gd name="T58" fmla="*/ 1986 w 3128"/>
                <a:gd name="T59" fmla="*/ 1565 h 3135"/>
                <a:gd name="T60" fmla="*/ 1927 w 3128"/>
                <a:gd name="T61" fmla="*/ 1567 h 3135"/>
                <a:gd name="T62" fmla="*/ 1874 w 3128"/>
                <a:gd name="T63" fmla="*/ 1582 h 3135"/>
                <a:gd name="T64" fmla="*/ 1845 w 3128"/>
                <a:gd name="T65" fmla="*/ 1619 h 3135"/>
                <a:gd name="T66" fmla="*/ 1836 w 3128"/>
                <a:gd name="T67" fmla="*/ 1677 h 3135"/>
                <a:gd name="T68" fmla="*/ 1837 w 3128"/>
                <a:gd name="T69" fmla="*/ 1733 h 3135"/>
                <a:gd name="T70" fmla="*/ 1837 w 3128"/>
                <a:gd name="T71" fmla="*/ 1753 h 3135"/>
                <a:gd name="T72" fmla="*/ 1834 w 3128"/>
                <a:gd name="T73" fmla="*/ 1771 h 3135"/>
                <a:gd name="T74" fmla="*/ 1823 w 3128"/>
                <a:gd name="T75" fmla="*/ 1789 h 3135"/>
                <a:gd name="T76" fmla="*/ 1659 w 3128"/>
                <a:gd name="T77" fmla="*/ 1954 h 3135"/>
                <a:gd name="T78" fmla="*/ 1619 w 3128"/>
                <a:gd name="T79" fmla="*/ 1970 h 3135"/>
                <a:gd name="T80" fmla="*/ 1580 w 3128"/>
                <a:gd name="T81" fmla="*/ 1954 h 3135"/>
                <a:gd name="T82" fmla="*/ 0 w 3128"/>
                <a:gd name="T83" fmla="*/ 2892 h 3135"/>
                <a:gd name="T84" fmla="*/ 1168 w 3128"/>
                <a:gd name="T85" fmla="*/ 1539 h 3135"/>
                <a:gd name="T86" fmla="*/ 1163 w 3128"/>
                <a:gd name="T87" fmla="*/ 1496 h 3135"/>
                <a:gd name="T88" fmla="*/ 1338 w 3128"/>
                <a:gd name="T89" fmla="*/ 1309 h 3135"/>
                <a:gd name="T90" fmla="*/ 1347 w 3128"/>
                <a:gd name="T91" fmla="*/ 1302 h 3135"/>
                <a:gd name="T92" fmla="*/ 1367 w 3128"/>
                <a:gd name="T93" fmla="*/ 1294 h 3135"/>
                <a:gd name="T94" fmla="*/ 1381 w 3128"/>
                <a:gd name="T95" fmla="*/ 1293 h 3135"/>
                <a:gd name="T96" fmla="*/ 1415 w 3128"/>
                <a:gd name="T97" fmla="*/ 1294 h 3135"/>
                <a:gd name="T98" fmla="*/ 1474 w 3128"/>
                <a:gd name="T99" fmla="*/ 1293 h 3135"/>
                <a:gd name="T100" fmla="*/ 1527 w 3128"/>
                <a:gd name="T101" fmla="*/ 1277 h 3135"/>
                <a:gd name="T102" fmla="*/ 1556 w 3128"/>
                <a:gd name="T103" fmla="*/ 1240 h 3135"/>
                <a:gd name="T104" fmla="*/ 1565 w 3128"/>
                <a:gd name="T105" fmla="*/ 1183 h 3135"/>
                <a:gd name="T106" fmla="*/ 1564 w 3128"/>
                <a:gd name="T107" fmla="*/ 1125 h 3135"/>
                <a:gd name="T108" fmla="*/ 1564 w 3128"/>
                <a:gd name="T109" fmla="*/ 1108 h 3135"/>
                <a:gd name="T110" fmla="*/ 1564 w 3128"/>
                <a:gd name="T111" fmla="*/ 1103 h 3135"/>
                <a:gd name="T112" fmla="*/ 1569 w 3128"/>
                <a:gd name="T113" fmla="*/ 1083 h 3135"/>
                <a:gd name="T114" fmla="*/ 1579 w 3128"/>
                <a:gd name="T115" fmla="*/ 1068 h 3135"/>
                <a:gd name="T116" fmla="*/ 2596 w 3128"/>
                <a:gd name="T117" fmla="*/ 51 h 3135"/>
                <a:gd name="T118" fmla="*/ 2683 w 3128"/>
                <a:gd name="T119" fmla="*/ 8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8" h="3135">
                  <a:moveTo>
                    <a:pt x="1379" y="1430"/>
                  </a:moveTo>
                  <a:lnTo>
                    <a:pt x="1298" y="1511"/>
                  </a:lnTo>
                  <a:lnTo>
                    <a:pt x="1619" y="1833"/>
                  </a:lnTo>
                  <a:lnTo>
                    <a:pt x="1700" y="1752"/>
                  </a:lnTo>
                  <a:lnTo>
                    <a:pt x="1379" y="1430"/>
                  </a:lnTo>
                  <a:close/>
                  <a:moveTo>
                    <a:pt x="1673" y="1241"/>
                  </a:moveTo>
                  <a:lnTo>
                    <a:pt x="1668" y="1264"/>
                  </a:lnTo>
                  <a:lnTo>
                    <a:pt x="1659" y="1287"/>
                  </a:lnTo>
                  <a:lnTo>
                    <a:pt x="1649" y="1309"/>
                  </a:lnTo>
                  <a:lnTo>
                    <a:pt x="1637" y="1330"/>
                  </a:lnTo>
                  <a:lnTo>
                    <a:pt x="1620" y="1349"/>
                  </a:lnTo>
                  <a:lnTo>
                    <a:pt x="1601" y="1366"/>
                  </a:lnTo>
                  <a:lnTo>
                    <a:pt x="1581" y="1378"/>
                  </a:lnTo>
                  <a:lnTo>
                    <a:pt x="1558" y="1388"/>
                  </a:lnTo>
                  <a:lnTo>
                    <a:pt x="1535" y="1397"/>
                  </a:lnTo>
                  <a:lnTo>
                    <a:pt x="1512" y="1402"/>
                  </a:lnTo>
                  <a:lnTo>
                    <a:pt x="1728" y="1619"/>
                  </a:lnTo>
                  <a:lnTo>
                    <a:pt x="1733" y="1595"/>
                  </a:lnTo>
                  <a:lnTo>
                    <a:pt x="1741" y="1572"/>
                  </a:lnTo>
                  <a:lnTo>
                    <a:pt x="1752" y="1550"/>
                  </a:lnTo>
                  <a:lnTo>
                    <a:pt x="1765" y="1530"/>
                  </a:lnTo>
                  <a:lnTo>
                    <a:pt x="1781" y="1510"/>
                  </a:lnTo>
                  <a:lnTo>
                    <a:pt x="1800" y="1494"/>
                  </a:lnTo>
                  <a:lnTo>
                    <a:pt x="1821" y="1481"/>
                  </a:lnTo>
                  <a:lnTo>
                    <a:pt x="1843" y="1470"/>
                  </a:lnTo>
                  <a:lnTo>
                    <a:pt x="1866" y="1463"/>
                  </a:lnTo>
                  <a:lnTo>
                    <a:pt x="1889" y="1457"/>
                  </a:lnTo>
                  <a:lnTo>
                    <a:pt x="1673" y="1241"/>
                  </a:lnTo>
                  <a:close/>
                  <a:moveTo>
                    <a:pt x="2786" y="284"/>
                  </a:moveTo>
                  <a:lnTo>
                    <a:pt x="2771" y="286"/>
                  </a:lnTo>
                  <a:lnTo>
                    <a:pt x="2758" y="291"/>
                  </a:lnTo>
                  <a:lnTo>
                    <a:pt x="2746" y="300"/>
                  </a:lnTo>
                  <a:lnTo>
                    <a:pt x="1948" y="1101"/>
                  </a:lnTo>
                  <a:lnTo>
                    <a:pt x="1939" y="1113"/>
                  </a:lnTo>
                  <a:lnTo>
                    <a:pt x="1933" y="1127"/>
                  </a:lnTo>
                  <a:lnTo>
                    <a:pt x="1931" y="1141"/>
                  </a:lnTo>
                  <a:lnTo>
                    <a:pt x="1933" y="1156"/>
                  </a:lnTo>
                  <a:lnTo>
                    <a:pt x="1939" y="1169"/>
                  </a:lnTo>
                  <a:lnTo>
                    <a:pt x="1948" y="1182"/>
                  </a:lnTo>
                  <a:lnTo>
                    <a:pt x="1960" y="1190"/>
                  </a:lnTo>
                  <a:lnTo>
                    <a:pt x="1973" y="1196"/>
                  </a:lnTo>
                  <a:lnTo>
                    <a:pt x="1988" y="1198"/>
                  </a:lnTo>
                  <a:lnTo>
                    <a:pt x="2002" y="1196"/>
                  </a:lnTo>
                  <a:lnTo>
                    <a:pt x="2016" y="1190"/>
                  </a:lnTo>
                  <a:lnTo>
                    <a:pt x="2028" y="1182"/>
                  </a:lnTo>
                  <a:lnTo>
                    <a:pt x="2826" y="382"/>
                  </a:lnTo>
                  <a:lnTo>
                    <a:pt x="2836" y="369"/>
                  </a:lnTo>
                  <a:lnTo>
                    <a:pt x="2841" y="356"/>
                  </a:lnTo>
                  <a:lnTo>
                    <a:pt x="2843" y="341"/>
                  </a:lnTo>
                  <a:lnTo>
                    <a:pt x="2841" y="326"/>
                  </a:lnTo>
                  <a:lnTo>
                    <a:pt x="2836" y="313"/>
                  </a:lnTo>
                  <a:lnTo>
                    <a:pt x="2826" y="300"/>
                  </a:lnTo>
                  <a:lnTo>
                    <a:pt x="2814" y="291"/>
                  </a:lnTo>
                  <a:lnTo>
                    <a:pt x="2800" y="286"/>
                  </a:lnTo>
                  <a:lnTo>
                    <a:pt x="2786" y="284"/>
                  </a:lnTo>
                  <a:close/>
                  <a:moveTo>
                    <a:pt x="2749" y="0"/>
                  </a:moveTo>
                  <a:lnTo>
                    <a:pt x="2781" y="2"/>
                  </a:lnTo>
                  <a:lnTo>
                    <a:pt x="2813" y="8"/>
                  </a:lnTo>
                  <a:lnTo>
                    <a:pt x="2844" y="19"/>
                  </a:lnTo>
                  <a:lnTo>
                    <a:pt x="2873" y="33"/>
                  </a:lnTo>
                  <a:lnTo>
                    <a:pt x="2900" y="51"/>
                  </a:lnTo>
                  <a:lnTo>
                    <a:pt x="2925" y="73"/>
                  </a:lnTo>
                  <a:lnTo>
                    <a:pt x="3056" y="205"/>
                  </a:lnTo>
                  <a:lnTo>
                    <a:pt x="3080" y="233"/>
                  </a:lnTo>
                  <a:lnTo>
                    <a:pt x="3099" y="263"/>
                  </a:lnTo>
                  <a:lnTo>
                    <a:pt x="3113" y="294"/>
                  </a:lnTo>
                  <a:lnTo>
                    <a:pt x="3123" y="327"/>
                  </a:lnTo>
                  <a:lnTo>
                    <a:pt x="3128" y="362"/>
                  </a:lnTo>
                  <a:lnTo>
                    <a:pt x="3128" y="396"/>
                  </a:lnTo>
                  <a:lnTo>
                    <a:pt x="3123" y="430"/>
                  </a:lnTo>
                  <a:lnTo>
                    <a:pt x="3113" y="464"/>
                  </a:lnTo>
                  <a:lnTo>
                    <a:pt x="3099" y="496"/>
                  </a:lnTo>
                  <a:lnTo>
                    <a:pt x="3080" y="526"/>
                  </a:lnTo>
                  <a:lnTo>
                    <a:pt x="3056" y="553"/>
                  </a:lnTo>
                  <a:lnTo>
                    <a:pt x="2063" y="1550"/>
                  </a:lnTo>
                  <a:lnTo>
                    <a:pt x="2060" y="1552"/>
                  </a:lnTo>
                  <a:lnTo>
                    <a:pt x="2058" y="1553"/>
                  </a:lnTo>
                  <a:lnTo>
                    <a:pt x="2053" y="1557"/>
                  </a:lnTo>
                  <a:lnTo>
                    <a:pt x="2047" y="1561"/>
                  </a:lnTo>
                  <a:lnTo>
                    <a:pt x="2043" y="1562"/>
                  </a:lnTo>
                  <a:lnTo>
                    <a:pt x="2040" y="1564"/>
                  </a:lnTo>
                  <a:lnTo>
                    <a:pt x="2034" y="1565"/>
                  </a:lnTo>
                  <a:lnTo>
                    <a:pt x="2027" y="1566"/>
                  </a:lnTo>
                  <a:lnTo>
                    <a:pt x="2024" y="1566"/>
                  </a:lnTo>
                  <a:lnTo>
                    <a:pt x="2022" y="1567"/>
                  </a:lnTo>
                  <a:lnTo>
                    <a:pt x="2021" y="1567"/>
                  </a:lnTo>
                  <a:lnTo>
                    <a:pt x="2020" y="1567"/>
                  </a:lnTo>
                  <a:lnTo>
                    <a:pt x="2019" y="1567"/>
                  </a:lnTo>
                  <a:lnTo>
                    <a:pt x="2003" y="1566"/>
                  </a:lnTo>
                  <a:lnTo>
                    <a:pt x="1986" y="1565"/>
                  </a:lnTo>
                  <a:lnTo>
                    <a:pt x="1967" y="1565"/>
                  </a:lnTo>
                  <a:lnTo>
                    <a:pt x="1946" y="1565"/>
                  </a:lnTo>
                  <a:lnTo>
                    <a:pt x="1927" y="1567"/>
                  </a:lnTo>
                  <a:lnTo>
                    <a:pt x="1907" y="1570"/>
                  </a:lnTo>
                  <a:lnTo>
                    <a:pt x="1889" y="1574"/>
                  </a:lnTo>
                  <a:lnTo>
                    <a:pt x="1874" y="1582"/>
                  </a:lnTo>
                  <a:lnTo>
                    <a:pt x="1861" y="1591"/>
                  </a:lnTo>
                  <a:lnTo>
                    <a:pt x="1852" y="1603"/>
                  </a:lnTo>
                  <a:lnTo>
                    <a:pt x="1845" y="1619"/>
                  </a:lnTo>
                  <a:lnTo>
                    <a:pt x="1841" y="1637"/>
                  </a:lnTo>
                  <a:lnTo>
                    <a:pt x="1838" y="1656"/>
                  </a:lnTo>
                  <a:lnTo>
                    <a:pt x="1836" y="1677"/>
                  </a:lnTo>
                  <a:lnTo>
                    <a:pt x="1836" y="1697"/>
                  </a:lnTo>
                  <a:lnTo>
                    <a:pt x="1836" y="1716"/>
                  </a:lnTo>
                  <a:lnTo>
                    <a:pt x="1837" y="1733"/>
                  </a:lnTo>
                  <a:lnTo>
                    <a:pt x="1838" y="1749"/>
                  </a:lnTo>
                  <a:lnTo>
                    <a:pt x="1837" y="1751"/>
                  </a:lnTo>
                  <a:lnTo>
                    <a:pt x="1837" y="1753"/>
                  </a:lnTo>
                  <a:lnTo>
                    <a:pt x="1837" y="1756"/>
                  </a:lnTo>
                  <a:lnTo>
                    <a:pt x="1836" y="1763"/>
                  </a:lnTo>
                  <a:lnTo>
                    <a:pt x="1834" y="1771"/>
                  </a:lnTo>
                  <a:lnTo>
                    <a:pt x="1831" y="1776"/>
                  </a:lnTo>
                  <a:lnTo>
                    <a:pt x="1827" y="1783"/>
                  </a:lnTo>
                  <a:lnTo>
                    <a:pt x="1823" y="1789"/>
                  </a:lnTo>
                  <a:lnTo>
                    <a:pt x="1822" y="1792"/>
                  </a:lnTo>
                  <a:lnTo>
                    <a:pt x="1821" y="1793"/>
                  </a:lnTo>
                  <a:lnTo>
                    <a:pt x="1659" y="1954"/>
                  </a:lnTo>
                  <a:lnTo>
                    <a:pt x="1648" y="1963"/>
                  </a:lnTo>
                  <a:lnTo>
                    <a:pt x="1633" y="1969"/>
                  </a:lnTo>
                  <a:lnTo>
                    <a:pt x="1619" y="1970"/>
                  </a:lnTo>
                  <a:lnTo>
                    <a:pt x="1604" y="1969"/>
                  </a:lnTo>
                  <a:lnTo>
                    <a:pt x="1591" y="1963"/>
                  </a:lnTo>
                  <a:lnTo>
                    <a:pt x="1580" y="1954"/>
                  </a:lnTo>
                  <a:lnTo>
                    <a:pt x="1499" y="1874"/>
                  </a:lnTo>
                  <a:lnTo>
                    <a:pt x="242" y="3135"/>
                  </a:lnTo>
                  <a:lnTo>
                    <a:pt x="0" y="2892"/>
                  </a:lnTo>
                  <a:lnTo>
                    <a:pt x="1257" y="1632"/>
                  </a:lnTo>
                  <a:lnTo>
                    <a:pt x="1177" y="1552"/>
                  </a:lnTo>
                  <a:lnTo>
                    <a:pt x="1168" y="1539"/>
                  </a:lnTo>
                  <a:lnTo>
                    <a:pt x="1163" y="1526"/>
                  </a:lnTo>
                  <a:lnTo>
                    <a:pt x="1161" y="1511"/>
                  </a:lnTo>
                  <a:lnTo>
                    <a:pt x="1163" y="1496"/>
                  </a:lnTo>
                  <a:lnTo>
                    <a:pt x="1168" y="1483"/>
                  </a:lnTo>
                  <a:lnTo>
                    <a:pt x="1177" y="1470"/>
                  </a:lnTo>
                  <a:lnTo>
                    <a:pt x="1338" y="1309"/>
                  </a:lnTo>
                  <a:lnTo>
                    <a:pt x="1340" y="1308"/>
                  </a:lnTo>
                  <a:lnTo>
                    <a:pt x="1341" y="1307"/>
                  </a:lnTo>
                  <a:lnTo>
                    <a:pt x="1347" y="1302"/>
                  </a:lnTo>
                  <a:lnTo>
                    <a:pt x="1355" y="1298"/>
                  </a:lnTo>
                  <a:lnTo>
                    <a:pt x="1360" y="1296"/>
                  </a:lnTo>
                  <a:lnTo>
                    <a:pt x="1367" y="1294"/>
                  </a:lnTo>
                  <a:lnTo>
                    <a:pt x="1374" y="1293"/>
                  </a:lnTo>
                  <a:lnTo>
                    <a:pt x="1378" y="1293"/>
                  </a:lnTo>
                  <a:lnTo>
                    <a:pt x="1381" y="1293"/>
                  </a:lnTo>
                  <a:lnTo>
                    <a:pt x="1383" y="1293"/>
                  </a:lnTo>
                  <a:lnTo>
                    <a:pt x="1397" y="1294"/>
                  </a:lnTo>
                  <a:lnTo>
                    <a:pt x="1415" y="1294"/>
                  </a:lnTo>
                  <a:lnTo>
                    <a:pt x="1433" y="1295"/>
                  </a:lnTo>
                  <a:lnTo>
                    <a:pt x="1454" y="1294"/>
                  </a:lnTo>
                  <a:lnTo>
                    <a:pt x="1474" y="1293"/>
                  </a:lnTo>
                  <a:lnTo>
                    <a:pt x="1494" y="1290"/>
                  </a:lnTo>
                  <a:lnTo>
                    <a:pt x="1511" y="1284"/>
                  </a:lnTo>
                  <a:lnTo>
                    <a:pt x="1527" y="1277"/>
                  </a:lnTo>
                  <a:lnTo>
                    <a:pt x="1539" y="1268"/>
                  </a:lnTo>
                  <a:lnTo>
                    <a:pt x="1549" y="1255"/>
                  </a:lnTo>
                  <a:lnTo>
                    <a:pt x="1556" y="1240"/>
                  </a:lnTo>
                  <a:lnTo>
                    <a:pt x="1560" y="1222"/>
                  </a:lnTo>
                  <a:lnTo>
                    <a:pt x="1563" y="1202"/>
                  </a:lnTo>
                  <a:lnTo>
                    <a:pt x="1565" y="1183"/>
                  </a:lnTo>
                  <a:lnTo>
                    <a:pt x="1565" y="1163"/>
                  </a:lnTo>
                  <a:lnTo>
                    <a:pt x="1565" y="1143"/>
                  </a:lnTo>
                  <a:lnTo>
                    <a:pt x="1564" y="1125"/>
                  </a:lnTo>
                  <a:lnTo>
                    <a:pt x="1563" y="1111"/>
                  </a:lnTo>
                  <a:lnTo>
                    <a:pt x="1564" y="1109"/>
                  </a:lnTo>
                  <a:lnTo>
                    <a:pt x="1564" y="1108"/>
                  </a:lnTo>
                  <a:lnTo>
                    <a:pt x="1563" y="1107"/>
                  </a:lnTo>
                  <a:lnTo>
                    <a:pt x="1564" y="1105"/>
                  </a:lnTo>
                  <a:lnTo>
                    <a:pt x="1564" y="1103"/>
                  </a:lnTo>
                  <a:lnTo>
                    <a:pt x="1565" y="1095"/>
                  </a:lnTo>
                  <a:lnTo>
                    <a:pt x="1567" y="1088"/>
                  </a:lnTo>
                  <a:lnTo>
                    <a:pt x="1569" y="1083"/>
                  </a:lnTo>
                  <a:lnTo>
                    <a:pt x="1573" y="1076"/>
                  </a:lnTo>
                  <a:lnTo>
                    <a:pt x="1579" y="1069"/>
                  </a:lnTo>
                  <a:lnTo>
                    <a:pt x="1579" y="1068"/>
                  </a:lnTo>
                  <a:lnTo>
                    <a:pt x="1580" y="1066"/>
                  </a:lnTo>
                  <a:lnTo>
                    <a:pt x="2571" y="73"/>
                  </a:lnTo>
                  <a:lnTo>
                    <a:pt x="2596" y="51"/>
                  </a:lnTo>
                  <a:lnTo>
                    <a:pt x="2623" y="33"/>
                  </a:lnTo>
                  <a:lnTo>
                    <a:pt x="2652" y="19"/>
                  </a:lnTo>
                  <a:lnTo>
                    <a:pt x="2683" y="8"/>
                  </a:lnTo>
                  <a:lnTo>
                    <a:pt x="2715" y="2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491"/>
            <p:cNvSpPr>
              <a:spLocks/>
            </p:cNvSpPr>
            <p:nvPr/>
          </p:nvSpPr>
          <p:spPr bwMode="auto">
            <a:xfrm>
              <a:off x="8074025" y="3189288"/>
              <a:ext cx="79375" cy="79375"/>
            </a:xfrm>
            <a:custGeom>
              <a:avLst/>
              <a:gdLst>
                <a:gd name="T0" fmla="*/ 209 w 451"/>
                <a:gd name="T1" fmla="*/ 0 h 452"/>
                <a:gd name="T2" fmla="*/ 451 w 451"/>
                <a:gd name="T3" fmla="*/ 242 h 452"/>
                <a:gd name="T4" fmla="*/ 360 w 451"/>
                <a:gd name="T5" fmla="*/ 333 h 452"/>
                <a:gd name="T6" fmla="*/ 354 w 451"/>
                <a:gd name="T7" fmla="*/ 338 h 452"/>
                <a:gd name="T8" fmla="*/ 349 w 451"/>
                <a:gd name="T9" fmla="*/ 341 h 452"/>
                <a:gd name="T10" fmla="*/ 197 w 451"/>
                <a:gd name="T11" fmla="*/ 433 h 452"/>
                <a:gd name="T12" fmla="*/ 175 w 451"/>
                <a:gd name="T13" fmla="*/ 444 h 452"/>
                <a:gd name="T14" fmla="*/ 153 w 451"/>
                <a:gd name="T15" fmla="*/ 450 h 452"/>
                <a:gd name="T16" fmla="*/ 130 w 451"/>
                <a:gd name="T17" fmla="*/ 452 h 452"/>
                <a:gd name="T18" fmla="*/ 105 w 451"/>
                <a:gd name="T19" fmla="*/ 450 h 452"/>
                <a:gd name="T20" fmla="*/ 81 w 451"/>
                <a:gd name="T21" fmla="*/ 443 h 452"/>
                <a:gd name="T22" fmla="*/ 58 w 451"/>
                <a:gd name="T23" fmla="*/ 430 h 452"/>
                <a:gd name="T24" fmla="*/ 38 w 451"/>
                <a:gd name="T25" fmla="*/ 414 h 452"/>
                <a:gd name="T26" fmla="*/ 22 w 451"/>
                <a:gd name="T27" fmla="*/ 395 h 452"/>
                <a:gd name="T28" fmla="*/ 10 w 451"/>
                <a:gd name="T29" fmla="*/ 373 h 452"/>
                <a:gd name="T30" fmla="*/ 3 w 451"/>
                <a:gd name="T31" fmla="*/ 350 h 452"/>
                <a:gd name="T32" fmla="*/ 0 w 451"/>
                <a:gd name="T33" fmla="*/ 326 h 452"/>
                <a:gd name="T34" fmla="*/ 2 w 451"/>
                <a:gd name="T35" fmla="*/ 301 h 452"/>
                <a:gd name="T36" fmla="*/ 7 w 451"/>
                <a:gd name="T37" fmla="*/ 277 h 452"/>
                <a:gd name="T38" fmla="*/ 19 w 451"/>
                <a:gd name="T39" fmla="*/ 255 h 452"/>
                <a:gd name="T40" fmla="*/ 110 w 451"/>
                <a:gd name="T41" fmla="*/ 102 h 452"/>
                <a:gd name="T42" fmla="*/ 114 w 451"/>
                <a:gd name="T43" fmla="*/ 96 h 452"/>
                <a:gd name="T44" fmla="*/ 118 w 451"/>
                <a:gd name="T45" fmla="*/ 90 h 452"/>
                <a:gd name="T46" fmla="*/ 209 w 451"/>
                <a:gd name="T4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1" h="452">
                  <a:moveTo>
                    <a:pt x="209" y="0"/>
                  </a:moveTo>
                  <a:lnTo>
                    <a:pt x="451" y="242"/>
                  </a:lnTo>
                  <a:lnTo>
                    <a:pt x="360" y="333"/>
                  </a:lnTo>
                  <a:lnTo>
                    <a:pt x="354" y="338"/>
                  </a:lnTo>
                  <a:lnTo>
                    <a:pt x="349" y="341"/>
                  </a:lnTo>
                  <a:lnTo>
                    <a:pt x="197" y="433"/>
                  </a:lnTo>
                  <a:lnTo>
                    <a:pt x="175" y="444"/>
                  </a:lnTo>
                  <a:lnTo>
                    <a:pt x="153" y="450"/>
                  </a:lnTo>
                  <a:lnTo>
                    <a:pt x="130" y="452"/>
                  </a:lnTo>
                  <a:lnTo>
                    <a:pt x="105" y="450"/>
                  </a:lnTo>
                  <a:lnTo>
                    <a:pt x="81" y="443"/>
                  </a:lnTo>
                  <a:lnTo>
                    <a:pt x="58" y="430"/>
                  </a:lnTo>
                  <a:lnTo>
                    <a:pt x="38" y="414"/>
                  </a:lnTo>
                  <a:lnTo>
                    <a:pt x="22" y="395"/>
                  </a:lnTo>
                  <a:lnTo>
                    <a:pt x="10" y="373"/>
                  </a:lnTo>
                  <a:lnTo>
                    <a:pt x="3" y="350"/>
                  </a:lnTo>
                  <a:lnTo>
                    <a:pt x="0" y="326"/>
                  </a:lnTo>
                  <a:lnTo>
                    <a:pt x="2" y="301"/>
                  </a:lnTo>
                  <a:lnTo>
                    <a:pt x="7" y="277"/>
                  </a:lnTo>
                  <a:lnTo>
                    <a:pt x="19" y="255"/>
                  </a:lnTo>
                  <a:lnTo>
                    <a:pt x="110" y="102"/>
                  </a:lnTo>
                  <a:lnTo>
                    <a:pt x="114" y="96"/>
                  </a:lnTo>
                  <a:lnTo>
                    <a:pt x="118" y="90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4" name="Group 1103"/>
          <p:cNvGrpSpPr/>
          <p:nvPr/>
        </p:nvGrpSpPr>
        <p:grpSpPr>
          <a:xfrm>
            <a:off x="9065566" y="2665413"/>
            <a:ext cx="600075" cy="601662"/>
            <a:chOff x="9082088" y="2665413"/>
            <a:chExt cx="600075" cy="601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6" name="Freeform 496"/>
            <p:cNvSpPr>
              <a:spLocks noEditPoints="1"/>
            </p:cNvSpPr>
            <p:nvPr/>
          </p:nvSpPr>
          <p:spPr bwMode="auto">
            <a:xfrm>
              <a:off x="9155113" y="2665413"/>
              <a:ext cx="527050" cy="528637"/>
            </a:xfrm>
            <a:custGeom>
              <a:avLst/>
              <a:gdLst>
                <a:gd name="T0" fmla="*/ 892 w 2990"/>
                <a:gd name="T1" fmla="*/ 2261 h 2994"/>
                <a:gd name="T2" fmla="*/ 488 w 2990"/>
                <a:gd name="T3" fmla="*/ 1697 h 2994"/>
                <a:gd name="T4" fmla="*/ 760 w 2990"/>
                <a:gd name="T5" fmla="*/ 1576 h 2994"/>
                <a:gd name="T6" fmla="*/ 691 w 2990"/>
                <a:gd name="T7" fmla="*/ 1645 h 2994"/>
                <a:gd name="T8" fmla="*/ 1323 w 2990"/>
                <a:gd name="T9" fmla="*/ 2370 h 2994"/>
                <a:gd name="T10" fmla="*/ 1360 w 2990"/>
                <a:gd name="T11" fmla="*/ 2281 h 2994"/>
                <a:gd name="T12" fmla="*/ 1437 w 2990"/>
                <a:gd name="T13" fmla="*/ 2222 h 2994"/>
                <a:gd name="T14" fmla="*/ 2586 w 2990"/>
                <a:gd name="T15" fmla="*/ 750 h 2994"/>
                <a:gd name="T16" fmla="*/ 1497 w 2990"/>
                <a:gd name="T17" fmla="*/ 1818 h 2994"/>
                <a:gd name="T18" fmla="*/ 1483 w 2990"/>
                <a:gd name="T19" fmla="*/ 1873 h 2994"/>
                <a:gd name="T20" fmla="*/ 1523 w 2990"/>
                <a:gd name="T21" fmla="*/ 1913 h 2994"/>
                <a:gd name="T22" fmla="*/ 1578 w 2990"/>
                <a:gd name="T23" fmla="*/ 1899 h 2994"/>
                <a:gd name="T24" fmla="*/ 2643 w 2990"/>
                <a:gd name="T25" fmla="*/ 808 h 2994"/>
                <a:gd name="T26" fmla="*/ 2615 w 2990"/>
                <a:gd name="T27" fmla="*/ 758 h 2994"/>
                <a:gd name="T28" fmla="*/ 2370 w 2990"/>
                <a:gd name="T29" fmla="*/ 550 h 2994"/>
                <a:gd name="T30" fmla="*/ 1285 w 2990"/>
                <a:gd name="T31" fmla="*/ 1627 h 2994"/>
                <a:gd name="T32" fmla="*/ 1285 w 2990"/>
                <a:gd name="T33" fmla="*/ 1684 h 2994"/>
                <a:gd name="T34" fmla="*/ 1335 w 2990"/>
                <a:gd name="T35" fmla="*/ 1713 h 2994"/>
                <a:gd name="T36" fmla="*/ 2424 w 2990"/>
                <a:gd name="T37" fmla="*/ 645 h 2994"/>
                <a:gd name="T38" fmla="*/ 2439 w 2990"/>
                <a:gd name="T39" fmla="*/ 590 h 2994"/>
                <a:gd name="T40" fmla="*/ 2399 w 2990"/>
                <a:gd name="T41" fmla="*/ 550 h 2994"/>
                <a:gd name="T42" fmla="*/ 2155 w 2990"/>
                <a:gd name="T43" fmla="*/ 353 h 2994"/>
                <a:gd name="T44" fmla="*/ 1079 w 2990"/>
                <a:gd name="T45" fmla="*/ 1440 h 2994"/>
                <a:gd name="T46" fmla="*/ 1094 w 2990"/>
                <a:gd name="T47" fmla="*/ 1495 h 2994"/>
                <a:gd name="T48" fmla="*/ 1149 w 2990"/>
                <a:gd name="T49" fmla="*/ 1509 h 2994"/>
                <a:gd name="T50" fmla="*/ 2232 w 2990"/>
                <a:gd name="T51" fmla="*/ 432 h 2994"/>
                <a:gd name="T52" fmla="*/ 2232 w 2990"/>
                <a:gd name="T53" fmla="*/ 375 h 2994"/>
                <a:gd name="T54" fmla="*/ 2183 w 2990"/>
                <a:gd name="T55" fmla="*/ 346 h 2994"/>
                <a:gd name="T56" fmla="*/ 2190 w 2990"/>
                <a:gd name="T57" fmla="*/ 20 h 2994"/>
                <a:gd name="T58" fmla="*/ 2955 w 2990"/>
                <a:gd name="T59" fmla="*/ 776 h 2994"/>
                <a:gd name="T60" fmla="*/ 2990 w 2990"/>
                <a:gd name="T61" fmla="*/ 887 h 2994"/>
                <a:gd name="T62" fmla="*/ 2970 w 2990"/>
                <a:gd name="T63" fmla="*/ 973 h 2994"/>
                <a:gd name="T64" fmla="*/ 1655 w 2990"/>
                <a:gd name="T65" fmla="*/ 2303 h 2994"/>
                <a:gd name="T66" fmla="*/ 1636 w 2990"/>
                <a:gd name="T67" fmla="*/ 2315 h 2994"/>
                <a:gd name="T68" fmla="*/ 1617 w 2990"/>
                <a:gd name="T69" fmla="*/ 2318 h 2994"/>
                <a:gd name="T70" fmla="*/ 1599 w 2990"/>
                <a:gd name="T71" fmla="*/ 2317 h 2994"/>
                <a:gd name="T72" fmla="*/ 1522 w 2990"/>
                <a:gd name="T73" fmla="*/ 2318 h 2994"/>
                <a:gd name="T74" fmla="*/ 1456 w 2990"/>
                <a:gd name="T75" fmla="*/ 2343 h 2994"/>
                <a:gd name="T76" fmla="*/ 1432 w 2990"/>
                <a:gd name="T77" fmla="*/ 2408 h 2994"/>
                <a:gd name="T78" fmla="*/ 1431 w 2990"/>
                <a:gd name="T79" fmla="*/ 2485 h 2994"/>
                <a:gd name="T80" fmla="*/ 1431 w 2990"/>
                <a:gd name="T81" fmla="*/ 2508 h 2994"/>
                <a:gd name="T82" fmla="*/ 1426 w 2990"/>
                <a:gd name="T83" fmla="*/ 2529 h 2994"/>
                <a:gd name="T84" fmla="*/ 1416 w 2990"/>
                <a:gd name="T85" fmla="*/ 2544 h 2994"/>
                <a:gd name="T86" fmla="*/ 1214 w 2990"/>
                <a:gd name="T87" fmla="*/ 2722 h 2994"/>
                <a:gd name="T88" fmla="*/ 851 w 2990"/>
                <a:gd name="T89" fmla="*/ 2382 h 2994"/>
                <a:gd name="T90" fmla="*/ 287 w 2990"/>
                <a:gd name="T91" fmla="*/ 1818 h 2994"/>
                <a:gd name="T92" fmla="*/ 272 w 2990"/>
                <a:gd name="T93" fmla="*/ 1763 h 2994"/>
                <a:gd name="T94" fmla="*/ 447 w 2990"/>
                <a:gd name="T95" fmla="*/ 1578 h 2994"/>
                <a:gd name="T96" fmla="*/ 455 w 2990"/>
                <a:gd name="T97" fmla="*/ 1570 h 2994"/>
                <a:gd name="T98" fmla="*/ 477 w 2990"/>
                <a:gd name="T99" fmla="*/ 1560 h 2994"/>
                <a:gd name="T100" fmla="*/ 492 w 2990"/>
                <a:gd name="T101" fmla="*/ 1559 h 2994"/>
                <a:gd name="T102" fmla="*/ 544 w 2990"/>
                <a:gd name="T103" fmla="*/ 1561 h 2994"/>
                <a:gd name="T104" fmla="*/ 622 w 2990"/>
                <a:gd name="T105" fmla="*/ 1551 h 2994"/>
                <a:gd name="T106" fmla="*/ 666 w 2990"/>
                <a:gd name="T107" fmla="*/ 1506 h 2994"/>
                <a:gd name="T108" fmla="*/ 676 w 2990"/>
                <a:gd name="T109" fmla="*/ 1428 h 2994"/>
                <a:gd name="T110" fmla="*/ 674 w 2990"/>
                <a:gd name="T111" fmla="*/ 1375 h 2994"/>
                <a:gd name="T112" fmla="*/ 676 w 2990"/>
                <a:gd name="T113" fmla="*/ 1362 h 2994"/>
                <a:gd name="T114" fmla="*/ 689 w 2990"/>
                <a:gd name="T115" fmla="*/ 1336 h 2994"/>
                <a:gd name="T116" fmla="*/ 1988 w 2990"/>
                <a:gd name="T117" fmla="*/ 36 h 2994"/>
                <a:gd name="T118" fmla="*/ 2102 w 2990"/>
                <a:gd name="T11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0" h="2994">
                  <a:moveTo>
                    <a:pt x="488" y="1697"/>
                  </a:moveTo>
                  <a:lnTo>
                    <a:pt x="408" y="1778"/>
                  </a:lnTo>
                  <a:lnTo>
                    <a:pt x="811" y="2180"/>
                  </a:lnTo>
                  <a:lnTo>
                    <a:pt x="892" y="2261"/>
                  </a:lnTo>
                  <a:lnTo>
                    <a:pt x="892" y="2261"/>
                  </a:lnTo>
                  <a:lnTo>
                    <a:pt x="1214" y="2584"/>
                  </a:lnTo>
                  <a:lnTo>
                    <a:pt x="1295" y="2504"/>
                  </a:lnTo>
                  <a:lnTo>
                    <a:pt x="488" y="1697"/>
                  </a:lnTo>
                  <a:close/>
                  <a:moveTo>
                    <a:pt x="783" y="1507"/>
                  </a:moveTo>
                  <a:lnTo>
                    <a:pt x="778" y="1530"/>
                  </a:lnTo>
                  <a:lnTo>
                    <a:pt x="771" y="1554"/>
                  </a:lnTo>
                  <a:lnTo>
                    <a:pt x="760" y="1576"/>
                  </a:lnTo>
                  <a:lnTo>
                    <a:pt x="747" y="1596"/>
                  </a:lnTo>
                  <a:lnTo>
                    <a:pt x="730" y="1615"/>
                  </a:lnTo>
                  <a:lnTo>
                    <a:pt x="712" y="1631"/>
                  </a:lnTo>
                  <a:lnTo>
                    <a:pt x="691" y="1645"/>
                  </a:lnTo>
                  <a:lnTo>
                    <a:pt x="668" y="1655"/>
                  </a:lnTo>
                  <a:lnTo>
                    <a:pt x="646" y="1663"/>
                  </a:lnTo>
                  <a:lnTo>
                    <a:pt x="622" y="1669"/>
                  </a:lnTo>
                  <a:lnTo>
                    <a:pt x="1323" y="2370"/>
                  </a:lnTo>
                  <a:lnTo>
                    <a:pt x="1328" y="2347"/>
                  </a:lnTo>
                  <a:lnTo>
                    <a:pt x="1336" y="2323"/>
                  </a:lnTo>
                  <a:lnTo>
                    <a:pt x="1346" y="2302"/>
                  </a:lnTo>
                  <a:lnTo>
                    <a:pt x="1360" y="2281"/>
                  </a:lnTo>
                  <a:lnTo>
                    <a:pt x="1375" y="2262"/>
                  </a:lnTo>
                  <a:lnTo>
                    <a:pt x="1395" y="2246"/>
                  </a:lnTo>
                  <a:lnTo>
                    <a:pt x="1416" y="2232"/>
                  </a:lnTo>
                  <a:lnTo>
                    <a:pt x="1437" y="2222"/>
                  </a:lnTo>
                  <a:lnTo>
                    <a:pt x="1460" y="2215"/>
                  </a:lnTo>
                  <a:lnTo>
                    <a:pt x="1484" y="2208"/>
                  </a:lnTo>
                  <a:lnTo>
                    <a:pt x="783" y="1507"/>
                  </a:lnTo>
                  <a:close/>
                  <a:moveTo>
                    <a:pt x="2586" y="750"/>
                  </a:moveTo>
                  <a:lnTo>
                    <a:pt x="2571" y="752"/>
                  </a:lnTo>
                  <a:lnTo>
                    <a:pt x="2558" y="758"/>
                  </a:lnTo>
                  <a:lnTo>
                    <a:pt x="2545" y="768"/>
                  </a:lnTo>
                  <a:lnTo>
                    <a:pt x="1497" y="1818"/>
                  </a:lnTo>
                  <a:lnTo>
                    <a:pt x="1488" y="1830"/>
                  </a:lnTo>
                  <a:lnTo>
                    <a:pt x="1483" y="1844"/>
                  </a:lnTo>
                  <a:lnTo>
                    <a:pt x="1481" y="1858"/>
                  </a:lnTo>
                  <a:lnTo>
                    <a:pt x="1483" y="1873"/>
                  </a:lnTo>
                  <a:lnTo>
                    <a:pt x="1488" y="1886"/>
                  </a:lnTo>
                  <a:lnTo>
                    <a:pt x="1497" y="1899"/>
                  </a:lnTo>
                  <a:lnTo>
                    <a:pt x="1510" y="1908"/>
                  </a:lnTo>
                  <a:lnTo>
                    <a:pt x="1523" y="1913"/>
                  </a:lnTo>
                  <a:lnTo>
                    <a:pt x="1538" y="1915"/>
                  </a:lnTo>
                  <a:lnTo>
                    <a:pt x="1552" y="1913"/>
                  </a:lnTo>
                  <a:lnTo>
                    <a:pt x="1565" y="1908"/>
                  </a:lnTo>
                  <a:lnTo>
                    <a:pt x="1578" y="1899"/>
                  </a:lnTo>
                  <a:lnTo>
                    <a:pt x="2626" y="848"/>
                  </a:lnTo>
                  <a:lnTo>
                    <a:pt x="2635" y="836"/>
                  </a:lnTo>
                  <a:lnTo>
                    <a:pt x="2641" y="822"/>
                  </a:lnTo>
                  <a:lnTo>
                    <a:pt x="2643" y="808"/>
                  </a:lnTo>
                  <a:lnTo>
                    <a:pt x="2641" y="793"/>
                  </a:lnTo>
                  <a:lnTo>
                    <a:pt x="2635" y="779"/>
                  </a:lnTo>
                  <a:lnTo>
                    <a:pt x="2626" y="768"/>
                  </a:lnTo>
                  <a:lnTo>
                    <a:pt x="2615" y="758"/>
                  </a:lnTo>
                  <a:lnTo>
                    <a:pt x="2600" y="752"/>
                  </a:lnTo>
                  <a:lnTo>
                    <a:pt x="2586" y="750"/>
                  </a:lnTo>
                  <a:close/>
                  <a:moveTo>
                    <a:pt x="2384" y="548"/>
                  </a:moveTo>
                  <a:lnTo>
                    <a:pt x="2370" y="550"/>
                  </a:lnTo>
                  <a:lnTo>
                    <a:pt x="2355" y="555"/>
                  </a:lnTo>
                  <a:lnTo>
                    <a:pt x="2344" y="565"/>
                  </a:lnTo>
                  <a:lnTo>
                    <a:pt x="1295" y="1615"/>
                  </a:lnTo>
                  <a:lnTo>
                    <a:pt x="1285" y="1627"/>
                  </a:lnTo>
                  <a:lnTo>
                    <a:pt x="1280" y="1641"/>
                  </a:lnTo>
                  <a:lnTo>
                    <a:pt x="1278" y="1655"/>
                  </a:lnTo>
                  <a:lnTo>
                    <a:pt x="1280" y="1670"/>
                  </a:lnTo>
                  <a:lnTo>
                    <a:pt x="1285" y="1684"/>
                  </a:lnTo>
                  <a:lnTo>
                    <a:pt x="1295" y="1696"/>
                  </a:lnTo>
                  <a:lnTo>
                    <a:pt x="1307" y="1705"/>
                  </a:lnTo>
                  <a:lnTo>
                    <a:pt x="1321" y="1711"/>
                  </a:lnTo>
                  <a:lnTo>
                    <a:pt x="1335" y="1713"/>
                  </a:lnTo>
                  <a:lnTo>
                    <a:pt x="1349" y="1711"/>
                  </a:lnTo>
                  <a:lnTo>
                    <a:pt x="1364" y="1705"/>
                  </a:lnTo>
                  <a:lnTo>
                    <a:pt x="1375" y="1696"/>
                  </a:lnTo>
                  <a:lnTo>
                    <a:pt x="2424" y="645"/>
                  </a:lnTo>
                  <a:lnTo>
                    <a:pt x="2434" y="633"/>
                  </a:lnTo>
                  <a:lnTo>
                    <a:pt x="2439" y="619"/>
                  </a:lnTo>
                  <a:lnTo>
                    <a:pt x="2441" y="605"/>
                  </a:lnTo>
                  <a:lnTo>
                    <a:pt x="2439" y="590"/>
                  </a:lnTo>
                  <a:lnTo>
                    <a:pt x="2434" y="577"/>
                  </a:lnTo>
                  <a:lnTo>
                    <a:pt x="2424" y="565"/>
                  </a:lnTo>
                  <a:lnTo>
                    <a:pt x="2412" y="555"/>
                  </a:lnTo>
                  <a:lnTo>
                    <a:pt x="2399" y="550"/>
                  </a:lnTo>
                  <a:lnTo>
                    <a:pt x="2384" y="548"/>
                  </a:lnTo>
                  <a:close/>
                  <a:moveTo>
                    <a:pt x="2183" y="346"/>
                  </a:moveTo>
                  <a:lnTo>
                    <a:pt x="2168" y="348"/>
                  </a:lnTo>
                  <a:lnTo>
                    <a:pt x="2155" y="353"/>
                  </a:lnTo>
                  <a:lnTo>
                    <a:pt x="2142" y="363"/>
                  </a:lnTo>
                  <a:lnTo>
                    <a:pt x="1094" y="1414"/>
                  </a:lnTo>
                  <a:lnTo>
                    <a:pt x="1085" y="1426"/>
                  </a:lnTo>
                  <a:lnTo>
                    <a:pt x="1079" y="1440"/>
                  </a:lnTo>
                  <a:lnTo>
                    <a:pt x="1078" y="1454"/>
                  </a:lnTo>
                  <a:lnTo>
                    <a:pt x="1079" y="1469"/>
                  </a:lnTo>
                  <a:lnTo>
                    <a:pt x="1085" y="1482"/>
                  </a:lnTo>
                  <a:lnTo>
                    <a:pt x="1094" y="1495"/>
                  </a:lnTo>
                  <a:lnTo>
                    <a:pt x="1107" y="1504"/>
                  </a:lnTo>
                  <a:lnTo>
                    <a:pt x="1120" y="1509"/>
                  </a:lnTo>
                  <a:lnTo>
                    <a:pt x="1134" y="1511"/>
                  </a:lnTo>
                  <a:lnTo>
                    <a:pt x="1149" y="1509"/>
                  </a:lnTo>
                  <a:lnTo>
                    <a:pt x="1162" y="1504"/>
                  </a:lnTo>
                  <a:lnTo>
                    <a:pt x="1175" y="1495"/>
                  </a:lnTo>
                  <a:lnTo>
                    <a:pt x="2223" y="443"/>
                  </a:lnTo>
                  <a:lnTo>
                    <a:pt x="2232" y="432"/>
                  </a:lnTo>
                  <a:lnTo>
                    <a:pt x="2238" y="417"/>
                  </a:lnTo>
                  <a:lnTo>
                    <a:pt x="2239" y="403"/>
                  </a:lnTo>
                  <a:lnTo>
                    <a:pt x="2238" y="388"/>
                  </a:lnTo>
                  <a:lnTo>
                    <a:pt x="2232" y="375"/>
                  </a:lnTo>
                  <a:lnTo>
                    <a:pt x="2223" y="363"/>
                  </a:lnTo>
                  <a:lnTo>
                    <a:pt x="2210" y="353"/>
                  </a:lnTo>
                  <a:lnTo>
                    <a:pt x="2197" y="348"/>
                  </a:lnTo>
                  <a:lnTo>
                    <a:pt x="2183" y="346"/>
                  </a:lnTo>
                  <a:close/>
                  <a:moveTo>
                    <a:pt x="2102" y="0"/>
                  </a:moveTo>
                  <a:lnTo>
                    <a:pt x="2132" y="2"/>
                  </a:lnTo>
                  <a:lnTo>
                    <a:pt x="2162" y="8"/>
                  </a:lnTo>
                  <a:lnTo>
                    <a:pt x="2190" y="20"/>
                  </a:lnTo>
                  <a:lnTo>
                    <a:pt x="2216" y="36"/>
                  </a:lnTo>
                  <a:lnTo>
                    <a:pt x="2240" y="57"/>
                  </a:lnTo>
                  <a:lnTo>
                    <a:pt x="2935" y="753"/>
                  </a:lnTo>
                  <a:lnTo>
                    <a:pt x="2955" y="776"/>
                  </a:lnTo>
                  <a:lnTo>
                    <a:pt x="2970" y="802"/>
                  </a:lnTo>
                  <a:lnTo>
                    <a:pt x="2982" y="830"/>
                  </a:lnTo>
                  <a:lnTo>
                    <a:pt x="2988" y="858"/>
                  </a:lnTo>
                  <a:lnTo>
                    <a:pt x="2990" y="887"/>
                  </a:lnTo>
                  <a:lnTo>
                    <a:pt x="2990" y="888"/>
                  </a:lnTo>
                  <a:lnTo>
                    <a:pt x="2988" y="917"/>
                  </a:lnTo>
                  <a:lnTo>
                    <a:pt x="2982" y="945"/>
                  </a:lnTo>
                  <a:lnTo>
                    <a:pt x="2970" y="973"/>
                  </a:lnTo>
                  <a:lnTo>
                    <a:pt x="2955" y="999"/>
                  </a:lnTo>
                  <a:lnTo>
                    <a:pt x="2935" y="1021"/>
                  </a:lnTo>
                  <a:lnTo>
                    <a:pt x="1657" y="2302"/>
                  </a:lnTo>
                  <a:lnTo>
                    <a:pt x="1655" y="2303"/>
                  </a:lnTo>
                  <a:lnTo>
                    <a:pt x="1654" y="2304"/>
                  </a:lnTo>
                  <a:lnTo>
                    <a:pt x="1648" y="2309"/>
                  </a:lnTo>
                  <a:lnTo>
                    <a:pt x="1641" y="2312"/>
                  </a:lnTo>
                  <a:lnTo>
                    <a:pt x="1636" y="2315"/>
                  </a:lnTo>
                  <a:lnTo>
                    <a:pt x="1629" y="2317"/>
                  </a:lnTo>
                  <a:lnTo>
                    <a:pt x="1621" y="2318"/>
                  </a:lnTo>
                  <a:lnTo>
                    <a:pt x="1619" y="2318"/>
                  </a:lnTo>
                  <a:lnTo>
                    <a:pt x="1617" y="2318"/>
                  </a:lnTo>
                  <a:lnTo>
                    <a:pt x="1616" y="2318"/>
                  </a:lnTo>
                  <a:lnTo>
                    <a:pt x="1615" y="2318"/>
                  </a:lnTo>
                  <a:lnTo>
                    <a:pt x="1613" y="2318"/>
                  </a:lnTo>
                  <a:lnTo>
                    <a:pt x="1599" y="2317"/>
                  </a:lnTo>
                  <a:lnTo>
                    <a:pt x="1581" y="2317"/>
                  </a:lnTo>
                  <a:lnTo>
                    <a:pt x="1561" y="2316"/>
                  </a:lnTo>
                  <a:lnTo>
                    <a:pt x="1542" y="2317"/>
                  </a:lnTo>
                  <a:lnTo>
                    <a:pt x="1522" y="2318"/>
                  </a:lnTo>
                  <a:lnTo>
                    <a:pt x="1502" y="2321"/>
                  </a:lnTo>
                  <a:lnTo>
                    <a:pt x="1485" y="2327"/>
                  </a:lnTo>
                  <a:lnTo>
                    <a:pt x="1468" y="2334"/>
                  </a:lnTo>
                  <a:lnTo>
                    <a:pt x="1456" y="2343"/>
                  </a:lnTo>
                  <a:lnTo>
                    <a:pt x="1447" y="2356"/>
                  </a:lnTo>
                  <a:lnTo>
                    <a:pt x="1440" y="2371"/>
                  </a:lnTo>
                  <a:lnTo>
                    <a:pt x="1435" y="2389"/>
                  </a:lnTo>
                  <a:lnTo>
                    <a:pt x="1432" y="2408"/>
                  </a:lnTo>
                  <a:lnTo>
                    <a:pt x="1430" y="2428"/>
                  </a:lnTo>
                  <a:lnTo>
                    <a:pt x="1430" y="2449"/>
                  </a:lnTo>
                  <a:lnTo>
                    <a:pt x="1430" y="2467"/>
                  </a:lnTo>
                  <a:lnTo>
                    <a:pt x="1431" y="2485"/>
                  </a:lnTo>
                  <a:lnTo>
                    <a:pt x="1432" y="2501"/>
                  </a:lnTo>
                  <a:lnTo>
                    <a:pt x="1432" y="2503"/>
                  </a:lnTo>
                  <a:lnTo>
                    <a:pt x="1432" y="2505"/>
                  </a:lnTo>
                  <a:lnTo>
                    <a:pt x="1431" y="2508"/>
                  </a:lnTo>
                  <a:lnTo>
                    <a:pt x="1430" y="2515"/>
                  </a:lnTo>
                  <a:lnTo>
                    <a:pt x="1429" y="2522"/>
                  </a:lnTo>
                  <a:lnTo>
                    <a:pt x="1427" y="2525"/>
                  </a:lnTo>
                  <a:lnTo>
                    <a:pt x="1426" y="2529"/>
                  </a:lnTo>
                  <a:lnTo>
                    <a:pt x="1422" y="2535"/>
                  </a:lnTo>
                  <a:lnTo>
                    <a:pt x="1418" y="2542"/>
                  </a:lnTo>
                  <a:lnTo>
                    <a:pt x="1417" y="2543"/>
                  </a:lnTo>
                  <a:lnTo>
                    <a:pt x="1416" y="2544"/>
                  </a:lnTo>
                  <a:lnTo>
                    <a:pt x="1254" y="2706"/>
                  </a:lnTo>
                  <a:lnTo>
                    <a:pt x="1242" y="2715"/>
                  </a:lnTo>
                  <a:lnTo>
                    <a:pt x="1229" y="2720"/>
                  </a:lnTo>
                  <a:lnTo>
                    <a:pt x="1214" y="2722"/>
                  </a:lnTo>
                  <a:lnTo>
                    <a:pt x="1199" y="2720"/>
                  </a:lnTo>
                  <a:lnTo>
                    <a:pt x="1185" y="2715"/>
                  </a:lnTo>
                  <a:lnTo>
                    <a:pt x="1174" y="2706"/>
                  </a:lnTo>
                  <a:lnTo>
                    <a:pt x="851" y="2382"/>
                  </a:lnTo>
                  <a:lnTo>
                    <a:pt x="241" y="2994"/>
                  </a:lnTo>
                  <a:lnTo>
                    <a:pt x="0" y="2751"/>
                  </a:lnTo>
                  <a:lnTo>
                    <a:pt x="609" y="2140"/>
                  </a:lnTo>
                  <a:lnTo>
                    <a:pt x="287" y="1818"/>
                  </a:lnTo>
                  <a:lnTo>
                    <a:pt x="279" y="1805"/>
                  </a:lnTo>
                  <a:lnTo>
                    <a:pt x="272" y="1792"/>
                  </a:lnTo>
                  <a:lnTo>
                    <a:pt x="270" y="1778"/>
                  </a:lnTo>
                  <a:lnTo>
                    <a:pt x="272" y="1763"/>
                  </a:lnTo>
                  <a:lnTo>
                    <a:pt x="279" y="1749"/>
                  </a:lnTo>
                  <a:lnTo>
                    <a:pt x="287" y="1737"/>
                  </a:lnTo>
                  <a:lnTo>
                    <a:pt x="446" y="1578"/>
                  </a:lnTo>
                  <a:lnTo>
                    <a:pt x="447" y="1578"/>
                  </a:lnTo>
                  <a:lnTo>
                    <a:pt x="449" y="1576"/>
                  </a:lnTo>
                  <a:lnTo>
                    <a:pt x="449" y="1575"/>
                  </a:lnTo>
                  <a:lnTo>
                    <a:pt x="450" y="1575"/>
                  </a:lnTo>
                  <a:lnTo>
                    <a:pt x="455" y="1570"/>
                  </a:lnTo>
                  <a:lnTo>
                    <a:pt x="461" y="1567"/>
                  </a:lnTo>
                  <a:lnTo>
                    <a:pt x="466" y="1564"/>
                  </a:lnTo>
                  <a:lnTo>
                    <a:pt x="470" y="1562"/>
                  </a:lnTo>
                  <a:lnTo>
                    <a:pt x="477" y="1560"/>
                  </a:lnTo>
                  <a:lnTo>
                    <a:pt x="485" y="1559"/>
                  </a:lnTo>
                  <a:lnTo>
                    <a:pt x="487" y="1559"/>
                  </a:lnTo>
                  <a:lnTo>
                    <a:pt x="490" y="1559"/>
                  </a:lnTo>
                  <a:lnTo>
                    <a:pt x="492" y="1559"/>
                  </a:lnTo>
                  <a:lnTo>
                    <a:pt x="493" y="1559"/>
                  </a:lnTo>
                  <a:lnTo>
                    <a:pt x="507" y="1560"/>
                  </a:lnTo>
                  <a:lnTo>
                    <a:pt x="525" y="1560"/>
                  </a:lnTo>
                  <a:lnTo>
                    <a:pt x="544" y="1561"/>
                  </a:lnTo>
                  <a:lnTo>
                    <a:pt x="564" y="1560"/>
                  </a:lnTo>
                  <a:lnTo>
                    <a:pt x="585" y="1559"/>
                  </a:lnTo>
                  <a:lnTo>
                    <a:pt x="604" y="1556"/>
                  </a:lnTo>
                  <a:lnTo>
                    <a:pt x="622" y="1551"/>
                  </a:lnTo>
                  <a:lnTo>
                    <a:pt x="637" y="1543"/>
                  </a:lnTo>
                  <a:lnTo>
                    <a:pt x="650" y="1534"/>
                  </a:lnTo>
                  <a:lnTo>
                    <a:pt x="659" y="1522"/>
                  </a:lnTo>
                  <a:lnTo>
                    <a:pt x="666" y="1506"/>
                  </a:lnTo>
                  <a:lnTo>
                    <a:pt x="671" y="1489"/>
                  </a:lnTo>
                  <a:lnTo>
                    <a:pt x="673" y="1469"/>
                  </a:lnTo>
                  <a:lnTo>
                    <a:pt x="676" y="1449"/>
                  </a:lnTo>
                  <a:lnTo>
                    <a:pt x="676" y="1428"/>
                  </a:lnTo>
                  <a:lnTo>
                    <a:pt x="676" y="1410"/>
                  </a:lnTo>
                  <a:lnTo>
                    <a:pt x="674" y="1392"/>
                  </a:lnTo>
                  <a:lnTo>
                    <a:pt x="674" y="1377"/>
                  </a:lnTo>
                  <a:lnTo>
                    <a:pt x="674" y="1375"/>
                  </a:lnTo>
                  <a:lnTo>
                    <a:pt x="673" y="1374"/>
                  </a:lnTo>
                  <a:lnTo>
                    <a:pt x="674" y="1371"/>
                  </a:lnTo>
                  <a:lnTo>
                    <a:pt x="674" y="1369"/>
                  </a:lnTo>
                  <a:lnTo>
                    <a:pt x="676" y="1362"/>
                  </a:lnTo>
                  <a:lnTo>
                    <a:pt x="678" y="1355"/>
                  </a:lnTo>
                  <a:lnTo>
                    <a:pt x="680" y="1349"/>
                  </a:lnTo>
                  <a:lnTo>
                    <a:pt x="684" y="1342"/>
                  </a:lnTo>
                  <a:lnTo>
                    <a:pt x="689" y="1336"/>
                  </a:lnTo>
                  <a:lnTo>
                    <a:pt x="690" y="1334"/>
                  </a:lnTo>
                  <a:lnTo>
                    <a:pt x="691" y="1333"/>
                  </a:lnTo>
                  <a:lnTo>
                    <a:pt x="1964" y="57"/>
                  </a:lnTo>
                  <a:lnTo>
                    <a:pt x="1988" y="36"/>
                  </a:lnTo>
                  <a:lnTo>
                    <a:pt x="2015" y="20"/>
                  </a:lnTo>
                  <a:lnTo>
                    <a:pt x="2043" y="8"/>
                  </a:lnTo>
                  <a:lnTo>
                    <a:pt x="2072" y="2"/>
                  </a:lnTo>
                  <a:lnTo>
                    <a:pt x="2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497"/>
            <p:cNvSpPr>
              <a:spLocks/>
            </p:cNvSpPr>
            <p:nvPr/>
          </p:nvSpPr>
          <p:spPr bwMode="auto">
            <a:xfrm>
              <a:off x="9082088" y="3163888"/>
              <a:ext cx="103187" cy="103187"/>
            </a:xfrm>
            <a:custGeom>
              <a:avLst/>
              <a:gdLst>
                <a:gd name="T0" fmla="*/ 325 w 586"/>
                <a:gd name="T1" fmla="*/ 0 h 588"/>
                <a:gd name="T2" fmla="*/ 586 w 586"/>
                <a:gd name="T3" fmla="*/ 262 h 588"/>
                <a:gd name="T4" fmla="*/ 467 w 586"/>
                <a:gd name="T5" fmla="*/ 441 h 588"/>
                <a:gd name="T6" fmla="*/ 456 w 586"/>
                <a:gd name="T7" fmla="*/ 452 h 588"/>
                <a:gd name="T8" fmla="*/ 442 w 586"/>
                <a:gd name="T9" fmla="*/ 462 h 588"/>
                <a:gd name="T10" fmla="*/ 160 w 586"/>
                <a:gd name="T11" fmla="*/ 583 h 588"/>
                <a:gd name="T12" fmla="*/ 149 w 586"/>
                <a:gd name="T13" fmla="*/ 587 h 588"/>
                <a:gd name="T14" fmla="*/ 137 w 586"/>
                <a:gd name="T15" fmla="*/ 588 h 588"/>
                <a:gd name="T16" fmla="*/ 123 w 586"/>
                <a:gd name="T17" fmla="*/ 586 h 588"/>
                <a:gd name="T18" fmla="*/ 110 w 586"/>
                <a:gd name="T19" fmla="*/ 580 h 588"/>
                <a:gd name="T20" fmla="*/ 97 w 586"/>
                <a:gd name="T21" fmla="*/ 571 h 588"/>
                <a:gd name="T22" fmla="*/ 17 w 586"/>
                <a:gd name="T23" fmla="*/ 491 h 588"/>
                <a:gd name="T24" fmla="*/ 6 w 586"/>
                <a:gd name="T25" fmla="*/ 476 h 588"/>
                <a:gd name="T26" fmla="*/ 1 w 586"/>
                <a:gd name="T27" fmla="*/ 461 h 588"/>
                <a:gd name="T28" fmla="*/ 0 w 586"/>
                <a:gd name="T29" fmla="*/ 444 h 588"/>
                <a:gd name="T30" fmla="*/ 4 w 586"/>
                <a:gd name="T31" fmla="*/ 427 h 588"/>
                <a:gd name="T32" fmla="*/ 125 w 586"/>
                <a:gd name="T33" fmla="*/ 144 h 588"/>
                <a:gd name="T34" fmla="*/ 133 w 586"/>
                <a:gd name="T35" fmla="*/ 130 h 588"/>
                <a:gd name="T36" fmla="*/ 146 w 586"/>
                <a:gd name="T37" fmla="*/ 119 h 588"/>
                <a:gd name="T38" fmla="*/ 325 w 586"/>
                <a:gd name="T3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6" h="588">
                  <a:moveTo>
                    <a:pt x="325" y="0"/>
                  </a:moveTo>
                  <a:lnTo>
                    <a:pt x="586" y="262"/>
                  </a:lnTo>
                  <a:lnTo>
                    <a:pt x="467" y="441"/>
                  </a:lnTo>
                  <a:lnTo>
                    <a:pt x="456" y="452"/>
                  </a:lnTo>
                  <a:lnTo>
                    <a:pt x="442" y="462"/>
                  </a:lnTo>
                  <a:lnTo>
                    <a:pt x="160" y="583"/>
                  </a:lnTo>
                  <a:lnTo>
                    <a:pt x="149" y="587"/>
                  </a:lnTo>
                  <a:lnTo>
                    <a:pt x="137" y="588"/>
                  </a:lnTo>
                  <a:lnTo>
                    <a:pt x="123" y="586"/>
                  </a:lnTo>
                  <a:lnTo>
                    <a:pt x="110" y="580"/>
                  </a:lnTo>
                  <a:lnTo>
                    <a:pt x="97" y="571"/>
                  </a:lnTo>
                  <a:lnTo>
                    <a:pt x="17" y="491"/>
                  </a:lnTo>
                  <a:lnTo>
                    <a:pt x="6" y="476"/>
                  </a:lnTo>
                  <a:lnTo>
                    <a:pt x="1" y="461"/>
                  </a:lnTo>
                  <a:lnTo>
                    <a:pt x="0" y="444"/>
                  </a:lnTo>
                  <a:lnTo>
                    <a:pt x="4" y="427"/>
                  </a:lnTo>
                  <a:lnTo>
                    <a:pt x="125" y="144"/>
                  </a:lnTo>
                  <a:lnTo>
                    <a:pt x="133" y="130"/>
                  </a:lnTo>
                  <a:lnTo>
                    <a:pt x="146" y="119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3" name="Group 1102"/>
          <p:cNvGrpSpPr/>
          <p:nvPr/>
        </p:nvGrpSpPr>
        <p:grpSpPr>
          <a:xfrm>
            <a:off x="9997091" y="2662238"/>
            <a:ext cx="608013" cy="608012"/>
            <a:chOff x="9991725" y="2662238"/>
            <a:chExt cx="608013" cy="6080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1" name="Freeform 502"/>
            <p:cNvSpPr>
              <a:spLocks noEditPoints="1"/>
            </p:cNvSpPr>
            <p:nvPr/>
          </p:nvSpPr>
          <p:spPr bwMode="auto">
            <a:xfrm>
              <a:off x="10042525" y="2662238"/>
              <a:ext cx="557213" cy="557212"/>
            </a:xfrm>
            <a:custGeom>
              <a:avLst/>
              <a:gdLst>
                <a:gd name="T0" fmla="*/ 1024 w 3157"/>
                <a:gd name="T1" fmla="*/ 2294 h 3153"/>
                <a:gd name="T2" fmla="*/ 615 w 3157"/>
                <a:gd name="T3" fmla="*/ 1721 h 3153"/>
                <a:gd name="T4" fmla="*/ 890 w 3157"/>
                <a:gd name="T5" fmla="*/ 1597 h 3153"/>
                <a:gd name="T6" fmla="*/ 819 w 3157"/>
                <a:gd name="T7" fmla="*/ 1668 h 3153"/>
                <a:gd name="T8" fmla="*/ 1463 w 3157"/>
                <a:gd name="T9" fmla="*/ 2405 h 3153"/>
                <a:gd name="T10" fmla="*/ 1499 w 3157"/>
                <a:gd name="T11" fmla="*/ 2314 h 3153"/>
                <a:gd name="T12" fmla="*/ 1579 w 3157"/>
                <a:gd name="T13" fmla="*/ 2254 h 3153"/>
                <a:gd name="T14" fmla="*/ 2747 w 3157"/>
                <a:gd name="T15" fmla="*/ 761 h 3153"/>
                <a:gd name="T16" fmla="*/ 1640 w 3157"/>
                <a:gd name="T17" fmla="*/ 1844 h 3153"/>
                <a:gd name="T18" fmla="*/ 1625 w 3157"/>
                <a:gd name="T19" fmla="*/ 1899 h 3153"/>
                <a:gd name="T20" fmla="*/ 1666 w 3157"/>
                <a:gd name="T21" fmla="*/ 1941 h 3153"/>
                <a:gd name="T22" fmla="*/ 1722 w 3157"/>
                <a:gd name="T23" fmla="*/ 1926 h 3153"/>
                <a:gd name="T24" fmla="*/ 2806 w 3157"/>
                <a:gd name="T25" fmla="*/ 818 h 3153"/>
                <a:gd name="T26" fmla="*/ 2776 w 3157"/>
                <a:gd name="T27" fmla="*/ 768 h 3153"/>
                <a:gd name="T28" fmla="*/ 2527 w 3157"/>
                <a:gd name="T29" fmla="*/ 557 h 3153"/>
                <a:gd name="T30" fmla="*/ 1425 w 3157"/>
                <a:gd name="T31" fmla="*/ 1651 h 3153"/>
                <a:gd name="T32" fmla="*/ 1425 w 3157"/>
                <a:gd name="T33" fmla="*/ 1708 h 3153"/>
                <a:gd name="T34" fmla="*/ 1475 w 3157"/>
                <a:gd name="T35" fmla="*/ 1737 h 3153"/>
                <a:gd name="T36" fmla="*/ 2582 w 3157"/>
                <a:gd name="T37" fmla="*/ 654 h 3153"/>
                <a:gd name="T38" fmla="*/ 2598 w 3157"/>
                <a:gd name="T39" fmla="*/ 598 h 3153"/>
                <a:gd name="T40" fmla="*/ 2556 w 3157"/>
                <a:gd name="T41" fmla="*/ 557 h 3153"/>
                <a:gd name="T42" fmla="*/ 2309 w 3157"/>
                <a:gd name="T43" fmla="*/ 357 h 3153"/>
                <a:gd name="T44" fmla="*/ 1214 w 3157"/>
                <a:gd name="T45" fmla="*/ 1459 h 3153"/>
                <a:gd name="T46" fmla="*/ 1230 w 3157"/>
                <a:gd name="T47" fmla="*/ 1516 h 3153"/>
                <a:gd name="T48" fmla="*/ 1285 w 3157"/>
                <a:gd name="T49" fmla="*/ 1530 h 3153"/>
                <a:gd name="T50" fmla="*/ 2388 w 3157"/>
                <a:gd name="T51" fmla="*/ 437 h 3153"/>
                <a:gd name="T52" fmla="*/ 2388 w 3157"/>
                <a:gd name="T53" fmla="*/ 379 h 3153"/>
                <a:gd name="T54" fmla="*/ 2337 w 3157"/>
                <a:gd name="T55" fmla="*/ 350 h 3153"/>
                <a:gd name="T56" fmla="*/ 2345 w 3157"/>
                <a:gd name="T57" fmla="*/ 21 h 3153"/>
                <a:gd name="T58" fmla="*/ 3120 w 3157"/>
                <a:gd name="T59" fmla="*/ 785 h 3153"/>
                <a:gd name="T60" fmla="*/ 3157 w 3157"/>
                <a:gd name="T61" fmla="*/ 900 h 3153"/>
                <a:gd name="T62" fmla="*/ 3136 w 3157"/>
                <a:gd name="T63" fmla="*/ 987 h 3153"/>
                <a:gd name="T64" fmla="*/ 1801 w 3157"/>
                <a:gd name="T65" fmla="*/ 2336 h 3153"/>
                <a:gd name="T66" fmla="*/ 1781 w 3157"/>
                <a:gd name="T67" fmla="*/ 2348 h 3153"/>
                <a:gd name="T68" fmla="*/ 1761 w 3157"/>
                <a:gd name="T69" fmla="*/ 2352 h 3153"/>
                <a:gd name="T70" fmla="*/ 1743 w 3157"/>
                <a:gd name="T71" fmla="*/ 2351 h 3153"/>
                <a:gd name="T72" fmla="*/ 1665 w 3157"/>
                <a:gd name="T73" fmla="*/ 2352 h 3153"/>
                <a:gd name="T74" fmla="*/ 1598 w 3157"/>
                <a:gd name="T75" fmla="*/ 2377 h 3153"/>
                <a:gd name="T76" fmla="*/ 1573 w 3157"/>
                <a:gd name="T77" fmla="*/ 2443 h 3153"/>
                <a:gd name="T78" fmla="*/ 1572 w 3157"/>
                <a:gd name="T79" fmla="*/ 2522 h 3153"/>
                <a:gd name="T80" fmla="*/ 1573 w 3157"/>
                <a:gd name="T81" fmla="*/ 2545 h 3153"/>
                <a:gd name="T82" fmla="*/ 1564 w 3157"/>
                <a:gd name="T83" fmla="*/ 2572 h 3153"/>
                <a:gd name="T84" fmla="*/ 1393 w 3157"/>
                <a:gd name="T85" fmla="*/ 2745 h 3153"/>
                <a:gd name="T86" fmla="*/ 1336 w 3157"/>
                <a:gd name="T87" fmla="*/ 2760 h 3153"/>
                <a:gd name="T88" fmla="*/ 247 w 3157"/>
                <a:gd name="T89" fmla="*/ 3153 h 3153"/>
                <a:gd name="T90" fmla="*/ 400 w 3157"/>
                <a:gd name="T91" fmla="*/ 1831 h 3153"/>
                <a:gd name="T92" fmla="*/ 400 w 3157"/>
                <a:gd name="T93" fmla="*/ 1774 h 3153"/>
                <a:gd name="T94" fmla="*/ 573 w 3157"/>
                <a:gd name="T95" fmla="*/ 1597 h 3153"/>
                <a:gd name="T96" fmla="*/ 585 w 3157"/>
                <a:gd name="T97" fmla="*/ 1589 h 3153"/>
                <a:gd name="T98" fmla="*/ 610 w 3157"/>
                <a:gd name="T99" fmla="*/ 1582 h 3153"/>
                <a:gd name="T100" fmla="*/ 618 w 3157"/>
                <a:gd name="T101" fmla="*/ 1581 h 3153"/>
                <a:gd name="T102" fmla="*/ 691 w 3157"/>
                <a:gd name="T103" fmla="*/ 1583 h 3153"/>
                <a:gd name="T104" fmla="*/ 765 w 3157"/>
                <a:gd name="T105" fmla="*/ 1566 h 3153"/>
                <a:gd name="T106" fmla="*/ 799 w 3157"/>
                <a:gd name="T107" fmla="*/ 1510 h 3153"/>
                <a:gd name="T108" fmla="*/ 805 w 3157"/>
                <a:gd name="T109" fmla="*/ 1429 h 3153"/>
                <a:gd name="T110" fmla="*/ 803 w 3157"/>
                <a:gd name="T111" fmla="*/ 1393 h 3153"/>
                <a:gd name="T112" fmla="*/ 806 w 3157"/>
                <a:gd name="T113" fmla="*/ 1374 h 3153"/>
                <a:gd name="T114" fmla="*/ 818 w 3157"/>
                <a:gd name="T115" fmla="*/ 1353 h 3153"/>
                <a:gd name="T116" fmla="*/ 2165 w 3157"/>
                <a:gd name="T117" fmla="*/ 21 h 3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7" h="3153">
                  <a:moveTo>
                    <a:pt x="615" y="1721"/>
                  </a:moveTo>
                  <a:lnTo>
                    <a:pt x="532" y="1803"/>
                  </a:lnTo>
                  <a:lnTo>
                    <a:pt x="941" y="2211"/>
                  </a:lnTo>
                  <a:lnTo>
                    <a:pt x="1024" y="2294"/>
                  </a:lnTo>
                  <a:lnTo>
                    <a:pt x="1024" y="2294"/>
                  </a:lnTo>
                  <a:lnTo>
                    <a:pt x="1352" y="2622"/>
                  </a:lnTo>
                  <a:lnTo>
                    <a:pt x="1433" y="2541"/>
                  </a:lnTo>
                  <a:lnTo>
                    <a:pt x="615" y="1721"/>
                  </a:lnTo>
                  <a:close/>
                  <a:moveTo>
                    <a:pt x="914" y="1528"/>
                  </a:moveTo>
                  <a:lnTo>
                    <a:pt x="908" y="1552"/>
                  </a:lnTo>
                  <a:lnTo>
                    <a:pt x="901" y="1575"/>
                  </a:lnTo>
                  <a:lnTo>
                    <a:pt x="890" y="1597"/>
                  </a:lnTo>
                  <a:lnTo>
                    <a:pt x="877" y="1619"/>
                  </a:lnTo>
                  <a:lnTo>
                    <a:pt x="860" y="1638"/>
                  </a:lnTo>
                  <a:lnTo>
                    <a:pt x="840" y="1655"/>
                  </a:lnTo>
                  <a:lnTo>
                    <a:pt x="819" y="1668"/>
                  </a:lnTo>
                  <a:lnTo>
                    <a:pt x="797" y="1679"/>
                  </a:lnTo>
                  <a:lnTo>
                    <a:pt x="773" y="1686"/>
                  </a:lnTo>
                  <a:lnTo>
                    <a:pt x="750" y="1692"/>
                  </a:lnTo>
                  <a:lnTo>
                    <a:pt x="1463" y="2405"/>
                  </a:lnTo>
                  <a:lnTo>
                    <a:pt x="1468" y="2381"/>
                  </a:lnTo>
                  <a:lnTo>
                    <a:pt x="1476" y="2358"/>
                  </a:lnTo>
                  <a:lnTo>
                    <a:pt x="1487" y="2335"/>
                  </a:lnTo>
                  <a:lnTo>
                    <a:pt x="1499" y="2314"/>
                  </a:lnTo>
                  <a:lnTo>
                    <a:pt x="1516" y="2295"/>
                  </a:lnTo>
                  <a:lnTo>
                    <a:pt x="1536" y="2278"/>
                  </a:lnTo>
                  <a:lnTo>
                    <a:pt x="1557" y="2265"/>
                  </a:lnTo>
                  <a:lnTo>
                    <a:pt x="1579" y="2254"/>
                  </a:lnTo>
                  <a:lnTo>
                    <a:pt x="1603" y="2246"/>
                  </a:lnTo>
                  <a:lnTo>
                    <a:pt x="1627" y="2241"/>
                  </a:lnTo>
                  <a:lnTo>
                    <a:pt x="914" y="1528"/>
                  </a:lnTo>
                  <a:close/>
                  <a:moveTo>
                    <a:pt x="2747" y="761"/>
                  </a:moveTo>
                  <a:lnTo>
                    <a:pt x="2733" y="762"/>
                  </a:lnTo>
                  <a:lnTo>
                    <a:pt x="2719" y="768"/>
                  </a:lnTo>
                  <a:lnTo>
                    <a:pt x="2707" y="777"/>
                  </a:lnTo>
                  <a:lnTo>
                    <a:pt x="1640" y="1844"/>
                  </a:lnTo>
                  <a:lnTo>
                    <a:pt x="1631" y="1856"/>
                  </a:lnTo>
                  <a:lnTo>
                    <a:pt x="1625" y="1870"/>
                  </a:lnTo>
                  <a:lnTo>
                    <a:pt x="1623" y="1885"/>
                  </a:lnTo>
                  <a:lnTo>
                    <a:pt x="1625" y="1899"/>
                  </a:lnTo>
                  <a:lnTo>
                    <a:pt x="1631" y="1914"/>
                  </a:lnTo>
                  <a:lnTo>
                    <a:pt x="1640" y="1926"/>
                  </a:lnTo>
                  <a:lnTo>
                    <a:pt x="1652" y="1936"/>
                  </a:lnTo>
                  <a:lnTo>
                    <a:pt x="1666" y="1941"/>
                  </a:lnTo>
                  <a:lnTo>
                    <a:pt x="1681" y="1943"/>
                  </a:lnTo>
                  <a:lnTo>
                    <a:pt x="1696" y="1941"/>
                  </a:lnTo>
                  <a:lnTo>
                    <a:pt x="1709" y="1936"/>
                  </a:lnTo>
                  <a:lnTo>
                    <a:pt x="1722" y="1926"/>
                  </a:lnTo>
                  <a:lnTo>
                    <a:pt x="2788" y="859"/>
                  </a:lnTo>
                  <a:lnTo>
                    <a:pt x="2798" y="847"/>
                  </a:lnTo>
                  <a:lnTo>
                    <a:pt x="2804" y="833"/>
                  </a:lnTo>
                  <a:lnTo>
                    <a:pt x="2806" y="818"/>
                  </a:lnTo>
                  <a:lnTo>
                    <a:pt x="2804" y="803"/>
                  </a:lnTo>
                  <a:lnTo>
                    <a:pt x="2798" y="790"/>
                  </a:lnTo>
                  <a:lnTo>
                    <a:pt x="2788" y="777"/>
                  </a:lnTo>
                  <a:lnTo>
                    <a:pt x="2776" y="768"/>
                  </a:lnTo>
                  <a:lnTo>
                    <a:pt x="2762" y="762"/>
                  </a:lnTo>
                  <a:lnTo>
                    <a:pt x="2747" y="761"/>
                  </a:lnTo>
                  <a:close/>
                  <a:moveTo>
                    <a:pt x="2542" y="555"/>
                  </a:moveTo>
                  <a:lnTo>
                    <a:pt x="2527" y="557"/>
                  </a:lnTo>
                  <a:lnTo>
                    <a:pt x="2514" y="562"/>
                  </a:lnTo>
                  <a:lnTo>
                    <a:pt x="2501" y="572"/>
                  </a:lnTo>
                  <a:lnTo>
                    <a:pt x="1433" y="1638"/>
                  </a:lnTo>
                  <a:lnTo>
                    <a:pt x="1425" y="1651"/>
                  </a:lnTo>
                  <a:lnTo>
                    <a:pt x="1419" y="1664"/>
                  </a:lnTo>
                  <a:lnTo>
                    <a:pt x="1418" y="1679"/>
                  </a:lnTo>
                  <a:lnTo>
                    <a:pt x="1419" y="1694"/>
                  </a:lnTo>
                  <a:lnTo>
                    <a:pt x="1425" y="1708"/>
                  </a:lnTo>
                  <a:lnTo>
                    <a:pt x="1433" y="1721"/>
                  </a:lnTo>
                  <a:lnTo>
                    <a:pt x="1447" y="1730"/>
                  </a:lnTo>
                  <a:lnTo>
                    <a:pt x="1461" y="1735"/>
                  </a:lnTo>
                  <a:lnTo>
                    <a:pt x="1475" y="1737"/>
                  </a:lnTo>
                  <a:lnTo>
                    <a:pt x="1490" y="1735"/>
                  </a:lnTo>
                  <a:lnTo>
                    <a:pt x="1503" y="1730"/>
                  </a:lnTo>
                  <a:lnTo>
                    <a:pt x="1516" y="1721"/>
                  </a:lnTo>
                  <a:lnTo>
                    <a:pt x="2582" y="654"/>
                  </a:lnTo>
                  <a:lnTo>
                    <a:pt x="2592" y="642"/>
                  </a:lnTo>
                  <a:lnTo>
                    <a:pt x="2598" y="627"/>
                  </a:lnTo>
                  <a:lnTo>
                    <a:pt x="2600" y="612"/>
                  </a:lnTo>
                  <a:lnTo>
                    <a:pt x="2598" y="598"/>
                  </a:lnTo>
                  <a:lnTo>
                    <a:pt x="2592" y="584"/>
                  </a:lnTo>
                  <a:lnTo>
                    <a:pt x="2582" y="572"/>
                  </a:lnTo>
                  <a:lnTo>
                    <a:pt x="2571" y="562"/>
                  </a:lnTo>
                  <a:lnTo>
                    <a:pt x="2556" y="557"/>
                  </a:lnTo>
                  <a:lnTo>
                    <a:pt x="2542" y="555"/>
                  </a:lnTo>
                  <a:close/>
                  <a:moveTo>
                    <a:pt x="2337" y="350"/>
                  </a:moveTo>
                  <a:lnTo>
                    <a:pt x="2322" y="352"/>
                  </a:lnTo>
                  <a:lnTo>
                    <a:pt x="2309" y="357"/>
                  </a:lnTo>
                  <a:lnTo>
                    <a:pt x="2296" y="367"/>
                  </a:lnTo>
                  <a:lnTo>
                    <a:pt x="1230" y="1433"/>
                  </a:lnTo>
                  <a:lnTo>
                    <a:pt x="1220" y="1446"/>
                  </a:lnTo>
                  <a:lnTo>
                    <a:pt x="1214" y="1459"/>
                  </a:lnTo>
                  <a:lnTo>
                    <a:pt x="1213" y="1475"/>
                  </a:lnTo>
                  <a:lnTo>
                    <a:pt x="1214" y="1490"/>
                  </a:lnTo>
                  <a:lnTo>
                    <a:pt x="1220" y="1503"/>
                  </a:lnTo>
                  <a:lnTo>
                    <a:pt x="1230" y="1516"/>
                  </a:lnTo>
                  <a:lnTo>
                    <a:pt x="1242" y="1525"/>
                  </a:lnTo>
                  <a:lnTo>
                    <a:pt x="1256" y="1530"/>
                  </a:lnTo>
                  <a:lnTo>
                    <a:pt x="1271" y="1533"/>
                  </a:lnTo>
                  <a:lnTo>
                    <a:pt x="1285" y="1530"/>
                  </a:lnTo>
                  <a:lnTo>
                    <a:pt x="1300" y="1525"/>
                  </a:lnTo>
                  <a:lnTo>
                    <a:pt x="1311" y="1516"/>
                  </a:lnTo>
                  <a:lnTo>
                    <a:pt x="2379" y="449"/>
                  </a:lnTo>
                  <a:lnTo>
                    <a:pt x="2388" y="437"/>
                  </a:lnTo>
                  <a:lnTo>
                    <a:pt x="2393" y="423"/>
                  </a:lnTo>
                  <a:lnTo>
                    <a:pt x="2395" y="408"/>
                  </a:lnTo>
                  <a:lnTo>
                    <a:pt x="2393" y="393"/>
                  </a:lnTo>
                  <a:lnTo>
                    <a:pt x="2388" y="379"/>
                  </a:lnTo>
                  <a:lnTo>
                    <a:pt x="2379" y="367"/>
                  </a:lnTo>
                  <a:lnTo>
                    <a:pt x="2366" y="357"/>
                  </a:lnTo>
                  <a:lnTo>
                    <a:pt x="2352" y="352"/>
                  </a:lnTo>
                  <a:lnTo>
                    <a:pt x="2337" y="350"/>
                  </a:lnTo>
                  <a:close/>
                  <a:moveTo>
                    <a:pt x="2256" y="0"/>
                  </a:moveTo>
                  <a:lnTo>
                    <a:pt x="2286" y="2"/>
                  </a:lnTo>
                  <a:lnTo>
                    <a:pt x="2316" y="10"/>
                  </a:lnTo>
                  <a:lnTo>
                    <a:pt x="2345" y="21"/>
                  </a:lnTo>
                  <a:lnTo>
                    <a:pt x="2373" y="37"/>
                  </a:lnTo>
                  <a:lnTo>
                    <a:pt x="2397" y="57"/>
                  </a:lnTo>
                  <a:lnTo>
                    <a:pt x="3100" y="760"/>
                  </a:lnTo>
                  <a:lnTo>
                    <a:pt x="3120" y="785"/>
                  </a:lnTo>
                  <a:lnTo>
                    <a:pt x="3136" y="811"/>
                  </a:lnTo>
                  <a:lnTo>
                    <a:pt x="3148" y="839"/>
                  </a:lnTo>
                  <a:lnTo>
                    <a:pt x="3155" y="869"/>
                  </a:lnTo>
                  <a:lnTo>
                    <a:pt x="3157" y="900"/>
                  </a:lnTo>
                  <a:lnTo>
                    <a:pt x="3157" y="900"/>
                  </a:lnTo>
                  <a:lnTo>
                    <a:pt x="3155" y="930"/>
                  </a:lnTo>
                  <a:lnTo>
                    <a:pt x="3148" y="959"/>
                  </a:lnTo>
                  <a:lnTo>
                    <a:pt x="3136" y="987"/>
                  </a:lnTo>
                  <a:lnTo>
                    <a:pt x="3120" y="1014"/>
                  </a:lnTo>
                  <a:lnTo>
                    <a:pt x="3100" y="1038"/>
                  </a:lnTo>
                  <a:lnTo>
                    <a:pt x="1803" y="2335"/>
                  </a:lnTo>
                  <a:lnTo>
                    <a:pt x="1801" y="2336"/>
                  </a:lnTo>
                  <a:lnTo>
                    <a:pt x="1800" y="2337"/>
                  </a:lnTo>
                  <a:lnTo>
                    <a:pt x="1794" y="2342"/>
                  </a:lnTo>
                  <a:lnTo>
                    <a:pt x="1787" y="2346"/>
                  </a:lnTo>
                  <a:lnTo>
                    <a:pt x="1781" y="2348"/>
                  </a:lnTo>
                  <a:lnTo>
                    <a:pt x="1773" y="2350"/>
                  </a:lnTo>
                  <a:lnTo>
                    <a:pt x="1766" y="2351"/>
                  </a:lnTo>
                  <a:lnTo>
                    <a:pt x="1764" y="2351"/>
                  </a:lnTo>
                  <a:lnTo>
                    <a:pt x="1761" y="2352"/>
                  </a:lnTo>
                  <a:lnTo>
                    <a:pt x="1760" y="2351"/>
                  </a:lnTo>
                  <a:lnTo>
                    <a:pt x="1759" y="2351"/>
                  </a:lnTo>
                  <a:lnTo>
                    <a:pt x="1758" y="2351"/>
                  </a:lnTo>
                  <a:lnTo>
                    <a:pt x="1743" y="2351"/>
                  </a:lnTo>
                  <a:lnTo>
                    <a:pt x="1725" y="2350"/>
                  </a:lnTo>
                  <a:lnTo>
                    <a:pt x="1706" y="2350"/>
                  </a:lnTo>
                  <a:lnTo>
                    <a:pt x="1685" y="2350"/>
                  </a:lnTo>
                  <a:lnTo>
                    <a:pt x="1665" y="2352"/>
                  </a:lnTo>
                  <a:lnTo>
                    <a:pt x="1645" y="2356"/>
                  </a:lnTo>
                  <a:lnTo>
                    <a:pt x="1627" y="2360"/>
                  </a:lnTo>
                  <a:lnTo>
                    <a:pt x="1611" y="2367"/>
                  </a:lnTo>
                  <a:lnTo>
                    <a:pt x="1598" y="2377"/>
                  </a:lnTo>
                  <a:lnTo>
                    <a:pt x="1589" y="2389"/>
                  </a:lnTo>
                  <a:lnTo>
                    <a:pt x="1582" y="2406"/>
                  </a:lnTo>
                  <a:lnTo>
                    <a:pt x="1577" y="2424"/>
                  </a:lnTo>
                  <a:lnTo>
                    <a:pt x="1573" y="2443"/>
                  </a:lnTo>
                  <a:lnTo>
                    <a:pt x="1572" y="2463"/>
                  </a:lnTo>
                  <a:lnTo>
                    <a:pt x="1571" y="2484"/>
                  </a:lnTo>
                  <a:lnTo>
                    <a:pt x="1572" y="2504"/>
                  </a:lnTo>
                  <a:lnTo>
                    <a:pt x="1572" y="2522"/>
                  </a:lnTo>
                  <a:lnTo>
                    <a:pt x="1573" y="2536"/>
                  </a:lnTo>
                  <a:lnTo>
                    <a:pt x="1573" y="2538"/>
                  </a:lnTo>
                  <a:lnTo>
                    <a:pt x="1573" y="2542"/>
                  </a:lnTo>
                  <a:lnTo>
                    <a:pt x="1573" y="2545"/>
                  </a:lnTo>
                  <a:lnTo>
                    <a:pt x="1572" y="2552"/>
                  </a:lnTo>
                  <a:lnTo>
                    <a:pt x="1570" y="2559"/>
                  </a:lnTo>
                  <a:lnTo>
                    <a:pt x="1567" y="2565"/>
                  </a:lnTo>
                  <a:lnTo>
                    <a:pt x="1564" y="2572"/>
                  </a:lnTo>
                  <a:lnTo>
                    <a:pt x="1559" y="2578"/>
                  </a:lnTo>
                  <a:lnTo>
                    <a:pt x="1558" y="2580"/>
                  </a:lnTo>
                  <a:lnTo>
                    <a:pt x="1557" y="2581"/>
                  </a:lnTo>
                  <a:lnTo>
                    <a:pt x="1393" y="2745"/>
                  </a:lnTo>
                  <a:lnTo>
                    <a:pt x="1380" y="2755"/>
                  </a:lnTo>
                  <a:lnTo>
                    <a:pt x="1367" y="2760"/>
                  </a:lnTo>
                  <a:lnTo>
                    <a:pt x="1352" y="2762"/>
                  </a:lnTo>
                  <a:lnTo>
                    <a:pt x="1336" y="2760"/>
                  </a:lnTo>
                  <a:lnTo>
                    <a:pt x="1323" y="2755"/>
                  </a:lnTo>
                  <a:lnTo>
                    <a:pt x="1310" y="2745"/>
                  </a:lnTo>
                  <a:lnTo>
                    <a:pt x="982" y="2417"/>
                  </a:lnTo>
                  <a:lnTo>
                    <a:pt x="247" y="3153"/>
                  </a:lnTo>
                  <a:lnTo>
                    <a:pt x="0" y="2907"/>
                  </a:lnTo>
                  <a:lnTo>
                    <a:pt x="737" y="2171"/>
                  </a:lnTo>
                  <a:lnTo>
                    <a:pt x="409" y="1844"/>
                  </a:lnTo>
                  <a:lnTo>
                    <a:pt x="400" y="1831"/>
                  </a:lnTo>
                  <a:lnTo>
                    <a:pt x="394" y="1818"/>
                  </a:lnTo>
                  <a:lnTo>
                    <a:pt x="392" y="1803"/>
                  </a:lnTo>
                  <a:lnTo>
                    <a:pt x="394" y="1787"/>
                  </a:lnTo>
                  <a:lnTo>
                    <a:pt x="400" y="1774"/>
                  </a:lnTo>
                  <a:lnTo>
                    <a:pt x="409" y="1761"/>
                  </a:lnTo>
                  <a:lnTo>
                    <a:pt x="571" y="1600"/>
                  </a:lnTo>
                  <a:lnTo>
                    <a:pt x="572" y="1599"/>
                  </a:lnTo>
                  <a:lnTo>
                    <a:pt x="573" y="1597"/>
                  </a:lnTo>
                  <a:lnTo>
                    <a:pt x="574" y="1597"/>
                  </a:lnTo>
                  <a:lnTo>
                    <a:pt x="575" y="1596"/>
                  </a:lnTo>
                  <a:lnTo>
                    <a:pt x="580" y="1592"/>
                  </a:lnTo>
                  <a:lnTo>
                    <a:pt x="585" y="1589"/>
                  </a:lnTo>
                  <a:lnTo>
                    <a:pt x="591" y="1586"/>
                  </a:lnTo>
                  <a:lnTo>
                    <a:pt x="595" y="1585"/>
                  </a:lnTo>
                  <a:lnTo>
                    <a:pt x="602" y="1583"/>
                  </a:lnTo>
                  <a:lnTo>
                    <a:pt x="610" y="1582"/>
                  </a:lnTo>
                  <a:lnTo>
                    <a:pt x="613" y="1582"/>
                  </a:lnTo>
                  <a:lnTo>
                    <a:pt x="616" y="1581"/>
                  </a:lnTo>
                  <a:lnTo>
                    <a:pt x="617" y="1581"/>
                  </a:lnTo>
                  <a:lnTo>
                    <a:pt x="618" y="1581"/>
                  </a:lnTo>
                  <a:lnTo>
                    <a:pt x="633" y="1582"/>
                  </a:lnTo>
                  <a:lnTo>
                    <a:pt x="651" y="1583"/>
                  </a:lnTo>
                  <a:lnTo>
                    <a:pt x="671" y="1583"/>
                  </a:lnTo>
                  <a:lnTo>
                    <a:pt x="691" y="1583"/>
                  </a:lnTo>
                  <a:lnTo>
                    <a:pt x="712" y="1581"/>
                  </a:lnTo>
                  <a:lnTo>
                    <a:pt x="732" y="1577"/>
                  </a:lnTo>
                  <a:lnTo>
                    <a:pt x="749" y="1573"/>
                  </a:lnTo>
                  <a:lnTo>
                    <a:pt x="765" y="1566"/>
                  </a:lnTo>
                  <a:lnTo>
                    <a:pt x="777" y="1557"/>
                  </a:lnTo>
                  <a:lnTo>
                    <a:pt x="788" y="1543"/>
                  </a:lnTo>
                  <a:lnTo>
                    <a:pt x="794" y="1527"/>
                  </a:lnTo>
                  <a:lnTo>
                    <a:pt x="799" y="1510"/>
                  </a:lnTo>
                  <a:lnTo>
                    <a:pt x="803" y="1490"/>
                  </a:lnTo>
                  <a:lnTo>
                    <a:pt x="804" y="1469"/>
                  </a:lnTo>
                  <a:lnTo>
                    <a:pt x="805" y="1449"/>
                  </a:lnTo>
                  <a:lnTo>
                    <a:pt x="805" y="1429"/>
                  </a:lnTo>
                  <a:lnTo>
                    <a:pt x="804" y="1411"/>
                  </a:lnTo>
                  <a:lnTo>
                    <a:pt x="803" y="1396"/>
                  </a:lnTo>
                  <a:lnTo>
                    <a:pt x="803" y="1394"/>
                  </a:lnTo>
                  <a:lnTo>
                    <a:pt x="803" y="1393"/>
                  </a:lnTo>
                  <a:lnTo>
                    <a:pt x="803" y="1390"/>
                  </a:lnTo>
                  <a:lnTo>
                    <a:pt x="804" y="1388"/>
                  </a:lnTo>
                  <a:lnTo>
                    <a:pt x="805" y="1381"/>
                  </a:lnTo>
                  <a:lnTo>
                    <a:pt x="806" y="1374"/>
                  </a:lnTo>
                  <a:lnTo>
                    <a:pt x="809" y="1367"/>
                  </a:lnTo>
                  <a:lnTo>
                    <a:pt x="813" y="1361"/>
                  </a:lnTo>
                  <a:lnTo>
                    <a:pt x="817" y="1355"/>
                  </a:lnTo>
                  <a:lnTo>
                    <a:pt x="818" y="1353"/>
                  </a:lnTo>
                  <a:lnTo>
                    <a:pt x="819" y="1352"/>
                  </a:lnTo>
                  <a:lnTo>
                    <a:pt x="2113" y="57"/>
                  </a:lnTo>
                  <a:lnTo>
                    <a:pt x="2139" y="37"/>
                  </a:lnTo>
                  <a:lnTo>
                    <a:pt x="2165" y="21"/>
                  </a:lnTo>
                  <a:lnTo>
                    <a:pt x="2194" y="10"/>
                  </a:lnTo>
                  <a:lnTo>
                    <a:pt x="2224" y="2"/>
                  </a:lnTo>
                  <a:lnTo>
                    <a:pt x="2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503"/>
            <p:cNvSpPr>
              <a:spLocks/>
            </p:cNvSpPr>
            <p:nvPr/>
          </p:nvSpPr>
          <p:spPr bwMode="auto">
            <a:xfrm>
              <a:off x="9991725" y="3190875"/>
              <a:ext cx="79375" cy="79375"/>
            </a:xfrm>
            <a:custGeom>
              <a:avLst/>
              <a:gdLst>
                <a:gd name="T0" fmla="*/ 208 w 453"/>
                <a:gd name="T1" fmla="*/ 0 h 453"/>
                <a:gd name="T2" fmla="*/ 453 w 453"/>
                <a:gd name="T3" fmla="*/ 245 h 453"/>
                <a:gd name="T4" fmla="*/ 419 w 453"/>
                <a:gd name="T5" fmla="*/ 281 h 453"/>
                <a:gd name="T6" fmla="*/ 369 w 453"/>
                <a:gd name="T7" fmla="*/ 327 h 453"/>
                <a:gd name="T8" fmla="*/ 315 w 453"/>
                <a:gd name="T9" fmla="*/ 369 h 453"/>
                <a:gd name="T10" fmla="*/ 259 w 453"/>
                <a:gd name="T11" fmla="*/ 406 h 453"/>
                <a:gd name="T12" fmla="*/ 198 w 453"/>
                <a:gd name="T13" fmla="*/ 439 h 453"/>
                <a:gd name="T14" fmla="*/ 180 w 453"/>
                <a:gd name="T15" fmla="*/ 447 h 453"/>
                <a:gd name="T16" fmla="*/ 159 w 453"/>
                <a:gd name="T17" fmla="*/ 452 h 453"/>
                <a:gd name="T18" fmla="*/ 139 w 453"/>
                <a:gd name="T19" fmla="*/ 453 h 453"/>
                <a:gd name="T20" fmla="*/ 112 w 453"/>
                <a:gd name="T21" fmla="*/ 451 h 453"/>
                <a:gd name="T22" fmla="*/ 87 w 453"/>
                <a:gd name="T23" fmla="*/ 443 h 453"/>
                <a:gd name="T24" fmla="*/ 64 w 453"/>
                <a:gd name="T25" fmla="*/ 430 h 453"/>
                <a:gd name="T26" fmla="*/ 42 w 453"/>
                <a:gd name="T27" fmla="*/ 413 h 453"/>
                <a:gd name="T28" fmla="*/ 40 w 453"/>
                <a:gd name="T29" fmla="*/ 411 h 453"/>
                <a:gd name="T30" fmla="*/ 24 w 453"/>
                <a:gd name="T31" fmla="*/ 391 h 453"/>
                <a:gd name="T32" fmla="*/ 11 w 453"/>
                <a:gd name="T33" fmla="*/ 370 h 453"/>
                <a:gd name="T34" fmla="*/ 4 w 453"/>
                <a:gd name="T35" fmla="*/ 348 h 453"/>
                <a:gd name="T36" fmla="*/ 0 w 453"/>
                <a:gd name="T37" fmla="*/ 323 h 453"/>
                <a:gd name="T38" fmla="*/ 1 w 453"/>
                <a:gd name="T39" fmla="*/ 299 h 453"/>
                <a:gd name="T40" fmla="*/ 5 w 453"/>
                <a:gd name="T41" fmla="*/ 275 h 453"/>
                <a:gd name="T42" fmla="*/ 15 w 453"/>
                <a:gd name="T43" fmla="*/ 252 h 453"/>
                <a:gd name="T44" fmla="*/ 18 w 453"/>
                <a:gd name="T45" fmla="*/ 246 h 453"/>
                <a:gd name="T46" fmla="*/ 49 w 453"/>
                <a:gd name="T47" fmla="*/ 191 h 453"/>
                <a:gd name="T48" fmla="*/ 85 w 453"/>
                <a:gd name="T49" fmla="*/ 138 h 453"/>
                <a:gd name="T50" fmla="*/ 123 w 453"/>
                <a:gd name="T51" fmla="*/ 88 h 453"/>
                <a:gd name="T52" fmla="*/ 166 w 453"/>
                <a:gd name="T53" fmla="*/ 41 h 453"/>
                <a:gd name="T54" fmla="*/ 208 w 453"/>
                <a:gd name="T5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3" h="453">
                  <a:moveTo>
                    <a:pt x="208" y="0"/>
                  </a:moveTo>
                  <a:lnTo>
                    <a:pt x="453" y="245"/>
                  </a:lnTo>
                  <a:lnTo>
                    <a:pt x="419" y="281"/>
                  </a:lnTo>
                  <a:lnTo>
                    <a:pt x="369" y="327"/>
                  </a:lnTo>
                  <a:lnTo>
                    <a:pt x="315" y="369"/>
                  </a:lnTo>
                  <a:lnTo>
                    <a:pt x="259" y="406"/>
                  </a:lnTo>
                  <a:lnTo>
                    <a:pt x="198" y="439"/>
                  </a:lnTo>
                  <a:lnTo>
                    <a:pt x="180" y="447"/>
                  </a:lnTo>
                  <a:lnTo>
                    <a:pt x="159" y="452"/>
                  </a:lnTo>
                  <a:lnTo>
                    <a:pt x="139" y="453"/>
                  </a:lnTo>
                  <a:lnTo>
                    <a:pt x="112" y="451"/>
                  </a:lnTo>
                  <a:lnTo>
                    <a:pt x="87" y="443"/>
                  </a:lnTo>
                  <a:lnTo>
                    <a:pt x="64" y="430"/>
                  </a:lnTo>
                  <a:lnTo>
                    <a:pt x="42" y="413"/>
                  </a:lnTo>
                  <a:lnTo>
                    <a:pt x="40" y="411"/>
                  </a:lnTo>
                  <a:lnTo>
                    <a:pt x="24" y="391"/>
                  </a:lnTo>
                  <a:lnTo>
                    <a:pt x="11" y="370"/>
                  </a:lnTo>
                  <a:lnTo>
                    <a:pt x="4" y="348"/>
                  </a:lnTo>
                  <a:lnTo>
                    <a:pt x="0" y="323"/>
                  </a:lnTo>
                  <a:lnTo>
                    <a:pt x="1" y="299"/>
                  </a:lnTo>
                  <a:lnTo>
                    <a:pt x="5" y="275"/>
                  </a:lnTo>
                  <a:lnTo>
                    <a:pt x="15" y="252"/>
                  </a:lnTo>
                  <a:lnTo>
                    <a:pt x="18" y="246"/>
                  </a:lnTo>
                  <a:lnTo>
                    <a:pt x="49" y="191"/>
                  </a:lnTo>
                  <a:lnTo>
                    <a:pt x="85" y="138"/>
                  </a:lnTo>
                  <a:lnTo>
                    <a:pt x="123" y="88"/>
                  </a:lnTo>
                  <a:lnTo>
                    <a:pt x="166" y="41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5" name="Group 1104"/>
          <p:cNvGrpSpPr/>
          <p:nvPr/>
        </p:nvGrpSpPr>
        <p:grpSpPr>
          <a:xfrm>
            <a:off x="10929415" y="2659063"/>
            <a:ext cx="614362" cy="614362"/>
            <a:chOff x="10945813" y="2659063"/>
            <a:chExt cx="614362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6" name="Freeform 508"/>
            <p:cNvSpPr>
              <a:spLocks noEditPoints="1"/>
            </p:cNvSpPr>
            <p:nvPr/>
          </p:nvSpPr>
          <p:spPr bwMode="auto">
            <a:xfrm>
              <a:off x="11023600" y="2659063"/>
              <a:ext cx="536575" cy="536575"/>
            </a:xfrm>
            <a:custGeom>
              <a:avLst/>
              <a:gdLst>
                <a:gd name="T0" fmla="*/ 784 w 3041"/>
                <a:gd name="T1" fmla="*/ 2091 h 3040"/>
                <a:gd name="T2" fmla="*/ 539 w 3041"/>
                <a:gd name="T3" fmla="*/ 1682 h 3040"/>
                <a:gd name="T4" fmla="*/ 815 w 3041"/>
                <a:gd name="T5" fmla="*/ 1559 h 3040"/>
                <a:gd name="T6" fmla="*/ 744 w 3041"/>
                <a:gd name="T7" fmla="*/ 1630 h 3040"/>
                <a:gd name="T8" fmla="*/ 1388 w 3041"/>
                <a:gd name="T9" fmla="*/ 2366 h 3040"/>
                <a:gd name="T10" fmla="*/ 1425 w 3041"/>
                <a:gd name="T11" fmla="*/ 2276 h 3040"/>
                <a:gd name="T12" fmla="*/ 1504 w 3041"/>
                <a:gd name="T13" fmla="*/ 2216 h 3040"/>
                <a:gd name="T14" fmla="*/ 839 w 3041"/>
                <a:gd name="T15" fmla="*/ 1489 h 3040"/>
                <a:gd name="T16" fmla="*/ 2654 w 3041"/>
                <a:gd name="T17" fmla="*/ 710 h 3040"/>
                <a:gd name="T18" fmla="*/ 1534 w 3041"/>
                <a:gd name="T19" fmla="*/ 1855 h 3040"/>
                <a:gd name="T20" fmla="*/ 1563 w 3041"/>
                <a:gd name="T21" fmla="*/ 1905 h 3040"/>
                <a:gd name="T22" fmla="*/ 1620 w 3041"/>
                <a:gd name="T23" fmla="*/ 1905 h 3040"/>
                <a:gd name="T24" fmla="*/ 2751 w 3041"/>
                <a:gd name="T25" fmla="*/ 766 h 3040"/>
                <a:gd name="T26" fmla="*/ 2736 w 3041"/>
                <a:gd name="T27" fmla="*/ 710 h 3040"/>
                <a:gd name="T28" fmla="*/ 2637 w 3041"/>
                <a:gd name="T29" fmla="*/ 345 h 3040"/>
                <a:gd name="T30" fmla="*/ 1376 w 3041"/>
                <a:gd name="T31" fmla="*/ 1581 h 3040"/>
                <a:gd name="T32" fmla="*/ 1362 w 3041"/>
                <a:gd name="T33" fmla="*/ 1637 h 3040"/>
                <a:gd name="T34" fmla="*/ 1403 w 3041"/>
                <a:gd name="T35" fmla="*/ 1678 h 3040"/>
                <a:gd name="T36" fmla="*/ 1459 w 3041"/>
                <a:gd name="T37" fmla="*/ 1664 h 3040"/>
                <a:gd name="T38" fmla="*/ 2695 w 3041"/>
                <a:gd name="T39" fmla="*/ 403 h 3040"/>
                <a:gd name="T40" fmla="*/ 2665 w 3041"/>
                <a:gd name="T41" fmla="*/ 353 h 3040"/>
                <a:gd name="T42" fmla="*/ 2274 w 3041"/>
                <a:gd name="T43" fmla="*/ 289 h 3040"/>
                <a:gd name="T44" fmla="*/ 1135 w 3041"/>
                <a:gd name="T45" fmla="*/ 1420 h 3040"/>
                <a:gd name="T46" fmla="*/ 1135 w 3041"/>
                <a:gd name="T47" fmla="*/ 1477 h 3040"/>
                <a:gd name="T48" fmla="*/ 1185 w 3041"/>
                <a:gd name="T49" fmla="*/ 1506 h 3040"/>
                <a:gd name="T50" fmla="*/ 2330 w 3041"/>
                <a:gd name="T51" fmla="*/ 386 h 3040"/>
                <a:gd name="T52" fmla="*/ 2344 w 3041"/>
                <a:gd name="T53" fmla="*/ 331 h 3040"/>
                <a:gd name="T54" fmla="*/ 2303 w 3041"/>
                <a:gd name="T55" fmla="*/ 289 h 3040"/>
                <a:gd name="T56" fmla="*/ 2464 w 3041"/>
                <a:gd name="T57" fmla="*/ 11 h 3040"/>
                <a:gd name="T58" fmla="*/ 2689 w 3041"/>
                <a:gd name="T59" fmla="*/ 91 h 3040"/>
                <a:gd name="T60" fmla="*/ 2880 w 3041"/>
                <a:gd name="T61" fmla="*/ 250 h 3040"/>
                <a:gd name="T62" fmla="*/ 3001 w 3041"/>
                <a:gd name="T63" fmla="*/ 461 h 3040"/>
                <a:gd name="T64" fmla="*/ 3041 w 3041"/>
                <a:gd name="T65" fmla="*/ 696 h 3040"/>
                <a:gd name="T66" fmla="*/ 3001 w 3041"/>
                <a:gd name="T67" fmla="*/ 930 h 3040"/>
                <a:gd name="T68" fmla="*/ 2880 w 3041"/>
                <a:gd name="T69" fmla="*/ 1141 h 3040"/>
                <a:gd name="T70" fmla="*/ 1725 w 3041"/>
                <a:gd name="T71" fmla="*/ 2299 h 3040"/>
                <a:gd name="T72" fmla="*/ 1699 w 3041"/>
                <a:gd name="T73" fmla="*/ 2312 h 3040"/>
                <a:gd name="T74" fmla="*/ 1686 w 3041"/>
                <a:gd name="T75" fmla="*/ 2314 h 3040"/>
                <a:gd name="T76" fmla="*/ 1631 w 3041"/>
                <a:gd name="T77" fmla="*/ 2312 h 3040"/>
                <a:gd name="T78" fmla="*/ 1553 w 3041"/>
                <a:gd name="T79" fmla="*/ 2321 h 3040"/>
                <a:gd name="T80" fmla="*/ 1507 w 3041"/>
                <a:gd name="T81" fmla="*/ 2366 h 3040"/>
                <a:gd name="T82" fmla="*/ 1497 w 3041"/>
                <a:gd name="T83" fmla="*/ 2446 h 3040"/>
                <a:gd name="T84" fmla="*/ 1499 w 3041"/>
                <a:gd name="T85" fmla="*/ 2501 h 3040"/>
                <a:gd name="T86" fmla="*/ 1499 w 3041"/>
                <a:gd name="T87" fmla="*/ 2506 h 3040"/>
                <a:gd name="T88" fmla="*/ 1489 w 3041"/>
                <a:gd name="T89" fmla="*/ 2533 h 3040"/>
                <a:gd name="T90" fmla="*/ 1318 w 3041"/>
                <a:gd name="T91" fmla="*/ 2707 h 3040"/>
                <a:gd name="T92" fmla="*/ 1262 w 3041"/>
                <a:gd name="T93" fmla="*/ 2722 h 3040"/>
                <a:gd name="T94" fmla="*/ 247 w 3041"/>
                <a:gd name="T95" fmla="*/ 3040 h 3040"/>
                <a:gd name="T96" fmla="*/ 324 w 3041"/>
                <a:gd name="T97" fmla="*/ 1792 h 3040"/>
                <a:gd name="T98" fmla="*/ 324 w 3041"/>
                <a:gd name="T99" fmla="*/ 1735 h 3040"/>
                <a:gd name="T100" fmla="*/ 501 w 3041"/>
                <a:gd name="T101" fmla="*/ 1557 h 3040"/>
                <a:gd name="T102" fmla="*/ 520 w 3041"/>
                <a:gd name="T103" fmla="*/ 1545 h 3040"/>
                <a:gd name="T104" fmla="*/ 541 w 3041"/>
                <a:gd name="T105" fmla="*/ 1542 h 3040"/>
                <a:gd name="T106" fmla="*/ 576 w 3041"/>
                <a:gd name="T107" fmla="*/ 1543 h 3040"/>
                <a:gd name="T108" fmla="*/ 656 w 3041"/>
                <a:gd name="T109" fmla="*/ 1539 h 3040"/>
                <a:gd name="T110" fmla="*/ 713 w 3041"/>
                <a:gd name="T111" fmla="*/ 1504 h 3040"/>
                <a:gd name="T112" fmla="*/ 729 w 3041"/>
                <a:gd name="T113" fmla="*/ 1430 h 3040"/>
                <a:gd name="T114" fmla="*/ 727 w 3041"/>
                <a:gd name="T115" fmla="*/ 1357 h 3040"/>
                <a:gd name="T116" fmla="*/ 728 w 3041"/>
                <a:gd name="T117" fmla="*/ 1349 h 3040"/>
                <a:gd name="T118" fmla="*/ 738 w 3041"/>
                <a:gd name="T119" fmla="*/ 1322 h 3040"/>
                <a:gd name="T120" fmla="*/ 1854 w 3041"/>
                <a:gd name="T121" fmla="*/ 204 h 3040"/>
                <a:gd name="T122" fmla="*/ 2055 w 3041"/>
                <a:gd name="T123" fmla="*/ 63 h 3040"/>
                <a:gd name="T124" fmla="*/ 2286 w 3041"/>
                <a:gd name="T125" fmla="*/ 2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1" h="3040">
                  <a:moveTo>
                    <a:pt x="539" y="1682"/>
                  </a:moveTo>
                  <a:lnTo>
                    <a:pt x="457" y="1764"/>
                  </a:lnTo>
                  <a:lnTo>
                    <a:pt x="784" y="2091"/>
                  </a:lnTo>
                  <a:lnTo>
                    <a:pt x="784" y="2091"/>
                  </a:lnTo>
                  <a:lnTo>
                    <a:pt x="867" y="2173"/>
                  </a:lnTo>
                  <a:lnTo>
                    <a:pt x="1277" y="2584"/>
                  </a:lnTo>
                  <a:lnTo>
                    <a:pt x="1360" y="2502"/>
                  </a:lnTo>
                  <a:lnTo>
                    <a:pt x="539" y="1682"/>
                  </a:lnTo>
                  <a:close/>
                  <a:moveTo>
                    <a:pt x="839" y="1489"/>
                  </a:moveTo>
                  <a:lnTo>
                    <a:pt x="833" y="1513"/>
                  </a:lnTo>
                  <a:lnTo>
                    <a:pt x="825" y="1537"/>
                  </a:lnTo>
                  <a:lnTo>
                    <a:pt x="815" y="1559"/>
                  </a:lnTo>
                  <a:lnTo>
                    <a:pt x="801" y="1580"/>
                  </a:lnTo>
                  <a:lnTo>
                    <a:pt x="785" y="1599"/>
                  </a:lnTo>
                  <a:lnTo>
                    <a:pt x="765" y="1616"/>
                  </a:lnTo>
                  <a:lnTo>
                    <a:pt x="744" y="1630"/>
                  </a:lnTo>
                  <a:lnTo>
                    <a:pt x="722" y="1640"/>
                  </a:lnTo>
                  <a:lnTo>
                    <a:pt x="699" y="1648"/>
                  </a:lnTo>
                  <a:lnTo>
                    <a:pt x="675" y="1653"/>
                  </a:lnTo>
                  <a:lnTo>
                    <a:pt x="1388" y="2366"/>
                  </a:lnTo>
                  <a:lnTo>
                    <a:pt x="1393" y="2342"/>
                  </a:lnTo>
                  <a:lnTo>
                    <a:pt x="1402" y="2319"/>
                  </a:lnTo>
                  <a:lnTo>
                    <a:pt x="1411" y="2297"/>
                  </a:lnTo>
                  <a:lnTo>
                    <a:pt x="1425" y="2276"/>
                  </a:lnTo>
                  <a:lnTo>
                    <a:pt x="1442" y="2256"/>
                  </a:lnTo>
                  <a:lnTo>
                    <a:pt x="1461" y="2240"/>
                  </a:lnTo>
                  <a:lnTo>
                    <a:pt x="1482" y="2226"/>
                  </a:lnTo>
                  <a:lnTo>
                    <a:pt x="1504" y="2216"/>
                  </a:lnTo>
                  <a:lnTo>
                    <a:pt x="1528" y="2208"/>
                  </a:lnTo>
                  <a:lnTo>
                    <a:pt x="1552" y="2202"/>
                  </a:lnTo>
                  <a:lnTo>
                    <a:pt x="1195" y="1846"/>
                  </a:lnTo>
                  <a:lnTo>
                    <a:pt x="839" y="1489"/>
                  </a:lnTo>
                  <a:close/>
                  <a:moveTo>
                    <a:pt x="2695" y="694"/>
                  </a:moveTo>
                  <a:lnTo>
                    <a:pt x="2680" y="696"/>
                  </a:lnTo>
                  <a:lnTo>
                    <a:pt x="2666" y="701"/>
                  </a:lnTo>
                  <a:lnTo>
                    <a:pt x="2654" y="710"/>
                  </a:lnTo>
                  <a:lnTo>
                    <a:pt x="1551" y="1813"/>
                  </a:lnTo>
                  <a:lnTo>
                    <a:pt x="1541" y="1826"/>
                  </a:lnTo>
                  <a:lnTo>
                    <a:pt x="1536" y="1840"/>
                  </a:lnTo>
                  <a:lnTo>
                    <a:pt x="1534" y="1855"/>
                  </a:lnTo>
                  <a:lnTo>
                    <a:pt x="1536" y="1869"/>
                  </a:lnTo>
                  <a:lnTo>
                    <a:pt x="1541" y="1883"/>
                  </a:lnTo>
                  <a:lnTo>
                    <a:pt x="1551" y="1896"/>
                  </a:lnTo>
                  <a:lnTo>
                    <a:pt x="1563" y="1905"/>
                  </a:lnTo>
                  <a:lnTo>
                    <a:pt x="1577" y="1911"/>
                  </a:lnTo>
                  <a:lnTo>
                    <a:pt x="1592" y="1913"/>
                  </a:lnTo>
                  <a:lnTo>
                    <a:pt x="1607" y="1911"/>
                  </a:lnTo>
                  <a:lnTo>
                    <a:pt x="1620" y="1905"/>
                  </a:lnTo>
                  <a:lnTo>
                    <a:pt x="1633" y="1896"/>
                  </a:lnTo>
                  <a:lnTo>
                    <a:pt x="2736" y="793"/>
                  </a:lnTo>
                  <a:lnTo>
                    <a:pt x="2745" y="780"/>
                  </a:lnTo>
                  <a:lnTo>
                    <a:pt x="2751" y="766"/>
                  </a:lnTo>
                  <a:lnTo>
                    <a:pt x="2753" y="752"/>
                  </a:lnTo>
                  <a:lnTo>
                    <a:pt x="2751" y="737"/>
                  </a:lnTo>
                  <a:lnTo>
                    <a:pt x="2745" y="723"/>
                  </a:lnTo>
                  <a:lnTo>
                    <a:pt x="2736" y="710"/>
                  </a:lnTo>
                  <a:lnTo>
                    <a:pt x="2723" y="701"/>
                  </a:lnTo>
                  <a:lnTo>
                    <a:pt x="2709" y="696"/>
                  </a:lnTo>
                  <a:lnTo>
                    <a:pt x="2695" y="694"/>
                  </a:lnTo>
                  <a:close/>
                  <a:moveTo>
                    <a:pt x="2637" y="345"/>
                  </a:moveTo>
                  <a:lnTo>
                    <a:pt x="2622" y="347"/>
                  </a:lnTo>
                  <a:lnTo>
                    <a:pt x="2608" y="353"/>
                  </a:lnTo>
                  <a:lnTo>
                    <a:pt x="2595" y="362"/>
                  </a:lnTo>
                  <a:lnTo>
                    <a:pt x="1376" y="1581"/>
                  </a:lnTo>
                  <a:lnTo>
                    <a:pt x="1367" y="1594"/>
                  </a:lnTo>
                  <a:lnTo>
                    <a:pt x="1362" y="1608"/>
                  </a:lnTo>
                  <a:lnTo>
                    <a:pt x="1360" y="1622"/>
                  </a:lnTo>
                  <a:lnTo>
                    <a:pt x="1362" y="1637"/>
                  </a:lnTo>
                  <a:lnTo>
                    <a:pt x="1367" y="1651"/>
                  </a:lnTo>
                  <a:lnTo>
                    <a:pt x="1376" y="1664"/>
                  </a:lnTo>
                  <a:lnTo>
                    <a:pt x="1389" y="1673"/>
                  </a:lnTo>
                  <a:lnTo>
                    <a:pt x="1403" y="1678"/>
                  </a:lnTo>
                  <a:lnTo>
                    <a:pt x="1418" y="1680"/>
                  </a:lnTo>
                  <a:lnTo>
                    <a:pt x="1432" y="1678"/>
                  </a:lnTo>
                  <a:lnTo>
                    <a:pt x="1446" y="1673"/>
                  </a:lnTo>
                  <a:lnTo>
                    <a:pt x="1459" y="1664"/>
                  </a:lnTo>
                  <a:lnTo>
                    <a:pt x="2678" y="445"/>
                  </a:lnTo>
                  <a:lnTo>
                    <a:pt x="2687" y="432"/>
                  </a:lnTo>
                  <a:lnTo>
                    <a:pt x="2693" y="418"/>
                  </a:lnTo>
                  <a:lnTo>
                    <a:pt x="2695" y="403"/>
                  </a:lnTo>
                  <a:lnTo>
                    <a:pt x="2693" y="389"/>
                  </a:lnTo>
                  <a:lnTo>
                    <a:pt x="2687" y="375"/>
                  </a:lnTo>
                  <a:lnTo>
                    <a:pt x="2678" y="362"/>
                  </a:lnTo>
                  <a:lnTo>
                    <a:pt x="2665" y="353"/>
                  </a:lnTo>
                  <a:lnTo>
                    <a:pt x="2651" y="347"/>
                  </a:lnTo>
                  <a:lnTo>
                    <a:pt x="2637" y="345"/>
                  </a:lnTo>
                  <a:close/>
                  <a:moveTo>
                    <a:pt x="2288" y="287"/>
                  </a:moveTo>
                  <a:lnTo>
                    <a:pt x="2274" y="289"/>
                  </a:lnTo>
                  <a:lnTo>
                    <a:pt x="2260" y="295"/>
                  </a:lnTo>
                  <a:lnTo>
                    <a:pt x="2247" y="304"/>
                  </a:lnTo>
                  <a:lnTo>
                    <a:pt x="1144" y="1407"/>
                  </a:lnTo>
                  <a:lnTo>
                    <a:pt x="1135" y="1420"/>
                  </a:lnTo>
                  <a:lnTo>
                    <a:pt x="1129" y="1433"/>
                  </a:lnTo>
                  <a:lnTo>
                    <a:pt x="1127" y="1448"/>
                  </a:lnTo>
                  <a:lnTo>
                    <a:pt x="1129" y="1463"/>
                  </a:lnTo>
                  <a:lnTo>
                    <a:pt x="1135" y="1477"/>
                  </a:lnTo>
                  <a:lnTo>
                    <a:pt x="1144" y="1489"/>
                  </a:lnTo>
                  <a:lnTo>
                    <a:pt x="1157" y="1499"/>
                  </a:lnTo>
                  <a:lnTo>
                    <a:pt x="1171" y="1504"/>
                  </a:lnTo>
                  <a:lnTo>
                    <a:pt x="1185" y="1506"/>
                  </a:lnTo>
                  <a:lnTo>
                    <a:pt x="1200" y="1504"/>
                  </a:lnTo>
                  <a:lnTo>
                    <a:pt x="1214" y="1499"/>
                  </a:lnTo>
                  <a:lnTo>
                    <a:pt x="1227" y="1489"/>
                  </a:lnTo>
                  <a:lnTo>
                    <a:pt x="2330" y="386"/>
                  </a:lnTo>
                  <a:lnTo>
                    <a:pt x="2339" y="374"/>
                  </a:lnTo>
                  <a:lnTo>
                    <a:pt x="2344" y="360"/>
                  </a:lnTo>
                  <a:lnTo>
                    <a:pt x="2346" y="345"/>
                  </a:lnTo>
                  <a:lnTo>
                    <a:pt x="2344" y="331"/>
                  </a:lnTo>
                  <a:lnTo>
                    <a:pt x="2339" y="317"/>
                  </a:lnTo>
                  <a:lnTo>
                    <a:pt x="2330" y="304"/>
                  </a:lnTo>
                  <a:lnTo>
                    <a:pt x="2317" y="295"/>
                  </a:lnTo>
                  <a:lnTo>
                    <a:pt x="2303" y="289"/>
                  </a:lnTo>
                  <a:lnTo>
                    <a:pt x="2288" y="287"/>
                  </a:lnTo>
                  <a:close/>
                  <a:moveTo>
                    <a:pt x="2345" y="0"/>
                  </a:moveTo>
                  <a:lnTo>
                    <a:pt x="2404" y="2"/>
                  </a:lnTo>
                  <a:lnTo>
                    <a:pt x="2464" y="11"/>
                  </a:lnTo>
                  <a:lnTo>
                    <a:pt x="2522" y="22"/>
                  </a:lnTo>
                  <a:lnTo>
                    <a:pt x="2579" y="40"/>
                  </a:lnTo>
                  <a:lnTo>
                    <a:pt x="2635" y="63"/>
                  </a:lnTo>
                  <a:lnTo>
                    <a:pt x="2689" y="91"/>
                  </a:lnTo>
                  <a:lnTo>
                    <a:pt x="2741" y="124"/>
                  </a:lnTo>
                  <a:lnTo>
                    <a:pt x="2791" y="161"/>
                  </a:lnTo>
                  <a:lnTo>
                    <a:pt x="2837" y="204"/>
                  </a:lnTo>
                  <a:lnTo>
                    <a:pt x="2880" y="250"/>
                  </a:lnTo>
                  <a:lnTo>
                    <a:pt x="2917" y="300"/>
                  </a:lnTo>
                  <a:lnTo>
                    <a:pt x="2950" y="352"/>
                  </a:lnTo>
                  <a:lnTo>
                    <a:pt x="2978" y="407"/>
                  </a:lnTo>
                  <a:lnTo>
                    <a:pt x="3001" y="461"/>
                  </a:lnTo>
                  <a:lnTo>
                    <a:pt x="3018" y="519"/>
                  </a:lnTo>
                  <a:lnTo>
                    <a:pt x="3030" y="578"/>
                  </a:lnTo>
                  <a:lnTo>
                    <a:pt x="3038" y="637"/>
                  </a:lnTo>
                  <a:lnTo>
                    <a:pt x="3041" y="696"/>
                  </a:lnTo>
                  <a:lnTo>
                    <a:pt x="3038" y="755"/>
                  </a:lnTo>
                  <a:lnTo>
                    <a:pt x="3030" y="814"/>
                  </a:lnTo>
                  <a:lnTo>
                    <a:pt x="3018" y="872"/>
                  </a:lnTo>
                  <a:lnTo>
                    <a:pt x="3001" y="930"/>
                  </a:lnTo>
                  <a:lnTo>
                    <a:pt x="2978" y="985"/>
                  </a:lnTo>
                  <a:lnTo>
                    <a:pt x="2950" y="1040"/>
                  </a:lnTo>
                  <a:lnTo>
                    <a:pt x="2917" y="1092"/>
                  </a:lnTo>
                  <a:lnTo>
                    <a:pt x="2880" y="1141"/>
                  </a:lnTo>
                  <a:lnTo>
                    <a:pt x="2837" y="1188"/>
                  </a:lnTo>
                  <a:lnTo>
                    <a:pt x="1728" y="2297"/>
                  </a:lnTo>
                  <a:lnTo>
                    <a:pt x="1727" y="2298"/>
                  </a:lnTo>
                  <a:lnTo>
                    <a:pt x="1725" y="2299"/>
                  </a:lnTo>
                  <a:lnTo>
                    <a:pt x="1719" y="2303"/>
                  </a:lnTo>
                  <a:lnTo>
                    <a:pt x="1713" y="2307"/>
                  </a:lnTo>
                  <a:lnTo>
                    <a:pt x="1706" y="2310"/>
                  </a:lnTo>
                  <a:lnTo>
                    <a:pt x="1699" y="2312"/>
                  </a:lnTo>
                  <a:lnTo>
                    <a:pt x="1692" y="2313"/>
                  </a:lnTo>
                  <a:lnTo>
                    <a:pt x="1690" y="2314"/>
                  </a:lnTo>
                  <a:lnTo>
                    <a:pt x="1688" y="2314"/>
                  </a:lnTo>
                  <a:lnTo>
                    <a:pt x="1686" y="2314"/>
                  </a:lnTo>
                  <a:lnTo>
                    <a:pt x="1684" y="2314"/>
                  </a:lnTo>
                  <a:lnTo>
                    <a:pt x="1669" y="2313"/>
                  </a:lnTo>
                  <a:lnTo>
                    <a:pt x="1651" y="2312"/>
                  </a:lnTo>
                  <a:lnTo>
                    <a:pt x="1631" y="2312"/>
                  </a:lnTo>
                  <a:lnTo>
                    <a:pt x="1611" y="2312"/>
                  </a:lnTo>
                  <a:lnTo>
                    <a:pt x="1591" y="2314"/>
                  </a:lnTo>
                  <a:lnTo>
                    <a:pt x="1571" y="2317"/>
                  </a:lnTo>
                  <a:lnTo>
                    <a:pt x="1553" y="2321"/>
                  </a:lnTo>
                  <a:lnTo>
                    <a:pt x="1537" y="2328"/>
                  </a:lnTo>
                  <a:lnTo>
                    <a:pt x="1524" y="2338"/>
                  </a:lnTo>
                  <a:lnTo>
                    <a:pt x="1515" y="2351"/>
                  </a:lnTo>
                  <a:lnTo>
                    <a:pt x="1507" y="2366"/>
                  </a:lnTo>
                  <a:lnTo>
                    <a:pt x="1502" y="2385"/>
                  </a:lnTo>
                  <a:lnTo>
                    <a:pt x="1499" y="2404"/>
                  </a:lnTo>
                  <a:lnTo>
                    <a:pt x="1498" y="2426"/>
                  </a:lnTo>
                  <a:lnTo>
                    <a:pt x="1497" y="2446"/>
                  </a:lnTo>
                  <a:lnTo>
                    <a:pt x="1498" y="2465"/>
                  </a:lnTo>
                  <a:lnTo>
                    <a:pt x="1498" y="2483"/>
                  </a:lnTo>
                  <a:lnTo>
                    <a:pt x="1499" y="2498"/>
                  </a:lnTo>
                  <a:lnTo>
                    <a:pt x="1499" y="2501"/>
                  </a:lnTo>
                  <a:lnTo>
                    <a:pt x="1499" y="2502"/>
                  </a:lnTo>
                  <a:lnTo>
                    <a:pt x="1499" y="2502"/>
                  </a:lnTo>
                  <a:lnTo>
                    <a:pt x="1499" y="2504"/>
                  </a:lnTo>
                  <a:lnTo>
                    <a:pt x="1499" y="2506"/>
                  </a:lnTo>
                  <a:lnTo>
                    <a:pt x="1498" y="2513"/>
                  </a:lnTo>
                  <a:lnTo>
                    <a:pt x="1496" y="2521"/>
                  </a:lnTo>
                  <a:lnTo>
                    <a:pt x="1493" y="2527"/>
                  </a:lnTo>
                  <a:lnTo>
                    <a:pt x="1489" y="2533"/>
                  </a:lnTo>
                  <a:lnTo>
                    <a:pt x="1484" y="2540"/>
                  </a:lnTo>
                  <a:lnTo>
                    <a:pt x="1483" y="2542"/>
                  </a:lnTo>
                  <a:lnTo>
                    <a:pt x="1482" y="2543"/>
                  </a:lnTo>
                  <a:lnTo>
                    <a:pt x="1318" y="2707"/>
                  </a:lnTo>
                  <a:lnTo>
                    <a:pt x="1306" y="2717"/>
                  </a:lnTo>
                  <a:lnTo>
                    <a:pt x="1292" y="2722"/>
                  </a:lnTo>
                  <a:lnTo>
                    <a:pt x="1277" y="2724"/>
                  </a:lnTo>
                  <a:lnTo>
                    <a:pt x="1262" y="2722"/>
                  </a:lnTo>
                  <a:lnTo>
                    <a:pt x="1249" y="2717"/>
                  </a:lnTo>
                  <a:lnTo>
                    <a:pt x="1236" y="2707"/>
                  </a:lnTo>
                  <a:lnTo>
                    <a:pt x="908" y="2379"/>
                  </a:lnTo>
                  <a:lnTo>
                    <a:pt x="247" y="3040"/>
                  </a:lnTo>
                  <a:lnTo>
                    <a:pt x="0" y="2793"/>
                  </a:lnTo>
                  <a:lnTo>
                    <a:pt x="661" y="2132"/>
                  </a:lnTo>
                  <a:lnTo>
                    <a:pt x="334" y="1805"/>
                  </a:lnTo>
                  <a:lnTo>
                    <a:pt x="324" y="1792"/>
                  </a:lnTo>
                  <a:lnTo>
                    <a:pt x="319" y="1779"/>
                  </a:lnTo>
                  <a:lnTo>
                    <a:pt x="317" y="1764"/>
                  </a:lnTo>
                  <a:lnTo>
                    <a:pt x="319" y="1749"/>
                  </a:lnTo>
                  <a:lnTo>
                    <a:pt x="324" y="1735"/>
                  </a:lnTo>
                  <a:lnTo>
                    <a:pt x="334" y="1723"/>
                  </a:lnTo>
                  <a:lnTo>
                    <a:pt x="498" y="1559"/>
                  </a:lnTo>
                  <a:lnTo>
                    <a:pt x="499" y="1558"/>
                  </a:lnTo>
                  <a:lnTo>
                    <a:pt x="501" y="1557"/>
                  </a:lnTo>
                  <a:lnTo>
                    <a:pt x="508" y="1552"/>
                  </a:lnTo>
                  <a:lnTo>
                    <a:pt x="514" y="1547"/>
                  </a:lnTo>
                  <a:lnTo>
                    <a:pt x="517" y="1546"/>
                  </a:lnTo>
                  <a:lnTo>
                    <a:pt x="520" y="1545"/>
                  </a:lnTo>
                  <a:lnTo>
                    <a:pt x="528" y="1543"/>
                  </a:lnTo>
                  <a:lnTo>
                    <a:pt x="535" y="1542"/>
                  </a:lnTo>
                  <a:lnTo>
                    <a:pt x="537" y="1542"/>
                  </a:lnTo>
                  <a:lnTo>
                    <a:pt x="541" y="1542"/>
                  </a:lnTo>
                  <a:lnTo>
                    <a:pt x="542" y="1542"/>
                  </a:lnTo>
                  <a:lnTo>
                    <a:pt x="543" y="1542"/>
                  </a:lnTo>
                  <a:lnTo>
                    <a:pt x="558" y="1543"/>
                  </a:lnTo>
                  <a:lnTo>
                    <a:pt x="576" y="1543"/>
                  </a:lnTo>
                  <a:lnTo>
                    <a:pt x="595" y="1544"/>
                  </a:lnTo>
                  <a:lnTo>
                    <a:pt x="615" y="1543"/>
                  </a:lnTo>
                  <a:lnTo>
                    <a:pt x="637" y="1542"/>
                  </a:lnTo>
                  <a:lnTo>
                    <a:pt x="656" y="1539"/>
                  </a:lnTo>
                  <a:lnTo>
                    <a:pt x="675" y="1534"/>
                  </a:lnTo>
                  <a:lnTo>
                    <a:pt x="690" y="1526"/>
                  </a:lnTo>
                  <a:lnTo>
                    <a:pt x="703" y="1517"/>
                  </a:lnTo>
                  <a:lnTo>
                    <a:pt x="713" y="1504"/>
                  </a:lnTo>
                  <a:lnTo>
                    <a:pt x="720" y="1488"/>
                  </a:lnTo>
                  <a:lnTo>
                    <a:pt x="724" y="1470"/>
                  </a:lnTo>
                  <a:lnTo>
                    <a:pt x="727" y="1450"/>
                  </a:lnTo>
                  <a:lnTo>
                    <a:pt x="729" y="1430"/>
                  </a:lnTo>
                  <a:lnTo>
                    <a:pt x="729" y="1410"/>
                  </a:lnTo>
                  <a:lnTo>
                    <a:pt x="729" y="1390"/>
                  </a:lnTo>
                  <a:lnTo>
                    <a:pt x="728" y="1372"/>
                  </a:lnTo>
                  <a:lnTo>
                    <a:pt x="727" y="1357"/>
                  </a:lnTo>
                  <a:lnTo>
                    <a:pt x="727" y="1356"/>
                  </a:lnTo>
                  <a:lnTo>
                    <a:pt x="727" y="1355"/>
                  </a:lnTo>
                  <a:lnTo>
                    <a:pt x="728" y="1352"/>
                  </a:lnTo>
                  <a:lnTo>
                    <a:pt x="728" y="1349"/>
                  </a:lnTo>
                  <a:lnTo>
                    <a:pt x="729" y="1342"/>
                  </a:lnTo>
                  <a:lnTo>
                    <a:pt x="732" y="1335"/>
                  </a:lnTo>
                  <a:lnTo>
                    <a:pt x="734" y="1329"/>
                  </a:lnTo>
                  <a:lnTo>
                    <a:pt x="738" y="1322"/>
                  </a:lnTo>
                  <a:lnTo>
                    <a:pt x="742" y="1315"/>
                  </a:lnTo>
                  <a:lnTo>
                    <a:pt x="743" y="1314"/>
                  </a:lnTo>
                  <a:lnTo>
                    <a:pt x="744" y="1312"/>
                  </a:lnTo>
                  <a:lnTo>
                    <a:pt x="1854" y="204"/>
                  </a:lnTo>
                  <a:lnTo>
                    <a:pt x="1900" y="161"/>
                  </a:lnTo>
                  <a:lnTo>
                    <a:pt x="1950" y="124"/>
                  </a:lnTo>
                  <a:lnTo>
                    <a:pt x="2001" y="91"/>
                  </a:lnTo>
                  <a:lnTo>
                    <a:pt x="2055" y="63"/>
                  </a:lnTo>
                  <a:lnTo>
                    <a:pt x="2111" y="40"/>
                  </a:lnTo>
                  <a:lnTo>
                    <a:pt x="2169" y="23"/>
                  </a:lnTo>
                  <a:lnTo>
                    <a:pt x="2227" y="11"/>
                  </a:lnTo>
                  <a:lnTo>
                    <a:pt x="2286" y="2"/>
                  </a:lnTo>
                  <a:lnTo>
                    <a:pt x="2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509"/>
            <p:cNvSpPr>
              <a:spLocks/>
            </p:cNvSpPr>
            <p:nvPr/>
          </p:nvSpPr>
          <p:spPr bwMode="auto">
            <a:xfrm>
              <a:off x="10945813" y="3165475"/>
              <a:ext cx="107950" cy="107950"/>
            </a:xfrm>
            <a:custGeom>
              <a:avLst/>
              <a:gdLst>
                <a:gd name="T0" fmla="*/ 351 w 611"/>
                <a:gd name="T1" fmla="*/ 0 h 611"/>
                <a:gd name="T2" fmla="*/ 611 w 611"/>
                <a:gd name="T3" fmla="*/ 260 h 611"/>
                <a:gd name="T4" fmla="*/ 475 w 611"/>
                <a:gd name="T5" fmla="*/ 461 h 611"/>
                <a:gd name="T6" fmla="*/ 464 w 611"/>
                <a:gd name="T7" fmla="*/ 474 h 611"/>
                <a:gd name="T8" fmla="*/ 450 w 611"/>
                <a:gd name="T9" fmla="*/ 482 h 611"/>
                <a:gd name="T10" fmla="*/ 164 w 611"/>
                <a:gd name="T11" fmla="*/ 606 h 611"/>
                <a:gd name="T12" fmla="*/ 152 w 611"/>
                <a:gd name="T13" fmla="*/ 610 h 611"/>
                <a:gd name="T14" fmla="*/ 140 w 611"/>
                <a:gd name="T15" fmla="*/ 611 h 611"/>
                <a:gd name="T16" fmla="*/ 126 w 611"/>
                <a:gd name="T17" fmla="*/ 609 h 611"/>
                <a:gd name="T18" fmla="*/ 111 w 611"/>
                <a:gd name="T19" fmla="*/ 604 h 611"/>
                <a:gd name="T20" fmla="*/ 99 w 611"/>
                <a:gd name="T21" fmla="*/ 594 h 611"/>
                <a:gd name="T22" fmla="*/ 17 w 611"/>
                <a:gd name="T23" fmla="*/ 512 h 611"/>
                <a:gd name="T24" fmla="*/ 6 w 611"/>
                <a:gd name="T25" fmla="*/ 498 h 611"/>
                <a:gd name="T26" fmla="*/ 1 w 611"/>
                <a:gd name="T27" fmla="*/ 482 h 611"/>
                <a:gd name="T28" fmla="*/ 0 w 611"/>
                <a:gd name="T29" fmla="*/ 465 h 611"/>
                <a:gd name="T30" fmla="*/ 4 w 611"/>
                <a:gd name="T31" fmla="*/ 448 h 611"/>
                <a:gd name="T32" fmla="*/ 128 w 611"/>
                <a:gd name="T33" fmla="*/ 160 h 611"/>
                <a:gd name="T34" fmla="*/ 136 w 611"/>
                <a:gd name="T35" fmla="*/ 146 h 611"/>
                <a:gd name="T36" fmla="*/ 149 w 611"/>
                <a:gd name="T37" fmla="*/ 135 h 611"/>
                <a:gd name="T38" fmla="*/ 351 w 611"/>
                <a:gd name="T3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1" h="611">
                  <a:moveTo>
                    <a:pt x="351" y="0"/>
                  </a:moveTo>
                  <a:lnTo>
                    <a:pt x="611" y="260"/>
                  </a:lnTo>
                  <a:lnTo>
                    <a:pt x="475" y="461"/>
                  </a:lnTo>
                  <a:lnTo>
                    <a:pt x="464" y="474"/>
                  </a:lnTo>
                  <a:lnTo>
                    <a:pt x="450" y="482"/>
                  </a:lnTo>
                  <a:lnTo>
                    <a:pt x="164" y="606"/>
                  </a:lnTo>
                  <a:lnTo>
                    <a:pt x="152" y="610"/>
                  </a:lnTo>
                  <a:lnTo>
                    <a:pt x="140" y="611"/>
                  </a:lnTo>
                  <a:lnTo>
                    <a:pt x="126" y="609"/>
                  </a:lnTo>
                  <a:lnTo>
                    <a:pt x="111" y="604"/>
                  </a:lnTo>
                  <a:lnTo>
                    <a:pt x="99" y="594"/>
                  </a:lnTo>
                  <a:lnTo>
                    <a:pt x="17" y="512"/>
                  </a:lnTo>
                  <a:lnTo>
                    <a:pt x="6" y="498"/>
                  </a:lnTo>
                  <a:lnTo>
                    <a:pt x="1" y="482"/>
                  </a:lnTo>
                  <a:lnTo>
                    <a:pt x="0" y="465"/>
                  </a:lnTo>
                  <a:lnTo>
                    <a:pt x="4" y="448"/>
                  </a:lnTo>
                  <a:lnTo>
                    <a:pt x="128" y="160"/>
                  </a:lnTo>
                  <a:lnTo>
                    <a:pt x="136" y="146"/>
                  </a:lnTo>
                  <a:lnTo>
                    <a:pt x="149" y="135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5" name="Group 584"/>
          <p:cNvGrpSpPr/>
          <p:nvPr/>
        </p:nvGrpSpPr>
        <p:grpSpPr>
          <a:xfrm>
            <a:off x="638976" y="1955800"/>
            <a:ext cx="614363" cy="476250"/>
            <a:chOff x="603250" y="1955800"/>
            <a:chExt cx="614363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9" name="Freeform 514"/>
            <p:cNvSpPr>
              <a:spLocks noEditPoints="1"/>
            </p:cNvSpPr>
            <p:nvPr/>
          </p:nvSpPr>
          <p:spPr bwMode="auto">
            <a:xfrm>
              <a:off x="603250" y="1955800"/>
              <a:ext cx="614363" cy="476250"/>
            </a:xfrm>
            <a:custGeom>
              <a:avLst/>
              <a:gdLst>
                <a:gd name="T0" fmla="*/ 1565 w 3483"/>
                <a:gd name="T1" fmla="*/ 1982 h 2696"/>
                <a:gd name="T2" fmla="*/ 1520 w 3483"/>
                <a:gd name="T3" fmla="*/ 2303 h 2696"/>
                <a:gd name="T4" fmla="*/ 1651 w 3483"/>
                <a:gd name="T5" fmla="*/ 2459 h 2696"/>
                <a:gd name="T6" fmla="*/ 2651 w 3483"/>
                <a:gd name="T7" fmla="*/ 2444 h 2696"/>
                <a:gd name="T8" fmla="*/ 2753 w 3483"/>
                <a:gd name="T9" fmla="*/ 2266 h 2696"/>
                <a:gd name="T10" fmla="*/ 2680 w 3483"/>
                <a:gd name="T11" fmla="*/ 1958 h 2696"/>
                <a:gd name="T12" fmla="*/ 1966 w 3483"/>
                <a:gd name="T13" fmla="*/ 1440 h 2696"/>
                <a:gd name="T14" fmla="*/ 2223 w 3483"/>
                <a:gd name="T15" fmla="*/ 1455 h 2696"/>
                <a:gd name="T16" fmla="*/ 2048 w 3483"/>
                <a:gd name="T17" fmla="*/ 1455 h 2696"/>
                <a:gd name="T18" fmla="*/ 426 w 3483"/>
                <a:gd name="T19" fmla="*/ 11 h 2696"/>
                <a:gd name="T20" fmla="*/ 506 w 3483"/>
                <a:gd name="T21" fmla="*/ 168 h 2696"/>
                <a:gd name="T22" fmla="*/ 674 w 3483"/>
                <a:gd name="T23" fmla="*/ 112 h 2696"/>
                <a:gd name="T24" fmla="*/ 727 w 3483"/>
                <a:gd name="T25" fmla="*/ 186 h 2696"/>
                <a:gd name="T26" fmla="*/ 617 w 3483"/>
                <a:gd name="T27" fmla="*/ 337 h 2696"/>
                <a:gd name="T28" fmla="*/ 450 w 3483"/>
                <a:gd name="T29" fmla="*/ 393 h 2696"/>
                <a:gd name="T30" fmla="*/ 670 w 3483"/>
                <a:gd name="T31" fmla="*/ 928 h 2696"/>
                <a:gd name="T32" fmla="*/ 649 w 3483"/>
                <a:gd name="T33" fmla="*/ 1117 h 2696"/>
                <a:gd name="T34" fmla="*/ 557 w 3483"/>
                <a:gd name="T35" fmla="*/ 1228 h 2696"/>
                <a:gd name="T36" fmla="*/ 474 w 3483"/>
                <a:gd name="T37" fmla="*/ 1267 h 2696"/>
                <a:gd name="T38" fmla="*/ 496 w 3483"/>
                <a:gd name="T39" fmla="*/ 1757 h 2696"/>
                <a:gd name="T40" fmla="*/ 719 w 3483"/>
                <a:gd name="T41" fmla="*/ 2106 h 2696"/>
                <a:gd name="T42" fmla="*/ 1078 w 3483"/>
                <a:gd name="T43" fmla="*/ 2318 h 2696"/>
                <a:gd name="T44" fmla="*/ 1175 w 3483"/>
                <a:gd name="T45" fmla="*/ 2008 h 2696"/>
                <a:gd name="T46" fmla="*/ 896 w 3483"/>
                <a:gd name="T47" fmla="*/ 1807 h 2696"/>
                <a:gd name="T48" fmla="*/ 786 w 3483"/>
                <a:gd name="T49" fmla="*/ 1474 h 2696"/>
                <a:gd name="T50" fmla="*/ 842 w 3483"/>
                <a:gd name="T51" fmla="*/ 0 h 2696"/>
                <a:gd name="T52" fmla="*/ 899 w 3483"/>
                <a:gd name="T53" fmla="*/ 1474 h 2696"/>
                <a:gd name="T54" fmla="*/ 996 w 3483"/>
                <a:gd name="T55" fmla="*/ 1753 h 2696"/>
                <a:gd name="T56" fmla="*/ 1242 w 3483"/>
                <a:gd name="T57" fmla="*/ 1911 h 2696"/>
                <a:gd name="T58" fmla="*/ 1340 w 3483"/>
                <a:gd name="T59" fmla="*/ 1759 h 2696"/>
                <a:gd name="T60" fmla="*/ 1853 w 3483"/>
                <a:gd name="T61" fmla="*/ 1685 h 2696"/>
                <a:gd name="T62" fmla="*/ 1854 w 3483"/>
                <a:gd name="T63" fmla="*/ 1242 h 2696"/>
                <a:gd name="T64" fmla="*/ 2089 w 3483"/>
                <a:gd name="T65" fmla="*/ 1126 h 2696"/>
                <a:gd name="T66" fmla="*/ 2346 w 3483"/>
                <a:gd name="T67" fmla="*/ 1186 h 2696"/>
                <a:gd name="T68" fmla="*/ 2505 w 3483"/>
                <a:gd name="T69" fmla="*/ 1359 h 2696"/>
                <a:gd name="T70" fmla="*/ 2843 w 3483"/>
                <a:gd name="T71" fmla="*/ 1699 h 2696"/>
                <a:gd name="T72" fmla="*/ 2974 w 3483"/>
                <a:gd name="T73" fmla="*/ 1854 h 2696"/>
                <a:gd name="T74" fmla="*/ 3472 w 3483"/>
                <a:gd name="T75" fmla="*/ 1933 h 2696"/>
                <a:gd name="T76" fmla="*/ 3445 w 3483"/>
                <a:gd name="T77" fmla="*/ 2019 h 2696"/>
                <a:gd name="T78" fmla="*/ 3460 w 3483"/>
                <a:gd name="T79" fmla="*/ 2370 h 2696"/>
                <a:gd name="T80" fmla="*/ 3460 w 3483"/>
                <a:gd name="T81" fmla="*/ 2461 h 2696"/>
                <a:gd name="T82" fmla="*/ 2965 w 3483"/>
                <a:gd name="T83" fmla="*/ 2563 h 2696"/>
                <a:gd name="T84" fmla="*/ 2810 w 3483"/>
                <a:gd name="T85" fmla="*/ 2693 h 2696"/>
                <a:gd name="T86" fmla="*/ 1365 w 3483"/>
                <a:gd name="T87" fmla="*/ 2649 h 2696"/>
                <a:gd name="T88" fmla="*/ 1292 w 3483"/>
                <a:gd name="T89" fmla="*/ 2469 h 2696"/>
                <a:gd name="T90" fmla="*/ 852 w 3483"/>
                <a:gd name="T91" fmla="*/ 2341 h 2696"/>
                <a:gd name="T92" fmla="*/ 520 w 3483"/>
                <a:gd name="T93" fmla="*/ 2046 h 2696"/>
                <a:gd name="T94" fmla="*/ 349 w 3483"/>
                <a:gd name="T95" fmla="*/ 1630 h 2696"/>
                <a:gd name="T96" fmla="*/ 244 w 3483"/>
                <a:gd name="T97" fmla="*/ 1237 h 2696"/>
                <a:gd name="T98" fmla="*/ 125 w 3483"/>
                <a:gd name="T99" fmla="*/ 1075 h 2696"/>
                <a:gd name="T100" fmla="*/ 155 w 3483"/>
                <a:gd name="T101" fmla="*/ 811 h 2696"/>
                <a:gd name="T102" fmla="*/ 23 w 3483"/>
                <a:gd name="T103" fmla="*/ 382 h 2696"/>
                <a:gd name="T104" fmla="*/ 23 w 3483"/>
                <a:gd name="T105" fmla="*/ 292 h 2696"/>
                <a:gd name="T106" fmla="*/ 348 w 3483"/>
                <a:gd name="T107" fmla="*/ 22 h 2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83" h="2696">
                  <a:moveTo>
                    <a:pt x="1721" y="1910"/>
                  </a:moveTo>
                  <a:lnTo>
                    <a:pt x="1686" y="1913"/>
                  </a:lnTo>
                  <a:lnTo>
                    <a:pt x="1651" y="1922"/>
                  </a:lnTo>
                  <a:lnTo>
                    <a:pt x="1618" y="1938"/>
                  </a:lnTo>
                  <a:lnTo>
                    <a:pt x="1590" y="1958"/>
                  </a:lnTo>
                  <a:lnTo>
                    <a:pt x="1565" y="1982"/>
                  </a:lnTo>
                  <a:lnTo>
                    <a:pt x="1545" y="2012"/>
                  </a:lnTo>
                  <a:lnTo>
                    <a:pt x="1529" y="2044"/>
                  </a:lnTo>
                  <a:lnTo>
                    <a:pt x="1520" y="2079"/>
                  </a:lnTo>
                  <a:lnTo>
                    <a:pt x="1517" y="2115"/>
                  </a:lnTo>
                  <a:lnTo>
                    <a:pt x="1517" y="2266"/>
                  </a:lnTo>
                  <a:lnTo>
                    <a:pt x="1520" y="2303"/>
                  </a:lnTo>
                  <a:lnTo>
                    <a:pt x="1529" y="2338"/>
                  </a:lnTo>
                  <a:lnTo>
                    <a:pt x="1545" y="2370"/>
                  </a:lnTo>
                  <a:lnTo>
                    <a:pt x="1565" y="2398"/>
                  </a:lnTo>
                  <a:lnTo>
                    <a:pt x="1590" y="2424"/>
                  </a:lnTo>
                  <a:lnTo>
                    <a:pt x="1618" y="2444"/>
                  </a:lnTo>
                  <a:lnTo>
                    <a:pt x="1651" y="2459"/>
                  </a:lnTo>
                  <a:lnTo>
                    <a:pt x="1686" y="2468"/>
                  </a:lnTo>
                  <a:lnTo>
                    <a:pt x="1721" y="2471"/>
                  </a:lnTo>
                  <a:lnTo>
                    <a:pt x="2548" y="2471"/>
                  </a:lnTo>
                  <a:lnTo>
                    <a:pt x="2585" y="2468"/>
                  </a:lnTo>
                  <a:lnTo>
                    <a:pt x="2619" y="2459"/>
                  </a:lnTo>
                  <a:lnTo>
                    <a:pt x="2651" y="2444"/>
                  </a:lnTo>
                  <a:lnTo>
                    <a:pt x="2680" y="2424"/>
                  </a:lnTo>
                  <a:lnTo>
                    <a:pt x="2704" y="2398"/>
                  </a:lnTo>
                  <a:lnTo>
                    <a:pt x="2724" y="2370"/>
                  </a:lnTo>
                  <a:lnTo>
                    <a:pt x="2740" y="2338"/>
                  </a:lnTo>
                  <a:lnTo>
                    <a:pt x="2749" y="2303"/>
                  </a:lnTo>
                  <a:lnTo>
                    <a:pt x="2753" y="2266"/>
                  </a:lnTo>
                  <a:lnTo>
                    <a:pt x="2753" y="2115"/>
                  </a:lnTo>
                  <a:lnTo>
                    <a:pt x="2749" y="2079"/>
                  </a:lnTo>
                  <a:lnTo>
                    <a:pt x="2740" y="2044"/>
                  </a:lnTo>
                  <a:lnTo>
                    <a:pt x="2724" y="2012"/>
                  </a:lnTo>
                  <a:lnTo>
                    <a:pt x="2704" y="1982"/>
                  </a:lnTo>
                  <a:lnTo>
                    <a:pt x="2680" y="1958"/>
                  </a:lnTo>
                  <a:lnTo>
                    <a:pt x="2651" y="1938"/>
                  </a:lnTo>
                  <a:lnTo>
                    <a:pt x="2619" y="1922"/>
                  </a:lnTo>
                  <a:lnTo>
                    <a:pt x="2585" y="1913"/>
                  </a:lnTo>
                  <a:lnTo>
                    <a:pt x="2548" y="1910"/>
                  </a:lnTo>
                  <a:lnTo>
                    <a:pt x="1721" y="1910"/>
                  </a:lnTo>
                  <a:close/>
                  <a:moveTo>
                    <a:pt x="1966" y="1440"/>
                  </a:moveTo>
                  <a:lnTo>
                    <a:pt x="1966" y="1685"/>
                  </a:lnTo>
                  <a:lnTo>
                    <a:pt x="2303" y="1685"/>
                  </a:lnTo>
                  <a:lnTo>
                    <a:pt x="2303" y="1440"/>
                  </a:lnTo>
                  <a:lnTo>
                    <a:pt x="2300" y="1441"/>
                  </a:lnTo>
                  <a:lnTo>
                    <a:pt x="2262" y="1449"/>
                  </a:lnTo>
                  <a:lnTo>
                    <a:pt x="2223" y="1455"/>
                  </a:lnTo>
                  <a:lnTo>
                    <a:pt x="2214" y="1456"/>
                  </a:lnTo>
                  <a:lnTo>
                    <a:pt x="2174" y="1459"/>
                  </a:lnTo>
                  <a:lnTo>
                    <a:pt x="2135" y="1460"/>
                  </a:lnTo>
                  <a:lnTo>
                    <a:pt x="2095" y="1459"/>
                  </a:lnTo>
                  <a:lnTo>
                    <a:pt x="2055" y="1456"/>
                  </a:lnTo>
                  <a:lnTo>
                    <a:pt x="2048" y="1455"/>
                  </a:lnTo>
                  <a:lnTo>
                    <a:pt x="2007" y="1449"/>
                  </a:lnTo>
                  <a:lnTo>
                    <a:pt x="1969" y="1441"/>
                  </a:lnTo>
                  <a:lnTo>
                    <a:pt x="1966" y="1440"/>
                  </a:lnTo>
                  <a:close/>
                  <a:moveTo>
                    <a:pt x="394" y="0"/>
                  </a:moveTo>
                  <a:lnTo>
                    <a:pt x="411" y="2"/>
                  </a:lnTo>
                  <a:lnTo>
                    <a:pt x="426" y="11"/>
                  </a:lnTo>
                  <a:lnTo>
                    <a:pt x="439" y="22"/>
                  </a:lnTo>
                  <a:lnTo>
                    <a:pt x="446" y="38"/>
                  </a:lnTo>
                  <a:lnTo>
                    <a:pt x="450" y="56"/>
                  </a:lnTo>
                  <a:lnTo>
                    <a:pt x="450" y="281"/>
                  </a:lnTo>
                  <a:lnTo>
                    <a:pt x="506" y="281"/>
                  </a:lnTo>
                  <a:lnTo>
                    <a:pt x="506" y="168"/>
                  </a:lnTo>
                  <a:lnTo>
                    <a:pt x="509" y="150"/>
                  </a:lnTo>
                  <a:lnTo>
                    <a:pt x="516" y="135"/>
                  </a:lnTo>
                  <a:lnTo>
                    <a:pt x="529" y="123"/>
                  </a:lnTo>
                  <a:lnTo>
                    <a:pt x="544" y="115"/>
                  </a:lnTo>
                  <a:lnTo>
                    <a:pt x="562" y="112"/>
                  </a:lnTo>
                  <a:lnTo>
                    <a:pt x="674" y="112"/>
                  </a:lnTo>
                  <a:lnTo>
                    <a:pt x="692" y="115"/>
                  </a:lnTo>
                  <a:lnTo>
                    <a:pt x="707" y="123"/>
                  </a:lnTo>
                  <a:lnTo>
                    <a:pt x="720" y="135"/>
                  </a:lnTo>
                  <a:lnTo>
                    <a:pt x="727" y="150"/>
                  </a:lnTo>
                  <a:lnTo>
                    <a:pt x="730" y="168"/>
                  </a:lnTo>
                  <a:lnTo>
                    <a:pt x="727" y="186"/>
                  </a:lnTo>
                  <a:lnTo>
                    <a:pt x="720" y="202"/>
                  </a:lnTo>
                  <a:lnTo>
                    <a:pt x="707" y="213"/>
                  </a:lnTo>
                  <a:lnTo>
                    <a:pt x="692" y="222"/>
                  </a:lnTo>
                  <a:lnTo>
                    <a:pt x="674" y="224"/>
                  </a:lnTo>
                  <a:lnTo>
                    <a:pt x="617" y="224"/>
                  </a:lnTo>
                  <a:lnTo>
                    <a:pt x="617" y="337"/>
                  </a:lnTo>
                  <a:lnTo>
                    <a:pt x="615" y="355"/>
                  </a:lnTo>
                  <a:lnTo>
                    <a:pt x="607" y="370"/>
                  </a:lnTo>
                  <a:lnTo>
                    <a:pt x="595" y="382"/>
                  </a:lnTo>
                  <a:lnTo>
                    <a:pt x="579" y="390"/>
                  </a:lnTo>
                  <a:lnTo>
                    <a:pt x="562" y="393"/>
                  </a:lnTo>
                  <a:lnTo>
                    <a:pt x="450" y="393"/>
                  </a:lnTo>
                  <a:lnTo>
                    <a:pt x="450" y="544"/>
                  </a:lnTo>
                  <a:lnTo>
                    <a:pt x="604" y="762"/>
                  </a:lnTo>
                  <a:lnTo>
                    <a:pt x="629" y="807"/>
                  </a:lnTo>
                  <a:lnTo>
                    <a:pt x="648" y="849"/>
                  </a:lnTo>
                  <a:lnTo>
                    <a:pt x="662" y="889"/>
                  </a:lnTo>
                  <a:lnTo>
                    <a:pt x="670" y="928"/>
                  </a:lnTo>
                  <a:lnTo>
                    <a:pt x="675" y="965"/>
                  </a:lnTo>
                  <a:lnTo>
                    <a:pt x="675" y="1000"/>
                  </a:lnTo>
                  <a:lnTo>
                    <a:pt x="673" y="1033"/>
                  </a:lnTo>
                  <a:lnTo>
                    <a:pt x="667" y="1063"/>
                  </a:lnTo>
                  <a:lnTo>
                    <a:pt x="660" y="1092"/>
                  </a:lnTo>
                  <a:lnTo>
                    <a:pt x="649" y="1117"/>
                  </a:lnTo>
                  <a:lnTo>
                    <a:pt x="637" y="1140"/>
                  </a:lnTo>
                  <a:lnTo>
                    <a:pt x="625" y="1161"/>
                  </a:lnTo>
                  <a:lnTo>
                    <a:pt x="611" y="1179"/>
                  </a:lnTo>
                  <a:lnTo>
                    <a:pt x="598" y="1194"/>
                  </a:lnTo>
                  <a:lnTo>
                    <a:pt x="578" y="1212"/>
                  </a:lnTo>
                  <a:lnTo>
                    <a:pt x="557" y="1228"/>
                  </a:lnTo>
                  <a:lnTo>
                    <a:pt x="551" y="1231"/>
                  </a:lnTo>
                  <a:lnTo>
                    <a:pt x="545" y="1235"/>
                  </a:lnTo>
                  <a:lnTo>
                    <a:pt x="509" y="1254"/>
                  </a:lnTo>
                  <a:lnTo>
                    <a:pt x="503" y="1256"/>
                  </a:lnTo>
                  <a:lnTo>
                    <a:pt x="498" y="1258"/>
                  </a:lnTo>
                  <a:lnTo>
                    <a:pt x="474" y="1267"/>
                  </a:lnTo>
                  <a:lnTo>
                    <a:pt x="450" y="1273"/>
                  </a:lnTo>
                  <a:lnTo>
                    <a:pt x="450" y="1474"/>
                  </a:lnTo>
                  <a:lnTo>
                    <a:pt x="453" y="1548"/>
                  </a:lnTo>
                  <a:lnTo>
                    <a:pt x="461" y="1619"/>
                  </a:lnTo>
                  <a:lnTo>
                    <a:pt x="476" y="1689"/>
                  </a:lnTo>
                  <a:lnTo>
                    <a:pt x="496" y="1757"/>
                  </a:lnTo>
                  <a:lnTo>
                    <a:pt x="521" y="1822"/>
                  </a:lnTo>
                  <a:lnTo>
                    <a:pt x="552" y="1885"/>
                  </a:lnTo>
                  <a:lnTo>
                    <a:pt x="588" y="1946"/>
                  </a:lnTo>
                  <a:lnTo>
                    <a:pt x="627" y="2001"/>
                  </a:lnTo>
                  <a:lnTo>
                    <a:pt x="671" y="2055"/>
                  </a:lnTo>
                  <a:lnTo>
                    <a:pt x="719" y="2106"/>
                  </a:lnTo>
                  <a:lnTo>
                    <a:pt x="770" y="2152"/>
                  </a:lnTo>
                  <a:lnTo>
                    <a:pt x="826" y="2195"/>
                  </a:lnTo>
                  <a:lnTo>
                    <a:pt x="884" y="2233"/>
                  </a:lnTo>
                  <a:lnTo>
                    <a:pt x="947" y="2265"/>
                  </a:lnTo>
                  <a:lnTo>
                    <a:pt x="1011" y="2295"/>
                  </a:lnTo>
                  <a:lnTo>
                    <a:pt x="1078" y="2318"/>
                  </a:lnTo>
                  <a:lnTo>
                    <a:pt x="1147" y="2337"/>
                  </a:lnTo>
                  <a:lnTo>
                    <a:pt x="1219" y="2350"/>
                  </a:lnTo>
                  <a:lnTo>
                    <a:pt x="1292" y="2357"/>
                  </a:lnTo>
                  <a:lnTo>
                    <a:pt x="1292" y="2033"/>
                  </a:lnTo>
                  <a:lnTo>
                    <a:pt x="1233" y="2024"/>
                  </a:lnTo>
                  <a:lnTo>
                    <a:pt x="1175" y="2008"/>
                  </a:lnTo>
                  <a:lnTo>
                    <a:pt x="1120" y="1987"/>
                  </a:lnTo>
                  <a:lnTo>
                    <a:pt x="1068" y="1960"/>
                  </a:lnTo>
                  <a:lnTo>
                    <a:pt x="1020" y="1929"/>
                  </a:lnTo>
                  <a:lnTo>
                    <a:pt x="974" y="1893"/>
                  </a:lnTo>
                  <a:lnTo>
                    <a:pt x="933" y="1852"/>
                  </a:lnTo>
                  <a:lnTo>
                    <a:pt x="896" y="1807"/>
                  </a:lnTo>
                  <a:lnTo>
                    <a:pt x="864" y="1759"/>
                  </a:lnTo>
                  <a:lnTo>
                    <a:pt x="837" y="1707"/>
                  </a:lnTo>
                  <a:lnTo>
                    <a:pt x="816" y="1652"/>
                  </a:lnTo>
                  <a:lnTo>
                    <a:pt x="800" y="1595"/>
                  </a:lnTo>
                  <a:lnTo>
                    <a:pt x="789" y="1535"/>
                  </a:lnTo>
                  <a:lnTo>
                    <a:pt x="786" y="1474"/>
                  </a:lnTo>
                  <a:lnTo>
                    <a:pt x="786" y="56"/>
                  </a:lnTo>
                  <a:lnTo>
                    <a:pt x="789" y="38"/>
                  </a:lnTo>
                  <a:lnTo>
                    <a:pt x="797" y="22"/>
                  </a:lnTo>
                  <a:lnTo>
                    <a:pt x="810" y="11"/>
                  </a:lnTo>
                  <a:lnTo>
                    <a:pt x="825" y="2"/>
                  </a:lnTo>
                  <a:lnTo>
                    <a:pt x="842" y="0"/>
                  </a:lnTo>
                  <a:lnTo>
                    <a:pt x="860" y="2"/>
                  </a:lnTo>
                  <a:lnTo>
                    <a:pt x="876" y="11"/>
                  </a:lnTo>
                  <a:lnTo>
                    <a:pt x="888" y="22"/>
                  </a:lnTo>
                  <a:lnTo>
                    <a:pt x="896" y="38"/>
                  </a:lnTo>
                  <a:lnTo>
                    <a:pt x="899" y="56"/>
                  </a:lnTo>
                  <a:lnTo>
                    <a:pt x="899" y="1474"/>
                  </a:lnTo>
                  <a:lnTo>
                    <a:pt x="901" y="1525"/>
                  </a:lnTo>
                  <a:lnTo>
                    <a:pt x="911" y="1576"/>
                  </a:lnTo>
                  <a:lnTo>
                    <a:pt x="925" y="1625"/>
                  </a:lnTo>
                  <a:lnTo>
                    <a:pt x="944" y="1670"/>
                  </a:lnTo>
                  <a:lnTo>
                    <a:pt x="968" y="1713"/>
                  </a:lnTo>
                  <a:lnTo>
                    <a:pt x="996" y="1753"/>
                  </a:lnTo>
                  <a:lnTo>
                    <a:pt x="1029" y="1789"/>
                  </a:lnTo>
                  <a:lnTo>
                    <a:pt x="1066" y="1823"/>
                  </a:lnTo>
                  <a:lnTo>
                    <a:pt x="1105" y="1852"/>
                  </a:lnTo>
                  <a:lnTo>
                    <a:pt x="1148" y="1876"/>
                  </a:lnTo>
                  <a:lnTo>
                    <a:pt x="1194" y="1896"/>
                  </a:lnTo>
                  <a:lnTo>
                    <a:pt x="1242" y="1911"/>
                  </a:lnTo>
                  <a:lnTo>
                    <a:pt x="1292" y="1919"/>
                  </a:lnTo>
                  <a:lnTo>
                    <a:pt x="1292" y="1891"/>
                  </a:lnTo>
                  <a:lnTo>
                    <a:pt x="1295" y="1854"/>
                  </a:lnTo>
                  <a:lnTo>
                    <a:pt x="1305" y="1819"/>
                  </a:lnTo>
                  <a:lnTo>
                    <a:pt x="1320" y="1787"/>
                  </a:lnTo>
                  <a:lnTo>
                    <a:pt x="1340" y="1759"/>
                  </a:lnTo>
                  <a:lnTo>
                    <a:pt x="1365" y="1733"/>
                  </a:lnTo>
                  <a:lnTo>
                    <a:pt x="1394" y="1713"/>
                  </a:lnTo>
                  <a:lnTo>
                    <a:pt x="1426" y="1699"/>
                  </a:lnTo>
                  <a:lnTo>
                    <a:pt x="1461" y="1688"/>
                  </a:lnTo>
                  <a:lnTo>
                    <a:pt x="1497" y="1685"/>
                  </a:lnTo>
                  <a:lnTo>
                    <a:pt x="1853" y="1685"/>
                  </a:lnTo>
                  <a:lnTo>
                    <a:pt x="1853" y="1404"/>
                  </a:lnTo>
                  <a:lnTo>
                    <a:pt x="1810" y="1383"/>
                  </a:lnTo>
                  <a:lnTo>
                    <a:pt x="1767" y="1360"/>
                  </a:lnTo>
                  <a:lnTo>
                    <a:pt x="1798" y="1313"/>
                  </a:lnTo>
                  <a:lnTo>
                    <a:pt x="1825" y="1275"/>
                  </a:lnTo>
                  <a:lnTo>
                    <a:pt x="1854" y="1242"/>
                  </a:lnTo>
                  <a:lnTo>
                    <a:pt x="1887" y="1211"/>
                  </a:lnTo>
                  <a:lnTo>
                    <a:pt x="1923" y="1186"/>
                  </a:lnTo>
                  <a:lnTo>
                    <a:pt x="1961" y="1163"/>
                  </a:lnTo>
                  <a:lnTo>
                    <a:pt x="2002" y="1147"/>
                  </a:lnTo>
                  <a:lnTo>
                    <a:pt x="2044" y="1134"/>
                  </a:lnTo>
                  <a:lnTo>
                    <a:pt x="2089" y="1126"/>
                  </a:lnTo>
                  <a:lnTo>
                    <a:pt x="2135" y="1123"/>
                  </a:lnTo>
                  <a:lnTo>
                    <a:pt x="2181" y="1126"/>
                  </a:lnTo>
                  <a:lnTo>
                    <a:pt x="2225" y="1134"/>
                  </a:lnTo>
                  <a:lnTo>
                    <a:pt x="2267" y="1147"/>
                  </a:lnTo>
                  <a:lnTo>
                    <a:pt x="2308" y="1163"/>
                  </a:lnTo>
                  <a:lnTo>
                    <a:pt x="2346" y="1186"/>
                  </a:lnTo>
                  <a:lnTo>
                    <a:pt x="2382" y="1211"/>
                  </a:lnTo>
                  <a:lnTo>
                    <a:pt x="2415" y="1242"/>
                  </a:lnTo>
                  <a:lnTo>
                    <a:pt x="2444" y="1275"/>
                  </a:lnTo>
                  <a:lnTo>
                    <a:pt x="2471" y="1313"/>
                  </a:lnTo>
                  <a:lnTo>
                    <a:pt x="2474" y="1318"/>
                  </a:lnTo>
                  <a:lnTo>
                    <a:pt x="2505" y="1359"/>
                  </a:lnTo>
                  <a:lnTo>
                    <a:pt x="2461" y="1383"/>
                  </a:lnTo>
                  <a:lnTo>
                    <a:pt x="2416" y="1403"/>
                  </a:lnTo>
                  <a:lnTo>
                    <a:pt x="2416" y="1685"/>
                  </a:lnTo>
                  <a:lnTo>
                    <a:pt x="2773" y="1685"/>
                  </a:lnTo>
                  <a:lnTo>
                    <a:pt x="2810" y="1688"/>
                  </a:lnTo>
                  <a:lnTo>
                    <a:pt x="2843" y="1699"/>
                  </a:lnTo>
                  <a:lnTo>
                    <a:pt x="2876" y="1713"/>
                  </a:lnTo>
                  <a:lnTo>
                    <a:pt x="2905" y="1733"/>
                  </a:lnTo>
                  <a:lnTo>
                    <a:pt x="2929" y="1759"/>
                  </a:lnTo>
                  <a:lnTo>
                    <a:pt x="2949" y="1787"/>
                  </a:lnTo>
                  <a:lnTo>
                    <a:pt x="2965" y="1819"/>
                  </a:lnTo>
                  <a:lnTo>
                    <a:pt x="2974" y="1854"/>
                  </a:lnTo>
                  <a:lnTo>
                    <a:pt x="2977" y="1891"/>
                  </a:lnTo>
                  <a:lnTo>
                    <a:pt x="2977" y="1910"/>
                  </a:lnTo>
                  <a:lnTo>
                    <a:pt x="3427" y="1910"/>
                  </a:lnTo>
                  <a:lnTo>
                    <a:pt x="3445" y="1913"/>
                  </a:lnTo>
                  <a:lnTo>
                    <a:pt x="3460" y="1921"/>
                  </a:lnTo>
                  <a:lnTo>
                    <a:pt x="3472" y="1933"/>
                  </a:lnTo>
                  <a:lnTo>
                    <a:pt x="3480" y="1949"/>
                  </a:lnTo>
                  <a:lnTo>
                    <a:pt x="3483" y="1966"/>
                  </a:lnTo>
                  <a:lnTo>
                    <a:pt x="3480" y="1984"/>
                  </a:lnTo>
                  <a:lnTo>
                    <a:pt x="3472" y="1999"/>
                  </a:lnTo>
                  <a:lnTo>
                    <a:pt x="3460" y="2011"/>
                  </a:lnTo>
                  <a:lnTo>
                    <a:pt x="3445" y="2019"/>
                  </a:lnTo>
                  <a:lnTo>
                    <a:pt x="3427" y="2023"/>
                  </a:lnTo>
                  <a:lnTo>
                    <a:pt x="2977" y="2023"/>
                  </a:lnTo>
                  <a:lnTo>
                    <a:pt x="2977" y="2359"/>
                  </a:lnTo>
                  <a:lnTo>
                    <a:pt x="3427" y="2359"/>
                  </a:lnTo>
                  <a:lnTo>
                    <a:pt x="3445" y="2362"/>
                  </a:lnTo>
                  <a:lnTo>
                    <a:pt x="3460" y="2370"/>
                  </a:lnTo>
                  <a:lnTo>
                    <a:pt x="3472" y="2383"/>
                  </a:lnTo>
                  <a:lnTo>
                    <a:pt x="3480" y="2397"/>
                  </a:lnTo>
                  <a:lnTo>
                    <a:pt x="3483" y="2415"/>
                  </a:lnTo>
                  <a:lnTo>
                    <a:pt x="3480" y="2433"/>
                  </a:lnTo>
                  <a:lnTo>
                    <a:pt x="3472" y="2449"/>
                  </a:lnTo>
                  <a:lnTo>
                    <a:pt x="3460" y="2461"/>
                  </a:lnTo>
                  <a:lnTo>
                    <a:pt x="3445" y="2469"/>
                  </a:lnTo>
                  <a:lnTo>
                    <a:pt x="3427" y="2471"/>
                  </a:lnTo>
                  <a:lnTo>
                    <a:pt x="2977" y="2471"/>
                  </a:lnTo>
                  <a:lnTo>
                    <a:pt x="2977" y="2491"/>
                  </a:lnTo>
                  <a:lnTo>
                    <a:pt x="2974" y="2528"/>
                  </a:lnTo>
                  <a:lnTo>
                    <a:pt x="2965" y="2563"/>
                  </a:lnTo>
                  <a:lnTo>
                    <a:pt x="2949" y="2595"/>
                  </a:lnTo>
                  <a:lnTo>
                    <a:pt x="2929" y="2623"/>
                  </a:lnTo>
                  <a:lnTo>
                    <a:pt x="2905" y="2649"/>
                  </a:lnTo>
                  <a:lnTo>
                    <a:pt x="2876" y="2669"/>
                  </a:lnTo>
                  <a:lnTo>
                    <a:pt x="2843" y="2683"/>
                  </a:lnTo>
                  <a:lnTo>
                    <a:pt x="2810" y="2693"/>
                  </a:lnTo>
                  <a:lnTo>
                    <a:pt x="2773" y="2696"/>
                  </a:lnTo>
                  <a:lnTo>
                    <a:pt x="1497" y="2696"/>
                  </a:lnTo>
                  <a:lnTo>
                    <a:pt x="1461" y="2693"/>
                  </a:lnTo>
                  <a:lnTo>
                    <a:pt x="1426" y="2683"/>
                  </a:lnTo>
                  <a:lnTo>
                    <a:pt x="1394" y="2669"/>
                  </a:lnTo>
                  <a:lnTo>
                    <a:pt x="1365" y="2649"/>
                  </a:lnTo>
                  <a:lnTo>
                    <a:pt x="1340" y="2623"/>
                  </a:lnTo>
                  <a:lnTo>
                    <a:pt x="1320" y="2595"/>
                  </a:lnTo>
                  <a:lnTo>
                    <a:pt x="1305" y="2563"/>
                  </a:lnTo>
                  <a:lnTo>
                    <a:pt x="1295" y="2528"/>
                  </a:lnTo>
                  <a:lnTo>
                    <a:pt x="1292" y="2491"/>
                  </a:lnTo>
                  <a:lnTo>
                    <a:pt x="1292" y="2469"/>
                  </a:lnTo>
                  <a:lnTo>
                    <a:pt x="1213" y="2462"/>
                  </a:lnTo>
                  <a:lnTo>
                    <a:pt x="1137" y="2448"/>
                  </a:lnTo>
                  <a:lnTo>
                    <a:pt x="1062" y="2430"/>
                  </a:lnTo>
                  <a:lnTo>
                    <a:pt x="989" y="2406"/>
                  </a:lnTo>
                  <a:lnTo>
                    <a:pt x="918" y="2376"/>
                  </a:lnTo>
                  <a:lnTo>
                    <a:pt x="852" y="2341"/>
                  </a:lnTo>
                  <a:lnTo>
                    <a:pt x="787" y="2302"/>
                  </a:lnTo>
                  <a:lnTo>
                    <a:pt x="726" y="2259"/>
                  </a:lnTo>
                  <a:lnTo>
                    <a:pt x="669" y="2212"/>
                  </a:lnTo>
                  <a:lnTo>
                    <a:pt x="615" y="2160"/>
                  </a:lnTo>
                  <a:lnTo>
                    <a:pt x="566" y="2104"/>
                  </a:lnTo>
                  <a:lnTo>
                    <a:pt x="520" y="2046"/>
                  </a:lnTo>
                  <a:lnTo>
                    <a:pt x="479" y="1984"/>
                  </a:lnTo>
                  <a:lnTo>
                    <a:pt x="443" y="1918"/>
                  </a:lnTo>
                  <a:lnTo>
                    <a:pt x="412" y="1849"/>
                  </a:lnTo>
                  <a:lnTo>
                    <a:pt x="385" y="1779"/>
                  </a:lnTo>
                  <a:lnTo>
                    <a:pt x="364" y="1706"/>
                  </a:lnTo>
                  <a:lnTo>
                    <a:pt x="349" y="1630"/>
                  </a:lnTo>
                  <a:lnTo>
                    <a:pt x="340" y="1553"/>
                  </a:lnTo>
                  <a:lnTo>
                    <a:pt x="337" y="1474"/>
                  </a:lnTo>
                  <a:lnTo>
                    <a:pt x="337" y="1273"/>
                  </a:lnTo>
                  <a:lnTo>
                    <a:pt x="305" y="1265"/>
                  </a:lnTo>
                  <a:lnTo>
                    <a:pt x="273" y="1253"/>
                  </a:lnTo>
                  <a:lnTo>
                    <a:pt x="244" y="1237"/>
                  </a:lnTo>
                  <a:lnTo>
                    <a:pt x="215" y="1217"/>
                  </a:lnTo>
                  <a:lnTo>
                    <a:pt x="189" y="1194"/>
                  </a:lnTo>
                  <a:lnTo>
                    <a:pt x="185" y="1190"/>
                  </a:lnTo>
                  <a:lnTo>
                    <a:pt x="159" y="1154"/>
                  </a:lnTo>
                  <a:lnTo>
                    <a:pt x="139" y="1116"/>
                  </a:lnTo>
                  <a:lnTo>
                    <a:pt x="125" y="1075"/>
                  </a:lnTo>
                  <a:lnTo>
                    <a:pt x="116" y="1034"/>
                  </a:lnTo>
                  <a:lnTo>
                    <a:pt x="113" y="990"/>
                  </a:lnTo>
                  <a:lnTo>
                    <a:pt x="115" y="946"/>
                  </a:lnTo>
                  <a:lnTo>
                    <a:pt x="123" y="902"/>
                  </a:lnTo>
                  <a:lnTo>
                    <a:pt x="136" y="856"/>
                  </a:lnTo>
                  <a:lnTo>
                    <a:pt x="155" y="811"/>
                  </a:lnTo>
                  <a:lnTo>
                    <a:pt x="180" y="765"/>
                  </a:lnTo>
                  <a:lnTo>
                    <a:pt x="337" y="544"/>
                  </a:lnTo>
                  <a:lnTo>
                    <a:pt x="337" y="393"/>
                  </a:lnTo>
                  <a:lnTo>
                    <a:pt x="56" y="393"/>
                  </a:lnTo>
                  <a:lnTo>
                    <a:pt x="38" y="390"/>
                  </a:lnTo>
                  <a:lnTo>
                    <a:pt x="23" y="382"/>
                  </a:lnTo>
                  <a:lnTo>
                    <a:pt x="11" y="370"/>
                  </a:lnTo>
                  <a:lnTo>
                    <a:pt x="3" y="355"/>
                  </a:lnTo>
                  <a:lnTo>
                    <a:pt x="0" y="337"/>
                  </a:lnTo>
                  <a:lnTo>
                    <a:pt x="3" y="319"/>
                  </a:lnTo>
                  <a:lnTo>
                    <a:pt x="11" y="303"/>
                  </a:lnTo>
                  <a:lnTo>
                    <a:pt x="23" y="292"/>
                  </a:lnTo>
                  <a:lnTo>
                    <a:pt x="38" y="283"/>
                  </a:lnTo>
                  <a:lnTo>
                    <a:pt x="56" y="281"/>
                  </a:lnTo>
                  <a:lnTo>
                    <a:pt x="337" y="281"/>
                  </a:lnTo>
                  <a:lnTo>
                    <a:pt x="337" y="56"/>
                  </a:lnTo>
                  <a:lnTo>
                    <a:pt x="340" y="38"/>
                  </a:lnTo>
                  <a:lnTo>
                    <a:pt x="348" y="22"/>
                  </a:lnTo>
                  <a:lnTo>
                    <a:pt x="360" y="11"/>
                  </a:lnTo>
                  <a:lnTo>
                    <a:pt x="376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15"/>
            <p:cNvSpPr>
              <a:spLocks/>
            </p:cNvSpPr>
            <p:nvPr/>
          </p:nvSpPr>
          <p:spPr bwMode="auto">
            <a:xfrm>
              <a:off x="890588" y="2312988"/>
              <a:ext cx="177800" cy="60325"/>
            </a:xfrm>
            <a:custGeom>
              <a:avLst/>
              <a:gdLst>
                <a:gd name="T0" fmla="*/ 91 w 1011"/>
                <a:gd name="T1" fmla="*/ 0 h 336"/>
                <a:gd name="T2" fmla="*/ 918 w 1011"/>
                <a:gd name="T3" fmla="*/ 0 h 336"/>
                <a:gd name="T4" fmla="*/ 939 w 1011"/>
                <a:gd name="T5" fmla="*/ 2 h 336"/>
                <a:gd name="T6" fmla="*/ 958 w 1011"/>
                <a:gd name="T7" fmla="*/ 9 h 336"/>
                <a:gd name="T8" fmla="*/ 976 w 1011"/>
                <a:gd name="T9" fmla="*/ 20 h 336"/>
                <a:gd name="T10" fmla="*/ 990 w 1011"/>
                <a:gd name="T11" fmla="*/ 34 h 336"/>
                <a:gd name="T12" fmla="*/ 1001 w 1011"/>
                <a:gd name="T13" fmla="*/ 51 h 336"/>
                <a:gd name="T14" fmla="*/ 1008 w 1011"/>
                <a:gd name="T15" fmla="*/ 70 h 336"/>
                <a:gd name="T16" fmla="*/ 1011 w 1011"/>
                <a:gd name="T17" fmla="*/ 92 h 336"/>
                <a:gd name="T18" fmla="*/ 1011 w 1011"/>
                <a:gd name="T19" fmla="*/ 111 h 336"/>
                <a:gd name="T20" fmla="*/ 842 w 1011"/>
                <a:gd name="T21" fmla="*/ 111 h 336"/>
                <a:gd name="T22" fmla="*/ 824 w 1011"/>
                <a:gd name="T23" fmla="*/ 115 h 336"/>
                <a:gd name="T24" fmla="*/ 808 w 1011"/>
                <a:gd name="T25" fmla="*/ 122 h 336"/>
                <a:gd name="T26" fmla="*/ 796 w 1011"/>
                <a:gd name="T27" fmla="*/ 135 h 336"/>
                <a:gd name="T28" fmla="*/ 788 w 1011"/>
                <a:gd name="T29" fmla="*/ 151 h 336"/>
                <a:gd name="T30" fmla="*/ 786 w 1011"/>
                <a:gd name="T31" fmla="*/ 167 h 336"/>
                <a:gd name="T32" fmla="*/ 788 w 1011"/>
                <a:gd name="T33" fmla="*/ 185 h 336"/>
                <a:gd name="T34" fmla="*/ 796 w 1011"/>
                <a:gd name="T35" fmla="*/ 201 h 336"/>
                <a:gd name="T36" fmla="*/ 808 w 1011"/>
                <a:gd name="T37" fmla="*/ 213 h 336"/>
                <a:gd name="T38" fmla="*/ 824 w 1011"/>
                <a:gd name="T39" fmla="*/ 221 h 336"/>
                <a:gd name="T40" fmla="*/ 842 w 1011"/>
                <a:gd name="T41" fmla="*/ 224 h 336"/>
                <a:gd name="T42" fmla="*/ 1011 w 1011"/>
                <a:gd name="T43" fmla="*/ 224 h 336"/>
                <a:gd name="T44" fmla="*/ 1011 w 1011"/>
                <a:gd name="T45" fmla="*/ 243 h 336"/>
                <a:gd name="T46" fmla="*/ 1008 w 1011"/>
                <a:gd name="T47" fmla="*/ 265 h 336"/>
                <a:gd name="T48" fmla="*/ 1001 w 1011"/>
                <a:gd name="T49" fmla="*/ 285 h 336"/>
                <a:gd name="T50" fmla="*/ 990 w 1011"/>
                <a:gd name="T51" fmla="*/ 301 h 336"/>
                <a:gd name="T52" fmla="*/ 976 w 1011"/>
                <a:gd name="T53" fmla="*/ 316 h 336"/>
                <a:gd name="T54" fmla="*/ 958 w 1011"/>
                <a:gd name="T55" fmla="*/ 327 h 336"/>
                <a:gd name="T56" fmla="*/ 939 w 1011"/>
                <a:gd name="T57" fmla="*/ 334 h 336"/>
                <a:gd name="T58" fmla="*/ 918 w 1011"/>
                <a:gd name="T59" fmla="*/ 336 h 336"/>
                <a:gd name="T60" fmla="*/ 91 w 1011"/>
                <a:gd name="T61" fmla="*/ 336 h 336"/>
                <a:gd name="T62" fmla="*/ 70 w 1011"/>
                <a:gd name="T63" fmla="*/ 334 h 336"/>
                <a:gd name="T64" fmla="*/ 51 w 1011"/>
                <a:gd name="T65" fmla="*/ 327 h 336"/>
                <a:gd name="T66" fmla="*/ 33 w 1011"/>
                <a:gd name="T67" fmla="*/ 316 h 336"/>
                <a:gd name="T68" fmla="*/ 20 w 1011"/>
                <a:gd name="T69" fmla="*/ 301 h 336"/>
                <a:gd name="T70" fmla="*/ 8 w 1011"/>
                <a:gd name="T71" fmla="*/ 285 h 336"/>
                <a:gd name="T72" fmla="*/ 2 w 1011"/>
                <a:gd name="T73" fmla="*/ 265 h 336"/>
                <a:gd name="T74" fmla="*/ 0 w 1011"/>
                <a:gd name="T75" fmla="*/ 243 h 336"/>
                <a:gd name="T76" fmla="*/ 0 w 1011"/>
                <a:gd name="T77" fmla="*/ 224 h 336"/>
                <a:gd name="T78" fmla="*/ 167 w 1011"/>
                <a:gd name="T79" fmla="*/ 224 h 336"/>
                <a:gd name="T80" fmla="*/ 185 w 1011"/>
                <a:gd name="T81" fmla="*/ 221 h 336"/>
                <a:gd name="T82" fmla="*/ 201 w 1011"/>
                <a:gd name="T83" fmla="*/ 213 h 336"/>
                <a:gd name="T84" fmla="*/ 213 w 1011"/>
                <a:gd name="T85" fmla="*/ 201 h 336"/>
                <a:gd name="T86" fmla="*/ 221 w 1011"/>
                <a:gd name="T87" fmla="*/ 185 h 336"/>
                <a:gd name="T88" fmla="*/ 223 w 1011"/>
                <a:gd name="T89" fmla="*/ 167 h 336"/>
                <a:gd name="T90" fmla="*/ 221 w 1011"/>
                <a:gd name="T91" fmla="*/ 151 h 336"/>
                <a:gd name="T92" fmla="*/ 213 w 1011"/>
                <a:gd name="T93" fmla="*/ 135 h 336"/>
                <a:gd name="T94" fmla="*/ 201 w 1011"/>
                <a:gd name="T95" fmla="*/ 122 h 336"/>
                <a:gd name="T96" fmla="*/ 185 w 1011"/>
                <a:gd name="T97" fmla="*/ 115 h 336"/>
                <a:gd name="T98" fmla="*/ 167 w 1011"/>
                <a:gd name="T99" fmla="*/ 111 h 336"/>
                <a:gd name="T100" fmla="*/ 0 w 1011"/>
                <a:gd name="T101" fmla="*/ 111 h 336"/>
                <a:gd name="T102" fmla="*/ 0 w 1011"/>
                <a:gd name="T103" fmla="*/ 92 h 336"/>
                <a:gd name="T104" fmla="*/ 2 w 1011"/>
                <a:gd name="T105" fmla="*/ 70 h 336"/>
                <a:gd name="T106" fmla="*/ 8 w 1011"/>
                <a:gd name="T107" fmla="*/ 51 h 336"/>
                <a:gd name="T108" fmla="*/ 20 w 1011"/>
                <a:gd name="T109" fmla="*/ 34 h 336"/>
                <a:gd name="T110" fmla="*/ 33 w 1011"/>
                <a:gd name="T111" fmla="*/ 20 h 336"/>
                <a:gd name="T112" fmla="*/ 51 w 1011"/>
                <a:gd name="T113" fmla="*/ 9 h 336"/>
                <a:gd name="T114" fmla="*/ 70 w 1011"/>
                <a:gd name="T115" fmla="*/ 2 h 336"/>
                <a:gd name="T116" fmla="*/ 91 w 1011"/>
                <a:gd name="T1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1" h="336">
                  <a:moveTo>
                    <a:pt x="91" y="0"/>
                  </a:moveTo>
                  <a:lnTo>
                    <a:pt x="918" y="0"/>
                  </a:lnTo>
                  <a:lnTo>
                    <a:pt x="939" y="2"/>
                  </a:lnTo>
                  <a:lnTo>
                    <a:pt x="958" y="9"/>
                  </a:lnTo>
                  <a:lnTo>
                    <a:pt x="976" y="20"/>
                  </a:lnTo>
                  <a:lnTo>
                    <a:pt x="990" y="34"/>
                  </a:lnTo>
                  <a:lnTo>
                    <a:pt x="1001" y="51"/>
                  </a:lnTo>
                  <a:lnTo>
                    <a:pt x="1008" y="70"/>
                  </a:lnTo>
                  <a:lnTo>
                    <a:pt x="1011" y="92"/>
                  </a:lnTo>
                  <a:lnTo>
                    <a:pt x="1011" y="111"/>
                  </a:lnTo>
                  <a:lnTo>
                    <a:pt x="842" y="111"/>
                  </a:lnTo>
                  <a:lnTo>
                    <a:pt x="824" y="115"/>
                  </a:lnTo>
                  <a:lnTo>
                    <a:pt x="808" y="122"/>
                  </a:lnTo>
                  <a:lnTo>
                    <a:pt x="796" y="135"/>
                  </a:lnTo>
                  <a:lnTo>
                    <a:pt x="788" y="151"/>
                  </a:lnTo>
                  <a:lnTo>
                    <a:pt x="786" y="167"/>
                  </a:lnTo>
                  <a:lnTo>
                    <a:pt x="788" y="185"/>
                  </a:lnTo>
                  <a:lnTo>
                    <a:pt x="796" y="201"/>
                  </a:lnTo>
                  <a:lnTo>
                    <a:pt x="808" y="213"/>
                  </a:lnTo>
                  <a:lnTo>
                    <a:pt x="824" y="221"/>
                  </a:lnTo>
                  <a:lnTo>
                    <a:pt x="842" y="224"/>
                  </a:lnTo>
                  <a:lnTo>
                    <a:pt x="1011" y="224"/>
                  </a:lnTo>
                  <a:lnTo>
                    <a:pt x="1011" y="243"/>
                  </a:lnTo>
                  <a:lnTo>
                    <a:pt x="1008" y="265"/>
                  </a:lnTo>
                  <a:lnTo>
                    <a:pt x="1001" y="285"/>
                  </a:lnTo>
                  <a:lnTo>
                    <a:pt x="990" y="301"/>
                  </a:lnTo>
                  <a:lnTo>
                    <a:pt x="976" y="316"/>
                  </a:lnTo>
                  <a:lnTo>
                    <a:pt x="958" y="327"/>
                  </a:lnTo>
                  <a:lnTo>
                    <a:pt x="939" y="334"/>
                  </a:lnTo>
                  <a:lnTo>
                    <a:pt x="918" y="336"/>
                  </a:lnTo>
                  <a:lnTo>
                    <a:pt x="91" y="336"/>
                  </a:lnTo>
                  <a:lnTo>
                    <a:pt x="70" y="334"/>
                  </a:lnTo>
                  <a:lnTo>
                    <a:pt x="51" y="327"/>
                  </a:lnTo>
                  <a:lnTo>
                    <a:pt x="33" y="316"/>
                  </a:lnTo>
                  <a:lnTo>
                    <a:pt x="20" y="301"/>
                  </a:lnTo>
                  <a:lnTo>
                    <a:pt x="8" y="285"/>
                  </a:lnTo>
                  <a:lnTo>
                    <a:pt x="2" y="265"/>
                  </a:lnTo>
                  <a:lnTo>
                    <a:pt x="0" y="243"/>
                  </a:lnTo>
                  <a:lnTo>
                    <a:pt x="0" y="224"/>
                  </a:lnTo>
                  <a:lnTo>
                    <a:pt x="167" y="224"/>
                  </a:lnTo>
                  <a:lnTo>
                    <a:pt x="185" y="221"/>
                  </a:lnTo>
                  <a:lnTo>
                    <a:pt x="201" y="213"/>
                  </a:lnTo>
                  <a:lnTo>
                    <a:pt x="213" y="201"/>
                  </a:lnTo>
                  <a:lnTo>
                    <a:pt x="221" y="185"/>
                  </a:lnTo>
                  <a:lnTo>
                    <a:pt x="223" y="167"/>
                  </a:lnTo>
                  <a:lnTo>
                    <a:pt x="221" y="151"/>
                  </a:lnTo>
                  <a:lnTo>
                    <a:pt x="213" y="135"/>
                  </a:lnTo>
                  <a:lnTo>
                    <a:pt x="201" y="122"/>
                  </a:lnTo>
                  <a:lnTo>
                    <a:pt x="185" y="115"/>
                  </a:lnTo>
                  <a:lnTo>
                    <a:pt x="167" y="111"/>
                  </a:lnTo>
                  <a:lnTo>
                    <a:pt x="0" y="111"/>
                  </a:lnTo>
                  <a:lnTo>
                    <a:pt x="0" y="92"/>
                  </a:lnTo>
                  <a:lnTo>
                    <a:pt x="2" y="70"/>
                  </a:lnTo>
                  <a:lnTo>
                    <a:pt x="8" y="51"/>
                  </a:lnTo>
                  <a:lnTo>
                    <a:pt x="20" y="34"/>
                  </a:lnTo>
                  <a:lnTo>
                    <a:pt x="33" y="20"/>
                  </a:lnTo>
                  <a:lnTo>
                    <a:pt x="51" y="9"/>
                  </a:lnTo>
                  <a:lnTo>
                    <a:pt x="70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516"/>
            <p:cNvSpPr>
              <a:spLocks noEditPoints="1"/>
            </p:cNvSpPr>
            <p:nvPr/>
          </p:nvSpPr>
          <p:spPr bwMode="auto">
            <a:xfrm>
              <a:off x="850900" y="1955800"/>
              <a:ext cx="257175" cy="228600"/>
            </a:xfrm>
            <a:custGeom>
              <a:avLst/>
              <a:gdLst>
                <a:gd name="T0" fmla="*/ 1133 w 1461"/>
                <a:gd name="T1" fmla="*/ 697 h 1296"/>
                <a:gd name="T2" fmla="*/ 1133 w 1461"/>
                <a:gd name="T3" fmla="*/ 763 h 1296"/>
                <a:gd name="T4" fmla="*/ 1197 w 1461"/>
                <a:gd name="T5" fmla="*/ 783 h 1296"/>
                <a:gd name="T6" fmla="*/ 1236 w 1461"/>
                <a:gd name="T7" fmla="*/ 731 h 1296"/>
                <a:gd name="T8" fmla="*/ 1197 w 1461"/>
                <a:gd name="T9" fmla="*/ 677 h 1296"/>
                <a:gd name="T10" fmla="*/ 247 w 1461"/>
                <a:gd name="T11" fmla="*/ 685 h 1296"/>
                <a:gd name="T12" fmla="*/ 227 w 1461"/>
                <a:gd name="T13" fmla="*/ 748 h 1296"/>
                <a:gd name="T14" fmla="*/ 281 w 1461"/>
                <a:gd name="T15" fmla="*/ 787 h 1296"/>
                <a:gd name="T16" fmla="*/ 333 w 1461"/>
                <a:gd name="T17" fmla="*/ 748 h 1296"/>
                <a:gd name="T18" fmla="*/ 313 w 1461"/>
                <a:gd name="T19" fmla="*/ 685 h 1296"/>
                <a:gd name="T20" fmla="*/ 532 w 1461"/>
                <a:gd name="T21" fmla="*/ 562 h 1296"/>
                <a:gd name="T22" fmla="*/ 488 w 1461"/>
                <a:gd name="T23" fmla="*/ 598 h 1296"/>
                <a:gd name="T24" fmla="*/ 498 w 1461"/>
                <a:gd name="T25" fmla="*/ 653 h 1296"/>
                <a:gd name="T26" fmla="*/ 730 w 1461"/>
                <a:gd name="T27" fmla="*/ 898 h 1296"/>
                <a:gd name="T28" fmla="*/ 776 w 1461"/>
                <a:gd name="T29" fmla="*/ 874 h 1296"/>
                <a:gd name="T30" fmla="*/ 781 w 1461"/>
                <a:gd name="T31" fmla="*/ 819 h 1296"/>
                <a:gd name="T32" fmla="*/ 560 w 1461"/>
                <a:gd name="T33" fmla="*/ 564 h 1296"/>
                <a:gd name="T34" fmla="*/ 1034 w 1461"/>
                <a:gd name="T35" fmla="*/ 403 h 1296"/>
                <a:gd name="T36" fmla="*/ 1013 w 1461"/>
                <a:gd name="T37" fmla="*/ 467 h 1296"/>
                <a:gd name="T38" fmla="*/ 1067 w 1461"/>
                <a:gd name="T39" fmla="*/ 506 h 1296"/>
                <a:gd name="T40" fmla="*/ 1120 w 1461"/>
                <a:gd name="T41" fmla="*/ 467 h 1296"/>
                <a:gd name="T42" fmla="*/ 1100 w 1461"/>
                <a:gd name="T43" fmla="*/ 403 h 1296"/>
                <a:gd name="T44" fmla="*/ 374 w 1461"/>
                <a:gd name="T45" fmla="*/ 396 h 1296"/>
                <a:gd name="T46" fmla="*/ 337 w 1461"/>
                <a:gd name="T47" fmla="*/ 449 h 1296"/>
                <a:gd name="T48" fmla="*/ 374 w 1461"/>
                <a:gd name="T49" fmla="*/ 503 h 1296"/>
                <a:gd name="T50" fmla="*/ 438 w 1461"/>
                <a:gd name="T51" fmla="*/ 483 h 1296"/>
                <a:gd name="T52" fmla="*/ 438 w 1461"/>
                <a:gd name="T53" fmla="*/ 416 h 1296"/>
                <a:gd name="T54" fmla="*/ 730 w 1461"/>
                <a:gd name="T55" fmla="*/ 224 h 1296"/>
                <a:gd name="T56" fmla="*/ 676 w 1461"/>
                <a:gd name="T57" fmla="*/ 263 h 1296"/>
                <a:gd name="T58" fmla="*/ 696 w 1461"/>
                <a:gd name="T59" fmla="*/ 326 h 1296"/>
                <a:gd name="T60" fmla="*/ 763 w 1461"/>
                <a:gd name="T61" fmla="*/ 326 h 1296"/>
                <a:gd name="T62" fmla="*/ 783 w 1461"/>
                <a:gd name="T63" fmla="*/ 263 h 1296"/>
                <a:gd name="T64" fmla="*/ 730 w 1461"/>
                <a:gd name="T65" fmla="*/ 224 h 1296"/>
                <a:gd name="T66" fmla="*/ 935 w 1461"/>
                <a:gd name="T67" fmla="*/ 29 h 1296"/>
                <a:gd name="T68" fmla="*/ 1171 w 1461"/>
                <a:gd name="T69" fmla="*/ 149 h 1296"/>
                <a:gd name="T70" fmla="*/ 1349 w 1461"/>
                <a:gd name="T71" fmla="*/ 343 h 1296"/>
                <a:gd name="T72" fmla="*/ 1447 w 1461"/>
                <a:gd name="T73" fmla="*/ 591 h 1296"/>
                <a:gd name="T74" fmla="*/ 1448 w 1461"/>
                <a:gd name="T75" fmla="*/ 864 h 1296"/>
                <a:gd name="T76" fmla="*/ 1357 w 1461"/>
                <a:gd name="T77" fmla="*/ 1103 h 1296"/>
                <a:gd name="T78" fmla="*/ 1192 w 1461"/>
                <a:gd name="T79" fmla="*/ 1294 h 1296"/>
                <a:gd name="T80" fmla="*/ 1059 w 1461"/>
                <a:gd name="T81" fmla="*/ 1134 h 1296"/>
                <a:gd name="T82" fmla="*/ 883 w 1461"/>
                <a:gd name="T83" fmla="*/ 1035 h 1296"/>
                <a:gd name="T84" fmla="*/ 677 w 1461"/>
                <a:gd name="T85" fmla="*/ 1014 h 1296"/>
                <a:gd name="T86" fmla="*/ 482 w 1461"/>
                <a:gd name="T87" fmla="*/ 1076 h 1296"/>
                <a:gd name="T88" fmla="*/ 329 w 1461"/>
                <a:gd name="T89" fmla="*/ 1209 h 1296"/>
                <a:gd name="T90" fmla="*/ 178 w 1461"/>
                <a:gd name="T91" fmla="*/ 1208 h 1296"/>
                <a:gd name="T92" fmla="*/ 47 w 1461"/>
                <a:gd name="T93" fmla="*/ 989 h 1296"/>
                <a:gd name="T94" fmla="*/ 0 w 1461"/>
                <a:gd name="T95" fmla="*/ 731 h 1296"/>
                <a:gd name="T96" fmla="*/ 50 w 1461"/>
                <a:gd name="T97" fmla="*/ 461 h 1296"/>
                <a:gd name="T98" fmla="*/ 191 w 1461"/>
                <a:gd name="T99" fmla="*/ 238 h 1296"/>
                <a:gd name="T100" fmla="*/ 400 w 1461"/>
                <a:gd name="T101" fmla="*/ 78 h 1296"/>
                <a:gd name="T102" fmla="*/ 659 w 1461"/>
                <a:gd name="T103" fmla="*/ 3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61" h="1296">
                  <a:moveTo>
                    <a:pt x="1179" y="674"/>
                  </a:moveTo>
                  <a:lnTo>
                    <a:pt x="1162" y="677"/>
                  </a:lnTo>
                  <a:lnTo>
                    <a:pt x="1146" y="685"/>
                  </a:lnTo>
                  <a:lnTo>
                    <a:pt x="1133" y="697"/>
                  </a:lnTo>
                  <a:lnTo>
                    <a:pt x="1126" y="713"/>
                  </a:lnTo>
                  <a:lnTo>
                    <a:pt x="1123" y="731"/>
                  </a:lnTo>
                  <a:lnTo>
                    <a:pt x="1126" y="748"/>
                  </a:lnTo>
                  <a:lnTo>
                    <a:pt x="1133" y="763"/>
                  </a:lnTo>
                  <a:lnTo>
                    <a:pt x="1146" y="775"/>
                  </a:lnTo>
                  <a:lnTo>
                    <a:pt x="1162" y="783"/>
                  </a:lnTo>
                  <a:lnTo>
                    <a:pt x="1179" y="787"/>
                  </a:lnTo>
                  <a:lnTo>
                    <a:pt x="1197" y="783"/>
                  </a:lnTo>
                  <a:lnTo>
                    <a:pt x="1213" y="775"/>
                  </a:lnTo>
                  <a:lnTo>
                    <a:pt x="1224" y="763"/>
                  </a:lnTo>
                  <a:lnTo>
                    <a:pt x="1233" y="748"/>
                  </a:lnTo>
                  <a:lnTo>
                    <a:pt x="1236" y="731"/>
                  </a:lnTo>
                  <a:lnTo>
                    <a:pt x="1233" y="713"/>
                  </a:lnTo>
                  <a:lnTo>
                    <a:pt x="1224" y="697"/>
                  </a:lnTo>
                  <a:lnTo>
                    <a:pt x="1213" y="685"/>
                  </a:lnTo>
                  <a:lnTo>
                    <a:pt x="1197" y="677"/>
                  </a:lnTo>
                  <a:lnTo>
                    <a:pt x="1179" y="674"/>
                  </a:lnTo>
                  <a:close/>
                  <a:moveTo>
                    <a:pt x="281" y="674"/>
                  </a:moveTo>
                  <a:lnTo>
                    <a:pt x="263" y="677"/>
                  </a:lnTo>
                  <a:lnTo>
                    <a:pt x="247" y="685"/>
                  </a:lnTo>
                  <a:lnTo>
                    <a:pt x="235" y="697"/>
                  </a:lnTo>
                  <a:lnTo>
                    <a:pt x="227" y="713"/>
                  </a:lnTo>
                  <a:lnTo>
                    <a:pt x="225" y="731"/>
                  </a:lnTo>
                  <a:lnTo>
                    <a:pt x="227" y="748"/>
                  </a:lnTo>
                  <a:lnTo>
                    <a:pt x="235" y="763"/>
                  </a:lnTo>
                  <a:lnTo>
                    <a:pt x="247" y="775"/>
                  </a:lnTo>
                  <a:lnTo>
                    <a:pt x="263" y="783"/>
                  </a:lnTo>
                  <a:lnTo>
                    <a:pt x="281" y="787"/>
                  </a:lnTo>
                  <a:lnTo>
                    <a:pt x="299" y="783"/>
                  </a:lnTo>
                  <a:lnTo>
                    <a:pt x="313" y="775"/>
                  </a:lnTo>
                  <a:lnTo>
                    <a:pt x="326" y="763"/>
                  </a:lnTo>
                  <a:lnTo>
                    <a:pt x="333" y="748"/>
                  </a:lnTo>
                  <a:lnTo>
                    <a:pt x="337" y="731"/>
                  </a:lnTo>
                  <a:lnTo>
                    <a:pt x="333" y="713"/>
                  </a:lnTo>
                  <a:lnTo>
                    <a:pt x="326" y="697"/>
                  </a:lnTo>
                  <a:lnTo>
                    <a:pt x="313" y="685"/>
                  </a:lnTo>
                  <a:lnTo>
                    <a:pt x="299" y="677"/>
                  </a:lnTo>
                  <a:lnTo>
                    <a:pt x="281" y="674"/>
                  </a:lnTo>
                  <a:close/>
                  <a:moveTo>
                    <a:pt x="547" y="561"/>
                  </a:moveTo>
                  <a:lnTo>
                    <a:pt x="532" y="562"/>
                  </a:lnTo>
                  <a:lnTo>
                    <a:pt x="518" y="566"/>
                  </a:lnTo>
                  <a:lnTo>
                    <a:pt x="505" y="573"/>
                  </a:lnTo>
                  <a:lnTo>
                    <a:pt x="496" y="585"/>
                  </a:lnTo>
                  <a:lnTo>
                    <a:pt x="488" y="598"/>
                  </a:lnTo>
                  <a:lnTo>
                    <a:pt x="485" y="611"/>
                  </a:lnTo>
                  <a:lnTo>
                    <a:pt x="486" y="626"/>
                  </a:lnTo>
                  <a:lnTo>
                    <a:pt x="491" y="640"/>
                  </a:lnTo>
                  <a:lnTo>
                    <a:pt x="498" y="653"/>
                  </a:lnTo>
                  <a:lnTo>
                    <a:pt x="687" y="878"/>
                  </a:lnTo>
                  <a:lnTo>
                    <a:pt x="700" y="890"/>
                  </a:lnTo>
                  <a:lnTo>
                    <a:pt x="714" y="896"/>
                  </a:lnTo>
                  <a:lnTo>
                    <a:pt x="730" y="898"/>
                  </a:lnTo>
                  <a:lnTo>
                    <a:pt x="743" y="897"/>
                  </a:lnTo>
                  <a:lnTo>
                    <a:pt x="754" y="893"/>
                  </a:lnTo>
                  <a:lnTo>
                    <a:pt x="766" y="886"/>
                  </a:lnTo>
                  <a:lnTo>
                    <a:pt x="776" y="874"/>
                  </a:lnTo>
                  <a:lnTo>
                    <a:pt x="783" y="862"/>
                  </a:lnTo>
                  <a:lnTo>
                    <a:pt x="786" y="848"/>
                  </a:lnTo>
                  <a:lnTo>
                    <a:pt x="785" y="833"/>
                  </a:lnTo>
                  <a:lnTo>
                    <a:pt x="781" y="819"/>
                  </a:lnTo>
                  <a:lnTo>
                    <a:pt x="772" y="807"/>
                  </a:lnTo>
                  <a:lnTo>
                    <a:pt x="585" y="581"/>
                  </a:lnTo>
                  <a:lnTo>
                    <a:pt x="574" y="570"/>
                  </a:lnTo>
                  <a:lnTo>
                    <a:pt x="560" y="564"/>
                  </a:lnTo>
                  <a:lnTo>
                    <a:pt x="547" y="561"/>
                  </a:lnTo>
                  <a:close/>
                  <a:moveTo>
                    <a:pt x="1067" y="393"/>
                  </a:moveTo>
                  <a:lnTo>
                    <a:pt x="1049" y="396"/>
                  </a:lnTo>
                  <a:lnTo>
                    <a:pt x="1034" y="403"/>
                  </a:lnTo>
                  <a:lnTo>
                    <a:pt x="1021" y="416"/>
                  </a:lnTo>
                  <a:lnTo>
                    <a:pt x="1013" y="432"/>
                  </a:lnTo>
                  <a:lnTo>
                    <a:pt x="1011" y="449"/>
                  </a:lnTo>
                  <a:lnTo>
                    <a:pt x="1013" y="467"/>
                  </a:lnTo>
                  <a:lnTo>
                    <a:pt x="1021" y="483"/>
                  </a:lnTo>
                  <a:lnTo>
                    <a:pt x="1034" y="494"/>
                  </a:lnTo>
                  <a:lnTo>
                    <a:pt x="1049" y="503"/>
                  </a:lnTo>
                  <a:lnTo>
                    <a:pt x="1067" y="506"/>
                  </a:lnTo>
                  <a:lnTo>
                    <a:pt x="1085" y="503"/>
                  </a:lnTo>
                  <a:lnTo>
                    <a:pt x="1100" y="494"/>
                  </a:lnTo>
                  <a:lnTo>
                    <a:pt x="1112" y="483"/>
                  </a:lnTo>
                  <a:lnTo>
                    <a:pt x="1120" y="467"/>
                  </a:lnTo>
                  <a:lnTo>
                    <a:pt x="1123" y="449"/>
                  </a:lnTo>
                  <a:lnTo>
                    <a:pt x="1120" y="432"/>
                  </a:lnTo>
                  <a:lnTo>
                    <a:pt x="1112" y="416"/>
                  </a:lnTo>
                  <a:lnTo>
                    <a:pt x="1100" y="403"/>
                  </a:lnTo>
                  <a:lnTo>
                    <a:pt x="1085" y="396"/>
                  </a:lnTo>
                  <a:lnTo>
                    <a:pt x="1067" y="393"/>
                  </a:lnTo>
                  <a:close/>
                  <a:moveTo>
                    <a:pt x="392" y="393"/>
                  </a:moveTo>
                  <a:lnTo>
                    <a:pt x="374" y="396"/>
                  </a:lnTo>
                  <a:lnTo>
                    <a:pt x="360" y="403"/>
                  </a:lnTo>
                  <a:lnTo>
                    <a:pt x="347" y="416"/>
                  </a:lnTo>
                  <a:lnTo>
                    <a:pt x="340" y="432"/>
                  </a:lnTo>
                  <a:lnTo>
                    <a:pt x="337" y="449"/>
                  </a:lnTo>
                  <a:lnTo>
                    <a:pt x="340" y="467"/>
                  </a:lnTo>
                  <a:lnTo>
                    <a:pt x="347" y="483"/>
                  </a:lnTo>
                  <a:lnTo>
                    <a:pt x="360" y="494"/>
                  </a:lnTo>
                  <a:lnTo>
                    <a:pt x="374" y="503"/>
                  </a:lnTo>
                  <a:lnTo>
                    <a:pt x="392" y="506"/>
                  </a:lnTo>
                  <a:lnTo>
                    <a:pt x="410" y="503"/>
                  </a:lnTo>
                  <a:lnTo>
                    <a:pt x="426" y="494"/>
                  </a:lnTo>
                  <a:lnTo>
                    <a:pt x="438" y="483"/>
                  </a:lnTo>
                  <a:lnTo>
                    <a:pt x="446" y="467"/>
                  </a:lnTo>
                  <a:lnTo>
                    <a:pt x="448" y="449"/>
                  </a:lnTo>
                  <a:lnTo>
                    <a:pt x="446" y="432"/>
                  </a:lnTo>
                  <a:lnTo>
                    <a:pt x="438" y="416"/>
                  </a:lnTo>
                  <a:lnTo>
                    <a:pt x="426" y="403"/>
                  </a:lnTo>
                  <a:lnTo>
                    <a:pt x="410" y="396"/>
                  </a:lnTo>
                  <a:lnTo>
                    <a:pt x="392" y="393"/>
                  </a:lnTo>
                  <a:close/>
                  <a:moveTo>
                    <a:pt x="730" y="224"/>
                  </a:moveTo>
                  <a:lnTo>
                    <a:pt x="712" y="227"/>
                  </a:lnTo>
                  <a:lnTo>
                    <a:pt x="696" y="236"/>
                  </a:lnTo>
                  <a:lnTo>
                    <a:pt x="685" y="247"/>
                  </a:lnTo>
                  <a:lnTo>
                    <a:pt x="676" y="263"/>
                  </a:lnTo>
                  <a:lnTo>
                    <a:pt x="673" y="281"/>
                  </a:lnTo>
                  <a:lnTo>
                    <a:pt x="676" y="299"/>
                  </a:lnTo>
                  <a:lnTo>
                    <a:pt x="685" y="314"/>
                  </a:lnTo>
                  <a:lnTo>
                    <a:pt x="696" y="326"/>
                  </a:lnTo>
                  <a:lnTo>
                    <a:pt x="712" y="334"/>
                  </a:lnTo>
                  <a:lnTo>
                    <a:pt x="730" y="337"/>
                  </a:lnTo>
                  <a:lnTo>
                    <a:pt x="747" y="334"/>
                  </a:lnTo>
                  <a:lnTo>
                    <a:pt x="763" y="326"/>
                  </a:lnTo>
                  <a:lnTo>
                    <a:pt x="776" y="314"/>
                  </a:lnTo>
                  <a:lnTo>
                    <a:pt x="783" y="299"/>
                  </a:lnTo>
                  <a:lnTo>
                    <a:pt x="786" y="281"/>
                  </a:lnTo>
                  <a:lnTo>
                    <a:pt x="783" y="263"/>
                  </a:lnTo>
                  <a:lnTo>
                    <a:pt x="776" y="247"/>
                  </a:lnTo>
                  <a:lnTo>
                    <a:pt x="763" y="236"/>
                  </a:lnTo>
                  <a:lnTo>
                    <a:pt x="747" y="227"/>
                  </a:lnTo>
                  <a:lnTo>
                    <a:pt x="730" y="224"/>
                  </a:lnTo>
                  <a:close/>
                  <a:moveTo>
                    <a:pt x="730" y="0"/>
                  </a:moveTo>
                  <a:lnTo>
                    <a:pt x="800" y="3"/>
                  </a:lnTo>
                  <a:lnTo>
                    <a:pt x="868" y="13"/>
                  </a:lnTo>
                  <a:lnTo>
                    <a:pt x="935" y="29"/>
                  </a:lnTo>
                  <a:lnTo>
                    <a:pt x="998" y="51"/>
                  </a:lnTo>
                  <a:lnTo>
                    <a:pt x="1059" y="78"/>
                  </a:lnTo>
                  <a:lnTo>
                    <a:pt x="1116" y="111"/>
                  </a:lnTo>
                  <a:lnTo>
                    <a:pt x="1171" y="149"/>
                  </a:lnTo>
                  <a:lnTo>
                    <a:pt x="1222" y="191"/>
                  </a:lnTo>
                  <a:lnTo>
                    <a:pt x="1268" y="238"/>
                  </a:lnTo>
                  <a:lnTo>
                    <a:pt x="1311" y="288"/>
                  </a:lnTo>
                  <a:lnTo>
                    <a:pt x="1349" y="343"/>
                  </a:lnTo>
                  <a:lnTo>
                    <a:pt x="1381" y="400"/>
                  </a:lnTo>
                  <a:lnTo>
                    <a:pt x="1409" y="461"/>
                  </a:lnTo>
                  <a:lnTo>
                    <a:pt x="1431" y="525"/>
                  </a:lnTo>
                  <a:lnTo>
                    <a:pt x="1447" y="591"/>
                  </a:lnTo>
                  <a:lnTo>
                    <a:pt x="1456" y="660"/>
                  </a:lnTo>
                  <a:lnTo>
                    <a:pt x="1461" y="731"/>
                  </a:lnTo>
                  <a:lnTo>
                    <a:pt x="1457" y="797"/>
                  </a:lnTo>
                  <a:lnTo>
                    <a:pt x="1448" y="864"/>
                  </a:lnTo>
                  <a:lnTo>
                    <a:pt x="1433" y="927"/>
                  </a:lnTo>
                  <a:lnTo>
                    <a:pt x="1413" y="988"/>
                  </a:lnTo>
                  <a:lnTo>
                    <a:pt x="1388" y="1047"/>
                  </a:lnTo>
                  <a:lnTo>
                    <a:pt x="1357" y="1103"/>
                  </a:lnTo>
                  <a:lnTo>
                    <a:pt x="1322" y="1157"/>
                  </a:lnTo>
                  <a:lnTo>
                    <a:pt x="1283" y="1207"/>
                  </a:lnTo>
                  <a:lnTo>
                    <a:pt x="1240" y="1252"/>
                  </a:lnTo>
                  <a:lnTo>
                    <a:pt x="1192" y="1294"/>
                  </a:lnTo>
                  <a:lnTo>
                    <a:pt x="1160" y="1252"/>
                  </a:lnTo>
                  <a:lnTo>
                    <a:pt x="1130" y="1209"/>
                  </a:lnTo>
                  <a:lnTo>
                    <a:pt x="1096" y="1169"/>
                  </a:lnTo>
                  <a:lnTo>
                    <a:pt x="1059" y="1134"/>
                  </a:lnTo>
                  <a:lnTo>
                    <a:pt x="1019" y="1102"/>
                  </a:lnTo>
                  <a:lnTo>
                    <a:pt x="976" y="1075"/>
                  </a:lnTo>
                  <a:lnTo>
                    <a:pt x="931" y="1053"/>
                  </a:lnTo>
                  <a:lnTo>
                    <a:pt x="883" y="1035"/>
                  </a:lnTo>
                  <a:lnTo>
                    <a:pt x="834" y="1022"/>
                  </a:lnTo>
                  <a:lnTo>
                    <a:pt x="782" y="1014"/>
                  </a:lnTo>
                  <a:lnTo>
                    <a:pt x="730" y="1011"/>
                  </a:lnTo>
                  <a:lnTo>
                    <a:pt x="677" y="1014"/>
                  </a:lnTo>
                  <a:lnTo>
                    <a:pt x="626" y="1022"/>
                  </a:lnTo>
                  <a:lnTo>
                    <a:pt x="576" y="1035"/>
                  </a:lnTo>
                  <a:lnTo>
                    <a:pt x="528" y="1053"/>
                  </a:lnTo>
                  <a:lnTo>
                    <a:pt x="482" y="1076"/>
                  </a:lnTo>
                  <a:lnTo>
                    <a:pt x="439" y="1102"/>
                  </a:lnTo>
                  <a:lnTo>
                    <a:pt x="399" y="1134"/>
                  </a:lnTo>
                  <a:lnTo>
                    <a:pt x="362" y="1170"/>
                  </a:lnTo>
                  <a:lnTo>
                    <a:pt x="329" y="1209"/>
                  </a:lnTo>
                  <a:lnTo>
                    <a:pt x="300" y="1252"/>
                  </a:lnTo>
                  <a:lnTo>
                    <a:pt x="270" y="1296"/>
                  </a:lnTo>
                  <a:lnTo>
                    <a:pt x="221" y="1254"/>
                  </a:lnTo>
                  <a:lnTo>
                    <a:pt x="178" y="1208"/>
                  </a:lnTo>
                  <a:lnTo>
                    <a:pt x="138" y="1158"/>
                  </a:lnTo>
                  <a:lnTo>
                    <a:pt x="103" y="1105"/>
                  </a:lnTo>
                  <a:lnTo>
                    <a:pt x="73" y="1048"/>
                  </a:lnTo>
                  <a:lnTo>
                    <a:pt x="47" y="989"/>
                  </a:lnTo>
                  <a:lnTo>
                    <a:pt x="26" y="928"/>
                  </a:lnTo>
                  <a:lnTo>
                    <a:pt x="11" y="864"/>
                  </a:lnTo>
                  <a:lnTo>
                    <a:pt x="3" y="798"/>
                  </a:lnTo>
                  <a:lnTo>
                    <a:pt x="0" y="731"/>
                  </a:lnTo>
                  <a:lnTo>
                    <a:pt x="3" y="660"/>
                  </a:lnTo>
                  <a:lnTo>
                    <a:pt x="12" y="591"/>
                  </a:lnTo>
                  <a:lnTo>
                    <a:pt x="28" y="525"/>
                  </a:lnTo>
                  <a:lnTo>
                    <a:pt x="50" y="461"/>
                  </a:lnTo>
                  <a:lnTo>
                    <a:pt x="78" y="400"/>
                  </a:lnTo>
                  <a:lnTo>
                    <a:pt x="111" y="343"/>
                  </a:lnTo>
                  <a:lnTo>
                    <a:pt x="149" y="288"/>
                  </a:lnTo>
                  <a:lnTo>
                    <a:pt x="191" y="238"/>
                  </a:lnTo>
                  <a:lnTo>
                    <a:pt x="237" y="191"/>
                  </a:lnTo>
                  <a:lnTo>
                    <a:pt x="288" y="149"/>
                  </a:lnTo>
                  <a:lnTo>
                    <a:pt x="343" y="111"/>
                  </a:lnTo>
                  <a:lnTo>
                    <a:pt x="400" y="78"/>
                  </a:lnTo>
                  <a:lnTo>
                    <a:pt x="461" y="51"/>
                  </a:lnTo>
                  <a:lnTo>
                    <a:pt x="525" y="29"/>
                  </a:lnTo>
                  <a:lnTo>
                    <a:pt x="591" y="13"/>
                  </a:lnTo>
                  <a:lnTo>
                    <a:pt x="659" y="3"/>
                  </a:lnTo>
                  <a:lnTo>
                    <a:pt x="7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5" name="Freeform 521"/>
          <p:cNvSpPr>
            <a:spLocks noEditPoints="1"/>
          </p:cNvSpPr>
          <p:nvPr/>
        </p:nvSpPr>
        <p:spPr bwMode="auto">
          <a:xfrm>
            <a:off x="1575264" y="1892300"/>
            <a:ext cx="612775" cy="604838"/>
          </a:xfrm>
          <a:custGeom>
            <a:avLst/>
            <a:gdLst>
              <a:gd name="T0" fmla="*/ 1120 w 3471"/>
              <a:gd name="T1" fmla="*/ 2981 h 3429"/>
              <a:gd name="T2" fmla="*/ 1531 w 3471"/>
              <a:gd name="T3" fmla="*/ 3115 h 3429"/>
              <a:gd name="T4" fmla="*/ 1830 w 3471"/>
              <a:gd name="T5" fmla="*/ 2802 h 3429"/>
              <a:gd name="T6" fmla="*/ 1796 w 3471"/>
              <a:gd name="T7" fmla="*/ 2508 h 3429"/>
              <a:gd name="T8" fmla="*/ 1525 w 3471"/>
              <a:gd name="T9" fmla="*/ 2558 h 3429"/>
              <a:gd name="T10" fmla="*/ 1136 w 3471"/>
              <a:gd name="T11" fmla="*/ 2326 h 3429"/>
              <a:gd name="T12" fmla="*/ 2118 w 3471"/>
              <a:gd name="T13" fmla="*/ 2408 h 3429"/>
              <a:gd name="T14" fmla="*/ 2490 w 3471"/>
              <a:gd name="T15" fmla="*/ 2630 h 3429"/>
              <a:gd name="T16" fmla="*/ 2850 w 3471"/>
              <a:gd name="T17" fmla="*/ 2393 h 3429"/>
              <a:gd name="T18" fmla="*/ 2814 w 3471"/>
              <a:gd name="T19" fmla="*/ 2026 h 3429"/>
              <a:gd name="T20" fmla="*/ 2592 w 3471"/>
              <a:gd name="T21" fmla="*/ 2062 h 3429"/>
              <a:gd name="T22" fmla="*/ 2312 w 3471"/>
              <a:gd name="T23" fmla="*/ 1962 h 3429"/>
              <a:gd name="T24" fmla="*/ 2185 w 3471"/>
              <a:gd name="T25" fmla="*/ 1830 h 3429"/>
              <a:gd name="T26" fmla="*/ 283 w 3471"/>
              <a:gd name="T27" fmla="*/ 1997 h 3429"/>
              <a:gd name="T28" fmla="*/ 537 w 3471"/>
              <a:gd name="T29" fmla="*/ 2237 h 3429"/>
              <a:gd name="T30" fmla="*/ 923 w 3471"/>
              <a:gd name="T31" fmla="*/ 2162 h 3429"/>
              <a:gd name="T32" fmla="*/ 1091 w 3471"/>
              <a:gd name="T33" fmla="*/ 1603 h 3429"/>
              <a:gd name="T34" fmla="*/ 865 w 3471"/>
              <a:gd name="T35" fmla="*/ 1686 h 3429"/>
              <a:gd name="T36" fmla="*/ 641 w 3471"/>
              <a:gd name="T37" fmla="*/ 1665 h 3429"/>
              <a:gd name="T38" fmla="*/ 436 w 3471"/>
              <a:gd name="T39" fmla="*/ 1540 h 3429"/>
              <a:gd name="T40" fmla="*/ 1314 w 3471"/>
              <a:gd name="T41" fmla="*/ 1273 h 3429"/>
              <a:gd name="T42" fmla="*/ 1400 w 3471"/>
              <a:gd name="T43" fmla="*/ 1615 h 3429"/>
              <a:gd name="T44" fmla="*/ 1810 w 3471"/>
              <a:gd name="T45" fmla="*/ 1749 h 3429"/>
              <a:gd name="T46" fmla="*/ 2109 w 3471"/>
              <a:gd name="T47" fmla="*/ 1436 h 3429"/>
              <a:gd name="T48" fmla="*/ 1797 w 3471"/>
              <a:gd name="T49" fmla="*/ 1192 h 3429"/>
              <a:gd name="T50" fmla="*/ 1387 w 3471"/>
              <a:gd name="T51" fmla="*/ 913 h 3429"/>
              <a:gd name="T52" fmla="*/ 2421 w 3471"/>
              <a:gd name="T53" fmla="*/ 1082 h 3429"/>
              <a:gd name="T54" fmla="*/ 2679 w 3471"/>
              <a:gd name="T55" fmla="*/ 1257 h 3429"/>
              <a:gd name="T56" fmla="*/ 3083 w 3471"/>
              <a:gd name="T57" fmla="*/ 1105 h 3429"/>
              <a:gd name="T58" fmla="*/ 3129 w 3471"/>
              <a:gd name="T59" fmla="*/ 653 h 3429"/>
              <a:gd name="T60" fmla="*/ 2911 w 3471"/>
              <a:gd name="T61" fmla="*/ 700 h 3429"/>
              <a:gd name="T62" fmla="*/ 2675 w 3471"/>
              <a:gd name="T63" fmla="*/ 645 h 3429"/>
              <a:gd name="T64" fmla="*/ 592 w 3471"/>
              <a:gd name="T65" fmla="*/ 173 h 3429"/>
              <a:gd name="T66" fmla="*/ 562 w 3471"/>
              <a:gd name="T67" fmla="*/ 629 h 3429"/>
              <a:gd name="T68" fmla="*/ 761 w 3471"/>
              <a:gd name="T69" fmla="*/ 849 h 3429"/>
              <a:gd name="T70" fmla="*/ 1130 w 3471"/>
              <a:gd name="T71" fmla="*/ 845 h 3429"/>
              <a:gd name="T72" fmla="*/ 1316 w 3471"/>
              <a:gd name="T73" fmla="*/ 642 h 3429"/>
              <a:gd name="T74" fmla="*/ 1069 w 3471"/>
              <a:gd name="T75" fmla="*/ 341 h 3429"/>
              <a:gd name="T76" fmla="*/ 622 w 3471"/>
              <a:gd name="T77" fmla="*/ 201 h 3429"/>
              <a:gd name="T78" fmla="*/ 2555 w 3471"/>
              <a:gd name="T79" fmla="*/ 325 h 3429"/>
              <a:gd name="T80" fmla="*/ 2818 w 3471"/>
              <a:gd name="T81" fmla="*/ 574 h 3429"/>
              <a:gd name="T82" fmla="*/ 3016 w 3471"/>
              <a:gd name="T83" fmla="*/ 570 h 3429"/>
              <a:gd name="T84" fmla="*/ 3126 w 3471"/>
              <a:gd name="T85" fmla="*/ 524 h 3429"/>
              <a:gd name="T86" fmla="*/ 3206 w 3471"/>
              <a:gd name="T87" fmla="*/ 458 h 3429"/>
              <a:gd name="T88" fmla="*/ 3260 w 3471"/>
              <a:gd name="T89" fmla="*/ 383 h 3429"/>
              <a:gd name="T90" fmla="*/ 3338 w 3471"/>
              <a:gd name="T91" fmla="*/ 116 h 3429"/>
              <a:gd name="T92" fmla="*/ 1862 w 3471"/>
              <a:gd name="T93" fmla="*/ 375 h 3429"/>
              <a:gd name="T94" fmla="*/ 2323 w 3471"/>
              <a:gd name="T95" fmla="*/ 242 h 3429"/>
              <a:gd name="T96" fmla="*/ 1533 w 3471"/>
              <a:gd name="T97" fmla="*/ 0 h 3429"/>
              <a:gd name="T98" fmla="*/ 3272 w 3471"/>
              <a:gd name="T99" fmla="*/ 964 h 3429"/>
              <a:gd name="T100" fmla="*/ 2771 w 3471"/>
              <a:gd name="T101" fmla="*/ 3202 h 3429"/>
              <a:gd name="T102" fmla="*/ 2341 w 3471"/>
              <a:gd name="T103" fmla="*/ 3429 h 3429"/>
              <a:gd name="T104" fmla="*/ 1901 w 3471"/>
              <a:gd name="T105" fmla="*/ 3188 h 3429"/>
              <a:gd name="T106" fmla="*/ 1536 w 3471"/>
              <a:gd name="T107" fmla="*/ 3232 h 3429"/>
              <a:gd name="T108" fmla="*/ 1055 w 3471"/>
              <a:gd name="T109" fmla="*/ 3081 h 3429"/>
              <a:gd name="T110" fmla="*/ 725 w 3471"/>
              <a:gd name="T111" fmla="*/ 3015 h 3429"/>
              <a:gd name="T112" fmla="*/ 226 w 3471"/>
              <a:gd name="T113" fmla="*/ 2964 h 3429"/>
              <a:gd name="T114" fmla="*/ 0 w 3471"/>
              <a:gd name="T115" fmla="*/ 2533 h 3429"/>
              <a:gd name="T116" fmla="*/ 513 w 3471"/>
              <a:gd name="T117" fmla="*/ 18 h 3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71" h="3429">
                <a:moveTo>
                  <a:pt x="1107" y="2277"/>
                </a:moveTo>
                <a:lnTo>
                  <a:pt x="1034" y="2639"/>
                </a:lnTo>
                <a:lnTo>
                  <a:pt x="1026" y="2684"/>
                </a:lnTo>
                <a:lnTo>
                  <a:pt x="1025" y="2729"/>
                </a:lnTo>
                <a:lnTo>
                  <a:pt x="1029" y="2775"/>
                </a:lnTo>
                <a:lnTo>
                  <a:pt x="1037" y="2819"/>
                </a:lnTo>
                <a:lnTo>
                  <a:pt x="1051" y="2862"/>
                </a:lnTo>
                <a:lnTo>
                  <a:pt x="1070" y="2904"/>
                </a:lnTo>
                <a:lnTo>
                  <a:pt x="1093" y="2944"/>
                </a:lnTo>
                <a:lnTo>
                  <a:pt x="1120" y="2981"/>
                </a:lnTo>
                <a:lnTo>
                  <a:pt x="1151" y="3014"/>
                </a:lnTo>
                <a:lnTo>
                  <a:pt x="1185" y="3043"/>
                </a:lnTo>
                <a:lnTo>
                  <a:pt x="1223" y="3069"/>
                </a:lnTo>
                <a:lnTo>
                  <a:pt x="1263" y="3090"/>
                </a:lnTo>
                <a:lnTo>
                  <a:pt x="1305" y="3107"/>
                </a:lnTo>
                <a:lnTo>
                  <a:pt x="1350" y="3118"/>
                </a:lnTo>
                <a:lnTo>
                  <a:pt x="1396" y="3126"/>
                </a:lnTo>
                <a:lnTo>
                  <a:pt x="1441" y="3127"/>
                </a:lnTo>
                <a:lnTo>
                  <a:pt x="1486" y="3123"/>
                </a:lnTo>
                <a:lnTo>
                  <a:pt x="1531" y="3115"/>
                </a:lnTo>
                <a:lnTo>
                  <a:pt x="1574" y="3101"/>
                </a:lnTo>
                <a:lnTo>
                  <a:pt x="1615" y="3082"/>
                </a:lnTo>
                <a:lnTo>
                  <a:pt x="1655" y="3059"/>
                </a:lnTo>
                <a:lnTo>
                  <a:pt x="1692" y="3032"/>
                </a:lnTo>
                <a:lnTo>
                  <a:pt x="1725" y="3001"/>
                </a:lnTo>
                <a:lnTo>
                  <a:pt x="1755" y="2966"/>
                </a:lnTo>
                <a:lnTo>
                  <a:pt x="1780" y="2930"/>
                </a:lnTo>
                <a:lnTo>
                  <a:pt x="1801" y="2888"/>
                </a:lnTo>
                <a:lnTo>
                  <a:pt x="1818" y="2846"/>
                </a:lnTo>
                <a:lnTo>
                  <a:pt x="1830" y="2802"/>
                </a:lnTo>
                <a:lnTo>
                  <a:pt x="1903" y="2441"/>
                </a:lnTo>
                <a:lnTo>
                  <a:pt x="1898" y="2445"/>
                </a:lnTo>
                <a:lnTo>
                  <a:pt x="1892" y="2449"/>
                </a:lnTo>
                <a:lnTo>
                  <a:pt x="1863" y="2470"/>
                </a:lnTo>
                <a:lnTo>
                  <a:pt x="1861" y="2472"/>
                </a:lnTo>
                <a:lnTo>
                  <a:pt x="1859" y="2473"/>
                </a:lnTo>
                <a:lnTo>
                  <a:pt x="1839" y="2486"/>
                </a:lnTo>
                <a:lnTo>
                  <a:pt x="1831" y="2490"/>
                </a:lnTo>
                <a:lnTo>
                  <a:pt x="1823" y="2495"/>
                </a:lnTo>
                <a:lnTo>
                  <a:pt x="1796" y="2508"/>
                </a:lnTo>
                <a:lnTo>
                  <a:pt x="1781" y="2515"/>
                </a:lnTo>
                <a:lnTo>
                  <a:pt x="1753" y="2527"/>
                </a:lnTo>
                <a:lnTo>
                  <a:pt x="1739" y="2532"/>
                </a:lnTo>
                <a:lnTo>
                  <a:pt x="1708" y="2542"/>
                </a:lnTo>
                <a:lnTo>
                  <a:pt x="1695" y="2545"/>
                </a:lnTo>
                <a:lnTo>
                  <a:pt x="1662" y="2552"/>
                </a:lnTo>
                <a:lnTo>
                  <a:pt x="1652" y="2553"/>
                </a:lnTo>
                <a:lnTo>
                  <a:pt x="1610" y="2559"/>
                </a:lnTo>
                <a:lnTo>
                  <a:pt x="1569" y="2560"/>
                </a:lnTo>
                <a:lnTo>
                  <a:pt x="1525" y="2558"/>
                </a:lnTo>
                <a:lnTo>
                  <a:pt x="1519" y="2558"/>
                </a:lnTo>
                <a:lnTo>
                  <a:pt x="1466" y="2549"/>
                </a:lnTo>
                <a:lnTo>
                  <a:pt x="1416" y="2536"/>
                </a:lnTo>
                <a:lnTo>
                  <a:pt x="1367" y="2519"/>
                </a:lnTo>
                <a:lnTo>
                  <a:pt x="1322" y="2496"/>
                </a:lnTo>
                <a:lnTo>
                  <a:pt x="1279" y="2470"/>
                </a:lnTo>
                <a:lnTo>
                  <a:pt x="1238" y="2440"/>
                </a:lnTo>
                <a:lnTo>
                  <a:pt x="1200" y="2406"/>
                </a:lnTo>
                <a:lnTo>
                  <a:pt x="1166" y="2367"/>
                </a:lnTo>
                <a:lnTo>
                  <a:pt x="1136" y="2326"/>
                </a:lnTo>
                <a:lnTo>
                  <a:pt x="1109" y="2279"/>
                </a:lnTo>
                <a:lnTo>
                  <a:pt x="1107" y="2277"/>
                </a:lnTo>
                <a:close/>
                <a:moveTo>
                  <a:pt x="2157" y="1781"/>
                </a:moveTo>
                <a:lnTo>
                  <a:pt x="2083" y="2142"/>
                </a:lnTo>
                <a:lnTo>
                  <a:pt x="2076" y="2188"/>
                </a:lnTo>
                <a:lnTo>
                  <a:pt x="2075" y="2234"/>
                </a:lnTo>
                <a:lnTo>
                  <a:pt x="2078" y="2278"/>
                </a:lnTo>
                <a:lnTo>
                  <a:pt x="2087" y="2324"/>
                </a:lnTo>
                <a:lnTo>
                  <a:pt x="2100" y="2367"/>
                </a:lnTo>
                <a:lnTo>
                  <a:pt x="2118" y="2408"/>
                </a:lnTo>
                <a:lnTo>
                  <a:pt x="2141" y="2448"/>
                </a:lnTo>
                <a:lnTo>
                  <a:pt x="2170" y="2485"/>
                </a:lnTo>
                <a:lnTo>
                  <a:pt x="2200" y="2519"/>
                </a:lnTo>
                <a:lnTo>
                  <a:pt x="2235" y="2548"/>
                </a:lnTo>
                <a:lnTo>
                  <a:pt x="2272" y="2573"/>
                </a:lnTo>
                <a:lnTo>
                  <a:pt x="2312" y="2594"/>
                </a:lnTo>
                <a:lnTo>
                  <a:pt x="2355" y="2610"/>
                </a:lnTo>
                <a:lnTo>
                  <a:pt x="2399" y="2623"/>
                </a:lnTo>
                <a:lnTo>
                  <a:pt x="2444" y="2629"/>
                </a:lnTo>
                <a:lnTo>
                  <a:pt x="2490" y="2630"/>
                </a:lnTo>
                <a:lnTo>
                  <a:pt x="2535" y="2627"/>
                </a:lnTo>
                <a:lnTo>
                  <a:pt x="2579" y="2619"/>
                </a:lnTo>
                <a:lnTo>
                  <a:pt x="2622" y="2605"/>
                </a:lnTo>
                <a:lnTo>
                  <a:pt x="2664" y="2587"/>
                </a:lnTo>
                <a:lnTo>
                  <a:pt x="2704" y="2564"/>
                </a:lnTo>
                <a:lnTo>
                  <a:pt x="2741" y="2535"/>
                </a:lnTo>
                <a:lnTo>
                  <a:pt x="2775" y="2505"/>
                </a:lnTo>
                <a:lnTo>
                  <a:pt x="2804" y="2470"/>
                </a:lnTo>
                <a:lnTo>
                  <a:pt x="2830" y="2433"/>
                </a:lnTo>
                <a:lnTo>
                  <a:pt x="2850" y="2393"/>
                </a:lnTo>
                <a:lnTo>
                  <a:pt x="2867" y="2350"/>
                </a:lnTo>
                <a:lnTo>
                  <a:pt x="2878" y="2306"/>
                </a:lnTo>
                <a:lnTo>
                  <a:pt x="2953" y="1944"/>
                </a:lnTo>
                <a:lnTo>
                  <a:pt x="2951" y="1945"/>
                </a:lnTo>
                <a:lnTo>
                  <a:pt x="2909" y="1977"/>
                </a:lnTo>
                <a:lnTo>
                  <a:pt x="2903" y="1980"/>
                </a:lnTo>
                <a:lnTo>
                  <a:pt x="2898" y="1983"/>
                </a:lnTo>
                <a:lnTo>
                  <a:pt x="2864" y="2003"/>
                </a:lnTo>
                <a:lnTo>
                  <a:pt x="2850" y="2011"/>
                </a:lnTo>
                <a:lnTo>
                  <a:pt x="2814" y="2026"/>
                </a:lnTo>
                <a:lnTo>
                  <a:pt x="2801" y="2032"/>
                </a:lnTo>
                <a:lnTo>
                  <a:pt x="2752" y="2047"/>
                </a:lnTo>
                <a:lnTo>
                  <a:pt x="2747" y="2049"/>
                </a:lnTo>
                <a:lnTo>
                  <a:pt x="2742" y="2050"/>
                </a:lnTo>
                <a:lnTo>
                  <a:pt x="2700" y="2058"/>
                </a:lnTo>
                <a:lnTo>
                  <a:pt x="2683" y="2060"/>
                </a:lnTo>
                <a:lnTo>
                  <a:pt x="2646" y="2063"/>
                </a:lnTo>
                <a:lnTo>
                  <a:pt x="2629" y="2063"/>
                </a:lnTo>
                <a:lnTo>
                  <a:pt x="2620" y="2064"/>
                </a:lnTo>
                <a:lnTo>
                  <a:pt x="2592" y="2062"/>
                </a:lnTo>
                <a:lnTo>
                  <a:pt x="2572" y="2061"/>
                </a:lnTo>
                <a:lnTo>
                  <a:pt x="2516" y="2054"/>
                </a:lnTo>
                <a:lnTo>
                  <a:pt x="2488" y="2046"/>
                </a:lnTo>
                <a:lnTo>
                  <a:pt x="2460" y="2039"/>
                </a:lnTo>
                <a:lnTo>
                  <a:pt x="2443" y="2033"/>
                </a:lnTo>
                <a:lnTo>
                  <a:pt x="2408" y="2018"/>
                </a:lnTo>
                <a:lnTo>
                  <a:pt x="2389" y="2010"/>
                </a:lnTo>
                <a:lnTo>
                  <a:pt x="2358" y="1993"/>
                </a:lnTo>
                <a:lnTo>
                  <a:pt x="2339" y="1981"/>
                </a:lnTo>
                <a:lnTo>
                  <a:pt x="2312" y="1962"/>
                </a:lnTo>
                <a:lnTo>
                  <a:pt x="2295" y="1949"/>
                </a:lnTo>
                <a:lnTo>
                  <a:pt x="2270" y="1927"/>
                </a:lnTo>
                <a:lnTo>
                  <a:pt x="2261" y="1920"/>
                </a:lnTo>
                <a:lnTo>
                  <a:pt x="2254" y="1913"/>
                </a:lnTo>
                <a:lnTo>
                  <a:pt x="2230" y="1886"/>
                </a:lnTo>
                <a:lnTo>
                  <a:pt x="2223" y="1880"/>
                </a:lnTo>
                <a:lnTo>
                  <a:pt x="2218" y="1874"/>
                </a:lnTo>
                <a:lnTo>
                  <a:pt x="2190" y="1836"/>
                </a:lnTo>
                <a:lnTo>
                  <a:pt x="2188" y="1833"/>
                </a:lnTo>
                <a:lnTo>
                  <a:pt x="2185" y="1830"/>
                </a:lnTo>
                <a:lnTo>
                  <a:pt x="2158" y="1783"/>
                </a:lnTo>
                <a:lnTo>
                  <a:pt x="2157" y="1781"/>
                </a:lnTo>
                <a:close/>
                <a:moveTo>
                  <a:pt x="338" y="1408"/>
                </a:moveTo>
                <a:lnTo>
                  <a:pt x="264" y="1769"/>
                </a:lnTo>
                <a:lnTo>
                  <a:pt x="258" y="1810"/>
                </a:lnTo>
                <a:lnTo>
                  <a:pt x="258" y="1815"/>
                </a:lnTo>
                <a:lnTo>
                  <a:pt x="256" y="1862"/>
                </a:lnTo>
                <a:lnTo>
                  <a:pt x="260" y="1908"/>
                </a:lnTo>
                <a:lnTo>
                  <a:pt x="269" y="1954"/>
                </a:lnTo>
                <a:lnTo>
                  <a:pt x="283" y="1997"/>
                </a:lnTo>
                <a:lnTo>
                  <a:pt x="302" y="2039"/>
                </a:lnTo>
                <a:lnTo>
                  <a:pt x="325" y="2078"/>
                </a:lnTo>
                <a:lnTo>
                  <a:pt x="353" y="2114"/>
                </a:lnTo>
                <a:lnTo>
                  <a:pt x="384" y="2148"/>
                </a:lnTo>
                <a:lnTo>
                  <a:pt x="420" y="2177"/>
                </a:lnTo>
                <a:lnTo>
                  <a:pt x="458" y="2202"/>
                </a:lnTo>
                <a:lnTo>
                  <a:pt x="500" y="2223"/>
                </a:lnTo>
                <a:lnTo>
                  <a:pt x="502" y="2225"/>
                </a:lnTo>
                <a:lnTo>
                  <a:pt x="534" y="2236"/>
                </a:lnTo>
                <a:lnTo>
                  <a:pt x="537" y="2237"/>
                </a:lnTo>
                <a:lnTo>
                  <a:pt x="541" y="2238"/>
                </a:lnTo>
                <a:lnTo>
                  <a:pt x="580" y="2249"/>
                </a:lnTo>
                <a:lnTo>
                  <a:pt x="626" y="2256"/>
                </a:lnTo>
                <a:lnTo>
                  <a:pt x="672" y="2257"/>
                </a:lnTo>
                <a:lnTo>
                  <a:pt x="717" y="2254"/>
                </a:lnTo>
                <a:lnTo>
                  <a:pt x="761" y="2246"/>
                </a:lnTo>
                <a:lnTo>
                  <a:pt x="804" y="2232"/>
                </a:lnTo>
                <a:lnTo>
                  <a:pt x="845" y="2213"/>
                </a:lnTo>
                <a:lnTo>
                  <a:pt x="885" y="2190"/>
                </a:lnTo>
                <a:lnTo>
                  <a:pt x="923" y="2162"/>
                </a:lnTo>
                <a:lnTo>
                  <a:pt x="957" y="2130"/>
                </a:lnTo>
                <a:lnTo>
                  <a:pt x="987" y="2095"/>
                </a:lnTo>
                <a:lnTo>
                  <a:pt x="1013" y="2057"/>
                </a:lnTo>
                <a:lnTo>
                  <a:pt x="1034" y="2015"/>
                </a:lnTo>
                <a:lnTo>
                  <a:pt x="1050" y="1972"/>
                </a:lnTo>
                <a:lnTo>
                  <a:pt x="1051" y="1967"/>
                </a:lnTo>
                <a:lnTo>
                  <a:pt x="1060" y="1933"/>
                </a:lnTo>
                <a:lnTo>
                  <a:pt x="1134" y="1571"/>
                </a:lnTo>
                <a:lnTo>
                  <a:pt x="1132" y="1572"/>
                </a:lnTo>
                <a:lnTo>
                  <a:pt x="1091" y="1603"/>
                </a:lnTo>
                <a:lnTo>
                  <a:pt x="1085" y="1607"/>
                </a:lnTo>
                <a:lnTo>
                  <a:pt x="1079" y="1610"/>
                </a:lnTo>
                <a:lnTo>
                  <a:pt x="1045" y="1629"/>
                </a:lnTo>
                <a:lnTo>
                  <a:pt x="1031" y="1638"/>
                </a:lnTo>
                <a:lnTo>
                  <a:pt x="996" y="1652"/>
                </a:lnTo>
                <a:lnTo>
                  <a:pt x="982" y="1659"/>
                </a:lnTo>
                <a:lnTo>
                  <a:pt x="933" y="1673"/>
                </a:lnTo>
                <a:lnTo>
                  <a:pt x="924" y="1676"/>
                </a:lnTo>
                <a:lnTo>
                  <a:pt x="881" y="1684"/>
                </a:lnTo>
                <a:lnTo>
                  <a:pt x="865" y="1686"/>
                </a:lnTo>
                <a:lnTo>
                  <a:pt x="826" y="1690"/>
                </a:lnTo>
                <a:lnTo>
                  <a:pt x="819" y="1690"/>
                </a:lnTo>
                <a:lnTo>
                  <a:pt x="811" y="1690"/>
                </a:lnTo>
                <a:lnTo>
                  <a:pt x="806" y="1690"/>
                </a:lnTo>
                <a:lnTo>
                  <a:pt x="802" y="1691"/>
                </a:lnTo>
                <a:lnTo>
                  <a:pt x="772" y="1689"/>
                </a:lnTo>
                <a:lnTo>
                  <a:pt x="754" y="1688"/>
                </a:lnTo>
                <a:lnTo>
                  <a:pt x="697" y="1680"/>
                </a:lnTo>
                <a:lnTo>
                  <a:pt x="668" y="1673"/>
                </a:lnTo>
                <a:lnTo>
                  <a:pt x="641" y="1665"/>
                </a:lnTo>
                <a:lnTo>
                  <a:pt x="624" y="1659"/>
                </a:lnTo>
                <a:lnTo>
                  <a:pt x="590" y="1645"/>
                </a:lnTo>
                <a:lnTo>
                  <a:pt x="570" y="1635"/>
                </a:lnTo>
                <a:lnTo>
                  <a:pt x="540" y="1620"/>
                </a:lnTo>
                <a:lnTo>
                  <a:pt x="521" y="1608"/>
                </a:lnTo>
                <a:lnTo>
                  <a:pt x="494" y="1589"/>
                </a:lnTo>
                <a:lnTo>
                  <a:pt x="476" y="1576"/>
                </a:lnTo>
                <a:lnTo>
                  <a:pt x="451" y="1554"/>
                </a:lnTo>
                <a:lnTo>
                  <a:pt x="443" y="1547"/>
                </a:lnTo>
                <a:lnTo>
                  <a:pt x="436" y="1540"/>
                </a:lnTo>
                <a:lnTo>
                  <a:pt x="412" y="1514"/>
                </a:lnTo>
                <a:lnTo>
                  <a:pt x="405" y="1507"/>
                </a:lnTo>
                <a:lnTo>
                  <a:pt x="399" y="1500"/>
                </a:lnTo>
                <a:lnTo>
                  <a:pt x="372" y="1464"/>
                </a:lnTo>
                <a:lnTo>
                  <a:pt x="370" y="1459"/>
                </a:lnTo>
                <a:lnTo>
                  <a:pt x="366" y="1456"/>
                </a:lnTo>
                <a:lnTo>
                  <a:pt x="339" y="1410"/>
                </a:lnTo>
                <a:lnTo>
                  <a:pt x="338" y="1408"/>
                </a:lnTo>
                <a:close/>
                <a:moveTo>
                  <a:pt x="1387" y="913"/>
                </a:moveTo>
                <a:lnTo>
                  <a:pt x="1314" y="1273"/>
                </a:lnTo>
                <a:lnTo>
                  <a:pt x="1313" y="1274"/>
                </a:lnTo>
                <a:lnTo>
                  <a:pt x="1306" y="1324"/>
                </a:lnTo>
                <a:lnTo>
                  <a:pt x="1305" y="1373"/>
                </a:lnTo>
                <a:lnTo>
                  <a:pt x="1311" y="1423"/>
                </a:lnTo>
                <a:lnTo>
                  <a:pt x="1321" y="1470"/>
                </a:lnTo>
                <a:lnTo>
                  <a:pt x="1322" y="1472"/>
                </a:lnTo>
                <a:lnTo>
                  <a:pt x="1335" y="1509"/>
                </a:lnTo>
                <a:lnTo>
                  <a:pt x="1352" y="1544"/>
                </a:lnTo>
                <a:lnTo>
                  <a:pt x="1372" y="1579"/>
                </a:lnTo>
                <a:lnTo>
                  <a:pt x="1400" y="1615"/>
                </a:lnTo>
                <a:lnTo>
                  <a:pt x="1431" y="1649"/>
                </a:lnTo>
                <a:lnTo>
                  <a:pt x="1465" y="1679"/>
                </a:lnTo>
                <a:lnTo>
                  <a:pt x="1502" y="1704"/>
                </a:lnTo>
                <a:lnTo>
                  <a:pt x="1542" y="1725"/>
                </a:lnTo>
                <a:lnTo>
                  <a:pt x="1585" y="1741"/>
                </a:lnTo>
                <a:lnTo>
                  <a:pt x="1630" y="1753"/>
                </a:lnTo>
                <a:lnTo>
                  <a:pt x="1675" y="1760"/>
                </a:lnTo>
                <a:lnTo>
                  <a:pt x="1720" y="1761"/>
                </a:lnTo>
                <a:lnTo>
                  <a:pt x="1765" y="1758"/>
                </a:lnTo>
                <a:lnTo>
                  <a:pt x="1810" y="1749"/>
                </a:lnTo>
                <a:lnTo>
                  <a:pt x="1853" y="1736"/>
                </a:lnTo>
                <a:lnTo>
                  <a:pt x="1895" y="1718"/>
                </a:lnTo>
                <a:lnTo>
                  <a:pt x="1935" y="1694"/>
                </a:lnTo>
                <a:lnTo>
                  <a:pt x="1972" y="1667"/>
                </a:lnTo>
                <a:lnTo>
                  <a:pt x="2005" y="1635"/>
                </a:lnTo>
                <a:lnTo>
                  <a:pt x="2035" y="1601"/>
                </a:lnTo>
                <a:lnTo>
                  <a:pt x="2060" y="1564"/>
                </a:lnTo>
                <a:lnTo>
                  <a:pt x="2081" y="1524"/>
                </a:lnTo>
                <a:lnTo>
                  <a:pt x="2097" y="1482"/>
                </a:lnTo>
                <a:lnTo>
                  <a:pt x="2109" y="1436"/>
                </a:lnTo>
                <a:lnTo>
                  <a:pt x="2183" y="1076"/>
                </a:lnTo>
                <a:lnTo>
                  <a:pt x="2161" y="1093"/>
                </a:lnTo>
                <a:lnTo>
                  <a:pt x="2138" y="1109"/>
                </a:lnTo>
                <a:lnTo>
                  <a:pt x="2094" y="1135"/>
                </a:lnTo>
                <a:lnTo>
                  <a:pt x="2048" y="1157"/>
                </a:lnTo>
                <a:lnTo>
                  <a:pt x="1999" y="1174"/>
                </a:lnTo>
                <a:lnTo>
                  <a:pt x="1950" y="1186"/>
                </a:lnTo>
                <a:lnTo>
                  <a:pt x="1899" y="1193"/>
                </a:lnTo>
                <a:lnTo>
                  <a:pt x="1849" y="1195"/>
                </a:lnTo>
                <a:lnTo>
                  <a:pt x="1797" y="1192"/>
                </a:lnTo>
                <a:lnTo>
                  <a:pt x="1746" y="1184"/>
                </a:lnTo>
                <a:lnTo>
                  <a:pt x="1696" y="1171"/>
                </a:lnTo>
                <a:lnTo>
                  <a:pt x="1648" y="1154"/>
                </a:lnTo>
                <a:lnTo>
                  <a:pt x="1601" y="1132"/>
                </a:lnTo>
                <a:lnTo>
                  <a:pt x="1558" y="1105"/>
                </a:lnTo>
                <a:lnTo>
                  <a:pt x="1518" y="1075"/>
                </a:lnTo>
                <a:lnTo>
                  <a:pt x="1480" y="1040"/>
                </a:lnTo>
                <a:lnTo>
                  <a:pt x="1445" y="1002"/>
                </a:lnTo>
                <a:lnTo>
                  <a:pt x="1415" y="960"/>
                </a:lnTo>
                <a:lnTo>
                  <a:pt x="1387" y="913"/>
                </a:lnTo>
                <a:close/>
                <a:moveTo>
                  <a:pt x="2458" y="399"/>
                </a:moveTo>
                <a:lnTo>
                  <a:pt x="2362" y="778"/>
                </a:lnTo>
                <a:lnTo>
                  <a:pt x="2356" y="825"/>
                </a:lnTo>
                <a:lnTo>
                  <a:pt x="2354" y="873"/>
                </a:lnTo>
                <a:lnTo>
                  <a:pt x="2359" y="920"/>
                </a:lnTo>
                <a:lnTo>
                  <a:pt x="2369" y="966"/>
                </a:lnTo>
                <a:lnTo>
                  <a:pt x="2383" y="1011"/>
                </a:lnTo>
                <a:lnTo>
                  <a:pt x="2384" y="1012"/>
                </a:lnTo>
                <a:lnTo>
                  <a:pt x="2401" y="1047"/>
                </a:lnTo>
                <a:lnTo>
                  <a:pt x="2421" y="1082"/>
                </a:lnTo>
                <a:lnTo>
                  <a:pt x="2444" y="1114"/>
                </a:lnTo>
                <a:lnTo>
                  <a:pt x="2470" y="1143"/>
                </a:lnTo>
                <a:lnTo>
                  <a:pt x="2498" y="1170"/>
                </a:lnTo>
                <a:lnTo>
                  <a:pt x="2529" y="1193"/>
                </a:lnTo>
                <a:lnTo>
                  <a:pt x="2562" y="1214"/>
                </a:lnTo>
                <a:lnTo>
                  <a:pt x="2598" y="1231"/>
                </a:lnTo>
                <a:lnTo>
                  <a:pt x="2600" y="1233"/>
                </a:lnTo>
                <a:lnTo>
                  <a:pt x="2632" y="1245"/>
                </a:lnTo>
                <a:lnTo>
                  <a:pt x="2639" y="1247"/>
                </a:lnTo>
                <a:lnTo>
                  <a:pt x="2679" y="1257"/>
                </a:lnTo>
                <a:lnTo>
                  <a:pt x="2724" y="1263"/>
                </a:lnTo>
                <a:lnTo>
                  <a:pt x="2770" y="1266"/>
                </a:lnTo>
                <a:lnTo>
                  <a:pt x="2815" y="1261"/>
                </a:lnTo>
                <a:lnTo>
                  <a:pt x="2859" y="1253"/>
                </a:lnTo>
                <a:lnTo>
                  <a:pt x="2902" y="1239"/>
                </a:lnTo>
                <a:lnTo>
                  <a:pt x="2944" y="1221"/>
                </a:lnTo>
                <a:lnTo>
                  <a:pt x="2983" y="1198"/>
                </a:lnTo>
                <a:lnTo>
                  <a:pt x="3021" y="1171"/>
                </a:lnTo>
                <a:lnTo>
                  <a:pt x="3054" y="1139"/>
                </a:lnTo>
                <a:lnTo>
                  <a:pt x="3083" y="1105"/>
                </a:lnTo>
                <a:lnTo>
                  <a:pt x="3109" y="1067"/>
                </a:lnTo>
                <a:lnTo>
                  <a:pt x="3130" y="1027"/>
                </a:lnTo>
                <a:lnTo>
                  <a:pt x="3147" y="985"/>
                </a:lnTo>
                <a:lnTo>
                  <a:pt x="3158" y="940"/>
                </a:lnTo>
                <a:lnTo>
                  <a:pt x="3232" y="592"/>
                </a:lnTo>
                <a:lnTo>
                  <a:pt x="3230" y="593"/>
                </a:lnTo>
                <a:lnTo>
                  <a:pt x="3209" y="609"/>
                </a:lnTo>
                <a:lnTo>
                  <a:pt x="3186" y="624"/>
                </a:lnTo>
                <a:lnTo>
                  <a:pt x="3158" y="640"/>
                </a:lnTo>
                <a:lnTo>
                  <a:pt x="3129" y="653"/>
                </a:lnTo>
                <a:lnTo>
                  <a:pt x="3113" y="660"/>
                </a:lnTo>
                <a:lnTo>
                  <a:pt x="3061" y="678"/>
                </a:lnTo>
                <a:lnTo>
                  <a:pt x="3056" y="680"/>
                </a:lnTo>
                <a:lnTo>
                  <a:pt x="3052" y="681"/>
                </a:lnTo>
                <a:lnTo>
                  <a:pt x="3020" y="688"/>
                </a:lnTo>
                <a:lnTo>
                  <a:pt x="2990" y="693"/>
                </a:lnTo>
                <a:lnTo>
                  <a:pt x="2972" y="695"/>
                </a:lnTo>
                <a:lnTo>
                  <a:pt x="2921" y="699"/>
                </a:lnTo>
                <a:lnTo>
                  <a:pt x="2916" y="700"/>
                </a:lnTo>
                <a:lnTo>
                  <a:pt x="2911" y="700"/>
                </a:lnTo>
                <a:lnTo>
                  <a:pt x="2908" y="700"/>
                </a:lnTo>
                <a:lnTo>
                  <a:pt x="2904" y="700"/>
                </a:lnTo>
                <a:lnTo>
                  <a:pt x="2870" y="698"/>
                </a:lnTo>
                <a:lnTo>
                  <a:pt x="2850" y="697"/>
                </a:lnTo>
                <a:lnTo>
                  <a:pt x="2795" y="688"/>
                </a:lnTo>
                <a:lnTo>
                  <a:pt x="2768" y="682"/>
                </a:lnTo>
                <a:lnTo>
                  <a:pt x="2741" y="673"/>
                </a:lnTo>
                <a:lnTo>
                  <a:pt x="2712" y="662"/>
                </a:lnTo>
                <a:lnTo>
                  <a:pt x="2695" y="654"/>
                </a:lnTo>
                <a:lnTo>
                  <a:pt x="2675" y="645"/>
                </a:lnTo>
                <a:lnTo>
                  <a:pt x="2655" y="634"/>
                </a:lnTo>
                <a:lnTo>
                  <a:pt x="2654" y="632"/>
                </a:lnTo>
                <a:lnTo>
                  <a:pt x="2616" y="608"/>
                </a:lnTo>
                <a:lnTo>
                  <a:pt x="2581" y="580"/>
                </a:lnTo>
                <a:lnTo>
                  <a:pt x="2551" y="548"/>
                </a:lnTo>
                <a:lnTo>
                  <a:pt x="2522" y="514"/>
                </a:lnTo>
                <a:lnTo>
                  <a:pt x="2498" y="478"/>
                </a:lnTo>
                <a:lnTo>
                  <a:pt x="2476" y="439"/>
                </a:lnTo>
                <a:lnTo>
                  <a:pt x="2458" y="399"/>
                </a:lnTo>
                <a:close/>
                <a:moveTo>
                  <a:pt x="592" y="173"/>
                </a:moveTo>
                <a:lnTo>
                  <a:pt x="544" y="404"/>
                </a:lnTo>
                <a:lnTo>
                  <a:pt x="538" y="445"/>
                </a:lnTo>
                <a:lnTo>
                  <a:pt x="536" y="489"/>
                </a:lnTo>
                <a:lnTo>
                  <a:pt x="536" y="489"/>
                </a:lnTo>
                <a:lnTo>
                  <a:pt x="538" y="523"/>
                </a:lnTo>
                <a:lnTo>
                  <a:pt x="542" y="554"/>
                </a:lnTo>
                <a:lnTo>
                  <a:pt x="543" y="561"/>
                </a:lnTo>
                <a:lnTo>
                  <a:pt x="550" y="591"/>
                </a:lnTo>
                <a:lnTo>
                  <a:pt x="559" y="620"/>
                </a:lnTo>
                <a:lnTo>
                  <a:pt x="562" y="629"/>
                </a:lnTo>
                <a:lnTo>
                  <a:pt x="575" y="658"/>
                </a:lnTo>
                <a:lnTo>
                  <a:pt x="588" y="685"/>
                </a:lnTo>
                <a:lnTo>
                  <a:pt x="592" y="690"/>
                </a:lnTo>
                <a:lnTo>
                  <a:pt x="614" y="724"/>
                </a:lnTo>
                <a:lnTo>
                  <a:pt x="638" y="755"/>
                </a:lnTo>
                <a:lnTo>
                  <a:pt x="665" y="783"/>
                </a:lnTo>
                <a:lnTo>
                  <a:pt x="696" y="808"/>
                </a:lnTo>
                <a:lnTo>
                  <a:pt x="728" y="830"/>
                </a:lnTo>
                <a:lnTo>
                  <a:pt x="733" y="834"/>
                </a:lnTo>
                <a:lnTo>
                  <a:pt x="761" y="849"/>
                </a:lnTo>
                <a:lnTo>
                  <a:pt x="790" y="862"/>
                </a:lnTo>
                <a:lnTo>
                  <a:pt x="798" y="865"/>
                </a:lnTo>
                <a:lnTo>
                  <a:pt x="828" y="876"/>
                </a:lnTo>
                <a:lnTo>
                  <a:pt x="860" y="884"/>
                </a:lnTo>
                <a:lnTo>
                  <a:pt x="907" y="890"/>
                </a:lnTo>
                <a:lnTo>
                  <a:pt x="955" y="891"/>
                </a:lnTo>
                <a:lnTo>
                  <a:pt x="1000" y="887"/>
                </a:lnTo>
                <a:lnTo>
                  <a:pt x="1045" y="878"/>
                </a:lnTo>
                <a:lnTo>
                  <a:pt x="1089" y="864"/>
                </a:lnTo>
                <a:lnTo>
                  <a:pt x="1130" y="845"/>
                </a:lnTo>
                <a:lnTo>
                  <a:pt x="1169" y="822"/>
                </a:lnTo>
                <a:lnTo>
                  <a:pt x="1204" y="795"/>
                </a:lnTo>
                <a:lnTo>
                  <a:pt x="1237" y="764"/>
                </a:lnTo>
                <a:lnTo>
                  <a:pt x="1266" y="729"/>
                </a:lnTo>
                <a:lnTo>
                  <a:pt x="1272" y="723"/>
                </a:lnTo>
                <a:lnTo>
                  <a:pt x="1276" y="716"/>
                </a:lnTo>
                <a:lnTo>
                  <a:pt x="1278" y="712"/>
                </a:lnTo>
                <a:lnTo>
                  <a:pt x="1280" y="709"/>
                </a:lnTo>
                <a:lnTo>
                  <a:pt x="1300" y="677"/>
                </a:lnTo>
                <a:lnTo>
                  <a:pt x="1316" y="642"/>
                </a:lnTo>
                <a:lnTo>
                  <a:pt x="1330" y="606"/>
                </a:lnTo>
                <a:lnTo>
                  <a:pt x="1339" y="567"/>
                </a:lnTo>
                <a:lnTo>
                  <a:pt x="1407" y="220"/>
                </a:lnTo>
                <a:lnTo>
                  <a:pt x="1363" y="246"/>
                </a:lnTo>
                <a:lnTo>
                  <a:pt x="1316" y="269"/>
                </a:lnTo>
                <a:lnTo>
                  <a:pt x="1267" y="289"/>
                </a:lnTo>
                <a:lnTo>
                  <a:pt x="1218" y="306"/>
                </a:lnTo>
                <a:lnTo>
                  <a:pt x="1167" y="321"/>
                </a:lnTo>
                <a:lnTo>
                  <a:pt x="1117" y="333"/>
                </a:lnTo>
                <a:lnTo>
                  <a:pt x="1069" y="341"/>
                </a:lnTo>
                <a:lnTo>
                  <a:pt x="1021" y="347"/>
                </a:lnTo>
                <a:lnTo>
                  <a:pt x="976" y="348"/>
                </a:lnTo>
                <a:lnTo>
                  <a:pt x="925" y="345"/>
                </a:lnTo>
                <a:lnTo>
                  <a:pt x="875" y="336"/>
                </a:lnTo>
                <a:lnTo>
                  <a:pt x="827" y="322"/>
                </a:lnTo>
                <a:lnTo>
                  <a:pt x="781" y="303"/>
                </a:lnTo>
                <a:lnTo>
                  <a:pt x="737" y="281"/>
                </a:lnTo>
                <a:lnTo>
                  <a:pt x="696" y="256"/>
                </a:lnTo>
                <a:lnTo>
                  <a:pt x="658" y="230"/>
                </a:lnTo>
                <a:lnTo>
                  <a:pt x="622" y="201"/>
                </a:lnTo>
                <a:lnTo>
                  <a:pt x="592" y="173"/>
                </a:lnTo>
                <a:close/>
                <a:moveTo>
                  <a:pt x="2534" y="116"/>
                </a:moveTo>
                <a:lnTo>
                  <a:pt x="2534" y="120"/>
                </a:lnTo>
                <a:lnTo>
                  <a:pt x="2532" y="183"/>
                </a:lnTo>
                <a:lnTo>
                  <a:pt x="2532" y="191"/>
                </a:lnTo>
                <a:lnTo>
                  <a:pt x="2534" y="222"/>
                </a:lnTo>
                <a:lnTo>
                  <a:pt x="2538" y="254"/>
                </a:lnTo>
                <a:lnTo>
                  <a:pt x="2540" y="266"/>
                </a:lnTo>
                <a:lnTo>
                  <a:pt x="2547" y="295"/>
                </a:lnTo>
                <a:lnTo>
                  <a:pt x="2555" y="325"/>
                </a:lnTo>
                <a:lnTo>
                  <a:pt x="2559" y="334"/>
                </a:lnTo>
                <a:lnTo>
                  <a:pt x="2570" y="364"/>
                </a:lnTo>
                <a:lnTo>
                  <a:pt x="2583" y="392"/>
                </a:lnTo>
                <a:lnTo>
                  <a:pt x="2608" y="432"/>
                </a:lnTo>
                <a:lnTo>
                  <a:pt x="2635" y="467"/>
                </a:lnTo>
                <a:lnTo>
                  <a:pt x="2666" y="498"/>
                </a:lnTo>
                <a:lnTo>
                  <a:pt x="2700" y="525"/>
                </a:lnTo>
                <a:lnTo>
                  <a:pt x="2737" y="546"/>
                </a:lnTo>
                <a:lnTo>
                  <a:pt x="2777" y="563"/>
                </a:lnTo>
                <a:lnTo>
                  <a:pt x="2818" y="574"/>
                </a:lnTo>
                <a:lnTo>
                  <a:pt x="2859" y="581"/>
                </a:lnTo>
                <a:lnTo>
                  <a:pt x="2899" y="584"/>
                </a:lnTo>
                <a:lnTo>
                  <a:pt x="2901" y="584"/>
                </a:lnTo>
                <a:lnTo>
                  <a:pt x="2937" y="583"/>
                </a:lnTo>
                <a:lnTo>
                  <a:pt x="2942" y="583"/>
                </a:lnTo>
                <a:lnTo>
                  <a:pt x="2976" y="579"/>
                </a:lnTo>
                <a:lnTo>
                  <a:pt x="2979" y="577"/>
                </a:lnTo>
                <a:lnTo>
                  <a:pt x="2981" y="577"/>
                </a:lnTo>
                <a:lnTo>
                  <a:pt x="3013" y="571"/>
                </a:lnTo>
                <a:lnTo>
                  <a:pt x="3016" y="570"/>
                </a:lnTo>
                <a:lnTo>
                  <a:pt x="3019" y="569"/>
                </a:lnTo>
                <a:lnTo>
                  <a:pt x="3048" y="561"/>
                </a:lnTo>
                <a:lnTo>
                  <a:pt x="3052" y="559"/>
                </a:lnTo>
                <a:lnTo>
                  <a:pt x="3057" y="557"/>
                </a:lnTo>
                <a:lnTo>
                  <a:pt x="3081" y="547"/>
                </a:lnTo>
                <a:lnTo>
                  <a:pt x="3087" y="545"/>
                </a:lnTo>
                <a:lnTo>
                  <a:pt x="3092" y="543"/>
                </a:lnTo>
                <a:lnTo>
                  <a:pt x="3114" y="530"/>
                </a:lnTo>
                <a:lnTo>
                  <a:pt x="3119" y="527"/>
                </a:lnTo>
                <a:lnTo>
                  <a:pt x="3126" y="524"/>
                </a:lnTo>
                <a:lnTo>
                  <a:pt x="3144" y="511"/>
                </a:lnTo>
                <a:lnTo>
                  <a:pt x="3151" y="507"/>
                </a:lnTo>
                <a:lnTo>
                  <a:pt x="3156" y="503"/>
                </a:lnTo>
                <a:lnTo>
                  <a:pt x="3164" y="496"/>
                </a:lnTo>
                <a:lnTo>
                  <a:pt x="3173" y="489"/>
                </a:lnTo>
                <a:lnTo>
                  <a:pt x="3179" y="484"/>
                </a:lnTo>
                <a:lnTo>
                  <a:pt x="3186" y="478"/>
                </a:lnTo>
                <a:lnTo>
                  <a:pt x="3193" y="472"/>
                </a:lnTo>
                <a:lnTo>
                  <a:pt x="3199" y="465"/>
                </a:lnTo>
                <a:lnTo>
                  <a:pt x="3206" y="458"/>
                </a:lnTo>
                <a:lnTo>
                  <a:pt x="3212" y="452"/>
                </a:lnTo>
                <a:lnTo>
                  <a:pt x="3218" y="445"/>
                </a:lnTo>
                <a:lnTo>
                  <a:pt x="3223" y="437"/>
                </a:lnTo>
                <a:lnTo>
                  <a:pt x="3230" y="430"/>
                </a:lnTo>
                <a:lnTo>
                  <a:pt x="3235" y="423"/>
                </a:lnTo>
                <a:lnTo>
                  <a:pt x="3240" y="414"/>
                </a:lnTo>
                <a:lnTo>
                  <a:pt x="3246" y="407"/>
                </a:lnTo>
                <a:lnTo>
                  <a:pt x="3251" y="398"/>
                </a:lnTo>
                <a:lnTo>
                  <a:pt x="3256" y="390"/>
                </a:lnTo>
                <a:lnTo>
                  <a:pt x="3260" y="383"/>
                </a:lnTo>
                <a:lnTo>
                  <a:pt x="3265" y="374"/>
                </a:lnTo>
                <a:lnTo>
                  <a:pt x="3273" y="356"/>
                </a:lnTo>
                <a:lnTo>
                  <a:pt x="3276" y="348"/>
                </a:lnTo>
                <a:lnTo>
                  <a:pt x="3279" y="339"/>
                </a:lnTo>
                <a:lnTo>
                  <a:pt x="3288" y="319"/>
                </a:lnTo>
                <a:lnTo>
                  <a:pt x="3292" y="301"/>
                </a:lnTo>
                <a:lnTo>
                  <a:pt x="3298" y="279"/>
                </a:lnTo>
                <a:lnTo>
                  <a:pt x="3298" y="278"/>
                </a:lnTo>
                <a:lnTo>
                  <a:pt x="3298" y="278"/>
                </a:lnTo>
                <a:lnTo>
                  <a:pt x="3338" y="116"/>
                </a:lnTo>
                <a:lnTo>
                  <a:pt x="2534" y="116"/>
                </a:lnTo>
                <a:close/>
                <a:moveTo>
                  <a:pt x="1605" y="116"/>
                </a:moveTo>
                <a:lnTo>
                  <a:pt x="1623" y="160"/>
                </a:lnTo>
                <a:lnTo>
                  <a:pt x="1645" y="202"/>
                </a:lnTo>
                <a:lnTo>
                  <a:pt x="1673" y="240"/>
                </a:lnTo>
                <a:lnTo>
                  <a:pt x="1703" y="276"/>
                </a:lnTo>
                <a:lnTo>
                  <a:pt x="1738" y="308"/>
                </a:lnTo>
                <a:lnTo>
                  <a:pt x="1777" y="334"/>
                </a:lnTo>
                <a:lnTo>
                  <a:pt x="1818" y="357"/>
                </a:lnTo>
                <a:lnTo>
                  <a:pt x="1862" y="375"/>
                </a:lnTo>
                <a:lnTo>
                  <a:pt x="1910" y="388"/>
                </a:lnTo>
                <a:lnTo>
                  <a:pt x="1959" y="394"/>
                </a:lnTo>
                <a:lnTo>
                  <a:pt x="2009" y="394"/>
                </a:lnTo>
                <a:lnTo>
                  <a:pt x="2059" y="388"/>
                </a:lnTo>
                <a:lnTo>
                  <a:pt x="2109" y="376"/>
                </a:lnTo>
                <a:lnTo>
                  <a:pt x="2156" y="359"/>
                </a:lnTo>
                <a:lnTo>
                  <a:pt x="2202" y="336"/>
                </a:lnTo>
                <a:lnTo>
                  <a:pt x="2245" y="309"/>
                </a:lnTo>
                <a:lnTo>
                  <a:pt x="2287" y="277"/>
                </a:lnTo>
                <a:lnTo>
                  <a:pt x="2323" y="242"/>
                </a:lnTo>
                <a:lnTo>
                  <a:pt x="2356" y="203"/>
                </a:lnTo>
                <a:lnTo>
                  <a:pt x="2383" y="161"/>
                </a:lnTo>
                <a:lnTo>
                  <a:pt x="2407" y="116"/>
                </a:lnTo>
                <a:lnTo>
                  <a:pt x="1605" y="116"/>
                </a:lnTo>
                <a:close/>
                <a:moveTo>
                  <a:pt x="556" y="0"/>
                </a:moveTo>
                <a:lnTo>
                  <a:pt x="1503" y="0"/>
                </a:lnTo>
                <a:lnTo>
                  <a:pt x="1520" y="2"/>
                </a:lnTo>
                <a:lnTo>
                  <a:pt x="1524" y="1"/>
                </a:lnTo>
                <a:lnTo>
                  <a:pt x="1529" y="0"/>
                </a:lnTo>
                <a:lnTo>
                  <a:pt x="1533" y="0"/>
                </a:lnTo>
                <a:lnTo>
                  <a:pt x="3413" y="0"/>
                </a:lnTo>
                <a:lnTo>
                  <a:pt x="3430" y="2"/>
                </a:lnTo>
                <a:lnTo>
                  <a:pt x="3446" y="11"/>
                </a:lnTo>
                <a:lnTo>
                  <a:pt x="3458" y="22"/>
                </a:lnTo>
                <a:lnTo>
                  <a:pt x="3467" y="38"/>
                </a:lnTo>
                <a:lnTo>
                  <a:pt x="3471" y="55"/>
                </a:lnTo>
                <a:lnTo>
                  <a:pt x="3469" y="72"/>
                </a:lnTo>
                <a:lnTo>
                  <a:pt x="3412" y="302"/>
                </a:lnTo>
                <a:lnTo>
                  <a:pt x="3411" y="308"/>
                </a:lnTo>
                <a:lnTo>
                  <a:pt x="3272" y="964"/>
                </a:lnTo>
                <a:lnTo>
                  <a:pt x="3272" y="964"/>
                </a:lnTo>
                <a:lnTo>
                  <a:pt x="3132" y="1646"/>
                </a:lnTo>
                <a:lnTo>
                  <a:pt x="3132" y="1647"/>
                </a:lnTo>
                <a:lnTo>
                  <a:pt x="2992" y="2329"/>
                </a:lnTo>
                <a:lnTo>
                  <a:pt x="2992" y="2329"/>
                </a:lnTo>
                <a:lnTo>
                  <a:pt x="2852" y="3012"/>
                </a:lnTo>
                <a:lnTo>
                  <a:pt x="2839" y="3063"/>
                </a:lnTo>
                <a:lnTo>
                  <a:pt x="2820" y="3113"/>
                </a:lnTo>
                <a:lnTo>
                  <a:pt x="2798" y="3159"/>
                </a:lnTo>
                <a:lnTo>
                  <a:pt x="2771" y="3202"/>
                </a:lnTo>
                <a:lnTo>
                  <a:pt x="2740" y="3242"/>
                </a:lnTo>
                <a:lnTo>
                  <a:pt x="2707" y="3279"/>
                </a:lnTo>
                <a:lnTo>
                  <a:pt x="2669" y="3313"/>
                </a:lnTo>
                <a:lnTo>
                  <a:pt x="2628" y="3343"/>
                </a:lnTo>
                <a:lnTo>
                  <a:pt x="2585" y="3369"/>
                </a:lnTo>
                <a:lnTo>
                  <a:pt x="2539" y="3390"/>
                </a:lnTo>
                <a:lnTo>
                  <a:pt x="2492" y="3407"/>
                </a:lnTo>
                <a:lnTo>
                  <a:pt x="2443" y="3420"/>
                </a:lnTo>
                <a:lnTo>
                  <a:pt x="2393" y="3427"/>
                </a:lnTo>
                <a:lnTo>
                  <a:pt x="2341" y="3429"/>
                </a:lnTo>
                <a:lnTo>
                  <a:pt x="2289" y="3427"/>
                </a:lnTo>
                <a:lnTo>
                  <a:pt x="2236" y="3418"/>
                </a:lnTo>
                <a:lnTo>
                  <a:pt x="2183" y="3405"/>
                </a:lnTo>
                <a:lnTo>
                  <a:pt x="2133" y="3386"/>
                </a:lnTo>
                <a:lnTo>
                  <a:pt x="2085" y="3363"/>
                </a:lnTo>
                <a:lnTo>
                  <a:pt x="2042" y="3335"/>
                </a:lnTo>
                <a:lnTo>
                  <a:pt x="2001" y="3304"/>
                </a:lnTo>
                <a:lnTo>
                  <a:pt x="1963" y="3268"/>
                </a:lnTo>
                <a:lnTo>
                  <a:pt x="1931" y="3229"/>
                </a:lnTo>
                <a:lnTo>
                  <a:pt x="1901" y="3188"/>
                </a:lnTo>
                <a:lnTo>
                  <a:pt x="1876" y="3142"/>
                </a:lnTo>
                <a:lnTo>
                  <a:pt x="1855" y="3096"/>
                </a:lnTo>
                <a:lnTo>
                  <a:pt x="1838" y="3046"/>
                </a:lnTo>
                <a:lnTo>
                  <a:pt x="1804" y="3085"/>
                </a:lnTo>
                <a:lnTo>
                  <a:pt x="1766" y="3120"/>
                </a:lnTo>
                <a:lnTo>
                  <a:pt x="1725" y="3152"/>
                </a:lnTo>
                <a:lnTo>
                  <a:pt x="1681" y="3178"/>
                </a:lnTo>
                <a:lnTo>
                  <a:pt x="1635" y="3201"/>
                </a:lnTo>
                <a:lnTo>
                  <a:pt x="1586" y="3219"/>
                </a:lnTo>
                <a:lnTo>
                  <a:pt x="1536" y="3232"/>
                </a:lnTo>
                <a:lnTo>
                  <a:pt x="1484" y="3240"/>
                </a:lnTo>
                <a:lnTo>
                  <a:pt x="1432" y="3242"/>
                </a:lnTo>
                <a:lnTo>
                  <a:pt x="1379" y="3240"/>
                </a:lnTo>
                <a:lnTo>
                  <a:pt x="1326" y="3232"/>
                </a:lnTo>
                <a:lnTo>
                  <a:pt x="1274" y="3218"/>
                </a:lnTo>
                <a:lnTo>
                  <a:pt x="1223" y="3199"/>
                </a:lnTo>
                <a:lnTo>
                  <a:pt x="1177" y="3176"/>
                </a:lnTo>
                <a:lnTo>
                  <a:pt x="1133" y="3149"/>
                </a:lnTo>
                <a:lnTo>
                  <a:pt x="1092" y="3117"/>
                </a:lnTo>
                <a:lnTo>
                  <a:pt x="1055" y="3081"/>
                </a:lnTo>
                <a:lnTo>
                  <a:pt x="1021" y="3042"/>
                </a:lnTo>
                <a:lnTo>
                  <a:pt x="992" y="3000"/>
                </a:lnTo>
                <a:lnTo>
                  <a:pt x="966" y="2956"/>
                </a:lnTo>
                <a:lnTo>
                  <a:pt x="945" y="2909"/>
                </a:lnTo>
                <a:lnTo>
                  <a:pt x="929" y="2860"/>
                </a:lnTo>
                <a:lnTo>
                  <a:pt x="895" y="2899"/>
                </a:lnTo>
                <a:lnTo>
                  <a:pt x="857" y="2934"/>
                </a:lnTo>
                <a:lnTo>
                  <a:pt x="816" y="2965"/>
                </a:lnTo>
                <a:lnTo>
                  <a:pt x="772" y="2992"/>
                </a:lnTo>
                <a:lnTo>
                  <a:pt x="725" y="3015"/>
                </a:lnTo>
                <a:lnTo>
                  <a:pt x="677" y="3033"/>
                </a:lnTo>
                <a:lnTo>
                  <a:pt x="627" y="3045"/>
                </a:lnTo>
                <a:lnTo>
                  <a:pt x="575" y="3054"/>
                </a:lnTo>
                <a:lnTo>
                  <a:pt x="522" y="3056"/>
                </a:lnTo>
                <a:lnTo>
                  <a:pt x="470" y="3054"/>
                </a:lnTo>
                <a:lnTo>
                  <a:pt x="417" y="3045"/>
                </a:lnTo>
                <a:lnTo>
                  <a:pt x="365" y="3032"/>
                </a:lnTo>
                <a:lnTo>
                  <a:pt x="317" y="3014"/>
                </a:lnTo>
                <a:lnTo>
                  <a:pt x="271" y="2992"/>
                </a:lnTo>
                <a:lnTo>
                  <a:pt x="226" y="2964"/>
                </a:lnTo>
                <a:lnTo>
                  <a:pt x="186" y="2934"/>
                </a:lnTo>
                <a:lnTo>
                  <a:pt x="149" y="2899"/>
                </a:lnTo>
                <a:lnTo>
                  <a:pt x="116" y="2862"/>
                </a:lnTo>
                <a:lnTo>
                  <a:pt x="86" y="2821"/>
                </a:lnTo>
                <a:lnTo>
                  <a:pt x="61" y="2778"/>
                </a:lnTo>
                <a:lnTo>
                  <a:pt x="40" y="2732"/>
                </a:lnTo>
                <a:lnTo>
                  <a:pt x="22" y="2685"/>
                </a:lnTo>
                <a:lnTo>
                  <a:pt x="11" y="2636"/>
                </a:lnTo>
                <a:lnTo>
                  <a:pt x="2" y="2585"/>
                </a:lnTo>
                <a:lnTo>
                  <a:pt x="0" y="2533"/>
                </a:lnTo>
                <a:lnTo>
                  <a:pt x="3" y="2482"/>
                </a:lnTo>
                <a:lnTo>
                  <a:pt x="11" y="2429"/>
                </a:lnTo>
                <a:lnTo>
                  <a:pt x="151" y="1746"/>
                </a:lnTo>
                <a:lnTo>
                  <a:pt x="151" y="1746"/>
                </a:lnTo>
                <a:lnTo>
                  <a:pt x="291" y="1063"/>
                </a:lnTo>
                <a:lnTo>
                  <a:pt x="431" y="380"/>
                </a:lnTo>
                <a:lnTo>
                  <a:pt x="431" y="380"/>
                </a:lnTo>
                <a:lnTo>
                  <a:pt x="499" y="46"/>
                </a:lnTo>
                <a:lnTo>
                  <a:pt x="504" y="31"/>
                </a:lnTo>
                <a:lnTo>
                  <a:pt x="513" y="18"/>
                </a:lnTo>
                <a:lnTo>
                  <a:pt x="525" y="8"/>
                </a:lnTo>
                <a:lnTo>
                  <a:pt x="540" y="2"/>
                </a:lnTo>
                <a:lnTo>
                  <a:pt x="5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6" name="Group 585"/>
          <p:cNvGrpSpPr/>
          <p:nvPr/>
        </p:nvGrpSpPr>
        <p:grpSpPr>
          <a:xfrm>
            <a:off x="2510758" y="1887538"/>
            <a:ext cx="612775" cy="614363"/>
            <a:chOff x="2495550" y="1887538"/>
            <a:chExt cx="612775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9" name="Freeform 526"/>
            <p:cNvSpPr>
              <a:spLocks noEditPoints="1"/>
            </p:cNvSpPr>
            <p:nvPr/>
          </p:nvSpPr>
          <p:spPr bwMode="auto">
            <a:xfrm>
              <a:off x="2495550" y="1887538"/>
              <a:ext cx="612775" cy="614363"/>
            </a:xfrm>
            <a:custGeom>
              <a:avLst/>
              <a:gdLst>
                <a:gd name="T0" fmla="*/ 2740 w 3477"/>
                <a:gd name="T1" fmla="*/ 2698 h 3485"/>
                <a:gd name="T2" fmla="*/ 2649 w 3477"/>
                <a:gd name="T3" fmla="*/ 2847 h 3485"/>
                <a:gd name="T4" fmla="*/ 2690 w 3477"/>
                <a:gd name="T5" fmla="*/ 3019 h 3485"/>
                <a:gd name="T6" fmla="*/ 2818 w 3477"/>
                <a:gd name="T7" fmla="*/ 3108 h 3485"/>
                <a:gd name="T8" fmla="*/ 2964 w 3477"/>
                <a:gd name="T9" fmla="*/ 3099 h 3485"/>
                <a:gd name="T10" fmla="*/ 3081 w 3477"/>
                <a:gd name="T11" fmla="*/ 2993 h 3485"/>
                <a:gd name="T12" fmla="*/ 3103 w 3477"/>
                <a:gd name="T13" fmla="*/ 2835 h 3485"/>
                <a:gd name="T14" fmla="*/ 3014 w 3477"/>
                <a:gd name="T15" fmla="*/ 2698 h 3485"/>
                <a:gd name="T16" fmla="*/ 2861 w 3477"/>
                <a:gd name="T17" fmla="*/ 2653 h 3485"/>
                <a:gd name="T18" fmla="*/ 706 w 3477"/>
                <a:gd name="T19" fmla="*/ 50 h 3485"/>
                <a:gd name="T20" fmla="*/ 3477 w 3477"/>
                <a:gd name="T21" fmla="*/ 2884 h 3485"/>
                <a:gd name="T22" fmla="*/ 3437 w 3477"/>
                <a:gd name="T23" fmla="*/ 2981 h 3485"/>
                <a:gd name="T24" fmla="*/ 2877 w 3477"/>
                <a:gd name="T25" fmla="*/ 3485 h 3485"/>
                <a:gd name="T26" fmla="*/ 2182 w 3477"/>
                <a:gd name="T27" fmla="*/ 2844 h 3485"/>
                <a:gd name="T28" fmla="*/ 2483 w 3477"/>
                <a:gd name="T29" fmla="*/ 2500 h 3485"/>
                <a:gd name="T30" fmla="*/ 2428 w 3477"/>
                <a:gd name="T31" fmla="*/ 2456 h 3485"/>
                <a:gd name="T32" fmla="*/ 2017 w 3477"/>
                <a:gd name="T33" fmla="*/ 2679 h 3485"/>
                <a:gd name="T34" fmla="*/ 2238 w 3477"/>
                <a:gd name="T35" fmla="*/ 2418 h 3485"/>
                <a:gd name="T36" fmla="*/ 2182 w 3477"/>
                <a:gd name="T37" fmla="*/ 2375 h 3485"/>
                <a:gd name="T38" fmla="*/ 1853 w 3477"/>
                <a:gd name="T39" fmla="*/ 2515 h 3485"/>
                <a:gd name="T40" fmla="*/ 2155 w 3477"/>
                <a:gd name="T41" fmla="*/ 2172 h 3485"/>
                <a:gd name="T42" fmla="*/ 2099 w 3477"/>
                <a:gd name="T43" fmla="*/ 2128 h 3485"/>
                <a:gd name="T44" fmla="*/ 1690 w 3477"/>
                <a:gd name="T45" fmla="*/ 2351 h 3485"/>
                <a:gd name="T46" fmla="*/ 1909 w 3477"/>
                <a:gd name="T47" fmla="*/ 2089 h 3485"/>
                <a:gd name="T48" fmla="*/ 1853 w 3477"/>
                <a:gd name="T49" fmla="*/ 2046 h 3485"/>
                <a:gd name="T50" fmla="*/ 1526 w 3477"/>
                <a:gd name="T51" fmla="*/ 2187 h 3485"/>
                <a:gd name="T52" fmla="*/ 1828 w 3477"/>
                <a:gd name="T53" fmla="*/ 1843 h 3485"/>
                <a:gd name="T54" fmla="*/ 1771 w 3477"/>
                <a:gd name="T55" fmla="*/ 1799 h 3485"/>
                <a:gd name="T56" fmla="*/ 1362 w 3477"/>
                <a:gd name="T57" fmla="*/ 2022 h 3485"/>
                <a:gd name="T58" fmla="*/ 1582 w 3477"/>
                <a:gd name="T59" fmla="*/ 1761 h 3485"/>
                <a:gd name="T60" fmla="*/ 1526 w 3477"/>
                <a:gd name="T61" fmla="*/ 1718 h 3485"/>
                <a:gd name="T62" fmla="*/ 1198 w 3477"/>
                <a:gd name="T63" fmla="*/ 1858 h 3485"/>
                <a:gd name="T64" fmla="*/ 1500 w 3477"/>
                <a:gd name="T65" fmla="*/ 1515 h 3485"/>
                <a:gd name="T66" fmla="*/ 1444 w 3477"/>
                <a:gd name="T67" fmla="*/ 1471 h 3485"/>
                <a:gd name="T68" fmla="*/ 1034 w 3477"/>
                <a:gd name="T69" fmla="*/ 1693 h 3485"/>
                <a:gd name="T70" fmla="*/ 1254 w 3477"/>
                <a:gd name="T71" fmla="*/ 1432 h 3485"/>
                <a:gd name="T72" fmla="*/ 1198 w 3477"/>
                <a:gd name="T73" fmla="*/ 1389 h 3485"/>
                <a:gd name="T74" fmla="*/ 871 w 3477"/>
                <a:gd name="T75" fmla="*/ 1529 h 3485"/>
                <a:gd name="T76" fmla="*/ 1173 w 3477"/>
                <a:gd name="T77" fmla="*/ 1186 h 3485"/>
                <a:gd name="T78" fmla="*/ 1116 w 3477"/>
                <a:gd name="T79" fmla="*/ 1142 h 3485"/>
                <a:gd name="T80" fmla="*/ 706 w 3477"/>
                <a:gd name="T81" fmla="*/ 1364 h 3485"/>
                <a:gd name="T82" fmla="*/ 927 w 3477"/>
                <a:gd name="T83" fmla="*/ 1104 h 3485"/>
                <a:gd name="T84" fmla="*/ 871 w 3477"/>
                <a:gd name="T85" fmla="*/ 1061 h 3485"/>
                <a:gd name="T86" fmla="*/ 543 w 3477"/>
                <a:gd name="T87" fmla="*/ 1200 h 3485"/>
                <a:gd name="T88" fmla="*/ 844 w 3477"/>
                <a:gd name="T89" fmla="*/ 858 h 3485"/>
                <a:gd name="T90" fmla="*/ 788 w 3477"/>
                <a:gd name="T91" fmla="*/ 814 h 3485"/>
                <a:gd name="T92" fmla="*/ 379 w 3477"/>
                <a:gd name="T93" fmla="*/ 1036 h 3485"/>
                <a:gd name="T94" fmla="*/ 598 w 3477"/>
                <a:gd name="T95" fmla="*/ 775 h 3485"/>
                <a:gd name="T96" fmla="*/ 543 w 3477"/>
                <a:gd name="T97" fmla="*/ 732 h 3485"/>
                <a:gd name="T98" fmla="*/ 214 w 3477"/>
                <a:gd name="T99" fmla="*/ 872 h 3485"/>
                <a:gd name="T100" fmla="*/ 516 w 3477"/>
                <a:gd name="T101" fmla="*/ 528 h 3485"/>
                <a:gd name="T102" fmla="*/ 460 w 3477"/>
                <a:gd name="T103" fmla="*/ 485 h 3485"/>
                <a:gd name="T104" fmla="*/ 51 w 3477"/>
                <a:gd name="T105" fmla="*/ 707 h 3485"/>
                <a:gd name="T106" fmla="*/ 0 w 3477"/>
                <a:gd name="T107" fmla="*/ 585 h 3485"/>
                <a:gd name="T108" fmla="*/ 51 w 3477"/>
                <a:gd name="T109" fmla="*/ 461 h 3485"/>
                <a:gd name="T110" fmla="*/ 569 w 3477"/>
                <a:gd name="T111" fmla="*/ 0 h 3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7" h="3485">
                  <a:moveTo>
                    <a:pt x="2861" y="2653"/>
                  </a:moveTo>
                  <a:lnTo>
                    <a:pt x="2829" y="2658"/>
                  </a:lnTo>
                  <a:lnTo>
                    <a:pt x="2798" y="2666"/>
                  </a:lnTo>
                  <a:lnTo>
                    <a:pt x="2767" y="2680"/>
                  </a:lnTo>
                  <a:lnTo>
                    <a:pt x="2740" y="2698"/>
                  </a:lnTo>
                  <a:lnTo>
                    <a:pt x="2714" y="2720"/>
                  </a:lnTo>
                  <a:lnTo>
                    <a:pt x="2690" y="2749"/>
                  </a:lnTo>
                  <a:lnTo>
                    <a:pt x="2671" y="2779"/>
                  </a:lnTo>
                  <a:lnTo>
                    <a:pt x="2658" y="2812"/>
                  </a:lnTo>
                  <a:lnTo>
                    <a:pt x="2649" y="2847"/>
                  </a:lnTo>
                  <a:lnTo>
                    <a:pt x="2646" y="2884"/>
                  </a:lnTo>
                  <a:lnTo>
                    <a:pt x="2649" y="2921"/>
                  </a:lnTo>
                  <a:lnTo>
                    <a:pt x="2658" y="2956"/>
                  </a:lnTo>
                  <a:lnTo>
                    <a:pt x="2671" y="2989"/>
                  </a:lnTo>
                  <a:lnTo>
                    <a:pt x="2690" y="3019"/>
                  </a:lnTo>
                  <a:lnTo>
                    <a:pt x="2714" y="3048"/>
                  </a:lnTo>
                  <a:lnTo>
                    <a:pt x="2738" y="3068"/>
                  </a:lnTo>
                  <a:lnTo>
                    <a:pt x="2763" y="3085"/>
                  </a:lnTo>
                  <a:lnTo>
                    <a:pt x="2791" y="3099"/>
                  </a:lnTo>
                  <a:lnTo>
                    <a:pt x="2818" y="3108"/>
                  </a:lnTo>
                  <a:lnTo>
                    <a:pt x="2848" y="3114"/>
                  </a:lnTo>
                  <a:lnTo>
                    <a:pt x="2877" y="3116"/>
                  </a:lnTo>
                  <a:lnTo>
                    <a:pt x="2907" y="3114"/>
                  </a:lnTo>
                  <a:lnTo>
                    <a:pt x="2935" y="3108"/>
                  </a:lnTo>
                  <a:lnTo>
                    <a:pt x="2964" y="3099"/>
                  </a:lnTo>
                  <a:lnTo>
                    <a:pt x="2991" y="3085"/>
                  </a:lnTo>
                  <a:lnTo>
                    <a:pt x="3016" y="3068"/>
                  </a:lnTo>
                  <a:lnTo>
                    <a:pt x="3041" y="3048"/>
                  </a:lnTo>
                  <a:lnTo>
                    <a:pt x="3063" y="3022"/>
                  </a:lnTo>
                  <a:lnTo>
                    <a:pt x="3081" y="2993"/>
                  </a:lnTo>
                  <a:lnTo>
                    <a:pt x="3094" y="2963"/>
                  </a:lnTo>
                  <a:lnTo>
                    <a:pt x="3103" y="2933"/>
                  </a:lnTo>
                  <a:lnTo>
                    <a:pt x="3107" y="2900"/>
                  </a:lnTo>
                  <a:lnTo>
                    <a:pt x="3107" y="2868"/>
                  </a:lnTo>
                  <a:lnTo>
                    <a:pt x="3103" y="2835"/>
                  </a:lnTo>
                  <a:lnTo>
                    <a:pt x="3094" y="2805"/>
                  </a:lnTo>
                  <a:lnTo>
                    <a:pt x="3081" y="2774"/>
                  </a:lnTo>
                  <a:lnTo>
                    <a:pt x="3063" y="2746"/>
                  </a:lnTo>
                  <a:lnTo>
                    <a:pt x="3041" y="2720"/>
                  </a:lnTo>
                  <a:lnTo>
                    <a:pt x="3014" y="2698"/>
                  </a:lnTo>
                  <a:lnTo>
                    <a:pt x="2986" y="2680"/>
                  </a:lnTo>
                  <a:lnTo>
                    <a:pt x="2956" y="2666"/>
                  </a:lnTo>
                  <a:lnTo>
                    <a:pt x="2925" y="2658"/>
                  </a:lnTo>
                  <a:lnTo>
                    <a:pt x="2893" y="2653"/>
                  </a:lnTo>
                  <a:lnTo>
                    <a:pt x="2861" y="2653"/>
                  </a:lnTo>
                  <a:close/>
                  <a:moveTo>
                    <a:pt x="598" y="0"/>
                  </a:moveTo>
                  <a:lnTo>
                    <a:pt x="628" y="5"/>
                  </a:lnTo>
                  <a:lnTo>
                    <a:pt x="655" y="15"/>
                  </a:lnTo>
                  <a:lnTo>
                    <a:pt x="682" y="30"/>
                  </a:lnTo>
                  <a:lnTo>
                    <a:pt x="706" y="50"/>
                  </a:lnTo>
                  <a:lnTo>
                    <a:pt x="3437" y="2788"/>
                  </a:lnTo>
                  <a:lnTo>
                    <a:pt x="3455" y="2809"/>
                  </a:lnTo>
                  <a:lnTo>
                    <a:pt x="3466" y="2833"/>
                  </a:lnTo>
                  <a:lnTo>
                    <a:pt x="3475" y="2859"/>
                  </a:lnTo>
                  <a:lnTo>
                    <a:pt x="3477" y="2884"/>
                  </a:lnTo>
                  <a:lnTo>
                    <a:pt x="3477" y="2884"/>
                  </a:lnTo>
                  <a:lnTo>
                    <a:pt x="3475" y="2910"/>
                  </a:lnTo>
                  <a:lnTo>
                    <a:pt x="3466" y="2936"/>
                  </a:lnTo>
                  <a:lnTo>
                    <a:pt x="3455" y="2960"/>
                  </a:lnTo>
                  <a:lnTo>
                    <a:pt x="3437" y="2981"/>
                  </a:lnTo>
                  <a:lnTo>
                    <a:pt x="2974" y="3445"/>
                  </a:lnTo>
                  <a:lnTo>
                    <a:pt x="2953" y="3462"/>
                  </a:lnTo>
                  <a:lnTo>
                    <a:pt x="2930" y="3474"/>
                  </a:lnTo>
                  <a:lnTo>
                    <a:pt x="2905" y="3483"/>
                  </a:lnTo>
                  <a:lnTo>
                    <a:pt x="2877" y="3485"/>
                  </a:lnTo>
                  <a:lnTo>
                    <a:pt x="2851" y="3483"/>
                  </a:lnTo>
                  <a:lnTo>
                    <a:pt x="2825" y="3474"/>
                  </a:lnTo>
                  <a:lnTo>
                    <a:pt x="2802" y="3462"/>
                  </a:lnTo>
                  <a:lnTo>
                    <a:pt x="2781" y="3445"/>
                  </a:lnTo>
                  <a:lnTo>
                    <a:pt x="2182" y="2844"/>
                  </a:lnTo>
                  <a:lnTo>
                    <a:pt x="2468" y="2556"/>
                  </a:lnTo>
                  <a:lnTo>
                    <a:pt x="2477" y="2543"/>
                  </a:lnTo>
                  <a:lnTo>
                    <a:pt x="2483" y="2529"/>
                  </a:lnTo>
                  <a:lnTo>
                    <a:pt x="2485" y="2515"/>
                  </a:lnTo>
                  <a:lnTo>
                    <a:pt x="2483" y="2500"/>
                  </a:lnTo>
                  <a:lnTo>
                    <a:pt x="2477" y="2486"/>
                  </a:lnTo>
                  <a:lnTo>
                    <a:pt x="2468" y="2473"/>
                  </a:lnTo>
                  <a:lnTo>
                    <a:pt x="2456" y="2464"/>
                  </a:lnTo>
                  <a:lnTo>
                    <a:pt x="2441" y="2459"/>
                  </a:lnTo>
                  <a:lnTo>
                    <a:pt x="2428" y="2456"/>
                  </a:lnTo>
                  <a:lnTo>
                    <a:pt x="2413" y="2459"/>
                  </a:lnTo>
                  <a:lnTo>
                    <a:pt x="2398" y="2464"/>
                  </a:lnTo>
                  <a:lnTo>
                    <a:pt x="2386" y="2473"/>
                  </a:lnTo>
                  <a:lnTo>
                    <a:pt x="2099" y="2761"/>
                  </a:lnTo>
                  <a:lnTo>
                    <a:pt x="2017" y="2679"/>
                  </a:lnTo>
                  <a:lnTo>
                    <a:pt x="2222" y="2473"/>
                  </a:lnTo>
                  <a:lnTo>
                    <a:pt x="2231" y="2462"/>
                  </a:lnTo>
                  <a:lnTo>
                    <a:pt x="2238" y="2447"/>
                  </a:lnTo>
                  <a:lnTo>
                    <a:pt x="2240" y="2433"/>
                  </a:lnTo>
                  <a:lnTo>
                    <a:pt x="2238" y="2418"/>
                  </a:lnTo>
                  <a:lnTo>
                    <a:pt x="2231" y="2404"/>
                  </a:lnTo>
                  <a:lnTo>
                    <a:pt x="2222" y="2392"/>
                  </a:lnTo>
                  <a:lnTo>
                    <a:pt x="2210" y="2382"/>
                  </a:lnTo>
                  <a:lnTo>
                    <a:pt x="2196" y="2376"/>
                  </a:lnTo>
                  <a:lnTo>
                    <a:pt x="2182" y="2375"/>
                  </a:lnTo>
                  <a:lnTo>
                    <a:pt x="2167" y="2376"/>
                  </a:lnTo>
                  <a:lnTo>
                    <a:pt x="2153" y="2382"/>
                  </a:lnTo>
                  <a:lnTo>
                    <a:pt x="2140" y="2392"/>
                  </a:lnTo>
                  <a:lnTo>
                    <a:pt x="1936" y="2597"/>
                  </a:lnTo>
                  <a:lnTo>
                    <a:pt x="1853" y="2515"/>
                  </a:lnTo>
                  <a:lnTo>
                    <a:pt x="2140" y="2227"/>
                  </a:lnTo>
                  <a:lnTo>
                    <a:pt x="2150" y="2215"/>
                  </a:lnTo>
                  <a:lnTo>
                    <a:pt x="2155" y="2201"/>
                  </a:lnTo>
                  <a:lnTo>
                    <a:pt x="2157" y="2187"/>
                  </a:lnTo>
                  <a:lnTo>
                    <a:pt x="2155" y="2172"/>
                  </a:lnTo>
                  <a:lnTo>
                    <a:pt x="2150" y="2158"/>
                  </a:lnTo>
                  <a:lnTo>
                    <a:pt x="2140" y="2145"/>
                  </a:lnTo>
                  <a:lnTo>
                    <a:pt x="2128" y="2136"/>
                  </a:lnTo>
                  <a:lnTo>
                    <a:pt x="2114" y="2131"/>
                  </a:lnTo>
                  <a:lnTo>
                    <a:pt x="2099" y="2128"/>
                  </a:lnTo>
                  <a:lnTo>
                    <a:pt x="2085" y="2131"/>
                  </a:lnTo>
                  <a:lnTo>
                    <a:pt x="2071" y="2136"/>
                  </a:lnTo>
                  <a:lnTo>
                    <a:pt x="2058" y="2145"/>
                  </a:lnTo>
                  <a:lnTo>
                    <a:pt x="1771" y="2433"/>
                  </a:lnTo>
                  <a:lnTo>
                    <a:pt x="1690" y="2351"/>
                  </a:lnTo>
                  <a:lnTo>
                    <a:pt x="1895" y="2145"/>
                  </a:lnTo>
                  <a:lnTo>
                    <a:pt x="1904" y="2133"/>
                  </a:lnTo>
                  <a:lnTo>
                    <a:pt x="1909" y="2119"/>
                  </a:lnTo>
                  <a:lnTo>
                    <a:pt x="1911" y="2104"/>
                  </a:lnTo>
                  <a:lnTo>
                    <a:pt x="1909" y="2089"/>
                  </a:lnTo>
                  <a:lnTo>
                    <a:pt x="1904" y="2076"/>
                  </a:lnTo>
                  <a:lnTo>
                    <a:pt x="1895" y="2063"/>
                  </a:lnTo>
                  <a:lnTo>
                    <a:pt x="1882" y="2053"/>
                  </a:lnTo>
                  <a:lnTo>
                    <a:pt x="1868" y="2048"/>
                  </a:lnTo>
                  <a:lnTo>
                    <a:pt x="1853" y="2046"/>
                  </a:lnTo>
                  <a:lnTo>
                    <a:pt x="1839" y="2048"/>
                  </a:lnTo>
                  <a:lnTo>
                    <a:pt x="1825" y="2053"/>
                  </a:lnTo>
                  <a:lnTo>
                    <a:pt x="1812" y="2063"/>
                  </a:lnTo>
                  <a:lnTo>
                    <a:pt x="1607" y="2268"/>
                  </a:lnTo>
                  <a:lnTo>
                    <a:pt x="1526" y="2187"/>
                  </a:lnTo>
                  <a:lnTo>
                    <a:pt x="1812" y="1899"/>
                  </a:lnTo>
                  <a:lnTo>
                    <a:pt x="1822" y="1886"/>
                  </a:lnTo>
                  <a:lnTo>
                    <a:pt x="1828" y="1872"/>
                  </a:lnTo>
                  <a:lnTo>
                    <a:pt x="1829" y="1858"/>
                  </a:lnTo>
                  <a:lnTo>
                    <a:pt x="1828" y="1843"/>
                  </a:lnTo>
                  <a:lnTo>
                    <a:pt x="1822" y="1829"/>
                  </a:lnTo>
                  <a:lnTo>
                    <a:pt x="1812" y="1816"/>
                  </a:lnTo>
                  <a:lnTo>
                    <a:pt x="1801" y="1807"/>
                  </a:lnTo>
                  <a:lnTo>
                    <a:pt x="1786" y="1801"/>
                  </a:lnTo>
                  <a:lnTo>
                    <a:pt x="1771" y="1799"/>
                  </a:lnTo>
                  <a:lnTo>
                    <a:pt x="1757" y="1801"/>
                  </a:lnTo>
                  <a:lnTo>
                    <a:pt x="1743" y="1807"/>
                  </a:lnTo>
                  <a:lnTo>
                    <a:pt x="1731" y="1816"/>
                  </a:lnTo>
                  <a:lnTo>
                    <a:pt x="1444" y="2104"/>
                  </a:lnTo>
                  <a:lnTo>
                    <a:pt x="1362" y="2022"/>
                  </a:lnTo>
                  <a:lnTo>
                    <a:pt x="1566" y="1816"/>
                  </a:lnTo>
                  <a:lnTo>
                    <a:pt x="1576" y="1805"/>
                  </a:lnTo>
                  <a:lnTo>
                    <a:pt x="1582" y="1790"/>
                  </a:lnTo>
                  <a:lnTo>
                    <a:pt x="1583" y="1775"/>
                  </a:lnTo>
                  <a:lnTo>
                    <a:pt x="1582" y="1761"/>
                  </a:lnTo>
                  <a:lnTo>
                    <a:pt x="1576" y="1746"/>
                  </a:lnTo>
                  <a:lnTo>
                    <a:pt x="1566" y="1735"/>
                  </a:lnTo>
                  <a:lnTo>
                    <a:pt x="1555" y="1725"/>
                  </a:lnTo>
                  <a:lnTo>
                    <a:pt x="1540" y="1719"/>
                  </a:lnTo>
                  <a:lnTo>
                    <a:pt x="1526" y="1718"/>
                  </a:lnTo>
                  <a:lnTo>
                    <a:pt x="1511" y="1719"/>
                  </a:lnTo>
                  <a:lnTo>
                    <a:pt x="1497" y="1725"/>
                  </a:lnTo>
                  <a:lnTo>
                    <a:pt x="1485" y="1735"/>
                  </a:lnTo>
                  <a:lnTo>
                    <a:pt x="1280" y="1940"/>
                  </a:lnTo>
                  <a:lnTo>
                    <a:pt x="1198" y="1858"/>
                  </a:lnTo>
                  <a:lnTo>
                    <a:pt x="1485" y="1570"/>
                  </a:lnTo>
                  <a:lnTo>
                    <a:pt x="1495" y="1558"/>
                  </a:lnTo>
                  <a:lnTo>
                    <a:pt x="1500" y="1544"/>
                  </a:lnTo>
                  <a:lnTo>
                    <a:pt x="1502" y="1529"/>
                  </a:lnTo>
                  <a:lnTo>
                    <a:pt x="1500" y="1515"/>
                  </a:lnTo>
                  <a:lnTo>
                    <a:pt x="1495" y="1501"/>
                  </a:lnTo>
                  <a:lnTo>
                    <a:pt x="1485" y="1488"/>
                  </a:lnTo>
                  <a:lnTo>
                    <a:pt x="1472" y="1479"/>
                  </a:lnTo>
                  <a:lnTo>
                    <a:pt x="1459" y="1473"/>
                  </a:lnTo>
                  <a:lnTo>
                    <a:pt x="1444" y="1471"/>
                  </a:lnTo>
                  <a:lnTo>
                    <a:pt x="1429" y="1473"/>
                  </a:lnTo>
                  <a:lnTo>
                    <a:pt x="1415" y="1479"/>
                  </a:lnTo>
                  <a:lnTo>
                    <a:pt x="1403" y="1488"/>
                  </a:lnTo>
                  <a:lnTo>
                    <a:pt x="1116" y="1775"/>
                  </a:lnTo>
                  <a:lnTo>
                    <a:pt x="1034" y="1693"/>
                  </a:lnTo>
                  <a:lnTo>
                    <a:pt x="1239" y="1488"/>
                  </a:lnTo>
                  <a:lnTo>
                    <a:pt x="1249" y="1476"/>
                  </a:lnTo>
                  <a:lnTo>
                    <a:pt x="1254" y="1462"/>
                  </a:lnTo>
                  <a:lnTo>
                    <a:pt x="1256" y="1447"/>
                  </a:lnTo>
                  <a:lnTo>
                    <a:pt x="1254" y="1432"/>
                  </a:lnTo>
                  <a:lnTo>
                    <a:pt x="1249" y="1418"/>
                  </a:lnTo>
                  <a:lnTo>
                    <a:pt x="1239" y="1406"/>
                  </a:lnTo>
                  <a:lnTo>
                    <a:pt x="1226" y="1396"/>
                  </a:lnTo>
                  <a:lnTo>
                    <a:pt x="1213" y="1391"/>
                  </a:lnTo>
                  <a:lnTo>
                    <a:pt x="1198" y="1389"/>
                  </a:lnTo>
                  <a:lnTo>
                    <a:pt x="1183" y="1391"/>
                  </a:lnTo>
                  <a:lnTo>
                    <a:pt x="1169" y="1396"/>
                  </a:lnTo>
                  <a:lnTo>
                    <a:pt x="1157" y="1406"/>
                  </a:lnTo>
                  <a:lnTo>
                    <a:pt x="952" y="1611"/>
                  </a:lnTo>
                  <a:lnTo>
                    <a:pt x="871" y="1529"/>
                  </a:lnTo>
                  <a:lnTo>
                    <a:pt x="1157" y="1242"/>
                  </a:lnTo>
                  <a:lnTo>
                    <a:pt x="1166" y="1229"/>
                  </a:lnTo>
                  <a:lnTo>
                    <a:pt x="1173" y="1215"/>
                  </a:lnTo>
                  <a:lnTo>
                    <a:pt x="1174" y="1200"/>
                  </a:lnTo>
                  <a:lnTo>
                    <a:pt x="1173" y="1186"/>
                  </a:lnTo>
                  <a:lnTo>
                    <a:pt x="1166" y="1172"/>
                  </a:lnTo>
                  <a:lnTo>
                    <a:pt x="1157" y="1159"/>
                  </a:lnTo>
                  <a:lnTo>
                    <a:pt x="1145" y="1150"/>
                  </a:lnTo>
                  <a:lnTo>
                    <a:pt x="1130" y="1144"/>
                  </a:lnTo>
                  <a:lnTo>
                    <a:pt x="1116" y="1142"/>
                  </a:lnTo>
                  <a:lnTo>
                    <a:pt x="1102" y="1144"/>
                  </a:lnTo>
                  <a:lnTo>
                    <a:pt x="1087" y="1150"/>
                  </a:lnTo>
                  <a:lnTo>
                    <a:pt x="1076" y="1159"/>
                  </a:lnTo>
                  <a:lnTo>
                    <a:pt x="788" y="1447"/>
                  </a:lnTo>
                  <a:lnTo>
                    <a:pt x="706" y="1364"/>
                  </a:lnTo>
                  <a:lnTo>
                    <a:pt x="911" y="1159"/>
                  </a:lnTo>
                  <a:lnTo>
                    <a:pt x="920" y="1147"/>
                  </a:lnTo>
                  <a:lnTo>
                    <a:pt x="927" y="1133"/>
                  </a:lnTo>
                  <a:lnTo>
                    <a:pt x="928" y="1118"/>
                  </a:lnTo>
                  <a:lnTo>
                    <a:pt x="927" y="1104"/>
                  </a:lnTo>
                  <a:lnTo>
                    <a:pt x="920" y="1089"/>
                  </a:lnTo>
                  <a:lnTo>
                    <a:pt x="911" y="1078"/>
                  </a:lnTo>
                  <a:lnTo>
                    <a:pt x="899" y="1068"/>
                  </a:lnTo>
                  <a:lnTo>
                    <a:pt x="884" y="1062"/>
                  </a:lnTo>
                  <a:lnTo>
                    <a:pt x="871" y="1061"/>
                  </a:lnTo>
                  <a:lnTo>
                    <a:pt x="856" y="1062"/>
                  </a:lnTo>
                  <a:lnTo>
                    <a:pt x="841" y="1068"/>
                  </a:lnTo>
                  <a:lnTo>
                    <a:pt x="830" y="1078"/>
                  </a:lnTo>
                  <a:lnTo>
                    <a:pt x="625" y="1283"/>
                  </a:lnTo>
                  <a:lnTo>
                    <a:pt x="543" y="1200"/>
                  </a:lnTo>
                  <a:lnTo>
                    <a:pt x="830" y="913"/>
                  </a:lnTo>
                  <a:lnTo>
                    <a:pt x="839" y="901"/>
                  </a:lnTo>
                  <a:lnTo>
                    <a:pt x="844" y="886"/>
                  </a:lnTo>
                  <a:lnTo>
                    <a:pt x="846" y="872"/>
                  </a:lnTo>
                  <a:lnTo>
                    <a:pt x="844" y="858"/>
                  </a:lnTo>
                  <a:lnTo>
                    <a:pt x="839" y="843"/>
                  </a:lnTo>
                  <a:lnTo>
                    <a:pt x="830" y="831"/>
                  </a:lnTo>
                  <a:lnTo>
                    <a:pt x="817" y="822"/>
                  </a:lnTo>
                  <a:lnTo>
                    <a:pt x="803" y="815"/>
                  </a:lnTo>
                  <a:lnTo>
                    <a:pt x="788" y="814"/>
                  </a:lnTo>
                  <a:lnTo>
                    <a:pt x="774" y="815"/>
                  </a:lnTo>
                  <a:lnTo>
                    <a:pt x="760" y="822"/>
                  </a:lnTo>
                  <a:lnTo>
                    <a:pt x="747" y="831"/>
                  </a:lnTo>
                  <a:lnTo>
                    <a:pt x="460" y="1118"/>
                  </a:lnTo>
                  <a:lnTo>
                    <a:pt x="379" y="1036"/>
                  </a:lnTo>
                  <a:lnTo>
                    <a:pt x="584" y="831"/>
                  </a:lnTo>
                  <a:lnTo>
                    <a:pt x="593" y="818"/>
                  </a:lnTo>
                  <a:lnTo>
                    <a:pt x="598" y="805"/>
                  </a:lnTo>
                  <a:lnTo>
                    <a:pt x="601" y="790"/>
                  </a:lnTo>
                  <a:lnTo>
                    <a:pt x="598" y="775"/>
                  </a:lnTo>
                  <a:lnTo>
                    <a:pt x="593" y="761"/>
                  </a:lnTo>
                  <a:lnTo>
                    <a:pt x="584" y="749"/>
                  </a:lnTo>
                  <a:lnTo>
                    <a:pt x="571" y="739"/>
                  </a:lnTo>
                  <a:lnTo>
                    <a:pt x="557" y="734"/>
                  </a:lnTo>
                  <a:lnTo>
                    <a:pt x="543" y="732"/>
                  </a:lnTo>
                  <a:lnTo>
                    <a:pt x="528" y="734"/>
                  </a:lnTo>
                  <a:lnTo>
                    <a:pt x="514" y="739"/>
                  </a:lnTo>
                  <a:lnTo>
                    <a:pt x="501" y="749"/>
                  </a:lnTo>
                  <a:lnTo>
                    <a:pt x="297" y="954"/>
                  </a:lnTo>
                  <a:lnTo>
                    <a:pt x="214" y="872"/>
                  </a:lnTo>
                  <a:lnTo>
                    <a:pt x="501" y="585"/>
                  </a:lnTo>
                  <a:lnTo>
                    <a:pt x="511" y="572"/>
                  </a:lnTo>
                  <a:lnTo>
                    <a:pt x="516" y="558"/>
                  </a:lnTo>
                  <a:lnTo>
                    <a:pt x="518" y="543"/>
                  </a:lnTo>
                  <a:lnTo>
                    <a:pt x="516" y="528"/>
                  </a:lnTo>
                  <a:lnTo>
                    <a:pt x="511" y="515"/>
                  </a:lnTo>
                  <a:lnTo>
                    <a:pt x="501" y="502"/>
                  </a:lnTo>
                  <a:lnTo>
                    <a:pt x="489" y="492"/>
                  </a:lnTo>
                  <a:lnTo>
                    <a:pt x="475" y="487"/>
                  </a:lnTo>
                  <a:lnTo>
                    <a:pt x="460" y="485"/>
                  </a:lnTo>
                  <a:lnTo>
                    <a:pt x="445" y="487"/>
                  </a:lnTo>
                  <a:lnTo>
                    <a:pt x="432" y="492"/>
                  </a:lnTo>
                  <a:lnTo>
                    <a:pt x="420" y="502"/>
                  </a:lnTo>
                  <a:lnTo>
                    <a:pt x="133" y="790"/>
                  </a:lnTo>
                  <a:lnTo>
                    <a:pt x="51" y="707"/>
                  </a:lnTo>
                  <a:lnTo>
                    <a:pt x="33" y="686"/>
                  </a:lnTo>
                  <a:lnTo>
                    <a:pt x="19" y="664"/>
                  </a:lnTo>
                  <a:lnTo>
                    <a:pt x="8" y="638"/>
                  </a:lnTo>
                  <a:lnTo>
                    <a:pt x="2" y="612"/>
                  </a:lnTo>
                  <a:lnTo>
                    <a:pt x="0" y="585"/>
                  </a:lnTo>
                  <a:lnTo>
                    <a:pt x="2" y="557"/>
                  </a:lnTo>
                  <a:lnTo>
                    <a:pt x="8" y="531"/>
                  </a:lnTo>
                  <a:lnTo>
                    <a:pt x="19" y="505"/>
                  </a:lnTo>
                  <a:lnTo>
                    <a:pt x="33" y="482"/>
                  </a:lnTo>
                  <a:lnTo>
                    <a:pt x="51" y="461"/>
                  </a:lnTo>
                  <a:lnTo>
                    <a:pt x="460" y="50"/>
                  </a:lnTo>
                  <a:lnTo>
                    <a:pt x="484" y="30"/>
                  </a:lnTo>
                  <a:lnTo>
                    <a:pt x="511" y="15"/>
                  </a:lnTo>
                  <a:lnTo>
                    <a:pt x="539" y="5"/>
                  </a:lnTo>
                  <a:lnTo>
                    <a:pt x="569" y="0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527"/>
            <p:cNvSpPr>
              <a:spLocks/>
            </p:cNvSpPr>
            <p:nvPr/>
          </p:nvSpPr>
          <p:spPr bwMode="auto">
            <a:xfrm>
              <a:off x="2982913" y="2374900"/>
              <a:ext cx="39688" cy="41275"/>
            </a:xfrm>
            <a:custGeom>
              <a:avLst/>
              <a:gdLst>
                <a:gd name="T0" fmla="*/ 115 w 230"/>
                <a:gd name="T1" fmla="*/ 0 h 230"/>
                <a:gd name="T2" fmla="*/ 137 w 230"/>
                <a:gd name="T3" fmla="*/ 2 h 230"/>
                <a:gd name="T4" fmla="*/ 158 w 230"/>
                <a:gd name="T5" fmla="*/ 8 h 230"/>
                <a:gd name="T6" fmla="*/ 178 w 230"/>
                <a:gd name="T7" fmla="*/ 19 h 230"/>
                <a:gd name="T8" fmla="*/ 196 w 230"/>
                <a:gd name="T9" fmla="*/ 33 h 230"/>
                <a:gd name="T10" fmla="*/ 211 w 230"/>
                <a:gd name="T11" fmla="*/ 51 h 230"/>
                <a:gd name="T12" fmla="*/ 222 w 230"/>
                <a:gd name="T13" fmla="*/ 72 h 230"/>
                <a:gd name="T14" fmla="*/ 228 w 230"/>
                <a:gd name="T15" fmla="*/ 93 h 230"/>
                <a:gd name="T16" fmla="*/ 230 w 230"/>
                <a:gd name="T17" fmla="*/ 115 h 230"/>
                <a:gd name="T18" fmla="*/ 228 w 230"/>
                <a:gd name="T19" fmla="*/ 137 h 230"/>
                <a:gd name="T20" fmla="*/ 222 w 230"/>
                <a:gd name="T21" fmla="*/ 158 h 230"/>
                <a:gd name="T22" fmla="*/ 211 w 230"/>
                <a:gd name="T23" fmla="*/ 178 h 230"/>
                <a:gd name="T24" fmla="*/ 196 w 230"/>
                <a:gd name="T25" fmla="*/ 196 h 230"/>
                <a:gd name="T26" fmla="*/ 178 w 230"/>
                <a:gd name="T27" fmla="*/ 211 h 230"/>
                <a:gd name="T28" fmla="*/ 158 w 230"/>
                <a:gd name="T29" fmla="*/ 222 h 230"/>
                <a:gd name="T30" fmla="*/ 137 w 230"/>
                <a:gd name="T31" fmla="*/ 228 h 230"/>
                <a:gd name="T32" fmla="*/ 115 w 230"/>
                <a:gd name="T33" fmla="*/ 230 h 230"/>
                <a:gd name="T34" fmla="*/ 93 w 230"/>
                <a:gd name="T35" fmla="*/ 228 h 230"/>
                <a:gd name="T36" fmla="*/ 72 w 230"/>
                <a:gd name="T37" fmla="*/ 222 h 230"/>
                <a:gd name="T38" fmla="*/ 52 w 230"/>
                <a:gd name="T39" fmla="*/ 211 h 230"/>
                <a:gd name="T40" fmla="*/ 34 w 230"/>
                <a:gd name="T41" fmla="*/ 196 h 230"/>
                <a:gd name="T42" fmla="*/ 19 w 230"/>
                <a:gd name="T43" fmla="*/ 178 h 230"/>
                <a:gd name="T44" fmla="*/ 9 w 230"/>
                <a:gd name="T45" fmla="*/ 159 h 230"/>
                <a:gd name="T46" fmla="*/ 2 w 230"/>
                <a:gd name="T47" fmla="*/ 137 h 230"/>
                <a:gd name="T48" fmla="*/ 0 w 230"/>
                <a:gd name="T49" fmla="*/ 115 h 230"/>
                <a:gd name="T50" fmla="*/ 2 w 230"/>
                <a:gd name="T51" fmla="*/ 93 h 230"/>
                <a:gd name="T52" fmla="*/ 9 w 230"/>
                <a:gd name="T53" fmla="*/ 71 h 230"/>
                <a:gd name="T54" fmla="*/ 19 w 230"/>
                <a:gd name="T55" fmla="*/ 50 h 230"/>
                <a:gd name="T56" fmla="*/ 34 w 230"/>
                <a:gd name="T57" fmla="*/ 33 h 230"/>
                <a:gd name="T58" fmla="*/ 52 w 230"/>
                <a:gd name="T59" fmla="*/ 19 h 230"/>
                <a:gd name="T60" fmla="*/ 72 w 230"/>
                <a:gd name="T61" fmla="*/ 8 h 230"/>
                <a:gd name="T62" fmla="*/ 93 w 230"/>
                <a:gd name="T63" fmla="*/ 2 h 230"/>
                <a:gd name="T64" fmla="*/ 115 w 230"/>
                <a:gd name="T6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0" h="230">
                  <a:moveTo>
                    <a:pt x="115" y="0"/>
                  </a:moveTo>
                  <a:lnTo>
                    <a:pt x="137" y="2"/>
                  </a:lnTo>
                  <a:lnTo>
                    <a:pt x="158" y="8"/>
                  </a:lnTo>
                  <a:lnTo>
                    <a:pt x="178" y="19"/>
                  </a:lnTo>
                  <a:lnTo>
                    <a:pt x="196" y="33"/>
                  </a:lnTo>
                  <a:lnTo>
                    <a:pt x="211" y="51"/>
                  </a:lnTo>
                  <a:lnTo>
                    <a:pt x="222" y="72"/>
                  </a:lnTo>
                  <a:lnTo>
                    <a:pt x="228" y="93"/>
                  </a:lnTo>
                  <a:lnTo>
                    <a:pt x="230" y="115"/>
                  </a:lnTo>
                  <a:lnTo>
                    <a:pt x="228" y="137"/>
                  </a:lnTo>
                  <a:lnTo>
                    <a:pt x="222" y="158"/>
                  </a:lnTo>
                  <a:lnTo>
                    <a:pt x="211" y="178"/>
                  </a:lnTo>
                  <a:lnTo>
                    <a:pt x="196" y="196"/>
                  </a:lnTo>
                  <a:lnTo>
                    <a:pt x="178" y="211"/>
                  </a:lnTo>
                  <a:lnTo>
                    <a:pt x="158" y="222"/>
                  </a:lnTo>
                  <a:lnTo>
                    <a:pt x="137" y="228"/>
                  </a:lnTo>
                  <a:lnTo>
                    <a:pt x="115" y="230"/>
                  </a:lnTo>
                  <a:lnTo>
                    <a:pt x="93" y="228"/>
                  </a:lnTo>
                  <a:lnTo>
                    <a:pt x="72" y="222"/>
                  </a:lnTo>
                  <a:lnTo>
                    <a:pt x="52" y="211"/>
                  </a:lnTo>
                  <a:lnTo>
                    <a:pt x="34" y="196"/>
                  </a:lnTo>
                  <a:lnTo>
                    <a:pt x="19" y="178"/>
                  </a:lnTo>
                  <a:lnTo>
                    <a:pt x="9" y="159"/>
                  </a:lnTo>
                  <a:lnTo>
                    <a:pt x="2" y="137"/>
                  </a:lnTo>
                  <a:lnTo>
                    <a:pt x="0" y="115"/>
                  </a:lnTo>
                  <a:lnTo>
                    <a:pt x="2" y="93"/>
                  </a:lnTo>
                  <a:lnTo>
                    <a:pt x="9" y="71"/>
                  </a:lnTo>
                  <a:lnTo>
                    <a:pt x="19" y="50"/>
                  </a:lnTo>
                  <a:lnTo>
                    <a:pt x="34" y="33"/>
                  </a:lnTo>
                  <a:lnTo>
                    <a:pt x="52" y="19"/>
                  </a:lnTo>
                  <a:lnTo>
                    <a:pt x="72" y="8"/>
                  </a:lnTo>
                  <a:lnTo>
                    <a:pt x="93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4" name="Freeform 532"/>
          <p:cNvSpPr>
            <a:spLocks noEditPoints="1"/>
          </p:cNvSpPr>
          <p:nvPr/>
        </p:nvSpPr>
        <p:spPr bwMode="auto">
          <a:xfrm>
            <a:off x="3589127" y="1887538"/>
            <a:ext cx="327025" cy="614363"/>
          </a:xfrm>
          <a:custGeom>
            <a:avLst/>
            <a:gdLst>
              <a:gd name="T0" fmla="*/ 1740 w 1857"/>
              <a:gd name="T1" fmla="*/ 2672 h 3486"/>
              <a:gd name="T2" fmla="*/ 888 w 1857"/>
              <a:gd name="T3" fmla="*/ 4 h 3486"/>
              <a:gd name="T4" fmla="*/ 928 w 1857"/>
              <a:gd name="T5" fmla="*/ 59 h 3486"/>
              <a:gd name="T6" fmla="*/ 1833 w 1857"/>
              <a:gd name="T7" fmla="*/ 2567 h 3486"/>
              <a:gd name="T8" fmla="*/ 1857 w 1857"/>
              <a:gd name="T9" fmla="*/ 3428 h 3486"/>
              <a:gd name="T10" fmla="*/ 1818 w 1857"/>
              <a:gd name="T11" fmla="*/ 3483 h 3486"/>
              <a:gd name="T12" fmla="*/ 38 w 1857"/>
              <a:gd name="T13" fmla="*/ 3482 h 3486"/>
              <a:gd name="T14" fmla="*/ 31 w 1857"/>
              <a:gd name="T15" fmla="*/ 3479 h 3486"/>
              <a:gd name="T16" fmla="*/ 17 w 1857"/>
              <a:gd name="T17" fmla="*/ 3469 h 3486"/>
              <a:gd name="T18" fmla="*/ 7 w 1857"/>
              <a:gd name="T19" fmla="*/ 3455 h 3486"/>
              <a:gd name="T20" fmla="*/ 3 w 1857"/>
              <a:gd name="T21" fmla="*/ 3448 h 3486"/>
              <a:gd name="T22" fmla="*/ 0 w 1857"/>
              <a:gd name="T23" fmla="*/ 3431 h 3486"/>
              <a:gd name="T24" fmla="*/ 348 w 1857"/>
              <a:gd name="T25" fmla="*/ 2905 h 3486"/>
              <a:gd name="T26" fmla="*/ 403 w 1857"/>
              <a:gd name="T27" fmla="*/ 2866 h 3486"/>
              <a:gd name="T28" fmla="*/ 382 w 1857"/>
              <a:gd name="T29" fmla="*/ 2800 h 3486"/>
              <a:gd name="T30" fmla="*/ 0 w 1857"/>
              <a:gd name="T31" fmla="*/ 2672 h 3486"/>
              <a:gd name="T32" fmla="*/ 279 w 1857"/>
              <a:gd name="T33" fmla="*/ 2649 h 3486"/>
              <a:gd name="T34" fmla="*/ 279 w 1857"/>
              <a:gd name="T35" fmla="*/ 2580 h 3486"/>
              <a:gd name="T36" fmla="*/ 0 w 1857"/>
              <a:gd name="T37" fmla="*/ 2557 h 3486"/>
              <a:gd name="T38" fmla="*/ 382 w 1857"/>
              <a:gd name="T39" fmla="*/ 2429 h 3486"/>
              <a:gd name="T40" fmla="*/ 403 w 1857"/>
              <a:gd name="T41" fmla="*/ 2364 h 3486"/>
              <a:gd name="T42" fmla="*/ 348 w 1857"/>
              <a:gd name="T43" fmla="*/ 2324 h 3486"/>
              <a:gd name="T44" fmla="*/ 251 w 1857"/>
              <a:gd name="T45" fmla="*/ 2206 h 3486"/>
              <a:gd name="T46" fmla="*/ 290 w 1857"/>
              <a:gd name="T47" fmla="*/ 2150 h 3486"/>
              <a:gd name="T48" fmla="*/ 251 w 1857"/>
              <a:gd name="T49" fmla="*/ 2094 h 3486"/>
              <a:gd name="T50" fmla="*/ 348 w 1857"/>
              <a:gd name="T51" fmla="*/ 1976 h 3486"/>
              <a:gd name="T52" fmla="*/ 403 w 1857"/>
              <a:gd name="T53" fmla="*/ 1936 h 3486"/>
              <a:gd name="T54" fmla="*/ 382 w 1857"/>
              <a:gd name="T55" fmla="*/ 1871 h 3486"/>
              <a:gd name="T56" fmla="*/ 0 w 1857"/>
              <a:gd name="T57" fmla="*/ 1743 h 3486"/>
              <a:gd name="T58" fmla="*/ 279 w 1857"/>
              <a:gd name="T59" fmla="*/ 1720 h 3486"/>
              <a:gd name="T60" fmla="*/ 279 w 1857"/>
              <a:gd name="T61" fmla="*/ 1651 h 3486"/>
              <a:gd name="T62" fmla="*/ 0 w 1857"/>
              <a:gd name="T63" fmla="*/ 1627 h 3486"/>
              <a:gd name="T64" fmla="*/ 382 w 1857"/>
              <a:gd name="T65" fmla="*/ 1500 h 3486"/>
              <a:gd name="T66" fmla="*/ 403 w 1857"/>
              <a:gd name="T67" fmla="*/ 1434 h 3486"/>
              <a:gd name="T68" fmla="*/ 348 w 1857"/>
              <a:gd name="T69" fmla="*/ 1395 h 3486"/>
              <a:gd name="T70" fmla="*/ 251 w 1857"/>
              <a:gd name="T71" fmla="*/ 1275 h 3486"/>
              <a:gd name="T72" fmla="*/ 290 w 1857"/>
              <a:gd name="T73" fmla="*/ 1220 h 3486"/>
              <a:gd name="T74" fmla="*/ 251 w 1857"/>
              <a:gd name="T75" fmla="*/ 1165 h 3486"/>
              <a:gd name="T76" fmla="*/ 348 w 1857"/>
              <a:gd name="T77" fmla="*/ 1047 h 3486"/>
              <a:gd name="T78" fmla="*/ 403 w 1857"/>
              <a:gd name="T79" fmla="*/ 1007 h 3486"/>
              <a:gd name="T80" fmla="*/ 382 w 1857"/>
              <a:gd name="T81" fmla="*/ 941 h 3486"/>
              <a:gd name="T82" fmla="*/ 0 w 1857"/>
              <a:gd name="T83" fmla="*/ 814 h 3486"/>
              <a:gd name="T84" fmla="*/ 279 w 1857"/>
              <a:gd name="T85" fmla="*/ 790 h 3486"/>
              <a:gd name="T86" fmla="*/ 279 w 1857"/>
              <a:gd name="T87" fmla="*/ 722 h 3486"/>
              <a:gd name="T88" fmla="*/ 0 w 1857"/>
              <a:gd name="T89" fmla="*/ 698 h 3486"/>
              <a:gd name="T90" fmla="*/ 382 w 1857"/>
              <a:gd name="T91" fmla="*/ 571 h 3486"/>
              <a:gd name="T92" fmla="*/ 403 w 1857"/>
              <a:gd name="T93" fmla="*/ 505 h 3486"/>
              <a:gd name="T94" fmla="*/ 348 w 1857"/>
              <a:gd name="T95" fmla="*/ 466 h 3486"/>
              <a:gd name="T96" fmla="*/ 251 w 1857"/>
              <a:gd name="T97" fmla="*/ 346 h 3486"/>
              <a:gd name="T98" fmla="*/ 290 w 1857"/>
              <a:gd name="T99" fmla="*/ 291 h 3486"/>
              <a:gd name="T100" fmla="*/ 251 w 1857"/>
              <a:gd name="T101" fmla="*/ 236 h 3486"/>
              <a:gd name="T102" fmla="*/ 3 w 1857"/>
              <a:gd name="T103" fmla="*/ 41 h 3486"/>
              <a:gd name="T104" fmla="*/ 58 w 1857"/>
              <a:gd name="T105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57" h="3486">
                <a:moveTo>
                  <a:pt x="894" y="2672"/>
                </a:moveTo>
                <a:lnTo>
                  <a:pt x="198" y="3370"/>
                </a:lnTo>
                <a:lnTo>
                  <a:pt x="1740" y="3370"/>
                </a:lnTo>
                <a:lnTo>
                  <a:pt x="1740" y="2672"/>
                </a:lnTo>
                <a:lnTo>
                  <a:pt x="894" y="2672"/>
                </a:lnTo>
                <a:close/>
                <a:moveTo>
                  <a:pt x="58" y="0"/>
                </a:moveTo>
                <a:lnTo>
                  <a:pt x="870" y="0"/>
                </a:lnTo>
                <a:lnTo>
                  <a:pt x="888" y="4"/>
                </a:lnTo>
                <a:lnTo>
                  <a:pt x="905" y="12"/>
                </a:lnTo>
                <a:lnTo>
                  <a:pt x="917" y="25"/>
                </a:lnTo>
                <a:lnTo>
                  <a:pt x="925" y="41"/>
                </a:lnTo>
                <a:lnTo>
                  <a:pt x="928" y="59"/>
                </a:lnTo>
                <a:lnTo>
                  <a:pt x="928" y="2557"/>
                </a:lnTo>
                <a:lnTo>
                  <a:pt x="1799" y="2557"/>
                </a:lnTo>
                <a:lnTo>
                  <a:pt x="1818" y="2560"/>
                </a:lnTo>
                <a:lnTo>
                  <a:pt x="1833" y="2567"/>
                </a:lnTo>
                <a:lnTo>
                  <a:pt x="1846" y="2580"/>
                </a:lnTo>
                <a:lnTo>
                  <a:pt x="1853" y="2596"/>
                </a:lnTo>
                <a:lnTo>
                  <a:pt x="1857" y="2615"/>
                </a:lnTo>
                <a:lnTo>
                  <a:pt x="1857" y="3428"/>
                </a:lnTo>
                <a:lnTo>
                  <a:pt x="1853" y="3446"/>
                </a:lnTo>
                <a:lnTo>
                  <a:pt x="1846" y="3463"/>
                </a:lnTo>
                <a:lnTo>
                  <a:pt x="1833" y="3474"/>
                </a:lnTo>
                <a:lnTo>
                  <a:pt x="1818" y="3483"/>
                </a:lnTo>
                <a:lnTo>
                  <a:pt x="1799" y="3486"/>
                </a:lnTo>
                <a:lnTo>
                  <a:pt x="58" y="3486"/>
                </a:lnTo>
                <a:lnTo>
                  <a:pt x="48" y="3485"/>
                </a:lnTo>
                <a:lnTo>
                  <a:pt x="38" y="3482"/>
                </a:lnTo>
                <a:lnTo>
                  <a:pt x="37" y="3482"/>
                </a:lnTo>
                <a:lnTo>
                  <a:pt x="36" y="3482"/>
                </a:lnTo>
                <a:lnTo>
                  <a:pt x="33" y="3481"/>
                </a:lnTo>
                <a:lnTo>
                  <a:pt x="31" y="3479"/>
                </a:lnTo>
                <a:lnTo>
                  <a:pt x="26" y="3476"/>
                </a:lnTo>
                <a:lnTo>
                  <a:pt x="23" y="3474"/>
                </a:lnTo>
                <a:lnTo>
                  <a:pt x="20" y="3471"/>
                </a:lnTo>
                <a:lnTo>
                  <a:pt x="17" y="3469"/>
                </a:lnTo>
                <a:lnTo>
                  <a:pt x="14" y="3466"/>
                </a:lnTo>
                <a:lnTo>
                  <a:pt x="12" y="3463"/>
                </a:lnTo>
                <a:lnTo>
                  <a:pt x="10" y="3458"/>
                </a:lnTo>
                <a:lnTo>
                  <a:pt x="7" y="3455"/>
                </a:lnTo>
                <a:lnTo>
                  <a:pt x="5" y="3452"/>
                </a:lnTo>
                <a:lnTo>
                  <a:pt x="4" y="3450"/>
                </a:lnTo>
                <a:lnTo>
                  <a:pt x="4" y="3449"/>
                </a:lnTo>
                <a:lnTo>
                  <a:pt x="3" y="3448"/>
                </a:lnTo>
                <a:lnTo>
                  <a:pt x="2" y="3444"/>
                </a:lnTo>
                <a:lnTo>
                  <a:pt x="1" y="3439"/>
                </a:lnTo>
                <a:lnTo>
                  <a:pt x="1" y="3435"/>
                </a:lnTo>
                <a:lnTo>
                  <a:pt x="0" y="3431"/>
                </a:lnTo>
                <a:lnTo>
                  <a:pt x="0" y="3429"/>
                </a:lnTo>
                <a:lnTo>
                  <a:pt x="0" y="3428"/>
                </a:lnTo>
                <a:lnTo>
                  <a:pt x="0" y="2905"/>
                </a:lnTo>
                <a:lnTo>
                  <a:pt x="348" y="2905"/>
                </a:lnTo>
                <a:lnTo>
                  <a:pt x="366" y="2902"/>
                </a:lnTo>
                <a:lnTo>
                  <a:pt x="382" y="2893"/>
                </a:lnTo>
                <a:lnTo>
                  <a:pt x="394" y="2882"/>
                </a:lnTo>
                <a:lnTo>
                  <a:pt x="403" y="2866"/>
                </a:lnTo>
                <a:lnTo>
                  <a:pt x="406" y="2847"/>
                </a:lnTo>
                <a:lnTo>
                  <a:pt x="403" y="2829"/>
                </a:lnTo>
                <a:lnTo>
                  <a:pt x="394" y="2813"/>
                </a:lnTo>
                <a:lnTo>
                  <a:pt x="382" y="2800"/>
                </a:lnTo>
                <a:lnTo>
                  <a:pt x="366" y="2792"/>
                </a:lnTo>
                <a:lnTo>
                  <a:pt x="348" y="2789"/>
                </a:lnTo>
                <a:lnTo>
                  <a:pt x="0" y="2789"/>
                </a:lnTo>
                <a:lnTo>
                  <a:pt x="0" y="2672"/>
                </a:lnTo>
                <a:lnTo>
                  <a:pt x="232" y="2672"/>
                </a:lnTo>
                <a:lnTo>
                  <a:pt x="251" y="2670"/>
                </a:lnTo>
                <a:lnTo>
                  <a:pt x="266" y="2662"/>
                </a:lnTo>
                <a:lnTo>
                  <a:pt x="279" y="2649"/>
                </a:lnTo>
                <a:lnTo>
                  <a:pt x="287" y="2633"/>
                </a:lnTo>
                <a:lnTo>
                  <a:pt x="290" y="2615"/>
                </a:lnTo>
                <a:lnTo>
                  <a:pt x="287" y="2596"/>
                </a:lnTo>
                <a:lnTo>
                  <a:pt x="279" y="2580"/>
                </a:lnTo>
                <a:lnTo>
                  <a:pt x="266" y="2567"/>
                </a:lnTo>
                <a:lnTo>
                  <a:pt x="251" y="2560"/>
                </a:lnTo>
                <a:lnTo>
                  <a:pt x="232" y="2557"/>
                </a:lnTo>
                <a:lnTo>
                  <a:pt x="0" y="2557"/>
                </a:lnTo>
                <a:lnTo>
                  <a:pt x="0" y="2441"/>
                </a:lnTo>
                <a:lnTo>
                  <a:pt x="348" y="2441"/>
                </a:lnTo>
                <a:lnTo>
                  <a:pt x="366" y="2437"/>
                </a:lnTo>
                <a:lnTo>
                  <a:pt x="382" y="2429"/>
                </a:lnTo>
                <a:lnTo>
                  <a:pt x="394" y="2416"/>
                </a:lnTo>
                <a:lnTo>
                  <a:pt x="403" y="2400"/>
                </a:lnTo>
                <a:lnTo>
                  <a:pt x="406" y="2382"/>
                </a:lnTo>
                <a:lnTo>
                  <a:pt x="403" y="2364"/>
                </a:lnTo>
                <a:lnTo>
                  <a:pt x="394" y="2348"/>
                </a:lnTo>
                <a:lnTo>
                  <a:pt x="382" y="2336"/>
                </a:lnTo>
                <a:lnTo>
                  <a:pt x="366" y="2327"/>
                </a:lnTo>
                <a:lnTo>
                  <a:pt x="348" y="2324"/>
                </a:lnTo>
                <a:lnTo>
                  <a:pt x="0" y="2324"/>
                </a:lnTo>
                <a:lnTo>
                  <a:pt x="0" y="2208"/>
                </a:lnTo>
                <a:lnTo>
                  <a:pt x="232" y="2208"/>
                </a:lnTo>
                <a:lnTo>
                  <a:pt x="251" y="2206"/>
                </a:lnTo>
                <a:lnTo>
                  <a:pt x="266" y="2197"/>
                </a:lnTo>
                <a:lnTo>
                  <a:pt x="279" y="2184"/>
                </a:lnTo>
                <a:lnTo>
                  <a:pt x="287" y="2169"/>
                </a:lnTo>
                <a:lnTo>
                  <a:pt x="290" y="2150"/>
                </a:lnTo>
                <a:lnTo>
                  <a:pt x="287" y="2132"/>
                </a:lnTo>
                <a:lnTo>
                  <a:pt x="279" y="2116"/>
                </a:lnTo>
                <a:lnTo>
                  <a:pt x="266" y="2103"/>
                </a:lnTo>
                <a:lnTo>
                  <a:pt x="251" y="2094"/>
                </a:lnTo>
                <a:lnTo>
                  <a:pt x="232" y="2092"/>
                </a:lnTo>
                <a:lnTo>
                  <a:pt x="0" y="2092"/>
                </a:lnTo>
                <a:lnTo>
                  <a:pt x="0" y="1976"/>
                </a:lnTo>
                <a:lnTo>
                  <a:pt x="348" y="1976"/>
                </a:lnTo>
                <a:lnTo>
                  <a:pt x="366" y="1973"/>
                </a:lnTo>
                <a:lnTo>
                  <a:pt x="382" y="1964"/>
                </a:lnTo>
                <a:lnTo>
                  <a:pt x="394" y="1952"/>
                </a:lnTo>
                <a:lnTo>
                  <a:pt x="403" y="1936"/>
                </a:lnTo>
                <a:lnTo>
                  <a:pt x="406" y="1918"/>
                </a:lnTo>
                <a:lnTo>
                  <a:pt x="403" y="1900"/>
                </a:lnTo>
                <a:lnTo>
                  <a:pt x="394" y="1883"/>
                </a:lnTo>
                <a:lnTo>
                  <a:pt x="382" y="1871"/>
                </a:lnTo>
                <a:lnTo>
                  <a:pt x="366" y="1863"/>
                </a:lnTo>
                <a:lnTo>
                  <a:pt x="348" y="1860"/>
                </a:lnTo>
                <a:lnTo>
                  <a:pt x="0" y="1860"/>
                </a:lnTo>
                <a:lnTo>
                  <a:pt x="0" y="1743"/>
                </a:lnTo>
                <a:lnTo>
                  <a:pt x="232" y="1743"/>
                </a:lnTo>
                <a:lnTo>
                  <a:pt x="251" y="1740"/>
                </a:lnTo>
                <a:lnTo>
                  <a:pt x="266" y="1733"/>
                </a:lnTo>
                <a:lnTo>
                  <a:pt x="279" y="1720"/>
                </a:lnTo>
                <a:lnTo>
                  <a:pt x="287" y="1704"/>
                </a:lnTo>
                <a:lnTo>
                  <a:pt x="290" y="1685"/>
                </a:lnTo>
                <a:lnTo>
                  <a:pt x="287" y="1667"/>
                </a:lnTo>
                <a:lnTo>
                  <a:pt x="279" y="1651"/>
                </a:lnTo>
                <a:lnTo>
                  <a:pt x="266" y="1638"/>
                </a:lnTo>
                <a:lnTo>
                  <a:pt x="251" y="1630"/>
                </a:lnTo>
                <a:lnTo>
                  <a:pt x="232" y="1627"/>
                </a:lnTo>
                <a:lnTo>
                  <a:pt x="0" y="1627"/>
                </a:lnTo>
                <a:lnTo>
                  <a:pt x="0" y="1511"/>
                </a:lnTo>
                <a:lnTo>
                  <a:pt x="348" y="1511"/>
                </a:lnTo>
                <a:lnTo>
                  <a:pt x="366" y="1508"/>
                </a:lnTo>
                <a:lnTo>
                  <a:pt x="382" y="1500"/>
                </a:lnTo>
                <a:lnTo>
                  <a:pt x="394" y="1487"/>
                </a:lnTo>
                <a:lnTo>
                  <a:pt x="403" y="1471"/>
                </a:lnTo>
                <a:lnTo>
                  <a:pt x="406" y="1453"/>
                </a:lnTo>
                <a:lnTo>
                  <a:pt x="403" y="1434"/>
                </a:lnTo>
                <a:lnTo>
                  <a:pt x="394" y="1418"/>
                </a:lnTo>
                <a:lnTo>
                  <a:pt x="382" y="1406"/>
                </a:lnTo>
                <a:lnTo>
                  <a:pt x="366" y="1398"/>
                </a:lnTo>
                <a:lnTo>
                  <a:pt x="348" y="1395"/>
                </a:lnTo>
                <a:lnTo>
                  <a:pt x="0" y="1395"/>
                </a:lnTo>
                <a:lnTo>
                  <a:pt x="0" y="1279"/>
                </a:lnTo>
                <a:lnTo>
                  <a:pt x="232" y="1279"/>
                </a:lnTo>
                <a:lnTo>
                  <a:pt x="251" y="1275"/>
                </a:lnTo>
                <a:lnTo>
                  <a:pt x="266" y="1267"/>
                </a:lnTo>
                <a:lnTo>
                  <a:pt x="279" y="1255"/>
                </a:lnTo>
                <a:lnTo>
                  <a:pt x="287" y="1239"/>
                </a:lnTo>
                <a:lnTo>
                  <a:pt x="290" y="1220"/>
                </a:lnTo>
                <a:lnTo>
                  <a:pt x="287" y="1202"/>
                </a:lnTo>
                <a:lnTo>
                  <a:pt x="279" y="1187"/>
                </a:lnTo>
                <a:lnTo>
                  <a:pt x="266" y="1174"/>
                </a:lnTo>
                <a:lnTo>
                  <a:pt x="251" y="1165"/>
                </a:lnTo>
                <a:lnTo>
                  <a:pt x="232" y="1162"/>
                </a:lnTo>
                <a:lnTo>
                  <a:pt x="0" y="1162"/>
                </a:lnTo>
                <a:lnTo>
                  <a:pt x="0" y="1047"/>
                </a:lnTo>
                <a:lnTo>
                  <a:pt x="348" y="1047"/>
                </a:lnTo>
                <a:lnTo>
                  <a:pt x="366" y="1044"/>
                </a:lnTo>
                <a:lnTo>
                  <a:pt x="382" y="1035"/>
                </a:lnTo>
                <a:lnTo>
                  <a:pt x="394" y="1023"/>
                </a:lnTo>
                <a:lnTo>
                  <a:pt x="403" y="1007"/>
                </a:lnTo>
                <a:lnTo>
                  <a:pt x="406" y="989"/>
                </a:lnTo>
                <a:lnTo>
                  <a:pt x="403" y="970"/>
                </a:lnTo>
                <a:lnTo>
                  <a:pt x="394" y="954"/>
                </a:lnTo>
                <a:lnTo>
                  <a:pt x="382" y="941"/>
                </a:lnTo>
                <a:lnTo>
                  <a:pt x="366" y="934"/>
                </a:lnTo>
                <a:lnTo>
                  <a:pt x="348" y="930"/>
                </a:lnTo>
                <a:lnTo>
                  <a:pt x="0" y="930"/>
                </a:lnTo>
                <a:lnTo>
                  <a:pt x="0" y="814"/>
                </a:lnTo>
                <a:lnTo>
                  <a:pt x="232" y="814"/>
                </a:lnTo>
                <a:lnTo>
                  <a:pt x="251" y="811"/>
                </a:lnTo>
                <a:lnTo>
                  <a:pt x="266" y="802"/>
                </a:lnTo>
                <a:lnTo>
                  <a:pt x="279" y="790"/>
                </a:lnTo>
                <a:lnTo>
                  <a:pt x="287" y="774"/>
                </a:lnTo>
                <a:lnTo>
                  <a:pt x="290" y="756"/>
                </a:lnTo>
                <a:lnTo>
                  <a:pt x="287" y="738"/>
                </a:lnTo>
                <a:lnTo>
                  <a:pt x="279" y="722"/>
                </a:lnTo>
                <a:lnTo>
                  <a:pt x="266" y="709"/>
                </a:lnTo>
                <a:lnTo>
                  <a:pt x="251" y="701"/>
                </a:lnTo>
                <a:lnTo>
                  <a:pt x="232" y="698"/>
                </a:lnTo>
                <a:lnTo>
                  <a:pt x="0" y="698"/>
                </a:lnTo>
                <a:lnTo>
                  <a:pt x="0" y="581"/>
                </a:lnTo>
                <a:lnTo>
                  <a:pt x="348" y="581"/>
                </a:lnTo>
                <a:lnTo>
                  <a:pt x="366" y="579"/>
                </a:lnTo>
                <a:lnTo>
                  <a:pt x="382" y="571"/>
                </a:lnTo>
                <a:lnTo>
                  <a:pt x="394" y="558"/>
                </a:lnTo>
                <a:lnTo>
                  <a:pt x="403" y="542"/>
                </a:lnTo>
                <a:lnTo>
                  <a:pt x="406" y="523"/>
                </a:lnTo>
                <a:lnTo>
                  <a:pt x="403" y="505"/>
                </a:lnTo>
                <a:lnTo>
                  <a:pt x="394" y="489"/>
                </a:lnTo>
                <a:lnTo>
                  <a:pt x="382" y="477"/>
                </a:lnTo>
                <a:lnTo>
                  <a:pt x="366" y="468"/>
                </a:lnTo>
                <a:lnTo>
                  <a:pt x="348" y="466"/>
                </a:lnTo>
                <a:lnTo>
                  <a:pt x="0" y="466"/>
                </a:lnTo>
                <a:lnTo>
                  <a:pt x="0" y="350"/>
                </a:lnTo>
                <a:lnTo>
                  <a:pt x="232" y="350"/>
                </a:lnTo>
                <a:lnTo>
                  <a:pt x="251" y="346"/>
                </a:lnTo>
                <a:lnTo>
                  <a:pt x="266" y="338"/>
                </a:lnTo>
                <a:lnTo>
                  <a:pt x="279" y="325"/>
                </a:lnTo>
                <a:lnTo>
                  <a:pt x="287" y="309"/>
                </a:lnTo>
                <a:lnTo>
                  <a:pt x="290" y="291"/>
                </a:lnTo>
                <a:lnTo>
                  <a:pt x="287" y="273"/>
                </a:lnTo>
                <a:lnTo>
                  <a:pt x="279" y="256"/>
                </a:lnTo>
                <a:lnTo>
                  <a:pt x="266" y="245"/>
                </a:lnTo>
                <a:lnTo>
                  <a:pt x="251" y="236"/>
                </a:lnTo>
                <a:lnTo>
                  <a:pt x="232" y="233"/>
                </a:lnTo>
                <a:lnTo>
                  <a:pt x="0" y="233"/>
                </a:lnTo>
                <a:lnTo>
                  <a:pt x="0" y="59"/>
                </a:lnTo>
                <a:lnTo>
                  <a:pt x="3" y="41"/>
                </a:lnTo>
                <a:lnTo>
                  <a:pt x="11" y="25"/>
                </a:lnTo>
                <a:lnTo>
                  <a:pt x="23" y="12"/>
                </a:lnTo>
                <a:lnTo>
                  <a:pt x="39" y="4"/>
                </a:lnTo>
                <a:lnTo>
                  <a:pt x="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8" name="Freeform 537"/>
          <p:cNvSpPr>
            <a:spLocks noEditPoints="1"/>
          </p:cNvSpPr>
          <p:nvPr/>
        </p:nvSpPr>
        <p:spPr bwMode="auto">
          <a:xfrm>
            <a:off x="4381746" y="1887538"/>
            <a:ext cx="612775" cy="614362"/>
          </a:xfrm>
          <a:custGeom>
            <a:avLst/>
            <a:gdLst>
              <a:gd name="T0" fmla="*/ 1041 w 3477"/>
              <a:gd name="T1" fmla="*/ 1701 h 3484"/>
              <a:gd name="T2" fmla="*/ 1328 w 3477"/>
              <a:gd name="T3" fmla="*/ 1659 h 3484"/>
              <a:gd name="T4" fmla="*/ 1420 w 3477"/>
              <a:gd name="T5" fmla="*/ 1729 h 3484"/>
              <a:gd name="T6" fmla="*/ 1420 w 3477"/>
              <a:gd name="T7" fmla="*/ 1672 h 3484"/>
              <a:gd name="T8" fmla="*/ 1369 w 3477"/>
              <a:gd name="T9" fmla="*/ 1643 h 3484"/>
              <a:gd name="T10" fmla="*/ 877 w 3477"/>
              <a:gd name="T11" fmla="*/ 1536 h 3484"/>
              <a:gd name="T12" fmla="*/ 1245 w 3477"/>
              <a:gd name="T13" fmla="*/ 1906 h 3484"/>
              <a:gd name="T14" fmla="*/ 1258 w 3477"/>
              <a:gd name="T15" fmla="*/ 1404 h 3484"/>
              <a:gd name="T16" fmla="*/ 1328 w 3477"/>
              <a:gd name="T17" fmla="*/ 1496 h 3484"/>
              <a:gd name="T18" fmla="*/ 1343 w 3477"/>
              <a:gd name="T19" fmla="*/ 1439 h 3484"/>
              <a:gd name="T20" fmla="*/ 1301 w 3477"/>
              <a:gd name="T21" fmla="*/ 1398 h 3484"/>
              <a:gd name="T22" fmla="*/ 1012 w 3477"/>
              <a:gd name="T23" fmla="*/ 1321 h 3484"/>
              <a:gd name="T24" fmla="*/ 1082 w 3477"/>
              <a:gd name="T25" fmla="*/ 1413 h 3484"/>
              <a:gd name="T26" fmla="*/ 1098 w 3477"/>
              <a:gd name="T27" fmla="*/ 1357 h 3484"/>
              <a:gd name="T28" fmla="*/ 1055 w 3477"/>
              <a:gd name="T29" fmla="*/ 1316 h 3484"/>
              <a:gd name="T30" fmla="*/ 1902 w 3477"/>
              <a:gd name="T31" fmla="*/ 1248 h 3484"/>
              <a:gd name="T32" fmla="*/ 2448 w 3477"/>
              <a:gd name="T33" fmla="*/ 2 h 3484"/>
              <a:gd name="T34" fmla="*/ 2853 w 3477"/>
              <a:gd name="T35" fmla="*/ 399 h 3484"/>
              <a:gd name="T36" fmla="*/ 2853 w 3477"/>
              <a:gd name="T37" fmla="*/ 457 h 3484"/>
              <a:gd name="T38" fmla="*/ 3469 w 3477"/>
              <a:gd name="T39" fmla="*/ 2816 h 3484"/>
              <a:gd name="T40" fmla="*/ 3469 w 3477"/>
              <a:gd name="T41" fmla="*/ 2874 h 3484"/>
              <a:gd name="T42" fmla="*/ 2855 w 3477"/>
              <a:gd name="T43" fmla="*/ 3482 h 3484"/>
              <a:gd name="T44" fmla="*/ 2811 w 3477"/>
              <a:gd name="T45" fmla="*/ 3476 h 3484"/>
              <a:gd name="T46" fmla="*/ 2730 w 3477"/>
              <a:gd name="T47" fmla="*/ 3043 h 3484"/>
              <a:gd name="T48" fmla="*/ 2730 w 3477"/>
              <a:gd name="T49" fmla="*/ 2986 h 3484"/>
              <a:gd name="T50" fmla="*/ 2680 w 3477"/>
              <a:gd name="T51" fmla="*/ 2956 h 3484"/>
              <a:gd name="T52" fmla="*/ 2473 w 3477"/>
              <a:gd name="T53" fmla="*/ 3139 h 3484"/>
              <a:gd name="T54" fmla="*/ 2654 w 3477"/>
              <a:gd name="T55" fmla="*/ 2783 h 3484"/>
              <a:gd name="T56" fmla="*/ 2639 w 3477"/>
              <a:gd name="T57" fmla="*/ 2727 h 3484"/>
              <a:gd name="T58" fmla="*/ 2583 w 3477"/>
              <a:gd name="T59" fmla="*/ 2712 h 3484"/>
              <a:gd name="T60" fmla="*/ 2227 w 3477"/>
              <a:gd name="T61" fmla="*/ 2893 h 3484"/>
              <a:gd name="T62" fmla="*/ 2410 w 3477"/>
              <a:gd name="T63" fmla="*/ 2685 h 3484"/>
              <a:gd name="T64" fmla="*/ 2381 w 3477"/>
              <a:gd name="T65" fmla="*/ 2636 h 3484"/>
              <a:gd name="T66" fmla="*/ 2323 w 3477"/>
              <a:gd name="T67" fmla="*/ 2636 h 3484"/>
              <a:gd name="T68" fmla="*/ 2311 w 3477"/>
              <a:gd name="T69" fmla="*/ 2480 h 3484"/>
              <a:gd name="T70" fmla="*/ 2326 w 3477"/>
              <a:gd name="T71" fmla="*/ 2424 h 3484"/>
              <a:gd name="T72" fmla="*/ 2285 w 3477"/>
              <a:gd name="T73" fmla="*/ 2383 h 3484"/>
              <a:gd name="T74" fmla="*/ 2229 w 3477"/>
              <a:gd name="T75" fmla="*/ 2399 h 3484"/>
              <a:gd name="T76" fmla="*/ 2075 w 3477"/>
              <a:gd name="T77" fmla="*/ 2386 h 3484"/>
              <a:gd name="T78" fmla="*/ 2075 w 3477"/>
              <a:gd name="T79" fmla="*/ 2329 h 3484"/>
              <a:gd name="T80" fmla="*/ 2024 w 3477"/>
              <a:gd name="T81" fmla="*/ 2299 h 3484"/>
              <a:gd name="T82" fmla="*/ 1819 w 3477"/>
              <a:gd name="T83" fmla="*/ 2481 h 3484"/>
              <a:gd name="T84" fmla="*/ 1998 w 3477"/>
              <a:gd name="T85" fmla="*/ 2126 h 3484"/>
              <a:gd name="T86" fmla="*/ 1983 w 3477"/>
              <a:gd name="T87" fmla="*/ 2070 h 3484"/>
              <a:gd name="T88" fmla="*/ 1927 w 3477"/>
              <a:gd name="T89" fmla="*/ 2055 h 3484"/>
              <a:gd name="T90" fmla="*/ 1573 w 3477"/>
              <a:gd name="T91" fmla="*/ 2235 h 3484"/>
              <a:gd name="T92" fmla="*/ 1754 w 3477"/>
              <a:gd name="T93" fmla="*/ 2029 h 3484"/>
              <a:gd name="T94" fmla="*/ 1726 w 3477"/>
              <a:gd name="T95" fmla="*/ 1978 h 3484"/>
              <a:gd name="T96" fmla="*/ 1668 w 3477"/>
              <a:gd name="T97" fmla="*/ 1978 h 3484"/>
              <a:gd name="T98" fmla="*/ 1656 w 3477"/>
              <a:gd name="T99" fmla="*/ 1823 h 3484"/>
              <a:gd name="T100" fmla="*/ 1671 w 3477"/>
              <a:gd name="T101" fmla="*/ 1767 h 3484"/>
              <a:gd name="T102" fmla="*/ 1630 w 3477"/>
              <a:gd name="T103" fmla="*/ 1726 h 3484"/>
              <a:gd name="T104" fmla="*/ 1574 w 3477"/>
              <a:gd name="T105" fmla="*/ 1741 h 3484"/>
              <a:gd name="T106" fmla="*/ 456 w 3477"/>
              <a:gd name="T107" fmla="*/ 2859 h 3484"/>
              <a:gd name="T108" fmla="*/ 398 w 3477"/>
              <a:gd name="T109" fmla="*/ 2859 h 3484"/>
              <a:gd name="T110" fmla="*/ 2 w 3477"/>
              <a:gd name="T111" fmla="*/ 2454 h 3484"/>
              <a:gd name="T112" fmla="*/ 705 w 3477"/>
              <a:gd name="T113" fmla="*/ 1300 h 3484"/>
              <a:gd name="T114" fmla="*/ 710 w 3477"/>
              <a:gd name="T115" fmla="*/ 1294 h 3484"/>
              <a:gd name="T116" fmla="*/ 1289 w 3477"/>
              <a:gd name="T117" fmla="*/ 714 h 3484"/>
              <a:gd name="T118" fmla="*/ 1295 w 3477"/>
              <a:gd name="T119" fmla="*/ 709 h 3484"/>
              <a:gd name="T120" fmla="*/ 2433 w 3477"/>
              <a:gd name="T121" fmla="*/ 0 h 3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7" h="3484">
                <a:moveTo>
                  <a:pt x="1041" y="1701"/>
                </a:moveTo>
                <a:lnTo>
                  <a:pt x="1041" y="1701"/>
                </a:lnTo>
                <a:lnTo>
                  <a:pt x="1042" y="1701"/>
                </a:lnTo>
                <a:lnTo>
                  <a:pt x="1041" y="1701"/>
                </a:lnTo>
                <a:close/>
                <a:moveTo>
                  <a:pt x="1369" y="1643"/>
                </a:moveTo>
                <a:lnTo>
                  <a:pt x="1354" y="1645"/>
                </a:lnTo>
                <a:lnTo>
                  <a:pt x="1340" y="1650"/>
                </a:lnTo>
                <a:lnTo>
                  <a:pt x="1328" y="1659"/>
                </a:lnTo>
                <a:lnTo>
                  <a:pt x="1246" y="1741"/>
                </a:lnTo>
                <a:lnTo>
                  <a:pt x="1328" y="1823"/>
                </a:lnTo>
                <a:lnTo>
                  <a:pt x="1410" y="1741"/>
                </a:lnTo>
                <a:lnTo>
                  <a:pt x="1420" y="1729"/>
                </a:lnTo>
                <a:lnTo>
                  <a:pt x="1425" y="1716"/>
                </a:lnTo>
                <a:lnTo>
                  <a:pt x="1427" y="1701"/>
                </a:lnTo>
                <a:lnTo>
                  <a:pt x="1425" y="1686"/>
                </a:lnTo>
                <a:lnTo>
                  <a:pt x="1420" y="1672"/>
                </a:lnTo>
                <a:lnTo>
                  <a:pt x="1410" y="1659"/>
                </a:lnTo>
                <a:lnTo>
                  <a:pt x="1397" y="1650"/>
                </a:lnTo>
                <a:lnTo>
                  <a:pt x="1384" y="1645"/>
                </a:lnTo>
                <a:lnTo>
                  <a:pt x="1369" y="1643"/>
                </a:lnTo>
                <a:close/>
                <a:moveTo>
                  <a:pt x="877" y="1536"/>
                </a:moveTo>
                <a:lnTo>
                  <a:pt x="877" y="1536"/>
                </a:lnTo>
                <a:lnTo>
                  <a:pt x="877" y="1537"/>
                </a:lnTo>
                <a:lnTo>
                  <a:pt x="877" y="1536"/>
                </a:lnTo>
                <a:close/>
                <a:moveTo>
                  <a:pt x="764" y="1424"/>
                </a:moveTo>
                <a:lnTo>
                  <a:pt x="132" y="2432"/>
                </a:lnTo>
                <a:lnTo>
                  <a:pt x="426" y="2727"/>
                </a:lnTo>
                <a:lnTo>
                  <a:pt x="1245" y="1906"/>
                </a:lnTo>
                <a:lnTo>
                  <a:pt x="764" y="1424"/>
                </a:lnTo>
                <a:close/>
                <a:moveTo>
                  <a:pt x="1287" y="1396"/>
                </a:moveTo>
                <a:lnTo>
                  <a:pt x="1272" y="1398"/>
                </a:lnTo>
                <a:lnTo>
                  <a:pt x="1258" y="1404"/>
                </a:lnTo>
                <a:lnTo>
                  <a:pt x="1246" y="1413"/>
                </a:lnTo>
                <a:lnTo>
                  <a:pt x="1082" y="1577"/>
                </a:lnTo>
                <a:lnTo>
                  <a:pt x="1164" y="1659"/>
                </a:lnTo>
                <a:lnTo>
                  <a:pt x="1328" y="1496"/>
                </a:lnTo>
                <a:lnTo>
                  <a:pt x="1337" y="1483"/>
                </a:lnTo>
                <a:lnTo>
                  <a:pt x="1343" y="1469"/>
                </a:lnTo>
                <a:lnTo>
                  <a:pt x="1345" y="1454"/>
                </a:lnTo>
                <a:lnTo>
                  <a:pt x="1343" y="1439"/>
                </a:lnTo>
                <a:lnTo>
                  <a:pt x="1337" y="1426"/>
                </a:lnTo>
                <a:lnTo>
                  <a:pt x="1328" y="1413"/>
                </a:lnTo>
                <a:lnTo>
                  <a:pt x="1315" y="1404"/>
                </a:lnTo>
                <a:lnTo>
                  <a:pt x="1301" y="1398"/>
                </a:lnTo>
                <a:lnTo>
                  <a:pt x="1287" y="1396"/>
                </a:lnTo>
                <a:close/>
                <a:moveTo>
                  <a:pt x="1041" y="1314"/>
                </a:moveTo>
                <a:lnTo>
                  <a:pt x="1026" y="1316"/>
                </a:lnTo>
                <a:lnTo>
                  <a:pt x="1012" y="1321"/>
                </a:lnTo>
                <a:lnTo>
                  <a:pt x="1001" y="1331"/>
                </a:lnTo>
                <a:lnTo>
                  <a:pt x="918" y="1413"/>
                </a:lnTo>
                <a:lnTo>
                  <a:pt x="1001" y="1496"/>
                </a:lnTo>
                <a:lnTo>
                  <a:pt x="1082" y="1413"/>
                </a:lnTo>
                <a:lnTo>
                  <a:pt x="1091" y="1400"/>
                </a:lnTo>
                <a:lnTo>
                  <a:pt x="1098" y="1387"/>
                </a:lnTo>
                <a:lnTo>
                  <a:pt x="1099" y="1372"/>
                </a:lnTo>
                <a:lnTo>
                  <a:pt x="1098" y="1357"/>
                </a:lnTo>
                <a:lnTo>
                  <a:pt x="1091" y="1343"/>
                </a:lnTo>
                <a:lnTo>
                  <a:pt x="1082" y="1331"/>
                </a:lnTo>
                <a:lnTo>
                  <a:pt x="1070" y="1321"/>
                </a:lnTo>
                <a:lnTo>
                  <a:pt x="1055" y="1316"/>
                </a:lnTo>
                <a:lnTo>
                  <a:pt x="1041" y="1314"/>
                </a:lnTo>
                <a:close/>
                <a:moveTo>
                  <a:pt x="2425" y="132"/>
                </a:moveTo>
                <a:lnTo>
                  <a:pt x="1421" y="767"/>
                </a:lnTo>
                <a:lnTo>
                  <a:pt x="1902" y="1248"/>
                </a:lnTo>
                <a:lnTo>
                  <a:pt x="2721" y="427"/>
                </a:lnTo>
                <a:lnTo>
                  <a:pt x="2425" y="132"/>
                </a:lnTo>
                <a:close/>
                <a:moveTo>
                  <a:pt x="2433" y="0"/>
                </a:moveTo>
                <a:lnTo>
                  <a:pt x="2448" y="2"/>
                </a:lnTo>
                <a:lnTo>
                  <a:pt x="2462" y="7"/>
                </a:lnTo>
                <a:lnTo>
                  <a:pt x="2475" y="17"/>
                </a:lnTo>
                <a:lnTo>
                  <a:pt x="2843" y="387"/>
                </a:lnTo>
                <a:lnTo>
                  <a:pt x="2853" y="399"/>
                </a:lnTo>
                <a:lnTo>
                  <a:pt x="2859" y="412"/>
                </a:lnTo>
                <a:lnTo>
                  <a:pt x="2860" y="427"/>
                </a:lnTo>
                <a:lnTo>
                  <a:pt x="2859" y="443"/>
                </a:lnTo>
                <a:lnTo>
                  <a:pt x="2853" y="457"/>
                </a:lnTo>
                <a:lnTo>
                  <a:pt x="2843" y="469"/>
                </a:lnTo>
                <a:lnTo>
                  <a:pt x="1984" y="1329"/>
                </a:lnTo>
                <a:lnTo>
                  <a:pt x="3460" y="2804"/>
                </a:lnTo>
                <a:lnTo>
                  <a:pt x="3469" y="2816"/>
                </a:lnTo>
                <a:lnTo>
                  <a:pt x="3475" y="2830"/>
                </a:lnTo>
                <a:lnTo>
                  <a:pt x="3477" y="2845"/>
                </a:lnTo>
                <a:lnTo>
                  <a:pt x="3475" y="2860"/>
                </a:lnTo>
                <a:lnTo>
                  <a:pt x="3469" y="2874"/>
                </a:lnTo>
                <a:lnTo>
                  <a:pt x="3460" y="2886"/>
                </a:lnTo>
                <a:lnTo>
                  <a:pt x="2880" y="3467"/>
                </a:lnTo>
                <a:lnTo>
                  <a:pt x="2869" y="3476"/>
                </a:lnTo>
                <a:lnTo>
                  <a:pt x="2855" y="3482"/>
                </a:lnTo>
                <a:lnTo>
                  <a:pt x="2839" y="3484"/>
                </a:lnTo>
                <a:lnTo>
                  <a:pt x="2839" y="3484"/>
                </a:lnTo>
                <a:lnTo>
                  <a:pt x="2824" y="3482"/>
                </a:lnTo>
                <a:lnTo>
                  <a:pt x="2811" y="3476"/>
                </a:lnTo>
                <a:lnTo>
                  <a:pt x="2799" y="3467"/>
                </a:lnTo>
                <a:lnTo>
                  <a:pt x="2554" y="3222"/>
                </a:lnTo>
                <a:lnTo>
                  <a:pt x="2721" y="3056"/>
                </a:lnTo>
                <a:lnTo>
                  <a:pt x="2730" y="3043"/>
                </a:lnTo>
                <a:lnTo>
                  <a:pt x="2736" y="3029"/>
                </a:lnTo>
                <a:lnTo>
                  <a:pt x="2738" y="3014"/>
                </a:lnTo>
                <a:lnTo>
                  <a:pt x="2736" y="3000"/>
                </a:lnTo>
                <a:lnTo>
                  <a:pt x="2730" y="2986"/>
                </a:lnTo>
                <a:lnTo>
                  <a:pt x="2721" y="2973"/>
                </a:lnTo>
                <a:lnTo>
                  <a:pt x="2708" y="2964"/>
                </a:lnTo>
                <a:lnTo>
                  <a:pt x="2695" y="2958"/>
                </a:lnTo>
                <a:lnTo>
                  <a:pt x="2680" y="2956"/>
                </a:lnTo>
                <a:lnTo>
                  <a:pt x="2665" y="2958"/>
                </a:lnTo>
                <a:lnTo>
                  <a:pt x="2651" y="2964"/>
                </a:lnTo>
                <a:lnTo>
                  <a:pt x="2639" y="2973"/>
                </a:lnTo>
                <a:lnTo>
                  <a:pt x="2473" y="3139"/>
                </a:lnTo>
                <a:lnTo>
                  <a:pt x="2391" y="3058"/>
                </a:lnTo>
                <a:lnTo>
                  <a:pt x="2639" y="2809"/>
                </a:lnTo>
                <a:lnTo>
                  <a:pt x="2648" y="2796"/>
                </a:lnTo>
                <a:lnTo>
                  <a:pt x="2654" y="2783"/>
                </a:lnTo>
                <a:lnTo>
                  <a:pt x="2656" y="2768"/>
                </a:lnTo>
                <a:lnTo>
                  <a:pt x="2654" y="2753"/>
                </a:lnTo>
                <a:lnTo>
                  <a:pt x="2648" y="2739"/>
                </a:lnTo>
                <a:lnTo>
                  <a:pt x="2639" y="2727"/>
                </a:lnTo>
                <a:lnTo>
                  <a:pt x="2626" y="2717"/>
                </a:lnTo>
                <a:lnTo>
                  <a:pt x="2612" y="2712"/>
                </a:lnTo>
                <a:lnTo>
                  <a:pt x="2597" y="2710"/>
                </a:lnTo>
                <a:lnTo>
                  <a:pt x="2583" y="2712"/>
                </a:lnTo>
                <a:lnTo>
                  <a:pt x="2569" y="2717"/>
                </a:lnTo>
                <a:lnTo>
                  <a:pt x="2557" y="2727"/>
                </a:lnTo>
                <a:lnTo>
                  <a:pt x="2309" y="2975"/>
                </a:lnTo>
                <a:lnTo>
                  <a:pt x="2227" y="2893"/>
                </a:lnTo>
                <a:lnTo>
                  <a:pt x="2393" y="2727"/>
                </a:lnTo>
                <a:lnTo>
                  <a:pt x="2402" y="2714"/>
                </a:lnTo>
                <a:lnTo>
                  <a:pt x="2409" y="2700"/>
                </a:lnTo>
                <a:lnTo>
                  <a:pt x="2410" y="2685"/>
                </a:lnTo>
                <a:lnTo>
                  <a:pt x="2409" y="2671"/>
                </a:lnTo>
                <a:lnTo>
                  <a:pt x="2402" y="2657"/>
                </a:lnTo>
                <a:lnTo>
                  <a:pt x="2393" y="2644"/>
                </a:lnTo>
                <a:lnTo>
                  <a:pt x="2381" y="2636"/>
                </a:lnTo>
                <a:lnTo>
                  <a:pt x="2366" y="2629"/>
                </a:lnTo>
                <a:lnTo>
                  <a:pt x="2353" y="2627"/>
                </a:lnTo>
                <a:lnTo>
                  <a:pt x="2338" y="2629"/>
                </a:lnTo>
                <a:lnTo>
                  <a:pt x="2323" y="2636"/>
                </a:lnTo>
                <a:lnTo>
                  <a:pt x="2311" y="2644"/>
                </a:lnTo>
                <a:lnTo>
                  <a:pt x="2146" y="2810"/>
                </a:lnTo>
                <a:lnTo>
                  <a:pt x="2063" y="2729"/>
                </a:lnTo>
                <a:lnTo>
                  <a:pt x="2311" y="2480"/>
                </a:lnTo>
                <a:lnTo>
                  <a:pt x="2321" y="2468"/>
                </a:lnTo>
                <a:lnTo>
                  <a:pt x="2326" y="2454"/>
                </a:lnTo>
                <a:lnTo>
                  <a:pt x="2328" y="2439"/>
                </a:lnTo>
                <a:lnTo>
                  <a:pt x="2326" y="2424"/>
                </a:lnTo>
                <a:lnTo>
                  <a:pt x="2321" y="2410"/>
                </a:lnTo>
                <a:lnTo>
                  <a:pt x="2311" y="2399"/>
                </a:lnTo>
                <a:lnTo>
                  <a:pt x="2299" y="2389"/>
                </a:lnTo>
                <a:lnTo>
                  <a:pt x="2285" y="2383"/>
                </a:lnTo>
                <a:lnTo>
                  <a:pt x="2270" y="2381"/>
                </a:lnTo>
                <a:lnTo>
                  <a:pt x="2256" y="2383"/>
                </a:lnTo>
                <a:lnTo>
                  <a:pt x="2242" y="2389"/>
                </a:lnTo>
                <a:lnTo>
                  <a:pt x="2229" y="2399"/>
                </a:lnTo>
                <a:lnTo>
                  <a:pt x="1982" y="2646"/>
                </a:lnTo>
                <a:lnTo>
                  <a:pt x="1900" y="2564"/>
                </a:lnTo>
                <a:lnTo>
                  <a:pt x="2066" y="2399"/>
                </a:lnTo>
                <a:lnTo>
                  <a:pt x="2075" y="2386"/>
                </a:lnTo>
                <a:lnTo>
                  <a:pt x="2080" y="2372"/>
                </a:lnTo>
                <a:lnTo>
                  <a:pt x="2082" y="2358"/>
                </a:lnTo>
                <a:lnTo>
                  <a:pt x="2080" y="2343"/>
                </a:lnTo>
                <a:lnTo>
                  <a:pt x="2075" y="2329"/>
                </a:lnTo>
                <a:lnTo>
                  <a:pt x="2066" y="2316"/>
                </a:lnTo>
                <a:lnTo>
                  <a:pt x="2053" y="2307"/>
                </a:lnTo>
                <a:lnTo>
                  <a:pt x="2039" y="2301"/>
                </a:lnTo>
                <a:lnTo>
                  <a:pt x="2024" y="2299"/>
                </a:lnTo>
                <a:lnTo>
                  <a:pt x="2010" y="2301"/>
                </a:lnTo>
                <a:lnTo>
                  <a:pt x="1996" y="2307"/>
                </a:lnTo>
                <a:lnTo>
                  <a:pt x="1983" y="2316"/>
                </a:lnTo>
                <a:lnTo>
                  <a:pt x="1819" y="2481"/>
                </a:lnTo>
                <a:lnTo>
                  <a:pt x="1736" y="2400"/>
                </a:lnTo>
                <a:lnTo>
                  <a:pt x="1983" y="2152"/>
                </a:lnTo>
                <a:lnTo>
                  <a:pt x="1993" y="2140"/>
                </a:lnTo>
                <a:lnTo>
                  <a:pt x="1998" y="2126"/>
                </a:lnTo>
                <a:lnTo>
                  <a:pt x="2000" y="2111"/>
                </a:lnTo>
                <a:lnTo>
                  <a:pt x="1998" y="2096"/>
                </a:lnTo>
                <a:lnTo>
                  <a:pt x="1993" y="2083"/>
                </a:lnTo>
                <a:lnTo>
                  <a:pt x="1983" y="2070"/>
                </a:lnTo>
                <a:lnTo>
                  <a:pt x="1971" y="2060"/>
                </a:lnTo>
                <a:lnTo>
                  <a:pt x="1957" y="2055"/>
                </a:lnTo>
                <a:lnTo>
                  <a:pt x="1942" y="2053"/>
                </a:lnTo>
                <a:lnTo>
                  <a:pt x="1927" y="2055"/>
                </a:lnTo>
                <a:lnTo>
                  <a:pt x="1914" y="2060"/>
                </a:lnTo>
                <a:lnTo>
                  <a:pt x="1902" y="2070"/>
                </a:lnTo>
                <a:lnTo>
                  <a:pt x="1655" y="2317"/>
                </a:lnTo>
                <a:lnTo>
                  <a:pt x="1573" y="2235"/>
                </a:lnTo>
                <a:lnTo>
                  <a:pt x="1737" y="2070"/>
                </a:lnTo>
                <a:lnTo>
                  <a:pt x="1747" y="2057"/>
                </a:lnTo>
                <a:lnTo>
                  <a:pt x="1753" y="2043"/>
                </a:lnTo>
                <a:lnTo>
                  <a:pt x="1754" y="2029"/>
                </a:lnTo>
                <a:lnTo>
                  <a:pt x="1753" y="2014"/>
                </a:lnTo>
                <a:lnTo>
                  <a:pt x="1747" y="2000"/>
                </a:lnTo>
                <a:lnTo>
                  <a:pt x="1737" y="1987"/>
                </a:lnTo>
                <a:lnTo>
                  <a:pt x="1726" y="1978"/>
                </a:lnTo>
                <a:lnTo>
                  <a:pt x="1711" y="1973"/>
                </a:lnTo>
                <a:lnTo>
                  <a:pt x="1697" y="1970"/>
                </a:lnTo>
                <a:lnTo>
                  <a:pt x="1682" y="1973"/>
                </a:lnTo>
                <a:lnTo>
                  <a:pt x="1668" y="1978"/>
                </a:lnTo>
                <a:lnTo>
                  <a:pt x="1656" y="1987"/>
                </a:lnTo>
                <a:lnTo>
                  <a:pt x="1491" y="2153"/>
                </a:lnTo>
                <a:lnTo>
                  <a:pt x="1409" y="2071"/>
                </a:lnTo>
                <a:lnTo>
                  <a:pt x="1656" y="1823"/>
                </a:lnTo>
                <a:lnTo>
                  <a:pt x="1666" y="1811"/>
                </a:lnTo>
                <a:lnTo>
                  <a:pt x="1671" y="1797"/>
                </a:lnTo>
                <a:lnTo>
                  <a:pt x="1673" y="1782"/>
                </a:lnTo>
                <a:lnTo>
                  <a:pt x="1671" y="1767"/>
                </a:lnTo>
                <a:lnTo>
                  <a:pt x="1666" y="1754"/>
                </a:lnTo>
                <a:lnTo>
                  <a:pt x="1656" y="1741"/>
                </a:lnTo>
                <a:lnTo>
                  <a:pt x="1643" y="1732"/>
                </a:lnTo>
                <a:lnTo>
                  <a:pt x="1630" y="1726"/>
                </a:lnTo>
                <a:lnTo>
                  <a:pt x="1615" y="1724"/>
                </a:lnTo>
                <a:lnTo>
                  <a:pt x="1600" y="1726"/>
                </a:lnTo>
                <a:lnTo>
                  <a:pt x="1586" y="1732"/>
                </a:lnTo>
                <a:lnTo>
                  <a:pt x="1574" y="1741"/>
                </a:lnTo>
                <a:lnTo>
                  <a:pt x="1327" y="1988"/>
                </a:lnTo>
                <a:lnTo>
                  <a:pt x="1327" y="1988"/>
                </a:lnTo>
                <a:lnTo>
                  <a:pt x="468" y="2850"/>
                </a:lnTo>
                <a:lnTo>
                  <a:pt x="456" y="2859"/>
                </a:lnTo>
                <a:lnTo>
                  <a:pt x="441" y="2865"/>
                </a:lnTo>
                <a:lnTo>
                  <a:pt x="426" y="2867"/>
                </a:lnTo>
                <a:lnTo>
                  <a:pt x="412" y="2865"/>
                </a:lnTo>
                <a:lnTo>
                  <a:pt x="398" y="2859"/>
                </a:lnTo>
                <a:lnTo>
                  <a:pt x="385" y="2850"/>
                </a:lnTo>
                <a:lnTo>
                  <a:pt x="17" y="2480"/>
                </a:lnTo>
                <a:lnTo>
                  <a:pt x="7" y="2468"/>
                </a:lnTo>
                <a:lnTo>
                  <a:pt x="2" y="2454"/>
                </a:lnTo>
                <a:lnTo>
                  <a:pt x="0" y="2438"/>
                </a:lnTo>
                <a:lnTo>
                  <a:pt x="2" y="2423"/>
                </a:lnTo>
                <a:lnTo>
                  <a:pt x="8" y="2408"/>
                </a:lnTo>
                <a:lnTo>
                  <a:pt x="705" y="1300"/>
                </a:lnTo>
                <a:lnTo>
                  <a:pt x="706" y="1299"/>
                </a:lnTo>
                <a:lnTo>
                  <a:pt x="708" y="1298"/>
                </a:lnTo>
                <a:lnTo>
                  <a:pt x="709" y="1296"/>
                </a:lnTo>
                <a:lnTo>
                  <a:pt x="710" y="1294"/>
                </a:lnTo>
                <a:lnTo>
                  <a:pt x="711" y="1291"/>
                </a:lnTo>
                <a:lnTo>
                  <a:pt x="713" y="1290"/>
                </a:lnTo>
                <a:lnTo>
                  <a:pt x="1287" y="715"/>
                </a:lnTo>
                <a:lnTo>
                  <a:pt x="1289" y="714"/>
                </a:lnTo>
                <a:lnTo>
                  <a:pt x="1291" y="713"/>
                </a:lnTo>
                <a:lnTo>
                  <a:pt x="1293" y="711"/>
                </a:lnTo>
                <a:lnTo>
                  <a:pt x="1294" y="710"/>
                </a:lnTo>
                <a:lnTo>
                  <a:pt x="1295" y="709"/>
                </a:lnTo>
                <a:lnTo>
                  <a:pt x="1297" y="706"/>
                </a:lnTo>
                <a:lnTo>
                  <a:pt x="2403" y="9"/>
                </a:lnTo>
                <a:lnTo>
                  <a:pt x="2418" y="2"/>
                </a:lnTo>
                <a:lnTo>
                  <a:pt x="24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7" name="Group 586"/>
          <p:cNvGrpSpPr/>
          <p:nvPr/>
        </p:nvGrpSpPr>
        <p:grpSpPr>
          <a:xfrm>
            <a:off x="5318827" y="1889125"/>
            <a:ext cx="609601" cy="609600"/>
            <a:chOff x="5297488" y="1889125"/>
            <a:chExt cx="609601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2" name="Freeform 542"/>
            <p:cNvSpPr>
              <a:spLocks noEditPoints="1"/>
            </p:cNvSpPr>
            <p:nvPr/>
          </p:nvSpPr>
          <p:spPr bwMode="auto">
            <a:xfrm>
              <a:off x="5297488" y="1889125"/>
              <a:ext cx="411163" cy="339725"/>
            </a:xfrm>
            <a:custGeom>
              <a:avLst/>
              <a:gdLst>
                <a:gd name="T0" fmla="*/ 1239 w 2332"/>
                <a:gd name="T1" fmla="*/ 601 h 1922"/>
                <a:gd name="T2" fmla="*/ 673 w 2332"/>
                <a:gd name="T3" fmla="*/ 1166 h 1922"/>
                <a:gd name="T4" fmla="*/ 687 w 2332"/>
                <a:gd name="T5" fmla="*/ 1754 h 1922"/>
                <a:gd name="T6" fmla="*/ 2193 w 2332"/>
                <a:gd name="T7" fmla="*/ 304 h 1922"/>
                <a:gd name="T8" fmla="*/ 551 w 2332"/>
                <a:gd name="T9" fmla="*/ 0 h 1922"/>
                <a:gd name="T10" fmla="*/ 566 w 2332"/>
                <a:gd name="T11" fmla="*/ 1 h 1922"/>
                <a:gd name="T12" fmla="*/ 592 w 2332"/>
                <a:gd name="T13" fmla="*/ 17 h 1922"/>
                <a:gd name="T14" fmla="*/ 1167 w 2332"/>
                <a:gd name="T15" fmla="*/ 509 h 1922"/>
                <a:gd name="T16" fmla="*/ 1189 w 2332"/>
                <a:gd name="T17" fmla="*/ 496 h 1922"/>
                <a:gd name="T18" fmla="*/ 2190 w 2332"/>
                <a:gd name="T19" fmla="*/ 164 h 1922"/>
                <a:gd name="T20" fmla="*/ 2221 w 2332"/>
                <a:gd name="T21" fmla="*/ 171 h 1922"/>
                <a:gd name="T22" fmla="*/ 2316 w 2332"/>
                <a:gd name="T23" fmla="*/ 263 h 1922"/>
                <a:gd name="T24" fmla="*/ 2331 w 2332"/>
                <a:gd name="T25" fmla="*/ 289 h 1922"/>
                <a:gd name="T26" fmla="*/ 2331 w 2332"/>
                <a:gd name="T27" fmla="*/ 320 h 1922"/>
                <a:gd name="T28" fmla="*/ 2316 w 2332"/>
                <a:gd name="T29" fmla="*/ 345 h 1922"/>
                <a:gd name="T30" fmla="*/ 744 w 2332"/>
                <a:gd name="T31" fmla="*/ 1915 h 1922"/>
                <a:gd name="T32" fmla="*/ 715 w 2332"/>
                <a:gd name="T33" fmla="*/ 1922 h 1922"/>
                <a:gd name="T34" fmla="*/ 686 w 2332"/>
                <a:gd name="T35" fmla="*/ 1915 h 1922"/>
                <a:gd name="T36" fmla="*/ 592 w 2332"/>
                <a:gd name="T37" fmla="*/ 1823 h 1922"/>
                <a:gd name="T38" fmla="*/ 578 w 2332"/>
                <a:gd name="T39" fmla="*/ 1802 h 1922"/>
                <a:gd name="T40" fmla="*/ 493 w 2332"/>
                <a:gd name="T41" fmla="*/ 1215 h 1922"/>
                <a:gd name="T42" fmla="*/ 500 w 2332"/>
                <a:gd name="T43" fmla="*/ 1180 h 1922"/>
                <a:gd name="T44" fmla="*/ 551 w 2332"/>
                <a:gd name="T45" fmla="*/ 1125 h 1922"/>
                <a:gd name="T46" fmla="*/ 551 w 2332"/>
                <a:gd name="T47" fmla="*/ 797 h 1922"/>
                <a:gd name="T48" fmla="*/ 566 w 2332"/>
                <a:gd name="T49" fmla="*/ 770 h 1922"/>
                <a:gd name="T50" fmla="*/ 566 w 2332"/>
                <a:gd name="T51" fmla="*/ 741 h 1922"/>
                <a:gd name="T52" fmla="*/ 551 w 2332"/>
                <a:gd name="T53" fmla="*/ 714 h 1922"/>
                <a:gd name="T54" fmla="*/ 525 w 2332"/>
                <a:gd name="T55" fmla="*/ 700 h 1922"/>
                <a:gd name="T56" fmla="*/ 495 w 2332"/>
                <a:gd name="T57" fmla="*/ 700 h 1922"/>
                <a:gd name="T58" fmla="*/ 468 w 2332"/>
                <a:gd name="T59" fmla="*/ 714 h 1922"/>
                <a:gd name="T60" fmla="*/ 222 w 2332"/>
                <a:gd name="T61" fmla="*/ 797 h 1922"/>
                <a:gd name="T62" fmla="*/ 478 w 2332"/>
                <a:gd name="T63" fmla="*/ 538 h 1922"/>
                <a:gd name="T64" fmla="*/ 486 w 2332"/>
                <a:gd name="T65" fmla="*/ 509 h 1922"/>
                <a:gd name="T66" fmla="*/ 478 w 2332"/>
                <a:gd name="T67" fmla="*/ 481 h 1922"/>
                <a:gd name="T68" fmla="*/ 457 w 2332"/>
                <a:gd name="T69" fmla="*/ 459 h 1922"/>
                <a:gd name="T70" fmla="*/ 427 w 2332"/>
                <a:gd name="T71" fmla="*/ 452 h 1922"/>
                <a:gd name="T72" fmla="*/ 399 w 2332"/>
                <a:gd name="T73" fmla="*/ 459 h 1922"/>
                <a:gd name="T74" fmla="*/ 140 w 2332"/>
                <a:gd name="T75" fmla="*/ 714 h 1922"/>
                <a:gd name="T76" fmla="*/ 7 w 2332"/>
                <a:gd name="T77" fmla="*/ 579 h 1922"/>
                <a:gd name="T78" fmla="*/ 0 w 2332"/>
                <a:gd name="T79" fmla="*/ 550 h 1922"/>
                <a:gd name="T80" fmla="*/ 2 w 2332"/>
                <a:gd name="T81" fmla="*/ 535 h 1922"/>
                <a:gd name="T82" fmla="*/ 17 w 2332"/>
                <a:gd name="T83" fmla="*/ 509 h 1922"/>
                <a:gd name="T84" fmla="*/ 522 w 2332"/>
                <a:gd name="T85" fmla="*/ 7 h 1922"/>
                <a:gd name="T86" fmla="*/ 551 w 2332"/>
                <a:gd name="T87" fmla="*/ 0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32" h="1922">
                  <a:moveTo>
                    <a:pt x="2177" y="288"/>
                  </a:moveTo>
                  <a:lnTo>
                    <a:pt x="1239" y="601"/>
                  </a:lnTo>
                  <a:lnTo>
                    <a:pt x="1167" y="674"/>
                  </a:lnTo>
                  <a:lnTo>
                    <a:pt x="673" y="1166"/>
                  </a:lnTo>
                  <a:lnTo>
                    <a:pt x="613" y="1228"/>
                  </a:lnTo>
                  <a:lnTo>
                    <a:pt x="687" y="1754"/>
                  </a:lnTo>
                  <a:lnTo>
                    <a:pt x="715" y="1782"/>
                  </a:lnTo>
                  <a:lnTo>
                    <a:pt x="2193" y="304"/>
                  </a:lnTo>
                  <a:lnTo>
                    <a:pt x="2177" y="288"/>
                  </a:lnTo>
                  <a:close/>
                  <a:moveTo>
                    <a:pt x="551" y="0"/>
                  </a:moveTo>
                  <a:lnTo>
                    <a:pt x="551" y="0"/>
                  </a:lnTo>
                  <a:lnTo>
                    <a:pt x="566" y="1"/>
                  </a:lnTo>
                  <a:lnTo>
                    <a:pt x="579" y="7"/>
                  </a:lnTo>
                  <a:lnTo>
                    <a:pt x="592" y="17"/>
                  </a:lnTo>
                  <a:lnTo>
                    <a:pt x="1126" y="550"/>
                  </a:lnTo>
                  <a:lnTo>
                    <a:pt x="1167" y="509"/>
                  </a:lnTo>
                  <a:lnTo>
                    <a:pt x="1177" y="501"/>
                  </a:lnTo>
                  <a:lnTo>
                    <a:pt x="1189" y="496"/>
                  </a:lnTo>
                  <a:lnTo>
                    <a:pt x="2174" y="167"/>
                  </a:lnTo>
                  <a:lnTo>
                    <a:pt x="2190" y="164"/>
                  </a:lnTo>
                  <a:lnTo>
                    <a:pt x="2206" y="166"/>
                  </a:lnTo>
                  <a:lnTo>
                    <a:pt x="2221" y="171"/>
                  </a:lnTo>
                  <a:lnTo>
                    <a:pt x="2234" y="181"/>
                  </a:lnTo>
                  <a:lnTo>
                    <a:pt x="2316" y="263"/>
                  </a:lnTo>
                  <a:lnTo>
                    <a:pt x="2325" y="276"/>
                  </a:lnTo>
                  <a:lnTo>
                    <a:pt x="2331" y="289"/>
                  </a:lnTo>
                  <a:lnTo>
                    <a:pt x="2332" y="304"/>
                  </a:lnTo>
                  <a:lnTo>
                    <a:pt x="2331" y="320"/>
                  </a:lnTo>
                  <a:lnTo>
                    <a:pt x="2325" y="333"/>
                  </a:lnTo>
                  <a:lnTo>
                    <a:pt x="2316" y="345"/>
                  </a:lnTo>
                  <a:lnTo>
                    <a:pt x="756" y="1905"/>
                  </a:lnTo>
                  <a:lnTo>
                    <a:pt x="744" y="1915"/>
                  </a:lnTo>
                  <a:lnTo>
                    <a:pt x="730" y="1920"/>
                  </a:lnTo>
                  <a:lnTo>
                    <a:pt x="715" y="1922"/>
                  </a:lnTo>
                  <a:lnTo>
                    <a:pt x="701" y="1920"/>
                  </a:lnTo>
                  <a:lnTo>
                    <a:pt x="686" y="1915"/>
                  </a:lnTo>
                  <a:lnTo>
                    <a:pt x="673" y="1905"/>
                  </a:lnTo>
                  <a:lnTo>
                    <a:pt x="592" y="1823"/>
                  </a:lnTo>
                  <a:lnTo>
                    <a:pt x="584" y="1813"/>
                  </a:lnTo>
                  <a:lnTo>
                    <a:pt x="578" y="1802"/>
                  </a:lnTo>
                  <a:lnTo>
                    <a:pt x="575" y="1790"/>
                  </a:lnTo>
                  <a:lnTo>
                    <a:pt x="493" y="1215"/>
                  </a:lnTo>
                  <a:lnTo>
                    <a:pt x="493" y="1197"/>
                  </a:lnTo>
                  <a:lnTo>
                    <a:pt x="500" y="1180"/>
                  </a:lnTo>
                  <a:lnTo>
                    <a:pt x="510" y="1166"/>
                  </a:lnTo>
                  <a:lnTo>
                    <a:pt x="551" y="1125"/>
                  </a:lnTo>
                  <a:lnTo>
                    <a:pt x="386" y="960"/>
                  </a:lnTo>
                  <a:lnTo>
                    <a:pt x="551" y="797"/>
                  </a:lnTo>
                  <a:lnTo>
                    <a:pt x="560" y="785"/>
                  </a:lnTo>
                  <a:lnTo>
                    <a:pt x="566" y="770"/>
                  </a:lnTo>
                  <a:lnTo>
                    <a:pt x="568" y="755"/>
                  </a:lnTo>
                  <a:lnTo>
                    <a:pt x="566" y="741"/>
                  </a:lnTo>
                  <a:lnTo>
                    <a:pt x="560" y="727"/>
                  </a:lnTo>
                  <a:lnTo>
                    <a:pt x="551" y="714"/>
                  </a:lnTo>
                  <a:lnTo>
                    <a:pt x="538" y="705"/>
                  </a:lnTo>
                  <a:lnTo>
                    <a:pt x="525" y="700"/>
                  </a:lnTo>
                  <a:lnTo>
                    <a:pt x="510" y="698"/>
                  </a:lnTo>
                  <a:lnTo>
                    <a:pt x="495" y="700"/>
                  </a:lnTo>
                  <a:lnTo>
                    <a:pt x="481" y="705"/>
                  </a:lnTo>
                  <a:lnTo>
                    <a:pt x="468" y="714"/>
                  </a:lnTo>
                  <a:lnTo>
                    <a:pt x="305" y="879"/>
                  </a:lnTo>
                  <a:lnTo>
                    <a:pt x="222" y="797"/>
                  </a:lnTo>
                  <a:lnTo>
                    <a:pt x="468" y="550"/>
                  </a:lnTo>
                  <a:lnTo>
                    <a:pt x="478" y="538"/>
                  </a:lnTo>
                  <a:lnTo>
                    <a:pt x="484" y="524"/>
                  </a:lnTo>
                  <a:lnTo>
                    <a:pt x="486" y="509"/>
                  </a:lnTo>
                  <a:lnTo>
                    <a:pt x="484" y="494"/>
                  </a:lnTo>
                  <a:lnTo>
                    <a:pt x="478" y="481"/>
                  </a:lnTo>
                  <a:lnTo>
                    <a:pt x="468" y="468"/>
                  </a:lnTo>
                  <a:lnTo>
                    <a:pt x="457" y="459"/>
                  </a:lnTo>
                  <a:lnTo>
                    <a:pt x="442" y="454"/>
                  </a:lnTo>
                  <a:lnTo>
                    <a:pt x="427" y="452"/>
                  </a:lnTo>
                  <a:lnTo>
                    <a:pt x="413" y="454"/>
                  </a:lnTo>
                  <a:lnTo>
                    <a:pt x="399" y="459"/>
                  </a:lnTo>
                  <a:lnTo>
                    <a:pt x="386" y="468"/>
                  </a:lnTo>
                  <a:lnTo>
                    <a:pt x="140" y="714"/>
                  </a:lnTo>
                  <a:lnTo>
                    <a:pt x="17" y="592"/>
                  </a:lnTo>
                  <a:lnTo>
                    <a:pt x="7" y="579"/>
                  </a:lnTo>
                  <a:lnTo>
                    <a:pt x="2" y="565"/>
                  </a:lnTo>
                  <a:lnTo>
                    <a:pt x="0" y="550"/>
                  </a:lnTo>
                  <a:lnTo>
                    <a:pt x="0" y="550"/>
                  </a:lnTo>
                  <a:lnTo>
                    <a:pt x="2" y="535"/>
                  </a:lnTo>
                  <a:lnTo>
                    <a:pt x="7" y="522"/>
                  </a:lnTo>
                  <a:lnTo>
                    <a:pt x="17" y="509"/>
                  </a:lnTo>
                  <a:lnTo>
                    <a:pt x="510" y="17"/>
                  </a:lnTo>
                  <a:lnTo>
                    <a:pt x="522" y="7"/>
                  </a:lnTo>
                  <a:lnTo>
                    <a:pt x="536" y="1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543"/>
            <p:cNvSpPr>
              <a:spLocks noEditPoints="1"/>
            </p:cNvSpPr>
            <p:nvPr/>
          </p:nvSpPr>
          <p:spPr bwMode="auto">
            <a:xfrm>
              <a:off x="5441951" y="1962150"/>
              <a:ext cx="465138" cy="536575"/>
            </a:xfrm>
            <a:custGeom>
              <a:avLst/>
              <a:gdLst>
                <a:gd name="T0" fmla="*/ 168 w 2632"/>
                <a:gd name="T1" fmla="*/ 1645 h 3042"/>
                <a:gd name="T2" fmla="*/ 1248 w 2632"/>
                <a:gd name="T3" fmla="*/ 1165 h 3042"/>
                <a:gd name="T4" fmla="*/ 1618 w 2632"/>
                <a:gd name="T5" fmla="*/ 139 h 3042"/>
                <a:gd name="T6" fmla="*/ 1646 w 2632"/>
                <a:gd name="T7" fmla="*/ 7 h 3042"/>
                <a:gd name="T8" fmla="*/ 1751 w 2632"/>
                <a:gd name="T9" fmla="*/ 111 h 3042"/>
                <a:gd name="T10" fmla="*/ 1755 w 2632"/>
                <a:gd name="T11" fmla="*/ 158 h 3042"/>
                <a:gd name="T12" fmla="*/ 1413 w 2632"/>
                <a:gd name="T13" fmla="*/ 1165 h 3042"/>
                <a:gd name="T14" fmla="*/ 2625 w 2632"/>
                <a:gd name="T15" fmla="*/ 2463 h 3042"/>
                <a:gd name="T16" fmla="*/ 2631 w 2632"/>
                <a:gd name="T17" fmla="*/ 2506 h 3042"/>
                <a:gd name="T18" fmla="*/ 2123 w 2632"/>
                <a:gd name="T19" fmla="*/ 3025 h 3042"/>
                <a:gd name="T20" fmla="*/ 2082 w 2632"/>
                <a:gd name="T21" fmla="*/ 3042 h 3042"/>
                <a:gd name="T22" fmla="*/ 2040 w 2632"/>
                <a:gd name="T23" fmla="*/ 3025 h 3042"/>
                <a:gd name="T24" fmla="*/ 2038 w 2632"/>
                <a:gd name="T25" fmla="*/ 2508 h 3042"/>
                <a:gd name="T26" fmla="*/ 2043 w 2632"/>
                <a:gd name="T27" fmla="*/ 2465 h 3042"/>
                <a:gd name="T28" fmla="*/ 2016 w 2632"/>
                <a:gd name="T29" fmla="*/ 2428 h 3042"/>
                <a:gd name="T30" fmla="*/ 1973 w 2632"/>
                <a:gd name="T31" fmla="*/ 2423 h 3042"/>
                <a:gd name="T32" fmla="*/ 1700 w 2632"/>
                <a:gd name="T33" fmla="*/ 2685 h 3042"/>
                <a:gd name="T34" fmla="*/ 1792 w 2632"/>
                <a:gd name="T35" fmla="*/ 2426 h 3042"/>
                <a:gd name="T36" fmla="*/ 1797 w 2632"/>
                <a:gd name="T37" fmla="*/ 2382 h 3042"/>
                <a:gd name="T38" fmla="*/ 1770 w 2632"/>
                <a:gd name="T39" fmla="*/ 2347 h 3042"/>
                <a:gd name="T40" fmla="*/ 1726 w 2632"/>
                <a:gd name="T41" fmla="*/ 2341 h 3042"/>
                <a:gd name="T42" fmla="*/ 1535 w 2632"/>
                <a:gd name="T43" fmla="*/ 2520 h 3042"/>
                <a:gd name="T44" fmla="*/ 1709 w 2632"/>
                <a:gd name="T45" fmla="*/ 2179 h 3042"/>
                <a:gd name="T46" fmla="*/ 1715 w 2632"/>
                <a:gd name="T47" fmla="*/ 2136 h 3042"/>
                <a:gd name="T48" fmla="*/ 1687 w 2632"/>
                <a:gd name="T49" fmla="*/ 2101 h 3042"/>
                <a:gd name="T50" fmla="*/ 1644 w 2632"/>
                <a:gd name="T51" fmla="*/ 2094 h 3042"/>
                <a:gd name="T52" fmla="*/ 1372 w 2632"/>
                <a:gd name="T53" fmla="*/ 2356 h 3042"/>
                <a:gd name="T54" fmla="*/ 1463 w 2632"/>
                <a:gd name="T55" fmla="*/ 2097 h 3042"/>
                <a:gd name="T56" fmla="*/ 1469 w 2632"/>
                <a:gd name="T57" fmla="*/ 2054 h 3042"/>
                <a:gd name="T58" fmla="*/ 1441 w 2632"/>
                <a:gd name="T59" fmla="*/ 2018 h 3042"/>
                <a:gd name="T60" fmla="*/ 1398 w 2632"/>
                <a:gd name="T61" fmla="*/ 2013 h 3042"/>
                <a:gd name="T62" fmla="*/ 1208 w 2632"/>
                <a:gd name="T63" fmla="*/ 2192 h 3042"/>
                <a:gd name="T64" fmla="*/ 1381 w 2632"/>
                <a:gd name="T65" fmla="*/ 1851 h 3042"/>
                <a:gd name="T66" fmla="*/ 1387 w 2632"/>
                <a:gd name="T67" fmla="*/ 1807 h 3042"/>
                <a:gd name="T68" fmla="*/ 1359 w 2632"/>
                <a:gd name="T69" fmla="*/ 1772 h 3042"/>
                <a:gd name="T70" fmla="*/ 1315 w 2632"/>
                <a:gd name="T71" fmla="*/ 1766 h 3042"/>
                <a:gd name="T72" fmla="*/ 1043 w 2632"/>
                <a:gd name="T73" fmla="*/ 2027 h 3042"/>
                <a:gd name="T74" fmla="*/ 1134 w 2632"/>
                <a:gd name="T75" fmla="*/ 1769 h 3042"/>
                <a:gd name="T76" fmla="*/ 1141 w 2632"/>
                <a:gd name="T77" fmla="*/ 1726 h 3042"/>
                <a:gd name="T78" fmla="*/ 1113 w 2632"/>
                <a:gd name="T79" fmla="*/ 1690 h 3042"/>
                <a:gd name="T80" fmla="*/ 1069 w 2632"/>
                <a:gd name="T81" fmla="*/ 1684 h 3042"/>
                <a:gd name="T82" fmla="*/ 879 w 2632"/>
                <a:gd name="T83" fmla="*/ 1864 h 3042"/>
                <a:gd name="T84" fmla="*/ 744 w 2632"/>
                <a:gd name="T85" fmla="*/ 1831 h 3042"/>
                <a:gd name="T86" fmla="*/ 707 w 2632"/>
                <a:gd name="T87" fmla="*/ 1839 h 3042"/>
                <a:gd name="T88" fmla="*/ 109 w 2632"/>
                <a:gd name="T89" fmla="*/ 1749 h 3042"/>
                <a:gd name="T90" fmla="*/ 7 w 2632"/>
                <a:gd name="T91" fmla="*/ 1646 h 3042"/>
                <a:gd name="T92" fmla="*/ 2 w 2632"/>
                <a:gd name="T93" fmla="*/ 1602 h 3042"/>
                <a:gd name="T94" fmla="*/ 1577 w 2632"/>
                <a:gd name="T95" fmla="*/ 16 h 3042"/>
                <a:gd name="T96" fmla="*/ 1618 w 2632"/>
                <a:gd name="T97" fmla="*/ 0 h 3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32" h="3042">
                  <a:moveTo>
                    <a:pt x="1618" y="139"/>
                  </a:moveTo>
                  <a:lnTo>
                    <a:pt x="140" y="1617"/>
                  </a:lnTo>
                  <a:lnTo>
                    <a:pt x="168" y="1645"/>
                  </a:lnTo>
                  <a:lnTo>
                    <a:pt x="694" y="1719"/>
                  </a:lnTo>
                  <a:lnTo>
                    <a:pt x="756" y="1659"/>
                  </a:lnTo>
                  <a:lnTo>
                    <a:pt x="1248" y="1165"/>
                  </a:lnTo>
                  <a:lnTo>
                    <a:pt x="1321" y="1093"/>
                  </a:lnTo>
                  <a:lnTo>
                    <a:pt x="1634" y="155"/>
                  </a:lnTo>
                  <a:lnTo>
                    <a:pt x="1618" y="139"/>
                  </a:lnTo>
                  <a:close/>
                  <a:moveTo>
                    <a:pt x="1618" y="0"/>
                  </a:moveTo>
                  <a:lnTo>
                    <a:pt x="1633" y="2"/>
                  </a:lnTo>
                  <a:lnTo>
                    <a:pt x="1646" y="7"/>
                  </a:lnTo>
                  <a:lnTo>
                    <a:pt x="1659" y="16"/>
                  </a:lnTo>
                  <a:lnTo>
                    <a:pt x="1741" y="98"/>
                  </a:lnTo>
                  <a:lnTo>
                    <a:pt x="1751" y="111"/>
                  </a:lnTo>
                  <a:lnTo>
                    <a:pt x="1756" y="126"/>
                  </a:lnTo>
                  <a:lnTo>
                    <a:pt x="1758" y="142"/>
                  </a:lnTo>
                  <a:lnTo>
                    <a:pt x="1755" y="158"/>
                  </a:lnTo>
                  <a:lnTo>
                    <a:pt x="1426" y="1143"/>
                  </a:lnTo>
                  <a:lnTo>
                    <a:pt x="1421" y="1155"/>
                  </a:lnTo>
                  <a:lnTo>
                    <a:pt x="1413" y="1165"/>
                  </a:lnTo>
                  <a:lnTo>
                    <a:pt x="1372" y="1206"/>
                  </a:lnTo>
                  <a:lnTo>
                    <a:pt x="2615" y="2450"/>
                  </a:lnTo>
                  <a:lnTo>
                    <a:pt x="2625" y="2463"/>
                  </a:lnTo>
                  <a:lnTo>
                    <a:pt x="2631" y="2476"/>
                  </a:lnTo>
                  <a:lnTo>
                    <a:pt x="2632" y="2491"/>
                  </a:lnTo>
                  <a:lnTo>
                    <a:pt x="2631" y="2506"/>
                  </a:lnTo>
                  <a:lnTo>
                    <a:pt x="2625" y="2520"/>
                  </a:lnTo>
                  <a:lnTo>
                    <a:pt x="2615" y="2532"/>
                  </a:lnTo>
                  <a:lnTo>
                    <a:pt x="2123" y="3025"/>
                  </a:lnTo>
                  <a:lnTo>
                    <a:pt x="2110" y="3035"/>
                  </a:lnTo>
                  <a:lnTo>
                    <a:pt x="2097" y="3040"/>
                  </a:lnTo>
                  <a:lnTo>
                    <a:pt x="2082" y="3042"/>
                  </a:lnTo>
                  <a:lnTo>
                    <a:pt x="2067" y="3040"/>
                  </a:lnTo>
                  <a:lnTo>
                    <a:pt x="2053" y="3035"/>
                  </a:lnTo>
                  <a:lnTo>
                    <a:pt x="2040" y="3025"/>
                  </a:lnTo>
                  <a:lnTo>
                    <a:pt x="1783" y="2767"/>
                  </a:lnTo>
                  <a:lnTo>
                    <a:pt x="2029" y="2520"/>
                  </a:lnTo>
                  <a:lnTo>
                    <a:pt x="2038" y="2508"/>
                  </a:lnTo>
                  <a:lnTo>
                    <a:pt x="2043" y="2494"/>
                  </a:lnTo>
                  <a:lnTo>
                    <a:pt x="2045" y="2480"/>
                  </a:lnTo>
                  <a:lnTo>
                    <a:pt x="2043" y="2465"/>
                  </a:lnTo>
                  <a:lnTo>
                    <a:pt x="2038" y="2450"/>
                  </a:lnTo>
                  <a:lnTo>
                    <a:pt x="2029" y="2438"/>
                  </a:lnTo>
                  <a:lnTo>
                    <a:pt x="2016" y="2428"/>
                  </a:lnTo>
                  <a:lnTo>
                    <a:pt x="2002" y="2423"/>
                  </a:lnTo>
                  <a:lnTo>
                    <a:pt x="1988" y="2421"/>
                  </a:lnTo>
                  <a:lnTo>
                    <a:pt x="1973" y="2423"/>
                  </a:lnTo>
                  <a:lnTo>
                    <a:pt x="1958" y="2428"/>
                  </a:lnTo>
                  <a:lnTo>
                    <a:pt x="1946" y="2438"/>
                  </a:lnTo>
                  <a:lnTo>
                    <a:pt x="1700" y="2685"/>
                  </a:lnTo>
                  <a:lnTo>
                    <a:pt x="1618" y="2602"/>
                  </a:lnTo>
                  <a:lnTo>
                    <a:pt x="1783" y="2438"/>
                  </a:lnTo>
                  <a:lnTo>
                    <a:pt x="1792" y="2426"/>
                  </a:lnTo>
                  <a:lnTo>
                    <a:pt x="1797" y="2412"/>
                  </a:lnTo>
                  <a:lnTo>
                    <a:pt x="1799" y="2397"/>
                  </a:lnTo>
                  <a:lnTo>
                    <a:pt x="1797" y="2382"/>
                  </a:lnTo>
                  <a:lnTo>
                    <a:pt x="1792" y="2369"/>
                  </a:lnTo>
                  <a:lnTo>
                    <a:pt x="1783" y="2356"/>
                  </a:lnTo>
                  <a:lnTo>
                    <a:pt x="1770" y="2347"/>
                  </a:lnTo>
                  <a:lnTo>
                    <a:pt x="1756" y="2341"/>
                  </a:lnTo>
                  <a:lnTo>
                    <a:pt x="1741" y="2339"/>
                  </a:lnTo>
                  <a:lnTo>
                    <a:pt x="1726" y="2341"/>
                  </a:lnTo>
                  <a:lnTo>
                    <a:pt x="1712" y="2347"/>
                  </a:lnTo>
                  <a:lnTo>
                    <a:pt x="1700" y="2356"/>
                  </a:lnTo>
                  <a:lnTo>
                    <a:pt x="1535" y="2520"/>
                  </a:lnTo>
                  <a:lnTo>
                    <a:pt x="1454" y="2438"/>
                  </a:lnTo>
                  <a:lnTo>
                    <a:pt x="1700" y="2192"/>
                  </a:lnTo>
                  <a:lnTo>
                    <a:pt x="1709" y="2179"/>
                  </a:lnTo>
                  <a:lnTo>
                    <a:pt x="1715" y="2165"/>
                  </a:lnTo>
                  <a:lnTo>
                    <a:pt x="1718" y="2151"/>
                  </a:lnTo>
                  <a:lnTo>
                    <a:pt x="1715" y="2136"/>
                  </a:lnTo>
                  <a:lnTo>
                    <a:pt x="1709" y="2122"/>
                  </a:lnTo>
                  <a:lnTo>
                    <a:pt x="1700" y="2110"/>
                  </a:lnTo>
                  <a:lnTo>
                    <a:pt x="1687" y="2101"/>
                  </a:lnTo>
                  <a:lnTo>
                    <a:pt x="1674" y="2094"/>
                  </a:lnTo>
                  <a:lnTo>
                    <a:pt x="1659" y="2093"/>
                  </a:lnTo>
                  <a:lnTo>
                    <a:pt x="1644" y="2094"/>
                  </a:lnTo>
                  <a:lnTo>
                    <a:pt x="1631" y="2101"/>
                  </a:lnTo>
                  <a:lnTo>
                    <a:pt x="1618" y="2110"/>
                  </a:lnTo>
                  <a:lnTo>
                    <a:pt x="1372" y="2356"/>
                  </a:lnTo>
                  <a:lnTo>
                    <a:pt x="1289" y="2274"/>
                  </a:lnTo>
                  <a:lnTo>
                    <a:pt x="1454" y="2110"/>
                  </a:lnTo>
                  <a:lnTo>
                    <a:pt x="1463" y="2097"/>
                  </a:lnTo>
                  <a:lnTo>
                    <a:pt x="1469" y="2084"/>
                  </a:lnTo>
                  <a:lnTo>
                    <a:pt x="1470" y="2069"/>
                  </a:lnTo>
                  <a:lnTo>
                    <a:pt x="1469" y="2054"/>
                  </a:lnTo>
                  <a:lnTo>
                    <a:pt x="1463" y="2040"/>
                  </a:lnTo>
                  <a:lnTo>
                    <a:pt x="1454" y="2027"/>
                  </a:lnTo>
                  <a:lnTo>
                    <a:pt x="1441" y="2018"/>
                  </a:lnTo>
                  <a:lnTo>
                    <a:pt x="1427" y="2013"/>
                  </a:lnTo>
                  <a:lnTo>
                    <a:pt x="1413" y="2010"/>
                  </a:lnTo>
                  <a:lnTo>
                    <a:pt x="1398" y="2013"/>
                  </a:lnTo>
                  <a:lnTo>
                    <a:pt x="1385" y="2018"/>
                  </a:lnTo>
                  <a:lnTo>
                    <a:pt x="1372" y="2027"/>
                  </a:lnTo>
                  <a:lnTo>
                    <a:pt x="1208" y="2192"/>
                  </a:lnTo>
                  <a:lnTo>
                    <a:pt x="1126" y="2110"/>
                  </a:lnTo>
                  <a:lnTo>
                    <a:pt x="1372" y="1864"/>
                  </a:lnTo>
                  <a:lnTo>
                    <a:pt x="1381" y="1851"/>
                  </a:lnTo>
                  <a:lnTo>
                    <a:pt x="1387" y="1838"/>
                  </a:lnTo>
                  <a:lnTo>
                    <a:pt x="1389" y="1822"/>
                  </a:lnTo>
                  <a:lnTo>
                    <a:pt x="1387" y="1807"/>
                  </a:lnTo>
                  <a:lnTo>
                    <a:pt x="1381" y="1794"/>
                  </a:lnTo>
                  <a:lnTo>
                    <a:pt x="1372" y="1781"/>
                  </a:lnTo>
                  <a:lnTo>
                    <a:pt x="1359" y="1772"/>
                  </a:lnTo>
                  <a:lnTo>
                    <a:pt x="1346" y="1766"/>
                  </a:lnTo>
                  <a:lnTo>
                    <a:pt x="1330" y="1764"/>
                  </a:lnTo>
                  <a:lnTo>
                    <a:pt x="1315" y="1766"/>
                  </a:lnTo>
                  <a:lnTo>
                    <a:pt x="1302" y="1772"/>
                  </a:lnTo>
                  <a:lnTo>
                    <a:pt x="1289" y="1781"/>
                  </a:lnTo>
                  <a:lnTo>
                    <a:pt x="1043" y="2027"/>
                  </a:lnTo>
                  <a:lnTo>
                    <a:pt x="961" y="1946"/>
                  </a:lnTo>
                  <a:lnTo>
                    <a:pt x="1125" y="1781"/>
                  </a:lnTo>
                  <a:lnTo>
                    <a:pt x="1134" y="1769"/>
                  </a:lnTo>
                  <a:lnTo>
                    <a:pt x="1141" y="1755"/>
                  </a:lnTo>
                  <a:lnTo>
                    <a:pt x="1143" y="1740"/>
                  </a:lnTo>
                  <a:lnTo>
                    <a:pt x="1141" y="1726"/>
                  </a:lnTo>
                  <a:lnTo>
                    <a:pt x="1134" y="1712"/>
                  </a:lnTo>
                  <a:lnTo>
                    <a:pt x="1125" y="1699"/>
                  </a:lnTo>
                  <a:lnTo>
                    <a:pt x="1113" y="1690"/>
                  </a:lnTo>
                  <a:lnTo>
                    <a:pt x="1099" y="1684"/>
                  </a:lnTo>
                  <a:lnTo>
                    <a:pt x="1084" y="1683"/>
                  </a:lnTo>
                  <a:lnTo>
                    <a:pt x="1069" y="1684"/>
                  </a:lnTo>
                  <a:lnTo>
                    <a:pt x="1056" y="1690"/>
                  </a:lnTo>
                  <a:lnTo>
                    <a:pt x="1043" y="1699"/>
                  </a:lnTo>
                  <a:lnTo>
                    <a:pt x="879" y="1864"/>
                  </a:lnTo>
                  <a:lnTo>
                    <a:pt x="797" y="1781"/>
                  </a:lnTo>
                  <a:lnTo>
                    <a:pt x="756" y="1822"/>
                  </a:lnTo>
                  <a:lnTo>
                    <a:pt x="744" y="1831"/>
                  </a:lnTo>
                  <a:lnTo>
                    <a:pt x="730" y="1838"/>
                  </a:lnTo>
                  <a:lnTo>
                    <a:pt x="715" y="1840"/>
                  </a:lnTo>
                  <a:lnTo>
                    <a:pt x="707" y="1839"/>
                  </a:lnTo>
                  <a:lnTo>
                    <a:pt x="132" y="1757"/>
                  </a:lnTo>
                  <a:lnTo>
                    <a:pt x="119" y="1754"/>
                  </a:lnTo>
                  <a:lnTo>
                    <a:pt x="109" y="1749"/>
                  </a:lnTo>
                  <a:lnTo>
                    <a:pt x="100" y="1740"/>
                  </a:lnTo>
                  <a:lnTo>
                    <a:pt x="17" y="1659"/>
                  </a:lnTo>
                  <a:lnTo>
                    <a:pt x="7" y="1646"/>
                  </a:lnTo>
                  <a:lnTo>
                    <a:pt x="2" y="1632"/>
                  </a:lnTo>
                  <a:lnTo>
                    <a:pt x="0" y="1617"/>
                  </a:lnTo>
                  <a:lnTo>
                    <a:pt x="2" y="1602"/>
                  </a:lnTo>
                  <a:lnTo>
                    <a:pt x="7" y="1588"/>
                  </a:lnTo>
                  <a:lnTo>
                    <a:pt x="17" y="1576"/>
                  </a:lnTo>
                  <a:lnTo>
                    <a:pt x="1577" y="16"/>
                  </a:lnTo>
                  <a:lnTo>
                    <a:pt x="1589" y="7"/>
                  </a:lnTo>
                  <a:lnTo>
                    <a:pt x="1603" y="2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3" name="Group 592"/>
          <p:cNvGrpSpPr/>
          <p:nvPr/>
        </p:nvGrpSpPr>
        <p:grpSpPr>
          <a:xfrm>
            <a:off x="6256703" y="1906588"/>
            <a:ext cx="604837" cy="574675"/>
            <a:chOff x="6243638" y="1906588"/>
            <a:chExt cx="604837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7" name="Freeform 548"/>
            <p:cNvSpPr>
              <a:spLocks noEditPoints="1"/>
            </p:cNvSpPr>
            <p:nvPr/>
          </p:nvSpPr>
          <p:spPr bwMode="auto">
            <a:xfrm>
              <a:off x="6243638" y="1906588"/>
              <a:ext cx="604837" cy="574675"/>
            </a:xfrm>
            <a:custGeom>
              <a:avLst/>
              <a:gdLst>
                <a:gd name="T0" fmla="*/ 3313 w 3426"/>
                <a:gd name="T1" fmla="*/ 2831 h 3254"/>
                <a:gd name="T2" fmla="*/ 2626 w 3426"/>
                <a:gd name="T3" fmla="*/ 2601 h 3254"/>
                <a:gd name="T4" fmla="*/ 2717 w 3426"/>
                <a:gd name="T5" fmla="*/ 2879 h 3254"/>
                <a:gd name="T6" fmla="*/ 2987 w 3426"/>
                <a:gd name="T7" fmla="*/ 2856 h 3254"/>
                <a:gd name="T8" fmla="*/ 3030 w 3426"/>
                <a:gd name="T9" fmla="*/ 2565 h 3254"/>
                <a:gd name="T10" fmla="*/ 386 w 3426"/>
                <a:gd name="T11" fmla="*/ 2468 h 3254"/>
                <a:gd name="T12" fmla="*/ 233 w 3426"/>
                <a:gd name="T13" fmla="*/ 2720 h 3254"/>
                <a:gd name="T14" fmla="*/ 457 w 3426"/>
                <a:gd name="T15" fmla="*/ 2911 h 3254"/>
                <a:gd name="T16" fmla="*/ 683 w 3426"/>
                <a:gd name="T17" fmla="*/ 2720 h 3254"/>
                <a:gd name="T18" fmla="*/ 530 w 3426"/>
                <a:gd name="T19" fmla="*/ 2468 h 3254"/>
                <a:gd name="T20" fmla="*/ 3273 w 3426"/>
                <a:gd name="T21" fmla="*/ 2344 h 3254"/>
                <a:gd name="T22" fmla="*/ 2408 w 3426"/>
                <a:gd name="T23" fmla="*/ 2400 h 3254"/>
                <a:gd name="T24" fmla="*/ 2359 w 3426"/>
                <a:gd name="T25" fmla="*/ 2307 h 3254"/>
                <a:gd name="T26" fmla="*/ 2172 w 3426"/>
                <a:gd name="T27" fmla="*/ 2313 h 3254"/>
                <a:gd name="T28" fmla="*/ 1994 w 3426"/>
                <a:gd name="T29" fmla="*/ 2016 h 3254"/>
                <a:gd name="T30" fmla="*/ 2070 w 3426"/>
                <a:gd name="T31" fmla="*/ 2079 h 3254"/>
                <a:gd name="T32" fmla="*/ 421 w 3426"/>
                <a:gd name="T33" fmla="*/ 232 h 3254"/>
                <a:gd name="T34" fmla="*/ 230 w 3426"/>
                <a:gd name="T35" fmla="*/ 456 h 3254"/>
                <a:gd name="T36" fmla="*/ 421 w 3426"/>
                <a:gd name="T37" fmla="*/ 682 h 3254"/>
                <a:gd name="T38" fmla="*/ 673 w 3426"/>
                <a:gd name="T39" fmla="*/ 528 h 3254"/>
                <a:gd name="T40" fmla="*/ 562 w 3426"/>
                <a:gd name="T41" fmla="*/ 255 h 3254"/>
                <a:gd name="T42" fmla="*/ 880 w 3426"/>
                <a:gd name="T43" fmla="*/ 332 h 3254"/>
                <a:gd name="T44" fmla="*/ 1085 w 3426"/>
                <a:gd name="T45" fmla="*/ 0 h 3254"/>
                <a:gd name="T46" fmla="*/ 1189 w 3426"/>
                <a:gd name="T47" fmla="*/ 433 h 3254"/>
                <a:gd name="T48" fmla="*/ 1353 w 3426"/>
                <a:gd name="T49" fmla="*/ 340 h 3254"/>
                <a:gd name="T50" fmla="*/ 1542 w 3426"/>
                <a:gd name="T51" fmla="*/ 399 h 3254"/>
                <a:gd name="T52" fmla="*/ 1653 w 3426"/>
                <a:gd name="T53" fmla="*/ 418 h 3254"/>
                <a:gd name="T54" fmla="*/ 1828 w 3426"/>
                <a:gd name="T55" fmla="*/ 342 h 3254"/>
                <a:gd name="T56" fmla="*/ 2001 w 3426"/>
                <a:gd name="T57" fmla="*/ 418 h 3254"/>
                <a:gd name="T58" fmla="*/ 2112 w 3426"/>
                <a:gd name="T59" fmla="*/ 399 h 3254"/>
                <a:gd name="T60" fmla="*/ 2303 w 3426"/>
                <a:gd name="T61" fmla="*/ 340 h 3254"/>
                <a:gd name="T62" fmla="*/ 2467 w 3426"/>
                <a:gd name="T63" fmla="*/ 433 h 3254"/>
                <a:gd name="T64" fmla="*/ 2570 w 3426"/>
                <a:gd name="T65" fmla="*/ 0 h 3254"/>
                <a:gd name="T66" fmla="*/ 2774 w 3426"/>
                <a:gd name="T67" fmla="*/ 332 h 3254"/>
                <a:gd name="T68" fmla="*/ 2935 w 3426"/>
                <a:gd name="T69" fmla="*/ 446 h 3254"/>
                <a:gd name="T70" fmla="*/ 3255 w 3426"/>
                <a:gd name="T71" fmla="*/ 0 h 3254"/>
                <a:gd name="T72" fmla="*/ 3426 w 3426"/>
                <a:gd name="T73" fmla="*/ 171 h 3254"/>
                <a:gd name="T74" fmla="*/ 3286 w 3426"/>
                <a:gd name="T75" fmla="*/ 910 h 3254"/>
                <a:gd name="T76" fmla="*/ 3386 w 3426"/>
                <a:gd name="T77" fmla="*/ 2288 h 3254"/>
                <a:gd name="T78" fmla="*/ 3386 w 3426"/>
                <a:gd name="T79" fmla="*/ 3079 h 3254"/>
                <a:gd name="T80" fmla="*/ 2969 w 3426"/>
                <a:gd name="T81" fmla="*/ 3226 h 3254"/>
                <a:gd name="T82" fmla="*/ 2753 w 3426"/>
                <a:gd name="T83" fmla="*/ 3211 h 3254"/>
                <a:gd name="T84" fmla="*/ 3 w 3426"/>
                <a:gd name="T85" fmla="*/ 3033 h 3254"/>
                <a:gd name="T86" fmla="*/ 107 w 3426"/>
                <a:gd name="T87" fmla="*/ 2230 h 3254"/>
                <a:gd name="T88" fmla="*/ 932 w 3426"/>
                <a:gd name="T89" fmla="*/ 2566 h 3254"/>
                <a:gd name="T90" fmla="*/ 1096 w 3426"/>
                <a:gd name="T91" fmla="*/ 2660 h 3254"/>
                <a:gd name="T92" fmla="*/ 1199 w 3426"/>
                <a:gd name="T93" fmla="*/ 2227 h 3254"/>
                <a:gd name="T94" fmla="*/ 1404 w 3426"/>
                <a:gd name="T95" fmla="*/ 2558 h 3254"/>
                <a:gd name="T96" fmla="*/ 1565 w 3426"/>
                <a:gd name="T97" fmla="*/ 2672 h 3254"/>
                <a:gd name="T98" fmla="*/ 1634 w 3426"/>
                <a:gd name="T99" fmla="*/ 2245 h 3254"/>
                <a:gd name="T100" fmla="*/ 1775 w 3426"/>
                <a:gd name="T101" fmla="*/ 1953 h 3254"/>
                <a:gd name="T102" fmla="*/ 1720 w 3426"/>
                <a:gd name="T103" fmla="*/ 1787 h 3254"/>
                <a:gd name="T104" fmla="*/ 1632 w 3426"/>
                <a:gd name="T105" fmla="*/ 1728 h 3254"/>
                <a:gd name="T106" fmla="*/ 1464 w 3426"/>
                <a:gd name="T107" fmla="*/ 1686 h 3254"/>
                <a:gd name="T108" fmla="*/ 1111 w 3426"/>
                <a:gd name="T109" fmla="*/ 1792 h 3254"/>
                <a:gd name="T110" fmla="*/ 1325 w 3426"/>
                <a:gd name="T111" fmla="*/ 1427 h 3254"/>
                <a:gd name="T112" fmla="*/ 1121 w 3426"/>
                <a:gd name="T113" fmla="*/ 1435 h 3254"/>
                <a:gd name="T114" fmla="*/ 1035 w 3426"/>
                <a:gd name="T115" fmla="*/ 1375 h 3254"/>
                <a:gd name="T116" fmla="*/ 1012 w 3426"/>
                <a:gd name="T117" fmla="*/ 1157 h 3254"/>
                <a:gd name="T118" fmla="*/ 595 w 3426"/>
                <a:gd name="T119" fmla="*/ 1348 h 3254"/>
                <a:gd name="T120" fmla="*/ 727 w 3426"/>
                <a:gd name="T121" fmla="*/ 1073 h 3254"/>
                <a:gd name="T122" fmla="*/ 54 w 3426"/>
                <a:gd name="T123" fmla="*/ 884 h 3254"/>
                <a:gd name="T124" fmla="*/ 23 w 3426"/>
                <a:gd name="T125" fmla="*/ 59 h 3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6" h="3254">
                  <a:moveTo>
                    <a:pt x="3313" y="2831"/>
                  </a:moveTo>
                  <a:lnTo>
                    <a:pt x="3149" y="3025"/>
                  </a:lnTo>
                  <a:lnTo>
                    <a:pt x="3255" y="3025"/>
                  </a:lnTo>
                  <a:lnTo>
                    <a:pt x="3273" y="3023"/>
                  </a:lnTo>
                  <a:lnTo>
                    <a:pt x="3289" y="3015"/>
                  </a:lnTo>
                  <a:lnTo>
                    <a:pt x="3301" y="3003"/>
                  </a:lnTo>
                  <a:lnTo>
                    <a:pt x="3310" y="2987"/>
                  </a:lnTo>
                  <a:lnTo>
                    <a:pt x="3313" y="2968"/>
                  </a:lnTo>
                  <a:lnTo>
                    <a:pt x="3313" y="2831"/>
                  </a:lnTo>
                  <a:close/>
                  <a:moveTo>
                    <a:pt x="2853" y="2458"/>
                  </a:moveTo>
                  <a:lnTo>
                    <a:pt x="2817" y="2459"/>
                  </a:lnTo>
                  <a:lnTo>
                    <a:pt x="2782" y="2464"/>
                  </a:lnTo>
                  <a:lnTo>
                    <a:pt x="2748" y="2476"/>
                  </a:lnTo>
                  <a:lnTo>
                    <a:pt x="2716" y="2492"/>
                  </a:lnTo>
                  <a:lnTo>
                    <a:pt x="2688" y="2513"/>
                  </a:lnTo>
                  <a:lnTo>
                    <a:pt x="2663" y="2539"/>
                  </a:lnTo>
                  <a:lnTo>
                    <a:pt x="2641" y="2568"/>
                  </a:lnTo>
                  <a:lnTo>
                    <a:pt x="2626" y="2601"/>
                  </a:lnTo>
                  <a:lnTo>
                    <a:pt x="2615" y="2635"/>
                  </a:lnTo>
                  <a:lnTo>
                    <a:pt x="2610" y="2669"/>
                  </a:lnTo>
                  <a:lnTo>
                    <a:pt x="2610" y="2705"/>
                  </a:lnTo>
                  <a:lnTo>
                    <a:pt x="2616" y="2741"/>
                  </a:lnTo>
                  <a:lnTo>
                    <a:pt x="2628" y="2775"/>
                  </a:lnTo>
                  <a:lnTo>
                    <a:pt x="2643" y="2806"/>
                  </a:lnTo>
                  <a:lnTo>
                    <a:pt x="2665" y="2834"/>
                  </a:lnTo>
                  <a:lnTo>
                    <a:pt x="2691" y="2860"/>
                  </a:lnTo>
                  <a:lnTo>
                    <a:pt x="2717" y="2879"/>
                  </a:lnTo>
                  <a:lnTo>
                    <a:pt x="2745" y="2895"/>
                  </a:lnTo>
                  <a:lnTo>
                    <a:pt x="2775" y="2905"/>
                  </a:lnTo>
                  <a:lnTo>
                    <a:pt x="2806" y="2911"/>
                  </a:lnTo>
                  <a:lnTo>
                    <a:pt x="2837" y="2913"/>
                  </a:lnTo>
                  <a:lnTo>
                    <a:pt x="2869" y="2911"/>
                  </a:lnTo>
                  <a:lnTo>
                    <a:pt x="2901" y="2904"/>
                  </a:lnTo>
                  <a:lnTo>
                    <a:pt x="2931" y="2892"/>
                  </a:lnTo>
                  <a:lnTo>
                    <a:pt x="2960" y="2877"/>
                  </a:lnTo>
                  <a:lnTo>
                    <a:pt x="2987" y="2856"/>
                  </a:lnTo>
                  <a:lnTo>
                    <a:pt x="3011" y="2832"/>
                  </a:lnTo>
                  <a:lnTo>
                    <a:pt x="3032" y="2803"/>
                  </a:lnTo>
                  <a:lnTo>
                    <a:pt x="3049" y="2771"/>
                  </a:lnTo>
                  <a:lnTo>
                    <a:pt x="3059" y="2737"/>
                  </a:lnTo>
                  <a:lnTo>
                    <a:pt x="3064" y="2702"/>
                  </a:lnTo>
                  <a:lnTo>
                    <a:pt x="3064" y="2666"/>
                  </a:lnTo>
                  <a:lnTo>
                    <a:pt x="3058" y="2631"/>
                  </a:lnTo>
                  <a:lnTo>
                    <a:pt x="3047" y="2596"/>
                  </a:lnTo>
                  <a:lnTo>
                    <a:pt x="3030" y="2565"/>
                  </a:lnTo>
                  <a:lnTo>
                    <a:pt x="3009" y="2536"/>
                  </a:lnTo>
                  <a:lnTo>
                    <a:pt x="2983" y="2511"/>
                  </a:lnTo>
                  <a:lnTo>
                    <a:pt x="2954" y="2490"/>
                  </a:lnTo>
                  <a:lnTo>
                    <a:pt x="2922" y="2475"/>
                  </a:lnTo>
                  <a:lnTo>
                    <a:pt x="2889" y="2463"/>
                  </a:lnTo>
                  <a:lnTo>
                    <a:pt x="2853" y="2458"/>
                  </a:lnTo>
                  <a:close/>
                  <a:moveTo>
                    <a:pt x="457" y="2456"/>
                  </a:moveTo>
                  <a:lnTo>
                    <a:pt x="421" y="2458"/>
                  </a:lnTo>
                  <a:lnTo>
                    <a:pt x="386" y="2468"/>
                  </a:lnTo>
                  <a:lnTo>
                    <a:pt x="353" y="2481"/>
                  </a:lnTo>
                  <a:lnTo>
                    <a:pt x="323" y="2500"/>
                  </a:lnTo>
                  <a:lnTo>
                    <a:pt x="297" y="2523"/>
                  </a:lnTo>
                  <a:lnTo>
                    <a:pt x="274" y="2549"/>
                  </a:lnTo>
                  <a:lnTo>
                    <a:pt x="256" y="2579"/>
                  </a:lnTo>
                  <a:lnTo>
                    <a:pt x="242" y="2611"/>
                  </a:lnTo>
                  <a:lnTo>
                    <a:pt x="233" y="2646"/>
                  </a:lnTo>
                  <a:lnTo>
                    <a:pt x="230" y="2684"/>
                  </a:lnTo>
                  <a:lnTo>
                    <a:pt x="233" y="2720"/>
                  </a:lnTo>
                  <a:lnTo>
                    <a:pt x="242" y="2755"/>
                  </a:lnTo>
                  <a:lnTo>
                    <a:pt x="256" y="2788"/>
                  </a:lnTo>
                  <a:lnTo>
                    <a:pt x="274" y="2818"/>
                  </a:lnTo>
                  <a:lnTo>
                    <a:pt x="297" y="2844"/>
                  </a:lnTo>
                  <a:lnTo>
                    <a:pt x="323" y="2866"/>
                  </a:lnTo>
                  <a:lnTo>
                    <a:pt x="353" y="2885"/>
                  </a:lnTo>
                  <a:lnTo>
                    <a:pt x="386" y="2900"/>
                  </a:lnTo>
                  <a:lnTo>
                    <a:pt x="421" y="2908"/>
                  </a:lnTo>
                  <a:lnTo>
                    <a:pt x="457" y="2911"/>
                  </a:lnTo>
                  <a:lnTo>
                    <a:pt x="495" y="2908"/>
                  </a:lnTo>
                  <a:lnTo>
                    <a:pt x="530" y="2900"/>
                  </a:lnTo>
                  <a:lnTo>
                    <a:pt x="562" y="2885"/>
                  </a:lnTo>
                  <a:lnTo>
                    <a:pt x="592" y="2866"/>
                  </a:lnTo>
                  <a:lnTo>
                    <a:pt x="618" y="2844"/>
                  </a:lnTo>
                  <a:lnTo>
                    <a:pt x="641" y="2818"/>
                  </a:lnTo>
                  <a:lnTo>
                    <a:pt x="660" y="2788"/>
                  </a:lnTo>
                  <a:lnTo>
                    <a:pt x="673" y="2755"/>
                  </a:lnTo>
                  <a:lnTo>
                    <a:pt x="683" y="2720"/>
                  </a:lnTo>
                  <a:lnTo>
                    <a:pt x="685" y="2684"/>
                  </a:lnTo>
                  <a:lnTo>
                    <a:pt x="683" y="2646"/>
                  </a:lnTo>
                  <a:lnTo>
                    <a:pt x="673" y="2611"/>
                  </a:lnTo>
                  <a:lnTo>
                    <a:pt x="660" y="2579"/>
                  </a:lnTo>
                  <a:lnTo>
                    <a:pt x="641" y="2549"/>
                  </a:lnTo>
                  <a:lnTo>
                    <a:pt x="618" y="2523"/>
                  </a:lnTo>
                  <a:lnTo>
                    <a:pt x="592" y="2500"/>
                  </a:lnTo>
                  <a:lnTo>
                    <a:pt x="562" y="2481"/>
                  </a:lnTo>
                  <a:lnTo>
                    <a:pt x="530" y="2468"/>
                  </a:lnTo>
                  <a:lnTo>
                    <a:pt x="495" y="2458"/>
                  </a:lnTo>
                  <a:lnTo>
                    <a:pt x="457" y="2456"/>
                  </a:lnTo>
                  <a:close/>
                  <a:moveTo>
                    <a:pt x="3137" y="2341"/>
                  </a:moveTo>
                  <a:lnTo>
                    <a:pt x="3313" y="2488"/>
                  </a:lnTo>
                  <a:lnTo>
                    <a:pt x="3313" y="2398"/>
                  </a:lnTo>
                  <a:lnTo>
                    <a:pt x="3310" y="2379"/>
                  </a:lnTo>
                  <a:lnTo>
                    <a:pt x="3301" y="2364"/>
                  </a:lnTo>
                  <a:lnTo>
                    <a:pt x="3289" y="2351"/>
                  </a:lnTo>
                  <a:lnTo>
                    <a:pt x="3273" y="2344"/>
                  </a:lnTo>
                  <a:lnTo>
                    <a:pt x="3255" y="2341"/>
                  </a:lnTo>
                  <a:lnTo>
                    <a:pt x="3137" y="2341"/>
                  </a:lnTo>
                  <a:close/>
                  <a:moveTo>
                    <a:pt x="2359" y="2307"/>
                  </a:moveTo>
                  <a:lnTo>
                    <a:pt x="2344" y="2309"/>
                  </a:lnTo>
                  <a:lnTo>
                    <a:pt x="2331" y="2316"/>
                  </a:lnTo>
                  <a:lnTo>
                    <a:pt x="2320" y="2326"/>
                  </a:lnTo>
                  <a:lnTo>
                    <a:pt x="2145" y="2535"/>
                  </a:lnTo>
                  <a:lnTo>
                    <a:pt x="2231" y="2610"/>
                  </a:lnTo>
                  <a:lnTo>
                    <a:pt x="2408" y="2400"/>
                  </a:lnTo>
                  <a:lnTo>
                    <a:pt x="2416" y="2387"/>
                  </a:lnTo>
                  <a:lnTo>
                    <a:pt x="2420" y="2373"/>
                  </a:lnTo>
                  <a:lnTo>
                    <a:pt x="2420" y="2357"/>
                  </a:lnTo>
                  <a:lnTo>
                    <a:pt x="2417" y="2344"/>
                  </a:lnTo>
                  <a:lnTo>
                    <a:pt x="2411" y="2330"/>
                  </a:lnTo>
                  <a:lnTo>
                    <a:pt x="2400" y="2319"/>
                  </a:lnTo>
                  <a:lnTo>
                    <a:pt x="2388" y="2311"/>
                  </a:lnTo>
                  <a:lnTo>
                    <a:pt x="2373" y="2307"/>
                  </a:lnTo>
                  <a:lnTo>
                    <a:pt x="2359" y="2307"/>
                  </a:lnTo>
                  <a:close/>
                  <a:moveTo>
                    <a:pt x="2110" y="2246"/>
                  </a:moveTo>
                  <a:lnTo>
                    <a:pt x="2096" y="2249"/>
                  </a:lnTo>
                  <a:lnTo>
                    <a:pt x="2082" y="2257"/>
                  </a:lnTo>
                  <a:lnTo>
                    <a:pt x="2071" y="2267"/>
                  </a:lnTo>
                  <a:lnTo>
                    <a:pt x="1972" y="2385"/>
                  </a:lnTo>
                  <a:lnTo>
                    <a:pt x="2058" y="2460"/>
                  </a:lnTo>
                  <a:lnTo>
                    <a:pt x="2159" y="2340"/>
                  </a:lnTo>
                  <a:lnTo>
                    <a:pt x="2168" y="2327"/>
                  </a:lnTo>
                  <a:lnTo>
                    <a:pt x="2172" y="2313"/>
                  </a:lnTo>
                  <a:lnTo>
                    <a:pt x="2172" y="2298"/>
                  </a:lnTo>
                  <a:lnTo>
                    <a:pt x="2169" y="2285"/>
                  </a:lnTo>
                  <a:lnTo>
                    <a:pt x="2162" y="2271"/>
                  </a:lnTo>
                  <a:lnTo>
                    <a:pt x="2152" y="2260"/>
                  </a:lnTo>
                  <a:lnTo>
                    <a:pt x="2138" y="2251"/>
                  </a:lnTo>
                  <a:lnTo>
                    <a:pt x="2125" y="2247"/>
                  </a:lnTo>
                  <a:lnTo>
                    <a:pt x="2110" y="2246"/>
                  </a:lnTo>
                  <a:close/>
                  <a:moveTo>
                    <a:pt x="2009" y="2013"/>
                  </a:moveTo>
                  <a:lnTo>
                    <a:pt x="1994" y="2016"/>
                  </a:lnTo>
                  <a:lnTo>
                    <a:pt x="1982" y="2022"/>
                  </a:lnTo>
                  <a:lnTo>
                    <a:pt x="1970" y="2032"/>
                  </a:lnTo>
                  <a:lnTo>
                    <a:pt x="1799" y="2237"/>
                  </a:lnTo>
                  <a:lnTo>
                    <a:pt x="1801" y="2239"/>
                  </a:lnTo>
                  <a:lnTo>
                    <a:pt x="1804" y="2240"/>
                  </a:lnTo>
                  <a:lnTo>
                    <a:pt x="1885" y="2311"/>
                  </a:lnTo>
                  <a:lnTo>
                    <a:pt x="2057" y="2106"/>
                  </a:lnTo>
                  <a:lnTo>
                    <a:pt x="2066" y="2094"/>
                  </a:lnTo>
                  <a:lnTo>
                    <a:pt x="2070" y="2079"/>
                  </a:lnTo>
                  <a:lnTo>
                    <a:pt x="2071" y="2064"/>
                  </a:lnTo>
                  <a:lnTo>
                    <a:pt x="2068" y="2050"/>
                  </a:lnTo>
                  <a:lnTo>
                    <a:pt x="2061" y="2037"/>
                  </a:lnTo>
                  <a:lnTo>
                    <a:pt x="2050" y="2026"/>
                  </a:lnTo>
                  <a:lnTo>
                    <a:pt x="2038" y="2018"/>
                  </a:lnTo>
                  <a:lnTo>
                    <a:pt x="2023" y="2014"/>
                  </a:lnTo>
                  <a:lnTo>
                    <a:pt x="2009" y="2013"/>
                  </a:lnTo>
                  <a:close/>
                  <a:moveTo>
                    <a:pt x="457" y="229"/>
                  </a:moveTo>
                  <a:lnTo>
                    <a:pt x="421" y="232"/>
                  </a:lnTo>
                  <a:lnTo>
                    <a:pt x="386" y="240"/>
                  </a:lnTo>
                  <a:lnTo>
                    <a:pt x="353" y="255"/>
                  </a:lnTo>
                  <a:lnTo>
                    <a:pt x="323" y="273"/>
                  </a:lnTo>
                  <a:lnTo>
                    <a:pt x="297" y="295"/>
                  </a:lnTo>
                  <a:lnTo>
                    <a:pt x="274" y="322"/>
                  </a:lnTo>
                  <a:lnTo>
                    <a:pt x="256" y="352"/>
                  </a:lnTo>
                  <a:lnTo>
                    <a:pt x="242" y="385"/>
                  </a:lnTo>
                  <a:lnTo>
                    <a:pt x="233" y="420"/>
                  </a:lnTo>
                  <a:lnTo>
                    <a:pt x="230" y="456"/>
                  </a:lnTo>
                  <a:lnTo>
                    <a:pt x="233" y="494"/>
                  </a:lnTo>
                  <a:lnTo>
                    <a:pt x="242" y="528"/>
                  </a:lnTo>
                  <a:lnTo>
                    <a:pt x="256" y="561"/>
                  </a:lnTo>
                  <a:lnTo>
                    <a:pt x="274" y="591"/>
                  </a:lnTo>
                  <a:lnTo>
                    <a:pt x="297" y="617"/>
                  </a:lnTo>
                  <a:lnTo>
                    <a:pt x="323" y="640"/>
                  </a:lnTo>
                  <a:lnTo>
                    <a:pt x="353" y="659"/>
                  </a:lnTo>
                  <a:lnTo>
                    <a:pt x="386" y="672"/>
                  </a:lnTo>
                  <a:lnTo>
                    <a:pt x="421" y="682"/>
                  </a:lnTo>
                  <a:lnTo>
                    <a:pt x="457" y="684"/>
                  </a:lnTo>
                  <a:lnTo>
                    <a:pt x="495" y="682"/>
                  </a:lnTo>
                  <a:lnTo>
                    <a:pt x="530" y="672"/>
                  </a:lnTo>
                  <a:lnTo>
                    <a:pt x="562" y="659"/>
                  </a:lnTo>
                  <a:lnTo>
                    <a:pt x="592" y="640"/>
                  </a:lnTo>
                  <a:lnTo>
                    <a:pt x="618" y="617"/>
                  </a:lnTo>
                  <a:lnTo>
                    <a:pt x="641" y="591"/>
                  </a:lnTo>
                  <a:lnTo>
                    <a:pt x="660" y="561"/>
                  </a:lnTo>
                  <a:lnTo>
                    <a:pt x="673" y="528"/>
                  </a:lnTo>
                  <a:lnTo>
                    <a:pt x="683" y="494"/>
                  </a:lnTo>
                  <a:lnTo>
                    <a:pt x="685" y="456"/>
                  </a:lnTo>
                  <a:lnTo>
                    <a:pt x="683" y="420"/>
                  </a:lnTo>
                  <a:lnTo>
                    <a:pt x="673" y="385"/>
                  </a:lnTo>
                  <a:lnTo>
                    <a:pt x="660" y="352"/>
                  </a:lnTo>
                  <a:lnTo>
                    <a:pt x="641" y="322"/>
                  </a:lnTo>
                  <a:lnTo>
                    <a:pt x="618" y="295"/>
                  </a:lnTo>
                  <a:lnTo>
                    <a:pt x="592" y="273"/>
                  </a:lnTo>
                  <a:lnTo>
                    <a:pt x="562" y="255"/>
                  </a:lnTo>
                  <a:lnTo>
                    <a:pt x="530" y="240"/>
                  </a:lnTo>
                  <a:lnTo>
                    <a:pt x="495" y="232"/>
                  </a:lnTo>
                  <a:lnTo>
                    <a:pt x="457" y="229"/>
                  </a:lnTo>
                  <a:close/>
                  <a:moveTo>
                    <a:pt x="134" y="0"/>
                  </a:moveTo>
                  <a:lnTo>
                    <a:pt x="856" y="0"/>
                  </a:lnTo>
                  <a:lnTo>
                    <a:pt x="856" y="285"/>
                  </a:lnTo>
                  <a:lnTo>
                    <a:pt x="859" y="304"/>
                  </a:lnTo>
                  <a:lnTo>
                    <a:pt x="868" y="319"/>
                  </a:lnTo>
                  <a:lnTo>
                    <a:pt x="880" y="332"/>
                  </a:lnTo>
                  <a:lnTo>
                    <a:pt x="896" y="340"/>
                  </a:lnTo>
                  <a:lnTo>
                    <a:pt x="913" y="342"/>
                  </a:lnTo>
                  <a:lnTo>
                    <a:pt x="932" y="340"/>
                  </a:lnTo>
                  <a:lnTo>
                    <a:pt x="948" y="332"/>
                  </a:lnTo>
                  <a:lnTo>
                    <a:pt x="960" y="319"/>
                  </a:lnTo>
                  <a:lnTo>
                    <a:pt x="967" y="304"/>
                  </a:lnTo>
                  <a:lnTo>
                    <a:pt x="971" y="285"/>
                  </a:lnTo>
                  <a:lnTo>
                    <a:pt x="971" y="0"/>
                  </a:lnTo>
                  <a:lnTo>
                    <a:pt x="1085" y="0"/>
                  </a:lnTo>
                  <a:lnTo>
                    <a:pt x="1085" y="399"/>
                  </a:lnTo>
                  <a:lnTo>
                    <a:pt x="1088" y="418"/>
                  </a:lnTo>
                  <a:lnTo>
                    <a:pt x="1096" y="433"/>
                  </a:lnTo>
                  <a:lnTo>
                    <a:pt x="1109" y="446"/>
                  </a:lnTo>
                  <a:lnTo>
                    <a:pt x="1124" y="453"/>
                  </a:lnTo>
                  <a:lnTo>
                    <a:pt x="1142" y="456"/>
                  </a:lnTo>
                  <a:lnTo>
                    <a:pt x="1161" y="453"/>
                  </a:lnTo>
                  <a:lnTo>
                    <a:pt x="1176" y="446"/>
                  </a:lnTo>
                  <a:lnTo>
                    <a:pt x="1189" y="433"/>
                  </a:lnTo>
                  <a:lnTo>
                    <a:pt x="1196" y="418"/>
                  </a:lnTo>
                  <a:lnTo>
                    <a:pt x="1199" y="399"/>
                  </a:lnTo>
                  <a:lnTo>
                    <a:pt x="1199" y="0"/>
                  </a:lnTo>
                  <a:lnTo>
                    <a:pt x="1313" y="0"/>
                  </a:lnTo>
                  <a:lnTo>
                    <a:pt x="1313" y="285"/>
                  </a:lnTo>
                  <a:lnTo>
                    <a:pt x="1317" y="304"/>
                  </a:lnTo>
                  <a:lnTo>
                    <a:pt x="1325" y="319"/>
                  </a:lnTo>
                  <a:lnTo>
                    <a:pt x="1337" y="332"/>
                  </a:lnTo>
                  <a:lnTo>
                    <a:pt x="1353" y="340"/>
                  </a:lnTo>
                  <a:lnTo>
                    <a:pt x="1371" y="342"/>
                  </a:lnTo>
                  <a:lnTo>
                    <a:pt x="1388" y="340"/>
                  </a:lnTo>
                  <a:lnTo>
                    <a:pt x="1404" y="332"/>
                  </a:lnTo>
                  <a:lnTo>
                    <a:pt x="1416" y="319"/>
                  </a:lnTo>
                  <a:lnTo>
                    <a:pt x="1425" y="304"/>
                  </a:lnTo>
                  <a:lnTo>
                    <a:pt x="1428" y="285"/>
                  </a:lnTo>
                  <a:lnTo>
                    <a:pt x="1428" y="0"/>
                  </a:lnTo>
                  <a:lnTo>
                    <a:pt x="1542" y="0"/>
                  </a:lnTo>
                  <a:lnTo>
                    <a:pt x="1542" y="399"/>
                  </a:lnTo>
                  <a:lnTo>
                    <a:pt x="1545" y="418"/>
                  </a:lnTo>
                  <a:lnTo>
                    <a:pt x="1552" y="433"/>
                  </a:lnTo>
                  <a:lnTo>
                    <a:pt x="1565" y="446"/>
                  </a:lnTo>
                  <a:lnTo>
                    <a:pt x="1580" y="453"/>
                  </a:lnTo>
                  <a:lnTo>
                    <a:pt x="1599" y="456"/>
                  </a:lnTo>
                  <a:lnTo>
                    <a:pt x="1617" y="453"/>
                  </a:lnTo>
                  <a:lnTo>
                    <a:pt x="1632" y="446"/>
                  </a:lnTo>
                  <a:lnTo>
                    <a:pt x="1645" y="433"/>
                  </a:lnTo>
                  <a:lnTo>
                    <a:pt x="1653" y="418"/>
                  </a:lnTo>
                  <a:lnTo>
                    <a:pt x="1656" y="399"/>
                  </a:lnTo>
                  <a:lnTo>
                    <a:pt x="1656" y="0"/>
                  </a:lnTo>
                  <a:lnTo>
                    <a:pt x="1771" y="0"/>
                  </a:lnTo>
                  <a:lnTo>
                    <a:pt x="1771" y="285"/>
                  </a:lnTo>
                  <a:lnTo>
                    <a:pt x="1773" y="304"/>
                  </a:lnTo>
                  <a:lnTo>
                    <a:pt x="1781" y="319"/>
                  </a:lnTo>
                  <a:lnTo>
                    <a:pt x="1793" y="332"/>
                  </a:lnTo>
                  <a:lnTo>
                    <a:pt x="1809" y="340"/>
                  </a:lnTo>
                  <a:lnTo>
                    <a:pt x="1828" y="342"/>
                  </a:lnTo>
                  <a:lnTo>
                    <a:pt x="1845" y="340"/>
                  </a:lnTo>
                  <a:lnTo>
                    <a:pt x="1861" y="332"/>
                  </a:lnTo>
                  <a:lnTo>
                    <a:pt x="1873" y="319"/>
                  </a:lnTo>
                  <a:lnTo>
                    <a:pt x="1882" y="304"/>
                  </a:lnTo>
                  <a:lnTo>
                    <a:pt x="1885" y="285"/>
                  </a:lnTo>
                  <a:lnTo>
                    <a:pt x="1885" y="0"/>
                  </a:lnTo>
                  <a:lnTo>
                    <a:pt x="1998" y="0"/>
                  </a:lnTo>
                  <a:lnTo>
                    <a:pt x="1998" y="399"/>
                  </a:lnTo>
                  <a:lnTo>
                    <a:pt x="2001" y="418"/>
                  </a:lnTo>
                  <a:lnTo>
                    <a:pt x="2010" y="433"/>
                  </a:lnTo>
                  <a:lnTo>
                    <a:pt x="2022" y="446"/>
                  </a:lnTo>
                  <a:lnTo>
                    <a:pt x="2038" y="453"/>
                  </a:lnTo>
                  <a:lnTo>
                    <a:pt x="2055" y="456"/>
                  </a:lnTo>
                  <a:lnTo>
                    <a:pt x="2074" y="453"/>
                  </a:lnTo>
                  <a:lnTo>
                    <a:pt x="2090" y="446"/>
                  </a:lnTo>
                  <a:lnTo>
                    <a:pt x="2102" y="433"/>
                  </a:lnTo>
                  <a:lnTo>
                    <a:pt x="2110" y="418"/>
                  </a:lnTo>
                  <a:lnTo>
                    <a:pt x="2112" y="399"/>
                  </a:lnTo>
                  <a:lnTo>
                    <a:pt x="2112" y="0"/>
                  </a:lnTo>
                  <a:lnTo>
                    <a:pt x="2227" y="0"/>
                  </a:lnTo>
                  <a:lnTo>
                    <a:pt x="2227" y="285"/>
                  </a:lnTo>
                  <a:lnTo>
                    <a:pt x="2230" y="304"/>
                  </a:lnTo>
                  <a:lnTo>
                    <a:pt x="2238" y="319"/>
                  </a:lnTo>
                  <a:lnTo>
                    <a:pt x="2251" y="332"/>
                  </a:lnTo>
                  <a:lnTo>
                    <a:pt x="2266" y="340"/>
                  </a:lnTo>
                  <a:lnTo>
                    <a:pt x="2284" y="342"/>
                  </a:lnTo>
                  <a:lnTo>
                    <a:pt x="2303" y="340"/>
                  </a:lnTo>
                  <a:lnTo>
                    <a:pt x="2318" y="332"/>
                  </a:lnTo>
                  <a:lnTo>
                    <a:pt x="2331" y="319"/>
                  </a:lnTo>
                  <a:lnTo>
                    <a:pt x="2338" y="304"/>
                  </a:lnTo>
                  <a:lnTo>
                    <a:pt x="2341" y="285"/>
                  </a:lnTo>
                  <a:lnTo>
                    <a:pt x="2341" y="0"/>
                  </a:lnTo>
                  <a:lnTo>
                    <a:pt x="2455" y="0"/>
                  </a:lnTo>
                  <a:lnTo>
                    <a:pt x="2455" y="399"/>
                  </a:lnTo>
                  <a:lnTo>
                    <a:pt x="2458" y="418"/>
                  </a:lnTo>
                  <a:lnTo>
                    <a:pt x="2467" y="433"/>
                  </a:lnTo>
                  <a:lnTo>
                    <a:pt x="2479" y="446"/>
                  </a:lnTo>
                  <a:lnTo>
                    <a:pt x="2495" y="453"/>
                  </a:lnTo>
                  <a:lnTo>
                    <a:pt x="2513" y="456"/>
                  </a:lnTo>
                  <a:lnTo>
                    <a:pt x="2530" y="453"/>
                  </a:lnTo>
                  <a:lnTo>
                    <a:pt x="2547" y="446"/>
                  </a:lnTo>
                  <a:lnTo>
                    <a:pt x="2558" y="433"/>
                  </a:lnTo>
                  <a:lnTo>
                    <a:pt x="2567" y="418"/>
                  </a:lnTo>
                  <a:lnTo>
                    <a:pt x="2570" y="399"/>
                  </a:lnTo>
                  <a:lnTo>
                    <a:pt x="2570" y="0"/>
                  </a:lnTo>
                  <a:lnTo>
                    <a:pt x="2684" y="0"/>
                  </a:lnTo>
                  <a:lnTo>
                    <a:pt x="2684" y="285"/>
                  </a:lnTo>
                  <a:lnTo>
                    <a:pt x="2687" y="304"/>
                  </a:lnTo>
                  <a:lnTo>
                    <a:pt x="2695" y="319"/>
                  </a:lnTo>
                  <a:lnTo>
                    <a:pt x="2707" y="332"/>
                  </a:lnTo>
                  <a:lnTo>
                    <a:pt x="2723" y="340"/>
                  </a:lnTo>
                  <a:lnTo>
                    <a:pt x="2741" y="342"/>
                  </a:lnTo>
                  <a:lnTo>
                    <a:pt x="2759" y="340"/>
                  </a:lnTo>
                  <a:lnTo>
                    <a:pt x="2774" y="332"/>
                  </a:lnTo>
                  <a:lnTo>
                    <a:pt x="2787" y="319"/>
                  </a:lnTo>
                  <a:lnTo>
                    <a:pt x="2795" y="304"/>
                  </a:lnTo>
                  <a:lnTo>
                    <a:pt x="2798" y="285"/>
                  </a:lnTo>
                  <a:lnTo>
                    <a:pt x="2798" y="0"/>
                  </a:lnTo>
                  <a:lnTo>
                    <a:pt x="2913" y="0"/>
                  </a:lnTo>
                  <a:lnTo>
                    <a:pt x="2913" y="399"/>
                  </a:lnTo>
                  <a:lnTo>
                    <a:pt x="2916" y="418"/>
                  </a:lnTo>
                  <a:lnTo>
                    <a:pt x="2923" y="433"/>
                  </a:lnTo>
                  <a:lnTo>
                    <a:pt x="2935" y="446"/>
                  </a:lnTo>
                  <a:lnTo>
                    <a:pt x="2951" y="453"/>
                  </a:lnTo>
                  <a:lnTo>
                    <a:pt x="2970" y="456"/>
                  </a:lnTo>
                  <a:lnTo>
                    <a:pt x="2987" y="453"/>
                  </a:lnTo>
                  <a:lnTo>
                    <a:pt x="3003" y="446"/>
                  </a:lnTo>
                  <a:lnTo>
                    <a:pt x="3015" y="433"/>
                  </a:lnTo>
                  <a:lnTo>
                    <a:pt x="3024" y="418"/>
                  </a:lnTo>
                  <a:lnTo>
                    <a:pt x="3027" y="399"/>
                  </a:lnTo>
                  <a:lnTo>
                    <a:pt x="3027" y="0"/>
                  </a:lnTo>
                  <a:lnTo>
                    <a:pt x="3255" y="0"/>
                  </a:lnTo>
                  <a:lnTo>
                    <a:pt x="3286" y="2"/>
                  </a:lnTo>
                  <a:lnTo>
                    <a:pt x="3315" y="11"/>
                  </a:lnTo>
                  <a:lnTo>
                    <a:pt x="3342" y="23"/>
                  </a:lnTo>
                  <a:lnTo>
                    <a:pt x="3366" y="40"/>
                  </a:lnTo>
                  <a:lnTo>
                    <a:pt x="3386" y="60"/>
                  </a:lnTo>
                  <a:lnTo>
                    <a:pt x="3403" y="84"/>
                  </a:lnTo>
                  <a:lnTo>
                    <a:pt x="3415" y="111"/>
                  </a:lnTo>
                  <a:lnTo>
                    <a:pt x="3424" y="140"/>
                  </a:lnTo>
                  <a:lnTo>
                    <a:pt x="3426" y="171"/>
                  </a:lnTo>
                  <a:lnTo>
                    <a:pt x="3426" y="742"/>
                  </a:lnTo>
                  <a:lnTo>
                    <a:pt x="3424" y="773"/>
                  </a:lnTo>
                  <a:lnTo>
                    <a:pt x="3415" y="802"/>
                  </a:lnTo>
                  <a:lnTo>
                    <a:pt x="3403" y="828"/>
                  </a:lnTo>
                  <a:lnTo>
                    <a:pt x="3386" y="852"/>
                  </a:lnTo>
                  <a:lnTo>
                    <a:pt x="3366" y="873"/>
                  </a:lnTo>
                  <a:lnTo>
                    <a:pt x="3342" y="889"/>
                  </a:lnTo>
                  <a:lnTo>
                    <a:pt x="3315" y="903"/>
                  </a:lnTo>
                  <a:lnTo>
                    <a:pt x="3286" y="910"/>
                  </a:lnTo>
                  <a:lnTo>
                    <a:pt x="3255" y="913"/>
                  </a:lnTo>
                  <a:lnTo>
                    <a:pt x="1435" y="913"/>
                  </a:lnTo>
                  <a:lnTo>
                    <a:pt x="3001" y="2227"/>
                  </a:lnTo>
                  <a:lnTo>
                    <a:pt x="3255" y="2227"/>
                  </a:lnTo>
                  <a:lnTo>
                    <a:pt x="3286" y="2230"/>
                  </a:lnTo>
                  <a:lnTo>
                    <a:pt x="3315" y="2237"/>
                  </a:lnTo>
                  <a:lnTo>
                    <a:pt x="3342" y="2249"/>
                  </a:lnTo>
                  <a:lnTo>
                    <a:pt x="3366" y="2267"/>
                  </a:lnTo>
                  <a:lnTo>
                    <a:pt x="3386" y="2288"/>
                  </a:lnTo>
                  <a:lnTo>
                    <a:pt x="3403" y="2312"/>
                  </a:lnTo>
                  <a:lnTo>
                    <a:pt x="3415" y="2338"/>
                  </a:lnTo>
                  <a:lnTo>
                    <a:pt x="3424" y="2367"/>
                  </a:lnTo>
                  <a:lnTo>
                    <a:pt x="3426" y="2398"/>
                  </a:lnTo>
                  <a:lnTo>
                    <a:pt x="3426" y="2968"/>
                  </a:lnTo>
                  <a:lnTo>
                    <a:pt x="3424" y="2999"/>
                  </a:lnTo>
                  <a:lnTo>
                    <a:pt x="3415" y="3029"/>
                  </a:lnTo>
                  <a:lnTo>
                    <a:pt x="3403" y="3056"/>
                  </a:lnTo>
                  <a:lnTo>
                    <a:pt x="3386" y="3079"/>
                  </a:lnTo>
                  <a:lnTo>
                    <a:pt x="3366" y="3099"/>
                  </a:lnTo>
                  <a:lnTo>
                    <a:pt x="3342" y="3117"/>
                  </a:lnTo>
                  <a:lnTo>
                    <a:pt x="3315" y="3129"/>
                  </a:lnTo>
                  <a:lnTo>
                    <a:pt x="3286" y="3138"/>
                  </a:lnTo>
                  <a:lnTo>
                    <a:pt x="3255" y="3140"/>
                  </a:lnTo>
                  <a:lnTo>
                    <a:pt x="3053" y="3140"/>
                  </a:lnTo>
                  <a:lnTo>
                    <a:pt x="3012" y="3189"/>
                  </a:lnTo>
                  <a:lnTo>
                    <a:pt x="2993" y="3209"/>
                  </a:lnTo>
                  <a:lnTo>
                    <a:pt x="2969" y="3226"/>
                  </a:lnTo>
                  <a:lnTo>
                    <a:pt x="2944" y="3239"/>
                  </a:lnTo>
                  <a:lnTo>
                    <a:pt x="2917" y="3249"/>
                  </a:lnTo>
                  <a:lnTo>
                    <a:pt x="2888" y="3253"/>
                  </a:lnTo>
                  <a:lnTo>
                    <a:pt x="2879" y="3254"/>
                  </a:lnTo>
                  <a:lnTo>
                    <a:pt x="2871" y="3254"/>
                  </a:lnTo>
                  <a:lnTo>
                    <a:pt x="2839" y="3251"/>
                  </a:lnTo>
                  <a:lnTo>
                    <a:pt x="2808" y="3244"/>
                  </a:lnTo>
                  <a:lnTo>
                    <a:pt x="2780" y="3230"/>
                  </a:lnTo>
                  <a:lnTo>
                    <a:pt x="2753" y="3211"/>
                  </a:lnTo>
                  <a:lnTo>
                    <a:pt x="2670" y="3140"/>
                  </a:lnTo>
                  <a:lnTo>
                    <a:pt x="134" y="3140"/>
                  </a:lnTo>
                  <a:lnTo>
                    <a:pt x="107" y="3138"/>
                  </a:lnTo>
                  <a:lnTo>
                    <a:pt x="82" y="3129"/>
                  </a:lnTo>
                  <a:lnTo>
                    <a:pt x="59" y="3117"/>
                  </a:lnTo>
                  <a:lnTo>
                    <a:pt x="39" y="3100"/>
                  </a:lnTo>
                  <a:lnTo>
                    <a:pt x="23" y="3081"/>
                  </a:lnTo>
                  <a:lnTo>
                    <a:pt x="10" y="3058"/>
                  </a:lnTo>
                  <a:lnTo>
                    <a:pt x="3" y="3033"/>
                  </a:lnTo>
                  <a:lnTo>
                    <a:pt x="0" y="3006"/>
                  </a:lnTo>
                  <a:lnTo>
                    <a:pt x="0" y="2361"/>
                  </a:lnTo>
                  <a:lnTo>
                    <a:pt x="3" y="2334"/>
                  </a:lnTo>
                  <a:lnTo>
                    <a:pt x="10" y="2309"/>
                  </a:lnTo>
                  <a:lnTo>
                    <a:pt x="23" y="2286"/>
                  </a:lnTo>
                  <a:lnTo>
                    <a:pt x="39" y="2266"/>
                  </a:lnTo>
                  <a:lnTo>
                    <a:pt x="59" y="2249"/>
                  </a:lnTo>
                  <a:lnTo>
                    <a:pt x="82" y="2237"/>
                  </a:lnTo>
                  <a:lnTo>
                    <a:pt x="107" y="2230"/>
                  </a:lnTo>
                  <a:lnTo>
                    <a:pt x="134" y="2227"/>
                  </a:lnTo>
                  <a:lnTo>
                    <a:pt x="856" y="2227"/>
                  </a:lnTo>
                  <a:lnTo>
                    <a:pt x="856" y="2512"/>
                  </a:lnTo>
                  <a:lnTo>
                    <a:pt x="859" y="2530"/>
                  </a:lnTo>
                  <a:lnTo>
                    <a:pt x="868" y="2545"/>
                  </a:lnTo>
                  <a:lnTo>
                    <a:pt x="880" y="2558"/>
                  </a:lnTo>
                  <a:lnTo>
                    <a:pt x="896" y="2566"/>
                  </a:lnTo>
                  <a:lnTo>
                    <a:pt x="913" y="2569"/>
                  </a:lnTo>
                  <a:lnTo>
                    <a:pt x="932" y="2566"/>
                  </a:lnTo>
                  <a:lnTo>
                    <a:pt x="948" y="2558"/>
                  </a:lnTo>
                  <a:lnTo>
                    <a:pt x="960" y="2545"/>
                  </a:lnTo>
                  <a:lnTo>
                    <a:pt x="967" y="2530"/>
                  </a:lnTo>
                  <a:lnTo>
                    <a:pt x="971" y="2512"/>
                  </a:lnTo>
                  <a:lnTo>
                    <a:pt x="971" y="2227"/>
                  </a:lnTo>
                  <a:lnTo>
                    <a:pt x="1085" y="2227"/>
                  </a:lnTo>
                  <a:lnTo>
                    <a:pt x="1085" y="2627"/>
                  </a:lnTo>
                  <a:lnTo>
                    <a:pt x="1088" y="2644"/>
                  </a:lnTo>
                  <a:lnTo>
                    <a:pt x="1096" y="2660"/>
                  </a:lnTo>
                  <a:lnTo>
                    <a:pt x="1109" y="2672"/>
                  </a:lnTo>
                  <a:lnTo>
                    <a:pt x="1124" y="2681"/>
                  </a:lnTo>
                  <a:lnTo>
                    <a:pt x="1142" y="2684"/>
                  </a:lnTo>
                  <a:lnTo>
                    <a:pt x="1161" y="2681"/>
                  </a:lnTo>
                  <a:lnTo>
                    <a:pt x="1176" y="2672"/>
                  </a:lnTo>
                  <a:lnTo>
                    <a:pt x="1189" y="2660"/>
                  </a:lnTo>
                  <a:lnTo>
                    <a:pt x="1196" y="2644"/>
                  </a:lnTo>
                  <a:lnTo>
                    <a:pt x="1199" y="2627"/>
                  </a:lnTo>
                  <a:lnTo>
                    <a:pt x="1199" y="2227"/>
                  </a:lnTo>
                  <a:lnTo>
                    <a:pt x="1313" y="2227"/>
                  </a:lnTo>
                  <a:lnTo>
                    <a:pt x="1313" y="2512"/>
                  </a:lnTo>
                  <a:lnTo>
                    <a:pt x="1317" y="2530"/>
                  </a:lnTo>
                  <a:lnTo>
                    <a:pt x="1325" y="2545"/>
                  </a:lnTo>
                  <a:lnTo>
                    <a:pt x="1337" y="2558"/>
                  </a:lnTo>
                  <a:lnTo>
                    <a:pt x="1353" y="2566"/>
                  </a:lnTo>
                  <a:lnTo>
                    <a:pt x="1371" y="2569"/>
                  </a:lnTo>
                  <a:lnTo>
                    <a:pt x="1388" y="2566"/>
                  </a:lnTo>
                  <a:lnTo>
                    <a:pt x="1404" y="2558"/>
                  </a:lnTo>
                  <a:lnTo>
                    <a:pt x="1416" y="2545"/>
                  </a:lnTo>
                  <a:lnTo>
                    <a:pt x="1425" y="2530"/>
                  </a:lnTo>
                  <a:lnTo>
                    <a:pt x="1428" y="2512"/>
                  </a:lnTo>
                  <a:lnTo>
                    <a:pt x="1428" y="2227"/>
                  </a:lnTo>
                  <a:lnTo>
                    <a:pt x="1542" y="2227"/>
                  </a:lnTo>
                  <a:lnTo>
                    <a:pt x="1542" y="2627"/>
                  </a:lnTo>
                  <a:lnTo>
                    <a:pt x="1545" y="2644"/>
                  </a:lnTo>
                  <a:lnTo>
                    <a:pt x="1552" y="2660"/>
                  </a:lnTo>
                  <a:lnTo>
                    <a:pt x="1565" y="2672"/>
                  </a:lnTo>
                  <a:lnTo>
                    <a:pt x="1580" y="2681"/>
                  </a:lnTo>
                  <a:lnTo>
                    <a:pt x="1599" y="2684"/>
                  </a:lnTo>
                  <a:lnTo>
                    <a:pt x="1617" y="2681"/>
                  </a:lnTo>
                  <a:lnTo>
                    <a:pt x="1632" y="2672"/>
                  </a:lnTo>
                  <a:lnTo>
                    <a:pt x="1645" y="2660"/>
                  </a:lnTo>
                  <a:lnTo>
                    <a:pt x="1653" y="2644"/>
                  </a:lnTo>
                  <a:lnTo>
                    <a:pt x="1656" y="2627"/>
                  </a:lnTo>
                  <a:lnTo>
                    <a:pt x="1656" y="2264"/>
                  </a:lnTo>
                  <a:lnTo>
                    <a:pt x="1634" y="2245"/>
                  </a:lnTo>
                  <a:lnTo>
                    <a:pt x="1809" y="2047"/>
                  </a:lnTo>
                  <a:lnTo>
                    <a:pt x="1817" y="2033"/>
                  </a:lnTo>
                  <a:lnTo>
                    <a:pt x="1822" y="2020"/>
                  </a:lnTo>
                  <a:lnTo>
                    <a:pt x="1823" y="2005"/>
                  </a:lnTo>
                  <a:lnTo>
                    <a:pt x="1819" y="1991"/>
                  </a:lnTo>
                  <a:lnTo>
                    <a:pt x="1812" y="1977"/>
                  </a:lnTo>
                  <a:lnTo>
                    <a:pt x="1802" y="1967"/>
                  </a:lnTo>
                  <a:lnTo>
                    <a:pt x="1789" y="1958"/>
                  </a:lnTo>
                  <a:lnTo>
                    <a:pt x="1775" y="1953"/>
                  </a:lnTo>
                  <a:lnTo>
                    <a:pt x="1760" y="1953"/>
                  </a:lnTo>
                  <a:lnTo>
                    <a:pt x="1746" y="1956"/>
                  </a:lnTo>
                  <a:lnTo>
                    <a:pt x="1733" y="1963"/>
                  </a:lnTo>
                  <a:lnTo>
                    <a:pt x="1722" y="1973"/>
                  </a:lnTo>
                  <a:lnTo>
                    <a:pt x="1548" y="2170"/>
                  </a:lnTo>
                  <a:lnTo>
                    <a:pt x="1458" y="2093"/>
                  </a:lnTo>
                  <a:lnTo>
                    <a:pt x="1706" y="1814"/>
                  </a:lnTo>
                  <a:lnTo>
                    <a:pt x="1715" y="1801"/>
                  </a:lnTo>
                  <a:lnTo>
                    <a:pt x="1720" y="1787"/>
                  </a:lnTo>
                  <a:lnTo>
                    <a:pt x="1721" y="1773"/>
                  </a:lnTo>
                  <a:lnTo>
                    <a:pt x="1718" y="1758"/>
                  </a:lnTo>
                  <a:lnTo>
                    <a:pt x="1711" y="1744"/>
                  </a:lnTo>
                  <a:lnTo>
                    <a:pt x="1702" y="1733"/>
                  </a:lnTo>
                  <a:lnTo>
                    <a:pt x="1689" y="1725"/>
                  </a:lnTo>
                  <a:lnTo>
                    <a:pt x="1675" y="1720"/>
                  </a:lnTo>
                  <a:lnTo>
                    <a:pt x="1660" y="1719"/>
                  </a:lnTo>
                  <a:lnTo>
                    <a:pt x="1646" y="1722"/>
                  </a:lnTo>
                  <a:lnTo>
                    <a:pt x="1632" y="1728"/>
                  </a:lnTo>
                  <a:lnTo>
                    <a:pt x="1621" y="1737"/>
                  </a:lnTo>
                  <a:lnTo>
                    <a:pt x="1372" y="2018"/>
                  </a:lnTo>
                  <a:lnTo>
                    <a:pt x="1285" y="1943"/>
                  </a:lnTo>
                  <a:lnTo>
                    <a:pt x="1458" y="1755"/>
                  </a:lnTo>
                  <a:lnTo>
                    <a:pt x="1466" y="1742"/>
                  </a:lnTo>
                  <a:lnTo>
                    <a:pt x="1471" y="1729"/>
                  </a:lnTo>
                  <a:lnTo>
                    <a:pt x="1472" y="1714"/>
                  </a:lnTo>
                  <a:lnTo>
                    <a:pt x="1469" y="1700"/>
                  </a:lnTo>
                  <a:lnTo>
                    <a:pt x="1464" y="1686"/>
                  </a:lnTo>
                  <a:lnTo>
                    <a:pt x="1454" y="1674"/>
                  </a:lnTo>
                  <a:lnTo>
                    <a:pt x="1441" y="1666"/>
                  </a:lnTo>
                  <a:lnTo>
                    <a:pt x="1428" y="1660"/>
                  </a:lnTo>
                  <a:lnTo>
                    <a:pt x="1413" y="1659"/>
                  </a:lnTo>
                  <a:lnTo>
                    <a:pt x="1399" y="1661"/>
                  </a:lnTo>
                  <a:lnTo>
                    <a:pt x="1385" y="1668"/>
                  </a:lnTo>
                  <a:lnTo>
                    <a:pt x="1373" y="1678"/>
                  </a:lnTo>
                  <a:lnTo>
                    <a:pt x="1199" y="1868"/>
                  </a:lnTo>
                  <a:lnTo>
                    <a:pt x="1111" y="1792"/>
                  </a:lnTo>
                  <a:lnTo>
                    <a:pt x="1356" y="1520"/>
                  </a:lnTo>
                  <a:lnTo>
                    <a:pt x="1364" y="1508"/>
                  </a:lnTo>
                  <a:lnTo>
                    <a:pt x="1370" y="1494"/>
                  </a:lnTo>
                  <a:lnTo>
                    <a:pt x="1371" y="1480"/>
                  </a:lnTo>
                  <a:lnTo>
                    <a:pt x="1368" y="1465"/>
                  </a:lnTo>
                  <a:lnTo>
                    <a:pt x="1362" y="1452"/>
                  </a:lnTo>
                  <a:lnTo>
                    <a:pt x="1352" y="1440"/>
                  </a:lnTo>
                  <a:lnTo>
                    <a:pt x="1339" y="1431"/>
                  </a:lnTo>
                  <a:lnTo>
                    <a:pt x="1325" y="1427"/>
                  </a:lnTo>
                  <a:lnTo>
                    <a:pt x="1310" y="1426"/>
                  </a:lnTo>
                  <a:lnTo>
                    <a:pt x="1297" y="1428"/>
                  </a:lnTo>
                  <a:lnTo>
                    <a:pt x="1283" y="1434"/>
                  </a:lnTo>
                  <a:lnTo>
                    <a:pt x="1271" y="1444"/>
                  </a:lnTo>
                  <a:lnTo>
                    <a:pt x="1025" y="1717"/>
                  </a:lnTo>
                  <a:lnTo>
                    <a:pt x="940" y="1646"/>
                  </a:lnTo>
                  <a:lnTo>
                    <a:pt x="1108" y="1461"/>
                  </a:lnTo>
                  <a:lnTo>
                    <a:pt x="1116" y="1448"/>
                  </a:lnTo>
                  <a:lnTo>
                    <a:pt x="1121" y="1435"/>
                  </a:lnTo>
                  <a:lnTo>
                    <a:pt x="1122" y="1420"/>
                  </a:lnTo>
                  <a:lnTo>
                    <a:pt x="1120" y="1406"/>
                  </a:lnTo>
                  <a:lnTo>
                    <a:pt x="1114" y="1392"/>
                  </a:lnTo>
                  <a:lnTo>
                    <a:pt x="1104" y="1381"/>
                  </a:lnTo>
                  <a:lnTo>
                    <a:pt x="1091" y="1372"/>
                  </a:lnTo>
                  <a:lnTo>
                    <a:pt x="1078" y="1367"/>
                  </a:lnTo>
                  <a:lnTo>
                    <a:pt x="1063" y="1366"/>
                  </a:lnTo>
                  <a:lnTo>
                    <a:pt x="1048" y="1368"/>
                  </a:lnTo>
                  <a:lnTo>
                    <a:pt x="1035" y="1375"/>
                  </a:lnTo>
                  <a:lnTo>
                    <a:pt x="1024" y="1384"/>
                  </a:lnTo>
                  <a:lnTo>
                    <a:pt x="854" y="1571"/>
                  </a:lnTo>
                  <a:lnTo>
                    <a:pt x="766" y="1494"/>
                  </a:lnTo>
                  <a:lnTo>
                    <a:pt x="1006" y="1227"/>
                  </a:lnTo>
                  <a:lnTo>
                    <a:pt x="1015" y="1214"/>
                  </a:lnTo>
                  <a:lnTo>
                    <a:pt x="1019" y="1200"/>
                  </a:lnTo>
                  <a:lnTo>
                    <a:pt x="1020" y="1186"/>
                  </a:lnTo>
                  <a:lnTo>
                    <a:pt x="1018" y="1171"/>
                  </a:lnTo>
                  <a:lnTo>
                    <a:pt x="1012" y="1157"/>
                  </a:lnTo>
                  <a:lnTo>
                    <a:pt x="1002" y="1146"/>
                  </a:lnTo>
                  <a:lnTo>
                    <a:pt x="989" y="1138"/>
                  </a:lnTo>
                  <a:lnTo>
                    <a:pt x="975" y="1133"/>
                  </a:lnTo>
                  <a:lnTo>
                    <a:pt x="960" y="1132"/>
                  </a:lnTo>
                  <a:lnTo>
                    <a:pt x="947" y="1135"/>
                  </a:lnTo>
                  <a:lnTo>
                    <a:pt x="933" y="1141"/>
                  </a:lnTo>
                  <a:lnTo>
                    <a:pt x="922" y="1150"/>
                  </a:lnTo>
                  <a:lnTo>
                    <a:pt x="680" y="1420"/>
                  </a:lnTo>
                  <a:lnTo>
                    <a:pt x="595" y="1348"/>
                  </a:lnTo>
                  <a:lnTo>
                    <a:pt x="757" y="1168"/>
                  </a:lnTo>
                  <a:lnTo>
                    <a:pt x="767" y="1154"/>
                  </a:lnTo>
                  <a:lnTo>
                    <a:pt x="771" y="1141"/>
                  </a:lnTo>
                  <a:lnTo>
                    <a:pt x="772" y="1126"/>
                  </a:lnTo>
                  <a:lnTo>
                    <a:pt x="770" y="1112"/>
                  </a:lnTo>
                  <a:lnTo>
                    <a:pt x="764" y="1098"/>
                  </a:lnTo>
                  <a:lnTo>
                    <a:pt x="753" y="1087"/>
                  </a:lnTo>
                  <a:lnTo>
                    <a:pt x="741" y="1079"/>
                  </a:lnTo>
                  <a:lnTo>
                    <a:pt x="727" y="1073"/>
                  </a:lnTo>
                  <a:lnTo>
                    <a:pt x="713" y="1072"/>
                  </a:lnTo>
                  <a:lnTo>
                    <a:pt x="698" y="1074"/>
                  </a:lnTo>
                  <a:lnTo>
                    <a:pt x="685" y="1081"/>
                  </a:lnTo>
                  <a:lnTo>
                    <a:pt x="673" y="1091"/>
                  </a:lnTo>
                  <a:lnTo>
                    <a:pt x="509" y="1273"/>
                  </a:lnTo>
                  <a:lnTo>
                    <a:pt x="77" y="900"/>
                  </a:lnTo>
                  <a:lnTo>
                    <a:pt x="76" y="899"/>
                  </a:lnTo>
                  <a:lnTo>
                    <a:pt x="76" y="898"/>
                  </a:lnTo>
                  <a:lnTo>
                    <a:pt x="54" y="884"/>
                  </a:lnTo>
                  <a:lnTo>
                    <a:pt x="36" y="868"/>
                  </a:lnTo>
                  <a:lnTo>
                    <a:pt x="21" y="848"/>
                  </a:lnTo>
                  <a:lnTo>
                    <a:pt x="9" y="826"/>
                  </a:lnTo>
                  <a:lnTo>
                    <a:pt x="2" y="801"/>
                  </a:lnTo>
                  <a:lnTo>
                    <a:pt x="0" y="775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0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1"/>
                  </a:lnTo>
                  <a:lnTo>
                    <a:pt x="107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549"/>
            <p:cNvSpPr>
              <a:spLocks/>
            </p:cNvSpPr>
            <p:nvPr/>
          </p:nvSpPr>
          <p:spPr bwMode="auto">
            <a:xfrm>
              <a:off x="6303963" y="1968501"/>
              <a:ext cx="41275" cy="39688"/>
            </a:xfrm>
            <a:custGeom>
              <a:avLst/>
              <a:gdLst>
                <a:gd name="T0" fmla="*/ 113 w 228"/>
                <a:gd name="T1" fmla="*/ 0 h 226"/>
                <a:gd name="T2" fmla="*/ 139 w 228"/>
                <a:gd name="T3" fmla="*/ 3 h 226"/>
                <a:gd name="T4" fmla="*/ 163 w 228"/>
                <a:gd name="T5" fmla="*/ 11 h 226"/>
                <a:gd name="T6" fmla="*/ 185 w 228"/>
                <a:gd name="T7" fmla="*/ 25 h 226"/>
                <a:gd name="T8" fmla="*/ 203 w 228"/>
                <a:gd name="T9" fmla="*/ 43 h 226"/>
                <a:gd name="T10" fmla="*/ 215 w 228"/>
                <a:gd name="T11" fmla="*/ 63 h 226"/>
                <a:gd name="T12" fmla="*/ 224 w 228"/>
                <a:gd name="T13" fmla="*/ 87 h 226"/>
                <a:gd name="T14" fmla="*/ 228 w 228"/>
                <a:gd name="T15" fmla="*/ 113 h 226"/>
                <a:gd name="T16" fmla="*/ 224 w 228"/>
                <a:gd name="T17" fmla="*/ 139 h 226"/>
                <a:gd name="T18" fmla="*/ 215 w 228"/>
                <a:gd name="T19" fmla="*/ 163 h 226"/>
                <a:gd name="T20" fmla="*/ 203 w 228"/>
                <a:gd name="T21" fmla="*/ 185 h 226"/>
                <a:gd name="T22" fmla="*/ 185 w 228"/>
                <a:gd name="T23" fmla="*/ 202 h 226"/>
                <a:gd name="T24" fmla="*/ 163 w 228"/>
                <a:gd name="T25" fmla="*/ 215 h 226"/>
                <a:gd name="T26" fmla="*/ 139 w 228"/>
                <a:gd name="T27" fmla="*/ 224 h 226"/>
                <a:gd name="T28" fmla="*/ 113 w 228"/>
                <a:gd name="T29" fmla="*/ 226 h 226"/>
                <a:gd name="T30" fmla="*/ 87 w 228"/>
                <a:gd name="T31" fmla="*/ 224 h 226"/>
                <a:gd name="T32" fmla="*/ 63 w 228"/>
                <a:gd name="T33" fmla="*/ 215 h 226"/>
                <a:gd name="T34" fmla="*/ 43 w 228"/>
                <a:gd name="T35" fmla="*/ 202 h 226"/>
                <a:gd name="T36" fmla="*/ 25 w 228"/>
                <a:gd name="T37" fmla="*/ 185 h 226"/>
                <a:gd name="T38" fmla="*/ 11 w 228"/>
                <a:gd name="T39" fmla="*/ 163 h 226"/>
                <a:gd name="T40" fmla="*/ 3 w 228"/>
                <a:gd name="T41" fmla="*/ 139 h 226"/>
                <a:gd name="T42" fmla="*/ 0 w 228"/>
                <a:gd name="T43" fmla="*/ 113 h 226"/>
                <a:gd name="T44" fmla="*/ 3 w 228"/>
                <a:gd name="T45" fmla="*/ 87 h 226"/>
                <a:gd name="T46" fmla="*/ 11 w 228"/>
                <a:gd name="T47" fmla="*/ 63 h 226"/>
                <a:gd name="T48" fmla="*/ 25 w 228"/>
                <a:gd name="T49" fmla="*/ 43 h 226"/>
                <a:gd name="T50" fmla="*/ 43 w 228"/>
                <a:gd name="T51" fmla="*/ 25 h 226"/>
                <a:gd name="T52" fmla="*/ 63 w 228"/>
                <a:gd name="T53" fmla="*/ 11 h 226"/>
                <a:gd name="T54" fmla="*/ 87 w 228"/>
                <a:gd name="T55" fmla="*/ 3 h 226"/>
                <a:gd name="T56" fmla="*/ 113 w 228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6">
                  <a:moveTo>
                    <a:pt x="113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5" y="25"/>
                  </a:lnTo>
                  <a:lnTo>
                    <a:pt x="203" y="43"/>
                  </a:lnTo>
                  <a:lnTo>
                    <a:pt x="215" y="63"/>
                  </a:lnTo>
                  <a:lnTo>
                    <a:pt x="224" y="87"/>
                  </a:lnTo>
                  <a:lnTo>
                    <a:pt x="228" y="113"/>
                  </a:lnTo>
                  <a:lnTo>
                    <a:pt x="224" y="139"/>
                  </a:lnTo>
                  <a:lnTo>
                    <a:pt x="215" y="163"/>
                  </a:lnTo>
                  <a:lnTo>
                    <a:pt x="203" y="185"/>
                  </a:lnTo>
                  <a:lnTo>
                    <a:pt x="185" y="202"/>
                  </a:lnTo>
                  <a:lnTo>
                    <a:pt x="163" y="215"/>
                  </a:lnTo>
                  <a:lnTo>
                    <a:pt x="139" y="224"/>
                  </a:lnTo>
                  <a:lnTo>
                    <a:pt x="113" y="226"/>
                  </a:lnTo>
                  <a:lnTo>
                    <a:pt x="87" y="224"/>
                  </a:lnTo>
                  <a:lnTo>
                    <a:pt x="63" y="215"/>
                  </a:lnTo>
                  <a:lnTo>
                    <a:pt x="43" y="202"/>
                  </a:lnTo>
                  <a:lnTo>
                    <a:pt x="25" y="185"/>
                  </a:lnTo>
                  <a:lnTo>
                    <a:pt x="11" y="163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550"/>
            <p:cNvSpPr>
              <a:spLocks/>
            </p:cNvSpPr>
            <p:nvPr/>
          </p:nvSpPr>
          <p:spPr bwMode="auto">
            <a:xfrm>
              <a:off x="6303963" y="2360613"/>
              <a:ext cx="41275" cy="39688"/>
            </a:xfrm>
            <a:custGeom>
              <a:avLst/>
              <a:gdLst>
                <a:gd name="T0" fmla="*/ 113 w 228"/>
                <a:gd name="T1" fmla="*/ 0 h 228"/>
                <a:gd name="T2" fmla="*/ 139 w 228"/>
                <a:gd name="T3" fmla="*/ 3 h 228"/>
                <a:gd name="T4" fmla="*/ 163 w 228"/>
                <a:gd name="T5" fmla="*/ 13 h 228"/>
                <a:gd name="T6" fmla="*/ 185 w 228"/>
                <a:gd name="T7" fmla="*/ 25 h 228"/>
                <a:gd name="T8" fmla="*/ 203 w 228"/>
                <a:gd name="T9" fmla="*/ 43 h 228"/>
                <a:gd name="T10" fmla="*/ 215 w 228"/>
                <a:gd name="T11" fmla="*/ 65 h 228"/>
                <a:gd name="T12" fmla="*/ 224 w 228"/>
                <a:gd name="T13" fmla="*/ 89 h 228"/>
                <a:gd name="T14" fmla="*/ 228 w 228"/>
                <a:gd name="T15" fmla="*/ 115 h 228"/>
                <a:gd name="T16" fmla="*/ 224 w 228"/>
                <a:gd name="T17" fmla="*/ 141 h 228"/>
                <a:gd name="T18" fmla="*/ 215 w 228"/>
                <a:gd name="T19" fmla="*/ 165 h 228"/>
                <a:gd name="T20" fmla="*/ 203 w 228"/>
                <a:gd name="T21" fmla="*/ 185 h 228"/>
                <a:gd name="T22" fmla="*/ 185 w 228"/>
                <a:gd name="T23" fmla="*/ 203 h 228"/>
                <a:gd name="T24" fmla="*/ 163 w 228"/>
                <a:gd name="T25" fmla="*/ 216 h 228"/>
                <a:gd name="T26" fmla="*/ 139 w 228"/>
                <a:gd name="T27" fmla="*/ 225 h 228"/>
                <a:gd name="T28" fmla="*/ 113 w 228"/>
                <a:gd name="T29" fmla="*/ 228 h 228"/>
                <a:gd name="T30" fmla="*/ 87 w 228"/>
                <a:gd name="T31" fmla="*/ 225 h 228"/>
                <a:gd name="T32" fmla="*/ 63 w 228"/>
                <a:gd name="T33" fmla="*/ 216 h 228"/>
                <a:gd name="T34" fmla="*/ 43 w 228"/>
                <a:gd name="T35" fmla="*/ 203 h 228"/>
                <a:gd name="T36" fmla="*/ 25 w 228"/>
                <a:gd name="T37" fmla="*/ 185 h 228"/>
                <a:gd name="T38" fmla="*/ 11 w 228"/>
                <a:gd name="T39" fmla="*/ 165 h 228"/>
                <a:gd name="T40" fmla="*/ 3 w 228"/>
                <a:gd name="T41" fmla="*/ 141 h 228"/>
                <a:gd name="T42" fmla="*/ 0 w 228"/>
                <a:gd name="T43" fmla="*/ 115 h 228"/>
                <a:gd name="T44" fmla="*/ 3 w 228"/>
                <a:gd name="T45" fmla="*/ 89 h 228"/>
                <a:gd name="T46" fmla="*/ 11 w 228"/>
                <a:gd name="T47" fmla="*/ 65 h 228"/>
                <a:gd name="T48" fmla="*/ 25 w 228"/>
                <a:gd name="T49" fmla="*/ 43 h 228"/>
                <a:gd name="T50" fmla="*/ 43 w 228"/>
                <a:gd name="T51" fmla="*/ 25 h 228"/>
                <a:gd name="T52" fmla="*/ 63 w 228"/>
                <a:gd name="T53" fmla="*/ 13 h 228"/>
                <a:gd name="T54" fmla="*/ 87 w 228"/>
                <a:gd name="T55" fmla="*/ 3 h 228"/>
                <a:gd name="T56" fmla="*/ 113 w 228"/>
                <a:gd name="T5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8">
                  <a:moveTo>
                    <a:pt x="113" y="0"/>
                  </a:moveTo>
                  <a:lnTo>
                    <a:pt x="139" y="3"/>
                  </a:lnTo>
                  <a:lnTo>
                    <a:pt x="163" y="13"/>
                  </a:lnTo>
                  <a:lnTo>
                    <a:pt x="185" y="25"/>
                  </a:lnTo>
                  <a:lnTo>
                    <a:pt x="203" y="43"/>
                  </a:lnTo>
                  <a:lnTo>
                    <a:pt x="215" y="65"/>
                  </a:lnTo>
                  <a:lnTo>
                    <a:pt x="224" y="89"/>
                  </a:lnTo>
                  <a:lnTo>
                    <a:pt x="228" y="115"/>
                  </a:lnTo>
                  <a:lnTo>
                    <a:pt x="224" y="141"/>
                  </a:lnTo>
                  <a:lnTo>
                    <a:pt x="215" y="165"/>
                  </a:lnTo>
                  <a:lnTo>
                    <a:pt x="203" y="185"/>
                  </a:lnTo>
                  <a:lnTo>
                    <a:pt x="185" y="203"/>
                  </a:lnTo>
                  <a:lnTo>
                    <a:pt x="163" y="216"/>
                  </a:lnTo>
                  <a:lnTo>
                    <a:pt x="139" y="225"/>
                  </a:lnTo>
                  <a:lnTo>
                    <a:pt x="113" y="228"/>
                  </a:lnTo>
                  <a:lnTo>
                    <a:pt x="87" y="225"/>
                  </a:lnTo>
                  <a:lnTo>
                    <a:pt x="63" y="216"/>
                  </a:lnTo>
                  <a:lnTo>
                    <a:pt x="43" y="203"/>
                  </a:lnTo>
                  <a:lnTo>
                    <a:pt x="25" y="185"/>
                  </a:lnTo>
                  <a:lnTo>
                    <a:pt x="11" y="165"/>
                  </a:lnTo>
                  <a:lnTo>
                    <a:pt x="3" y="141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3" y="25"/>
                  </a:lnTo>
                  <a:lnTo>
                    <a:pt x="63" y="13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551"/>
            <p:cNvSpPr>
              <a:spLocks/>
            </p:cNvSpPr>
            <p:nvPr/>
          </p:nvSpPr>
          <p:spPr bwMode="auto">
            <a:xfrm>
              <a:off x="6724650" y="2360613"/>
              <a:ext cx="39687" cy="39688"/>
            </a:xfrm>
            <a:custGeom>
              <a:avLst/>
              <a:gdLst>
                <a:gd name="T0" fmla="*/ 114 w 226"/>
                <a:gd name="T1" fmla="*/ 0 h 227"/>
                <a:gd name="T2" fmla="*/ 132 w 226"/>
                <a:gd name="T3" fmla="*/ 2 h 227"/>
                <a:gd name="T4" fmla="*/ 152 w 226"/>
                <a:gd name="T5" fmla="*/ 7 h 227"/>
                <a:gd name="T6" fmla="*/ 170 w 226"/>
                <a:gd name="T7" fmla="*/ 15 h 227"/>
                <a:gd name="T8" fmla="*/ 186 w 226"/>
                <a:gd name="T9" fmla="*/ 26 h 227"/>
                <a:gd name="T10" fmla="*/ 186 w 226"/>
                <a:gd name="T11" fmla="*/ 26 h 227"/>
                <a:gd name="T12" fmla="*/ 202 w 226"/>
                <a:gd name="T13" fmla="*/ 43 h 227"/>
                <a:gd name="T14" fmla="*/ 214 w 226"/>
                <a:gd name="T15" fmla="*/ 62 h 227"/>
                <a:gd name="T16" fmla="*/ 222 w 226"/>
                <a:gd name="T17" fmla="*/ 82 h 227"/>
                <a:gd name="T18" fmla="*/ 226 w 226"/>
                <a:gd name="T19" fmla="*/ 103 h 227"/>
                <a:gd name="T20" fmla="*/ 226 w 226"/>
                <a:gd name="T21" fmla="*/ 126 h 227"/>
                <a:gd name="T22" fmla="*/ 222 w 226"/>
                <a:gd name="T23" fmla="*/ 148 h 227"/>
                <a:gd name="T24" fmla="*/ 212 w 226"/>
                <a:gd name="T25" fmla="*/ 168 h 227"/>
                <a:gd name="T26" fmla="*/ 200 w 226"/>
                <a:gd name="T27" fmla="*/ 186 h 227"/>
                <a:gd name="T28" fmla="*/ 183 w 226"/>
                <a:gd name="T29" fmla="*/ 203 h 227"/>
                <a:gd name="T30" fmla="*/ 165 w 226"/>
                <a:gd name="T31" fmla="*/ 214 h 227"/>
                <a:gd name="T32" fmla="*/ 145 w 226"/>
                <a:gd name="T33" fmla="*/ 223 h 227"/>
                <a:gd name="T34" fmla="*/ 123 w 226"/>
                <a:gd name="T35" fmla="*/ 227 h 227"/>
                <a:gd name="T36" fmla="*/ 101 w 226"/>
                <a:gd name="T37" fmla="*/ 226 h 227"/>
                <a:gd name="T38" fmla="*/ 79 w 226"/>
                <a:gd name="T39" fmla="*/ 222 h 227"/>
                <a:gd name="T40" fmla="*/ 59 w 226"/>
                <a:gd name="T41" fmla="*/ 213 h 227"/>
                <a:gd name="T42" fmla="*/ 40 w 226"/>
                <a:gd name="T43" fmla="*/ 201 h 227"/>
                <a:gd name="T44" fmla="*/ 24 w 226"/>
                <a:gd name="T45" fmla="*/ 184 h 227"/>
                <a:gd name="T46" fmla="*/ 12 w 226"/>
                <a:gd name="T47" fmla="*/ 166 h 227"/>
                <a:gd name="T48" fmla="*/ 5 w 226"/>
                <a:gd name="T49" fmla="*/ 146 h 227"/>
                <a:gd name="T50" fmla="*/ 0 w 226"/>
                <a:gd name="T51" fmla="*/ 123 h 227"/>
                <a:gd name="T52" fmla="*/ 0 w 226"/>
                <a:gd name="T53" fmla="*/ 101 h 227"/>
                <a:gd name="T54" fmla="*/ 5 w 226"/>
                <a:gd name="T55" fmla="*/ 79 h 227"/>
                <a:gd name="T56" fmla="*/ 14 w 226"/>
                <a:gd name="T57" fmla="*/ 60 h 227"/>
                <a:gd name="T58" fmla="*/ 26 w 226"/>
                <a:gd name="T59" fmla="*/ 41 h 227"/>
                <a:gd name="T60" fmla="*/ 42 w 226"/>
                <a:gd name="T61" fmla="*/ 25 h 227"/>
                <a:gd name="T62" fmla="*/ 61 w 226"/>
                <a:gd name="T63" fmla="*/ 13 h 227"/>
                <a:gd name="T64" fmla="*/ 82 w 226"/>
                <a:gd name="T65" fmla="*/ 5 h 227"/>
                <a:gd name="T66" fmla="*/ 103 w 226"/>
                <a:gd name="T67" fmla="*/ 0 h 227"/>
                <a:gd name="T68" fmla="*/ 114 w 226"/>
                <a:gd name="T6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114" y="0"/>
                  </a:moveTo>
                  <a:lnTo>
                    <a:pt x="132" y="2"/>
                  </a:lnTo>
                  <a:lnTo>
                    <a:pt x="152" y="7"/>
                  </a:lnTo>
                  <a:lnTo>
                    <a:pt x="170" y="15"/>
                  </a:lnTo>
                  <a:lnTo>
                    <a:pt x="186" y="26"/>
                  </a:lnTo>
                  <a:lnTo>
                    <a:pt x="186" y="26"/>
                  </a:lnTo>
                  <a:lnTo>
                    <a:pt x="202" y="43"/>
                  </a:lnTo>
                  <a:lnTo>
                    <a:pt x="214" y="62"/>
                  </a:lnTo>
                  <a:lnTo>
                    <a:pt x="222" y="82"/>
                  </a:lnTo>
                  <a:lnTo>
                    <a:pt x="226" y="103"/>
                  </a:lnTo>
                  <a:lnTo>
                    <a:pt x="226" y="126"/>
                  </a:lnTo>
                  <a:lnTo>
                    <a:pt x="222" y="148"/>
                  </a:lnTo>
                  <a:lnTo>
                    <a:pt x="212" y="168"/>
                  </a:lnTo>
                  <a:lnTo>
                    <a:pt x="200" y="186"/>
                  </a:lnTo>
                  <a:lnTo>
                    <a:pt x="183" y="203"/>
                  </a:lnTo>
                  <a:lnTo>
                    <a:pt x="165" y="214"/>
                  </a:lnTo>
                  <a:lnTo>
                    <a:pt x="145" y="223"/>
                  </a:lnTo>
                  <a:lnTo>
                    <a:pt x="123" y="227"/>
                  </a:lnTo>
                  <a:lnTo>
                    <a:pt x="101" y="226"/>
                  </a:lnTo>
                  <a:lnTo>
                    <a:pt x="79" y="222"/>
                  </a:lnTo>
                  <a:lnTo>
                    <a:pt x="59" y="213"/>
                  </a:lnTo>
                  <a:lnTo>
                    <a:pt x="40" y="201"/>
                  </a:lnTo>
                  <a:lnTo>
                    <a:pt x="24" y="184"/>
                  </a:lnTo>
                  <a:lnTo>
                    <a:pt x="12" y="166"/>
                  </a:lnTo>
                  <a:lnTo>
                    <a:pt x="5" y="146"/>
                  </a:lnTo>
                  <a:lnTo>
                    <a:pt x="0" y="123"/>
                  </a:lnTo>
                  <a:lnTo>
                    <a:pt x="0" y="101"/>
                  </a:lnTo>
                  <a:lnTo>
                    <a:pt x="5" y="79"/>
                  </a:lnTo>
                  <a:lnTo>
                    <a:pt x="14" y="60"/>
                  </a:lnTo>
                  <a:lnTo>
                    <a:pt x="26" y="41"/>
                  </a:lnTo>
                  <a:lnTo>
                    <a:pt x="42" y="25"/>
                  </a:lnTo>
                  <a:lnTo>
                    <a:pt x="61" y="13"/>
                  </a:lnTo>
                  <a:lnTo>
                    <a:pt x="82" y="5"/>
                  </a:lnTo>
                  <a:lnTo>
                    <a:pt x="103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44" name="Freeform 556"/>
          <p:cNvSpPr>
            <a:spLocks noEditPoints="1"/>
          </p:cNvSpPr>
          <p:nvPr/>
        </p:nvSpPr>
        <p:spPr bwMode="auto">
          <a:xfrm>
            <a:off x="7194578" y="1893888"/>
            <a:ext cx="600075" cy="600075"/>
          </a:xfrm>
          <a:custGeom>
            <a:avLst/>
            <a:gdLst>
              <a:gd name="T0" fmla="*/ 698 w 3401"/>
              <a:gd name="T1" fmla="*/ 2522 h 3401"/>
              <a:gd name="T2" fmla="*/ 785 w 3401"/>
              <a:gd name="T3" fmla="*/ 2572 h 3401"/>
              <a:gd name="T4" fmla="*/ 961 w 3401"/>
              <a:gd name="T5" fmla="*/ 2316 h 3401"/>
              <a:gd name="T6" fmla="*/ 921 w 3401"/>
              <a:gd name="T7" fmla="*/ 2029 h 3401"/>
              <a:gd name="T8" fmla="*/ 946 w 3401"/>
              <a:gd name="T9" fmla="*/ 2127 h 3401"/>
              <a:gd name="T10" fmla="*/ 1142 w 3401"/>
              <a:gd name="T11" fmla="*/ 1947 h 3401"/>
              <a:gd name="T12" fmla="*/ 1439 w 3401"/>
              <a:gd name="T13" fmla="*/ 1768 h 3401"/>
              <a:gd name="T14" fmla="*/ 1034 w 3401"/>
              <a:gd name="T15" fmla="*/ 2222 h 3401"/>
              <a:gd name="T16" fmla="*/ 1495 w 3401"/>
              <a:gd name="T17" fmla="*/ 1865 h 3401"/>
              <a:gd name="T18" fmla="*/ 1469 w 3401"/>
              <a:gd name="T19" fmla="*/ 1768 h 3401"/>
              <a:gd name="T20" fmla="*/ 1193 w 3401"/>
              <a:gd name="T21" fmla="*/ 1768 h 3401"/>
              <a:gd name="T22" fmla="*/ 1263 w 3401"/>
              <a:gd name="T23" fmla="*/ 1839 h 3401"/>
              <a:gd name="T24" fmla="*/ 1545 w 3401"/>
              <a:gd name="T25" fmla="*/ 1508 h 3401"/>
              <a:gd name="T26" fmla="*/ 1988 w 3401"/>
              <a:gd name="T27" fmla="*/ 1208 h 3401"/>
              <a:gd name="T28" fmla="*/ 1590 w 3401"/>
              <a:gd name="T29" fmla="*/ 1710 h 3401"/>
              <a:gd name="T30" fmla="*/ 2084 w 3401"/>
              <a:gd name="T31" fmla="*/ 1264 h 3401"/>
              <a:gd name="T32" fmla="*/ 2357 w 3401"/>
              <a:gd name="T33" fmla="*/ 863 h 3401"/>
              <a:gd name="T34" fmla="*/ 2137 w 3401"/>
              <a:gd name="T35" fmla="*/ 1100 h 3401"/>
              <a:gd name="T36" fmla="*/ 2234 w 3401"/>
              <a:gd name="T37" fmla="*/ 1126 h 3401"/>
              <a:gd name="T38" fmla="*/ 2386 w 3401"/>
              <a:gd name="T39" fmla="*/ 870 h 3401"/>
              <a:gd name="T40" fmla="*/ 1608 w 3401"/>
              <a:gd name="T41" fmla="*/ 1343 h 3401"/>
              <a:gd name="T42" fmla="*/ 1659 w 3401"/>
              <a:gd name="T43" fmla="*/ 1430 h 3401"/>
              <a:gd name="T44" fmla="*/ 2290 w 3401"/>
              <a:gd name="T45" fmla="*/ 782 h 3401"/>
              <a:gd name="T46" fmla="*/ 2493 w 3401"/>
              <a:gd name="T47" fmla="*/ 460 h 3401"/>
              <a:gd name="T48" fmla="*/ 2357 w 3401"/>
              <a:gd name="T49" fmla="*/ 674 h 3401"/>
              <a:gd name="T50" fmla="*/ 2572 w 3401"/>
              <a:gd name="T51" fmla="*/ 539 h 3401"/>
              <a:gd name="T52" fmla="*/ 2522 w 3401"/>
              <a:gd name="T53" fmla="*/ 452 h 3401"/>
              <a:gd name="T54" fmla="*/ 2630 w 3401"/>
              <a:gd name="T55" fmla="*/ 331 h 3401"/>
              <a:gd name="T56" fmla="*/ 2700 w 3401"/>
              <a:gd name="T57" fmla="*/ 402 h 3401"/>
              <a:gd name="T58" fmla="*/ 2463 w 3401"/>
              <a:gd name="T59" fmla="*/ 757 h 3401"/>
              <a:gd name="T60" fmla="*/ 2550 w 3401"/>
              <a:gd name="T61" fmla="*/ 807 h 3401"/>
              <a:gd name="T62" fmla="*/ 3393 w 3401"/>
              <a:gd name="T63" fmla="*/ 703 h 3401"/>
              <a:gd name="T64" fmla="*/ 2986 w 3401"/>
              <a:gd name="T65" fmla="*/ 706 h 3401"/>
              <a:gd name="T66" fmla="*/ 3137 w 3401"/>
              <a:gd name="T67" fmla="*/ 962 h 3401"/>
              <a:gd name="T68" fmla="*/ 2644 w 3401"/>
              <a:gd name="T69" fmla="*/ 879 h 3401"/>
              <a:gd name="T70" fmla="*/ 2727 w 3401"/>
              <a:gd name="T71" fmla="*/ 1372 h 3401"/>
              <a:gd name="T72" fmla="*/ 2471 w 3401"/>
              <a:gd name="T73" fmla="*/ 1221 h 3401"/>
              <a:gd name="T74" fmla="*/ 2234 w 3401"/>
              <a:gd name="T75" fmla="*/ 1372 h 3401"/>
              <a:gd name="T76" fmla="*/ 2137 w 3401"/>
              <a:gd name="T77" fmla="*/ 1399 h 3401"/>
              <a:gd name="T78" fmla="*/ 2058 w 3401"/>
              <a:gd name="T79" fmla="*/ 1692 h 3401"/>
              <a:gd name="T80" fmla="*/ 1971 w 3401"/>
              <a:gd name="T81" fmla="*/ 1742 h 3401"/>
              <a:gd name="T82" fmla="*/ 1715 w 3401"/>
              <a:gd name="T83" fmla="*/ 1849 h 3401"/>
              <a:gd name="T84" fmla="*/ 1644 w 3401"/>
              <a:gd name="T85" fmla="*/ 1921 h 3401"/>
              <a:gd name="T86" fmla="*/ 1536 w 3401"/>
              <a:gd name="T87" fmla="*/ 2176 h 3401"/>
              <a:gd name="T88" fmla="*/ 1486 w 3401"/>
              <a:gd name="T89" fmla="*/ 2263 h 3401"/>
              <a:gd name="T90" fmla="*/ 1193 w 3401"/>
              <a:gd name="T91" fmla="*/ 2342 h 3401"/>
              <a:gd name="T92" fmla="*/ 1167 w 3401"/>
              <a:gd name="T93" fmla="*/ 2440 h 3401"/>
              <a:gd name="T94" fmla="*/ 1014 w 3401"/>
              <a:gd name="T95" fmla="*/ 2676 h 3401"/>
              <a:gd name="T96" fmla="*/ 1167 w 3401"/>
              <a:gd name="T97" fmla="*/ 2932 h 3401"/>
              <a:gd name="T98" fmla="*/ 674 w 3401"/>
              <a:gd name="T99" fmla="*/ 2850 h 3401"/>
              <a:gd name="T100" fmla="*/ 714 w 3401"/>
              <a:gd name="T101" fmla="*/ 3383 h 3401"/>
              <a:gd name="T102" fmla="*/ 633 w 3401"/>
              <a:gd name="T103" fmla="*/ 2727 h 3401"/>
              <a:gd name="T104" fmla="*/ 606 w 3401"/>
              <a:gd name="T105" fmla="*/ 2630 h 3401"/>
              <a:gd name="T106" fmla="*/ 847 w 3401"/>
              <a:gd name="T107" fmla="*/ 2263 h 3401"/>
              <a:gd name="T108" fmla="*/ 797 w 3401"/>
              <a:gd name="T109" fmla="*/ 2176 h 3401"/>
              <a:gd name="T110" fmla="*/ 0 w 3401"/>
              <a:gd name="T111" fmla="*/ 2727 h 3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01" h="3401">
                <a:moveTo>
                  <a:pt x="921" y="2300"/>
                </a:moveTo>
                <a:lnTo>
                  <a:pt x="905" y="2301"/>
                </a:lnTo>
                <a:lnTo>
                  <a:pt x="892" y="2307"/>
                </a:lnTo>
                <a:lnTo>
                  <a:pt x="879" y="2316"/>
                </a:lnTo>
                <a:lnTo>
                  <a:pt x="714" y="2480"/>
                </a:lnTo>
                <a:lnTo>
                  <a:pt x="705" y="2493"/>
                </a:lnTo>
                <a:lnTo>
                  <a:pt x="700" y="2507"/>
                </a:lnTo>
                <a:lnTo>
                  <a:pt x="698" y="2522"/>
                </a:lnTo>
                <a:lnTo>
                  <a:pt x="700" y="2536"/>
                </a:lnTo>
                <a:lnTo>
                  <a:pt x="705" y="2551"/>
                </a:lnTo>
                <a:lnTo>
                  <a:pt x="714" y="2563"/>
                </a:lnTo>
                <a:lnTo>
                  <a:pt x="727" y="2572"/>
                </a:lnTo>
                <a:lnTo>
                  <a:pt x="741" y="2578"/>
                </a:lnTo>
                <a:lnTo>
                  <a:pt x="756" y="2580"/>
                </a:lnTo>
                <a:lnTo>
                  <a:pt x="771" y="2578"/>
                </a:lnTo>
                <a:lnTo>
                  <a:pt x="785" y="2572"/>
                </a:lnTo>
                <a:lnTo>
                  <a:pt x="797" y="2563"/>
                </a:lnTo>
                <a:lnTo>
                  <a:pt x="961" y="2399"/>
                </a:lnTo>
                <a:lnTo>
                  <a:pt x="971" y="2387"/>
                </a:lnTo>
                <a:lnTo>
                  <a:pt x="976" y="2372"/>
                </a:lnTo>
                <a:lnTo>
                  <a:pt x="978" y="2358"/>
                </a:lnTo>
                <a:lnTo>
                  <a:pt x="976" y="2343"/>
                </a:lnTo>
                <a:lnTo>
                  <a:pt x="971" y="2329"/>
                </a:lnTo>
                <a:lnTo>
                  <a:pt x="961" y="2316"/>
                </a:lnTo>
                <a:lnTo>
                  <a:pt x="948" y="2307"/>
                </a:lnTo>
                <a:lnTo>
                  <a:pt x="935" y="2301"/>
                </a:lnTo>
                <a:lnTo>
                  <a:pt x="921" y="2300"/>
                </a:lnTo>
                <a:close/>
                <a:moveTo>
                  <a:pt x="1085" y="1889"/>
                </a:moveTo>
                <a:lnTo>
                  <a:pt x="1070" y="1891"/>
                </a:lnTo>
                <a:lnTo>
                  <a:pt x="1056" y="1897"/>
                </a:lnTo>
                <a:lnTo>
                  <a:pt x="1043" y="1906"/>
                </a:lnTo>
                <a:lnTo>
                  <a:pt x="921" y="2029"/>
                </a:lnTo>
                <a:lnTo>
                  <a:pt x="910" y="2041"/>
                </a:lnTo>
                <a:lnTo>
                  <a:pt x="905" y="2056"/>
                </a:lnTo>
                <a:lnTo>
                  <a:pt x="903" y="2070"/>
                </a:lnTo>
                <a:lnTo>
                  <a:pt x="905" y="2085"/>
                </a:lnTo>
                <a:lnTo>
                  <a:pt x="910" y="2099"/>
                </a:lnTo>
                <a:lnTo>
                  <a:pt x="921" y="2111"/>
                </a:lnTo>
                <a:lnTo>
                  <a:pt x="933" y="2121"/>
                </a:lnTo>
                <a:lnTo>
                  <a:pt x="946" y="2127"/>
                </a:lnTo>
                <a:lnTo>
                  <a:pt x="961" y="2128"/>
                </a:lnTo>
                <a:lnTo>
                  <a:pt x="976" y="2127"/>
                </a:lnTo>
                <a:lnTo>
                  <a:pt x="990" y="2121"/>
                </a:lnTo>
                <a:lnTo>
                  <a:pt x="1002" y="2111"/>
                </a:lnTo>
                <a:lnTo>
                  <a:pt x="1126" y="1989"/>
                </a:lnTo>
                <a:lnTo>
                  <a:pt x="1135" y="1975"/>
                </a:lnTo>
                <a:lnTo>
                  <a:pt x="1140" y="1962"/>
                </a:lnTo>
                <a:lnTo>
                  <a:pt x="1142" y="1947"/>
                </a:lnTo>
                <a:lnTo>
                  <a:pt x="1140" y="1932"/>
                </a:lnTo>
                <a:lnTo>
                  <a:pt x="1135" y="1919"/>
                </a:lnTo>
                <a:lnTo>
                  <a:pt x="1126" y="1906"/>
                </a:lnTo>
                <a:lnTo>
                  <a:pt x="1113" y="1897"/>
                </a:lnTo>
                <a:lnTo>
                  <a:pt x="1099" y="1891"/>
                </a:lnTo>
                <a:lnTo>
                  <a:pt x="1085" y="1889"/>
                </a:lnTo>
                <a:close/>
                <a:moveTo>
                  <a:pt x="1454" y="1766"/>
                </a:moveTo>
                <a:lnTo>
                  <a:pt x="1439" y="1768"/>
                </a:lnTo>
                <a:lnTo>
                  <a:pt x="1426" y="1773"/>
                </a:lnTo>
                <a:lnTo>
                  <a:pt x="1413" y="1782"/>
                </a:lnTo>
                <a:lnTo>
                  <a:pt x="1043" y="2153"/>
                </a:lnTo>
                <a:lnTo>
                  <a:pt x="1034" y="2165"/>
                </a:lnTo>
                <a:lnTo>
                  <a:pt x="1028" y="2178"/>
                </a:lnTo>
                <a:lnTo>
                  <a:pt x="1027" y="2194"/>
                </a:lnTo>
                <a:lnTo>
                  <a:pt x="1028" y="2208"/>
                </a:lnTo>
                <a:lnTo>
                  <a:pt x="1034" y="2222"/>
                </a:lnTo>
                <a:lnTo>
                  <a:pt x="1043" y="2234"/>
                </a:lnTo>
                <a:lnTo>
                  <a:pt x="1056" y="2244"/>
                </a:lnTo>
                <a:lnTo>
                  <a:pt x="1070" y="2249"/>
                </a:lnTo>
                <a:lnTo>
                  <a:pt x="1085" y="2252"/>
                </a:lnTo>
                <a:lnTo>
                  <a:pt x="1099" y="2249"/>
                </a:lnTo>
                <a:lnTo>
                  <a:pt x="1113" y="2244"/>
                </a:lnTo>
                <a:lnTo>
                  <a:pt x="1126" y="2234"/>
                </a:lnTo>
                <a:lnTo>
                  <a:pt x="1495" y="1865"/>
                </a:lnTo>
                <a:lnTo>
                  <a:pt x="1504" y="1853"/>
                </a:lnTo>
                <a:lnTo>
                  <a:pt x="1510" y="1838"/>
                </a:lnTo>
                <a:lnTo>
                  <a:pt x="1512" y="1824"/>
                </a:lnTo>
                <a:lnTo>
                  <a:pt x="1510" y="1809"/>
                </a:lnTo>
                <a:lnTo>
                  <a:pt x="1504" y="1795"/>
                </a:lnTo>
                <a:lnTo>
                  <a:pt x="1495" y="1782"/>
                </a:lnTo>
                <a:lnTo>
                  <a:pt x="1482" y="1773"/>
                </a:lnTo>
                <a:lnTo>
                  <a:pt x="1469" y="1768"/>
                </a:lnTo>
                <a:lnTo>
                  <a:pt x="1454" y="1766"/>
                </a:lnTo>
                <a:close/>
                <a:moveTo>
                  <a:pt x="1495" y="1478"/>
                </a:moveTo>
                <a:lnTo>
                  <a:pt x="1480" y="1480"/>
                </a:lnTo>
                <a:lnTo>
                  <a:pt x="1466" y="1486"/>
                </a:lnTo>
                <a:lnTo>
                  <a:pt x="1454" y="1496"/>
                </a:lnTo>
                <a:lnTo>
                  <a:pt x="1207" y="1741"/>
                </a:lnTo>
                <a:lnTo>
                  <a:pt x="1198" y="1755"/>
                </a:lnTo>
                <a:lnTo>
                  <a:pt x="1193" y="1768"/>
                </a:lnTo>
                <a:lnTo>
                  <a:pt x="1191" y="1782"/>
                </a:lnTo>
                <a:lnTo>
                  <a:pt x="1193" y="1798"/>
                </a:lnTo>
                <a:lnTo>
                  <a:pt x="1198" y="1811"/>
                </a:lnTo>
                <a:lnTo>
                  <a:pt x="1207" y="1824"/>
                </a:lnTo>
                <a:lnTo>
                  <a:pt x="1220" y="1833"/>
                </a:lnTo>
                <a:lnTo>
                  <a:pt x="1234" y="1839"/>
                </a:lnTo>
                <a:lnTo>
                  <a:pt x="1248" y="1841"/>
                </a:lnTo>
                <a:lnTo>
                  <a:pt x="1263" y="1839"/>
                </a:lnTo>
                <a:lnTo>
                  <a:pt x="1277" y="1833"/>
                </a:lnTo>
                <a:lnTo>
                  <a:pt x="1290" y="1824"/>
                </a:lnTo>
                <a:lnTo>
                  <a:pt x="1536" y="1577"/>
                </a:lnTo>
                <a:lnTo>
                  <a:pt x="1545" y="1565"/>
                </a:lnTo>
                <a:lnTo>
                  <a:pt x="1552" y="1552"/>
                </a:lnTo>
                <a:lnTo>
                  <a:pt x="1554" y="1536"/>
                </a:lnTo>
                <a:lnTo>
                  <a:pt x="1552" y="1522"/>
                </a:lnTo>
                <a:lnTo>
                  <a:pt x="1545" y="1508"/>
                </a:lnTo>
                <a:lnTo>
                  <a:pt x="1536" y="1496"/>
                </a:lnTo>
                <a:lnTo>
                  <a:pt x="1524" y="1486"/>
                </a:lnTo>
                <a:lnTo>
                  <a:pt x="1509" y="1480"/>
                </a:lnTo>
                <a:lnTo>
                  <a:pt x="1495" y="1478"/>
                </a:lnTo>
                <a:close/>
                <a:moveTo>
                  <a:pt x="2029" y="1191"/>
                </a:moveTo>
                <a:lnTo>
                  <a:pt x="2014" y="1193"/>
                </a:lnTo>
                <a:lnTo>
                  <a:pt x="2000" y="1199"/>
                </a:lnTo>
                <a:lnTo>
                  <a:pt x="1988" y="1208"/>
                </a:lnTo>
                <a:lnTo>
                  <a:pt x="1577" y="1619"/>
                </a:lnTo>
                <a:lnTo>
                  <a:pt x="1568" y="1631"/>
                </a:lnTo>
                <a:lnTo>
                  <a:pt x="1562" y="1645"/>
                </a:lnTo>
                <a:lnTo>
                  <a:pt x="1560" y="1660"/>
                </a:lnTo>
                <a:lnTo>
                  <a:pt x="1562" y="1674"/>
                </a:lnTo>
                <a:lnTo>
                  <a:pt x="1568" y="1689"/>
                </a:lnTo>
                <a:lnTo>
                  <a:pt x="1577" y="1701"/>
                </a:lnTo>
                <a:lnTo>
                  <a:pt x="1590" y="1710"/>
                </a:lnTo>
                <a:lnTo>
                  <a:pt x="1603" y="1715"/>
                </a:lnTo>
                <a:lnTo>
                  <a:pt x="1619" y="1718"/>
                </a:lnTo>
                <a:lnTo>
                  <a:pt x="1633" y="1715"/>
                </a:lnTo>
                <a:lnTo>
                  <a:pt x="1646" y="1710"/>
                </a:lnTo>
                <a:lnTo>
                  <a:pt x="1659" y="1701"/>
                </a:lnTo>
                <a:lnTo>
                  <a:pt x="2070" y="1290"/>
                </a:lnTo>
                <a:lnTo>
                  <a:pt x="2079" y="1277"/>
                </a:lnTo>
                <a:lnTo>
                  <a:pt x="2084" y="1264"/>
                </a:lnTo>
                <a:lnTo>
                  <a:pt x="2087" y="1249"/>
                </a:lnTo>
                <a:lnTo>
                  <a:pt x="2084" y="1234"/>
                </a:lnTo>
                <a:lnTo>
                  <a:pt x="2079" y="1221"/>
                </a:lnTo>
                <a:lnTo>
                  <a:pt x="2070" y="1208"/>
                </a:lnTo>
                <a:lnTo>
                  <a:pt x="2058" y="1199"/>
                </a:lnTo>
                <a:lnTo>
                  <a:pt x="2043" y="1193"/>
                </a:lnTo>
                <a:lnTo>
                  <a:pt x="2029" y="1191"/>
                </a:lnTo>
                <a:close/>
                <a:moveTo>
                  <a:pt x="2357" y="863"/>
                </a:moveTo>
                <a:lnTo>
                  <a:pt x="2342" y="865"/>
                </a:lnTo>
                <a:lnTo>
                  <a:pt x="2329" y="870"/>
                </a:lnTo>
                <a:lnTo>
                  <a:pt x="2316" y="879"/>
                </a:lnTo>
                <a:lnTo>
                  <a:pt x="2152" y="1044"/>
                </a:lnTo>
                <a:lnTo>
                  <a:pt x="2142" y="1057"/>
                </a:lnTo>
                <a:lnTo>
                  <a:pt x="2137" y="1070"/>
                </a:lnTo>
                <a:lnTo>
                  <a:pt x="2135" y="1085"/>
                </a:lnTo>
                <a:lnTo>
                  <a:pt x="2137" y="1100"/>
                </a:lnTo>
                <a:lnTo>
                  <a:pt x="2142" y="1113"/>
                </a:lnTo>
                <a:lnTo>
                  <a:pt x="2152" y="1126"/>
                </a:lnTo>
                <a:lnTo>
                  <a:pt x="2164" y="1135"/>
                </a:lnTo>
                <a:lnTo>
                  <a:pt x="2178" y="1141"/>
                </a:lnTo>
                <a:lnTo>
                  <a:pt x="2193" y="1143"/>
                </a:lnTo>
                <a:lnTo>
                  <a:pt x="2207" y="1141"/>
                </a:lnTo>
                <a:lnTo>
                  <a:pt x="2222" y="1135"/>
                </a:lnTo>
                <a:lnTo>
                  <a:pt x="2234" y="1126"/>
                </a:lnTo>
                <a:lnTo>
                  <a:pt x="2398" y="962"/>
                </a:lnTo>
                <a:lnTo>
                  <a:pt x="2407" y="949"/>
                </a:lnTo>
                <a:lnTo>
                  <a:pt x="2413" y="935"/>
                </a:lnTo>
                <a:lnTo>
                  <a:pt x="2415" y="921"/>
                </a:lnTo>
                <a:lnTo>
                  <a:pt x="2413" y="906"/>
                </a:lnTo>
                <a:lnTo>
                  <a:pt x="2407" y="892"/>
                </a:lnTo>
                <a:lnTo>
                  <a:pt x="2398" y="879"/>
                </a:lnTo>
                <a:lnTo>
                  <a:pt x="2386" y="870"/>
                </a:lnTo>
                <a:lnTo>
                  <a:pt x="2372" y="865"/>
                </a:lnTo>
                <a:lnTo>
                  <a:pt x="2357" y="863"/>
                </a:lnTo>
                <a:close/>
                <a:moveTo>
                  <a:pt x="2234" y="739"/>
                </a:moveTo>
                <a:lnTo>
                  <a:pt x="2220" y="741"/>
                </a:lnTo>
                <a:lnTo>
                  <a:pt x="2205" y="747"/>
                </a:lnTo>
                <a:lnTo>
                  <a:pt x="2193" y="757"/>
                </a:lnTo>
                <a:lnTo>
                  <a:pt x="1619" y="1331"/>
                </a:lnTo>
                <a:lnTo>
                  <a:pt x="1608" y="1343"/>
                </a:lnTo>
                <a:lnTo>
                  <a:pt x="1603" y="1358"/>
                </a:lnTo>
                <a:lnTo>
                  <a:pt x="1601" y="1372"/>
                </a:lnTo>
                <a:lnTo>
                  <a:pt x="1603" y="1387"/>
                </a:lnTo>
                <a:lnTo>
                  <a:pt x="1608" y="1401"/>
                </a:lnTo>
                <a:lnTo>
                  <a:pt x="1619" y="1413"/>
                </a:lnTo>
                <a:lnTo>
                  <a:pt x="1631" y="1423"/>
                </a:lnTo>
                <a:lnTo>
                  <a:pt x="1644" y="1429"/>
                </a:lnTo>
                <a:lnTo>
                  <a:pt x="1659" y="1430"/>
                </a:lnTo>
                <a:lnTo>
                  <a:pt x="1674" y="1429"/>
                </a:lnTo>
                <a:lnTo>
                  <a:pt x="1688" y="1423"/>
                </a:lnTo>
                <a:lnTo>
                  <a:pt x="1700" y="1413"/>
                </a:lnTo>
                <a:lnTo>
                  <a:pt x="2275" y="838"/>
                </a:lnTo>
                <a:lnTo>
                  <a:pt x="2284" y="826"/>
                </a:lnTo>
                <a:lnTo>
                  <a:pt x="2290" y="812"/>
                </a:lnTo>
                <a:lnTo>
                  <a:pt x="2292" y="798"/>
                </a:lnTo>
                <a:lnTo>
                  <a:pt x="2290" y="782"/>
                </a:lnTo>
                <a:lnTo>
                  <a:pt x="2284" y="769"/>
                </a:lnTo>
                <a:lnTo>
                  <a:pt x="2275" y="757"/>
                </a:lnTo>
                <a:lnTo>
                  <a:pt x="2263" y="747"/>
                </a:lnTo>
                <a:lnTo>
                  <a:pt x="2248" y="741"/>
                </a:lnTo>
                <a:lnTo>
                  <a:pt x="2234" y="739"/>
                </a:lnTo>
                <a:close/>
                <a:moveTo>
                  <a:pt x="2522" y="452"/>
                </a:moveTo>
                <a:lnTo>
                  <a:pt x="2507" y="454"/>
                </a:lnTo>
                <a:lnTo>
                  <a:pt x="2493" y="460"/>
                </a:lnTo>
                <a:lnTo>
                  <a:pt x="2480" y="469"/>
                </a:lnTo>
                <a:lnTo>
                  <a:pt x="2357" y="592"/>
                </a:lnTo>
                <a:lnTo>
                  <a:pt x="2347" y="604"/>
                </a:lnTo>
                <a:lnTo>
                  <a:pt x="2342" y="619"/>
                </a:lnTo>
                <a:lnTo>
                  <a:pt x="2340" y="633"/>
                </a:lnTo>
                <a:lnTo>
                  <a:pt x="2342" y="648"/>
                </a:lnTo>
                <a:lnTo>
                  <a:pt x="2347" y="662"/>
                </a:lnTo>
                <a:lnTo>
                  <a:pt x="2357" y="674"/>
                </a:lnTo>
                <a:lnTo>
                  <a:pt x="2369" y="684"/>
                </a:lnTo>
                <a:lnTo>
                  <a:pt x="2383" y="690"/>
                </a:lnTo>
                <a:lnTo>
                  <a:pt x="2398" y="692"/>
                </a:lnTo>
                <a:lnTo>
                  <a:pt x="2413" y="690"/>
                </a:lnTo>
                <a:lnTo>
                  <a:pt x="2427" y="684"/>
                </a:lnTo>
                <a:lnTo>
                  <a:pt x="2439" y="674"/>
                </a:lnTo>
                <a:lnTo>
                  <a:pt x="2563" y="552"/>
                </a:lnTo>
                <a:lnTo>
                  <a:pt x="2572" y="539"/>
                </a:lnTo>
                <a:lnTo>
                  <a:pt x="2577" y="525"/>
                </a:lnTo>
                <a:lnTo>
                  <a:pt x="2579" y="510"/>
                </a:lnTo>
                <a:lnTo>
                  <a:pt x="2577" y="496"/>
                </a:lnTo>
                <a:lnTo>
                  <a:pt x="2572" y="481"/>
                </a:lnTo>
                <a:lnTo>
                  <a:pt x="2563" y="469"/>
                </a:lnTo>
                <a:lnTo>
                  <a:pt x="2550" y="460"/>
                </a:lnTo>
                <a:lnTo>
                  <a:pt x="2536" y="454"/>
                </a:lnTo>
                <a:lnTo>
                  <a:pt x="2522" y="452"/>
                </a:lnTo>
                <a:close/>
                <a:moveTo>
                  <a:pt x="2727" y="0"/>
                </a:moveTo>
                <a:lnTo>
                  <a:pt x="2741" y="2"/>
                </a:lnTo>
                <a:lnTo>
                  <a:pt x="2756" y="8"/>
                </a:lnTo>
                <a:lnTo>
                  <a:pt x="2768" y="18"/>
                </a:lnTo>
                <a:lnTo>
                  <a:pt x="2849" y="100"/>
                </a:lnTo>
                <a:lnTo>
                  <a:pt x="2644" y="305"/>
                </a:lnTo>
                <a:lnTo>
                  <a:pt x="2635" y="318"/>
                </a:lnTo>
                <a:lnTo>
                  <a:pt x="2630" y="331"/>
                </a:lnTo>
                <a:lnTo>
                  <a:pt x="2628" y="345"/>
                </a:lnTo>
                <a:lnTo>
                  <a:pt x="2630" y="361"/>
                </a:lnTo>
                <a:lnTo>
                  <a:pt x="2635" y="374"/>
                </a:lnTo>
                <a:lnTo>
                  <a:pt x="2644" y="387"/>
                </a:lnTo>
                <a:lnTo>
                  <a:pt x="2657" y="396"/>
                </a:lnTo>
                <a:lnTo>
                  <a:pt x="2671" y="402"/>
                </a:lnTo>
                <a:lnTo>
                  <a:pt x="2686" y="404"/>
                </a:lnTo>
                <a:lnTo>
                  <a:pt x="2700" y="402"/>
                </a:lnTo>
                <a:lnTo>
                  <a:pt x="2714" y="396"/>
                </a:lnTo>
                <a:lnTo>
                  <a:pt x="2727" y="387"/>
                </a:lnTo>
                <a:lnTo>
                  <a:pt x="2932" y="181"/>
                </a:lnTo>
                <a:lnTo>
                  <a:pt x="2973" y="223"/>
                </a:lnTo>
                <a:lnTo>
                  <a:pt x="2480" y="715"/>
                </a:lnTo>
                <a:lnTo>
                  <a:pt x="2471" y="728"/>
                </a:lnTo>
                <a:lnTo>
                  <a:pt x="2465" y="741"/>
                </a:lnTo>
                <a:lnTo>
                  <a:pt x="2463" y="757"/>
                </a:lnTo>
                <a:lnTo>
                  <a:pt x="2465" y="771"/>
                </a:lnTo>
                <a:lnTo>
                  <a:pt x="2471" y="786"/>
                </a:lnTo>
                <a:lnTo>
                  <a:pt x="2480" y="798"/>
                </a:lnTo>
                <a:lnTo>
                  <a:pt x="2493" y="807"/>
                </a:lnTo>
                <a:lnTo>
                  <a:pt x="2507" y="812"/>
                </a:lnTo>
                <a:lnTo>
                  <a:pt x="2522" y="814"/>
                </a:lnTo>
                <a:lnTo>
                  <a:pt x="2536" y="812"/>
                </a:lnTo>
                <a:lnTo>
                  <a:pt x="2550" y="807"/>
                </a:lnTo>
                <a:lnTo>
                  <a:pt x="2563" y="798"/>
                </a:lnTo>
                <a:lnTo>
                  <a:pt x="3055" y="305"/>
                </a:lnTo>
                <a:lnTo>
                  <a:pt x="3383" y="633"/>
                </a:lnTo>
                <a:lnTo>
                  <a:pt x="3393" y="645"/>
                </a:lnTo>
                <a:lnTo>
                  <a:pt x="3399" y="660"/>
                </a:lnTo>
                <a:lnTo>
                  <a:pt x="3401" y="674"/>
                </a:lnTo>
                <a:lnTo>
                  <a:pt x="3399" y="689"/>
                </a:lnTo>
                <a:lnTo>
                  <a:pt x="3393" y="703"/>
                </a:lnTo>
                <a:lnTo>
                  <a:pt x="3383" y="715"/>
                </a:lnTo>
                <a:lnTo>
                  <a:pt x="3220" y="879"/>
                </a:lnTo>
                <a:lnTo>
                  <a:pt x="3055" y="715"/>
                </a:lnTo>
                <a:lnTo>
                  <a:pt x="3042" y="706"/>
                </a:lnTo>
                <a:lnTo>
                  <a:pt x="3029" y="700"/>
                </a:lnTo>
                <a:lnTo>
                  <a:pt x="3014" y="698"/>
                </a:lnTo>
                <a:lnTo>
                  <a:pt x="2999" y="700"/>
                </a:lnTo>
                <a:lnTo>
                  <a:pt x="2986" y="706"/>
                </a:lnTo>
                <a:lnTo>
                  <a:pt x="2973" y="715"/>
                </a:lnTo>
                <a:lnTo>
                  <a:pt x="2964" y="728"/>
                </a:lnTo>
                <a:lnTo>
                  <a:pt x="2958" y="741"/>
                </a:lnTo>
                <a:lnTo>
                  <a:pt x="2956" y="757"/>
                </a:lnTo>
                <a:lnTo>
                  <a:pt x="2958" y="771"/>
                </a:lnTo>
                <a:lnTo>
                  <a:pt x="2964" y="786"/>
                </a:lnTo>
                <a:lnTo>
                  <a:pt x="2973" y="798"/>
                </a:lnTo>
                <a:lnTo>
                  <a:pt x="3137" y="962"/>
                </a:lnTo>
                <a:lnTo>
                  <a:pt x="2973" y="1126"/>
                </a:lnTo>
                <a:lnTo>
                  <a:pt x="2727" y="879"/>
                </a:lnTo>
                <a:lnTo>
                  <a:pt x="2714" y="870"/>
                </a:lnTo>
                <a:lnTo>
                  <a:pt x="2700" y="865"/>
                </a:lnTo>
                <a:lnTo>
                  <a:pt x="2686" y="863"/>
                </a:lnTo>
                <a:lnTo>
                  <a:pt x="2671" y="865"/>
                </a:lnTo>
                <a:lnTo>
                  <a:pt x="2657" y="870"/>
                </a:lnTo>
                <a:lnTo>
                  <a:pt x="2644" y="879"/>
                </a:lnTo>
                <a:lnTo>
                  <a:pt x="2635" y="892"/>
                </a:lnTo>
                <a:lnTo>
                  <a:pt x="2630" y="906"/>
                </a:lnTo>
                <a:lnTo>
                  <a:pt x="2628" y="921"/>
                </a:lnTo>
                <a:lnTo>
                  <a:pt x="2630" y="935"/>
                </a:lnTo>
                <a:lnTo>
                  <a:pt x="2635" y="949"/>
                </a:lnTo>
                <a:lnTo>
                  <a:pt x="2644" y="962"/>
                </a:lnTo>
                <a:lnTo>
                  <a:pt x="2891" y="1208"/>
                </a:lnTo>
                <a:lnTo>
                  <a:pt x="2727" y="1372"/>
                </a:lnTo>
                <a:lnTo>
                  <a:pt x="2563" y="1208"/>
                </a:lnTo>
                <a:lnTo>
                  <a:pt x="2550" y="1199"/>
                </a:lnTo>
                <a:lnTo>
                  <a:pt x="2536" y="1193"/>
                </a:lnTo>
                <a:lnTo>
                  <a:pt x="2522" y="1191"/>
                </a:lnTo>
                <a:lnTo>
                  <a:pt x="2507" y="1193"/>
                </a:lnTo>
                <a:lnTo>
                  <a:pt x="2493" y="1199"/>
                </a:lnTo>
                <a:lnTo>
                  <a:pt x="2480" y="1208"/>
                </a:lnTo>
                <a:lnTo>
                  <a:pt x="2471" y="1221"/>
                </a:lnTo>
                <a:lnTo>
                  <a:pt x="2465" y="1234"/>
                </a:lnTo>
                <a:lnTo>
                  <a:pt x="2463" y="1249"/>
                </a:lnTo>
                <a:lnTo>
                  <a:pt x="2465" y="1264"/>
                </a:lnTo>
                <a:lnTo>
                  <a:pt x="2471" y="1277"/>
                </a:lnTo>
                <a:lnTo>
                  <a:pt x="2480" y="1290"/>
                </a:lnTo>
                <a:lnTo>
                  <a:pt x="2644" y="1455"/>
                </a:lnTo>
                <a:lnTo>
                  <a:pt x="2480" y="1619"/>
                </a:lnTo>
                <a:lnTo>
                  <a:pt x="2234" y="1372"/>
                </a:lnTo>
                <a:lnTo>
                  <a:pt x="2222" y="1363"/>
                </a:lnTo>
                <a:lnTo>
                  <a:pt x="2207" y="1357"/>
                </a:lnTo>
                <a:lnTo>
                  <a:pt x="2193" y="1356"/>
                </a:lnTo>
                <a:lnTo>
                  <a:pt x="2178" y="1357"/>
                </a:lnTo>
                <a:lnTo>
                  <a:pt x="2164" y="1363"/>
                </a:lnTo>
                <a:lnTo>
                  <a:pt x="2152" y="1372"/>
                </a:lnTo>
                <a:lnTo>
                  <a:pt x="2142" y="1385"/>
                </a:lnTo>
                <a:lnTo>
                  <a:pt x="2137" y="1399"/>
                </a:lnTo>
                <a:lnTo>
                  <a:pt x="2135" y="1413"/>
                </a:lnTo>
                <a:lnTo>
                  <a:pt x="2137" y="1428"/>
                </a:lnTo>
                <a:lnTo>
                  <a:pt x="2142" y="1442"/>
                </a:lnTo>
                <a:lnTo>
                  <a:pt x="2152" y="1455"/>
                </a:lnTo>
                <a:lnTo>
                  <a:pt x="2398" y="1701"/>
                </a:lnTo>
                <a:lnTo>
                  <a:pt x="2234" y="1865"/>
                </a:lnTo>
                <a:lnTo>
                  <a:pt x="2070" y="1701"/>
                </a:lnTo>
                <a:lnTo>
                  <a:pt x="2058" y="1692"/>
                </a:lnTo>
                <a:lnTo>
                  <a:pt x="2043" y="1686"/>
                </a:lnTo>
                <a:lnTo>
                  <a:pt x="2029" y="1684"/>
                </a:lnTo>
                <a:lnTo>
                  <a:pt x="2014" y="1686"/>
                </a:lnTo>
                <a:lnTo>
                  <a:pt x="2000" y="1692"/>
                </a:lnTo>
                <a:lnTo>
                  <a:pt x="1988" y="1701"/>
                </a:lnTo>
                <a:lnTo>
                  <a:pt x="1978" y="1713"/>
                </a:lnTo>
                <a:lnTo>
                  <a:pt x="1972" y="1727"/>
                </a:lnTo>
                <a:lnTo>
                  <a:pt x="1971" y="1742"/>
                </a:lnTo>
                <a:lnTo>
                  <a:pt x="1972" y="1757"/>
                </a:lnTo>
                <a:lnTo>
                  <a:pt x="1978" y="1770"/>
                </a:lnTo>
                <a:lnTo>
                  <a:pt x="1988" y="1782"/>
                </a:lnTo>
                <a:lnTo>
                  <a:pt x="2152" y="1947"/>
                </a:lnTo>
                <a:lnTo>
                  <a:pt x="1988" y="2111"/>
                </a:lnTo>
                <a:lnTo>
                  <a:pt x="1741" y="1865"/>
                </a:lnTo>
                <a:lnTo>
                  <a:pt x="1729" y="1856"/>
                </a:lnTo>
                <a:lnTo>
                  <a:pt x="1715" y="1849"/>
                </a:lnTo>
                <a:lnTo>
                  <a:pt x="1700" y="1847"/>
                </a:lnTo>
                <a:lnTo>
                  <a:pt x="1686" y="1849"/>
                </a:lnTo>
                <a:lnTo>
                  <a:pt x="1671" y="1856"/>
                </a:lnTo>
                <a:lnTo>
                  <a:pt x="1659" y="1865"/>
                </a:lnTo>
                <a:lnTo>
                  <a:pt x="1649" y="1877"/>
                </a:lnTo>
                <a:lnTo>
                  <a:pt x="1644" y="1892"/>
                </a:lnTo>
                <a:lnTo>
                  <a:pt x="1642" y="1906"/>
                </a:lnTo>
                <a:lnTo>
                  <a:pt x="1644" y="1921"/>
                </a:lnTo>
                <a:lnTo>
                  <a:pt x="1649" y="1935"/>
                </a:lnTo>
                <a:lnTo>
                  <a:pt x="1659" y="1947"/>
                </a:lnTo>
                <a:lnTo>
                  <a:pt x="1905" y="2194"/>
                </a:lnTo>
                <a:lnTo>
                  <a:pt x="1741" y="2358"/>
                </a:lnTo>
                <a:lnTo>
                  <a:pt x="1577" y="2194"/>
                </a:lnTo>
                <a:lnTo>
                  <a:pt x="1565" y="2183"/>
                </a:lnTo>
                <a:lnTo>
                  <a:pt x="1550" y="2178"/>
                </a:lnTo>
                <a:lnTo>
                  <a:pt x="1536" y="2176"/>
                </a:lnTo>
                <a:lnTo>
                  <a:pt x="1522" y="2178"/>
                </a:lnTo>
                <a:lnTo>
                  <a:pt x="1507" y="2183"/>
                </a:lnTo>
                <a:lnTo>
                  <a:pt x="1495" y="2194"/>
                </a:lnTo>
                <a:lnTo>
                  <a:pt x="1486" y="2206"/>
                </a:lnTo>
                <a:lnTo>
                  <a:pt x="1480" y="2220"/>
                </a:lnTo>
                <a:lnTo>
                  <a:pt x="1478" y="2234"/>
                </a:lnTo>
                <a:lnTo>
                  <a:pt x="1480" y="2249"/>
                </a:lnTo>
                <a:lnTo>
                  <a:pt x="1486" y="2263"/>
                </a:lnTo>
                <a:lnTo>
                  <a:pt x="1495" y="2275"/>
                </a:lnTo>
                <a:lnTo>
                  <a:pt x="1659" y="2440"/>
                </a:lnTo>
                <a:lnTo>
                  <a:pt x="1495" y="2604"/>
                </a:lnTo>
                <a:lnTo>
                  <a:pt x="1248" y="2358"/>
                </a:lnTo>
                <a:lnTo>
                  <a:pt x="1236" y="2348"/>
                </a:lnTo>
                <a:lnTo>
                  <a:pt x="1223" y="2342"/>
                </a:lnTo>
                <a:lnTo>
                  <a:pt x="1207" y="2340"/>
                </a:lnTo>
                <a:lnTo>
                  <a:pt x="1193" y="2342"/>
                </a:lnTo>
                <a:lnTo>
                  <a:pt x="1179" y="2348"/>
                </a:lnTo>
                <a:lnTo>
                  <a:pt x="1167" y="2358"/>
                </a:lnTo>
                <a:lnTo>
                  <a:pt x="1157" y="2370"/>
                </a:lnTo>
                <a:lnTo>
                  <a:pt x="1152" y="2383"/>
                </a:lnTo>
                <a:lnTo>
                  <a:pt x="1149" y="2399"/>
                </a:lnTo>
                <a:lnTo>
                  <a:pt x="1152" y="2413"/>
                </a:lnTo>
                <a:lnTo>
                  <a:pt x="1157" y="2428"/>
                </a:lnTo>
                <a:lnTo>
                  <a:pt x="1167" y="2440"/>
                </a:lnTo>
                <a:lnTo>
                  <a:pt x="1413" y="2686"/>
                </a:lnTo>
                <a:lnTo>
                  <a:pt x="1248" y="2850"/>
                </a:lnTo>
                <a:lnTo>
                  <a:pt x="1085" y="2686"/>
                </a:lnTo>
                <a:lnTo>
                  <a:pt x="1072" y="2676"/>
                </a:lnTo>
                <a:lnTo>
                  <a:pt x="1058" y="2671"/>
                </a:lnTo>
                <a:lnTo>
                  <a:pt x="1043" y="2669"/>
                </a:lnTo>
                <a:lnTo>
                  <a:pt x="1029" y="2671"/>
                </a:lnTo>
                <a:lnTo>
                  <a:pt x="1014" y="2676"/>
                </a:lnTo>
                <a:lnTo>
                  <a:pt x="1002" y="2686"/>
                </a:lnTo>
                <a:lnTo>
                  <a:pt x="993" y="2698"/>
                </a:lnTo>
                <a:lnTo>
                  <a:pt x="988" y="2712"/>
                </a:lnTo>
                <a:lnTo>
                  <a:pt x="986" y="2727"/>
                </a:lnTo>
                <a:lnTo>
                  <a:pt x="988" y="2742"/>
                </a:lnTo>
                <a:lnTo>
                  <a:pt x="993" y="2756"/>
                </a:lnTo>
                <a:lnTo>
                  <a:pt x="1002" y="2768"/>
                </a:lnTo>
                <a:lnTo>
                  <a:pt x="1167" y="2932"/>
                </a:lnTo>
                <a:lnTo>
                  <a:pt x="1002" y="3097"/>
                </a:lnTo>
                <a:lnTo>
                  <a:pt x="756" y="2850"/>
                </a:lnTo>
                <a:lnTo>
                  <a:pt x="743" y="2841"/>
                </a:lnTo>
                <a:lnTo>
                  <a:pt x="730" y="2835"/>
                </a:lnTo>
                <a:lnTo>
                  <a:pt x="714" y="2833"/>
                </a:lnTo>
                <a:lnTo>
                  <a:pt x="700" y="2835"/>
                </a:lnTo>
                <a:lnTo>
                  <a:pt x="687" y="2841"/>
                </a:lnTo>
                <a:lnTo>
                  <a:pt x="674" y="2850"/>
                </a:lnTo>
                <a:lnTo>
                  <a:pt x="665" y="2863"/>
                </a:lnTo>
                <a:lnTo>
                  <a:pt x="659" y="2876"/>
                </a:lnTo>
                <a:lnTo>
                  <a:pt x="657" y="2892"/>
                </a:lnTo>
                <a:lnTo>
                  <a:pt x="659" y="2906"/>
                </a:lnTo>
                <a:lnTo>
                  <a:pt x="665" y="2920"/>
                </a:lnTo>
                <a:lnTo>
                  <a:pt x="674" y="2932"/>
                </a:lnTo>
                <a:lnTo>
                  <a:pt x="921" y="3178"/>
                </a:lnTo>
                <a:lnTo>
                  <a:pt x="714" y="3383"/>
                </a:lnTo>
                <a:lnTo>
                  <a:pt x="702" y="3394"/>
                </a:lnTo>
                <a:lnTo>
                  <a:pt x="689" y="3399"/>
                </a:lnTo>
                <a:lnTo>
                  <a:pt x="674" y="3401"/>
                </a:lnTo>
                <a:lnTo>
                  <a:pt x="659" y="3399"/>
                </a:lnTo>
                <a:lnTo>
                  <a:pt x="645" y="3394"/>
                </a:lnTo>
                <a:lnTo>
                  <a:pt x="633" y="3383"/>
                </a:lnTo>
                <a:lnTo>
                  <a:pt x="304" y="3056"/>
                </a:lnTo>
                <a:lnTo>
                  <a:pt x="633" y="2727"/>
                </a:lnTo>
                <a:lnTo>
                  <a:pt x="642" y="2714"/>
                </a:lnTo>
                <a:lnTo>
                  <a:pt x="648" y="2701"/>
                </a:lnTo>
                <a:lnTo>
                  <a:pt x="649" y="2686"/>
                </a:lnTo>
                <a:lnTo>
                  <a:pt x="648" y="2671"/>
                </a:lnTo>
                <a:lnTo>
                  <a:pt x="642" y="2658"/>
                </a:lnTo>
                <a:lnTo>
                  <a:pt x="633" y="2645"/>
                </a:lnTo>
                <a:lnTo>
                  <a:pt x="621" y="2636"/>
                </a:lnTo>
                <a:lnTo>
                  <a:pt x="606" y="2630"/>
                </a:lnTo>
                <a:lnTo>
                  <a:pt x="592" y="2628"/>
                </a:lnTo>
                <a:lnTo>
                  <a:pt x="577" y="2630"/>
                </a:lnTo>
                <a:lnTo>
                  <a:pt x="563" y="2636"/>
                </a:lnTo>
                <a:lnTo>
                  <a:pt x="551" y="2645"/>
                </a:lnTo>
                <a:lnTo>
                  <a:pt x="223" y="2973"/>
                </a:lnTo>
                <a:lnTo>
                  <a:pt x="181" y="2932"/>
                </a:lnTo>
                <a:lnTo>
                  <a:pt x="838" y="2275"/>
                </a:lnTo>
                <a:lnTo>
                  <a:pt x="847" y="2263"/>
                </a:lnTo>
                <a:lnTo>
                  <a:pt x="854" y="2249"/>
                </a:lnTo>
                <a:lnTo>
                  <a:pt x="855" y="2234"/>
                </a:lnTo>
                <a:lnTo>
                  <a:pt x="854" y="2220"/>
                </a:lnTo>
                <a:lnTo>
                  <a:pt x="847" y="2206"/>
                </a:lnTo>
                <a:lnTo>
                  <a:pt x="838" y="2194"/>
                </a:lnTo>
                <a:lnTo>
                  <a:pt x="826" y="2183"/>
                </a:lnTo>
                <a:lnTo>
                  <a:pt x="811" y="2178"/>
                </a:lnTo>
                <a:lnTo>
                  <a:pt x="797" y="2176"/>
                </a:lnTo>
                <a:lnTo>
                  <a:pt x="782" y="2178"/>
                </a:lnTo>
                <a:lnTo>
                  <a:pt x="768" y="2183"/>
                </a:lnTo>
                <a:lnTo>
                  <a:pt x="756" y="2194"/>
                </a:lnTo>
                <a:lnTo>
                  <a:pt x="99" y="2850"/>
                </a:lnTo>
                <a:lnTo>
                  <a:pt x="16" y="2768"/>
                </a:lnTo>
                <a:lnTo>
                  <a:pt x="7" y="2756"/>
                </a:lnTo>
                <a:lnTo>
                  <a:pt x="2" y="2742"/>
                </a:lnTo>
                <a:lnTo>
                  <a:pt x="0" y="2727"/>
                </a:lnTo>
                <a:lnTo>
                  <a:pt x="2" y="2712"/>
                </a:lnTo>
                <a:lnTo>
                  <a:pt x="7" y="2698"/>
                </a:lnTo>
                <a:lnTo>
                  <a:pt x="16" y="2686"/>
                </a:lnTo>
                <a:lnTo>
                  <a:pt x="2686" y="18"/>
                </a:lnTo>
                <a:lnTo>
                  <a:pt x="2698" y="8"/>
                </a:lnTo>
                <a:lnTo>
                  <a:pt x="2712" y="2"/>
                </a:lnTo>
                <a:lnTo>
                  <a:pt x="27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8" name="Freeform 561"/>
          <p:cNvSpPr>
            <a:spLocks/>
          </p:cNvSpPr>
          <p:nvPr/>
        </p:nvSpPr>
        <p:spPr bwMode="auto">
          <a:xfrm>
            <a:off x="8127690" y="2043113"/>
            <a:ext cx="604838" cy="301625"/>
          </a:xfrm>
          <a:custGeom>
            <a:avLst/>
            <a:gdLst>
              <a:gd name="T0" fmla="*/ 372 w 3426"/>
              <a:gd name="T1" fmla="*/ 24 h 1709"/>
              <a:gd name="T2" fmla="*/ 454 w 3426"/>
              <a:gd name="T3" fmla="*/ 141 h 1709"/>
              <a:gd name="T4" fmla="*/ 437 w 3426"/>
              <a:gd name="T5" fmla="*/ 618 h 1709"/>
              <a:gd name="T6" fmla="*/ 400 w 3426"/>
              <a:gd name="T7" fmla="*/ 800 h 1709"/>
              <a:gd name="T8" fmla="*/ 1000 w 3426"/>
              <a:gd name="T9" fmla="*/ 930 h 1709"/>
              <a:gd name="T10" fmla="*/ 2020 w 3426"/>
              <a:gd name="T11" fmla="*/ 962 h 1709"/>
              <a:gd name="T12" fmla="*/ 3032 w 3426"/>
              <a:gd name="T13" fmla="*/ 832 h 1709"/>
              <a:gd name="T14" fmla="*/ 3016 w 3426"/>
              <a:gd name="T15" fmla="*/ 683 h 1709"/>
              <a:gd name="T16" fmla="*/ 2970 w 3426"/>
              <a:gd name="T17" fmla="*/ 506 h 1709"/>
              <a:gd name="T18" fmla="*/ 3010 w 3426"/>
              <a:gd name="T19" fmla="*/ 61 h 1709"/>
              <a:gd name="T20" fmla="*/ 3141 w 3426"/>
              <a:gd name="T21" fmla="*/ 0 h 1709"/>
              <a:gd name="T22" fmla="*/ 3366 w 3426"/>
              <a:gd name="T23" fmla="*/ 40 h 1709"/>
              <a:gd name="T24" fmla="*/ 3426 w 3426"/>
              <a:gd name="T25" fmla="*/ 171 h 1709"/>
              <a:gd name="T26" fmla="*/ 3392 w 3426"/>
              <a:gd name="T27" fmla="*/ 652 h 1709"/>
              <a:gd name="T28" fmla="*/ 3367 w 3426"/>
              <a:gd name="T29" fmla="*/ 826 h 1709"/>
              <a:gd name="T30" fmla="*/ 3284 w 3426"/>
              <a:gd name="T31" fmla="*/ 909 h 1709"/>
              <a:gd name="T32" fmla="*/ 3247 w 3426"/>
              <a:gd name="T33" fmla="*/ 1453 h 1709"/>
              <a:gd name="T34" fmla="*/ 3141 w 3426"/>
              <a:gd name="T35" fmla="*/ 1496 h 1709"/>
              <a:gd name="T36" fmla="*/ 3102 w 3426"/>
              <a:gd name="T37" fmla="*/ 1551 h 1709"/>
              <a:gd name="T38" fmla="*/ 3031 w 3426"/>
              <a:gd name="T39" fmla="*/ 1518 h 1709"/>
              <a:gd name="T40" fmla="*/ 2889 w 3426"/>
              <a:gd name="T41" fmla="*/ 1600 h 1709"/>
              <a:gd name="T42" fmla="*/ 2813 w 3426"/>
              <a:gd name="T43" fmla="*/ 1591 h 1709"/>
              <a:gd name="T44" fmla="*/ 2681 w 3426"/>
              <a:gd name="T45" fmla="*/ 1610 h 1709"/>
              <a:gd name="T46" fmla="*/ 2609 w 3426"/>
              <a:gd name="T47" fmla="*/ 1646 h 1709"/>
              <a:gd name="T48" fmla="*/ 2455 w 3426"/>
              <a:gd name="T49" fmla="*/ 1610 h 1709"/>
              <a:gd name="T50" fmla="*/ 2417 w 3426"/>
              <a:gd name="T51" fmla="*/ 1675 h 1709"/>
              <a:gd name="T52" fmla="*/ 2344 w 3426"/>
              <a:gd name="T53" fmla="*/ 1640 h 1709"/>
              <a:gd name="T54" fmla="*/ 2225 w 3426"/>
              <a:gd name="T55" fmla="*/ 1656 h 1709"/>
              <a:gd name="T56" fmla="*/ 2152 w 3426"/>
              <a:gd name="T57" fmla="*/ 1692 h 1709"/>
              <a:gd name="T58" fmla="*/ 1998 w 3426"/>
              <a:gd name="T59" fmla="*/ 1645 h 1709"/>
              <a:gd name="T60" fmla="*/ 1960 w 3426"/>
              <a:gd name="T61" fmla="*/ 1706 h 1709"/>
              <a:gd name="T62" fmla="*/ 1887 w 3426"/>
              <a:gd name="T63" fmla="*/ 1670 h 1709"/>
              <a:gd name="T64" fmla="*/ 1767 w 3426"/>
              <a:gd name="T65" fmla="*/ 1670 h 1709"/>
              <a:gd name="T66" fmla="*/ 1695 w 3426"/>
              <a:gd name="T67" fmla="*/ 1706 h 1709"/>
              <a:gd name="T68" fmla="*/ 1656 w 3426"/>
              <a:gd name="T69" fmla="*/ 1650 h 1709"/>
              <a:gd name="T70" fmla="*/ 1518 w 3426"/>
              <a:gd name="T71" fmla="*/ 1698 h 1709"/>
              <a:gd name="T72" fmla="*/ 1439 w 3426"/>
              <a:gd name="T73" fmla="*/ 1686 h 1709"/>
              <a:gd name="T74" fmla="*/ 1310 w 3426"/>
              <a:gd name="T75" fmla="*/ 1656 h 1709"/>
              <a:gd name="T76" fmla="*/ 1239 w 3426"/>
              <a:gd name="T77" fmla="*/ 1692 h 1709"/>
              <a:gd name="T78" fmla="*/ 1199 w 3426"/>
              <a:gd name="T79" fmla="*/ 1631 h 1709"/>
              <a:gd name="T80" fmla="*/ 1062 w 3426"/>
              <a:gd name="T81" fmla="*/ 1668 h 1709"/>
              <a:gd name="T82" fmla="*/ 982 w 3426"/>
              <a:gd name="T83" fmla="*/ 1655 h 1709"/>
              <a:gd name="T84" fmla="*/ 852 w 3426"/>
              <a:gd name="T85" fmla="*/ 1613 h 1709"/>
              <a:gd name="T86" fmla="*/ 781 w 3426"/>
              <a:gd name="T87" fmla="*/ 1646 h 1709"/>
              <a:gd name="T88" fmla="*/ 742 w 3426"/>
              <a:gd name="T89" fmla="*/ 1579 h 1709"/>
              <a:gd name="T90" fmla="*/ 588 w 3426"/>
              <a:gd name="T91" fmla="*/ 1608 h 1709"/>
              <a:gd name="T92" fmla="*/ 516 w 3426"/>
              <a:gd name="T93" fmla="*/ 1572 h 1709"/>
              <a:gd name="T94" fmla="*/ 375 w 3426"/>
              <a:gd name="T95" fmla="*/ 1544 h 1709"/>
              <a:gd name="T96" fmla="*/ 296 w 3426"/>
              <a:gd name="T97" fmla="*/ 1531 h 1709"/>
              <a:gd name="T98" fmla="*/ 215 w 3426"/>
              <a:gd name="T99" fmla="*/ 1480 h 1709"/>
              <a:gd name="T100" fmla="*/ 171 w 3426"/>
              <a:gd name="T101" fmla="*/ 1424 h 1709"/>
              <a:gd name="T102" fmla="*/ 99 w 3426"/>
              <a:gd name="T103" fmla="*/ 887 h 1709"/>
              <a:gd name="T104" fmla="*/ 57 w 3426"/>
              <a:gd name="T105" fmla="*/ 747 h 1709"/>
              <a:gd name="T106" fmla="*/ 8 w 3426"/>
              <a:gd name="T107" fmla="*/ 581 h 1709"/>
              <a:gd name="T108" fmla="*/ 10 w 3426"/>
              <a:gd name="T109" fmla="*/ 112 h 1709"/>
              <a:gd name="T110" fmla="*/ 111 w 3426"/>
              <a:gd name="T111" fmla="*/ 11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26" h="1709">
                <a:moveTo>
                  <a:pt x="171" y="0"/>
                </a:moveTo>
                <a:lnTo>
                  <a:pt x="286" y="0"/>
                </a:lnTo>
                <a:lnTo>
                  <a:pt x="316" y="3"/>
                </a:lnTo>
                <a:lnTo>
                  <a:pt x="345" y="11"/>
                </a:lnTo>
                <a:lnTo>
                  <a:pt x="372" y="24"/>
                </a:lnTo>
                <a:lnTo>
                  <a:pt x="396" y="40"/>
                </a:lnTo>
                <a:lnTo>
                  <a:pt x="417" y="61"/>
                </a:lnTo>
                <a:lnTo>
                  <a:pt x="433" y="85"/>
                </a:lnTo>
                <a:lnTo>
                  <a:pt x="446" y="112"/>
                </a:lnTo>
                <a:lnTo>
                  <a:pt x="454" y="141"/>
                </a:lnTo>
                <a:lnTo>
                  <a:pt x="457" y="171"/>
                </a:lnTo>
                <a:lnTo>
                  <a:pt x="457" y="506"/>
                </a:lnTo>
                <a:lnTo>
                  <a:pt x="455" y="544"/>
                </a:lnTo>
                <a:lnTo>
                  <a:pt x="448" y="581"/>
                </a:lnTo>
                <a:lnTo>
                  <a:pt x="437" y="618"/>
                </a:lnTo>
                <a:lnTo>
                  <a:pt x="422" y="652"/>
                </a:lnTo>
                <a:lnTo>
                  <a:pt x="409" y="683"/>
                </a:lnTo>
                <a:lnTo>
                  <a:pt x="402" y="715"/>
                </a:lnTo>
                <a:lnTo>
                  <a:pt x="400" y="747"/>
                </a:lnTo>
                <a:lnTo>
                  <a:pt x="400" y="800"/>
                </a:lnTo>
                <a:lnTo>
                  <a:pt x="398" y="817"/>
                </a:lnTo>
                <a:lnTo>
                  <a:pt x="395" y="832"/>
                </a:lnTo>
                <a:lnTo>
                  <a:pt x="594" y="872"/>
                </a:lnTo>
                <a:lnTo>
                  <a:pt x="797" y="904"/>
                </a:lnTo>
                <a:lnTo>
                  <a:pt x="1000" y="930"/>
                </a:lnTo>
                <a:lnTo>
                  <a:pt x="1202" y="948"/>
                </a:lnTo>
                <a:lnTo>
                  <a:pt x="1407" y="962"/>
                </a:lnTo>
                <a:lnTo>
                  <a:pt x="1611" y="968"/>
                </a:lnTo>
                <a:lnTo>
                  <a:pt x="1815" y="968"/>
                </a:lnTo>
                <a:lnTo>
                  <a:pt x="2020" y="962"/>
                </a:lnTo>
                <a:lnTo>
                  <a:pt x="2224" y="948"/>
                </a:lnTo>
                <a:lnTo>
                  <a:pt x="2427" y="930"/>
                </a:lnTo>
                <a:lnTo>
                  <a:pt x="2630" y="904"/>
                </a:lnTo>
                <a:lnTo>
                  <a:pt x="2832" y="872"/>
                </a:lnTo>
                <a:lnTo>
                  <a:pt x="3032" y="832"/>
                </a:lnTo>
                <a:lnTo>
                  <a:pt x="3028" y="817"/>
                </a:lnTo>
                <a:lnTo>
                  <a:pt x="3027" y="800"/>
                </a:lnTo>
                <a:lnTo>
                  <a:pt x="3027" y="747"/>
                </a:lnTo>
                <a:lnTo>
                  <a:pt x="3024" y="715"/>
                </a:lnTo>
                <a:lnTo>
                  <a:pt x="3016" y="683"/>
                </a:lnTo>
                <a:lnTo>
                  <a:pt x="3004" y="652"/>
                </a:lnTo>
                <a:lnTo>
                  <a:pt x="2989" y="618"/>
                </a:lnTo>
                <a:lnTo>
                  <a:pt x="2978" y="581"/>
                </a:lnTo>
                <a:lnTo>
                  <a:pt x="2972" y="544"/>
                </a:lnTo>
                <a:lnTo>
                  <a:pt x="2970" y="506"/>
                </a:lnTo>
                <a:lnTo>
                  <a:pt x="2970" y="171"/>
                </a:lnTo>
                <a:lnTo>
                  <a:pt x="2972" y="141"/>
                </a:lnTo>
                <a:lnTo>
                  <a:pt x="2980" y="112"/>
                </a:lnTo>
                <a:lnTo>
                  <a:pt x="2993" y="85"/>
                </a:lnTo>
                <a:lnTo>
                  <a:pt x="3010" y="61"/>
                </a:lnTo>
                <a:lnTo>
                  <a:pt x="3030" y="40"/>
                </a:lnTo>
                <a:lnTo>
                  <a:pt x="3054" y="24"/>
                </a:lnTo>
                <a:lnTo>
                  <a:pt x="3081" y="11"/>
                </a:lnTo>
                <a:lnTo>
                  <a:pt x="3110" y="3"/>
                </a:lnTo>
                <a:lnTo>
                  <a:pt x="3141" y="0"/>
                </a:lnTo>
                <a:lnTo>
                  <a:pt x="3255" y="0"/>
                </a:lnTo>
                <a:lnTo>
                  <a:pt x="3286" y="3"/>
                </a:lnTo>
                <a:lnTo>
                  <a:pt x="3315" y="11"/>
                </a:lnTo>
                <a:lnTo>
                  <a:pt x="3342" y="24"/>
                </a:lnTo>
                <a:lnTo>
                  <a:pt x="3366" y="40"/>
                </a:lnTo>
                <a:lnTo>
                  <a:pt x="3386" y="61"/>
                </a:lnTo>
                <a:lnTo>
                  <a:pt x="3403" y="85"/>
                </a:lnTo>
                <a:lnTo>
                  <a:pt x="3415" y="112"/>
                </a:lnTo>
                <a:lnTo>
                  <a:pt x="3424" y="141"/>
                </a:lnTo>
                <a:lnTo>
                  <a:pt x="3426" y="171"/>
                </a:lnTo>
                <a:lnTo>
                  <a:pt x="3426" y="506"/>
                </a:lnTo>
                <a:lnTo>
                  <a:pt x="3424" y="544"/>
                </a:lnTo>
                <a:lnTo>
                  <a:pt x="3418" y="581"/>
                </a:lnTo>
                <a:lnTo>
                  <a:pt x="3407" y="618"/>
                </a:lnTo>
                <a:lnTo>
                  <a:pt x="3392" y="652"/>
                </a:lnTo>
                <a:lnTo>
                  <a:pt x="3379" y="683"/>
                </a:lnTo>
                <a:lnTo>
                  <a:pt x="3372" y="715"/>
                </a:lnTo>
                <a:lnTo>
                  <a:pt x="3369" y="747"/>
                </a:lnTo>
                <a:lnTo>
                  <a:pt x="3369" y="800"/>
                </a:lnTo>
                <a:lnTo>
                  <a:pt x="3367" y="826"/>
                </a:lnTo>
                <a:lnTo>
                  <a:pt x="3358" y="849"/>
                </a:lnTo>
                <a:lnTo>
                  <a:pt x="3345" y="870"/>
                </a:lnTo>
                <a:lnTo>
                  <a:pt x="3327" y="887"/>
                </a:lnTo>
                <a:lnTo>
                  <a:pt x="3306" y="901"/>
                </a:lnTo>
                <a:lnTo>
                  <a:pt x="3284" y="909"/>
                </a:lnTo>
                <a:lnTo>
                  <a:pt x="3258" y="912"/>
                </a:lnTo>
                <a:lnTo>
                  <a:pt x="3255" y="912"/>
                </a:lnTo>
                <a:lnTo>
                  <a:pt x="3255" y="1424"/>
                </a:lnTo>
                <a:lnTo>
                  <a:pt x="3253" y="1440"/>
                </a:lnTo>
                <a:lnTo>
                  <a:pt x="3247" y="1453"/>
                </a:lnTo>
                <a:lnTo>
                  <a:pt x="3238" y="1465"/>
                </a:lnTo>
                <a:lnTo>
                  <a:pt x="3225" y="1474"/>
                </a:lnTo>
                <a:lnTo>
                  <a:pt x="3211" y="1480"/>
                </a:lnTo>
                <a:lnTo>
                  <a:pt x="3178" y="1487"/>
                </a:lnTo>
                <a:lnTo>
                  <a:pt x="3141" y="1496"/>
                </a:lnTo>
                <a:lnTo>
                  <a:pt x="3141" y="1498"/>
                </a:lnTo>
                <a:lnTo>
                  <a:pt x="3138" y="1515"/>
                </a:lnTo>
                <a:lnTo>
                  <a:pt x="3130" y="1531"/>
                </a:lnTo>
                <a:lnTo>
                  <a:pt x="3117" y="1543"/>
                </a:lnTo>
                <a:lnTo>
                  <a:pt x="3102" y="1551"/>
                </a:lnTo>
                <a:lnTo>
                  <a:pt x="3084" y="1555"/>
                </a:lnTo>
                <a:lnTo>
                  <a:pt x="3066" y="1551"/>
                </a:lnTo>
                <a:lnTo>
                  <a:pt x="3052" y="1544"/>
                </a:lnTo>
                <a:lnTo>
                  <a:pt x="3039" y="1533"/>
                </a:lnTo>
                <a:lnTo>
                  <a:pt x="3031" y="1518"/>
                </a:lnTo>
                <a:lnTo>
                  <a:pt x="2913" y="1541"/>
                </a:lnTo>
                <a:lnTo>
                  <a:pt x="2913" y="1555"/>
                </a:lnTo>
                <a:lnTo>
                  <a:pt x="2909" y="1572"/>
                </a:lnTo>
                <a:lnTo>
                  <a:pt x="2901" y="1588"/>
                </a:lnTo>
                <a:lnTo>
                  <a:pt x="2889" y="1600"/>
                </a:lnTo>
                <a:lnTo>
                  <a:pt x="2873" y="1608"/>
                </a:lnTo>
                <a:lnTo>
                  <a:pt x="2855" y="1612"/>
                </a:lnTo>
                <a:lnTo>
                  <a:pt x="2839" y="1608"/>
                </a:lnTo>
                <a:lnTo>
                  <a:pt x="2824" y="1602"/>
                </a:lnTo>
                <a:lnTo>
                  <a:pt x="2813" y="1591"/>
                </a:lnTo>
                <a:lnTo>
                  <a:pt x="2805" y="1577"/>
                </a:lnTo>
                <a:lnTo>
                  <a:pt x="2799" y="1562"/>
                </a:lnTo>
                <a:lnTo>
                  <a:pt x="2684" y="1579"/>
                </a:lnTo>
                <a:lnTo>
                  <a:pt x="2684" y="1592"/>
                </a:lnTo>
                <a:lnTo>
                  <a:pt x="2681" y="1610"/>
                </a:lnTo>
                <a:lnTo>
                  <a:pt x="2673" y="1625"/>
                </a:lnTo>
                <a:lnTo>
                  <a:pt x="2660" y="1637"/>
                </a:lnTo>
                <a:lnTo>
                  <a:pt x="2644" y="1646"/>
                </a:lnTo>
                <a:lnTo>
                  <a:pt x="2627" y="1649"/>
                </a:lnTo>
                <a:lnTo>
                  <a:pt x="2609" y="1646"/>
                </a:lnTo>
                <a:lnTo>
                  <a:pt x="2595" y="1639"/>
                </a:lnTo>
                <a:lnTo>
                  <a:pt x="2582" y="1627"/>
                </a:lnTo>
                <a:lnTo>
                  <a:pt x="2574" y="1613"/>
                </a:lnTo>
                <a:lnTo>
                  <a:pt x="2571" y="1595"/>
                </a:lnTo>
                <a:lnTo>
                  <a:pt x="2455" y="1610"/>
                </a:lnTo>
                <a:lnTo>
                  <a:pt x="2455" y="1621"/>
                </a:lnTo>
                <a:lnTo>
                  <a:pt x="2452" y="1640"/>
                </a:lnTo>
                <a:lnTo>
                  <a:pt x="2445" y="1655"/>
                </a:lnTo>
                <a:lnTo>
                  <a:pt x="2433" y="1668"/>
                </a:lnTo>
                <a:lnTo>
                  <a:pt x="2417" y="1675"/>
                </a:lnTo>
                <a:lnTo>
                  <a:pt x="2398" y="1678"/>
                </a:lnTo>
                <a:lnTo>
                  <a:pt x="2381" y="1675"/>
                </a:lnTo>
                <a:lnTo>
                  <a:pt x="2365" y="1668"/>
                </a:lnTo>
                <a:lnTo>
                  <a:pt x="2353" y="1655"/>
                </a:lnTo>
                <a:lnTo>
                  <a:pt x="2344" y="1640"/>
                </a:lnTo>
                <a:lnTo>
                  <a:pt x="2341" y="1621"/>
                </a:lnTo>
                <a:lnTo>
                  <a:pt x="2341" y="1621"/>
                </a:lnTo>
                <a:lnTo>
                  <a:pt x="2227" y="1631"/>
                </a:lnTo>
                <a:lnTo>
                  <a:pt x="2227" y="1639"/>
                </a:lnTo>
                <a:lnTo>
                  <a:pt x="2225" y="1656"/>
                </a:lnTo>
                <a:lnTo>
                  <a:pt x="2216" y="1672"/>
                </a:lnTo>
                <a:lnTo>
                  <a:pt x="2204" y="1684"/>
                </a:lnTo>
                <a:lnTo>
                  <a:pt x="2188" y="1692"/>
                </a:lnTo>
                <a:lnTo>
                  <a:pt x="2170" y="1696"/>
                </a:lnTo>
                <a:lnTo>
                  <a:pt x="2152" y="1692"/>
                </a:lnTo>
                <a:lnTo>
                  <a:pt x="2136" y="1684"/>
                </a:lnTo>
                <a:lnTo>
                  <a:pt x="2124" y="1672"/>
                </a:lnTo>
                <a:lnTo>
                  <a:pt x="2116" y="1656"/>
                </a:lnTo>
                <a:lnTo>
                  <a:pt x="2112" y="1639"/>
                </a:lnTo>
                <a:lnTo>
                  <a:pt x="1998" y="1645"/>
                </a:lnTo>
                <a:lnTo>
                  <a:pt x="1998" y="1652"/>
                </a:lnTo>
                <a:lnTo>
                  <a:pt x="1996" y="1670"/>
                </a:lnTo>
                <a:lnTo>
                  <a:pt x="1988" y="1686"/>
                </a:lnTo>
                <a:lnTo>
                  <a:pt x="1975" y="1698"/>
                </a:lnTo>
                <a:lnTo>
                  <a:pt x="1960" y="1706"/>
                </a:lnTo>
                <a:lnTo>
                  <a:pt x="1942" y="1709"/>
                </a:lnTo>
                <a:lnTo>
                  <a:pt x="1923" y="1706"/>
                </a:lnTo>
                <a:lnTo>
                  <a:pt x="1908" y="1698"/>
                </a:lnTo>
                <a:lnTo>
                  <a:pt x="1895" y="1686"/>
                </a:lnTo>
                <a:lnTo>
                  <a:pt x="1887" y="1670"/>
                </a:lnTo>
                <a:lnTo>
                  <a:pt x="1885" y="1652"/>
                </a:lnTo>
                <a:lnTo>
                  <a:pt x="1885" y="1649"/>
                </a:lnTo>
                <a:lnTo>
                  <a:pt x="1771" y="1650"/>
                </a:lnTo>
                <a:lnTo>
                  <a:pt x="1771" y="1652"/>
                </a:lnTo>
                <a:lnTo>
                  <a:pt x="1767" y="1670"/>
                </a:lnTo>
                <a:lnTo>
                  <a:pt x="1759" y="1686"/>
                </a:lnTo>
                <a:lnTo>
                  <a:pt x="1747" y="1698"/>
                </a:lnTo>
                <a:lnTo>
                  <a:pt x="1731" y="1706"/>
                </a:lnTo>
                <a:lnTo>
                  <a:pt x="1713" y="1709"/>
                </a:lnTo>
                <a:lnTo>
                  <a:pt x="1695" y="1706"/>
                </a:lnTo>
                <a:lnTo>
                  <a:pt x="1679" y="1698"/>
                </a:lnTo>
                <a:lnTo>
                  <a:pt x="1667" y="1686"/>
                </a:lnTo>
                <a:lnTo>
                  <a:pt x="1659" y="1670"/>
                </a:lnTo>
                <a:lnTo>
                  <a:pt x="1656" y="1652"/>
                </a:lnTo>
                <a:lnTo>
                  <a:pt x="1656" y="1650"/>
                </a:lnTo>
                <a:lnTo>
                  <a:pt x="1542" y="1649"/>
                </a:lnTo>
                <a:lnTo>
                  <a:pt x="1542" y="1652"/>
                </a:lnTo>
                <a:lnTo>
                  <a:pt x="1539" y="1670"/>
                </a:lnTo>
                <a:lnTo>
                  <a:pt x="1531" y="1686"/>
                </a:lnTo>
                <a:lnTo>
                  <a:pt x="1518" y="1698"/>
                </a:lnTo>
                <a:lnTo>
                  <a:pt x="1503" y="1706"/>
                </a:lnTo>
                <a:lnTo>
                  <a:pt x="1485" y="1709"/>
                </a:lnTo>
                <a:lnTo>
                  <a:pt x="1467" y="1706"/>
                </a:lnTo>
                <a:lnTo>
                  <a:pt x="1451" y="1698"/>
                </a:lnTo>
                <a:lnTo>
                  <a:pt x="1439" y="1686"/>
                </a:lnTo>
                <a:lnTo>
                  <a:pt x="1431" y="1670"/>
                </a:lnTo>
                <a:lnTo>
                  <a:pt x="1428" y="1652"/>
                </a:lnTo>
                <a:lnTo>
                  <a:pt x="1428" y="1645"/>
                </a:lnTo>
                <a:lnTo>
                  <a:pt x="1313" y="1639"/>
                </a:lnTo>
                <a:lnTo>
                  <a:pt x="1310" y="1656"/>
                </a:lnTo>
                <a:lnTo>
                  <a:pt x="1302" y="1672"/>
                </a:lnTo>
                <a:lnTo>
                  <a:pt x="1290" y="1684"/>
                </a:lnTo>
                <a:lnTo>
                  <a:pt x="1274" y="1692"/>
                </a:lnTo>
                <a:lnTo>
                  <a:pt x="1256" y="1696"/>
                </a:lnTo>
                <a:lnTo>
                  <a:pt x="1239" y="1692"/>
                </a:lnTo>
                <a:lnTo>
                  <a:pt x="1223" y="1684"/>
                </a:lnTo>
                <a:lnTo>
                  <a:pt x="1211" y="1672"/>
                </a:lnTo>
                <a:lnTo>
                  <a:pt x="1202" y="1656"/>
                </a:lnTo>
                <a:lnTo>
                  <a:pt x="1199" y="1639"/>
                </a:lnTo>
                <a:lnTo>
                  <a:pt x="1199" y="1631"/>
                </a:lnTo>
                <a:lnTo>
                  <a:pt x="1085" y="1621"/>
                </a:lnTo>
                <a:lnTo>
                  <a:pt x="1085" y="1621"/>
                </a:lnTo>
                <a:lnTo>
                  <a:pt x="1082" y="1640"/>
                </a:lnTo>
                <a:lnTo>
                  <a:pt x="1074" y="1655"/>
                </a:lnTo>
                <a:lnTo>
                  <a:pt x="1062" y="1668"/>
                </a:lnTo>
                <a:lnTo>
                  <a:pt x="1046" y="1675"/>
                </a:lnTo>
                <a:lnTo>
                  <a:pt x="1028" y="1678"/>
                </a:lnTo>
                <a:lnTo>
                  <a:pt x="1010" y="1675"/>
                </a:lnTo>
                <a:lnTo>
                  <a:pt x="994" y="1668"/>
                </a:lnTo>
                <a:lnTo>
                  <a:pt x="982" y="1655"/>
                </a:lnTo>
                <a:lnTo>
                  <a:pt x="974" y="1640"/>
                </a:lnTo>
                <a:lnTo>
                  <a:pt x="971" y="1621"/>
                </a:lnTo>
                <a:lnTo>
                  <a:pt x="971" y="1610"/>
                </a:lnTo>
                <a:lnTo>
                  <a:pt x="856" y="1595"/>
                </a:lnTo>
                <a:lnTo>
                  <a:pt x="852" y="1613"/>
                </a:lnTo>
                <a:lnTo>
                  <a:pt x="844" y="1627"/>
                </a:lnTo>
                <a:lnTo>
                  <a:pt x="832" y="1639"/>
                </a:lnTo>
                <a:lnTo>
                  <a:pt x="817" y="1646"/>
                </a:lnTo>
                <a:lnTo>
                  <a:pt x="799" y="1649"/>
                </a:lnTo>
                <a:lnTo>
                  <a:pt x="781" y="1646"/>
                </a:lnTo>
                <a:lnTo>
                  <a:pt x="766" y="1637"/>
                </a:lnTo>
                <a:lnTo>
                  <a:pt x="753" y="1625"/>
                </a:lnTo>
                <a:lnTo>
                  <a:pt x="745" y="1610"/>
                </a:lnTo>
                <a:lnTo>
                  <a:pt x="742" y="1592"/>
                </a:lnTo>
                <a:lnTo>
                  <a:pt x="742" y="1579"/>
                </a:lnTo>
                <a:lnTo>
                  <a:pt x="627" y="1562"/>
                </a:lnTo>
                <a:lnTo>
                  <a:pt x="622" y="1577"/>
                </a:lnTo>
                <a:lnTo>
                  <a:pt x="614" y="1591"/>
                </a:lnTo>
                <a:lnTo>
                  <a:pt x="602" y="1602"/>
                </a:lnTo>
                <a:lnTo>
                  <a:pt x="588" y="1608"/>
                </a:lnTo>
                <a:lnTo>
                  <a:pt x="572" y="1612"/>
                </a:lnTo>
                <a:lnTo>
                  <a:pt x="553" y="1608"/>
                </a:lnTo>
                <a:lnTo>
                  <a:pt x="537" y="1600"/>
                </a:lnTo>
                <a:lnTo>
                  <a:pt x="525" y="1588"/>
                </a:lnTo>
                <a:lnTo>
                  <a:pt x="516" y="1572"/>
                </a:lnTo>
                <a:lnTo>
                  <a:pt x="514" y="1555"/>
                </a:lnTo>
                <a:lnTo>
                  <a:pt x="514" y="1541"/>
                </a:lnTo>
                <a:lnTo>
                  <a:pt x="396" y="1518"/>
                </a:lnTo>
                <a:lnTo>
                  <a:pt x="387" y="1533"/>
                </a:lnTo>
                <a:lnTo>
                  <a:pt x="375" y="1544"/>
                </a:lnTo>
                <a:lnTo>
                  <a:pt x="360" y="1551"/>
                </a:lnTo>
                <a:lnTo>
                  <a:pt x="343" y="1555"/>
                </a:lnTo>
                <a:lnTo>
                  <a:pt x="324" y="1551"/>
                </a:lnTo>
                <a:lnTo>
                  <a:pt x="309" y="1543"/>
                </a:lnTo>
                <a:lnTo>
                  <a:pt x="296" y="1531"/>
                </a:lnTo>
                <a:lnTo>
                  <a:pt x="289" y="1515"/>
                </a:lnTo>
                <a:lnTo>
                  <a:pt x="286" y="1498"/>
                </a:lnTo>
                <a:lnTo>
                  <a:pt x="286" y="1496"/>
                </a:lnTo>
                <a:lnTo>
                  <a:pt x="249" y="1487"/>
                </a:lnTo>
                <a:lnTo>
                  <a:pt x="215" y="1480"/>
                </a:lnTo>
                <a:lnTo>
                  <a:pt x="201" y="1474"/>
                </a:lnTo>
                <a:lnTo>
                  <a:pt x="189" y="1465"/>
                </a:lnTo>
                <a:lnTo>
                  <a:pt x="180" y="1453"/>
                </a:lnTo>
                <a:lnTo>
                  <a:pt x="174" y="1440"/>
                </a:lnTo>
                <a:lnTo>
                  <a:pt x="171" y="1424"/>
                </a:lnTo>
                <a:lnTo>
                  <a:pt x="171" y="912"/>
                </a:lnTo>
                <a:lnTo>
                  <a:pt x="168" y="912"/>
                </a:lnTo>
                <a:lnTo>
                  <a:pt x="143" y="909"/>
                </a:lnTo>
                <a:lnTo>
                  <a:pt x="119" y="901"/>
                </a:lnTo>
                <a:lnTo>
                  <a:pt x="99" y="887"/>
                </a:lnTo>
                <a:lnTo>
                  <a:pt x="82" y="870"/>
                </a:lnTo>
                <a:lnTo>
                  <a:pt x="69" y="849"/>
                </a:lnTo>
                <a:lnTo>
                  <a:pt x="60" y="826"/>
                </a:lnTo>
                <a:lnTo>
                  <a:pt x="57" y="800"/>
                </a:lnTo>
                <a:lnTo>
                  <a:pt x="57" y="747"/>
                </a:lnTo>
                <a:lnTo>
                  <a:pt x="54" y="715"/>
                </a:lnTo>
                <a:lnTo>
                  <a:pt x="47" y="683"/>
                </a:lnTo>
                <a:lnTo>
                  <a:pt x="34" y="652"/>
                </a:lnTo>
                <a:lnTo>
                  <a:pt x="20" y="618"/>
                </a:lnTo>
                <a:lnTo>
                  <a:pt x="8" y="581"/>
                </a:lnTo>
                <a:lnTo>
                  <a:pt x="2" y="544"/>
                </a:lnTo>
                <a:lnTo>
                  <a:pt x="0" y="506"/>
                </a:lnTo>
                <a:lnTo>
                  <a:pt x="0" y="171"/>
                </a:lnTo>
                <a:lnTo>
                  <a:pt x="3" y="141"/>
                </a:lnTo>
                <a:lnTo>
                  <a:pt x="10" y="112"/>
                </a:lnTo>
                <a:lnTo>
                  <a:pt x="24" y="85"/>
                </a:lnTo>
                <a:lnTo>
                  <a:pt x="41" y="61"/>
                </a:lnTo>
                <a:lnTo>
                  <a:pt x="61" y="40"/>
                </a:lnTo>
                <a:lnTo>
                  <a:pt x="85" y="24"/>
                </a:lnTo>
                <a:lnTo>
                  <a:pt x="111" y="11"/>
                </a:lnTo>
                <a:lnTo>
                  <a:pt x="140" y="3"/>
                </a:lnTo>
                <a:lnTo>
                  <a:pt x="1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6" name="Freeform 566"/>
          <p:cNvSpPr>
            <a:spLocks noEditPoints="1"/>
          </p:cNvSpPr>
          <p:nvPr/>
        </p:nvSpPr>
        <p:spPr bwMode="auto">
          <a:xfrm>
            <a:off x="9059216" y="1887538"/>
            <a:ext cx="612775" cy="614362"/>
          </a:xfrm>
          <a:custGeom>
            <a:avLst/>
            <a:gdLst>
              <a:gd name="T0" fmla="*/ 134 w 3477"/>
              <a:gd name="T1" fmla="*/ 2561 h 3482"/>
              <a:gd name="T2" fmla="*/ 119 w 3477"/>
              <a:gd name="T3" fmla="*/ 2617 h 3482"/>
              <a:gd name="T4" fmla="*/ 825 w 3477"/>
              <a:gd name="T5" fmla="*/ 3331 h 3482"/>
              <a:gd name="T6" fmla="*/ 927 w 3477"/>
              <a:gd name="T7" fmla="*/ 3364 h 3482"/>
              <a:gd name="T8" fmla="*/ 217 w 3477"/>
              <a:gd name="T9" fmla="*/ 2561 h 3482"/>
              <a:gd name="T10" fmla="*/ 2598 w 3477"/>
              <a:gd name="T11" fmla="*/ 117 h 3482"/>
              <a:gd name="T12" fmla="*/ 2555 w 3477"/>
              <a:gd name="T13" fmla="*/ 139 h 3482"/>
              <a:gd name="T14" fmla="*/ 2541 w 3477"/>
              <a:gd name="T15" fmla="*/ 195 h 3482"/>
              <a:gd name="T16" fmla="*/ 3351 w 3477"/>
              <a:gd name="T17" fmla="*/ 984 h 3482"/>
              <a:gd name="T18" fmla="*/ 3350 w 3477"/>
              <a:gd name="T19" fmla="*/ 877 h 3482"/>
              <a:gd name="T20" fmla="*/ 2631 w 3477"/>
              <a:gd name="T21" fmla="*/ 132 h 3482"/>
              <a:gd name="T22" fmla="*/ 2611 w 3477"/>
              <a:gd name="T23" fmla="*/ 0 h 3482"/>
              <a:gd name="T24" fmla="*/ 2715 w 3477"/>
              <a:gd name="T25" fmla="*/ 49 h 3482"/>
              <a:gd name="T26" fmla="*/ 3455 w 3477"/>
              <a:gd name="T27" fmla="*/ 819 h 3482"/>
              <a:gd name="T28" fmla="*/ 3475 w 3477"/>
              <a:gd name="T29" fmla="*/ 971 h 3482"/>
              <a:gd name="T30" fmla="*/ 3416 w 3477"/>
              <a:gd name="T31" fmla="*/ 1111 h 3482"/>
              <a:gd name="T32" fmla="*/ 3240 w 3477"/>
              <a:gd name="T33" fmla="*/ 1280 h 3482"/>
              <a:gd name="T34" fmla="*/ 3115 w 3477"/>
              <a:gd name="T35" fmla="*/ 1380 h 3482"/>
              <a:gd name="T36" fmla="*/ 3098 w 3477"/>
              <a:gd name="T37" fmla="*/ 1433 h 3482"/>
              <a:gd name="T38" fmla="*/ 3045 w 3477"/>
              <a:gd name="T39" fmla="*/ 1449 h 3482"/>
              <a:gd name="T40" fmla="*/ 2946 w 3477"/>
              <a:gd name="T41" fmla="*/ 1575 h 3482"/>
              <a:gd name="T42" fmla="*/ 2907 w 3477"/>
              <a:gd name="T43" fmla="*/ 1615 h 3482"/>
              <a:gd name="T44" fmla="*/ 2780 w 3477"/>
              <a:gd name="T45" fmla="*/ 1713 h 3482"/>
              <a:gd name="T46" fmla="*/ 2764 w 3477"/>
              <a:gd name="T47" fmla="*/ 1767 h 3482"/>
              <a:gd name="T48" fmla="*/ 2710 w 3477"/>
              <a:gd name="T49" fmla="*/ 1783 h 3482"/>
              <a:gd name="T50" fmla="*/ 2612 w 3477"/>
              <a:gd name="T51" fmla="*/ 1909 h 3482"/>
              <a:gd name="T52" fmla="*/ 2572 w 3477"/>
              <a:gd name="T53" fmla="*/ 1948 h 3482"/>
              <a:gd name="T54" fmla="*/ 2447 w 3477"/>
              <a:gd name="T55" fmla="*/ 2048 h 3482"/>
              <a:gd name="T56" fmla="*/ 2430 w 3477"/>
              <a:gd name="T57" fmla="*/ 2100 h 3482"/>
              <a:gd name="T58" fmla="*/ 2377 w 3477"/>
              <a:gd name="T59" fmla="*/ 2117 h 3482"/>
              <a:gd name="T60" fmla="*/ 2278 w 3477"/>
              <a:gd name="T61" fmla="*/ 2243 h 3482"/>
              <a:gd name="T62" fmla="*/ 2239 w 3477"/>
              <a:gd name="T63" fmla="*/ 2283 h 3482"/>
              <a:gd name="T64" fmla="*/ 2112 w 3477"/>
              <a:gd name="T65" fmla="*/ 2381 h 3482"/>
              <a:gd name="T66" fmla="*/ 2096 w 3477"/>
              <a:gd name="T67" fmla="*/ 2435 h 3482"/>
              <a:gd name="T68" fmla="*/ 2042 w 3477"/>
              <a:gd name="T69" fmla="*/ 2451 h 3482"/>
              <a:gd name="T70" fmla="*/ 1944 w 3477"/>
              <a:gd name="T71" fmla="*/ 2577 h 3482"/>
              <a:gd name="T72" fmla="*/ 1904 w 3477"/>
              <a:gd name="T73" fmla="*/ 2617 h 3482"/>
              <a:gd name="T74" fmla="*/ 1778 w 3477"/>
              <a:gd name="T75" fmla="*/ 2716 h 3482"/>
              <a:gd name="T76" fmla="*/ 1763 w 3477"/>
              <a:gd name="T77" fmla="*/ 2769 h 3482"/>
              <a:gd name="T78" fmla="*/ 1709 w 3477"/>
              <a:gd name="T79" fmla="*/ 2784 h 3482"/>
              <a:gd name="T80" fmla="*/ 1610 w 3477"/>
              <a:gd name="T81" fmla="*/ 2911 h 3482"/>
              <a:gd name="T82" fmla="*/ 1571 w 3477"/>
              <a:gd name="T83" fmla="*/ 2950 h 3482"/>
              <a:gd name="T84" fmla="*/ 1444 w 3477"/>
              <a:gd name="T85" fmla="*/ 3049 h 3482"/>
              <a:gd name="T86" fmla="*/ 1428 w 3477"/>
              <a:gd name="T87" fmla="*/ 3103 h 3482"/>
              <a:gd name="T88" fmla="*/ 1375 w 3477"/>
              <a:gd name="T89" fmla="*/ 3119 h 3482"/>
              <a:gd name="T90" fmla="*/ 1276 w 3477"/>
              <a:gd name="T91" fmla="*/ 3245 h 3482"/>
              <a:gd name="T92" fmla="*/ 1135 w 3477"/>
              <a:gd name="T93" fmla="*/ 3397 h 3482"/>
              <a:gd name="T94" fmla="*/ 1002 w 3477"/>
              <a:gd name="T95" fmla="*/ 3473 h 3482"/>
              <a:gd name="T96" fmla="*/ 853 w 3477"/>
              <a:gd name="T97" fmla="*/ 3473 h 3482"/>
              <a:gd name="T98" fmla="*/ 720 w 3477"/>
              <a:gd name="T99" fmla="*/ 3397 h 3482"/>
              <a:gd name="T100" fmla="*/ 4 w 3477"/>
              <a:gd name="T101" fmla="*/ 2647 h 3482"/>
              <a:gd name="T102" fmla="*/ 15 w 3477"/>
              <a:gd name="T103" fmla="*/ 2528 h 3482"/>
              <a:gd name="T104" fmla="*/ 96 w 3477"/>
              <a:gd name="T105" fmla="*/ 2444 h 3482"/>
              <a:gd name="T106" fmla="*/ 204 w 3477"/>
              <a:gd name="T107" fmla="*/ 2429 h 3482"/>
              <a:gd name="T108" fmla="*/ 301 w 3477"/>
              <a:gd name="T109" fmla="*/ 2476 h 3482"/>
              <a:gd name="T110" fmla="*/ 2452 w 3477"/>
              <a:gd name="T111" fmla="*/ 282 h 3482"/>
              <a:gd name="T112" fmla="*/ 2420 w 3477"/>
              <a:gd name="T113" fmla="*/ 166 h 3482"/>
              <a:gd name="T114" fmla="*/ 2472 w 3477"/>
              <a:gd name="T115" fmla="*/ 55 h 3482"/>
              <a:gd name="T116" fmla="*/ 2554 w 3477"/>
              <a:gd name="T117" fmla="*/ 5 h 3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77" h="3482">
                <a:moveTo>
                  <a:pt x="176" y="2543"/>
                </a:moveTo>
                <a:lnTo>
                  <a:pt x="160" y="2545"/>
                </a:lnTo>
                <a:lnTo>
                  <a:pt x="147" y="2551"/>
                </a:lnTo>
                <a:lnTo>
                  <a:pt x="134" y="2561"/>
                </a:lnTo>
                <a:lnTo>
                  <a:pt x="125" y="2572"/>
                </a:lnTo>
                <a:lnTo>
                  <a:pt x="119" y="2587"/>
                </a:lnTo>
                <a:lnTo>
                  <a:pt x="117" y="2602"/>
                </a:lnTo>
                <a:lnTo>
                  <a:pt x="119" y="2617"/>
                </a:lnTo>
                <a:lnTo>
                  <a:pt x="125" y="2631"/>
                </a:lnTo>
                <a:lnTo>
                  <a:pt x="134" y="2644"/>
                </a:lnTo>
                <a:lnTo>
                  <a:pt x="803" y="3313"/>
                </a:lnTo>
                <a:lnTo>
                  <a:pt x="825" y="3331"/>
                </a:lnTo>
                <a:lnTo>
                  <a:pt x="849" y="3346"/>
                </a:lnTo>
                <a:lnTo>
                  <a:pt x="874" y="3355"/>
                </a:lnTo>
                <a:lnTo>
                  <a:pt x="899" y="3362"/>
                </a:lnTo>
                <a:lnTo>
                  <a:pt x="927" y="3364"/>
                </a:lnTo>
                <a:lnTo>
                  <a:pt x="953" y="3362"/>
                </a:lnTo>
                <a:lnTo>
                  <a:pt x="980" y="3356"/>
                </a:lnTo>
                <a:lnTo>
                  <a:pt x="1004" y="3347"/>
                </a:lnTo>
                <a:lnTo>
                  <a:pt x="217" y="2561"/>
                </a:lnTo>
                <a:lnTo>
                  <a:pt x="206" y="2551"/>
                </a:lnTo>
                <a:lnTo>
                  <a:pt x="191" y="2545"/>
                </a:lnTo>
                <a:lnTo>
                  <a:pt x="176" y="2543"/>
                </a:lnTo>
                <a:close/>
                <a:moveTo>
                  <a:pt x="2598" y="117"/>
                </a:moveTo>
                <a:lnTo>
                  <a:pt x="2585" y="119"/>
                </a:lnTo>
                <a:lnTo>
                  <a:pt x="2573" y="124"/>
                </a:lnTo>
                <a:lnTo>
                  <a:pt x="2563" y="132"/>
                </a:lnTo>
                <a:lnTo>
                  <a:pt x="2555" y="139"/>
                </a:lnTo>
                <a:lnTo>
                  <a:pt x="2546" y="151"/>
                </a:lnTo>
                <a:lnTo>
                  <a:pt x="2541" y="166"/>
                </a:lnTo>
                <a:lnTo>
                  <a:pt x="2538" y="181"/>
                </a:lnTo>
                <a:lnTo>
                  <a:pt x="2541" y="195"/>
                </a:lnTo>
                <a:lnTo>
                  <a:pt x="2546" y="210"/>
                </a:lnTo>
                <a:lnTo>
                  <a:pt x="2555" y="223"/>
                </a:lnTo>
                <a:lnTo>
                  <a:pt x="3342" y="1008"/>
                </a:lnTo>
                <a:lnTo>
                  <a:pt x="3351" y="984"/>
                </a:lnTo>
                <a:lnTo>
                  <a:pt x="3356" y="958"/>
                </a:lnTo>
                <a:lnTo>
                  <a:pt x="3359" y="932"/>
                </a:lnTo>
                <a:lnTo>
                  <a:pt x="3356" y="905"/>
                </a:lnTo>
                <a:lnTo>
                  <a:pt x="3350" y="877"/>
                </a:lnTo>
                <a:lnTo>
                  <a:pt x="3340" y="852"/>
                </a:lnTo>
                <a:lnTo>
                  <a:pt x="3325" y="829"/>
                </a:lnTo>
                <a:lnTo>
                  <a:pt x="3307" y="806"/>
                </a:lnTo>
                <a:lnTo>
                  <a:pt x="2631" y="132"/>
                </a:lnTo>
                <a:lnTo>
                  <a:pt x="2622" y="124"/>
                </a:lnTo>
                <a:lnTo>
                  <a:pt x="2610" y="119"/>
                </a:lnTo>
                <a:lnTo>
                  <a:pt x="2598" y="117"/>
                </a:lnTo>
                <a:close/>
                <a:moveTo>
                  <a:pt x="2611" y="0"/>
                </a:moveTo>
                <a:lnTo>
                  <a:pt x="2640" y="4"/>
                </a:lnTo>
                <a:lnTo>
                  <a:pt x="2666" y="15"/>
                </a:lnTo>
                <a:lnTo>
                  <a:pt x="2691" y="29"/>
                </a:lnTo>
                <a:lnTo>
                  <a:pt x="2715" y="49"/>
                </a:lnTo>
                <a:lnTo>
                  <a:pt x="3390" y="723"/>
                </a:lnTo>
                <a:lnTo>
                  <a:pt x="3416" y="753"/>
                </a:lnTo>
                <a:lnTo>
                  <a:pt x="3438" y="784"/>
                </a:lnTo>
                <a:lnTo>
                  <a:pt x="3455" y="819"/>
                </a:lnTo>
                <a:lnTo>
                  <a:pt x="3466" y="855"/>
                </a:lnTo>
                <a:lnTo>
                  <a:pt x="3475" y="893"/>
                </a:lnTo>
                <a:lnTo>
                  <a:pt x="3477" y="932"/>
                </a:lnTo>
                <a:lnTo>
                  <a:pt x="3475" y="971"/>
                </a:lnTo>
                <a:lnTo>
                  <a:pt x="3466" y="1009"/>
                </a:lnTo>
                <a:lnTo>
                  <a:pt x="3455" y="1045"/>
                </a:lnTo>
                <a:lnTo>
                  <a:pt x="3438" y="1080"/>
                </a:lnTo>
                <a:lnTo>
                  <a:pt x="3416" y="1111"/>
                </a:lnTo>
                <a:lnTo>
                  <a:pt x="3390" y="1141"/>
                </a:lnTo>
                <a:lnTo>
                  <a:pt x="3265" y="1266"/>
                </a:lnTo>
                <a:lnTo>
                  <a:pt x="3254" y="1275"/>
                </a:lnTo>
                <a:lnTo>
                  <a:pt x="3240" y="1280"/>
                </a:lnTo>
                <a:lnTo>
                  <a:pt x="3227" y="1283"/>
                </a:lnTo>
                <a:lnTo>
                  <a:pt x="3212" y="1282"/>
                </a:lnTo>
                <a:lnTo>
                  <a:pt x="3089" y="1258"/>
                </a:lnTo>
                <a:lnTo>
                  <a:pt x="3115" y="1380"/>
                </a:lnTo>
                <a:lnTo>
                  <a:pt x="3116" y="1394"/>
                </a:lnTo>
                <a:lnTo>
                  <a:pt x="3113" y="1408"/>
                </a:lnTo>
                <a:lnTo>
                  <a:pt x="3107" y="1422"/>
                </a:lnTo>
                <a:lnTo>
                  <a:pt x="3098" y="1433"/>
                </a:lnTo>
                <a:lnTo>
                  <a:pt x="3086" y="1442"/>
                </a:lnTo>
                <a:lnTo>
                  <a:pt x="3074" y="1448"/>
                </a:lnTo>
                <a:lnTo>
                  <a:pt x="3059" y="1450"/>
                </a:lnTo>
                <a:lnTo>
                  <a:pt x="3045" y="1449"/>
                </a:lnTo>
                <a:lnTo>
                  <a:pt x="2923" y="1425"/>
                </a:lnTo>
                <a:lnTo>
                  <a:pt x="2947" y="1546"/>
                </a:lnTo>
                <a:lnTo>
                  <a:pt x="2948" y="1561"/>
                </a:lnTo>
                <a:lnTo>
                  <a:pt x="2946" y="1575"/>
                </a:lnTo>
                <a:lnTo>
                  <a:pt x="2939" y="1589"/>
                </a:lnTo>
                <a:lnTo>
                  <a:pt x="2931" y="1600"/>
                </a:lnTo>
                <a:lnTo>
                  <a:pt x="2919" y="1609"/>
                </a:lnTo>
                <a:lnTo>
                  <a:pt x="2907" y="1615"/>
                </a:lnTo>
                <a:lnTo>
                  <a:pt x="2892" y="1617"/>
                </a:lnTo>
                <a:lnTo>
                  <a:pt x="2877" y="1616"/>
                </a:lnTo>
                <a:lnTo>
                  <a:pt x="2756" y="1592"/>
                </a:lnTo>
                <a:lnTo>
                  <a:pt x="2780" y="1713"/>
                </a:lnTo>
                <a:lnTo>
                  <a:pt x="2781" y="1728"/>
                </a:lnTo>
                <a:lnTo>
                  <a:pt x="2779" y="1743"/>
                </a:lnTo>
                <a:lnTo>
                  <a:pt x="2773" y="1755"/>
                </a:lnTo>
                <a:lnTo>
                  <a:pt x="2764" y="1767"/>
                </a:lnTo>
                <a:lnTo>
                  <a:pt x="2753" y="1775"/>
                </a:lnTo>
                <a:lnTo>
                  <a:pt x="2739" y="1782"/>
                </a:lnTo>
                <a:lnTo>
                  <a:pt x="2725" y="1784"/>
                </a:lnTo>
                <a:lnTo>
                  <a:pt x="2710" y="1783"/>
                </a:lnTo>
                <a:lnTo>
                  <a:pt x="2589" y="1758"/>
                </a:lnTo>
                <a:lnTo>
                  <a:pt x="2613" y="1881"/>
                </a:lnTo>
                <a:lnTo>
                  <a:pt x="2614" y="1895"/>
                </a:lnTo>
                <a:lnTo>
                  <a:pt x="2612" y="1909"/>
                </a:lnTo>
                <a:lnTo>
                  <a:pt x="2606" y="1922"/>
                </a:lnTo>
                <a:lnTo>
                  <a:pt x="2598" y="1934"/>
                </a:lnTo>
                <a:lnTo>
                  <a:pt x="2586" y="1943"/>
                </a:lnTo>
                <a:lnTo>
                  <a:pt x="2572" y="1948"/>
                </a:lnTo>
                <a:lnTo>
                  <a:pt x="2558" y="1951"/>
                </a:lnTo>
                <a:lnTo>
                  <a:pt x="2544" y="1951"/>
                </a:lnTo>
                <a:lnTo>
                  <a:pt x="2422" y="1925"/>
                </a:lnTo>
                <a:lnTo>
                  <a:pt x="2447" y="2048"/>
                </a:lnTo>
                <a:lnTo>
                  <a:pt x="2448" y="2062"/>
                </a:lnTo>
                <a:lnTo>
                  <a:pt x="2444" y="2076"/>
                </a:lnTo>
                <a:lnTo>
                  <a:pt x="2439" y="2090"/>
                </a:lnTo>
                <a:lnTo>
                  <a:pt x="2430" y="2100"/>
                </a:lnTo>
                <a:lnTo>
                  <a:pt x="2418" y="2110"/>
                </a:lnTo>
                <a:lnTo>
                  <a:pt x="2405" y="2115"/>
                </a:lnTo>
                <a:lnTo>
                  <a:pt x="2392" y="2118"/>
                </a:lnTo>
                <a:lnTo>
                  <a:pt x="2377" y="2117"/>
                </a:lnTo>
                <a:lnTo>
                  <a:pt x="2255" y="2093"/>
                </a:lnTo>
                <a:lnTo>
                  <a:pt x="2279" y="2214"/>
                </a:lnTo>
                <a:lnTo>
                  <a:pt x="2280" y="2229"/>
                </a:lnTo>
                <a:lnTo>
                  <a:pt x="2278" y="2243"/>
                </a:lnTo>
                <a:lnTo>
                  <a:pt x="2272" y="2257"/>
                </a:lnTo>
                <a:lnTo>
                  <a:pt x="2263" y="2268"/>
                </a:lnTo>
                <a:lnTo>
                  <a:pt x="2251" y="2277"/>
                </a:lnTo>
                <a:lnTo>
                  <a:pt x="2239" y="2283"/>
                </a:lnTo>
                <a:lnTo>
                  <a:pt x="2224" y="2285"/>
                </a:lnTo>
                <a:lnTo>
                  <a:pt x="2210" y="2284"/>
                </a:lnTo>
                <a:lnTo>
                  <a:pt x="2088" y="2260"/>
                </a:lnTo>
                <a:lnTo>
                  <a:pt x="2112" y="2381"/>
                </a:lnTo>
                <a:lnTo>
                  <a:pt x="2113" y="2396"/>
                </a:lnTo>
                <a:lnTo>
                  <a:pt x="2111" y="2410"/>
                </a:lnTo>
                <a:lnTo>
                  <a:pt x="2105" y="2423"/>
                </a:lnTo>
                <a:lnTo>
                  <a:pt x="2096" y="2435"/>
                </a:lnTo>
                <a:lnTo>
                  <a:pt x="2085" y="2443"/>
                </a:lnTo>
                <a:lnTo>
                  <a:pt x="2072" y="2450"/>
                </a:lnTo>
                <a:lnTo>
                  <a:pt x="2057" y="2452"/>
                </a:lnTo>
                <a:lnTo>
                  <a:pt x="2042" y="2451"/>
                </a:lnTo>
                <a:lnTo>
                  <a:pt x="1921" y="2427"/>
                </a:lnTo>
                <a:lnTo>
                  <a:pt x="1945" y="2548"/>
                </a:lnTo>
                <a:lnTo>
                  <a:pt x="1946" y="2563"/>
                </a:lnTo>
                <a:lnTo>
                  <a:pt x="1944" y="2577"/>
                </a:lnTo>
                <a:lnTo>
                  <a:pt x="1938" y="2590"/>
                </a:lnTo>
                <a:lnTo>
                  <a:pt x="1929" y="2602"/>
                </a:lnTo>
                <a:lnTo>
                  <a:pt x="1918" y="2611"/>
                </a:lnTo>
                <a:lnTo>
                  <a:pt x="1904" y="2617"/>
                </a:lnTo>
                <a:lnTo>
                  <a:pt x="1890" y="2619"/>
                </a:lnTo>
                <a:lnTo>
                  <a:pt x="1876" y="2618"/>
                </a:lnTo>
                <a:lnTo>
                  <a:pt x="1754" y="2593"/>
                </a:lnTo>
                <a:lnTo>
                  <a:pt x="1778" y="2716"/>
                </a:lnTo>
                <a:lnTo>
                  <a:pt x="1780" y="2729"/>
                </a:lnTo>
                <a:lnTo>
                  <a:pt x="1777" y="2744"/>
                </a:lnTo>
                <a:lnTo>
                  <a:pt x="1771" y="2757"/>
                </a:lnTo>
                <a:lnTo>
                  <a:pt x="1763" y="2769"/>
                </a:lnTo>
                <a:lnTo>
                  <a:pt x="1751" y="2778"/>
                </a:lnTo>
                <a:lnTo>
                  <a:pt x="1737" y="2783"/>
                </a:lnTo>
                <a:lnTo>
                  <a:pt x="1724" y="2785"/>
                </a:lnTo>
                <a:lnTo>
                  <a:pt x="1709" y="2784"/>
                </a:lnTo>
                <a:lnTo>
                  <a:pt x="1587" y="2760"/>
                </a:lnTo>
                <a:lnTo>
                  <a:pt x="1612" y="2883"/>
                </a:lnTo>
                <a:lnTo>
                  <a:pt x="1613" y="2897"/>
                </a:lnTo>
                <a:lnTo>
                  <a:pt x="1610" y="2911"/>
                </a:lnTo>
                <a:lnTo>
                  <a:pt x="1604" y="2925"/>
                </a:lnTo>
                <a:lnTo>
                  <a:pt x="1595" y="2935"/>
                </a:lnTo>
                <a:lnTo>
                  <a:pt x="1583" y="2945"/>
                </a:lnTo>
                <a:lnTo>
                  <a:pt x="1571" y="2950"/>
                </a:lnTo>
                <a:lnTo>
                  <a:pt x="1557" y="2953"/>
                </a:lnTo>
                <a:lnTo>
                  <a:pt x="1542" y="2952"/>
                </a:lnTo>
                <a:lnTo>
                  <a:pt x="1420" y="2928"/>
                </a:lnTo>
                <a:lnTo>
                  <a:pt x="1444" y="3049"/>
                </a:lnTo>
                <a:lnTo>
                  <a:pt x="1446" y="3064"/>
                </a:lnTo>
                <a:lnTo>
                  <a:pt x="1443" y="3078"/>
                </a:lnTo>
                <a:lnTo>
                  <a:pt x="1438" y="3091"/>
                </a:lnTo>
                <a:lnTo>
                  <a:pt x="1428" y="3103"/>
                </a:lnTo>
                <a:lnTo>
                  <a:pt x="1416" y="3112"/>
                </a:lnTo>
                <a:lnTo>
                  <a:pt x="1404" y="3118"/>
                </a:lnTo>
                <a:lnTo>
                  <a:pt x="1389" y="3120"/>
                </a:lnTo>
                <a:lnTo>
                  <a:pt x="1375" y="3119"/>
                </a:lnTo>
                <a:lnTo>
                  <a:pt x="1253" y="3095"/>
                </a:lnTo>
                <a:lnTo>
                  <a:pt x="1277" y="3216"/>
                </a:lnTo>
                <a:lnTo>
                  <a:pt x="1278" y="3231"/>
                </a:lnTo>
                <a:lnTo>
                  <a:pt x="1276" y="3245"/>
                </a:lnTo>
                <a:lnTo>
                  <a:pt x="1270" y="3258"/>
                </a:lnTo>
                <a:lnTo>
                  <a:pt x="1261" y="3270"/>
                </a:lnTo>
                <a:lnTo>
                  <a:pt x="1137" y="3394"/>
                </a:lnTo>
                <a:lnTo>
                  <a:pt x="1135" y="3397"/>
                </a:lnTo>
                <a:lnTo>
                  <a:pt x="1105" y="3422"/>
                </a:lnTo>
                <a:lnTo>
                  <a:pt x="1072" y="3444"/>
                </a:lnTo>
                <a:lnTo>
                  <a:pt x="1038" y="3461"/>
                </a:lnTo>
                <a:lnTo>
                  <a:pt x="1002" y="3473"/>
                </a:lnTo>
                <a:lnTo>
                  <a:pt x="965" y="3480"/>
                </a:lnTo>
                <a:lnTo>
                  <a:pt x="927" y="3482"/>
                </a:lnTo>
                <a:lnTo>
                  <a:pt x="890" y="3480"/>
                </a:lnTo>
                <a:lnTo>
                  <a:pt x="853" y="3473"/>
                </a:lnTo>
                <a:lnTo>
                  <a:pt x="817" y="3461"/>
                </a:lnTo>
                <a:lnTo>
                  <a:pt x="782" y="3444"/>
                </a:lnTo>
                <a:lnTo>
                  <a:pt x="750" y="3423"/>
                </a:lnTo>
                <a:lnTo>
                  <a:pt x="720" y="3397"/>
                </a:lnTo>
                <a:lnTo>
                  <a:pt x="51" y="2727"/>
                </a:lnTo>
                <a:lnTo>
                  <a:pt x="31" y="2702"/>
                </a:lnTo>
                <a:lnTo>
                  <a:pt x="15" y="2676"/>
                </a:lnTo>
                <a:lnTo>
                  <a:pt x="4" y="2647"/>
                </a:lnTo>
                <a:lnTo>
                  <a:pt x="0" y="2617"/>
                </a:lnTo>
                <a:lnTo>
                  <a:pt x="0" y="2587"/>
                </a:lnTo>
                <a:lnTo>
                  <a:pt x="4" y="2556"/>
                </a:lnTo>
                <a:lnTo>
                  <a:pt x="15" y="2528"/>
                </a:lnTo>
                <a:lnTo>
                  <a:pt x="31" y="2501"/>
                </a:lnTo>
                <a:lnTo>
                  <a:pt x="51" y="2476"/>
                </a:lnTo>
                <a:lnTo>
                  <a:pt x="72" y="2458"/>
                </a:lnTo>
                <a:lnTo>
                  <a:pt x="96" y="2444"/>
                </a:lnTo>
                <a:lnTo>
                  <a:pt x="121" y="2434"/>
                </a:lnTo>
                <a:lnTo>
                  <a:pt x="149" y="2429"/>
                </a:lnTo>
                <a:lnTo>
                  <a:pt x="176" y="2427"/>
                </a:lnTo>
                <a:lnTo>
                  <a:pt x="204" y="2429"/>
                </a:lnTo>
                <a:lnTo>
                  <a:pt x="230" y="2434"/>
                </a:lnTo>
                <a:lnTo>
                  <a:pt x="255" y="2444"/>
                </a:lnTo>
                <a:lnTo>
                  <a:pt x="280" y="2458"/>
                </a:lnTo>
                <a:lnTo>
                  <a:pt x="301" y="2476"/>
                </a:lnTo>
                <a:lnTo>
                  <a:pt x="510" y="2685"/>
                </a:lnTo>
                <a:lnTo>
                  <a:pt x="2681" y="515"/>
                </a:lnTo>
                <a:lnTo>
                  <a:pt x="2472" y="306"/>
                </a:lnTo>
                <a:lnTo>
                  <a:pt x="2452" y="282"/>
                </a:lnTo>
                <a:lnTo>
                  <a:pt x="2436" y="254"/>
                </a:lnTo>
                <a:lnTo>
                  <a:pt x="2425" y="226"/>
                </a:lnTo>
                <a:lnTo>
                  <a:pt x="2420" y="195"/>
                </a:lnTo>
                <a:lnTo>
                  <a:pt x="2420" y="166"/>
                </a:lnTo>
                <a:lnTo>
                  <a:pt x="2425" y="136"/>
                </a:lnTo>
                <a:lnTo>
                  <a:pt x="2436" y="107"/>
                </a:lnTo>
                <a:lnTo>
                  <a:pt x="2452" y="80"/>
                </a:lnTo>
                <a:lnTo>
                  <a:pt x="2472" y="55"/>
                </a:lnTo>
                <a:lnTo>
                  <a:pt x="2479" y="49"/>
                </a:lnTo>
                <a:lnTo>
                  <a:pt x="2503" y="29"/>
                </a:lnTo>
                <a:lnTo>
                  <a:pt x="2528" y="15"/>
                </a:lnTo>
                <a:lnTo>
                  <a:pt x="2554" y="5"/>
                </a:lnTo>
                <a:lnTo>
                  <a:pt x="2583" y="0"/>
                </a:lnTo>
                <a:lnTo>
                  <a:pt x="26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Freeform 571"/>
          <p:cNvSpPr>
            <a:spLocks noEditPoints="1"/>
          </p:cNvSpPr>
          <p:nvPr/>
        </p:nvSpPr>
        <p:spPr bwMode="auto">
          <a:xfrm>
            <a:off x="9998678" y="2016125"/>
            <a:ext cx="604838" cy="357188"/>
          </a:xfrm>
          <a:custGeom>
            <a:avLst/>
            <a:gdLst>
              <a:gd name="T0" fmla="*/ 1560 w 3426"/>
              <a:gd name="T1" fmla="*/ 1498 h 2021"/>
              <a:gd name="T2" fmla="*/ 1661 w 3426"/>
              <a:gd name="T3" fmla="*/ 1575 h 2021"/>
              <a:gd name="T4" fmla="*/ 1857 w 3426"/>
              <a:gd name="T5" fmla="*/ 1541 h 2021"/>
              <a:gd name="T6" fmla="*/ 1963 w 3426"/>
              <a:gd name="T7" fmla="*/ 1327 h 2021"/>
              <a:gd name="T8" fmla="*/ 2017 w 3426"/>
              <a:gd name="T9" fmla="*/ 1421 h 2021"/>
              <a:gd name="T10" fmla="*/ 2017 w 3426"/>
              <a:gd name="T11" fmla="*/ 1312 h 2021"/>
              <a:gd name="T12" fmla="*/ 1318 w 3426"/>
              <a:gd name="T13" fmla="*/ 1394 h 2021"/>
              <a:gd name="T14" fmla="*/ 1423 w 3426"/>
              <a:gd name="T15" fmla="*/ 1366 h 2021"/>
              <a:gd name="T16" fmla="*/ 1639 w 3426"/>
              <a:gd name="T17" fmla="*/ 1202 h 2021"/>
              <a:gd name="T18" fmla="*/ 1730 w 3426"/>
              <a:gd name="T19" fmla="*/ 1269 h 2021"/>
              <a:gd name="T20" fmla="*/ 1542 w 3426"/>
              <a:gd name="T21" fmla="*/ 911 h 2021"/>
              <a:gd name="T22" fmla="*/ 1001 w 3426"/>
              <a:gd name="T23" fmla="*/ 1297 h 2021"/>
              <a:gd name="T24" fmla="*/ 1080 w 3426"/>
              <a:gd name="T25" fmla="*/ 1386 h 2021"/>
              <a:gd name="T26" fmla="*/ 1556 w 3426"/>
              <a:gd name="T27" fmla="*/ 1023 h 2021"/>
              <a:gd name="T28" fmla="*/ 2142 w 3426"/>
              <a:gd name="T29" fmla="*/ 1190 h 2021"/>
              <a:gd name="T30" fmla="*/ 2460 w 3426"/>
              <a:gd name="T31" fmla="*/ 1557 h 2021"/>
              <a:gd name="T32" fmla="*/ 2085 w 3426"/>
              <a:gd name="T33" fmla="*/ 1008 h 2021"/>
              <a:gd name="T34" fmla="*/ 1758 w 3426"/>
              <a:gd name="T35" fmla="*/ 21 h 2021"/>
              <a:gd name="T36" fmla="*/ 1841 w 3426"/>
              <a:gd name="T37" fmla="*/ 153 h 2021"/>
              <a:gd name="T38" fmla="*/ 1919 w 3426"/>
              <a:gd name="T39" fmla="*/ 67 h 2021"/>
              <a:gd name="T40" fmla="*/ 2134 w 3426"/>
              <a:gd name="T41" fmla="*/ 112 h 2021"/>
              <a:gd name="T42" fmla="*/ 2170 w 3426"/>
              <a:gd name="T43" fmla="*/ 222 h 2021"/>
              <a:gd name="T44" fmla="*/ 2300 w 3426"/>
              <a:gd name="T45" fmla="*/ 135 h 2021"/>
              <a:gd name="T46" fmla="*/ 2456 w 3426"/>
              <a:gd name="T47" fmla="*/ 291 h 2021"/>
              <a:gd name="T48" fmla="*/ 2494 w 3426"/>
              <a:gd name="T49" fmla="*/ 346 h 2021"/>
              <a:gd name="T50" fmla="*/ 2703 w 3426"/>
              <a:gd name="T51" fmla="*/ 341 h 2021"/>
              <a:gd name="T52" fmla="*/ 2716 w 3426"/>
              <a:gd name="T53" fmla="*/ 531 h 2021"/>
              <a:gd name="T54" fmla="*/ 2857 w 3426"/>
              <a:gd name="T55" fmla="*/ 514 h 2021"/>
              <a:gd name="T56" fmla="*/ 2972 w 3426"/>
              <a:gd name="T57" fmla="*/ 701 h 2021"/>
              <a:gd name="T58" fmla="*/ 2965 w 3426"/>
              <a:gd name="T59" fmla="*/ 790 h 2021"/>
              <a:gd name="T60" fmla="*/ 3164 w 3426"/>
              <a:gd name="T61" fmla="*/ 868 h 2021"/>
              <a:gd name="T62" fmla="*/ 3102 w 3426"/>
              <a:gd name="T63" fmla="*/ 1051 h 2021"/>
              <a:gd name="T64" fmla="*/ 3234 w 3426"/>
              <a:gd name="T65" fmla="*/ 1087 h 2021"/>
              <a:gd name="T66" fmla="*/ 3263 w 3426"/>
              <a:gd name="T67" fmla="*/ 1305 h 2021"/>
              <a:gd name="T68" fmla="*/ 3214 w 3426"/>
              <a:gd name="T69" fmla="*/ 1380 h 2021"/>
              <a:gd name="T70" fmla="*/ 3365 w 3426"/>
              <a:gd name="T71" fmla="*/ 1482 h 2021"/>
              <a:gd name="T72" fmla="*/ 3416 w 3426"/>
              <a:gd name="T73" fmla="*/ 1650 h 2021"/>
              <a:gd name="T74" fmla="*/ 94 w 3426"/>
              <a:gd name="T75" fmla="*/ 2018 h 2021"/>
              <a:gd name="T76" fmla="*/ 30 w 3426"/>
              <a:gd name="T77" fmla="*/ 1610 h 2021"/>
              <a:gd name="T78" fmla="*/ 86 w 3426"/>
              <a:gd name="T79" fmla="*/ 1394 h 2021"/>
              <a:gd name="T80" fmla="*/ 164 w 3426"/>
              <a:gd name="T81" fmla="*/ 1352 h 2021"/>
              <a:gd name="T82" fmla="*/ 68 w 3426"/>
              <a:gd name="T83" fmla="*/ 1191 h 2021"/>
              <a:gd name="T84" fmla="*/ 244 w 3426"/>
              <a:gd name="T85" fmla="*/ 1073 h 2021"/>
              <a:gd name="T86" fmla="*/ 220 w 3426"/>
              <a:gd name="T87" fmla="*/ 988 h 2021"/>
              <a:gd name="T88" fmla="*/ 293 w 3426"/>
              <a:gd name="T89" fmla="*/ 781 h 2021"/>
              <a:gd name="T90" fmla="*/ 431 w 3426"/>
              <a:gd name="T91" fmla="*/ 773 h 2021"/>
              <a:gd name="T92" fmla="*/ 408 w 3426"/>
              <a:gd name="T93" fmla="*/ 580 h 2021"/>
              <a:gd name="T94" fmla="*/ 619 w 3426"/>
              <a:gd name="T95" fmla="*/ 545 h 2021"/>
              <a:gd name="T96" fmla="*/ 639 w 3426"/>
              <a:gd name="T97" fmla="*/ 483 h 2021"/>
              <a:gd name="T98" fmla="*/ 759 w 3426"/>
              <a:gd name="T99" fmla="*/ 296 h 2021"/>
              <a:gd name="T100" fmla="*/ 908 w 3426"/>
              <a:gd name="T101" fmla="*/ 351 h 2021"/>
              <a:gd name="T102" fmla="*/ 935 w 3426"/>
              <a:gd name="T103" fmla="*/ 195 h 2021"/>
              <a:gd name="T104" fmla="*/ 1156 w 3426"/>
              <a:gd name="T105" fmla="*/ 182 h 2021"/>
              <a:gd name="T106" fmla="*/ 1220 w 3426"/>
              <a:gd name="T107" fmla="*/ 210 h 2021"/>
              <a:gd name="T108" fmla="*/ 1306 w 3426"/>
              <a:gd name="T109" fmla="*/ 45 h 2021"/>
              <a:gd name="T110" fmla="*/ 1494 w 3426"/>
              <a:gd name="T111" fmla="*/ 136 h 2021"/>
              <a:gd name="T112" fmla="*/ 1546 w 3426"/>
              <a:gd name="T113" fmla="*/ 131 h 2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26" h="2021">
                <a:moveTo>
                  <a:pt x="167" y="1740"/>
                </a:moveTo>
                <a:lnTo>
                  <a:pt x="167" y="1908"/>
                </a:lnTo>
                <a:lnTo>
                  <a:pt x="3314" y="1908"/>
                </a:lnTo>
                <a:lnTo>
                  <a:pt x="3314" y="1740"/>
                </a:lnTo>
                <a:lnTo>
                  <a:pt x="167" y="1740"/>
                </a:lnTo>
                <a:close/>
                <a:moveTo>
                  <a:pt x="1684" y="1459"/>
                </a:moveTo>
                <a:lnTo>
                  <a:pt x="1650" y="1462"/>
                </a:lnTo>
                <a:lnTo>
                  <a:pt x="1618" y="1470"/>
                </a:lnTo>
                <a:lnTo>
                  <a:pt x="1588" y="1481"/>
                </a:lnTo>
                <a:lnTo>
                  <a:pt x="1560" y="1498"/>
                </a:lnTo>
                <a:lnTo>
                  <a:pt x="1534" y="1518"/>
                </a:lnTo>
                <a:lnTo>
                  <a:pt x="1512" y="1541"/>
                </a:lnTo>
                <a:lnTo>
                  <a:pt x="1493" y="1567"/>
                </a:lnTo>
                <a:lnTo>
                  <a:pt x="1479" y="1596"/>
                </a:lnTo>
                <a:lnTo>
                  <a:pt x="1468" y="1628"/>
                </a:lnTo>
                <a:lnTo>
                  <a:pt x="1588" y="1628"/>
                </a:lnTo>
                <a:lnTo>
                  <a:pt x="1601" y="1609"/>
                </a:lnTo>
                <a:lnTo>
                  <a:pt x="1618" y="1593"/>
                </a:lnTo>
                <a:lnTo>
                  <a:pt x="1638" y="1582"/>
                </a:lnTo>
                <a:lnTo>
                  <a:pt x="1661" y="1575"/>
                </a:lnTo>
                <a:lnTo>
                  <a:pt x="1684" y="1572"/>
                </a:lnTo>
                <a:lnTo>
                  <a:pt x="1708" y="1575"/>
                </a:lnTo>
                <a:lnTo>
                  <a:pt x="1731" y="1582"/>
                </a:lnTo>
                <a:lnTo>
                  <a:pt x="1751" y="1593"/>
                </a:lnTo>
                <a:lnTo>
                  <a:pt x="1769" y="1609"/>
                </a:lnTo>
                <a:lnTo>
                  <a:pt x="1782" y="1628"/>
                </a:lnTo>
                <a:lnTo>
                  <a:pt x="1902" y="1628"/>
                </a:lnTo>
                <a:lnTo>
                  <a:pt x="1891" y="1596"/>
                </a:lnTo>
                <a:lnTo>
                  <a:pt x="1876" y="1567"/>
                </a:lnTo>
                <a:lnTo>
                  <a:pt x="1857" y="1541"/>
                </a:lnTo>
                <a:lnTo>
                  <a:pt x="1835" y="1518"/>
                </a:lnTo>
                <a:lnTo>
                  <a:pt x="1810" y="1498"/>
                </a:lnTo>
                <a:lnTo>
                  <a:pt x="1781" y="1481"/>
                </a:lnTo>
                <a:lnTo>
                  <a:pt x="1751" y="1470"/>
                </a:lnTo>
                <a:lnTo>
                  <a:pt x="1719" y="1462"/>
                </a:lnTo>
                <a:lnTo>
                  <a:pt x="1684" y="1459"/>
                </a:lnTo>
                <a:close/>
                <a:moveTo>
                  <a:pt x="2002" y="1310"/>
                </a:moveTo>
                <a:lnTo>
                  <a:pt x="1988" y="1312"/>
                </a:lnTo>
                <a:lnTo>
                  <a:pt x="1974" y="1317"/>
                </a:lnTo>
                <a:lnTo>
                  <a:pt x="1963" y="1327"/>
                </a:lnTo>
                <a:lnTo>
                  <a:pt x="1954" y="1339"/>
                </a:lnTo>
                <a:lnTo>
                  <a:pt x="1948" y="1353"/>
                </a:lnTo>
                <a:lnTo>
                  <a:pt x="1946" y="1366"/>
                </a:lnTo>
                <a:lnTo>
                  <a:pt x="1948" y="1381"/>
                </a:lnTo>
                <a:lnTo>
                  <a:pt x="1954" y="1394"/>
                </a:lnTo>
                <a:lnTo>
                  <a:pt x="1963" y="1407"/>
                </a:lnTo>
                <a:lnTo>
                  <a:pt x="1974" y="1415"/>
                </a:lnTo>
                <a:lnTo>
                  <a:pt x="1988" y="1421"/>
                </a:lnTo>
                <a:lnTo>
                  <a:pt x="2002" y="1422"/>
                </a:lnTo>
                <a:lnTo>
                  <a:pt x="2017" y="1421"/>
                </a:lnTo>
                <a:lnTo>
                  <a:pt x="2030" y="1415"/>
                </a:lnTo>
                <a:lnTo>
                  <a:pt x="2042" y="1407"/>
                </a:lnTo>
                <a:lnTo>
                  <a:pt x="2051" y="1394"/>
                </a:lnTo>
                <a:lnTo>
                  <a:pt x="2056" y="1381"/>
                </a:lnTo>
                <a:lnTo>
                  <a:pt x="2058" y="1366"/>
                </a:lnTo>
                <a:lnTo>
                  <a:pt x="2056" y="1353"/>
                </a:lnTo>
                <a:lnTo>
                  <a:pt x="2051" y="1339"/>
                </a:lnTo>
                <a:lnTo>
                  <a:pt x="2042" y="1327"/>
                </a:lnTo>
                <a:lnTo>
                  <a:pt x="2030" y="1317"/>
                </a:lnTo>
                <a:lnTo>
                  <a:pt x="2017" y="1312"/>
                </a:lnTo>
                <a:lnTo>
                  <a:pt x="2002" y="1310"/>
                </a:lnTo>
                <a:close/>
                <a:moveTo>
                  <a:pt x="1366" y="1310"/>
                </a:moveTo>
                <a:lnTo>
                  <a:pt x="1353" y="1312"/>
                </a:lnTo>
                <a:lnTo>
                  <a:pt x="1339" y="1317"/>
                </a:lnTo>
                <a:lnTo>
                  <a:pt x="1327" y="1327"/>
                </a:lnTo>
                <a:lnTo>
                  <a:pt x="1318" y="1339"/>
                </a:lnTo>
                <a:lnTo>
                  <a:pt x="1312" y="1353"/>
                </a:lnTo>
                <a:lnTo>
                  <a:pt x="1310" y="1366"/>
                </a:lnTo>
                <a:lnTo>
                  <a:pt x="1312" y="1381"/>
                </a:lnTo>
                <a:lnTo>
                  <a:pt x="1318" y="1394"/>
                </a:lnTo>
                <a:lnTo>
                  <a:pt x="1327" y="1407"/>
                </a:lnTo>
                <a:lnTo>
                  <a:pt x="1339" y="1415"/>
                </a:lnTo>
                <a:lnTo>
                  <a:pt x="1353" y="1421"/>
                </a:lnTo>
                <a:lnTo>
                  <a:pt x="1366" y="1422"/>
                </a:lnTo>
                <a:lnTo>
                  <a:pt x="1381" y="1421"/>
                </a:lnTo>
                <a:lnTo>
                  <a:pt x="1394" y="1415"/>
                </a:lnTo>
                <a:lnTo>
                  <a:pt x="1406" y="1407"/>
                </a:lnTo>
                <a:lnTo>
                  <a:pt x="1415" y="1394"/>
                </a:lnTo>
                <a:lnTo>
                  <a:pt x="1422" y="1381"/>
                </a:lnTo>
                <a:lnTo>
                  <a:pt x="1423" y="1366"/>
                </a:lnTo>
                <a:lnTo>
                  <a:pt x="1422" y="1353"/>
                </a:lnTo>
                <a:lnTo>
                  <a:pt x="1415" y="1339"/>
                </a:lnTo>
                <a:lnTo>
                  <a:pt x="1406" y="1327"/>
                </a:lnTo>
                <a:lnTo>
                  <a:pt x="1394" y="1317"/>
                </a:lnTo>
                <a:lnTo>
                  <a:pt x="1381" y="1312"/>
                </a:lnTo>
                <a:lnTo>
                  <a:pt x="1366" y="1310"/>
                </a:lnTo>
                <a:close/>
                <a:moveTo>
                  <a:pt x="1684" y="1179"/>
                </a:moveTo>
                <a:lnTo>
                  <a:pt x="1667" y="1181"/>
                </a:lnTo>
                <a:lnTo>
                  <a:pt x="1651" y="1190"/>
                </a:lnTo>
                <a:lnTo>
                  <a:pt x="1639" y="1202"/>
                </a:lnTo>
                <a:lnTo>
                  <a:pt x="1631" y="1218"/>
                </a:lnTo>
                <a:lnTo>
                  <a:pt x="1628" y="1235"/>
                </a:lnTo>
                <a:lnTo>
                  <a:pt x="1631" y="1253"/>
                </a:lnTo>
                <a:lnTo>
                  <a:pt x="1639" y="1269"/>
                </a:lnTo>
                <a:lnTo>
                  <a:pt x="1651" y="1280"/>
                </a:lnTo>
                <a:lnTo>
                  <a:pt x="1667" y="1288"/>
                </a:lnTo>
                <a:lnTo>
                  <a:pt x="1684" y="1291"/>
                </a:lnTo>
                <a:lnTo>
                  <a:pt x="1702" y="1288"/>
                </a:lnTo>
                <a:lnTo>
                  <a:pt x="1718" y="1280"/>
                </a:lnTo>
                <a:lnTo>
                  <a:pt x="1730" y="1269"/>
                </a:lnTo>
                <a:lnTo>
                  <a:pt x="1737" y="1253"/>
                </a:lnTo>
                <a:lnTo>
                  <a:pt x="1741" y="1235"/>
                </a:lnTo>
                <a:lnTo>
                  <a:pt x="1737" y="1218"/>
                </a:lnTo>
                <a:lnTo>
                  <a:pt x="1730" y="1202"/>
                </a:lnTo>
                <a:lnTo>
                  <a:pt x="1718" y="1190"/>
                </a:lnTo>
                <a:lnTo>
                  <a:pt x="1702" y="1181"/>
                </a:lnTo>
                <a:lnTo>
                  <a:pt x="1684" y="1179"/>
                </a:lnTo>
                <a:close/>
                <a:moveTo>
                  <a:pt x="1684" y="898"/>
                </a:moveTo>
                <a:lnTo>
                  <a:pt x="1612" y="901"/>
                </a:lnTo>
                <a:lnTo>
                  <a:pt x="1542" y="911"/>
                </a:lnTo>
                <a:lnTo>
                  <a:pt x="1473" y="927"/>
                </a:lnTo>
                <a:lnTo>
                  <a:pt x="1407" y="949"/>
                </a:lnTo>
                <a:lnTo>
                  <a:pt x="1344" y="976"/>
                </a:lnTo>
                <a:lnTo>
                  <a:pt x="1283" y="1008"/>
                </a:lnTo>
                <a:lnTo>
                  <a:pt x="1227" y="1045"/>
                </a:lnTo>
                <a:lnTo>
                  <a:pt x="1173" y="1088"/>
                </a:lnTo>
                <a:lnTo>
                  <a:pt x="1123" y="1134"/>
                </a:lnTo>
                <a:lnTo>
                  <a:pt x="1079" y="1184"/>
                </a:lnTo>
                <a:lnTo>
                  <a:pt x="1037" y="1238"/>
                </a:lnTo>
                <a:lnTo>
                  <a:pt x="1001" y="1297"/>
                </a:lnTo>
                <a:lnTo>
                  <a:pt x="970" y="1358"/>
                </a:lnTo>
                <a:lnTo>
                  <a:pt x="944" y="1421"/>
                </a:lnTo>
                <a:lnTo>
                  <a:pt x="924" y="1488"/>
                </a:lnTo>
                <a:lnTo>
                  <a:pt x="909" y="1557"/>
                </a:lnTo>
                <a:lnTo>
                  <a:pt x="901" y="1628"/>
                </a:lnTo>
                <a:lnTo>
                  <a:pt x="1012" y="1628"/>
                </a:lnTo>
                <a:lnTo>
                  <a:pt x="1021" y="1564"/>
                </a:lnTo>
                <a:lnTo>
                  <a:pt x="1035" y="1502"/>
                </a:lnTo>
                <a:lnTo>
                  <a:pt x="1055" y="1443"/>
                </a:lnTo>
                <a:lnTo>
                  <a:pt x="1080" y="1386"/>
                </a:lnTo>
                <a:lnTo>
                  <a:pt x="1110" y="1332"/>
                </a:lnTo>
                <a:lnTo>
                  <a:pt x="1145" y="1281"/>
                </a:lnTo>
                <a:lnTo>
                  <a:pt x="1184" y="1233"/>
                </a:lnTo>
                <a:lnTo>
                  <a:pt x="1227" y="1190"/>
                </a:lnTo>
                <a:lnTo>
                  <a:pt x="1274" y="1150"/>
                </a:lnTo>
                <a:lnTo>
                  <a:pt x="1325" y="1115"/>
                </a:lnTo>
                <a:lnTo>
                  <a:pt x="1378" y="1084"/>
                </a:lnTo>
                <a:lnTo>
                  <a:pt x="1435" y="1058"/>
                </a:lnTo>
                <a:lnTo>
                  <a:pt x="1494" y="1038"/>
                </a:lnTo>
                <a:lnTo>
                  <a:pt x="1556" y="1023"/>
                </a:lnTo>
                <a:lnTo>
                  <a:pt x="1619" y="1013"/>
                </a:lnTo>
                <a:lnTo>
                  <a:pt x="1684" y="1010"/>
                </a:lnTo>
                <a:lnTo>
                  <a:pt x="1750" y="1013"/>
                </a:lnTo>
                <a:lnTo>
                  <a:pt x="1813" y="1023"/>
                </a:lnTo>
                <a:lnTo>
                  <a:pt x="1876" y="1038"/>
                </a:lnTo>
                <a:lnTo>
                  <a:pt x="1935" y="1058"/>
                </a:lnTo>
                <a:lnTo>
                  <a:pt x="1991" y="1084"/>
                </a:lnTo>
                <a:lnTo>
                  <a:pt x="2045" y="1115"/>
                </a:lnTo>
                <a:lnTo>
                  <a:pt x="2095" y="1150"/>
                </a:lnTo>
                <a:lnTo>
                  <a:pt x="2142" y="1190"/>
                </a:lnTo>
                <a:lnTo>
                  <a:pt x="2185" y="1233"/>
                </a:lnTo>
                <a:lnTo>
                  <a:pt x="2225" y="1281"/>
                </a:lnTo>
                <a:lnTo>
                  <a:pt x="2259" y="1332"/>
                </a:lnTo>
                <a:lnTo>
                  <a:pt x="2289" y="1386"/>
                </a:lnTo>
                <a:lnTo>
                  <a:pt x="2314" y="1443"/>
                </a:lnTo>
                <a:lnTo>
                  <a:pt x="2334" y="1502"/>
                </a:lnTo>
                <a:lnTo>
                  <a:pt x="2348" y="1564"/>
                </a:lnTo>
                <a:lnTo>
                  <a:pt x="2357" y="1628"/>
                </a:lnTo>
                <a:lnTo>
                  <a:pt x="2468" y="1628"/>
                </a:lnTo>
                <a:lnTo>
                  <a:pt x="2460" y="1557"/>
                </a:lnTo>
                <a:lnTo>
                  <a:pt x="2445" y="1488"/>
                </a:lnTo>
                <a:lnTo>
                  <a:pt x="2425" y="1421"/>
                </a:lnTo>
                <a:lnTo>
                  <a:pt x="2399" y="1358"/>
                </a:lnTo>
                <a:lnTo>
                  <a:pt x="2368" y="1297"/>
                </a:lnTo>
                <a:lnTo>
                  <a:pt x="2332" y="1238"/>
                </a:lnTo>
                <a:lnTo>
                  <a:pt x="2291" y="1184"/>
                </a:lnTo>
                <a:lnTo>
                  <a:pt x="2246" y="1134"/>
                </a:lnTo>
                <a:lnTo>
                  <a:pt x="2196" y="1088"/>
                </a:lnTo>
                <a:lnTo>
                  <a:pt x="2143" y="1045"/>
                </a:lnTo>
                <a:lnTo>
                  <a:pt x="2085" y="1008"/>
                </a:lnTo>
                <a:lnTo>
                  <a:pt x="2025" y="976"/>
                </a:lnTo>
                <a:lnTo>
                  <a:pt x="1962" y="949"/>
                </a:lnTo>
                <a:lnTo>
                  <a:pt x="1895" y="927"/>
                </a:lnTo>
                <a:lnTo>
                  <a:pt x="1828" y="911"/>
                </a:lnTo>
                <a:lnTo>
                  <a:pt x="1757" y="901"/>
                </a:lnTo>
                <a:lnTo>
                  <a:pt x="1684" y="898"/>
                </a:lnTo>
                <a:close/>
                <a:moveTo>
                  <a:pt x="1684" y="0"/>
                </a:moveTo>
                <a:lnTo>
                  <a:pt x="1711" y="2"/>
                </a:lnTo>
                <a:lnTo>
                  <a:pt x="1735" y="9"/>
                </a:lnTo>
                <a:lnTo>
                  <a:pt x="1758" y="21"/>
                </a:lnTo>
                <a:lnTo>
                  <a:pt x="1778" y="35"/>
                </a:lnTo>
                <a:lnTo>
                  <a:pt x="1795" y="53"/>
                </a:lnTo>
                <a:lnTo>
                  <a:pt x="1808" y="75"/>
                </a:lnTo>
                <a:lnTo>
                  <a:pt x="1817" y="99"/>
                </a:lnTo>
                <a:lnTo>
                  <a:pt x="1823" y="125"/>
                </a:lnTo>
                <a:lnTo>
                  <a:pt x="1824" y="131"/>
                </a:lnTo>
                <a:lnTo>
                  <a:pt x="1826" y="140"/>
                </a:lnTo>
                <a:lnTo>
                  <a:pt x="1830" y="146"/>
                </a:lnTo>
                <a:lnTo>
                  <a:pt x="1836" y="151"/>
                </a:lnTo>
                <a:lnTo>
                  <a:pt x="1841" y="153"/>
                </a:lnTo>
                <a:lnTo>
                  <a:pt x="1847" y="154"/>
                </a:lnTo>
                <a:lnTo>
                  <a:pt x="1852" y="154"/>
                </a:lnTo>
                <a:lnTo>
                  <a:pt x="1858" y="153"/>
                </a:lnTo>
                <a:lnTo>
                  <a:pt x="1865" y="151"/>
                </a:lnTo>
                <a:lnTo>
                  <a:pt x="1870" y="144"/>
                </a:lnTo>
                <a:lnTo>
                  <a:pt x="1875" y="136"/>
                </a:lnTo>
                <a:lnTo>
                  <a:pt x="1877" y="130"/>
                </a:lnTo>
                <a:lnTo>
                  <a:pt x="1887" y="105"/>
                </a:lnTo>
                <a:lnTo>
                  <a:pt x="1902" y="84"/>
                </a:lnTo>
                <a:lnTo>
                  <a:pt x="1919" y="67"/>
                </a:lnTo>
                <a:lnTo>
                  <a:pt x="1939" y="52"/>
                </a:lnTo>
                <a:lnTo>
                  <a:pt x="1962" y="42"/>
                </a:lnTo>
                <a:lnTo>
                  <a:pt x="1986" y="35"/>
                </a:lnTo>
                <a:lnTo>
                  <a:pt x="2012" y="34"/>
                </a:lnTo>
                <a:lnTo>
                  <a:pt x="2038" y="38"/>
                </a:lnTo>
                <a:lnTo>
                  <a:pt x="2064" y="45"/>
                </a:lnTo>
                <a:lnTo>
                  <a:pt x="2085" y="57"/>
                </a:lnTo>
                <a:lnTo>
                  <a:pt x="2105" y="73"/>
                </a:lnTo>
                <a:lnTo>
                  <a:pt x="2122" y="91"/>
                </a:lnTo>
                <a:lnTo>
                  <a:pt x="2134" y="112"/>
                </a:lnTo>
                <a:lnTo>
                  <a:pt x="2143" y="136"/>
                </a:lnTo>
                <a:lnTo>
                  <a:pt x="2147" y="161"/>
                </a:lnTo>
                <a:lnTo>
                  <a:pt x="2147" y="187"/>
                </a:lnTo>
                <a:lnTo>
                  <a:pt x="2146" y="193"/>
                </a:lnTo>
                <a:lnTo>
                  <a:pt x="2147" y="203"/>
                </a:lnTo>
                <a:lnTo>
                  <a:pt x="2150" y="210"/>
                </a:lnTo>
                <a:lnTo>
                  <a:pt x="2154" y="215"/>
                </a:lnTo>
                <a:lnTo>
                  <a:pt x="2159" y="219"/>
                </a:lnTo>
                <a:lnTo>
                  <a:pt x="2164" y="221"/>
                </a:lnTo>
                <a:lnTo>
                  <a:pt x="2170" y="222"/>
                </a:lnTo>
                <a:lnTo>
                  <a:pt x="2176" y="222"/>
                </a:lnTo>
                <a:lnTo>
                  <a:pt x="2182" y="221"/>
                </a:lnTo>
                <a:lnTo>
                  <a:pt x="2189" y="217"/>
                </a:lnTo>
                <a:lnTo>
                  <a:pt x="2196" y="209"/>
                </a:lnTo>
                <a:lnTo>
                  <a:pt x="2199" y="204"/>
                </a:lnTo>
                <a:lnTo>
                  <a:pt x="2214" y="182"/>
                </a:lnTo>
                <a:lnTo>
                  <a:pt x="2232" y="164"/>
                </a:lnTo>
                <a:lnTo>
                  <a:pt x="2253" y="150"/>
                </a:lnTo>
                <a:lnTo>
                  <a:pt x="2276" y="140"/>
                </a:lnTo>
                <a:lnTo>
                  <a:pt x="2300" y="135"/>
                </a:lnTo>
                <a:lnTo>
                  <a:pt x="2326" y="134"/>
                </a:lnTo>
                <a:lnTo>
                  <a:pt x="2350" y="138"/>
                </a:lnTo>
                <a:lnTo>
                  <a:pt x="2375" y="146"/>
                </a:lnTo>
                <a:lnTo>
                  <a:pt x="2398" y="160"/>
                </a:lnTo>
                <a:lnTo>
                  <a:pt x="2418" y="176"/>
                </a:lnTo>
                <a:lnTo>
                  <a:pt x="2435" y="195"/>
                </a:lnTo>
                <a:lnTo>
                  <a:pt x="2446" y="217"/>
                </a:lnTo>
                <a:lnTo>
                  <a:pt x="2454" y="240"/>
                </a:lnTo>
                <a:lnTo>
                  <a:pt x="2457" y="265"/>
                </a:lnTo>
                <a:lnTo>
                  <a:pt x="2456" y="291"/>
                </a:lnTo>
                <a:lnTo>
                  <a:pt x="2450" y="316"/>
                </a:lnTo>
                <a:lnTo>
                  <a:pt x="2448" y="328"/>
                </a:lnTo>
                <a:lnTo>
                  <a:pt x="2449" y="336"/>
                </a:lnTo>
                <a:lnTo>
                  <a:pt x="2452" y="344"/>
                </a:lnTo>
                <a:lnTo>
                  <a:pt x="2456" y="348"/>
                </a:lnTo>
                <a:lnTo>
                  <a:pt x="2461" y="351"/>
                </a:lnTo>
                <a:lnTo>
                  <a:pt x="2467" y="354"/>
                </a:lnTo>
                <a:lnTo>
                  <a:pt x="2475" y="355"/>
                </a:lnTo>
                <a:lnTo>
                  <a:pt x="2485" y="353"/>
                </a:lnTo>
                <a:lnTo>
                  <a:pt x="2494" y="346"/>
                </a:lnTo>
                <a:lnTo>
                  <a:pt x="2498" y="342"/>
                </a:lnTo>
                <a:lnTo>
                  <a:pt x="2517" y="324"/>
                </a:lnTo>
                <a:lnTo>
                  <a:pt x="2539" y="310"/>
                </a:lnTo>
                <a:lnTo>
                  <a:pt x="2562" y="301"/>
                </a:lnTo>
                <a:lnTo>
                  <a:pt x="2586" y="297"/>
                </a:lnTo>
                <a:lnTo>
                  <a:pt x="2611" y="296"/>
                </a:lnTo>
                <a:lnTo>
                  <a:pt x="2635" y="301"/>
                </a:lnTo>
                <a:lnTo>
                  <a:pt x="2660" y="309"/>
                </a:lnTo>
                <a:lnTo>
                  <a:pt x="2682" y="323"/>
                </a:lnTo>
                <a:lnTo>
                  <a:pt x="2703" y="341"/>
                </a:lnTo>
                <a:lnTo>
                  <a:pt x="2718" y="361"/>
                </a:lnTo>
                <a:lnTo>
                  <a:pt x="2730" y="383"/>
                </a:lnTo>
                <a:lnTo>
                  <a:pt x="2737" y="407"/>
                </a:lnTo>
                <a:lnTo>
                  <a:pt x="2740" y="431"/>
                </a:lnTo>
                <a:lnTo>
                  <a:pt x="2738" y="456"/>
                </a:lnTo>
                <a:lnTo>
                  <a:pt x="2732" y="481"/>
                </a:lnTo>
                <a:lnTo>
                  <a:pt x="2720" y="505"/>
                </a:lnTo>
                <a:lnTo>
                  <a:pt x="2716" y="515"/>
                </a:lnTo>
                <a:lnTo>
                  <a:pt x="2715" y="523"/>
                </a:lnTo>
                <a:lnTo>
                  <a:pt x="2716" y="531"/>
                </a:lnTo>
                <a:lnTo>
                  <a:pt x="2720" y="536"/>
                </a:lnTo>
                <a:lnTo>
                  <a:pt x="2723" y="540"/>
                </a:lnTo>
                <a:lnTo>
                  <a:pt x="2729" y="544"/>
                </a:lnTo>
                <a:lnTo>
                  <a:pt x="2737" y="547"/>
                </a:lnTo>
                <a:lnTo>
                  <a:pt x="2746" y="547"/>
                </a:lnTo>
                <a:lnTo>
                  <a:pt x="2757" y="542"/>
                </a:lnTo>
                <a:lnTo>
                  <a:pt x="2781" y="527"/>
                </a:lnTo>
                <a:lnTo>
                  <a:pt x="2806" y="518"/>
                </a:lnTo>
                <a:lnTo>
                  <a:pt x="2832" y="514"/>
                </a:lnTo>
                <a:lnTo>
                  <a:pt x="2857" y="514"/>
                </a:lnTo>
                <a:lnTo>
                  <a:pt x="2880" y="518"/>
                </a:lnTo>
                <a:lnTo>
                  <a:pt x="2904" y="527"/>
                </a:lnTo>
                <a:lnTo>
                  <a:pt x="2926" y="541"/>
                </a:lnTo>
                <a:lnTo>
                  <a:pt x="2945" y="560"/>
                </a:lnTo>
                <a:lnTo>
                  <a:pt x="2961" y="580"/>
                </a:lnTo>
                <a:lnTo>
                  <a:pt x="2972" y="603"/>
                </a:lnTo>
                <a:lnTo>
                  <a:pt x="2979" y="628"/>
                </a:lnTo>
                <a:lnTo>
                  <a:pt x="2981" y="652"/>
                </a:lnTo>
                <a:lnTo>
                  <a:pt x="2979" y="677"/>
                </a:lnTo>
                <a:lnTo>
                  <a:pt x="2972" y="701"/>
                </a:lnTo>
                <a:lnTo>
                  <a:pt x="2960" y="724"/>
                </a:lnTo>
                <a:lnTo>
                  <a:pt x="2945" y="744"/>
                </a:lnTo>
                <a:lnTo>
                  <a:pt x="2938" y="756"/>
                </a:lnTo>
                <a:lnTo>
                  <a:pt x="2935" y="765"/>
                </a:lnTo>
                <a:lnTo>
                  <a:pt x="2938" y="772"/>
                </a:lnTo>
                <a:lnTo>
                  <a:pt x="2942" y="779"/>
                </a:lnTo>
                <a:lnTo>
                  <a:pt x="2945" y="783"/>
                </a:lnTo>
                <a:lnTo>
                  <a:pt x="2950" y="787"/>
                </a:lnTo>
                <a:lnTo>
                  <a:pt x="2956" y="789"/>
                </a:lnTo>
                <a:lnTo>
                  <a:pt x="2965" y="790"/>
                </a:lnTo>
                <a:lnTo>
                  <a:pt x="2974" y="788"/>
                </a:lnTo>
                <a:lnTo>
                  <a:pt x="3000" y="779"/>
                </a:lnTo>
                <a:lnTo>
                  <a:pt x="3026" y="774"/>
                </a:lnTo>
                <a:lnTo>
                  <a:pt x="3051" y="775"/>
                </a:lnTo>
                <a:lnTo>
                  <a:pt x="3076" y="781"/>
                </a:lnTo>
                <a:lnTo>
                  <a:pt x="3099" y="791"/>
                </a:lnTo>
                <a:lnTo>
                  <a:pt x="3119" y="805"/>
                </a:lnTo>
                <a:lnTo>
                  <a:pt x="3137" y="822"/>
                </a:lnTo>
                <a:lnTo>
                  <a:pt x="3153" y="844"/>
                </a:lnTo>
                <a:lnTo>
                  <a:pt x="3164" y="868"/>
                </a:lnTo>
                <a:lnTo>
                  <a:pt x="3170" y="893"/>
                </a:lnTo>
                <a:lnTo>
                  <a:pt x="3171" y="918"/>
                </a:lnTo>
                <a:lnTo>
                  <a:pt x="3168" y="943"/>
                </a:lnTo>
                <a:lnTo>
                  <a:pt x="3161" y="965"/>
                </a:lnTo>
                <a:lnTo>
                  <a:pt x="3150" y="988"/>
                </a:lnTo>
                <a:lnTo>
                  <a:pt x="3134" y="1007"/>
                </a:lnTo>
                <a:lnTo>
                  <a:pt x="3113" y="1026"/>
                </a:lnTo>
                <a:lnTo>
                  <a:pt x="3105" y="1034"/>
                </a:lnTo>
                <a:lnTo>
                  <a:pt x="3102" y="1043"/>
                </a:lnTo>
                <a:lnTo>
                  <a:pt x="3102" y="1051"/>
                </a:lnTo>
                <a:lnTo>
                  <a:pt x="3104" y="1058"/>
                </a:lnTo>
                <a:lnTo>
                  <a:pt x="3107" y="1062"/>
                </a:lnTo>
                <a:lnTo>
                  <a:pt x="3111" y="1067"/>
                </a:lnTo>
                <a:lnTo>
                  <a:pt x="3116" y="1071"/>
                </a:lnTo>
                <a:lnTo>
                  <a:pt x="3124" y="1073"/>
                </a:lnTo>
                <a:lnTo>
                  <a:pt x="3134" y="1072"/>
                </a:lnTo>
                <a:lnTo>
                  <a:pt x="3161" y="1069"/>
                </a:lnTo>
                <a:lnTo>
                  <a:pt x="3187" y="1071"/>
                </a:lnTo>
                <a:lnTo>
                  <a:pt x="3211" y="1076"/>
                </a:lnTo>
                <a:lnTo>
                  <a:pt x="3234" y="1087"/>
                </a:lnTo>
                <a:lnTo>
                  <a:pt x="3254" y="1101"/>
                </a:lnTo>
                <a:lnTo>
                  <a:pt x="3271" y="1119"/>
                </a:lnTo>
                <a:lnTo>
                  <a:pt x="3286" y="1141"/>
                </a:lnTo>
                <a:lnTo>
                  <a:pt x="3296" y="1166"/>
                </a:lnTo>
                <a:lnTo>
                  <a:pt x="3302" y="1191"/>
                </a:lnTo>
                <a:lnTo>
                  <a:pt x="3303" y="1217"/>
                </a:lnTo>
                <a:lnTo>
                  <a:pt x="3299" y="1242"/>
                </a:lnTo>
                <a:lnTo>
                  <a:pt x="3291" y="1264"/>
                </a:lnTo>
                <a:lnTo>
                  <a:pt x="3279" y="1286"/>
                </a:lnTo>
                <a:lnTo>
                  <a:pt x="3263" y="1305"/>
                </a:lnTo>
                <a:lnTo>
                  <a:pt x="3243" y="1321"/>
                </a:lnTo>
                <a:lnTo>
                  <a:pt x="3220" y="1334"/>
                </a:lnTo>
                <a:lnTo>
                  <a:pt x="3212" y="1339"/>
                </a:lnTo>
                <a:lnTo>
                  <a:pt x="3207" y="1345"/>
                </a:lnTo>
                <a:lnTo>
                  <a:pt x="3205" y="1352"/>
                </a:lnTo>
                <a:lnTo>
                  <a:pt x="3204" y="1358"/>
                </a:lnTo>
                <a:lnTo>
                  <a:pt x="3205" y="1364"/>
                </a:lnTo>
                <a:lnTo>
                  <a:pt x="3207" y="1369"/>
                </a:lnTo>
                <a:lnTo>
                  <a:pt x="3209" y="1374"/>
                </a:lnTo>
                <a:lnTo>
                  <a:pt x="3214" y="1380"/>
                </a:lnTo>
                <a:lnTo>
                  <a:pt x="3221" y="1383"/>
                </a:lnTo>
                <a:lnTo>
                  <a:pt x="3231" y="1385"/>
                </a:lnTo>
                <a:lnTo>
                  <a:pt x="3231" y="1385"/>
                </a:lnTo>
                <a:lnTo>
                  <a:pt x="3258" y="1387"/>
                </a:lnTo>
                <a:lnTo>
                  <a:pt x="3283" y="1394"/>
                </a:lnTo>
                <a:lnTo>
                  <a:pt x="3304" y="1404"/>
                </a:lnTo>
                <a:lnTo>
                  <a:pt x="3324" y="1419"/>
                </a:lnTo>
                <a:lnTo>
                  <a:pt x="3342" y="1438"/>
                </a:lnTo>
                <a:lnTo>
                  <a:pt x="3354" y="1458"/>
                </a:lnTo>
                <a:lnTo>
                  <a:pt x="3365" y="1482"/>
                </a:lnTo>
                <a:lnTo>
                  <a:pt x="3369" y="1508"/>
                </a:lnTo>
                <a:lnTo>
                  <a:pt x="3370" y="1536"/>
                </a:lnTo>
                <a:lnTo>
                  <a:pt x="3365" y="1563"/>
                </a:lnTo>
                <a:lnTo>
                  <a:pt x="3354" y="1587"/>
                </a:lnTo>
                <a:lnTo>
                  <a:pt x="3340" y="1609"/>
                </a:lnTo>
                <a:lnTo>
                  <a:pt x="3322" y="1628"/>
                </a:lnTo>
                <a:lnTo>
                  <a:pt x="3370" y="1628"/>
                </a:lnTo>
                <a:lnTo>
                  <a:pt x="3387" y="1631"/>
                </a:lnTo>
                <a:lnTo>
                  <a:pt x="3403" y="1639"/>
                </a:lnTo>
                <a:lnTo>
                  <a:pt x="3416" y="1650"/>
                </a:lnTo>
                <a:lnTo>
                  <a:pt x="3424" y="1666"/>
                </a:lnTo>
                <a:lnTo>
                  <a:pt x="3426" y="1684"/>
                </a:lnTo>
                <a:lnTo>
                  <a:pt x="3426" y="1965"/>
                </a:lnTo>
                <a:lnTo>
                  <a:pt x="3424" y="1983"/>
                </a:lnTo>
                <a:lnTo>
                  <a:pt x="3416" y="1997"/>
                </a:lnTo>
                <a:lnTo>
                  <a:pt x="3403" y="2010"/>
                </a:lnTo>
                <a:lnTo>
                  <a:pt x="3387" y="2018"/>
                </a:lnTo>
                <a:lnTo>
                  <a:pt x="3370" y="2021"/>
                </a:lnTo>
                <a:lnTo>
                  <a:pt x="111" y="2021"/>
                </a:lnTo>
                <a:lnTo>
                  <a:pt x="94" y="2018"/>
                </a:lnTo>
                <a:lnTo>
                  <a:pt x="78" y="2010"/>
                </a:lnTo>
                <a:lnTo>
                  <a:pt x="67" y="1997"/>
                </a:lnTo>
                <a:lnTo>
                  <a:pt x="58" y="1983"/>
                </a:lnTo>
                <a:lnTo>
                  <a:pt x="55" y="1965"/>
                </a:lnTo>
                <a:lnTo>
                  <a:pt x="55" y="1684"/>
                </a:lnTo>
                <a:lnTo>
                  <a:pt x="57" y="1669"/>
                </a:lnTo>
                <a:lnTo>
                  <a:pt x="62" y="1656"/>
                </a:lnTo>
                <a:lnTo>
                  <a:pt x="72" y="1644"/>
                </a:lnTo>
                <a:lnTo>
                  <a:pt x="49" y="1629"/>
                </a:lnTo>
                <a:lnTo>
                  <a:pt x="30" y="1610"/>
                </a:lnTo>
                <a:lnTo>
                  <a:pt x="16" y="1588"/>
                </a:lnTo>
                <a:lnTo>
                  <a:pt x="5" y="1563"/>
                </a:lnTo>
                <a:lnTo>
                  <a:pt x="0" y="1537"/>
                </a:lnTo>
                <a:lnTo>
                  <a:pt x="0" y="1508"/>
                </a:lnTo>
                <a:lnTo>
                  <a:pt x="5" y="1482"/>
                </a:lnTo>
                <a:lnTo>
                  <a:pt x="15" y="1458"/>
                </a:lnTo>
                <a:lnTo>
                  <a:pt x="28" y="1438"/>
                </a:lnTo>
                <a:lnTo>
                  <a:pt x="45" y="1419"/>
                </a:lnTo>
                <a:lnTo>
                  <a:pt x="64" y="1404"/>
                </a:lnTo>
                <a:lnTo>
                  <a:pt x="86" y="1394"/>
                </a:lnTo>
                <a:lnTo>
                  <a:pt x="111" y="1387"/>
                </a:lnTo>
                <a:lnTo>
                  <a:pt x="138" y="1385"/>
                </a:lnTo>
                <a:lnTo>
                  <a:pt x="138" y="1385"/>
                </a:lnTo>
                <a:lnTo>
                  <a:pt x="148" y="1383"/>
                </a:lnTo>
                <a:lnTo>
                  <a:pt x="155" y="1380"/>
                </a:lnTo>
                <a:lnTo>
                  <a:pt x="160" y="1374"/>
                </a:lnTo>
                <a:lnTo>
                  <a:pt x="163" y="1369"/>
                </a:lnTo>
                <a:lnTo>
                  <a:pt x="164" y="1364"/>
                </a:lnTo>
                <a:lnTo>
                  <a:pt x="165" y="1358"/>
                </a:lnTo>
                <a:lnTo>
                  <a:pt x="164" y="1352"/>
                </a:lnTo>
                <a:lnTo>
                  <a:pt x="162" y="1345"/>
                </a:lnTo>
                <a:lnTo>
                  <a:pt x="157" y="1339"/>
                </a:lnTo>
                <a:lnTo>
                  <a:pt x="150" y="1334"/>
                </a:lnTo>
                <a:lnTo>
                  <a:pt x="126" y="1321"/>
                </a:lnTo>
                <a:lnTo>
                  <a:pt x="106" y="1305"/>
                </a:lnTo>
                <a:lnTo>
                  <a:pt x="90" y="1286"/>
                </a:lnTo>
                <a:lnTo>
                  <a:pt x="78" y="1264"/>
                </a:lnTo>
                <a:lnTo>
                  <a:pt x="70" y="1242"/>
                </a:lnTo>
                <a:lnTo>
                  <a:pt x="67" y="1217"/>
                </a:lnTo>
                <a:lnTo>
                  <a:pt x="68" y="1191"/>
                </a:lnTo>
                <a:lnTo>
                  <a:pt x="73" y="1166"/>
                </a:lnTo>
                <a:lnTo>
                  <a:pt x="83" y="1141"/>
                </a:lnTo>
                <a:lnTo>
                  <a:pt x="98" y="1119"/>
                </a:lnTo>
                <a:lnTo>
                  <a:pt x="115" y="1101"/>
                </a:lnTo>
                <a:lnTo>
                  <a:pt x="135" y="1087"/>
                </a:lnTo>
                <a:lnTo>
                  <a:pt x="158" y="1076"/>
                </a:lnTo>
                <a:lnTo>
                  <a:pt x="182" y="1070"/>
                </a:lnTo>
                <a:lnTo>
                  <a:pt x="208" y="1069"/>
                </a:lnTo>
                <a:lnTo>
                  <a:pt x="234" y="1072"/>
                </a:lnTo>
                <a:lnTo>
                  <a:pt x="244" y="1073"/>
                </a:lnTo>
                <a:lnTo>
                  <a:pt x="253" y="1071"/>
                </a:lnTo>
                <a:lnTo>
                  <a:pt x="259" y="1067"/>
                </a:lnTo>
                <a:lnTo>
                  <a:pt x="263" y="1062"/>
                </a:lnTo>
                <a:lnTo>
                  <a:pt x="265" y="1058"/>
                </a:lnTo>
                <a:lnTo>
                  <a:pt x="267" y="1051"/>
                </a:lnTo>
                <a:lnTo>
                  <a:pt x="267" y="1043"/>
                </a:lnTo>
                <a:lnTo>
                  <a:pt x="264" y="1034"/>
                </a:lnTo>
                <a:lnTo>
                  <a:pt x="257" y="1026"/>
                </a:lnTo>
                <a:lnTo>
                  <a:pt x="236" y="1008"/>
                </a:lnTo>
                <a:lnTo>
                  <a:pt x="220" y="988"/>
                </a:lnTo>
                <a:lnTo>
                  <a:pt x="208" y="966"/>
                </a:lnTo>
                <a:lnTo>
                  <a:pt x="201" y="943"/>
                </a:lnTo>
                <a:lnTo>
                  <a:pt x="197" y="918"/>
                </a:lnTo>
                <a:lnTo>
                  <a:pt x="199" y="893"/>
                </a:lnTo>
                <a:lnTo>
                  <a:pt x="205" y="868"/>
                </a:lnTo>
                <a:lnTo>
                  <a:pt x="216" y="844"/>
                </a:lnTo>
                <a:lnTo>
                  <a:pt x="232" y="822"/>
                </a:lnTo>
                <a:lnTo>
                  <a:pt x="249" y="805"/>
                </a:lnTo>
                <a:lnTo>
                  <a:pt x="270" y="790"/>
                </a:lnTo>
                <a:lnTo>
                  <a:pt x="293" y="781"/>
                </a:lnTo>
                <a:lnTo>
                  <a:pt x="318" y="775"/>
                </a:lnTo>
                <a:lnTo>
                  <a:pt x="343" y="774"/>
                </a:lnTo>
                <a:lnTo>
                  <a:pt x="368" y="778"/>
                </a:lnTo>
                <a:lnTo>
                  <a:pt x="393" y="786"/>
                </a:lnTo>
                <a:lnTo>
                  <a:pt x="403" y="790"/>
                </a:lnTo>
                <a:lnTo>
                  <a:pt x="413" y="789"/>
                </a:lnTo>
                <a:lnTo>
                  <a:pt x="419" y="787"/>
                </a:lnTo>
                <a:lnTo>
                  <a:pt x="424" y="783"/>
                </a:lnTo>
                <a:lnTo>
                  <a:pt x="428" y="779"/>
                </a:lnTo>
                <a:lnTo>
                  <a:pt x="431" y="773"/>
                </a:lnTo>
                <a:lnTo>
                  <a:pt x="433" y="765"/>
                </a:lnTo>
                <a:lnTo>
                  <a:pt x="432" y="756"/>
                </a:lnTo>
                <a:lnTo>
                  <a:pt x="426" y="746"/>
                </a:lnTo>
                <a:lnTo>
                  <a:pt x="409" y="725"/>
                </a:lnTo>
                <a:lnTo>
                  <a:pt x="398" y="702"/>
                </a:lnTo>
                <a:lnTo>
                  <a:pt x="391" y="677"/>
                </a:lnTo>
                <a:lnTo>
                  <a:pt x="388" y="652"/>
                </a:lnTo>
                <a:lnTo>
                  <a:pt x="390" y="628"/>
                </a:lnTo>
                <a:lnTo>
                  <a:pt x="397" y="603"/>
                </a:lnTo>
                <a:lnTo>
                  <a:pt x="408" y="580"/>
                </a:lnTo>
                <a:lnTo>
                  <a:pt x="424" y="560"/>
                </a:lnTo>
                <a:lnTo>
                  <a:pt x="443" y="541"/>
                </a:lnTo>
                <a:lnTo>
                  <a:pt x="465" y="527"/>
                </a:lnTo>
                <a:lnTo>
                  <a:pt x="488" y="518"/>
                </a:lnTo>
                <a:lnTo>
                  <a:pt x="512" y="513"/>
                </a:lnTo>
                <a:lnTo>
                  <a:pt x="537" y="513"/>
                </a:lnTo>
                <a:lnTo>
                  <a:pt x="562" y="517"/>
                </a:lnTo>
                <a:lnTo>
                  <a:pt x="586" y="525"/>
                </a:lnTo>
                <a:lnTo>
                  <a:pt x="609" y="540"/>
                </a:lnTo>
                <a:lnTo>
                  <a:pt x="619" y="545"/>
                </a:lnTo>
                <a:lnTo>
                  <a:pt x="628" y="547"/>
                </a:lnTo>
                <a:lnTo>
                  <a:pt x="635" y="546"/>
                </a:lnTo>
                <a:lnTo>
                  <a:pt x="641" y="543"/>
                </a:lnTo>
                <a:lnTo>
                  <a:pt x="645" y="540"/>
                </a:lnTo>
                <a:lnTo>
                  <a:pt x="649" y="536"/>
                </a:lnTo>
                <a:lnTo>
                  <a:pt x="653" y="531"/>
                </a:lnTo>
                <a:lnTo>
                  <a:pt x="655" y="524"/>
                </a:lnTo>
                <a:lnTo>
                  <a:pt x="654" y="516"/>
                </a:lnTo>
                <a:lnTo>
                  <a:pt x="651" y="508"/>
                </a:lnTo>
                <a:lnTo>
                  <a:pt x="639" y="483"/>
                </a:lnTo>
                <a:lnTo>
                  <a:pt x="632" y="457"/>
                </a:lnTo>
                <a:lnTo>
                  <a:pt x="630" y="432"/>
                </a:lnTo>
                <a:lnTo>
                  <a:pt x="633" y="407"/>
                </a:lnTo>
                <a:lnTo>
                  <a:pt x="639" y="383"/>
                </a:lnTo>
                <a:lnTo>
                  <a:pt x="652" y="361"/>
                </a:lnTo>
                <a:lnTo>
                  <a:pt x="667" y="341"/>
                </a:lnTo>
                <a:lnTo>
                  <a:pt x="687" y="323"/>
                </a:lnTo>
                <a:lnTo>
                  <a:pt x="710" y="309"/>
                </a:lnTo>
                <a:lnTo>
                  <a:pt x="734" y="301"/>
                </a:lnTo>
                <a:lnTo>
                  <a:pt x="759" y="296"/>
                </a:lnTo>
                <a:lnTo>
                  <a:pt x="782" y="297"/>
                </a:lnTo>
                <a:lnTo>
                  <a:pt x="807" y="301"/>
                </a:lnTo>
                <a:lnTo>
                  <a:pt x="830" y="310"/>
                </a:lnTo>
                <a:lnTo>
                  <a:pt x="852" y="324"/>
                </a:lnTo>
                <a:lnTo>
                  <a:pt x="872" y="343"/>
                </a:lnTo>
                <a:lnTo>
                  <a:pt x="881" y="350"/>
                </a:lnTo>
                <a:lnTo>
                  <a:pt x="890" y="354"/>
                </a:lnTo>
                <a:lnTo>
                  <a:pt x="897" y="355"/>
                </a:lnTo>
                <a:lnTo>
                  <a:pt x="903" y="353"/>
                </a:lnTo>
                <a:lnTo>
                  <a:pt x="908" y="351"/>
                </a:lnTo>
                <a:lnTo>
                  <a:pt x="912" y="348"/>
                </a:lnTo>
                <a:lnTo>
                  <a:pt x="918" y="344"/>
                </a:lnTo>
                <a:lnTo>
                  <a:pt x="921" y="337"/>
                </a:lnTo>
                <a:lnTo>
                  <a:pt x="922" y="330"/>
                </a:lnTo>
                <a:lnTo>
                  <a:pt x="920" y="321"/>
                </a:lnTo>
                <a:lnTo>
                  <a:pt x="913" y="293"/>
                </a:lnTo>
                <a:lnTo>
                  <a:pt x="912" y="267"/>
                </a:lnTo>
                <a:lnTo>
                  <a:pt x="915" y="241"/>
                </a:lnTo>
                <a:lnTo>
                  <a:pt x="923" y="217"/>
                </a:lnTo>
                <a:lnTo>
                  <a:pt x="935" y="195"/>
                </a:lnTo>
                <a:lnTo>
                  <a:pt x="951" y="176"/>
                </a:lnTo>
                <a:lnTo>
                  <a:pt x="971" y="160"/>
                </a:lnTo>
                <a:lnTo>
                  <a:pt x="993" y="146"/>
                </a:lnTo>
                <a:lnTo>
                  <a:pt x="1018" y="138"/>
                </a:lnTo>
                <a:lnTo>
                  <a:pt x="1044" y="134"/>
                </a:lnTo>
                <a:lnTo>
                  <a:pt x="1069" y="135"/>
                </a:lnTo>
                <a:lnTo>
                  <a:pt x="1093" y="140"/>
                </a:lnTo>
                <a:lnTo>
                  <a:pt x="1116" y="151"/>
                </a:lnTo>
                <a:lnTo>
                  <a:pt x="1137" y="164"/>
                </a:lnTo>
                <a:lnTo>
                  <a:pt x="1156" y="182"/>
                </a:lnTo>
                <a:lnTo>
                  <a:pt x="1170" y="204"/>
                </a:lnTo>
                <a:lnTo>
                  <a:pt x="1174" y="209"/>
                </a:lnTo>
                <a:lnTo>
                  <a:pt x="1179" y="217"/>
                </a:lnTo>
                <a:lnTo>
                  <a:pt x="1187" y="221"/>
                </a:lnTo>
                <a:lnTo>
                  <a:pt x="1193" y="222"/>
                </a:lnTo>
                <a:lnTo>
                  <a:pt x="1200" y="222"/>
                </a:lnTo>
                <a:lnTo>
                  <a:pt x="1205" y="221"/>
                </a:lnTo>
                <a:lnTo>
                  <a:pt x="1210" y="219"/>
                </a:lnTo>
                <a:lnTo>
                  <a:pt x="1215" y="215"/>
                </a:lnTo>
                <a:lnTo>
                  <a:pt x="1220" y="210"/>
                </a:lnTo>
                <a:lnTo>
                  <a:pt x="1223" y="203"/>
                </a:lnTo>
                <a:lnTo>
                  <a:pt x="1223" y="193"/>
                </a:lnTo>
                <a:lnTo>
                  <a:pt x="1222" y="187"/>
                </a:lnTo>
                <a:lnTo>
                  <a:pt x="1222" y="161"/>
                </a:lnTo>
                <a:lnTo>
                  <a:pt x="1226" y="136"/>
                </a:lnTo>
                <a:lnTo>
                  <a:pt x="1234" y="112"/>
                </a:lnTo>
                <a:lnTo>
                  <a:pt x="1247" y="91"/>
                </a:lnTo>
                <a:lnTo>
                  <a:pt x="1264" y="73"/>
                </a:lnTo>
                <a:lnTo>
                  <a:pt x="1283" y="57"/>
                </a:lnTo>
                <a:lnTo>
                  <a:pt x="1306" y="45"/>
                </a:lnTo>
                <a:lnTo>
                  <a:pt x="1331" y="38"/>
                </a:lnTo>
                <a:lnTo>
                  <a:pt x="1357" y="34"/>
                </a:lnTo>
                <a:lnTo>
                  <a:pt x="1383" y="35"/>
                </a:lnTo>
                <a:lnTo>
                  <a:pt x="1407" y="42"/>
                </a:lnTo>
                <a:lnTo>
                  <a:pt x="1430" y="52"/>
                </a:lnTo>
                <a:lnTo>
                  <a:pt x="1450" y="67"/>
                </a:lnTo>
                <a:lnTo>
                  <a:pt x="1467" y="84"/>
                </a:lnTo>
                <a:lnTo>
                  <a:pt x="1482" y="105"/>
                </a:lnTo>
                <a:lnTo>
                  <a:pt x="1492" y="130"/>
                </a:lnTo>
                <a:lnTo>
                  <a:pt x="1494" y="136"/>
                </a:lnTo>
                <a:lnTo>
                  <a:pt x="1498" y="145"/>
                </a:lnTo>
                <a:lnTo>
                  <a:pt x="1505" y="151"/>
                </a:lnTo>
                <a:lnTo>
                  <a:pt x="1511" y="154"/>
                </a:lnTo>
                <a:lnTo>
                  <a:pt x="1517" y="154"/>
                </a:lnTo>
                <a:lnTo>
                  <a:pt x="1522" y="154"/>
                </a:lnTo>
                <a:lnTo>
                  <a:pt x="1528" y="153"/>
                </a:lnTo>
                <a:lnTo>
                  <a:pt x="1534" y="151"/>
                </a:lnTo>
                <a:lnTo>
                  <a:pt x="1539" y="146"/>
                </a:lnTo>
                <a:lnTo>
                  <a:pt x="1543" y="140"/>
                </a:lnTo>
                <a:lnTo>
                  <a:pt x="1546" y="131"/>
                </a:lnTo>
                <a:lnTo>
                  <a:pt x="1546" y="124"/>
                </a:lnTo>
                <a:lnTo>
                  <a:pt x="1551" y="98"/>
                </a:lnTo>
                <a:lnTo>
                  <a:pt x="1561" y="75"/>
                </a:lnTo>
                <a:lnTo>
                  <a:pt x="1574" y="53"/>
                </a:lnTo>
                <a:lnTo>
                  <a:pt x="1591" y="35"/>
                </a:lnTo>
                <a:lnTo>
                  <a:pt x="1611" y="21"/>
                </a:lnTo>
                <a:lnTo>
                  <a:pt x="1633" y="9"/>
                </a:lnTo>
                <a:lnTo>
                  <a:pt x="1658" y="2"/>
                </a:lnTo>
                <a:lnTo>
                  <a:pt x="16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Freeform 576"/>
          <p:cNvSpPr>
            <a:spLocks noEditPoints="1"/>
          </p:cNvSpPr>
          <p:nvPr/>
        </p:nvSpPr>
        <p:spPr bwMode="auto">
          <a:xfrm>
            <a:off x="10935765" y="1887538"/>
            <a:ext cx="601663" cy="614362"/>
          </a:xfrm>
          <a:custGeom>
            <a:avLst/>
            <a:gdLst>
              <a:gd name="T0" fmla="*/ 2344 w 3415"/>
              <a:gd name="T1" fmla="*/ 2332 h 3480"/>
              <a:gd name="T2" fmla="*/ 1009 w 3415"/>
              <a:gd name="T3" fmla="*/ 364 h 3480"/>
              <a:gd name="T4" fmla="*/ 542 w 3415"/>
              <a:gd name="T5" fmla="*/ 772 h 3480"/>
              <a:gd name="T6" fmla="*/ 679 w 3415"/>
              <a:gd name="T7" fmla="*/ 838 h 3480"/>
              <a:gd name="T8" fmla="*/ 722 w 3415"/>
              <a:gd name="T9" fmla="*/ 895 h 3480"/>
              <a:gd name="T10" fmla="*/ 664 w 3415"/>
              <a:gd name="T11" fmla="*/ 976 h 3480"/>
              <a:gd name="T12" fmla="*/ 1796 w 3415"/>
              <a:gd name="T13" fmla="*/ 1988 h 3480"/>
              <a:gd name="T14" fmla="*/ 1862 w 3415"/>
              <a:gd name="T15" fmla="*/ 2015 h 3480"/>
              <a:gd name="T16" fmla="*/ 1852 w 3415"/>
              <a:gd name="T17" fmla="*/ 2085 h 3480"/>
              <a:gd name="T18" fmla="*/ 2366 w 3415"/>
              <a:gd name="T19" fmla="*/ 1704 h 3480"/>
              <a:gd name="T20" fmla="*/ 2378 w 3415"/>
              <a:gd name="T21" fmla="*/ 1517 h 3480"/>
              <a:gd name="T22" fmla="*/ 1374 w 3415"/>
              <a:gd name="T23" fmla="*/ 456 h 3480"/>
              <a:gd name="T24" fmla="*/ 1180 w 3415"/>
              <a:gd name="T25" fmla="*/ 355 h 3480"/>
              <a:gd name="T26" fmla="*/ 419 w 3415"/>
              <a:gd name="T27" fmla="*/ 402 h 3480"/>
              <a:gd name="T28" fmla="*/ 1300 w 3415"/>
              <a:gd name="T29" fmla="*/ 24 h 3480"/>
              <a:gd name="T30" fmla="*/ 1573 w 3415"/>
              <a:gd name="T31" fmla="*/ 167 h 3480"/>
              <a:gd name="T32" fmla="*/ 2657 w 3415"/>
              <a:gd name="T33" fmla="*/ 1286 h 3480"/>
              <a:gd name="T34" fmla="*/ 2735 w 3415"/>
              <a:gd name="T35" fmla="*/ 1563 h 3480"/>
              <a:gd name="T36" fmla="*/ 2683 w 3415"/>
              <a:gd name="T37" fmla="*/ 1846 h 3480"/>
              <a:gd name="T38" fmla="*/ 2385 w 3415"/>
              <a:gd name="T39" fmla="*/ 2208 h 3480"/>
              <a:gd name="T40" fmla="*/ 2544 w 3415"/>
              <a:gd name="T41" fmla="*/ 2165 h 3480"/>
              <a:gd name="T42" fmla="*/ 2686 w 3415"/>
              <a:gd name="T43" fmla="*/ 2181 h 3480"/>
              <a:gd name="T44" fmla="*/ 2815 w 3415"/>
              <a:gd name="T45" fmla="*/ 2387 h 3480"/>
              <a:gd name="T46" fmla="*/ 2832 w 3415"/>
              <a:gd name="T47" fmla="*/ 2437 h 3480"/>
              <a:gd name="T48" fmla="*/ 3000 w 3415"/>
              <a:gd name="T49" fmla="*/ 2638 h 3480"/>
              <a:gd name="T50" fmla="*/ 3177 w 3415"/>
              <a:gd name="T51" fmla="*/ 2756 h 3480"/>
              <a:gd name="T52" fmla="*/ 3391 w 3415"/>
              <a:gd name="T53" fmla="*/ 2999 h 3480"/>
              <a:gd name="T54" fmla="*/ 3406 w 3415"/>
              <a:gd name="T55" fmla="*/ 3181 h 3480"/>
              <a:gd name="T56" fmla="*/ 3252 w 3415"/>
              <a:gd name="T57" fmla="*/ 3392 h 3480"/>
              <a:gd name="T58" fmla="*/ 3076 w 3415"/>
              <a:gd name="T59" fmla="*/ 3478 h 3480"/>
              <a:gd name="T60" fmla="*/ 2896 w 3415"/>
              <a:gd name="T61" fmla="*/ 3444 h 3480"/>
              <a:gd name="T62" fmla="*/ 3015 w 3415"/>
              <a:gd name="T63" fmla="*/ 3208 h 3480"/>
              <a:gd name="T64" fmla="*/ 2987 w 3415"/>
              <a:gd name="T65" fmla="*/ 3143 h 3480"/>
              <a:gd name="T66" fmla="*/ 2917 w 3415"/>
              <a:gd name="T67" fmla="*/ 3153 h 3480"/>
              <a:gd name="T68" fmla="*/ 2668 w 3415"/>
              <a:gd name="T69" fmla="*/ 3212 h 3480"/>
              <a:gd name="T70" fmla="*/ 2577 w 3415"/>
              <a:gd name="T71" fmla="*/ 3055 h 3480"/>
              <a:gd name="T72" fmla="*/ 2383 w 3415"/>
              <a:gd name="T73" fmla="*/ 2891 h 3480"/>
              <a:gd name="T74" fmla="*/ 2332 w 3415"/>
              <a:gd name="T75" fmla="*/ 2874 h 3480"/>
              <a:gd name="T76" fmla="*/ 2125 w 3415"/>
              <a:gd name="T77" fmla="*/ 2744 h 3480"/>
              <a:gd name="T78" fmla="*/ 2109 w 3415"/>
              <a:gd name="T79" fmla="*/ 2601 h 3480"/>
              <a:gd name="T80" fmla="*/ 2140 w 3415"/>
              <a:gd name="T81" fmla="*/ 2454 h 3480"/>
              <a:gd name="T82" fmla="*/ 1840 w 3415"/>
              <a:gd name="T83" fmla="*/ 2708 h 3480"/>
              <a:gd name="T84" fmla="*/ 1709 w 3415"/>
              <a:gd name="T85" fmla="*/ 2678 h 3480"/>
              <a:gd name="T86" fmla="*/ 1638 w 3415"/>
              <a:gd name="T87" fmla="*/ 2551 h 3480"/>
              <a:gd name="T88" fmla="*/ 1689 w 3415"/>
              <a:gd name="T89" fmla="*/ 2414 h 3480"/>
              <a:gd name="T90" fmla="*/ 1622 w 3415"/>
              <a:gd name="T91" fmla="*/ 2305 h 3480"/>
              <a:gd name="T92" fmla="*/ 419 w 3415"/>
              <a:gd name="T93" fmla="*/ 1141 h 3480"/>
              <a:gd name="T94" fmla="*/ 410 w 3415"/>
              <a:gd name="T95" fmla="*/ 1071 h 3480"/>
              <a:gd name="T96" fmla="*/ 275 w 3415"/>
              <a:gd name="T97" fmla="*/ 1036 h 3480"/>
              <a:gd name="T98" fmla="*/ 146 w 3415"/>
              <a:gd name="T99" fmla="*/ 1065 h 3480"/>
              <a:gd name="T100" fmla="*/ 33 w 3415"/>
              <a:gd name="T101" fmla="*/ 997 h 3480"/>
              <a:gd name="T102" fmla="*/ 2 w 3415"/>
              <a:gd name="T103" fmla="*/ 868 h 3480"/>
              <a:gd name="T104" fmla="*/ 256 w 3415"/>
              <a:gd name="T105" fmla="*/ 566 h 3480"/>
              <a:gd name="T106" fmla="*/ 118 w 3415"/>
              <a:gd name="T107" fmla="*/ 388 h 3480"/>
              <a:gd name="T108" fmla="*/ 322 w 3415"/>
              <a:gd name="T109" fmla="*/ 182 h 3480"/>
              <a:gd name="T110" fmla="*/ 501 w 3415"/>
              <a:gd name="T111" fmla="*/ 320 h 3480"/>
              <a:gd name="T112" fmla="*/ 814 w 3415"/>
              <a:gd name="T113" fmla="*/ 67 h 3480"/>
              <a:gd name="T114" fmla="*/ 1115 w 3415"/>
              <a:gd name="T115" fmla="*/ 0 h 3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15" h="3480">
                <a:moveTo>
                  <a:pt x="2303" y="2291"/>
                </a:moveTo>
                <a:lnTo>
                  <a:pt x="2260" y="2334"/>
                </a:lnTo>
                <a:lnTo>
                  <a:pt x="2221" y="2373"/>
                </a:lnTo>
                <a:lnTo>
                  <a:pt x="2262" y="2414"/>
                </a:lnTo>
                <a:lnTo>
                  <a:pt x="2344" y="2332"/>
                </a:lnTo>
                <a:lnTo>
                  <a:pt x="2303" y="2291"/>
                </a:lnTo>
                <a:close/>
                <a:moveTo>
                  <a:pt x="1137" y="350"/>
                </a:moveTo>
                <a:lnTo>
                  <a:pt x="1094" y="350"/>
                </a:lnTo>
                <a:lnTo>
                  <a:pt x="1051" y="355"/>
                </a:lnTo>
                <a:lnTo>
                  <a:pt x="1009" y="364"/>
                </a:lnTo>
                <a:lnTo>
                  <a:pt x="968" y="380"/>
                </a:lnTo>
                <a:lnTo>
                  <a:pt x="929" y="400"/>
                </a:lnTo>
                <a:lnTo>
                  <a:pt x="891" y="426"/>
                </a:lnTo>
                <a:lnTo>
                  <a:pt x="857" y="456"/>
                </a:lnTo>
                <a:lnTo>
                  <a:pt x="542" y="772"/>
                </a:lnTo>
                <a:lnTo>
                  <a:pt x="624" y="854"/>
                </a:lnTo>
                <a:lnTo>
                  <a:pt x="636" y="845"/>
                </a:lnTo>
                <a:lnTo>
                  <a:pt x="651" y="838"/>
                </a:lnTo>
                <a:lnTo>
                  <a:pt x="664" y="837"/>
                </a:lnTo>
                <a:lnTo>
                  <a:pt x="679" y="838"/>
                </a:lnTo>
                <a:lnTo>
                  <a:pt x="694" y="845"/>
                </a:lnTo>
                <a:lnTo>
                  <a:pt x="705" y="854"/>
                </a:lnTo>
                <a:lnTo>
                  <a:pt x="715" y="866"/>
                </a:lnTo>
                <a:lnTo>
                  <a:pt x="721" y="880"/>
                </a:lnTo>
                <a:lnTo>
                  <a:pt x="722" y="895"/>
                </a:lnTo>
                <a:lnTo>
                  <a:pt x="721" y="910"/>
                </a:lnTo>
                <a:lnTo>
                  <a:pt x="715" y="924"/>
                </a:lnTo>
                <a:lnTo>
                  <a:pt x="705" y="936"/>
                </a:lnTo>
                <a:lnTo>
                  <a:pt x="665" y="976"/>
                </a:lnTo>
                <a:lnTo>
                  <a:pt x="664" y="976"/>
                </a:lnTo>
                <a:lnTo>
                  <a:pt x="542" y="1100"/>
                </a:lnTo>
                <a:lnTo>
                  <a:pt x="1607" y="2167"/>
                </a:lnTo>
                <a:lnTo>
                  <a:pt x="1771" y="2003"/>
                </a:lnTo>
                <a:lnTo>
                  <a:pt x="1783" y="1994"/>
                </a:lnTo>
                <a:lnTo>
                  <a:pt x="1796" y="1988"/>
                </a:lnTo>
                <a:lnTo>
                  <a:pt x="1811" y="1987"/>
                </a:lnTo>
                <a:lnTo>
                  <a:pt x="1826" y="1988"/>
                </a:lnTo>
                <a:lnTo>
                  <a:pt x="1841" y="1994"/>
                </a:lnTo>
                <a:lnTo>
                  <a:pt x="1852" y="2003"/>
                </a:lnTo>
                <a:lnTo>
                  <a:pt x="1862" y="2015"/>
                </a:lnTo>
                <a:lnTo>
                  <a:pt x="1868" y="2030"/>
                </a:lnTo>
                <a:lnTo>
                  <a:pt x="1869" y="2045"/>
                </a:lnTo>
                <a:lnTo>
                  <a:pt x="1868" y="2059"/>
                </a:lnTo>
                <a:lnTo>
                  <a:pt x="1862" y="2073"/>
                </a:lnTo>
                <a:lnTo>
                  <a:pt x="1852" y="2085"/>
                </a:lnTo>
                <a:lnTo>
                  <a:pt x="1934" y="2167"/>
                </a:lnTo>
                <a:lnTo>
                  <a:pt x="2303" y="1798"/>
                </a:lnTo>
                <a:lnTo>
                  <a:pt x="2328" y="1769"/>
                </a:lnTo>
                <a:lnTo>
                  <a:pt x="2349" y="1737"/>
                </a:lnTo>
                <a:lnTo>
                  <a:pt x="2366" y="1704"/>
                </a:lnTo>
                <a:lnTo>
                  <a:pt x="2378" y="1668"/>
                </a:lnTo>
                <a:lnTo>
                  <a:pt x="2385" y="1631"/>
                </a:lnTo>
                <a:lnTo>
                  <a:pt x="2388" y="1593"/>
                </a:lnTo>
                <a:lnTo>
                  <a:pt x="2385" y="1554"/>
                </a:lnTo>
                <a:lnTo>
                  <a:pt x="2378" y="1517"/>
                </a:lnTo>
                <a:lnTo>
                  <a:pt x="2366" y="1481"/>
                </a:lnTo>
                <a:lnTo>
                  <a:pt x="2349" y="1447"/>
                </a:lnTo>
                <a:lnTo>
                  <a:pt x="2328" y="1417"/>
                </a:lnTo>
                <a:lnTo>
                  <a:pt x="2303" y="1387"/>
                </a:lnTo>
                <a:lnTo>
                  <a:pt x="1374" y="456"/>
                </a:lnTo>
                <a:lnTo>
                  <a:pt x="1339" y="426"/>
                </a:lnTo>
                <a:lnTo>
                  <a:pt x="1303" y="400"/>
                </a:lnTo>
                <a:lnTo>
                  <a:pt x="1264" y="380"/>
                </a:lnTo>
                <a:lnTo>
                  <a:pt x="1222" y="364"/>
                </a:lnTo>
                <a:lnTo>
                  <a:pt x="1180" y="355"/>
                </a:lnTo>
                <a:lnTo>
                  <a:pt x="1137" y="350"/>
                </a:lnTo>
                <a:close/>
                <a:moveTo>
                  <a:pt x="337" y="320"/>
                </a:moveTo>
                <a:lnTo>
                  <a:pt x="256" y="402"/>
                </a:lnTo>
                <a:lnTo>
                  <a:pt x="337" y="485"/>
                </a:lnTo>
                <a:lnTo>
                  <a:pt x="419" y="402"/>
                </a:lnTo>
                <a:lnTo>
                  <a:pt x="337" y="320"/>
                </a:lnTo>
                <a:close/>
                <a:moveTo>
                  <a:pt x="1115" y="0"/>
                </a:moveTo>
                <a:lnTo>
                  <a:pt x="1178" y="3"/>
                </a:lnTo>
                <a:lnTo>
                  <a:pt x="1240" y="12"/>
                </a:lnTo>
                <a:lnTo>
                  <a:pt x="1300" y="24"/>
                </a:lnTo>
                <a:lnTo>
                  <a:pt x="1359" y="43"/>
                </a:lnTo>
                <a:lnTo>
                  <a:pt x="1416" y="67"/>
                </a:lnTo>
                <a:lnTo>
                  <a:pt x="1471" y="95"/>
                </a:lnTo>
                <a:lnTo>
                  <a:pt x="1524" y="129"/>
                </a:lnTo>
                <a:lnTo>
                  <a:pt x="1573" y="167"/>
                </a:lnTo>
                <a:lnTo>
                  <a:pt x="1619" y="210"/>
                </a:lnTo>
                <a:lnTo>
                  <a:pt x="2548" y="1141"/>
                </a:lnTo>
                <a:lnTo>
                  <a:pt x="2590" y="1186"/>
                </a:lnTo>
                <a:lnTo>
                  <a:pt x="2626" y="1235"/>
                </a:lnTo>
                <a:lnTo>
                  <a:pt x="2657" y="1286"/>
                </a:lnTo>
                <a:lnTo>
                  <a:pt x="2683" y="1338"/>
                </a:lnTo>
                <a:lnTo>
                  <a:pt x="2703" y="1393"/>
                </a:lnTo>
                <a:lnTo>
                  <a:pt x="2719" y="1449"/>
                </a:lnTo>
                <a:lnTo>
                  <a:pt x="2729" y="1506"/>
                </a:lnTo>
                <a:lnTo>
                  <a:pt x="2735" y="1563"/>
                </a:lnTo>
                <a:lnTo>
                  <a:pt x="2735" y="1621"/>
                </a:lnTo>
                <a:lnTo>
                  <a:pt x="2729" y="1679"/>
                </a:lnTo>
                <a:lnTo>
                  <a:pt x="2719" y="1736"/>
                </a:lnTo>
                <a:lnTo>
                  <a:pt x="2703" y="1792"/>
                </a:lnTo>
                <a:lnTo>
                  <a:pt x="2683" y="1846"/>
                </a:lnTo>
                <a:lnTo>
                  <a:pt x="2657" y="1899"/>
                </a:lnTo>
                <a:lnTo>
                  <a:pt x="2626" y="1951"/>
                </a:lnTo>
                <a:lnTo>
                  <a:pt x="2590" y="1998"/>
                </a:lnTo>
                <a:lnTo>
                  <a:pt x="2548" y="2045"/>
                </a:lnTo>
                <a:lnTo>
                  <a:pt x="2385" y="2208"/>
                </a:lnTo>
                <a:lnTo>
                  <a:pt x="2427" y="2251"/>
                </a:lnTo>
                <a:lnTo>
                  <a:pt x="2468" y="2210"/>
                </a:lnTo>
                <a:lnTo>
                  <a:pt x="2491" y="2190"/>
                </a:lnTo>
                <a:lnTo>
                  <a:pt x="2517" y="2175"/>
                </a:lnTo>
                <a:lnTo>
                  <a:pt x="2544" y="2165"/>
                </a:lnTo>
                <a:lnTo>
                  <a:pt x="2572" y="2159"/>
                </a:lnTo>
                <a:lnTo>
                  <a:pt x="2602" y="2156"/>
                </a:lnTo>
                <a:lnTo>
                  <a:pt x="2631" y="2160"/>
                </a:lnTo>
                <a:lnTo>
                  <a:pt x="2660" y="2168"/>
                </a:lnTo>
                <a:lnTo>
                  <a:pt x="2686" y="2181"/>
                </a:lnTo>
                <a:lnTo>
                  <a:pt x="2710" y="2197"/>
                </a:lnTo>
                <a:lnTo>
                  <a:pt x="2731" y="2217"/>
                </a:lnTo>
                <a:lnTo>
                  <a:pt x="2749" y="2241"/>
                </a:lnTo>
                <a:lnTo>
                  <a:pt x="2763" y="2267"/>
                </a:lnTo>
                <a:lnTo>
                  <a:pt x="2815" y="2387"/>
                </a:lnTo>
                <a:lnTo>
                  <a:pt x="2815" y="2388"/>
                </a:lnTo>
                <a:lnTo>
                  <a:pt x="2816" y="2390"/>
                </a:lnTo>
                <a:lnTo>
                  <a:pt x="2817" y="2392"/>
                </a:lnTo>
                <a:lnTo>
                  <a:pt x="2817" y="2393"/>
                </a:lnTo>
                <a:lnTo>
                  <a:pt x="2832" y="2437"/>
                </a:lnTo>
                <a:lnTo>
                  <a:pt x="2854" y="2480"/>
                </a:lnTo>
                <a:lnTo>
                  <a:pt x="2881" y="2522"/>
                </a:lnTo>
                <a:lnTo>
                  <a:pt x="2915" y="2563"/>
                </a:lnTo>
                <a:lnTo>
                  <a:pt x="2955" y="2601"/>
                </a:lnTo>
                <a:lnTo>
                  <a:pt x="3000" y="2638"/>
                </a:lnTo>
                <a:lnTo>
                  <a:pt x="3050" y="2673"/>
                </a:lnTo>
                <a:lnTo>
                  <a:pt x="3106" y="2705"/>
                </a:lnTo>
                <a:lnTo>
                  <a:pt x="3131" y="2719"/>
                </a:lnTo>
                <a:lnTo>
                  <a:pt x="3156" y="2737"/>
                </a:lnTo>
                <a:lnTo>
                  <a:pt x="3177" y="2756"/>
                </a:lnTo>
                <a:lnTo>
                  <a:pt x="3197" y="2775"/>
                </a:lnTo>
                <a:lnTo>
                  <a:pt x="3326" y="2906"/>
                </a:lnTo>
                <a:lnTo>
                  <a:pt x="3352" y="2934"/>
                </a:lnTo>
                <a:lnTo>
                  <a:pt x="3373" y="2966"/>
                </a:lnTo>
                <a:lnTo>
                  <a:pt x="3391" y="2999"/>
                </a:lnTo>
                <a:lnTo>
                  <a:pt x="3403" y="3034"/>
                </a:lnTo>
                <a:lnTo>
                  <a:pt x="3411" y="3069"/>
                </a:lnTo>
                <a:lnTo>
                  <a:pt x="3415" y="3106"/>
                </a:lnTo>
                <a:lnTo>
                  <a:pt x="3413" y="3144"/>
                </a:lnTo>
                <a:lnTo>
                  <a:pt x="3406" y="3181"/>
                </a:lnTo>
                <a:lnTo>
                  <a:pt x="3395" y="3217"/>
                </a:lnTo>
                <a:lnTo>
                  <a:pt x="3379" y="3251"/>
                </a:lnTo>
                <a:lnTo>
                  <a:pt x="3358" y="3282"/>
                </a:lnTo>
                <a:lnTo>
                  <a:pt x="3333" y="3311"/>
                </a:lnTo>
                <a:lnTo>
                  <a:pt x="3252" y="3392"/>
                </a:lnTo>
                <a:lnTo>
                  <a:pt x="3221" y="3419"/>
                </a:lnTo>
                <a:lnTo>
                  <a:pt x="3187" y="3441"/>
                </a:lnTo>
                <a:lnTo>
                  <a:pt x="3151" y="3458"/>
                </a:lnTo>
                <a:lnTo>
                  <a:pt x="3115" y="3471"/>
                </a:lnTo>
                <a:lnTo>
                  <a:pt x="3076" y="3478"/>
                </a:lnTo>
                <a:lnTo>
                  <a:pt x="3038" y="3480"/>
                </a:lnTo>
                <a:lnTo>
                  <a:pt x="3001" y="3478"/>
                </a:lnTo>
                <a:lnTo>
                  <a:pt x="2964" y="3471"/>
                </a:lnTo>
                <a:lnTo>
                  <a:pt x="2929" y="3460"/>
                </a:lnTo>
                <a:lnTo>
                  <a:pt x="2896" y="3444"/>
                </a:lnTo>
                <a:lnTo>
                  <a:pt x="2864" y="3423"/>
                </a:lnTo>
                <a:lnTo>
                  <a:pt x="2836" y="3399"/>
                </a:lnTo>
                <a:lnTo>
                  <a:pt x="2999" y="3234"/>
                </a:lnTo>
                <a:lnTo>
                  <a:pt x="3008" y="3222"/>
                </a:lnTo>
                <a:lnTo>
                  <a:pt x="3015" y="3208"/>
                </a:lnTo>
                <a:lnTo>
                  <a:pt x="3016" y="3193"/>
                </a:lnTo>
                <a:lnTo>
                  <a:pt x="3015" y="3179"/>
                </a:lnTo>
                <a:lnTo>
                  <a:pt x="3008" y="3164"/>
                </a:lnTo>
                <a:lnTo>
                  <a:pt x="2999" y="3153"/>
                </a:lnTo>
                <a:lnTo>
                  <a:pt x="2987" y="3143"/>
                </a:lnTo>
                <a:lnTo>
                  <a:pt x="2972" y="3137"/>
                </a:lnTo>
                <a:lnTo>
                  <a:pt x="2958" y="3135"/>
                </a:lnTo>
                <a:lnTo>
                  <a:pt x="2943" y="3137"/>
                </a:lnTo>
                <a:lnTo>
                  <a:pt x="2929" y="3143"/>
                </a:lnTo>
                <a:lnTo>
                  <a:pt x="2917" y="3153"/>
                </a:lnTo>
                <a:lnTo>
                  <a:pt x="2753" y="3316"/>
                </a:lnTo>
                <a:lnTo>
                  <a:pt x="2712" y="3275"/>
                </a:lnTo>
                <a:lnTo>
                  <a:pt x="2695" y="3255"/>
                </a:lnTo>
                <a:lnTo>
                  <a:pt x="2680" y="3234"/>
                </a:lnTo>
                <a:lnTo>
                  <a:pt x="2668" y="3212"/>
                </a:lnTo>
                <a:lnTo>
                  <a:pt x="2658" y="3190"/>
                </a:lnTo>
                <a:lnTo>
                  <a:pt x="2648" y="3168"/>
                </a:lnTo>
                <a:lnTo>
                  <a:pt x="2646" y="3163"/>
                </a:lnTo>
                <a:lnTo>
                  <a:pt x="2612" y="3105"/>
                </a:lnTo>
                <a:lnTo>
                  <a:pt x="2577" y="3055"/>
                </a:lnTo>
                <a:lnTo>
                  <a:pt x="2541" y="3010"/>
                </a:lnTo>
                <a:lnTo>
                  <a:pt x="2503" y="2971"/>
                </a:lnTo>
                <a:lnTo>
                  <a:pt x="2464" y="2939"/>
                </a:lnTo>
                <a:lnTo>
                  <a:pt x="2424" y="2912"/>
                </a:lnTo>
                <a:lnTo>
                  <a:pt x="2383" y="2891"/>
                </a:lnTo>
                <a:lnTo>
                  <a:pt x="2339" y="2876"/>
                </a:lnTo>
                <a:lnTo>
                  <a:pt x="2338" y="2876"/>
                </a:lnTo>
                <a:lnTo>
                  <a:pt x="2335" y="2875"/>
                </a:lnTo>
                <a:lnTo>
                  <a:pt x="2333" y="2874"/>
                </a:lnTo>
                <a:lnTo>
                  <a:pt x="2332" y="2874"/>
                </a:lnTo>
                <a:lnTo>
                  <a:pt x="2211" y="2822"/>
                </a:lnTo>
                <a:lnTo>
                  <a:pt x="2185" y="2809"/>
                </a:lnTo>
                <a:lnTo>
                  <a:pt x="2162" y="2791"/>
                </a:lnTo>
                <a:lnTo>
                  <a:pt x="2142" y="2769"/>
                </a:lnTo>
                <a:lnTo>
                  <a:pt x="2125" y="2744"/>
                </a:lnTo>
                <a:lnTo>
                  <a:pt x="2112" y="2718"/>
                </a:lnTo>
                <a:lnTo>
                  <a:pt x="2104" y="2688"/>
                </a:lnTo>
                <a:lnTo>
                  <a:pt x="2101" y="2659"/>
                </a:lnTo>
                <a:lnTo>
                  <a:pt x="2103" y="2629"/>
                </a:lnTo>
                <a:lnTo>
                  <a:pt x="2109" y="2601"/>
                </a:lnTo>
                <a:lnTo>
                  <a:pt x="2120" y="2573"/>
                </a:lnTo>
                <a:lnTo>
                  <a:pt x="2135" y="2548"/>
                </a:lnTo>
                <a:lnTo>
                  <a:pt x="2154" y="2525"/>
                </a:lnTo>
                <a:lnTo>
                  <a:pt x="2182" y="2497"/>
                </a:lnTo>
                <a:lnTo>
                  <a:pt x="2140" y="2454"/>
                </a:lnTo>
                <a:lnTo>
                  <a:pt x="1934" y="2660"/>
                </a:lnTo>
                <a:lnTo>
                  <a:pt x="1913" y="2678"/>
                </a:lnTo>
                <a:lnTo>
                  <a:pt x="1890" y="2692"/>
                </a:lnTo>
                <a:lnTo>
                  <a:pt x="1866" y="2702"/>
                </a:lnTo>
                <a:lnTo>
                  <a:pt x="1840" y="2708"/>
                </a:lnTo>
                <a:lnTo>
                  <a:pt x="1811" y="2711"/>
                </a:lnTo>
                <a:lnTo>
                  <a:pt x="1784" y="2708"/>
                </a:lnTo>
                <a:lnTo>
                  <a:pt x="1757" y="2702"/>
                </a:lnTo>
                <a:lnTo>
                  <a:pt x="1733" y="2692"/>
                </a:lnTo>
                <a:lnTo>
                  <a:pt x="1709" y="2678"/>
                </a:lnTo>
                <a:lnTo>
                  <a:pt x="1689" y="2660"/>
                </a:lnTo>
                <a:lnTo>
                  <a:pt x="1669" y="2636"/>
                </a:lnTo>
                <a:lnTo>
                  <a:pt x="1653" y="2609"/>
                </a:lnTo>
                <a:lnTo>
                  <a:pt x="1644" y="2581"/>
                </a:lnTo>
                <a:lnTo>
                  <a:pt x="1638" y="2551"/>
                </a:lnTo>
                <a:lnTo>
                  <a:pt x="1638" y="2522"/>
                </a:lnTo>
                <a:lnTo>
                  <a:pt x="1644" y="2492"/>
                </a:lnTo>
                <a:lnTo>
                  <a:pt x="1653" y="2465"/>
                </a:lnTo>
                <a:lnTo>
                  <a:pt x="1669" y="2437"/>
                </a:lnTo>
                <a:lnTo>
                  <a:pt x="1689" y="2414"/>
                </a:lnTo>
                <a:lnTo>
                  <a:pt x="1852" y="2249"/>
                </a:lnTo>
                <a:lnTo>
                  <a:pt x="1771" y="2167"/>
                </a:lnTo>
                <a:lnTo>
                  <a:pt x="1648" y="2291"/>
                </a:lnTo>
                <a:lnTo>
                  <a:pt x="1635" y="2300"/>
                </a:lnTo>
                <a:lnTo>
                  <a:pt x="1622" y="2305"/>
                </a:lnTo>
                <a:lnTo>
                  <a:pt x="1607" y="2307"/>
                </a:lnTo>
                <a:lnTo>
                  <a:pt x="1592" y="2305"/>
                </a:lnTo>
                <a:lnTo>
                  <a:pt x="1578" y="2300"/>
                </a:lnTo>
                <a:lnTo>
                  <a:pt x="1566" y="2291"/>
                </a:lnTo>
                <a:lnTo>
                  <a:pt x="419" y="1141"/>
                </a:lnTo>
                <a:lnTo>
                  <a:pt x="410" y="1130"/>
                </a:lnTo>
                <a:lnTo>
                  <a:pt x="404" y="1115"/>
                </a:lnTo>
                <a:lnTo>
                  <a:pt x="402" y="1100"/>
                </a:lnTo>
                <a:lnTo>
                  <a:pt x="404" y="1085"/>
                </a:lnTo>
                <a:lnTo>
                  <a:pt x="410" y="1071"/>
                </a:lnTo>
                <a:lnTo>
                  <a:pt x="419" y="1059"/>
                </a:lnTo>
                <a:lnTo>
                  <a:pt x="542" y="936"/>
                </a:lnTo>
                <a:lnTo>
                  <a:pt x="460" y="854"/>
                </a:lnTo>
                <a:lnTo>
                  <a:pt x="296" y="1018"/>
                </a:lnTo>
                <a:lnTo>
                  <a:pt x="275" y="1036"/>
                </a:lnTo>
                <a:lnTo>
                  <a:pt x="252" y="1049"/>
                </a:lnTo>
                <a:lnTo>
                  <a:pt x="226" y="1060"/>
                </a:lnTo>
                <a:lnTo>
                  <a:pt x="200" y="1065"/>
                </a:lnTo>
                <a:lnTo>
                  <a:pt x="174" y="1067"/>
                </a:lnTo>
                <a:lnTo>
                  <a:pt x="146" y="1065"/>
                </a:lnTo>
                <a:lnTo>
                  <a:pt x="120" y="1060"/>
                </a:lnTo>
                <a:lnTo>
                  <a:pt x="95" y="1049"/>
                </a:lnTo>
                <a:lnTo>
                  <a:pt x="72" y="1036"/>
                </a:lnTo>
                <a:lnTo>
                  <a:pt x="51" y="1018"/>
                </a:lnTo>
                <a:lnTo>
                  <a:pt x="33" y="997"/>
                </a:lnTo>
                <a:lnTo>
                  <a:pt x="19" y="973"/>
                </a:lnTo>
                <a:lnTo>
                  <a:pt x="8" y="949"/>
                </a:lnTo>
                <a:lnTo>
                  <a:pt x="2" y="923"/>
                </a:lnTo>
                <a:lnTo>
                  <a:pt x="0" y="895"/>
                </a:lnTo>
                <a:lnTo>
                  <a:pt x="2" y="868"/>
                </a:lnTo>
                <a:lnTo>
                  <a:pt x="8" y="840"/>
                </a:lnTo>
                <a:lnTo>
                  <a:pt x="19" y="816"/>
                </a:lnTo>
                <a:lnTo>
                  <a:pt x="33" y="793"/>
                </a:lnTo>
                <a:lnTo>
                  <a:pt x="51" y="772"/>
                </a:lnTo>
                <a:lnTo>
                  <a:pt x="256" y="566"/>
                </a:lnTo>
                <a:lnTo>
                  <a:pt x="133" y="443"/>
                </a:lnTo>
                <a:lnTo>
                  <a:pt x="123" y="431"/>
                </a:lnTo>
                <a:lnTo>
                  <a:pt x="118" y="417"/>
                </a:lnTo>
                <a:lnTo>
                  <a:pt x="116" y="402"/>
                </a:lnTo>
                <a:lnTo>
                  <a:pt x="118" y="388"/>
                </a:lnTo>
                <a:lnTo>
                  <a:pt x="123" y="373"/>
                </a:lnTo>
                <a:lnTo>
                  <a:pt x="133" y="361"/>
                </a:lnTo>
                <a:lnTo>
                  <a:pt x="296" y="196"/>
                </a:lnTo>
                <a:lnTo>
                  <a:pt x="309" y="188"/>
                </a:lnTo>
                <a:lnTo>
                  <a:pt x="322" y="182"/>
                </a:lnTo>
                <a:lnTo>
                  <a:pt x="337" y="180"/>
                </a:lnTo>
                <a:lnTo>
                  <a:pt x="352" y="182"/>
                </a:lnTo>
                <a:lnTo>
                  <a:pt x="366" y="188"/>
                </a:lnTo>
                <a:lnTo>
                  <a:pt x="378" y="196"/>
                </a:lnTo>
                <a:lnTo>
                  <a:pt x="501" y="320"/>
                </a:lnTo>
                <a:lnTo>
                  <a:pt x="611" y="210"/>
                </a:lnTo>
                <a:lnTo>
                  <a:pt x="658" y="167"/>
                </a:lnTo>
                <a:lnTo>
                  <a:pt x="708" y="129"/>
                </a:lnTo>
                <a:lnTo>
                  <a:pt x="759" y="95"/>
                </a:lnTo>
                <a:lnTo>
                  <a:pt x="814" y="67"/>
                </a:lnTo>
                <a:lnTo>
                  <a:pt x="871" y="43"/>
                </a:lnTo>
                <a:lnTo>
                  <a:pt x="930" y="24"/>
                </a:lnTo>
                <a:lnTo>
                  <a:pt x="991" y="12"/>
                </a:lnTo>
                <a:lnTo>
                  <a:pt x="1052" y="3"/>
                </a:lnTo>
                <a:lnTo>
                  <a:pt x="11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Constructions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65988" y="4214813"/>
            <a:ext cx="160338" cy="592137"/>
          </a:xfrm>
          <a:custGeom>
            <a:avLst/>
            <a:gdLst>
              <a:gd name="T0" fmla="*/ 365 w 906"/>
              <a:gd name="T1" fmla="*/ 2588 h 3354"/>
              <a:gd name="T2" fmla="*/ 250 w 906"/>
              <a:gd name="T3" fmla="*/ 2643 h 3354"/>
              <a:gd name="T4" fmla="*/ 148 w 906"/>
              <a:gd name="T5" fmla="*/ 2765 h 3354"/>
              <a:gd name="T6" fmla="*/ 123 w 906"/>
              <a:gd name="T7" fmla="*/ 2995 h 3354"/>
              <a:gd name="T8" fmla="*/ 253 w 906"/>
              <a:gd name="T9" fmla="*/ 2841 h 3354"/>
              <a:gd name="T10" fmla="*/ 407 w 906"/>
              <a:gd name="T11" fmla="*/ 2801 h 3354"/>
              <a:gd name="T12" fmla="*/ 618 w 906"/>
              <a:gd name="T13" fmla="*/ 2880 h 3354"/>
              <a:gd name="T14" fmla="*/ 677 w 906"/>
              <a:gd name="T15" fmla="*/ 2982 h 3354"/>
              <a:gd name="T16" fmla="*/ 758 w 906"/>
              <a:gd name="T17" fmla="*/ 3061 h 3354"/>
              <a:gd name="T18" fmla="*/ 780 w 906"/>
              <a:gd name="T19" fmla="*/ 2817 h 3354"/>
              <a:gd name="T20" fmla="*/ 655 w 906"/>
              <a:gd name="T21" fmla="*/ 2642 h 3354"/>
              <a:gd name="T22" fmla="*/ 569 w 906"/>
              <a:gd name="T23" fmla="*/ 2596 h 3354"/>
              <a:gd name="T24" fmla="*/ 289 w 906"/>
              <a:gd name="T25" fmla="*/ 145 h 3354"/>
              <a:gd name="T26" fmla="*/ 132 w 906"/>
              <a:gd name="T27" fmla="*/ 331 h 3354"/>
              <a:gd name="T28" fmla="*/ 140 w 906"/>
              <a:gd name="T29" fmla="*/ 571 h 3354"/>
              <a:gd name="T30" fmla="*/ 251 w 906"/>
              <a:gd name="T31" fmla="*/ 712 h 3354"/>
              <a:gd name="T32" fmla="*/ 360 w 906"/>
              <a:gd name="T33" fmla="*/ 765 h 3354"/>
              <a:gd name="T34" fmla="*/ 487 w 906"/>
              <a:gd name="T35" fmla="*/ 775 h 3354"/>
              <a:gd name="T36" fmla="*/ 579 w 906"/>
              <a:gd name="T37" fmla="*/ 753 h 3354"/>
              <a:gd name="T38" fmla="*/ 689 w 906"/>
              <a:gd name="T39" fmla="*/ 682 h 3354"/>
              <a:gd name="T40" fmla="*/ 784 w 906"/>
              <a:gd name="T41" fmla="*/ 518 h 3354"/>
              <a:gd name="T42" fmla="*/ 753 w 906"/>
              <a:gd name="T43" fmla="*/ 282 h 3354"/>
              <a:gd name="T44" fmla="*/ 629 w 906"/>
              <a:gd name="T45" fmla="*/ 527 h 3354"/>
              <a:gd name="T46" fmla="*/ 397 w 906"/>
              <a:gd name="T47" fmla="*/ 537 h 3354"/>
              <a:gd name="T48" fmla="*/ 233 w 906"/>
              <a:gd name="T49" fmla="*/ 412 h 3354"/>
              <a:gd name="T50" fmla="*/ 390 w 906"/>
              <a:gd name="T51" fmla="*/ 2 h 3354"/>
              <a:gd name="T52" fmla="*/ 427 w 906"/>
              <a:gd name="T53" fmla="*/ 70 h 3354"/>
              <a:gd name="T54" fmla="*/ 446 w 906"/>
              <a:gd name="T55" fmla="*/ 434 h 3354"/>
              <a:gd name="T56" fmla="*/ 648 w 906"/>
              <a:gd name="T57" fmla="*/ 121 h 3354"/>
              <a:gd name="T58" fmla="*/ 713 w 906"/>
              <a:gd name="T59" fmla="*/ 80 h 3354"/>
              <a:gd name="T60" fmla="*/ 862 w 906"/>
              <a:gd name="T61" fmla="*/ 247 h 3354"/>
              <a:gd name="T62" fmla="*/ 896 w 906"/>
              <a:gd name="T63" fmla="*/ 535 h 3354"/>
              <a:gd name="T64" fmla="*/ 763 w 906"/>
              <a:gd name="T65" fmla="*/ 828 h 3354"/>
              <a:gd name="T66" fmla="*/ 681 w 906"/>
              <a:gd name="T67" fmla="*/ 1402 h 3354"/>
              <a:gd name="T68" fmla="*/ 694 w 906"/>
              <a:gd name="T69" fmla="*/ 2059 h 3354"/>
              <a:gd name="T70" fmla="*/ 770 w 906"/>
              <a:gd name="T71" fmla="*/ 2519 h 3354"/>
              <a:gd name="T72" fmla="*/ 900 w 906"/>
              <a:gd name="T73" fmla="*/ 2835 h 3354"/>
              <a:gd name="T74" fmla="*/ 853 w 906"/>
              <a:gd name="T75" fmla="*/ 3125 h 3354"/>
              <a:gd name="T76" fmla="*/ 642 w 906"/>
              <a:gd name="T77" fmla="*/ 3321 h 3354"/>
              <a:gd name="T78" fmla="*/ 505 w 906"/>
              <a:gd name="T79" fmla="*/ 3346 h 3354"/>
              <a:gd name="T80" fmla="*/ 560 w 906"/>
              <a:gd name="T81" fmla="*/ 2982 h 3354"/>
              <a:gd name="T82" fmla="*/ 401 w 906"/>
              <a:gd name="T83" fmla="*/ 2913 h 3354"/>
              <a:gd name="T84" fmla="*/ 234 w 906"/>
              <a:gd name="T85" fmla="*/ 3265 h 3354"/>
              <a:gd name="T86" fmla="*/ 129 w 906"/>
              <a:gd name="T87" fmla="*/ 3228 h 3354"/>
              <a:gd name="T88" fmla="*/ 3 w 906"/>
              <a:gd name="T89" fmla="*/ 2963 h 3354"/>
              <a:gd name="T90" fmla="*/ 61 w 906"/>
              <a:gd name="T91" fmla="*/ 2689 h 3354"/>
              <a:gd name="T92" fmla="*/ 396 w 906"/>
              <a:gd name="T93" fmla="*/ 2351 h 3354"/>
              <a:gd name="T94" fmla="*/ 450 w 906"/>
              <a:gd name="T95" fmla="*/ 2277 h 3354"/>
              <a:gd name="T96" fmla="*/ 195 w 906"/>
              <a:gd name="T97" fmla="*/ 2181 h 3354"/>
              <a:gd name="T98" fmla="*/ 450 w 906"/>
              <a:gd name="T99" fmla="*/ 2089 h 3354"/>
              <a:gd name="T100" fmla="*/ 396 w 906"/>
              <a:gd name="T101" fmla="*/ 2014 h 3354"/>
              <a:gd name="T102" fmla="*/ 227 w 906"/>
              <a:gd name="T103" fmla="*/ 1509 h 3354"/>
              <a:gd name="T104" fmla="*/ 165 w 906"/>
              <a:gd name="T105" fmla="*/ 919 h 3354"/>
              <a:gd name="T106" fmla="*/ 17 w 906"/>
              <a:gd name="T107" fmla="*/ 568 h 3354"/>
              <a:gd name="T108" fmla="*/ 33 w 906"/>
              <a:gd name="T109" fmla="*/ 273 h 3354"/>
              <a:gd name="T110" fmla="*/ 220 w 906"/>
              <a:gd name="T111" fmla="*/ 55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6" h="3354">
                <a:moveTo>
                  <a:pt x="442" y="2576"/>
                </a:moveTo>
                <a:lnTo>
                  <a:pt x="419" y="2578"/>
                </a:lnTo>
                <a:lnTo>
                  <a:pt x="404" y="2580"/>
                </a:lnTo>
                <a:lnTo>
                  <a:pt x="380" y="2584"/>
                </a:lnTo>
                <a:lnTo>
                  <a:pt x="372" y="2586"/>
                </a:lnTo>
                <a:lnTo>
                  <a:pt x="365" y="2588"/>
                </a:lnTo>
                <a:lnTo>
                  <a:pt x="345" y="2594"/>
                </a:lnTo>
                <a:lnTo>
                  <a:pt x="327" y="2600"/>
                </a:lnTo>
                <a:lnTo>
                  <a:pt x="311" y="2607"/>
                </a:lnTo>
                <a:lnTo>
                  <a:pt x="288" y="2619"/>
                </a:lnTo>
                <a:lnTo>
                  <a:pt x="278" y="2625"/>
                </a:lnTo>
                <a:lnTo>
                  <a:pt x="250" y="2643"/>
                </a:lnTo>
                <a:lnTo>
                  <a:pt x="246" y="2646"/>
                </a:lnTo>
                <a:lnTo>
                  <a:pt x="215" y="2672"/>
                </a:lnTo>
                <a:lnTo>
                  <a:pt x="215" y="2672"/>
                </a:lnTo>
                <a:lnTo>
                  <a:pt x="189" y="2701"/>
                </a:lnTo>
                <a:lnTo>
                  <a:pt x="166" y="2731"/>
                </a:lnTo>
                <a:lnTo>
                  <a:pt x="148" y="2765"/>
                </a:lnTo>
                <a:lnTo>
                  <a:pt x="132" y="2800"/>
                </a:lnTo>
                <a:lnTo>
                  <a:pt x="122" y="2836"/>
                </a:lnTo>
                <a:lnTo>
                  <a:pt x="115" y="2874"/>
                </a:lnTo>
                <a:lnTo>
                  <a:pt x="113" y="2913"/>
                </a:lnTo>
                <a:lnTo>
                  <a:pt x="116" y="2954"/>
                </a:lnTo>
                <a:lnTo>
                  <a:pt x="123" y="2995"/>
                </a:lnTo>
                <a:lnTo>
                  <a:pt x="135" y="3035"/>
                </a:lnTo>
                <a:lnTo>
                  <a:pt x="153" y="3071"/>
                </a:lnTo>
                <a:lnTo>
                  <a:pt x="174" y="3107"/>
                </a:lnTo>
                <a:lnTo>
                  <a:pt x="240" y="2866"/>
                </a:lnTo>
                <a:lnTo>
                  <a:pt x="245" y="2852"/>
                </a:lnTo>
                <a:lnTo>
                  <a:pt x="253" y="2841"/>
                </a:lnTo>
                <a:lnTo>
                  <a:pt x="264" y="2832"/>
                </a:lnTo>
                <a:lnTo>
                  <a:pt x="276" y="2826"/>
                </a:lnTo>
                <a:lnTo>
                  <a:pt x="305" y="2817"/>
                </a:lnTo>
                <a:lnTo>
                  <a:pt x="339" y="2808"/>
                </a:lnTo>
                <a:lnTo>
                  <a:pt x="373" y="2802"/>
                </a:lnTo>
                <a:lnTo>
                  <a:pt x="407" y="2801"/>
                </a:lnTo>
                <a:lnTo>
                  <a:pt x="445" y="2803"/>
                </a:lnTo>
                <a:lnTo>
                  <a:pt x="483" y="2810"/>
                </a:lnTo>
                <a:lnTo>
                  <a:pt x="519" y="2821"/>
                </a:lnTo>
                <a:lnTo>
                  <a:pt x="554" y="2836"/>
                </a:lnTo>
                <a:lnTo>
                  <a:pt x="587" y="2856"/>
                </a:lnTo>
                <a:lnTo>
                  <a:pt x="618" y="2880"/>
                </a:lnTo>
                <a:lnTo>
                  <a:pt x="645" y="2907"/>
                </a:lnTo>
                <a:lnTo>
                  <a:pt x="666" y="2930"/>
                </a:lnTo>
                <a:lnTo>
                  <a:pt x="673" y="2941"/>
                </a:lnTo>
                <a:lnTo>
                  <a:pt x="678" y="2954"/>
                </a:lnTo>
                <a:lnTo>
                  <a:pt x="679" y="2967"/>
                </a:lnTo>
                <a:lnTo>
                  <a:pt x="677" y="2982"/>
                </a:lnTo>
                <a:lnTo>
                  <a:pt x="617" y="3209"/>
                </a:lnTo>
                <a:lnTo>
                  <a:pt x="651" y="3186"/>
                </a:lnTo>
                <a:lnTo>
                  <a:pt x="684" y="3160"/>
                </a:lnTo>
                <a:lnTo>
                  <a:pt x="713" y="3130"/>
                </a:lnTo>
                <a:lnTo>
                  <a:pt x="738" y="3098"/>
                </a:lnTo>
                <a:lnTo>
                  <a:pt x="758" y="3061"/>
                </a:lnTo>
                <a:lnTo>
                  <a:pt x="774" y="3023"/>
                </a:lnTo>
                <a:lnTo>
                  <a:pt x="785" y="2983"/>
                </a:lnTo>
                <a:lnTo>
                  <a:pt x="791" y="2941"/>
                </a:lnTo>
                <a:lnTo>
                  <a:pt x="792" y="2898"/>
                </a:lnTo>
                <a:lnTo>
                  <a:pt x="788" y="2854"/>
                </a:lnTo>
                <a:lnTo>
                  <a:pt x="780" y="2817"/>
                </a:lnTo>
                <a:lnTo>
                  <a:pt x="766" y="2782"/>
                </a:lnTo>
                <a:lnTo>
                  <a:pt x="750" y="2749"/>
                </a:lnTo>
                <a:lnTo>
                  <a:pt x="729" y="2717"/>
                </a:lnTo>
                <a:lnTo>
                  <a:pt x="706" y="2689"/>
                </a:lnTo>
                <a:lnTo>
                  <a:pt x="679" y="2662"/>
                </a:lnTo>
                <a:lnTo>
                  <a:pt x="655" y="2642"/>
                </a:lnTo>
                <a:lnTo>
                  <a:pt x="636" y="2630"/>
                </a:lnTo>
                <a:lnTo>
                  <a:pt x="625" y="2623"/>
                </a:lnTo>
                <a:lnTo>
                  <a:pt x="614" y="2615"/>
                </a:lnTo>
                <a:lnTo>
                  <a:pt x="600" y="2609"/>
                </a:lnTo>
                <a:lnTo>
                  <a:pt x="586" y="2603"/>
                </a:lnTo>
                <a:lnTo>
                  <a:pt x="569" y="2596"/>
                </a:lnTo>
                <a:lnTo>
                  <a:pt x="546" y="2588"/>
                </a:lnTo>
                <a:lnTo>
                  <a:pt x="522" y="2583"/>
                </a:lnTo>
                <a:lnTo>
                  <a:pt x="482" y="2577"/>
                </a:lnTo>
                <a:lnTo>
                  <a:pt x="462" y="2577"/>
                </a:lnTo>
                <a:lnTo>
                  <a:pt x="442" y="2576"/>
                </a:lnTo>
                <a:close/>
                <a:moveTo>
                  <a:pt x="289" y="145"/>
                </a:moveTo>
                <a:lnTo>
                  <a:pt x="254" y="167"/>
                </a:lnTo>
                <a:lnTo>
                  <a:pt x="222" y="193"/>
                </a:lnTo>
                <a:lnTo>
                  <a:pt x="193" y="223"/>
                </a:lnTo>
                <a:lnTo>
                  <a:pt x="168" y="256"/>
                </a:lnTo>
                <a:lnTo>
                  <a:pt x="148" y="292"/>
                </a:lnTo>
                <a:lnTo>
                  <a:pt x="132" y="331"/>
                </a:lnTo>
                <a:lnTo>
                  <a:pt x="121" y="370"/>
                </a:lnTo>
                <a:lnTo>
                  <a:pt x="115" y="413"/>
                </a:lnTo>
                <a:lnTo>
                  <a:pt x="114" y="456"/>
                </a:lnTo>
                <a:lnTo>
                  <a:pt x="118" y="500"/>
                </a:lnTo>
                <a:lnTo>
                  <a:pt x="126" y="536"/>
                </a:lnTo>
                <a:lnTo>
                  <a:pt x="140" y="571"/>
                </a:lnTo>
                <a:lnTo>
                  <a:pt x="156" y="604"/>
                </a:lnTo>
                <a:lnTo>
                  <a:pt x="176" y="636"/>
                </a:lnTo>
                <a:lnTo>
                  <a:pt x="200" y="664"/>
                </a:lnTo>
                <a:lnTo>
                  <a:pt x="227" y="691"/>
                </a:lnTo>
                <a:lnTo>
                  <a:pt x="239" y="702"/>
                </a:lnTo>
                <a:lnTo>
                  <a:pt x="251" y="712"/>
                </a:lnTo>
                <a:lnTo>
                  <a:pt x="270" y="723"/>
                </a:lnTo>
                <a:lnTo>
                  <a:pt x="292" y="738"/>
                </a:lnTo>
                <a:lnTo>
                  <a:pt x="306" y="745"/>
                </a:lnTo>
                <a:lnTo>
                  <a:pt x="319" y="751"/>
                </a:lnTo>
                <a:lnTo>
                  <a:pt x="337" y="758"/>
                </a:lnTo>
                <a:lnTo>
                  <a:pt x="360" y="765"/>
                </a:lnTo>
                <a:lnTo>
                  <a:pt x="384" y="771"/>
                </a:lnTo>
                <a:lnTo>
                  <a:pt x="385" y="771"/>
                </a:lnTo>
                <a:lnTo>
                  <a:pt x="424" y="776"/>
                </a:lnTo>
                <a:lnTo>
                  <a:pt x="444" y="777"/>
                </a:lnTo>
                <a:lnTo>
                  <a:pt x="463" y="777"/>
                </a:lnTo>
                <a:lnTo>
                  <a:pt x="487" y="775"/>
                </a:lnTo>
                <a:lnTo>
                  <a:pt x="495" y="774"/>
                </a:lnTo>
                <a:lnTo>
                  <a:pt x="502" y="774"/>
                </a:lnTo>
                <a:lnTo>
                  <a:pt x="525" y="769"/>
                </a:lnTo>
                <a:lnTo>
                  <a:pt x="540" y="766"/>
                </a:lnTo>
                <a:lnTo>
                  <a:pt x="561" y="760"/>
                </a:lnTo>
                <a:lnTo>
                  <a:pt x="579" y="753"/>
                </a:lnTo>
                <a:lnTo>
                  <a:pt x="595" y="747"/>
                </a:lnTo>
                <a:lnTo>
                  <a:pt x="618" y="736"/>
                </a:lnTo>
                <a:lnTo>
                  <a:pt x="628" y="729"/>
                </a:lnTo>
                <a:lnTo>
                  <a:pt x="656" y="711"/>
                </a:lnTo>
                <a:lnTo>
                  <a:pt x="659" y="708"/>
                </a:lnTo>
                <a:lnTo>
                  <a:pt x="689" y="682"/>
                </a:lnTo>
                <a:lnTo>
                  <a:pt x="689" y="682"/>
                </a:lnTo>
                <a:lnTo>
                  <a:pt x="716" y="653"/>
                </a:lnTo>
                <a:lnTo>
                  <a:pt x="739" y="623"/>
                </a:lnTo>
                <a:lnTo>
                  <a:pt x="758" y="589"/>
                </a:lnTo>
                <a:lnTo>
                  <a:pt x="773" y="554"/>
                </a:lnTo>
                <a:lnTo>
                  <a:pt x="784" y="518"/>
                </a:lnTo>
                <a:lnTo>
                  <a:pt x="791" y="479"/>
                </a:lnTo>
                <a:lnTo>
                  <a:pt x="793" y="441"/>
                </a:lnTo>
                <a:lnTo>
                  <a:pt x="790" y="399"/>
                </a:lnTo>
                <a:lnTo>
                  <a:pt x="783" y="358"/>
                </a:lnTo>
                <a:lnTo>
                  <a:pt x="770" y="319"/>
                </a:lnTo>
                <a:lnTo>
                  <a:pt x="753" y="282"/>
                </a:lnTo>
                <a:lnTo>
                  <a:pt x="732" y="247"/>
                </a:lnTo>
                <a:lnTo>
                  <a:pt x="666" y="488"/>
                </a:lnTo>
                <a:lnTo>
                  <a:pt x="661" y="502"/>
                </a:lnTo>
                <a:lnTo>
                  <a:pt x="653" y="512"/>
                </a:lnTo>
                <a:lnTo>
                  <a:pt x="642" y="521"/>
                </a:lnTo>
                <a:lnTo>
                  <a:pt x="629" y="527"/>
                </a:lnTo>
                <a:lnTo>
                  <a:pt x="600" y="537"/>
                </a:lnTo>
                <a:lnTo>
                  <a:pt x="559" y="547"/>
                </a:lnTo>
                <a:lnTo>
                  <a:pt x="518" y="552"/>
                </a:lnTo>
                <a:lnTo>
                  <a:pt x="477" y="552"/>
                </a:lnTo>
                <a:lnTo>
                  <a:pt x="437" y="547"/>
                </a:lnTo>
                <a:lnTo>
                  <a:pt x="397" y="537"/>
                </a:lnTo>
                <a:lnTo>
                  <a:pt x="359" y="522"/>
                </a:lnTo>
                <a:lnTo>
                  <a:pt x="324" y="502"/>
                </a:lnTo>
                <a:lnTo>
                  <a:pt x="291" y="476"/>
                </a:lnTo>
                <a:lnTo>
                  <a:pt x="261" y="447"/>
                </a:lnTo>
                <a:lnTo>
                  <a:pt x="240" y="423"/>
                </a:lnTo>
                <a:lnTo>
                  <a:pt x="233" y="412"/>
                </a:lnTo>
                <a:lnTo>
                  <a:pt x="228" y="399"/>
                </a:lnTo>
                <a:lnTo>
                  <a:pt x="227" y="386"/>
                </a:lnTo>
                <a:lnTo>
                  <a:pt x="229" y="372"/>
                </a:lnTo>
                <a:lnTo>
                  <a:pt x="289" y="145"/>
                </a:lnTo>
                <a:close/>
                <a:moveTo>
                  <a:pt x="376" y="0"/>
                </a:moveTo>
                <a:lnTo>
                  <a:pt x="390" y="2"/>
                </a:lnTo>
                <a:lnTo>
                  <a:pt x="402" y="8"/>
                </a:lnTo>
                <a:lnTo>
                  <a:pt x="413" y="17"/>
                </a:lnTo>
                <a:lnTo>
                  <a:pt x="422" y="29"/>
                </a:lnTo>
                <a:lnTo>
                  <a:pt x="428" y="42"/>
                </a:lnTo>
                <a:lnTo>
                  <a:pt x="429" y="56"/>
                </a:lnTo>
                <a:lnTo>
                  <a:pt x="427" y="70"/>
                </a:lnTo>
                <a:lnTo>
                  <a:pt x="346" y="372"/>
                </a:lnTo>
                <a:lnTo>
                  <a:pt x="346" y="372"/>
                </a:lnTo>
                <a:lnTo>
                  <a:pt x="367" y="394"/>
                </a:lnTo>
                <a:lnTo>
                  <a:pt x="392" y="411"/>
                </a:lnTo>
                <a:lnTo>
                  <a:pt x="419" y="424"/>
                </a:lnTo>
                <a:lnTo>
                  <a:pt x="446" y="434"/>
                </a:lnTo>
                <a:lnTo>
                  <a:pt x="475" y="440"/>
                </a:lnTo>
                <a:lnTo>
                  <a:pt x="505" y="441"/>
                </a:lnTo>
                <a:lnTo>
                  <a:pt x="535" y="437"/>
                </a:lnTo>
                <a:lnTo>
                  <a:pt x="564" y="430"/>
                </a:lnTo>
                <a:lnTo>
                  <a:pt x="564" y="430"/>
                </a:lnTo>
                <a:lnTo>
                  <a:pt x="648" y="121"/>
                </a:lnTo>
                <a:lnTo>
                  <a:pt x="654" y="108"/>
                </a:lnTo>
                <a:lnTo>
                  <a:pt x="662" y="97"/>
                </a:lnTo>
                <a:lnTo>
                  <a:pt x="672" y="88"/>
                </a:lnTo>
                <a:lnTo>
                  <a:pt x="685" y="82"/>
                </a:lnTo>
                <a:lnTo>
                  <a:pt x="700" y="79"/>
                </a:lnTo>
                <a:lnTo>
                  <a:pt x="713" y="80"/>
                </a:lnTo>
                <a:lnTo>
                  <a:pt x="726" y="84"/>
                </a:lnTo>
                <a:lnTo>
                  <a:pt x="739" y="92"/>
                </a:lnTo>
                <a:lnTo>
                  <a:pt x="777" y="126"/>
                </a:lnTo>
                <a:lnTo>
                  <a:pt x="809" y="164"/>
                </a:lnTo>
                <a:lnTo>
                  <a:pt x="838" y="205"/>
                </a:lnTo>
                <a:lnTo>
                  <a:pt x="862" y="247"/>
                </a:lnTo>
                <a:lnTo>
                  <a:pt x="881" y="293"/>
                </a:lnTo>
                <a:lnTo>
                  <a:pt x="895" y="341"/>
                </a:lnTo>
                <a:lnTo>
                  <a:pt x="903" y="391"/>
                </a:lnTo>
                <a:lnTo>
                  <a:pt x="906" y="441"/>
                </a:lnTo>
                <a:lnTo>
                  <a:pt x="904" y="488"/>
                </a:lnTo>
                <a:lnTo>
                  <a:pt x="896" y="535"/>
                </a:lnTo>
                <a:lnTo>
                  <a:pt x="883" y="580"/>
                </a:lnTo>
                <a:lnTo>
                  <a:pt x="867" y="624"/>
                </a:lnTo>
                <a:lnTo>
                  <a:pt x="845" y="664"/>
                </a:lnTo>
                <a:lnTo>
                  <a:pt x="820" y="704"/>
                </a:lnTo>
                <a:lnTo>
                  <a:pt x="790" y="741"/>
                </a:lnTo>
                <a:lnTo>
                  <a:pt x="763" y="828"/>
                </a:lnTo>
                <a:lnTo>
                  <a:pt x="741" y="919"/>
                </a:lnTo>
                <a:lnTo>
                  <a:pt x="722" y="1009"/>
                </a:lnTo>
                <a:lnTo>
                  <a:pt x="707" y="1104"/>
                </a:lnTo>
                <a:lnTo>
                  <a:pt x="695" y="1199"/>
                </a:lnTo>
                <a:lnTo>
                  <a:pt x="686" y="1299"/>
                </a:lnTo>
                <a:lnTo>
                  <a:pt x="681" y="1402"/>
                </a:lnTo>
                <a:lnTo>
                  <a:pt x="679" y="1509"/>
                </a:lnTo>
                <a:lnTo>
                  <a:pt x="679" y="1845"/>
                </a:lnTo>
                <a:lnTo>
                  <a:pt x="680" y="1892"/>
                </a:lnTo>
                <a:lnTo>
                  <a:pt x="683" y="1943"/>
                </a:lnTo>
                <a:lnTo>
                  <a:pt x="687" y="1999"/>
                </a:lnTo>
                <a:lnTo>
                  <a:pt x="694" y="2059"/>
                </a:lnTo>
                <a:lnTo>
                  <a:pt x="702" y="2123"/>
                </a:lnTo>
                <a:lnTo>
                  <a:pt x="712" y="2193"/>
                </a:lnTo>
                <a:lnTo>
                  <a:pt x="724" y="2267"/>
                </a:lnTo>
                <a:lnTo>
                  <a:pt x="738" y="2346"/>
                </a:lnTo>
                <a:lnTo>
                  <a:pt x="753" y="2430"/>
                </a:lnTo>
                <a:lnTo>
                  <a:pt x="770" y="2519"/>
                </a:lnTo>
                <a:lnTo>
                  <a:pt x="790" y="2612"/>
                </a:lnTo>
                <a:lnTo>
                  <a:pt x="822" y="2651"/>
                </a:lnTo>
                <a:lnTo>
                  <a:pt x="848" y="2693"/>
                </a:lnTo>
                <a:lnTo>
                  <a:pt x="871" y="2739"/>
                </a:lnTo>
                <a:lnTo>
                  <a:pt x="888" y="2785"/>
                </a:lnTo>
                <a:lnTo>
                  <a:pt x="900" y="2835"/>
                </a:lnTo>
                <a:lnTo>
                  <a:pt x="905" y="2887"/>
                </a:lnTo>
                <a:lnTo>
                  <a:pt x="905" y="2937"/>
                </a:lnTo>
                <a:lnTo>
                  <a:pt x="900" y="2987"/>
                </a:lnTo>
                <a:lnTo>
                  <a:pt x="890" y="3035"/>
                </a:lnTo>
                <a:lnTo>
                  <a:pt x="873" y="3081"/>
                </a:lnTo>
                <a:lnTo>
                  <a:pt x="853" y="3125"/>
                </a:lnTo>
                <a:lnTo>
                  <a:pt x="828" y="3166"/>
                </a:lnTo>
                <a:lnTo>
                  <a:pt x="798" y="3204"/>
                </a:lnTo>
                <a:lnTo>
                  <a:pt x="764" y="3240"/>
                </a:lnTo>
                <a:lnTo>
                  <a:pt x="727" y="3271"/>
                </a:lnTo>
                <a:lnTo>
                  <a:pt x="686" y="3298"/>
                </a:lnTo>
                <a:lnTo>
                  <a:pt x="642" y="3321"/>
                </a:lnTo>
                <a:lnTo>
                  <a:pt x="595" y="3340"/>
                </a:lnTo>
                <a:lnTo>
                  <a:pt x="545" y="3353"/>
                </a:lnTo>
                <a:lnTo>
                  <a:pt x="540" y="3354"/>
                </a:lnTo>
                <a:lnTo>
                  <a:pt x="533" y="3354"/>
                </a:lnTo>
                <a:lnTo>
                  <a:pt x="518" y="3352"/>
                </a:lnTo>
                <a:lnTo>
                  <a:pt x="505" y="3346"/>
                </a:lnTo>
                <a:lnTo>
                  <a:pt x="492" y="3337"/>
                </a:lnTo>
                <a:lnTo>
                  <a:pt x="484" y="3324"/>
                </a:lnTo>
                <a:lnTo>
                  <a:pt x="478" y="3311"/>
                </a:lnTo>
                <a:lnTo>
                  <a:pt x="477" y="3298"/>
                </a:lnTo>
                <a:lnTo>
                  <a:pt x="479" y="3284"/>
                </a:lnTo>
                <a:lnTo>
                  <a:pt x="560" y="2982"/>
                </a:lnTo>
                <a:lnTo>
                  <a:pt x="539" y="2960"/>
                </a:lnTo>
                <a:lnTo>
                  <a:pt x="514" y="2943"/>
                </a:lnTo>
                <a:lnTo>
                  <a:pt x="487" y="2929"/>
                </a:lnTo>
                <a:lnTo>
                  <a:pt x="460" y="2920"/>
                </a:lnTo>
                <a:lnTo>
                  <a:pt x="431" y="2914"/>
                </a:lnTo>
                <a:lnTo>
                  <a:pt x="401" y="2913"/>
                </a:lnTo>
                <a:lnTo>
                  <a:pt x="371" y="2916"/>
                </a:lnTo>
                <a:lnTo>
                  <a:pt x="342" y="2924"/>
                </a:lnTo>
                <a:lnTo>
                  <a:pt x="258" y="3233"/>
                </a:lnTo>
                <a:lnTo>
                  <a:pt x="252" y="3245"/>
                </a:lnTo>
                <a:lnTo>
                  <a:pt x="244" y="3256"/>
                </a:lnTo>
                <a:lnTo>
                  <a:pt x="234" y="3265"/>
                </a:lnTo>
                <a:lnTo>
                  <a:pt x="221" y="3272"/>
                </a:lnTo>
                <a:lnTo>
                  <a:pt x="207" y="3274"/>
                </a:lnTo>
                <a:lnTo>
                  <a:pt x="193" y="3274"/>
                </a:lnTo>
                <a:lnTo>
                  <a:pt x="180" y="3270"/>
                </a:lnTo>
                <a:lnTo>
                  <a:pt x="167" y="3261"/>
                </a:lnTo>
                <a:lnTo>
                  <a:pt x="129" y="3228"/>
                </a:lnTo>
                <a:lnTo>
                  <a:pt x="96" y="3190"/>
                </a:lnTo>
                <a:lnTo>
                  <a:pt x="68" y="3150"/>
                </a:lnTo>
                <a:lnTo>
                  <a:pt x="44" y="3106"/>
                </a:lnTo>
                <a:lnTo>
                  <a:pt x="25" y="3060"/>
                </a:lnTo>
                <a:lnTo>
                  <a:pt x="11" y="3012"/>
                </a:lnTo>
                <a:lnTo>
                  <a:pt x="3" y="2963"/>
                </a:lnTo>
                <a:lnTo>
                  <a:pt x="0" y="2913"/>
                </a:lnTo>
                <a:lnTo>
                  <a:pt x="2" y="2866"/>
                </a:lnTo>
                <a:lnTo>
                  <a:pt x="10" y="2819"/>
                </a:lnTo>
                <a:lnTo>
                  <a:pt x="23" y="2774"/>
                </a:lnTo>
                <a:lnTo>
                  <a:pt x="39" y="2730"/>
                </a:lnTo>
                <a:lnTo>
                  <a:pt x="61" y="2689"/>
                </a:lnTo>
                <a:lnTo>
                  <a:pt x="86" y="2650"/>
                </a:lnTo>
                <a:lnTo>
                  <a:pt x="116" y="2613"/>
                </a:lnTo>
                <a:lnTo>
                  <a:pt x="134" y="2521"/>
                </a:lnTo>
                <a:lnTo>
                  <a:pt x="152" y="2433"/>
                </a:lnTo>
                <a:lnTo>
                  <a:pt x="167" y="2351"/>
                </a:lnTo>
                <a:lnTo>
                  <a:pt x="396" y="2351"/>
                </a:lnTo>
                <a:lnTo>
                  <a:pt x="414" y="2348"/>
                </a:lnTo>
                <a:lnTo>
                  <a:pt x="430" y="2340"/>
                </a:lnTo>
                <a:lnTo>
                  <a:pt x="442" y="2329"/>
                </a:lnTo>
                <a:lnTo>
                  <a:pt x="450" y="2312"/>
                </a:lnTo>
                <a:lnTo>
                  <a:pt x="452" y="2295"/>
                </a:lnTo>
                <a:lnTo>
                  <a:pt x="450" y="2277"/>
                </a:lnTo>
                <a:lnTo>
                  <a:pt x="442" y="2261"/>
                </a:lnTo>
                <a:lnTo>
                  <a:pt x="430" y="2249"/>
                </a:lnTo>
                <a:lnTo>
                  <a:pt x="414" y="2242"/>
                </a:lnTo>
                <a:lnTo>
                  <a:pt x="396" y="2239"/>
                </a:lnTo>
                <a:lnTo>
                  <a:pt x="187" y="2239"/>
                </a:lnTo>
                <a:lnTo>
                  <a:pt x="195" y="2181"/>
                </a:lnTo>
                <a:lnTo>
                  <a:pt x="203" y="2126"/>
                </a:lnTo>
                <a:lnTo>
                  <a:pt x="396" y="2126"/>
                </a:lnTo>
                <a:lnTo>
                  <a:pt x="414" y="2123"/>
                </a:lnTo>
                <a:lnTo>
                  <a:pt x="430" y="2116"/>
                </a:lnTo>
                <a:lnTo>
                  <a:pt x="442" y="2104"/>
                </a:lnTo>
                <a:lnTo>
                  <a:pt x="450" y="2089"/>
                </a:lnTo>
                <a:lnTo>
                  <a:pt x="452" y="2070"/>
                </a:lnTo>
                <a:lnTo>
                  <a:pt x="450" y="2053"/>
                </a:lnTo>
                <a:lnTo>
                  <a:pt x="442" y="2037"/>
                </a:lnTo>
                <a:lnTo>
                  <a:pt x="430" y="2024"/>
                </a:lnTo>
                <a:lnTo>
                  <a:pt x="414" y="2017"/>
                </a:lnTo>
                <a:lnTo>
                  <a:pt x="396" y="2014"/>
                </a:lnTo>
                <a:lnTo>
                  <a:pt x="216" y="2014"/>
                </a:lnTo>
                <a:lnTo>
                  <a:pt x="221" y="1967"/>
                </a:lnTo>
                <a:lnTo>
                  <a:pt x="224" y="1924"/>
                </a:lnTo>
                <a:lnTo>
                  <a:pt x="226" y="1883"/>
                </a:lnTo>
                <a:lnTo>
                  <a:pt x="227" y="1845"/>
                </a:lnTo>
                <a:lnTo>
                  <a:pt x="227" y="1509"/>
                </a:lnTo>
                <a:lnTo>
                  <a:pt x="225" y="1402"/>
                </a:lnTo>
                <a:lnTo>
                  <a:pt x="220" y="1299"/>
                </a:lnTo>
                <a:lnTo>
                  <a:pt x="211" y="1200"/>
                </a:lnTo>
                <a:lnTo>
                  <a:pt x="199" y="1104"/>
                </a:lnTo>
                <a:lnTo>
                  <a:pt x="184" y="1010"/>
                </a:lnTo>
                <a:lnTo>
                  <a:pt x="165" y="919"/>
                </a:lnTo>
                <a:lnTo>
                  <a:pt x="143" y="829"/>
                </a:lnTo>
                <a:lnTo>
                  <a:pt x="116" y="742"/>
                </a:lnTo>
                <a:lnTo>
                  <a:pt x="85" y="703"/>
                </a:lnTo>
                <a:lnTo>
                  <a:pt x="57" y="660"/>
                </a:lnTo>
                <a:lnTo>
                  <a:pt x="35" y="616"/>
                </a:lnTo>
                <a:lnTo>
                  <a:pt x="17" y="568"/>
                </a:lnTo>
                <a:lnTo>
                  <a:pt x="6" y="518"/>
                </a:lnTo>
                <a:lnTo>
                  <a:pt x="1" y="467"/>
                </a:lnTo>
                <a:lnTo>
                  <a:pt x="1" y="416"/>
                </a:lnTo>
                <a:lnTo>
                  <a:pt x="6" y="366"/>
                </a:lnTo>
                <a:lnTo>
                  <a:pt x="16" y="318"/>
                </a:lnTo>
                <a:lnTo>
                  <a:pt x="33" y="273"/>
                </a:lnTo>
                <a:lnTo>
                  <a:pt x="53" y="229"/>
                </a:lnTo>
                <a:lnTo>
                  <a:pt x="79" y="187"/>
                </a:lnTo>
                <a:lnTo>
                  <a:pt x="108" y="149"/>
                </a:lnTo>
                <a:lnTo>
                  <a:pt x="142" y="114"/>
                </a:lnTo>
                <a:lnTo>
                  <a:pt x="179" y="82"/>
                </a:lnTo>
                <a:lnTo>
                  <a:pt x="220" y="55"/>
                </a:lnTo>
                <a:lnTo>
                  <a:pt x="264" y="32"/>
                </a:lnTo>
                <a:lnTo>
                  <a:pt x="311" y="14"/>
                </a:lnTo>
                <a:lnTo>
                  <a:pt x="361" y="1"/>
                </a:lnTo>
                <a:lnTo>
                  <a:pt x="3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756239" y="4213225"/>
            <a:ext cx="250825" cy="595313"/>
          </a:xfrm>
          <a:custGeom>
            <a:avLst/>
            <a:gdLst>
              <a:gd name="T0" fmla="*/ 293 w 1425"/>
              <a:gd name="T1" fmla="*/ 2254 h 3375"/>
              <a:gd name="T2" fmla="*/ 366 w 1425"/>
              <a:gd name="T3" fmla="*/ 2340 h 3375"/>
              <a:gd name="T4" fmla="*/ 483 w 1425"/>
              <a:gd name="T5" fmla="*/ 2359 h 3375"/>
              <a:gd name="T6" fmla="*/ 583 w 1425"/>
              <a:gd name="T7" fmla="*/ 2303 h 3375"/>
              <a:gd name="T8" fmla="*/ 622 w 1425"/>
              <a:gd name="T9" fmla="*/ 2194 h 3375"/>
              <a:gd name="T10" fmla="*/ 283 w 1425"/>
              <a:gd name="T11" fmla="*/ 1688 h 3375"/>
              <a:gd name="T12" fmla="*/ 622 w 1425"/>
              <a:gd name="T13" fmla="*/ 113 h 3375"/>
              <a:gd name="T14" fmla="*/ 451 w 1425"/>
              <a:gd name="T15" fmla="*/ 159 h 3375"/>
              <a:gd name="T16" fmla="*/ 329 w 1425"/>
              <a:gd name="T17" fmla="*/ 280 h 3375"/>
              <a:gd name="T18" fmla="*/ 283 w 1425"/>
              <a:gd name="T19" fmla="*/ 450 h 3375"/>
              <a:gd name="T20" fmla="*/ 568 w 1425"/>
              <a:gd name="T21" fmla="*/ 490 h 3375"/>
              <a:gd name="T22" fmla="*/ 622 w 1425"/>
              <a:gd name="T23" fmla="*/ 450 h 3375"/>
              <a:gd name="T24" fmla="*/ 1008 w 1425"/>
              <a:gd name="T25" fmla="*/ 159 h 3375"/>
              <a:gd name="T26" fmla="*/ 848 w 1425"/>
              <a:gd name="T27" fmla="*/ 113 h 3375"/>
              <a:gd name="T28" fmla="*/ 890 w 1425"/>
              <a:gd name="T29" fmla="*/ 2 h 3375"/>
              <a:gd name="T30" fmla="*/ 1047 w 1425"/>
              <a:gd name="T31" fmla="*/ 52 h 3375"/>
              <a:gd name="T32" fmla="*/ 1348 w 1425"/>
              <a:gd name="T33" fmla="*/ 305 h 3375"/>
              <a:gd name="T34" fmla="*/ 1357 w 1425"/>
              <a:gd name="T35" fmla="*/ 506 h 3375"/>
              <a:gd name="T36" fmla="*/ 1319 w 1425"/>
              <a:gd name="T37" fmla="*/ 559 h 3375"/>
              <a:gd name="T38" fmla="*/ 1368 w 1425"/>
              <a:gd name="T39" fmla="*/ 1013 h 3375"/>
              <a:gd name="T40" fmla="*/ 1419 w 1425"/>
              <a:gd name="T41" fmla="*/ 1046 h 3375"/>
              <a:gd name="T42" fmla="*/ 1407 w 1425"/>
              <a:gd name="T43" fmla="*/ 1109 h 3375"/>
              <a:gd name="T44" fmla="*/ 1270 w 1425"/>
              <a:gd name="T45" fmla="*/ 1292 h 3375"/>
              <a:gd name="T46" fmla="*/ 1197 w 1425"/>
              <a:gd name="T47" fmla="*/ 1510 h 3375"/>
              <a:gd name="T48" fmla="*/ 1184 w 1425"/>
              <a:gd name="T49" fmla="*/ 3136 h 3375"/>
              <a:gd name="T50" fmla="*/ 1118 w 1425"/>
              <a:gd name="T51" fmla="*/ 3279 h 3375"/>
              <a:gd name="T52" fmla="*/ 987 w 1425"/>
              <a:gd name="T53" fmla="*/ 3364 h 3375"/>
              <a:gd name="T54" fmla="*/ 822 w 1425"/>
              <a:gd name="T55" fmla="*/ 3364 h 3375"/>
              <a:gd name="T56" fmla="*/ 691 w 1425"/>
              <a:gd name="T57" fmla="*/ 3279 h 3375"/>
              <a:gd name="T58" fmla="*/ 625 w 1425"/>
              <a:gd name="T59" fmla="*/ 3136 h 3375"/>
              <a:gd name="T60" fmla="*/ 883 w 1425"/>
              <a:gd name="T61" fmla="*/ 3084 h 3375"/>
              <a:gd name="T62" fmla="*/ 902 w 1425"/>
              <a:gd name="T63" fmla="*/ 3019 h 3375"/>
              <a:gd name="T64" fmla="*/ 848 w 1425"/>
              <a:gd name="T65" fmla="*/ 2981 h 3375"/>
              <a:gd name="T66" fmla="*/ 867 w 1425"/>
              <a:gd name="T67" fmla="*/ 2866 h 3375"/>
              <a:gd name="T68" fmla="*/ 905 w 1425"/>
              <a:gd name="T69" fmla="*/ 2813 h 3375"/>
              <a:gd name="T70" fmla="*/ 867 w 1425"/>
              <a:gd name="T71" fmla="*/ 2759 h 3375"/>
              <a:gd name="T72" fmla="*/ 593 w 1425"/>
              <a:gd name="T73" fmla="*/ 2437 h 3375"/>
              <a:gd name="T74" fmla="*/ 452 w 1425"/>
              <a:gd name="T75" fmla="*/ 2475 h 3375"/>
              <a:gd name="T76" fmla="*/ 297 w 1425"/>
              <a:gd name="T77" fmla="*/ 2430 h 3375"/>
              <a:gd name="T78" fmla="*/ 195 w 1425"/>
              <a:gd name="T79" fmla="*/ 2313 h 3375"/>
              <a:gd name="T80" fmla="*/ 170 w 1425"/>
              <a:gd name="T81" fmla="*/ 1463 h 3375"/>
              <a:gd name="T82" fmla="*/ 10 w 1425"/>
              <a:gd name="T83" fmla="*/ 1441 h 3375"/>
              <a:gd name="T84" fmla="*/ 2 w 1425"/>
              <a:gd name="T85" fmla="*/ 1050 h 3375"/>
              <a:gd name="T86" fmla="*/ 57 w 1425"/>
              <a:gd name="T87" fmla="*/ 1013 h 3375"/>
              <a:gd name="T88" fmla="*/ 182 w 1425"/>
              <a:gd name="T89" fmla="*/ 347 h 3375"/>
              <a:gd name="T90" fmla="*/ 269 w 1425"/>
              <a:gd name="T91" fmla="*/ 169 h 3375"/>
              <a:gd name="T92" fmla="*/ 424 w 1425"/>
              <a:gd name="T93" fmla="*/ 46 h 3375"/>
              <a:gd name="T94" fmla="*/ 622 w 1425"/>
              <a:gd name="T95" fmla="*/ 0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25" h="3375">
                <a:moveTo>
                  <a:pt x="283" y="2025"/>
                </a:moveTo>
                <a:lnTo>
                  <a:pt x="283" y="2194"/>
                </a:lnTo>
                <a:lnTo>
                  <a:pt x="285" y="2224"/>
                </a:lnTo>
                <a:lnTo>
                  <a:pt x="293" y="2254"/>
                </a:lnTo>
                <a:lnTo>
                  <a:pt x="305" y="2280"/>
                </a:lnTo>
                <a:lnTo>
                  <a:pt x="322" y="2303"/>
                </a:lnTo>
                <a:lnTo>
                  <a:pt x="342" y="2324"/>
                </a:lnTo>
                <a:lnTo>
                  <a:pt x="366" y="2340"/>
                </a:lnTo>
                <a:lnTo>
                  <a:pt x="392" y="2352"/>
                </a:lnTo>
                <a:lnTo>
                  <a:pt x="421" y="2359"/>
                </a:lnTo>
                <a:lnTo>
                  <a:pt x="452" y="2363"/>
                </a:lnTo>
                <a:lnTo>
                  <a:pt x="483" y="2359"/>
                </a:lnTo>
                <a:lnTo>
                  <a:pt x="512" y="2352"/>
                </a:lnTo>
                <a:lnTo>
                  <a:pt x="539" y="2340"/>
                </a:lnTo>
                <a:lnTo>
                  <a:pt x="562" y="2324"/>
                </a:lnTo>
                <a:lnTo>
                  <a:pt x="583" y="2303"/>
                </a:lnTo>
                <a:lnTo>
                  <a:pt x="599" y="2280"/>
                </a:lnTo>
                <a:lnTo>
                  <a:pt x="612" y="2254"/>
                </a:lnTo>
                <a:lnTo>
                  <a:pt x="619" y="2224"/>
                </a:lnTo>
                <a:lnTo>
                  <a:pt x="622" y="2194"/>
                </a:lnTo>
                <a:lnTo>
                  <a:pt x="622" y="2025"/>
                </a:lnTo>
                <a:lnTo>
                  <a:pt x="283" y="2025"/>
                </a:lnTo>
                <a:close/>
                <a:moveTo>
                  <a:pt x="283" y="1463"/>
                </a:moveTo>
                <a:lnTo>
                  <a:pt x="283" y="1688"/>
                </a:lnTo>
                <a:lnTo>
                  <a:pt x="622" y="1688"/>
                </a:lnTo>
                <a:lnTo>
                  <a:pt x="622" y="1463"/>
                </a:lnTo>
                <a:lnTo>
                  <a:pt x="283" y="1463"/>
                </a:lnTo>
                <a:close/>
                <a:moveTo>
                  <a:pt x="622" y="113"/>
                </a:moveTo>
                <a:lnTo>
                  <a:pt x="576" y="116"/>
                </a:lnTo>
                <a:lnTo>
                  <a:pt x="531" y="125"/>
                </a:lnTo>
                <a:lnTo>
                  <a:pt x="490" y="139"/>
                </a:lnTo>
                <a:lnTo>
                  <a:pt x="451" y="159"/>
                </a:lnTo>
                <a:lnTo>
                  <a:pt x="415" y="183"/>
                </a:lnTo>
                <a:lnTo>
                  <a:pt x="382" y="212"/>
                </a:lnTo>
                <a:lnTo>
                  <a:pt x="354" y="244"/>
                </a:lnTo>
                <a:lnTo>
                  <a:pt x="329" y="280"/>
                </a:lnTo>
                <a:lnTo>
                  <a:pt x="309" y="319"/>
                </a:lnTo>
                <a:lnTo>
                  <a:pt x="295" y="361"/>
                </a:lnTo>
                <a:lnTo>
                  <a:pt x="286" y="404"/>
                </a:lnTo>
                <a:lnTo>
                  <a:pt x="283" y="450"/>
                </a:lnTo>
                <a:lnTo>
                  <a:pt x="283" y="1013"/>
                </a:lnTo>
                <a:lnTo>
                  <a:pt x="565" y="1013"/>
                </a:lnTo>
                <a:lnTo>
                  <a:pt x="565" y="506"/>
                </a:lnTo>
                <a:lnTo>
                  <a:pt x="568" y="490"/>
                </a:lnTo>
                <a:lnTo>
                  <a:pt x="577" y="475"/>
                </a:lnTo>
                <a:lnTo>
                  <a:pt x="590" y="461"/>
                </a:lnTo>
                <a:lnTo>
                  <a:pt x="606" y="453"/>
                </a:lnTo>
                <a:lnTo>
                  <a:pt x="622" y="450"/>
                </a:lnTo>
                <a:lnTo>
                  <a:pt x="1249" y="450"/>
                </a:lnTo>
                <a:lnTo>
                  <a:pt x="1249" y="366"/>
                </a:lnTo>
                <a:lnTo>
                  <a:pt x="1045" y="186"/>
                </a:lnTo>
                <a:lnTo>
                  <a:pt x="1008" y="159"/>
                </a:lnTo>
                <a:lnTo>
                  <a:pt x="970" y="138"/>
                </a:lnTo>
                <a:lnTo>
                  <a:pt x="931" y="124"/>
                </a:lnTo>
                <a:lnTo>
                  <a:pt x="891" y="116"/>
                </a:lnTo>
                <a:lnTo>
                  <a:pt x="848" y="113"/>
                </a:lnTo>
                <a:lnTo>
                  <a:pt x="622" y="113"/>
                </a:lnTo>
                <a:close/>
                <a:moveTo>
                  <a:pt x="622" y="0"/>
                </a:moveTo>
                <a:lnTo>
                  <a:pt x="848" y="0"/>
                </a:lnTo>
                <a:lnTo>
                  <a:pt x="890" y="2"/>
                </a:lnTo>
                <a:lnTo>
                  <a:pt x="931" y="8"/>
                </a:lnTo>
                <a:lnTo>
                  <a:pt x="970" y="18"/>
                </a:lnTo>
                <a:lnTo>
                  <a:pt x="1010" y="33"/>
                </a:lnTo>
                <a:lnTo>
                  <a:pt x="1047" y="52"/>
                </a:lnTo>
                <a:lnTo>
                  <a:pt x="1084" y="75"/>
                </a:lnTo>
                <a:lnTo>
                  <a:pt x="1120" y="101"/>
                </a:lnTo>
                <a:lnTo>
                  <a:pt x="1340" y="299"/>
                </a:lnTo>
                <a:lnTo>
                  <a:pt x="1348" y="305"/>
                </a:lnTo>
                <a:lnTo>
                  <a:pt x="1353" y="314"/>
                </a:lnTo>
                <a:lnTo>
                  <a:pt x="1356" y="325"/>
                </a:lnTo>
                <a:lnTo>
                  <a:pt x="1357" y="338"/>
                </a:lnTo>
                <a:lnTo>
                  <a:pt x="1357" y="506"/>
                </a:lnTo>
                <a:lnTo>
                  <a:pt x="1354" y="525"/>
                </a:lnTo>
                <a:lnTo>
                  <a:pt x="1347" y="541"/>
                </a:lnTo>
                <a:lnTo>
                  <a:pt x="1335" y="552"/>
                </a:lnTo>
                <a:lnTo>
                  <a:pt x="1319" y="559"/>
                </a:lnTo>
                <a:lnTo>
                  <a:pt x="1300" y="563"/>
                </a:lnTo>
                <a:lnTo>
                  <a:pt x="678" y="563"/>
                </a:lnTo>
                <a:lnTo>
                  <a:pt x="678" y="1013"/>
                </a:lnTo>
                <a:lnTo>
                  <a:pt x="1368" y="1013"/>
                </a:lnTo>
                <a:lnTo>
                  <a:pt x="1385" y="1016"/>
                </a:lnTo>
                <a:lnTo>
                  <a:pt x="1400" y="1023"/>
                </a:lnTo>
                <a:lnTo>
                  <a:pt x="1411" y="1034"/>
                </a:lnTo>
                <a:lnTo>
                  <a:pt x="1419" y="1046"/>
                </a:lnTo>
                <a:lnTo>
                  <a:pt x="1425" y="1063"/>
                </a:lnTo>
                <a:lnTo>
                  <a:pt x="1424" y="1079"/>
                </a:lnTo>
                <a:lnTo>
                  <a:pt x="1419" y="1094"/>
                </a:lnTo>
                <a:lnTo>
                  <a:pt x="1407" y="1109"/>
                </a:lnTo>
                <a:lnTo>
                  <a:pt x="1367" y="1151"/>
                </a:lnTo>
                <a:lnTo>
                  <a:pt x="1330" y="1195"/>
                </a:lnTo>
                <a:lnTo>
                  <a:pt x="1297" y="1243"/>
                </a:lnTo>
                <a:lnTo>
                  <a:pt x="1270" y="1292"/>
                </a:lnTo>
                <a:lnTo>
                  <a:pt x="1245" y="1344"/>
                </a:lnTo>
                <a:lnTo>
                  <a:pt x="1224" y="1397"/>
                </a:lnTo>
                <a:lnTo>
                  <a:pt x="1208" y="1452"/>
                </a:lnTo>
                <a:lnTo>
                  <a:pt x="1197" y="1510"/>
                </a:lnTo>
                <a:lnTo>
                  <a:pt x="1189" y="1567"/>
                </a:lnTo>
                <a:lnTo>
                  <a:pt x="1187" y="1625"/>
                </a:lnTo>
                <a:lnTo>
                  <a:pt x="1187" y="3094"/>
                </a:lnTo>
                <a:lnTo>
                  <a:pt x="1184" y="3136"/>
                </a:lnTo>
                <a:lnTo>
                  <a:pt x="1175" y="3176"/>
                </a:lnTo>
                <a:lnTo>
                  <a:pt x="1162" y="3213"/>
                </a:lnTo>
                <a:lnTo>
                  <a:pt x="1142" y="3248"/>
                </a:lnTo>
                <a:lnTo>
                  <a:pt x="1118" y="3279"/>
                </a:lnTo>
                <a:lnTo>
                  <a:pt x="1091" y="3306"/>
                </a:lnTo>
                <a:lnTo>
                  <a:pt x="1060" y="3330"/>
                </a:lnTo>
                <a:lnTo>
                  <a:pt x="1025" y="3349"/>
                </a:lnTo>
                <a:lnTo>
                  <a:pt x="987" y="3364"/>
                </a:lnTo>
                <a:lnTo>
                  <a:pt x="947" y="3372"/>
                </a:lnTo>
                <a:lnTo>
                  <a:pt x="905" y="3375"/>
                </a:lnTo>
                <a:lnTo>
                  <a:pt x="863" y="3372"/>
                </a:lnTo>
                <a:lnTo>
                  <a:pt x="822" y="3364"/>
                </a:lnTo>
                <a:lnTo>
                  <a:pt x="784" y="3349"/>
                </a:lnTo>
                <a:lnTo>
                  <a:pt x="749" y="3330"/>
                </a:lnTo>
                <a:lnTo>
                  <a:pt x="719" y="3306"/>
                </a:lnTo>
                <a:lnTo>
                  <a:pt x="691" y="3279"/>
                </a:lnTo>
                <a:lnTo>
                  <a:pt x="667" y="3248"/>
                </a:lnTo>
                <a:lnTo>
                  <a:pt x="648" y="3213"/>
                </a:lnTo>
                <a:lnTo>
                  <a:pt x="633" y="3176"/>
                </a:lnTo>
                <a:lnTo>
                  <a:pt x="625" y="3136"/>
                </a:lnTo>
                <a:lnTo>
                  <a:pt x="622" y="3094"/>
                </a:lnTo>
                <a:lnTo>
                  <a:pt x="848" y="3094"/>
                </a:lnTo>
                <a:lnTo>
                  <a:pt x="867" y="3091"/>
                </a:lnTo>
                <a:lnTo>
                  <a:pt x="883" y="3084"/>
                </a:lnTo>
                <a:lnTo>
                  <a:pt x="894" y="3072"/>
                </a:lnTo>
                <a:lnTo>
                  <a:pt x="902" y="3056"/>
                </a:lnTo>
                <a:lnTo>
                  <a:pt x="905" y="3038"/>
                </a:lnTo>
                <a:lnTo>
                  <a:pt x="902" y="3019"/>
                </a:lnTo>
                <a:lnTo>
                  <a:pt x="894" y="3003"/>
                </a:lnTo>
                <a:lnTo>
                  <a:pt x="883" y="2991"/>
                </a:lnTo>
                <a:lnTo>
                  <a:pt x="867" y="2984"/>
                </a:lnTo>
                <a:lnTo>
                  <a:pt x="848" y="2981"/>
                </a:lnTo>
                <a:lnTo>
                  <a:pt x="622" y="2981"/>
                </a:lnTo>
                <a:lnTo>
                  <a:pt x="622" y="2869"/>
                </a:lnTo>
                <a:lnTo>
                  <a:pt x="848" y="2869"/>
                </a:lnTo>
                <a:lnTo>
                  <a:pt x="867" y="2866"/>
                </a:lnTo>
                <a:lnTo>
                  <a:pt x="883" y="2859"/>
                </a:lnTo>
                <a:lnTo>
                  <a:pt x="894" y="2847"/>
                </a:lnTo>
                <a:lnTo>
                  <a:pt x="902" y="2831"/>
                </a:lnTo>
                <a:lnTo>
                  <a:pt x="905" y="2813"/>
                </a:lnTo>
                <a:lnTo>
                  <a:pt x="902" y="2794"/>
                </a:lnTo>
                <a:lnTo>
                  <a:pt x="894" y="2778"/>
                </a:lnTo>
                <a:lnTo>
                  <a:pt x="883" y="2766"/>
                </a:lnTo>
                <a:lnTo>
                  <a:pt x="867" y="2759"/>
                </a:lnTo>
                <a:lnTo>
                  <a:pt x="848" y="2756"/>
                </a:lnTo>
                <a:lnTo>
                  <a:pt x="622" y="2756"/>
                </a:lnTo>
                <a:lnTo>
                  <a:pt x="622" y="2419"/>
                </a:lnTo>
                <a:lnTo>
                  <a:pt x="593" y="2437"/>
                </a:lnTo>
                <a:lnTo>
                  <a:pt x="560" y="2454"/>
                </a:lnTo>
                <a:lnTo>
                  <a:pt x="525" y="2465"/>
                </a:lnTo>
                <a:lnTo>
                  <a:pt x="489" y="2472"/>
                </a:lnTo>
                <a:lnTo>
                  <a:pt x="452" y="2475"/>
                </a:lnTo>
                <a:lnTo>
                  <a:pt x="410" y="2472"/>
                </a:lnTo>
                <a:lnTo>
                  <a:pt x="370" y="2464"/>
                </a:lnTo>
                <a:lnTo>
                  <a:pt x="332" y="2449"/>
                </a:lnTo>
                <a:lnTo>
                  <a:pt x="297" y="2430"/>
                </a:lnTo>
                <a:lnTo>
                  <a:pt x="266" y="2406"/>
                </a:lnTo>
                <a:lnTo>
                  <a:pt x="239" y="2379"/>
                </a:lnTo>
                <a:lnTo>
                  <a:pt x="215" y="2348"/>
                </a:lnTo>
                <a:lnTo>
                  <a:pt x="195" y="2313"/>
                </a:lnTo>
                <a:lnTo>
                  <a:pt x="181" y="2276"/>
                </a:lnTo>
                <a:lnTo>
                  <a:pt x="173" y="2236"/>
                </a:lnTo>
                <a:lnTo>
                  <a:pt x="170" y="2194"/>
                </a:lnTo>
                <a:lnTo>
                  <a:pt x="170" y="1463"/>
                </a:lnTo>
                <a:lnTo>
                  <a:pt x="57" y="1463"/>
                </a:lnTo>
                <a:lnTo>
                  <a:pt x="38" y="1459"/>
                </a:lnTo>
                <a:lnTo>
                  <a:pt x="22" y="1452"/>
                </a:lnTo>
                <a:lnTo>
                  <a:pt x="10" y="1441"/>
                </a:lnTo>
                <a:lnTo>
                  <a:pt x="2" y="1425"/>
                </a:lnTo>
                <a:lnTo>
                  <a:pt x="0" y="1406"/>
                </a:lnTo>
                <a:lnTo>
                  <a:pt x="0" y="1069"/>
                </a:lnTo>
                <a:lnTo>
                  <a:pt x="2" y="1050"/>
                </a:lnTo>
                <a:lnTo>
                  <a:pt x="10" y="1034"/>
                </a:lnTo>
                <a:lnTo>
                  <a:pt x="22" y="1023"/>
                </a:lnTo>
                <a:lnTo>
                  <a:pt x="38" y="1016"/>
                </a:lnTo>
                <a:lnTo>
                  <a:pt x="57" y="1013"/>
                </a:lnTo>
                <a:lnTo>
                  <a:pt x="170" y="1013"/>
                </a:lnTo>
                <a:lnTo>
                  <a:pt x="170" y="450"/>
                </a:lnTo>
                <a:lnTo>
                  <a:pt x="173" y="398"/>
                </a:lnTo>
                <a:lnTo>
                  <a:pt x="182" y="347"/>
                </a:lnTo>
                <a:lnTo>
                  <a:pt x="196" y="299"/>
                </a:lnTo>
                <a:lnTo>
                  <a:pt x="216" y="253"/>
                </a:lnTo>
                <a:lnTo>
                  <a:pt x="241" y="210"/>
                </a:lnTo>
                <a:lnTo>
                  <a:pt x="269" y="169"/>
                </a:lnTo>
                <a:lnTo>
                  <a:pt x="302" y="132"/>
                </a:lnTo>
                <a:lnTo>
                  <a:pt x="339" y="99"/>
                </a:lnTo>
                <a:lnTo>
                  <a:pt x="379" y="71"/>
                </a:lnTo>
                <a:lnTo>
                  <a:pt x="424" y="46"/>
                </a:lnTo>
                <a:lnTo>
                  <a:pt x="470" y="27"/>
                </a:lnTo>
                <a:lnTo>
                  <a:pt x="518" y="12"/>
                </a:lnTo>
                <a:lnTo>
                  <a:pt x="570" y="3"/>
                </a:lnTo>
                <a:lnTo>
                  <a:pt x="6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677445" y="4213225"/>
            <a:ext cx="279400" cy="595313"/>
          </a:xfrm>
          <a:custGeom>
            <a:avLst/>
            <a:gdLst>
              <a:gd name="T0" fmla="*/ 338 w 1580"/>
              <a:gd name="T1" fmla="*/ 1631 h 3375"/>
              <a:gd name="T2" fmla="*/ 169 w 1580"/>
              <a:gd name="T3" fmla="*/ 563 h 3375"/>
              <a:gd name="T4" fmla="*/ 338 w 1580"/>
              <a:gd name="T5" fmla="*/ 563 h 3375"/>
              <a:gd name="T6" fmla="*/ 1071 w 1580"/>
              <a:gd name="T7" fmla="*/ 0 h 3375"/>
              <a:gd name="T8" fmla="*/ 1220 w 1580"/>
              <a:gd name="T9" fmla="*/ 24 h 3375"/>
              <a:gd name="T10" fmla="*/ 1352 w 1580"/>
              <a:gd name="T11" fmla="*/ 89 h 3375"/>
              <a:gd name="T12" fmla="*/ 1459 w 1580"/>
              <a:gd name="T13" fmla="*/ 190 h 3375"/>
              <a:gd name="T14" fmla="*/ 1530 w 1580"/>
              <a:gd name="T15" fmla="*/ 322 h 3375"/>
              <a:gd name="T16" fmla="*/ 1580 w 1580"/>
              <a:gd name="T17" fmla="*/ 511 h 3375"/>
              <a:gd name="T18" fmla="*/ 1556 w 1580"/>
              <a:gd name="T19" fmla="*/ 550 h 3375"/>
              <a:gd name="T20" fmla="*/ 1522 w 1580"/>
              <a:gd name="T21" fmla="*/ 563 h 3375"/>
              <a:gd name="T22" fmla="*/ 1522 w 1580"/>
              <a:gd name="T23" fmla="*/ 900 h 3375"/>
              <a:gd name="T24" fmla="*/ 1556 w 1580"/>
              <a:gd name="T25" fmla="*/ 912 h 3375"/>
              <a:gd name="T26" fmla="*/ 1580 w 1580"/>
              <a:gd name="T27" fmla="*/ 956 h 3375"/>
              <a:gd name="T28" fmla="*/ 1527 w 1580"/>
              <a:gd name="T29" fmla="*/ 1150 h 3375"/>
              <a:gd name="T30" fmla="*/ 1447 w 1580"/>
              <a:gd name="T31" fmla="*/ 1288 h 3375"/>
              <a:gd name="T32" fmla="*/ 1329 w 1580"/>
              <a:gd name="T33" fmla="*/ 1392 h 3375"/>
              <a:gd name="T34" fmla="*/ 1181 w 1580"/>
              <a:gd name="T35" fmla="*/ 1453 h 3375"/>
              <a:gd name="T36" fmla="*/ 1124 w 1580"/>
              <a:gd name="T37" fmla="*/ 3136 h 3375"/>
              <a:gd name="T38" fmla="*/ 1082 w 1580"/>
              <a:gd name="T39" fmla="*/ 3248 h 3375"/>
              <a:gd name="T40" fmla="*/ 999 w 1580"/>
              <a:gd name="T41" fmla="*/ 3330 h 3375"/>
              <a:gd name="T42" fmla="*/ 887 w 1580"/>
              <a:gd name="T43" fmla="*/ 3372 h 3375"/>
              <a:gd name="T44" fmla="*/ 762 w 1580"/>
              <a:gd name="T45" fmla="*/ 3364 h 3375"/>
              <a:gd name="T46" fmla="*/ 659 w 1580"/>
              <a:gd name="T47" fmla="*/ 3306 h 3375"/>
              <a:gd name="T48" fmla="*/ 589 w 1580"/>
              <a:gd name="T49" fmla="*/ 3213 h 3375"/>
              <a:gd name="T50" fmla="*/ 564 w 1580"/>
              <a:gd name="T51" fmla="*/ 3094 h 3375"/>
              <a:gd name="T52" fmla="*/ 823 w 1580"/>
              <a:gd name="T53" fmla="*/ 3084 h 3375"/>
              <a:gd name="T54" fmla="*/ 845 w 1580"/>
              <a:gd name="T55" fmla="*/ 3038 h 3375"/>
              <a:gd name="T56" fmla="*/ 823 w 1580"/>
              <a:gd name="T57" fmla="*/ 2991 h 3375"/>
              <a:gd name="T58" fmla="*/ 564 w 1580"/>
              <a:gd name="T59" fmla="*/ 2981 h 3375"/>
              <a:gd name="T60" fmla="*/ 807 w 1580"/>
              <a:gd name="T61" fmla="*/ 2866 h 3375"/>
              <a:gd name="T62" fmla="*/ 842 w 1580"/>
              <a:gd name="T63" fmla="*/ 2831 h 3375"/>
              <a:gd name="T64" fmla="*/ 835 w 1580"/>
              <a:gd name="T65" fmla="*/ 2778 h 3375"/>
              <a:gd name="T66" fmla="*/ 789 w 1580"/>
              <a:gd name="T67" fmla="*/ 2756 h 3375"/>
              <a:gd name="T68" fmla="*/ 451 w 1580"/>
              <a:gd name="T69" fmla="*/ 1463 h 3375"/>
              <a:gd name="T70" fmla="*/ 441 w 1580"/>
              <a:gd name="T71" fmla="*/ 1722 h 3375"/>
              <a:gd name="T72" fmla="*/ 394 w 1580"/>
              <a:gd name="T73" fmla="*/ 1744 h 3375"/>
              <a:gd name="T74" fmla="*/ 78 w 1580"/>
              <a:gd name="T75" fmla="*/ 1734 h 3375"/>
              <a:gd name="T76" fmla="*/ 56 w 1580"/>
              <a:gd name="T77" fmla="*/ 1688 h 3375"/>
              <a:gd name="T78" fmla="*/ 22 w 1580"/>
              <a:gd name="T79" fmla="*/ 1452 h 3375"/>
              <a:gd name="T80" fmla="*/ 0 w 1580"/>
              <a:gd name="T81" fmla="*/ 1406 h 3375"/>
              <a:gd name="T82" fmla="*/ 9 w 1580"/>
              <a:gd name="T83" fmla="*/ 921 h 3375"/>
              <a:gd name="T84" fmla="*/ 56 w 1580"/>
              <a:gd name="T85" fmla="*/ 900 h 3375"/>
              <a:gd name="T86" fmla="*/ 31 w 1580"/>
              <a:gd name="T87" fmla="*/ 557 h 3375"/>
              <a:gd name="T88" fmla="*/ 4 w 1580"/>
              <a:gd name="T89" fmla="*/ 531 h 3375"/>
              <a:gd name="T90" fmla="*/ 0 w 1580"/>
              <a:gd name="T91" fmla="*/ 495 h 3375"/>
              <a:gd name="T92" fmla="*/ 69 w 1580"/>
              <a:gd name="T93" fmla="*/ 275 h 3375"/>
              <a:gd name="T94" fmla="*/ 153 w 1580"/>
              <a:gd name="T95" fmla="*/ 152 h 3375"/>
              <a:gd name="T96" fmla="*/ 267 w 1580"/>
              <a:gd name="T97" fmla="*/ 62 h 3375"/>
              <a:gd name="T98" fmla="*/ 406 w 1580"/>
              <a:gd name="T99" fmla="*/ 10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80" h="3375">
                <a:moveTo>
                  <a:pt x="169" y="1463"/>
                </a:moveTo>
                <a:lnTo>
                  <a:pt x="169" y="1631"/>
                </a:lnTo>
                <a:lnTo>
                  <a:pt x="338" y="1631"/>
                </a:lnTo>
                <a:lnTo>
                  <a:pt x="338" y="1463"/>
                </a:lnTo>
                <a:lnTo>
                  <a:pt x="169" y="1463"/>
                </a:lnTo>
                <a:close/>
                <a:moveTo>
                  <a:pt x="169" y="563"/>
                </a:moveTo>
                <a:lnTo>
                  <a:pt x="169" y="900"/>
                </a:lnTo>
                <a:lnTo>
                  <a:pt x="338" y="900"/>
                </a:lnTo>
                <a:lnTo>
                  <a:pt x="338" y="563"/>
                </a:lnTo>
                <a:lnTo>
                  <a:pt x="169" y="563"/>
                </a:lnTo>
                <a:close/>
                <a:moveTo>
                  <a:pt x="507" y="0"/>
                </a:moveTo>
                <a:lnTo>
                  <a:pt x="1071" y="0"/>
                </a:lnTo>
                <a:lnTo>
                  <a:pt x="1122" y="3"/>
                </a:lnTo>
                <a:lnTo>
                  <a:pt x="1172" y="10"/>
                </a:lnTo>
                <a:lnTo>
                  <a:pt x="1220" y="24"/>
                </a:lnTo>
                <a:lnTo>
                  <a:pt x="1266" y="41"/>
                </a:lnTo>
                <a:lnTo>
                  <a:pt x="1311" y="62"/>
                </a:lnTo>
                <a:lnTo>
                  <a:pt x="1352" y="89"/>
                </a:lnTo>
                <a:lnTo>
                  <a:pt x="1391" y="119"/>
                </a:lnTo>
                <a:lnTo>
                  <a:pt x="1427" y="152"/>
                </a:lnTo>
                <a:lnTo>
                  <a:pt x="1459" y="190"/>
                </a:lnTo>
                <a:lnTo>
                  <a:pt x="1487" y="231"/>
                </a:lnTo>
                <a:lnTo>
                  <a:pt x="1510" y="275"/>
                </a:lnTo>
                <a:lnTo>
                  <a:pt x="1530" y="322"/>
                </a:lnTo>
                <a:lnTo>
                  <a:pt x="1544" y="371"/>
                </a:lnTo>
                <a:lnTo>
                  <a:pt x="1578" y="495"/>
                </a:lnTo>
                <a:lnTo>
                  <a:pt x="1580" y="511"/>
                </a:lnTo>
                <a:lnTo>
                  <a:pt x="1576" y="527"/>
                </a:lnTo>
                <a:lnTo>
                  <a:pt x="1567" y="540"/>
                </a:lnTo>
                <a:lnTo>
                  <a:pt x="1556" y="550"/>
                </a:lnTo>
                <a:lnTo>
                  <a:pt x="1546" y="557"/>
                </a:lnTo>
                <a:lnTo>
                  <a:pt x="1534" y="561"/>
                </a:lnTo>
                <a:lnTo>
                  <a:pt x="1522" y="563"/>
                </a:lnTo>
                <a:lnTo>
                  <a:pt x="451" y="563"/>
                </a:lnTo>
                <a:lnTo>
                  <a:pt x="451" y="900"/>
                </a:lnTo>
                <a:lnTo>
                  <a:pt x="1522" y="900"/>
                </a:lnTo>
                <a:lnTo>
                  <a:pt x="1534" y="901"/>
                </a:lnTo>
                <a:lnTo>
                  <a:pt x="1546" y="905"/>
                </a:lnTo>
                <a:lnTo>
                  <a:pt x="1556" y="912"/>
                </a:lnTo>
                <a:lnTo>
                  <a:pt x="1567" y="923"/>
                </a:lnTo>
                <a:lnTo>
                  <a:pt x="1576" y="940"/>
                </a:lnTo>
                <a:lnTo>
                  <a:pt x="1580" y="956"/>
                </a:lnTo>
                <a:lnTo>
                  <a:pt x="1578" y="974"/>
                </a:lnTo>
                <a:lnTo>
                  <a:pt x="1544" y="1097"/>
                </a:lnTo>
                <a:lnTo>
                  <a:pt x="1527" y="1150"/>
                </a:lnTo>
                <a:lnTo>
                  <a:pt x="1505" y="1199"/>
                </a:lnTo>
                <a:lnTo>
                  <a:pt x="1478" y="1246"/>
                </a:lnTo>
                <a:lnTo>
                  <a:pt x="1447" y="1288"/>
                </a:lnTo>
                <a:lnTo>
                  <a:pt x="1412" y="1328"/>
                </a:lnTo>
                <a:lnTo>
                  <a:pt x="1372" y="1362"/>
                </a:lnTo>
                <a:lnTo>
                  <a:pt x="1329" y="1392"/>
                </a:lnTo>
                <a:lnTo>
                  <a:pt x="1283" y="1418"/>
                </a:lnTo>
                <a:lnTo>
                  <a:pt x="1233" y="1438"/>
                </a:lnTo>
                <a:lnTo>
                  <a:pt x="1181" y="1453"/>
                </a:lnTo>
                <a:lnTo>
                  <a:pt x="1127" y="1463"/>
                </a:lnTo>
                <a:lnTo>
                  <a:pt x="1127" y="3094"/>
                </a:lnTo>
                <a:lnTo>
                  <a:pt x="1124" y="3136"/>
                </a:lnTo>
                <a:lnTo>
                  <a:pt x="1115" y="3176"/>
                </a:lnTo>
                <a:lnTo>
                  <a:pt x="1100" y="3213"/>
                </a:lnTo>
                <a:lnTo>
                  <a:pt x="1082" y="3248"/>
                </a:lnTo>
                <a:lnTo>
                  <a:pt x="1058" y="3279"/>
                </a:lnTo>
                <a:lnTo>
                  <a:pt x="1031" y="3306"/>
                </a:lnTo>
                <a:lnTo>
                  <a:pt x="999" y="3330"/>
                </a:lnTo>
                <a:lnTo>
                  <a:pt x="964" y="3349"/>
                </a:lnTo>
                <a:lnTo>
                  <a:pt x="927" y="3364"/>
                </a:lnTo>
                <a:lnTo>
                  <a:pt x="887" y="3372"/>
                </a:lnTo>
                <a:lnTo>
                  <a:pt x="845" y="3375"/>
                </a:lnTo>
                <a:lnTo>
                  <a:pt x="802" y="3372"/>
                </a:lnTo>
                <a:lnTo>
                  <a:pt x="762" y="3364"/>
                </a:lnTo>
                <a:lnTo>
                  <a:pt x="725" y="3349"/>
                </a:lnTo>
                <a:lnTo>
                  <a:pt x="691" y="3330"/>
                </a:lnTo>
                <a:lnTo>
                  <a:pt x="659" y="3306"/>
                </a:lnTo>
                <a:lnTo>
                  <a:pt x="631" y="3279"/>
                </a:lnTo>
                <a:lnTo>
                  <a:pt x="608" y="3248"/>
                </a:lnTo>
                <a:lnTo>
                  <a:pt x="589" y="3213"/>
                </a:lnTo>
                <a:lnTo>
                  <a:pt x="575" y="3176"/>
                </a:lnTo>
                <a:lnTo>
                  <a:pt x="566" y="3136"/>
                </a:lnTo>
                <a:lnTo>
                  <a:pt x="564" y="3094"/>
                </a:lnTo>
                <a:lnTo>
                  <a:pt x="789" y="3094"/>
                </a:lnTo>
                <a:lnTo>
                  <a:pt x="807" y="3091"/>
                </a:lnTo>
                <a:lnTo>
                  <a:pt x="823" y="3084"/>
                </a:lnTo>
                <a:lnTo>
                  <a:pt x="835" y="3072"/>
                </a:lnTo>
                <a:lnTo>
                  <a:pt x="842" y="3056"/>
                </a:lnTo>
                <a:lnTo>
                  <a:pt x="845" y="3038"/>
                </a:lnTo>
                <a:lnTo>
                  <a:pt x="842" y="3019"/>
                </a:lnTo>
                <a:lnTo>
                  <a:pt x="835" y="3003"/>
                </a:lnTo>
                <a:lnTo>
                  <a:pt x="823" y="2991"/>
                </a:lnTo>
                <a:lnTo>
                  <a:pt x="807" y="2984"/>
                </a:lnTo>
                <a:lnTo>
                  <a:pt x="789" y="2981"/>
                </a:lnTo>
                <a:lnTo>
                  <a:pt x="564" y="2981"/>
                </a:lnTo>
                <a:lnTo>
                  <a:pt x="564" y="2869"/>
                </a:lnTo>
                <a:lnTo>
                  <a:pt x="789" y="2869"/>
                </a:lnTo>
                <a:lnTo>
                  <a:pt x="807" y="2866"/>
                </a:lnTo>
                <a:lnTo>
                  <a:pt x="823" y="2859"/>
                </a:lnTo>
                <a:lnTo>
                  <a:pt x="835" y="2847"/>
                </a:lnTo>
                <a:lnTo>
                  <a:pt x="842" y="2831"/>
                </a:lnTo>
                <a:lnTo>
                  <a:pt x="845" y="2813"/>
                </a:lnTo>
                <a:lnTo>
                  <a:pt x="842" y="2794"/>
                </a:lnTo>
                <a:lnTo>
                  <a:pt x="835" y="2778"/>
                </a:lnTo>
                <a:lnTo>
                  <a:pt x="823" y="2766"/>
                </a:lnTo>
                <a:lnTo>
                  <a:pt x="807" y="2759"/>
                </a:lnTo>
                <a:lnTo>
                  <a:pt x="789" y="2756"/>
                </a:lnTo>
                <a:lnTo>
                  <a:pt x="564" y="2756"/>
                </a:lnTo>
                <a:lnTo>
                  <a:pt x="564" y="1463"/>
                </a:lnTo>
                <a:lnTo>
                  <a:pt x="451" y="1463"/>
                </a:lnTo>
                <a:lnTo>
                  <a:pt x="451" y="1688"/>
                </a:lnTo>
                <a:lnTo>
                  <a:pt x="448" y="1706"/>
                </a:lnTo>
                <a:lnTo>
                  <a:pt x="441" y="1722"/>
                </a:lnTo>
                <a:lnTo>
                  <a:pt x="428" y="1734"/>
                </a:lnTo>
                <a:lnTo>
                  <a:pt x="413" y="1741"/>
                </a:lnTo>
                <a:lnTo>
                  <a:pt x="394" y="1744"/>
                </a:lnTo>
                <a:lnTo>
                  <a:pt x="113" y="1744"/>
                </a:lnTo>
                <a:lnTo>
                  <a:pt x="93" y="1741"/>
                </a:lnTo>
                <a:lnTo>
                  <a:pt x="78" y="1734"/>
                </a:lnTo>
                <a:lnTo>
                  <a:pt x="66" y="1722"/>
                </a:lnTo>
                <a:lnTo>
                  <a:pt x="58" y="1706"/>
                </a:lnTo>
                <a:lnTo>
                  <a:pt x="56" y="1688"/>
                </a:lnTo>
                <a:lnTo>
                  <a:pt x="56" y="1463"/>
                </a:lnTo>
                <a:lnTo>
                  <a:pt x="37" y="1459"/>
                </a:lnTo>
                <a:lnTo>
                  <a:pt x="22" y="1452"/>
                </a:lnTo>
                <a:lnTo>
                  <a:pt x="9" y="1441"/>
                </a:lnTo>
                <a:lnTo>
                  <a:pt x="2" y="1425"/>
                </a:lnTo>
                <a:lnTo>
                  <a:pt x="0" y="1406"/>
                </a:lnTo>
                <a:lnTo>
                  <a:pt x="0" y="956"/>
                </a:lnTo>
                <a:lnTo>
                  <a:pt x="2" y="938"/>
                </a:lnTo>
                <a:lnTo>
                  <a:pt x="9" y="921"/>
                </a:lnTo>
                <a:lnTo>
                  <a:pt x="22" y="910"/>
                </a:lnTo>
                <a:lnTo>
                  <a:pt x="37" y="903"/>
                </a:lnTo>
                <a:lnTo>
                  <a:pt x="56" y="900"/>
                </a:lnTo>
                <a:lnTo>
                  <a:pt x="56" y="563"/>
                </a:lnTo>
                <a:lnTo>
                  <a:pt x="43" y="561"/>
                </a:lnTo>
                <a:lnTo>
                  <a:pt x="31" y="557"/>
                </a:lnTo>
                <a:lnTo>
                  <a:pt x="20" y="550"/>
                </a:lnTo>
                <a:lnTo>
                  <a:pt x="11" y="540"/>
                </a:lnTo>
                <a:lnTo>
                  <a:pt x="4" y="531"/>
                </a:lnTo>
                <a:lnTo>
                  <a:pt x="1" y="520"/>
                </a:lnTo>
                <a:lnTo>
                  <a:pt x="0" y="507"/>
                </a:lnTo>
                <a:lnTo>
                  <a:pt x="0" y="495"/>
                </a:lnTo>
                <a:lnTo>
                  <a:pt x="34" y="371"/>
                </a:lnTo>
                <a:lnTo>
                  <a:pt x="49" y="322"/>
                </a:lnTo>
                <a:lnTo>
                  <a:pt x="69" y="275"/>
                </a:lnTo>
                <a:lnTo>
                  <a:pt x="93" y="231"/>
                </a:lnTo>
                <a:lnTo>
                  <a:pt x="121" y="190"/>
                </a:lnTo>
                <a:lnTo>
                  <a:pt x="153" y="152"/>
                </a:lnTo>
                <a:lnTo>
                  <a:pt x="187" y="119"/>
                </a:lnTo>
                <a:lnTo>
                  <a:pt x="226" y="89"/>
                </a:lnTo>
                <a:lnTo>
                  <a:pt x="267" y="62"/>
                </a:lnTo>
                <a:lnTo>
                  <a:pt x="311" y="41"/>
                </a:lnTo>
                <a:lnTo>
                  <a:pt x="358" y="24"/>
                </a:lnTo>
                <a:lnTo>
                  <a:pt x="406" y="10"/>
                </a:lnTo>
                <a:lnTo>
                  <a:pt x="455" y="3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3604208" y="4213225"/>
            <a:ext cx="296863" cy="595313"/>
          </a:xfrm>
          <a:custGeom>
            <a:avLst/>
            <a:gdLst>
              <a:gd name="T0" fmla="*/ 1022 w 1686"/>
              <a:gd name="T1" fmla="*/ 1551 h 3375"/>
              <a:gd name="T2" fmla="*/ 1085 w 1686"/>
              <a:gd name="T3" fmla="*/ 1572 h 3375"/>
              <a:gd name="T4" fmla="*/ 1124 w 1686"/>
              <a:gd name="T5" fmla="*/ 1519 h 3375"/>
              <a:gd name="T6" fmla="*/ 1142 w 1686"/>
              <a:gd name="T7" fmla="*/ 1139 h 3375"/>
              <a:gd name="T8" fmla="*/ 294 w 1686"/>
              <a:gd name="T9" fmla="*/ 1013 h 3375"/>
              <a:gd name="T10" fmla="*/ 560 w 1686"/>
              <a:gd name="T11" fmla="*/ 1166 h 3375"/>
              <a:gd name="T12" fmla="*/ 572 w 1686"/>
              <a:gd name="T13" fmla="*/ 1551 h 3375"/>
              <a:gd name="T14" fmla="*/ 636 w 1686"/>
              <a:gd name="T15" fmla="*/ 1572 h 3375"/>
              <a:gd name="T16" fmla="*/ 674 w 1686"/>
              <a:gd name="T17" fmla="*/ 1519 h 3375"/>
              <a:gd name="T18" fmla="*/ 790 w 1686"/>
              <a:gd name="T19" fmla="*/ 116 h 3375"/>
              <a:gd name="T20" fmla="*/ 480 w 1686"/>
              <a:gd name="T21" fmla="*/ 184 h 3375"/>
              <a:gd name="T22" fmla="*/ 205 w 1686"/>
              <a:gd name="T23" fmla="*/ 338 h 3375"/>
              <a:gd name="T24" fmla="*/ 1421 w 1686"/>
              <a:gd name="T25" fmla="*/ 227 h 3375"/>
              <a:gd name="T26" fmla="*/ 1239 w 1686"/>
              <a:gd name="T27" fmla="*/ 135 h 3375"/>
              <a:gd name="T28" fmla="*/ 870 w 1686"/>
              <a:gd name="T29" fmla="*/ 113 h 3375"/>
              <a:gd name="T30" fmla="*/ 1199 w 1686"/>
              <a:gd name="T31" fmla="*/ 10 h 3375"/>
              <a:gd name="T32" fmla="*/ 1410 w 1686"/>
              <a:gd name="T33" fmla="*/ 85 h 3375"/>
              <a:gd name="T34" fmla="*/ 1584 w 1686"/>
              <a:gd name="T35" fmla="*/ 226 h 3375"/>
              <a:gd name="T36" fmla="*/ 1685 w 1686"/>
              <a:gd name="T37" fmla="*/ 383 h 3375"/>
              <a:gd name="T38" fmla="*/ 1669 w 1686"/>
              <a:gd name="T39" fmla="*/ 435 h 3375"/>
              <a:gd name="T40" fmla="*/ 1124 w 1686"/>
              <a:gd name="T41" fmla="*/ 450 h 3375"/>
              <a:gd name="T42" fmla="*/ 1658 w 1686"/>
              <a:gd name="T43" fmla="*/ 908 h 3375"/>
              <a:gd name="T44" fmla="*/ 1686 w 1686"/>
              <a:gd name="T45" fmla="*/ 958 h 3375"/>
              <a:gd name="T46" fmla="*/ 1654 w 1686"/>
              <a:gd name="T47" fmla="*/ 1006 h 3375"/>
              <a:gd name="T48" fmla="*/ 1225 w 1686"/>
              <a:gd name="T49" fmla="*/ 1578 h 3375"/>
              <a:gd name="T50" fmla="*/ 1150 w 1686"/>
              <a:gd name="T51" fmla="*/ 1665 h 3375"/>
              <a:gd name="T52" fmla="*/ 1112 w 1686"/>
              <a:gd name="T53" fmla="*/ 3175 h 3375"/>
              <a:gd name="T54" fmla="*/ 1027 w 1686"/>
              <a:gd name="T55" fmla="*/ 3305 h 3375"/>
              <a:gd name="T56" fmla="*/ 884 w 1686"/>
              <a:gd name="T57" fmla="*/ 3372 h 3375"/>
              <a:gd name="T58" fmla="*/ 724 w 1686"/>
              <a:gd name="T59" fmla="*/ 3348 h 3375"/>
              <a:gd name="T60" fmla="*/ 607 w 1686"/>
              <a:gd name="T61" fmla="*/ 3247 h 3375"/>
              <a:gd name="T62" fmla="*/ 562 w 1686"/>
              <a:gd name="T63" fmla="*/ 3094 h 3375"/>
              <a:gd name="T64" fmla="*/ 832 w 1686"/>
              <a:gd name="T65" fmla="*/ 3070 h 3375"/>
              <a:gd name="T66" fmla="*/ 832 w 1686"/>
              <a:gd name="T67" fmla="*/ 3005 h 3375"/>
              <a:gd name="T68" fmla="*/ 562 w 1686"/>
              <a:gd name="T69" fmla="*/ 2981 h 3375"/>
              <a:gd name="T70" fmla="*/ 819 w 1686"/>
              <a:gd name="T71" fmla="*/ 2858 h 3375"/>
              <a:gd name="T72" fmla="*/ 840 w 1686"/>
              <a:gd name="T73" fmla="*/ 2795 h 3375"/>
              <a:gd name="T74" fmla="*/ 787 w 1686"/>
              <a:gd name="T75" fmla="*/ 2756 h 3375"/>
              <a:gd name="T76" fmla="*/ 511 w 1686"/>
              <a:gd name="T77" fmla="*/ 1649 h 3375"/>
              <a:gd name="T78" fmla="*/ 453 w 1686"/>
              <a:gd name="T79" fmla="*/ 1549 h 3375"/>
              <a:gd name="T80" fmla="*/ 18 w 1686"/>
              <a:gd name="T81" fmla="*/ 998 h 3375"/>
              <a:gd name="T82" fmla="*/ 1 w 1686"/>
              <a:gd name="T83" fmla="*/ 943 h 3375"/>
              <a:gd name="T84" fmla="*/ 41 w 1686"/>
              <a:gd name="T85" fmla="*/ 902 h 3375"/>
              <a:gd name="T86" fmla="*/ 56 w 1686"/>
              <a:gd name="T87" fmla="*/ 450 h 3375"/>
              <a:gd name="T88" fmla="*/ 4 w 1686"/>
              <a:gd name="T89" fmla="*/ 415 h 3375"/>
              <a:gd name="T90" fmla="*/ 16 w 1686"/>
              <a:gd name="T91" fmla="*/ 354 h 3375"/>
              <a:gd name="T92" fmla="*/ 268 w 1686"/>
              <a:gd name="T93" fmla="*/ 161 h 3375"/>
              <a:gd name="T94" fmla="*/ 556 w 1686"/>
              <a:gd name="T95" fmla="*/ 41 h 3375"/>
              <a:gd name="T96" fmla="*/ 870 w 1686"/>
              <a:gd name="T97" fmla="*/ 0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86" h="3375">
                <a:moveTo>
                  <a:pt x="1012" y="1013"/>
                </a:moveTo>
                <a:lnTo>
                  <a:pt x="1012" y="1519"/>
                </a:lnTo>
                <a:lnTo>
                  <a:pt x="1015" y="1536"/>
                </a:lnTo>
                <a:lnTo>
                  <a:pt x="1022" y="1551"/>
                </a:lnTo>
                <a:lnTo>
                  <a:pt x="1034" y="1564"/>
                </a:lnTo>
                <a:lnTo>
                  <a:pt x="1049" y="1572"/>
                </a:lnTo>
                <a:lnTo>
                  <a:pt x="1068" y="1575"/>
                </a:lnTo>
                <a:lnTo>
                  <a:pt x="1085" y="1572"/>
                </a:lnTo>
                <a:lnTo>
                  <a:pt x="1100" y="1564"/>
                </a:lnTo>
                <a:lnTo>
                  <a:pt x="1113" y="1551"/>
                </a:lnTo>
                <a:lnTo>
                  <a:pt x="1121" y="1536"/>
                </a:lnTo>
                <a:lnTo>
                  <a:pt x="1124" y="1519"/>
                </a:lnTo>
                <a:lnTo>
                  <a:pt x="1124" y="1181"/>
                </a:lnTo>
                <a:lnTo>
                  <a:pt x="1126" y="1166"/>
                </a:lnTo>
                <a:lnTo>
                  <a:pt x="1132" y="1152"/>
                </a:lnTo>
                <a:lnTo>
                  <a:pt x="1142" y="1139"/>
                </a:lnTo>
                <a:lnTo>
                  <a:pt x="1155" y="1131"/>
                </a:lnTo>
                <a:lnTo>
                  <a:pt x="1392" y="1013"/>
                </a:lnTo>
                <a:lnTo>
                  <a:pt x="1012" y="1013"/>
                </a:lnTo>
                <a:close/>
                <a:moveTo>
                  <a:pt x="294" y="1013"/>
                </a:moveTo>
                <a:lnTo>
                  <a:pt x="530" y="1131"/>
                </a:lnTo>
                <a:lnTo>
                  <a:pt x="544" y="1139"/>
                </a:lnTo>
                <a:lnTo>
                  <a:pt x="554" y="1152"/>
                </a:lnTo>
                <a:lnTo>
                  <a:pt x="560" y="1166"/>
                </a:lnTo>
                <a:lnTo>
                  <a:pt x="562" y="1181"/>
                </a:lnTo>
                <a:lnTo>
                  <a:pt x="562" y="1519"/>
                </a:lnTo>
                <a:lnTo>
                  <a:pt x="565" y="1536"/>
                </a:lnTo>
                <a:lnTo>
                  <a:pt x="572" y="1551"/>
                </a:lnTo>
                <a:lnTo>
                  <a:pt x="584" y="1564"/>
                </a:lnTo>
                <a:lnTo>
                  <a:pt x="600" y="1572"/>
                </a:lnTo>
                <a:lnTo>
                  <a:pt x="618" y="1575"/>
                </a:lnTo>
                <a:lnTo>
                  <a:pt x="636" y="1572"/>
                </a:lnTo>
                <a:lnTo>
                  <a:pt x="651" y="1564"/>
                </a:lnTo>
                <a:lnTo>
                  <a:pt x="663" y="1551"/>
                </a:lnTo>
                <a:lnTo>
                  <a:pt x="671" y="1536"/>
                </a:lnTo>
                <a:lnTo>
                  <a:pt x="674" y="1519"/>
                </a:lnTo>
                <a:lnTo>
                  <a:pt x="674" y="1013"/>
                </a:lnTo>
                <a:lnTo>
                  <a:pt x="294" y="1013"/>
                </a:lnTo>
                <a:close/>
                <a:moveTo>
                  <a:pt x="870" y="113"/>
                </a:moveTo>
                <a:lnTo>
                  <a:pt x="790" y="116"/>
                </a:lnTo>
                <a:lnTo>
                  <a:pt x="710" y="124"/>
                </a:lnTo>
                <a:lnTo>
                  <a:pt x="631" y="138"/>
                </a:lnTo>
                <a:lnTo>
                  <a:pt x="555" y="159"/>
                </a:lnTo>
                <a:lnTo>
                  <a:pt x="480" y="184"/>
                </a:lnTo>
                <a:lnTo>
                  <a:pt x="408" y="215"/>
                </a:lnTo>
                <a:lnTo>
                  <a:pt x="337" y="251"/>
                </a:lnTo>
                <a:lnTo>
                  <a:pt x="270" y="291"/>
                </a:lnTo>
                <a:lnTo>
                  <a:pt x="205" y="338"/>
                </a:lnTo>
                <a:lnTo>
                  <a:pt x="1530" y="338"/>
                </a:lnTo>
                <a:lnTo>
                  <a:pt x="1497" y="297"/>
                </a:lnTo>
                <a:lnTo>
                  <a:pt x="1461" y="260"/>
                </a:lnTo>
                <a:lnTo>
                  <a:pt x="1421" y="227"/>
                </a:lnTo>
                <a:lnTo>
                  <a:pt x="1379" y="197"/>
                </a:lnTo>
                <a:lnTo>
                  <a:pt x="1335" y="172"/>
                </a:lnTo>
                <a:lnTo>
                  <a:pt x="1288" y="151"/>
                </a:lnTo>
                <a:lnTo>
                  <a:pt x="1239" y="135"/>
                </a:lnTo>
                <a:lnTo>
                  <a:pt x="1189" y="123"/>
                </a:lnTo>
                <a:lnTo>
                  <a:pt x="1137" y="115"/>
                </a:lnTo>
                <a:lnTo>
                  <a:pt x="1084" y="113"/>
                </a:lnTo>
                <a:lnTo>
                  <a:pt x="870" y="113"/>
                </a:lnTo>
                <a:close/>
                <a:moveTo>
                  <a:pt x="870" y="0"/>
                </a:moveTo>
                <a:lnTo>
                  <a:pt x="1084" y="0"/>
                </a:lnTo>
                <a:lnTo>
                  <a:pt x="1142" y="2"/>
                </a:lnTo>
                <a:lnTo>
                  <a:pt x="1199" y="10"/>
                </a:lnTo>
                <a:lnTo>
                  <a:pt x="1255" y="21"/>
                </a:lnTo>
                <a:lnTo>
                  <a:pt x="1309" y="39"/>
                </a:lnTo>
                <a:lnTo>
                  <a:pt x="1361" y="59"/>
                </a:lnTo>
                <a:lnTo>
                  <a:pt x="1410" y="85"/>
                </a:lnTo>
                <a:lnTo>
                  <a:pt x="1458" y="115"/>
                </a:lnTo>
                <a:lnTo>
                  <a:pt x="1503" y="147"/>
                </a:lnTo>
                <a:lnTo>
                  <a:pt x="1545" y="185"/>
                </a:lnTo>
                <a:lnTo>
                  <a:pt x="1584" y="226"/>
                </a:lnTo>
                <a:lnTo>
                  <a:pt x="1619" y="270"/>
                </a:lnTo>
                <a:lnTo>
                  <a:pt x="1651" y="318"/>
                </a:lnTo>
                <a:lnTo>
                  <a:pt x="1680" y="368"/>
                </a:lnTo>
                <a:lnTo>
                  <a:pt x="1685" y="383"/>
                </a:lnTo>
                <a:lnTo>
                  <a:pt x="1686" y="396"/>
                </a:lnTo>
                <a:lnTo>
                  <a:pt x="1683" y="410"/>
                </a:lnTo>
                <a:lnTo>
                  <a:pt x="1678" y="423"/>
                </a:lnTo>
                <a:lnTo>
                  <a:pt x="1669" y="435"/>
                </a:lnTo>
                <a:lnTo>
                  <a:pt x="1657" y="443"/>
                </a:lnTo>
                <a:lnTo>
                  <a:pt x="1644" y="448"/>
                </a:lnTo>
                <a:lnTo>
                  <a:pt x="1630" y="450"/>
                </a:lnTo>
                <a:lnTo>
                  <a:pt x="1124" y="450"/>
                </a:lnTo>
                <a:lnTo>
                  <a:pt x="1124" y="900"/>
                </a:lnTo>
                <a:lnTo>
                  <a:pt x="1630" y="900"/>
                </a:lnTo>
                <a:lnTo>
                  <a:pt x="1645" y="902"/>
                </a:lnTo>
                <a:lnTo>
                  <a:pt x="1658" y="908"/>
                </a:lnTo>
                <a:lnTo>
                  <a:pt x="1670" y="917"/>
                </a:lnTo>
                <a:lnTo>
                  <a:pt x="1679" y="929"/>
                </a:lnTo>
                <a:lnTo>
                  <a:pt x="1684" y="943"/>
                </a:lnTo>
                <a:lnTo>
                  <a:pt x="1686" y="958"/>
                </a:lnTo>
                <a:lnTo>
                  <a:pt x="1683" y="974"/>
                </a:lnTo>
                <a:lnTo>
                  <a:pt x="1677" y="987"/>
                </a:lnTo>
                <a:lnTo>
                  <a:pt x="1667" y="998"/>
                </a:lnTo>
                <a:lnTo>
                  <a:pt x="1654" y="1006"/>
                </a:lnTo>
                <a:lnTo>
                  <a:pt x="1236" y="1216"/>
                </a:lnTo>
                <a:lnTo>
                  <a:pt x="1236" y="1519"/>
                </a:lnTo>
                <a:lnTo>
                  <a:pt x="1233" y="1549"/>
                </a:lnTo>
                <a:lnTo>
                  <a:pt x="1225" y="1578"/>
                </a:lnTo>
                <a:lnTo>
                  <a:pt x="1213" y="1605"/>
                </a:lnTo>
                <a:lnTo>
                  <a:pt x="1195" y="1628"/>
                </a:lnTo>
                <a:lnTo>
                  <a:pt x="1175" y="1649"/>
                </a:lnTo>
                <a:lnTo>
                  <a:pt x="1150" y="1665"/>
                </a:lnTo>
                <a:lnTo>
                  <a:pt x="1124" y="1677"/>
                </a:lnTo>
                <a:lnTo>
                  <a:pt x="1124" y="3094"/>
                </a:lnTo>
                <a:lnTo>
                  <a:pt x="1121" y="3136"/>
                </a:lnTo>
                <a:lnTo>
                  <a:pt x="1112" y="3175"/>
                </a:lnTo>
                <a:lnTo>
                  <a:pt x="1097" y="3212"/>
                </a:lnTo>
                <a:lnTo>
                  <a:pt x="1078" y="3247"/>
                </a:lnTo>
                <a:lnTo>
                  <a:pt x="1054" y="3278"/>
                </a:lnTo>
                <a:lnTo>
                  <a:pt x="1027" y="3305"/>
                </a:lnTo>
                <a:lnTo>
                  <a:pt x="995" y="3330"/>
                </a:lnTo>
                <a:lnTo>
                  <a:pt x="961" y="3348"/>
                </a:lnTo>
                <a:lnTo>
                  <a:pt x="924" y="3363"/>
                </a:lnTo>
                <a:lnTo>
                  <a:pt x="884" y="3372"/>
                </a:lnTo>
                <a:lnTo>
                  <a:pt x="843" y="3375"/>
                </a:lnTo>
                <a:lnTo>
                  <a:pt x="801" y="3372"/>
                </a:lnTo>
                <a:lnTo>
                  <a:pt x="761" y="3363"/>
                </a:lnTo>
                <a:lnTo>
                  <a:pt x="724" y="3348"/>
                </a:lnTo>
                <a:lnTo>
                  <a:pt x="690" y="3330"/>
                </a:lnTo>
                <a:lnTo>
                  <a:pt x="658" y="3305"/>
                </a:lnTo>
                <a:lnTo>
                  <a:pt x="630" y="3278"/>
                </a:lnTo>
                <a:lnTo>
                  <a:pt x="607" y="3247"/>
                </a:lnTo>
                <a:lnTo>
                  <a:pt x="588" y="3212"/>
                </a:lnTo>
                <a:lnTo>
                  <a:pt x="573" y="3175"/>
                </a:lnTo>
                <a:lnTo>
                  <a:pt x="565" y="3136"/>
                </a:lnTo>
                <a:lnTo>
                  <a:pt x="562" y="3094"/>
                </a:lnTo>
                <a:lnTo>
                  <a:pt x="787" y="3094"/>
                </a:lnTo>
                <a:lnTo>
                  <a:pt x="804" y="3091"/>
                </a:lnTo>
                <a:lnTo>
                  <a:pt x="819" y="3083"/>
                </a:lnTo>
                <a:lnTo>
                  <a:pt x="832" y="3070"/>
                </a:lnTo>
                <a:lnTo>
                  <a:pt x="840" y="3055"/>
                </a:lnTo>
                <a:lnTo>
                  <a:pt x="843" y="3038"/>
                </a:lnTo>
                <a:lnTo>
                  <a:pt x="840" y="3020"/>
                </a:lnTo>
                <a:lnTo>
                  <a:pt x="832" y="3005"/>
                </a:lnTo>
                <a:lnTo>
                  <a:pt x="819" y="2993"/>
                </a:lnTo>
                <a:lnTo>
                  <a:pt x="804" y="2984"/>
                </a:lnTo>
                <a:lnTo>
                  <a:pt x="787" y="2981"/>
                </a:lnTo>
                <a:lnTo>
                  <a:pt x="562" y="2981"/>
                </a:lnTo>
                <a:lnTo>
                  <a:pt x="562" y="2869"/>
                </a:lnTo>
                <a:lnTo>
                  <a:pt x="787" y="2869"/>
                </a:lnTo>
                <a:lnTo>
                  <a:pt x="804" y="2866"/>
                </a:lnTo>
                <a:lnTo>
                  <a:pt x="819" y="2858"/>
                </a:lnTo>
                <a:lnTo>
                  <a:pt x="832" y="2845"/>
                </a:lnTo>
                <a:lnTo>
                  <a:pt x="840" y="2830"/>
                </a:lnTo>
                <a:lnTo>
                  <a:pt x="843" y="2813"/>
                </a:lnTo>
                <a:lnTo>
                  <a:pt x="840" y="2795"/>
                </a:lnTo>
                <a:lnTo>
                  <a:pt x="832" y="2780"/>
                </a:lnTo>
                <a:lnTo>
                  <a:pt x="819" y="2768"/>
                </a:lnTo>
                <a:lnTo>
                  <a:pt x="804" y="2759"/>
                </a:lnTo>
                <a:lnTo>
                  <a:pt x="787" y="2756"/>
                </a:lnTo>
                <a:lnTo>
                  <a:pt x="562" y="2756"/>
                </a:lnTo>
                <a:lnTo>
                  <a:pt x="562" y="1677"/>
                </a:lnTo>
                <a:lnTo>
                  <a:pt x="535" y="1665"/>
                </a:lnTo>
                <a:lnTo>
                  <a:pt x="511" y="1649"/>
                </a:lnTo>
                <a:lnTo>
                  <a:pt x="490" y="1628"/>
                </a:lnTo>
                <a:lnTo>
                  <a:pt x="473" y="1605"/>
                </a:lnTo>
                <a:lnTo>
                  <a:pt x="460" y="1578"/>
                </a:lnTo>
                <a:lnTo>
                  <a:pt x="453" y="1549"/>
                </a:lnTo>
                <a:lnTo>
                  <a:pt x="450" y="1519"/>
                </a:lnTo>
                <a:lnTo>
                  <a:pt x="450" y="1216"/>
                </a:lnTo>
                <a:lnTo>
                  <a:pt x="31" y="1006"/>
                </a:lnTo>
                <a:lnTo>
                  <a:pt x="18" y="998"/>
                </a:lnTo>
                <a:lnTo>
                  <a:pt x="8" y="987"/>
                </a:lnTo>
                <a:lnTo>
                  <a:pt x="2" y="974"/>
                </a:lnTo>
                <a:lnTo>
                  <a:pt x="0" y="958"/>
                </a:lnTo>
                <a:lnTo>
                  <a:pt x="1" y="943"/>
                </a:lnTo>
                <a:lnTo>
                  <a:pt x="7" y="929"/>
                </a:lnTo>
                <a:lnTo>
                  <a:pt x="15" y="917"/>
                </a:lnTo>
                <a:lnTo>
                  <a:pt x="28" y="908"/>
                </a:lnTo>
                <a:lnTo>
                  <a:pt x="41" y="902"/>
                </a:lnTo>
                <a:lnTo>
                  <a:pt x="56" y="900"/>
                </a:lnTo>
                <a:lnTo>
                  <a:pt x="562" y="900"/>
                </a:lnTo>
                <a:lnTo>
                  <a:pt x="562" y="450"/>
                </a:lnTo>
                <a:lnTo>
                  <a:pt x="56" y="450"/>
                </a:lnTo>
                <a:lnTo>
                  <a:pt x="40" y="448"/>
                </a:lnTo>
                <a:lnTo>
                  <a:pt x="25" y="441"/>
                </a:lnTo>
                <a:lnTo>
                  <a:pt x="12" y="430"/>
                </a:lnTo>
                <a:lnTo>
                  <a:pt x="4" y="415"/>
                </a:lnTo>
                <a:lnTo>
                  <a:pt x="0" y="399"/>
                </a:lnTo>
                <a:lnTo>
                  <a:pt x="1" y="383"/>
                </a:lnTo>
                <a:lnTo>
                  <a:pt x="6" y="367"/>
                </a:lnTo>
                <a:lnTo>
                  <a:pt x="16" y="354"/>
                </a:lnTo>
                <a:lnTo>
                  <a:pt x="75" y="299"/>
                </a:lnTo>
                <a:lnTo>
                  <a:pt x="136" y="249"/>
                </a:lnTo>
                <a:lnTo>
                  <a:pt x="200" y="203"/>
                </a:lnTo>
                <a:lnTo>
                  <a:pt x="268" y="161"/>
                </a:lnTo>
                <a:lnTo>
                  <a:pt x="336" y="124"/>
                </a:lnTo>
                <a:lnTo>
                  <a:pt x="408" y="91"/>
                </a:lnTo>
                <a:lnTo>
                  <a:pt x="481" y="63"/>
                </a:lnTo>
                <a:lnTo>
                  <a:pt x="556" y="41"/>
                </a:lnTo>
                <a:lnTo>
                  <a:pt x="632" y="24"/>
                </a:lnTo>
                <a:lnTo>
                  <a:pt x="710" y="10"/>
                </a:lnTo>
                <a:lnTo>
                  <a:pt x="790" y="3"/>
                </a:lnTo>
                <a:lnTo>
                  <a:pt x="8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26"/>
          <p:cNvSpPr>
            <a:spLocks noEditPoints="1"/>
          </p:cNvSpPr>
          <p:nvPr/>
        </p:nvSpPr>
        <p:spPr bwMode="auto">
          <a:xfrm>
            <a:off x="4395239" y="4217988"/>
            <a:ext cx="585788" cy="585787"/>
          </a:xfrm>
          <a:custGeom>
            <a:avLst/>
            <a:gdLst>
              <a:gd name="T0" fmla="*/ 140 w 3317"/>
              <a:gd name="T1" fmla="*/ 2738 h 3317"/>
              <a:gd name="T2" fmla="*/ 505 w 3317"/>
              <a:gd name="T3" fmla="*/ 2779 h 3317"/>
              <a:gd name="T4" fmla="*/ 551 w 3317"/>
              <a:gd name="T5" fmla="*/ 3076 h 3317"/>
              <a:gd name="T6" fmla="*/ 691 w 3317"/>
              <a:gd name="T7" fmla="*/ 3095 h 3317"/>
              <a:gd name="T8" fmla="*/ 751 w 3317"/>
              <a:gd name="T9" fmla="*/ 2747 h 3317"/>
              <a:gd name="T10" fmla="*/ 642 w 3317"/>
              <a:gd name="T11" fmla="*/ 2607 h 3317"/>
              <a:gd name="T12" fmla="*/ 448 w 3317"/>
              <a:gd name="T13" fmla="*/ 2541 h 3317"/>
              <a:gd name="T14" fmla="*/ 2742 w 3317"/>
              <a:gd name="T15" fmla="*/ 2568 h 3317"/>
              <a:gd name="T16" fmla="*/ 2607 w 3317"/>
              <a:gd name="T17" fmla="*/ 2675 h 3317"/>
              <a:gd name="T18" fmla="*/ 2541 w 3317"/>
              <a:gd name="T19" fmla="*/ 2870 h 3317"/>
              <a:gd name="T20" fmla="*/ 2777 w 3317"/>
              <a:gd name="T21" fmla="*/ 3191 h 3317"/>
              <a:gd name="T22" fmla="*/ 2811 w 3317"/>
              <a:gd name="T23" fmla="*/ 2788 h 3317"/>
              <a:gd name="T24" fmla="*/ 3193 w 3317"/>
              <a:gd name="T25" fmla="*/ 2967 h 3317"/>
              <a:gd name="T26" fmla="*/ 3064 w 3317"/>
              <a:gd name="T27" fmla="*/ 2600 h 3317"/>
              <a:gd name="T28" fmla="*/ 626 w 3317"/>
              <a:gd name="T29" fmla="*/ 381 h 3317"/>
              <a:gd name="T30" fmla="*/ 285 w 3317"/>
              <a:gd name="T31" fmla="*/ 579 h 3317"/>
              <a:gd name="T32" fmla="*/ 136 w 3317"/>
              <a:gd name="T33" fmla="*/ 569 h 3317"/>
              <a:gd name="T34" fmla="*/ 461 w 3317"/>
              <a:gd name="T35" fmla="*/ 775 h 3317"/>
              <a:gd name="T36" fmla="*/ 672 w 3317"/>
              <a:gd name="T37" fmla="*/ 684 h 3317"/>
              <a:gd name="T38" fmla="*/ 755 w 3317"/>
              <a:gd name="T39" fmla="*/ 559 h 3317"/>
              <a:gd name="T40" fmla="*/ 727 w 3317"/>
              <a:gd name="T41" fmla="*/ 268 h 3317"/>
              <a:gd name="T42" fmla="*/ 2759 w 3317"/>
              <a:gd name="T43" fmla="*/ 131 h 3317"/>
              <a:gd name="T44" fmla="*/ 2542 w 3317"/>
              <a:gd name="T45" fmla="*/ 461 h 3317"/>
              <a:gd name="T46" fmla="*/ 2640 w 3317"/>
              <a:gd name="T47" fmla="*/ 678 h 3317"/>
              <a:gd name="T48" fmla="*/ 2758 w 3317"/>
              <a:gd name="T49" fmla="*/ 755 h 3317"/>
              <a:gd name="T50" fmla="*/ 3049 w 3317"/>
              <a:gd name="T51" fmla="*/ 726 h 3317"/>
              <a:gd name="T52" fmla="*/ 2949 w 3317"/>
              <a:gd name="T53" fmla="*/ 630 h 3317"/>
              <a:gd name="T54" fmla="*/ 2736 w 3317"/>
              <a:gd name="T55" fmla="*/ 315 h 3317"/>
              <a:gd name="T56" fmla="*/ 2947 w 3317"/>
              <a:gd name="T57" fmla="*/ 6 h 3317"/>
              <a:gd name="T58" fmla="*/ 3126 w 3317"/>
              <a:gd name="T59" fmla="*/ 158 h 3317"/>
              <a:gd name="T60" fmla="*/ 2958 w 3317"/>
              <a:gd name="T61" fmla="*/ 513 h 3317"/>
              <a:gd name="T62" fmla="*/ 3314 w 3317"/>
              <a:gd name="T63" fmla="*/ 497 h 3317"/>
              <a:gd name="T64" fmla="*/ 2989 w 3317"/>
              <a:gd name="T65" fmla="*/ 872 h 3317"/>
              <a:gd name="T66" fmla="*/ 2285 w 3317"/>
              <a:gd name="T67" fmla="*/ 1972 h 3317"/>
              <a:gd name="T68" fmla="*/ 2897 w 3317"/>
              <a:gd name="T69" fmla="*/ 2430 h 3317"/>
              <a:gd name="T70" fmla="*/ 3275 w 3317"/>
              <a:gd name="T71" fmla="*/ 2685 h 3317"/>
              <a:gd name="T72" fmla="*/ 3234 w 3317"/>
              <a:gd name="T73" fmla="*/ 3128 h 3317"/>
              <a:gd name="T74" fmla="*/ 2908 w 3317"/>
              <a:gd name="T75" fmla="*/ 2861 h 3317"/>
              <a:gd name="T76" fmla="*/ 2956 w 3317"/>
              <a:gd name="T77" fmla="*/ 3296 h 3317"/>
              <a:gd name="T78" fmla="*/ 2592 w 3317"/>
              <a:gd name="T79" fmla="*/ 3216 h 3317"/>
              <a:gd name="T80" fmla="*/ 2284 w 3317"/>
              <a:gd name="T81" fmla="*/ 2679 h 3317"/>
              <a:gd name="T82" fmla="*/ 2389 w 3317"/>
              <a:gd name="T83" fmla="*/ 2428 h 3317"/>
              <a:gd name="T84" fmla="*/ 2295 w 3317"/>
              <a:gd name="T85" fmla="*/ 2298 h 3317"/>
              <a:gd name="T86" fmla="*/ 1998 w 3317"/>
              <a:gd name="T87" fmla="*/ 2313 h 3317"/>
              <a:gd name="T88" fmla="*/ 1036 w 3317"/>
              <a:gd name="T89" fmla="*/ 2675 h 3317"/>
              <a:gd name="T90" fmla="*/ 742 w 3317"/>
              <a:gd name="T91" fmla="*/ 3201 h 3317"/>
              <a:gd name="T92" fmla="*/ 278 w 3317"/>
              <a:gd name="T93" fmla="*/ 3285 h 3317"/>
              <a:gd name="T94" fmla="*/ 470 w 3317"/>
              <a:gd name="T95" fmla="*/ 2996 h 3317"/>
              <a:gd name="T96" fmla="*/ 59 w 3317"/>
              <a:gd name="T97" fmla="*/ 2969 h 3317"/>
              <a:gd name="T98" fmla="*/ 44 w 3317"/>
              <a:gd name="T99" fmla="*/ 2680 h 3317"/>
              <a:gd name="T100" fmla="*/ 496 w 3317"/>
              <a:gd name="T101" fmla="*/ 2380 h 3317"/>
              <a:gd name="T102" fmla="*/ 889 w 3317"/>
              <a:gd name="T103" fmla="*/ 2417 h 3317"/>
              <a:gd name="T104" fmla="*/ 992 w 3317"/>
              <a:gd name="T105" fmla="*/ 2302 h 3317"/>
              <a:gd name="T106" fmla="*/ 942 w 3317"/>
              <a:gd name="T107" fmla="*/ 2053 h 3317"/>
              <a:gd name="T108" fmla="*/ 511 w 3317"/>
              <a:gd name="T109" fmla="*/ 936 h 3317"/>
              <a:gd name="T110" fmla="*/ 63 w 3317"/>
              <a:gd name="T111" fmla="*/ 671 h 3317"/>
              <a:gd name="T112" fmla="*/ 73 w 3317"/>
              <a:gd name="T113" fmla="*/ 200 h 3317"/>
              <a:gd name="T114" fmla="*/ 381 w 3317"/>
              <a:gd name="T115" fmla="*/ 465 h 3317"/>
              <a:gd name="T116" fmla="*/ 349 w 3317"/>
              <a:gd name="T117" fmla="*/ 45 h 3317"/>
              <a:gd name="T118" fmla="*/ 680 w 3317"/>
              <a:gd name="T119" fmla="*/ 68 h 3317"/>
              <a:gd name="T120" fmla="*/ 990 w 3317"/>
              <a:gd name="T121" fmla="*/ 600 h 3317"/>
              <a:gd name="T122" fmla="*/ 2267 w 3317"/>
              <a:gd name="T123" fmla="*/ 687 h 3317"/>
              <a:gd name="T124" fmla="*/ 2573 w 3317"/>
              <a:gd name="T125" fmla="*/ 118 h 3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7" h="3317">
                <a:moveTo>
                  <a:pt x="447" y="2541"/>
                </a:moveTo>
                <a:lnTo>
                  <a:pt x="410" y="2543"/>
                </a:lnTo>
                <a:lnTo>
                  <a:pt x="372" y="2549"/>
                </a:lnTo>
                <a:lnTo>
                  <a:pt x="336" y="2559"/>
                </a:lnTo>
                <a:lnTo>
                  <a:pt x="301" y="2573"/>
                </a:lnTo>
                <a:lnTo>
                  <a:pt x="268" y="2591"/>
                </a:lnTo>
                <a:lnTo>
                  <a:pt x="238" y="2613"/>
                </a:lnTo>
                <a:lnTo>
                  <a:pt x="208" y="2639"/>
                </a:lnTo>
                <a:lnTo>
                  <a:pt x="181" y="2669"/>
                </a:lnTo>
                <a:lnTo>
                  <a:pt x="158" y="2703"/>
                </a:lnTo>
                <a:lnTo>
                  <a:pt x="140" y="2738"/>
                </a:lnTo>
                <a:lnTo>
                  <a:pt x="126" y="2777"/>
                </a:lnTo>
                <a:lnTo>
                  <a:pt x="116" y="2816"/>
                </a:lnTo>
                <a:lnTo>
                  <a:pt x="329" y="2693"/>
                </a:lnTo>
                <a:lnTo>
                  <a:pt x="342" y="2687"/>
                </a:lnTo>
                <a:lnTo>
                  <a:pt x="355" y="2685"/>
                </a:lnTo>
                <a:lnTo>
                  <a:pt x="368" y="2687"/>
                </a:lnTo>
                <a:lnTo>
                  <a:pt x="381" y="2691"/>
                </a:lnTo>
                <a:lnTo>
                  <a:pt x="409" y="2704"/>
                </a:lnTo>
                <a:lnTo>
                  <a:pt x="444" y="2725"/>
                </a:lnTo>
                <a:lnTo>
                  <a:pt x="476" y="2749"/>
                </a:lnTo>
                <a:lnTo>
                  <a:pt x="505" y="2779"/>
                </a:lnTo>
                <a:lnTo>
                  <a:pt x="529" y="2811"/>
                </a:lnTo>
                <a:lnTo>
                  <a:pt x="549" y="2845"/>
                </a:lnTo>
                <a:lnTo>
                  <a:pt x="565" y="2882"/>
                </a:lnTo>
                <a:lnTo>
                  <a:pt x="575" y="2920"/>
                </a:lnTo>
                <a:lnTo>
                  <a:pt x="581" y="2962"/>
                </a:lnTo>
                <a:lnTo>
                  <a:pt x="581" y="3003"/>
                </a:lnTo>
                <a:lnTo>
                  <a:pt x="579" y="3032"/>
                </a:lnTo>
                <a:lnTo>
                  <a:pt x="577" y="3045"/>
                </a:lnTo>
                <a:lnTo>
                  <a:pt x="571" y="3058"/>
                </a:lnTo>
                <a:lnTo>
                  <a:pt x="562" y="3068"/>
                </a:lnTo>
                <a:lnTo>
                  <a:pt x="551" y="3076"/>
                </a:lnTo>
                <a:lnTo>
                  <a:pt x="350" y="3192"/>
                </a:lnTo>
                <a:lnTo>
                  <a:pt x="386" y="3201"/>
                </a:lnTo>
                <a:lnTo>
                  <a:pt x="424" y="3205"/>
                </a:lnTo>
                <a:lnTo>
                  <a:pt x="461" y="3205"/>
                </a:lnTo>
                <a:lnTo>
                  <a:pt x="497" y="3201"/>
                </a:lnTo>
                <a:lnTo>
                  <a:pt x="533" y="3193"/>
                </a:lnTo>
                <a:lnTo>
                  <a:pt x="569" y="3181"/>
                </a:lnTo>
                <a:lnTo>
                  <a:pt x="602" y="3165"/>
                </a:lnTo>
                <a:lnTo>
                  <a:pt x="634" y="3146"/>
                </a:lnTo>
                <a:lnTo>
                  <a:pt x="664" y="3122"/>
                </a:lnTo>
                <a:lnTo>
                  <a:pt x="691" y="3095"/>
                </a:lnTo>
                <a:lnTo>
                  <a:pt x="717" y="3064"/>
                </a:lnTo>
                <a:lnTo>
                  <a:pt x="736" y="3032"/>
                </a:lnTo>
                <a:lnTo>
                  <a:pt x="752" y="2999"/>
                </a:lnTo>
                <a:lnTo>
                  <a:pt x="764" y="2964"/>
                </a:lnTo>
                <a:lnTo>
                  <a:pt x="771" y="2929"/>
                </a:lnTo>
                <a:lnTo>
                  <a:pt x="775" y="2891"/>
                </a:lnTo>
                <a:lnTo>
                  <a:pt x="775" y="2855"/>
                </a:lnTo>
                <a:lnTo>
                  <a:pt x="773" y="2824"/>
                </a:lnTo>
                <a:lnTo>
                  <a:pt x="768" y="2801"/>
                </a:lnTo>
                <a:lnTo>
                  <a:pt x="763" y="2778"/>
                </a:lnTo>
                <a:lnTo>
                  <a:pt x="751" y="2747"/>
                </a:lnTo>
                <a:lnTo>
                  <a:pt x="749" y="2740"/>
                </a:lnTo>
                <a:lnTo>
                  <a:pt x="746" y="2732"/>
                </a:lnTo>
                <a:lnTo>
                  <a:pt x="735" y="2711"/>
                </a:lnTo>
                <a:lnTo>
                  <a:pt x="722" y="2690"/>
                </a:lnTo>
                <a:lnTo>
                  <a:pt x="697" y="2659"/>
                </a:lnTo>
                <a:lnTo>
                  <a:pt x="691" y="2652"/>
                </a:lnTo>
                <a:lnTo>
                  <a:pt x="684" y="2645"/>
                </a:lnTo>
                <a:lnTo>
                  <a:pt x="678" y="2638"/>
                </a:lnTo>
                <a:lnTo>
                  <a:pt x="671" y="2632"/>
                </a:lnTo>
                <a:lnTo>
                  <a:pt x="654" y="2617"/>
                </a:lnTo>
                <a:lnTo>
                  <a:pt x="642" y="2607"/>
                </a:lnTo>
                <a:lnTo>
                  <a:pt x="623" y="2594"/>
                </a:lnTo>
                <a:lnTo>
                  <a:pt x="617" y="2590"/>
                </a:lnTo>
                <a:lnTo>
                  <a:pt x="610" y="2585"/>
                </a:lnTo>
                <a:lnTo>
                  <a:pt x="592" y="2576"/>
                </a:lnTo>
                <a:lnTo>
                  <a:pt x="574" y="2568"/>
                </a:lnTo>
                <a:lnTo>
                  <a:pt x="559" y="2562"/>
                </a:lnTo>
                <a:lnTo>
                  <a:pt x="534" y="2554"/>
                </a:lnTo>
                <a:lnTo>
                  <a:pt x="524" y="2551"/>
                </a:lnTo>
                <a:lnTo>
                  <a:pt x="491" y="2545"/>
                </a:lnTo>
                <a:lnTo>
                  <a:pt x="487" y="2544"/>
                </a:lnTo>
                <a:lnTo>
                  <a:pt x="448" y="2541"/>
                </a:lnTo>
                <a:lnTo>
                  <a:pt x="447" y="2541"/>
                </a:lnTo>
                <a:close/>
                <a:moveTo>
                  <a:pt x="2873" y="2541"/>
                </a:moveTo>
                <a:lnTo>
                  <a:pt x="2870" y="2541"/>
                </a:lnTo>
                <a:lnTo>
                  <a:pt x="2823" y="2545"/>
                </a:lnTo>
                <a:lnTo>
                  <a:pt x="2816" y="2546"/>
                </a:lnTo>
                <a:lnTo>
                  <a:pt x="2810" y="2547"/>
                </a:lnTo>
                <a:lnTo>
                  <a:pt x="2793" y="2551"/>
                </a:lnTo>
                <a:lnTo>
                  <a:pt x="2777" y="2555"/>
                </a:lnTo>
                <a:lnTo>
                  <a:pt x="2764" y="2559"/>
                </a:lnTo>
                <a:lnTo>
                  <a:pt x="2752" y="2564"/>
                </a:lnTo>
                <a:lnTo>
                  <a:pt x="2742" y="2568"/>
                </a:lnTo>
                <a:lnTo>
                  <a:pt x="2732" y="2572"/>
                </a:lnTo>
                <a:lnTo>
                  <a:pt x="2711" y="2582"/>
                </a:lnTo>
                <a:lnTo>
                  <a:pt x="2691" y="2595"/>
                </a:lnTo>
                <a:lnTo>
                  <a:pt x="2660" y="2620"/>
                </a:lnTo>
                <a:lnTo>
                  <a:pt x="2652" y="2626"/>
                </a:lnTo>
                <a:lnTo>
                  <a:pt x="2645" y="2634"/>
                </a:lnTo>
                <a:lnTo>
                  <a:pt x="2638" y="2640"/>
                </a:lnTo>
                <a:lnTo>
                  <a:pt x="2632" y="2646"/>
                </a:lnTo>
                <a:lnTo>
                  <a:pt x="2617" y="2664"/>
                </a:lnTo>
                <a:lnTo>
                  <a:pt x="2612" y="2669"/>
                </a:lnTo>
                <a:lnTo>
                  <a:pt x="2607" y="2675"/>
                </a:lnTo>
                <a:lnTo>
                  <a:pt x="2593" y="2695"/>
                </a:lnTo>
                <a:lnTo>
                  <a:pt x="2586" y="2707"/>
                </a:lnTo>
                <a:lnTo>
                  <a:pt x="2576" y="2726"/>
                </a:lnTo>
                <a:lnTo>
                  <a:pt x="2568" y="2742"/>
                </a:lnTo>
                <a:lnTo>
                  <a:pt x="2562" y="2758"/>
                </a:lnTo>
                <a:lnTo>
                  <a:pt x="2554" y="2782"/>
                </a:lnTo>
                <a:lnTo>
                  <a:pt x="2551" y="2794"/>
                </a:lnTo>
                <a:lnTo>
                  <a:pt x="2545" y="2825"/>
                </a:lnTo>
                <a:lnTo>
                  <a:pt x="2544" y="2830"/>
                </a:lnTo>
                <a:lnTo>
                  <a:pt x="2542" y="2869"/>
                </a:lnTo>
                <a:lnTo>
                  <a:pt x="2541" y="2870"/>
                </a:lnTo>
                <a:lnTo>
                  <a:pt x="2543" y="2908"/>
                </a:lnTo>
                <a:lnTo>
                  <a:pt x="2549" y="2945"/>
                </a:lnTo>
                <a:lnTo>
                  <a:pt x="2559" y="2981"/>
                </a:lnTo>
                <a:lnTo>
                  <a:pt x="2573" y="3016"/>
                </a:lnTo>
                <a:lnTo>
                  <a:pt x="2591" y="3049"/>
                </a:lnTo>
                <a:lnTo>
                  <a:pt x="2614" y="3079"/>
                </a:lnTo>
                <a:lnTo>
                  <a:pt x="2639" y="3109"/>
                </a:lnTo>
                <a:lnTo>
                  <a:pt x="2670" y="3136"/>
                </a:lnTo>
                <a:lnTo>
                  <a:pt x="2703" y="3159"/>
                </a:lnTo>
                <a:lnTo>
                  <a:pt x="2739" y="3177"/>
                </a:lnTo>
                <a:lnTo>
                  <a:pt x="2777" y="3191"/>
                </a:lnTo>
                <a:lnTo>
                  <a:pt x="2816" y="3201"/>
                </a:lnTo>
                <a:lnTo>
                  <a:pt x="2693" y="2988"/>
                </a:lnTo>
                <a:lnTo>
                  <a:pt x="2688" y="2975"/>
                </a:lnTo>
                <a:lnTo>
                  <a:pt x="2686" y="2962"/>
                </a:lnTo>
                <a:lnTo>
                  <a:pt x="2687" y="2949"/>
                </a:lnTo>
                <a:lnTo>
                  <a:pt x="2691" y="2936"/>
                </a:lnTo>
                <a:lnTo>
                  <a:pt x="2704" y="2908"/>
                </a:lnTo>
                <a:lnTo>
                  <a:pt x="2725" y="2873"/>
                </a:lnTo>
                <a:lnTo>
                  <a:pt x="2750" y="2841"/>
                </a:lnTo>
                <a:lnTo>
                  <a:pt x="2779" y="2812"/>
                </a:lnTo>
                <a:lnTo>
                  <a:pt x="2811" y="2788"/>
                </a:lnTo>
                <a:lnTo>
                  <a:pt x="2845" y="2768"/>
                </a:lnTo>
                <a:lnTo>
                  <a:pt x="2882" y="2752"/>
                </a:lnTo>
                <a:lnTo>
                  <a:pt x="2921" y="2742"/>
                </a:lnTo>
                <a:lnTo>
                  <a:pt x="2962" y="2736"/>
                </a:lnTo>
                <a:lnTo>
                  <a:pt x="3003" y="2736"/>
                </a:lnTo>
                <a:lnTo>
                  <a:pt x="3032" y="2738"/>
                </a:lnTo>
                <a:lnTo>
                  <a:pt x="3046" y="2740"/>
                </a:lnTo>
                <a:lnTo>
                  <a:pt x="3058" y="2746"/>
                </a:lnTo>
                <a:lnTo>
                  <a:pt x="3068" y="2755"/>
                </a:lnTo>
                <a:lnTo>
                  <a:pt x="3076" y="2766"/>
                </a:lnTo>
                <a:lnTo>
                  <a:pt x="3193" y="2967"/>
                </a:lnTo>
                <a:lnTo>
                  <a:pt x="3201" y="2931"/>
                </a:lnTo>
                <a:lnTo>
                  <a:pt x="3205" y="2893"/>
                </a:lnTo>
                <a:lnTo>
                  <a:pt x="3206" y="2856"/>
                </a:lnTo>
                <a:lnTo>
                  <a:pt x="3202" y="2820"/>
                </a:lnTo>
                <a:lnTo>
                  <a:pt x="3194" y="2784"/>
                </a:lnTo>
                <a:lnTo>
                  <a:pt x="3182" y="2748"/>
                </a:lnTo>
                <a:lnTo>
                  <a:pt x="3166" y="2715"/>
                </a:lnTo>
                <a:lnTo>
                  <a:pt x="3146" y="2683"/>
                </a:lnTo>
                <a:lnTo>
                  <a:pt x="3123" y="2653"/>
                </a:lnTo>
                <a:lnTo>
                  <a:pt x="3096" y="2626"/>
                </a:lnTo>
                <a:lnTo>
                  <a:pt x="3064" y="2600"/>
                </a:lnTo>
                <a:lnTo>
                  <a:pt x="3029" y="2579"/>
                </a:lnTo>
                <a:lnTo>
                  <a:pt x="2992" y="2562"/>
                </a:lnTo>
                <a:lnTo>
                  <a:pt x="2954" y="2550"/>
                </a:lnTo>
                <a:lnTo>
                  <a:pt x="2913" y="2543"/>
                </a:lnTo>
                <a:lnTo>
                  <a:pt x="2873" y="2541"/>
                </a:lnTo>
                <a:close/>
                <a:moveTo>
                  <a:pt x="501" y="116"/>
                </a:moveTo>
                <a:lnTo>
                  <a:pt x="624" y="329"/>
                </a:lnTo>
                <a:lnTo>
                  <a:pt x="630" y="342"/>
                </a:lnTo>
                <a:lnTo>
                  <a:pt x="632" y="355"/>
                </a:lnTo>
                <a:lnTo>
                  <a:pt x="630" y="368"/>
                </a:lnTo>
                <a:lnTo>
                  <a:pt x="626" y="381"/>
                </a:lnTo>
                <a:lnTo>
                  <a:pt x="613" y="409"/>
                </a:lnTo>
                <a:lnTo>
                  <a:pt x="592" y="445"/>
                </a:lnTo>
                <a:lnTo>
                  <a:pt x="567" y="477"/>
                </a:lnTo>
                <a:lnTo>
                  <a:pt x="538" y="505"/>
                </a:lnTo>
                <a:lnTo>
                  <a:pt x="506" y="529"/>
                </a:lnTo>
                <a:lnTo>
                  <a:pt x="472" y="550"/>
                </a:lnTo>
                <a:lnTo>
                  <a:pt x="436" y="565"/>
                </a:lnTo>
                <a:lnTo>
                  <a:pt x="397" y="575"/>
                </a:lnTo>
                <a:lnTo>
                  <a:pt x="356" y="581"/>
                </a:lnTo>
                <a:lnTo>
                  <a:pt x="315" y="581"/>
                </a:lnTo>
                <a:lnTo>
                  <a:pt x="285" y="579"/>
                </a:lnTo>
                <a:lnTo>
                  <a:pt x="272" y="576"/>
                </a:lnTo>
                <a:lnTo>
                  <a:pt x="259" y="571"/>
                </a:lnTo>
                <a:lnTo>
                  <a:pt x="249" y="562"/>
                </a:lnTo>
                <a:lnTo>
                  <a:pt x="241" y="551"/>
                </a:lnTo>
                <a:lnTo>
                  <a:pt x="125" y="350"/>
                </a:lnTo>
                <a:lnTo>
                  <a:pt x="116" y="386"/>
                </a:lnTo>
                <a:lnTo>
                  <a:pt x="112" y="424"/>
                </a:lnTo>
                <a:lnTo>
                  <a:pt x="112" y="460"/>
                </a:lnTo>
                <a:lnTo>
                  <a:pt x="116" y="497"/>
                </a:lnTo>
                <a:lnTo>
                  <a:pt x="124" y="533"/>
                </a:lnTo>
                <a:lnTo>
                  <a:pt x="136" y="569"/>
                </a:lnTo>
                <a:lnTo>
                  <a:pt x="152" y="602"/>
                </a:lnTo>
                <a:lnTo>
                  <a:pt x="171" y="634"/>
                </a:lnTo>
                <a:lnTo>
                  <a:pt x="195" y="664"/>
                </a:lnTo>
                <a:lnTo>
                  <a:pt x="222" y="691"/>
                </a:lnTo>
                <a:lnTo>
                  <a:pt x="253" y="717"/>
                </a:lnTo>
                <a:lnTo>
                  <a:pt x="285" y="736"/>
                </a:lnTo>
                <a:lnTo>
                  <a:pt x="318" y="752"/>
                </a:lnTo>
                <a:lnTo>
                  <a:pt x="352" y="763"/>
                </a:lnTo>
                <a:lnTo>
                  <a:pt x="387" y="771"/>
                </a:lnTo>
                <a:lnTo>
                  <a:pt x="425" y="775"/>
                </a:lnTo>
                <a:lnTo>
                  <a:pt x="461" y="775"/>
                </a:lnTo>
                <a:lnTo>
                  <a:pt x="493" y="772"/>
                </a:lnTo>
                <a:lnTo>
                  <a:pt x="514" y="768"/>
                </a:lnTo>
                <a:lnTo>
                  <a:pt x="539" y="762"/>
                </a:lnTo>
                <a:lnTo>
                  <a:pt x="568" y="752"/>
                </a:lnTo>
                <a:lnTo>
                  <a:pt x="585" y="745"/>
                </a:lnTo>
                <a:lnTo>
                  <a:pt x="606" y="734"/>
                </a:lnTo>
                <a:lnTo>
                  <a:pt x="627" y="722"/>
                </a:lnTo>
                <a:lnTo>
                  <a:pt x="629" y="720"/>
                </a:lnTo>
                <a:lnTo>
                  <a:pt x="658" y="697"/>
                </a:lnTo>
                <a:lnTo>
                  <a:pt x="665" y="691"/>
                </a:lnTo>
                <a:lnTo>
                  <a:pt x="672" y="684"/>
                </a:lnTo>
                <a:lnTo>
                  <a:pt x="679" y="677"/>
                </a:lnTo>
                <a:lnTo>
                  <a:pt x="685" y="671"/>
                </a:lnTo>
                <a:lnTo>
                  <a:pt x="700" y="654"/>
                </a:lnTo>
                <a:lnTo>
                  <a:pt x="705" y="648"/>
                </a:lnTo>
                <a:lnTo>
                  <a:pt x="710" y="642"/>
                </a:lnTo>
                <a:lnTo>
                  <a:pt x="723" y="623"/>
                </a:lnTo>
                <a:lnTo>
                  <a:pt x="727" y="617"/>
                </a:lnTo>
                <a:lnTo>
                  <a:pt x="732" y="610"/>
                </a:lnTo>
                <a:lnTo>
                  <a:pt x="741" y="592"/>
                </a:lnTo>
                <a:lnTo>
                  <a:pt x="749" y="574"/>
                </a:lnTo>
                <a:lnTo>
                  <a:pt x="755" y="559"/>
                </a:lnTo>
                <a:lnTo>
                  <a:pt x="763" y="534"/>
                </a:lnTo>
                <a:lnTo>
                  <a:pt x="766" y="524"/>
                </a:lnTo>
                <a:lnTo>
                  <a:pt x="772" y="491"/>
                </a:lnTo>
                <a:lnTo>
                  <a:pt x="773" y="488"/>
                </a:lnTo>
                <a:lnTo>
                  <a:pt x="776" y="448"/>
                </a:lnTo>
                <a:lnTo>
                  <a:pt x="776" y="448"/>
                </a:lnTo>
                <a:lnTo>
                  <a:pt x="774" y="410"/>
                </a:lnTo>
                <a:lnTo>
                  <a:pt x="768" y="372"/>
                </a:lnTo>
                <a:lnTo>
                  <a:pt x="758" y="336"/>
                </a:lnTo>
                <a:lnTo>
                  <a:pt x="744" y="301"/>
                </a:lnTo>
                <a:lnTo>
                  <a:pt x="727" y="268"/>
                </a:lnTo>
                <a:lnTo>
                  <a:pt x="704" y="237"/>
                </a:lnTo>
                <a:lnTo>
                  <a:pt x="678" y="208"/>
                </a:lnTo>
                <a:lnTo>
                  <a:pt x="648" y="181"/>
                </a:lnTo>
                <a:lnTo>
                  <a:pt x="614" y="158"/>
                </a:lnTo>
                <a:lnTo>
                  <a:pt x="579" y="139"/>
                </a:lnTo>
                <a:lnTo>
                  <a:pt x="540" y="125"/>
                </a:lnTo>
                <a:lnTo>
                  <a:pt x="501" y="116"/>
                </a:lnTo>
                <a:close/>
                <a:moveTo>
                  <a:pt x="2874" y="111"/>
                </a:moveTo>
                <a:lnTo>
                  <a:pt x="2835" y="113"/>
                </a:lnTo>
                <a:lnTo>
                  <a:pt x="2797" y="120"/>
                </a:lnTo>
                <a:lnTo>
                  <a:pt x="2759" y="131"/>
                </a:lnTo>
                <a:lnTo>
                  <a:pt x="2723" y="147"/>
                </a:lnTo>
                <a:lnTo>
                  <a:pt x="2689" y="167"/>
                </a:lnTo>
                <a:lnTo>
                  <a:pt x="2657" y="191"/>
                </a:lnTo>
                <a:lnTo>
                  <a:pt x="2628" y="220"/>
                </a:lnTo>
                <a:lnTo>
                  <a:pt x="2600" y="253"/>
                </a:lnTo>
                <a:lnTo>
                  <a:pt x="2581" y="284"/>
                </a:lnTo>
                <a:lnTo>
                  <a:pt x="2565" y="317"/>
                </a:lnTo>
                <a:lnTo>
                  <a:pt x="2554" y="352"/>
                </a:lnTo>
                <a:lnTo>
                  <a:pt x="2546" y="387"/>
                </a:lnTo>
                <a:lnTo>
                  <a:pt x="2542" y="424"/>
                </a:lnTo>
                <a:lnTo>
                  <a:pt x="2542" y="461"/>
                </a:lnTo>
                <a:lnTo>
                  <a:pt x="2545" y="493"/>
                </a:lnTo>
                <a:lnTo>
                  <a:pt x="2549" y="514"/>
                </a:lnTo>
                <a:lnTo>
                  <a:pt x="2555" y="539"/>
                </a:lnTo>
                <a:lnTo>
                  <a:pt x="2565" y="568"/>
                </a:lnTo>
                <a:lnTo>
                  <a:pt x="2572" y="585"/>
                </a:lnTo>
                <a:lnTo>
                  <a:pt x="2583" y="606"/>
                </a:lnTo>
                <a:lnTo>
                  <a:pt x="2595" y="626"/>
                </a:lnTo>
                <a:lnTo>
                  <a:pt x="2620" y="657"/>
                </a:lnTo>
                <a:lnTo>
                  <a:pt x="2626" y="665"/>
                </a:lnTo>
                <a:lnTo>
                  <a:pt x="2633" y="672"/>
                </a:lnTo>
                <a:lnTo>
                  <a:pt x="2640" y="678"/>
                </a:lnTo>
                <a:lnTo>
                  <a:pt x="2646" y="685"/>
                </a:lnTo>
                <a:lnTo>
                  <a:pt x="2664" y="700"/>
                </a:lnTo>
                <a:lnTo>
                  <a:pt x="2669" y="705"/>
                </a:lnTo>
                <a:lnTo>
                  <a:pt x="2675" y="710"/>
                </a:lnTo>
                <a:lnTo>
                  <a:pt x="2694" y="723"/>
                </a:lnTo>
                <a:lnTo>
                  <a:pt x="2701" y="727"/>
                </a:lnTo>
                <a:lnTo>
                  <a:pt x="2707" y="731"/>
                </a:lnTo>
                <a:lnTo>
                  <a:pt x="2725" y="741"/>
                </a:lnTo>
                <a:lnTo>
                  <a:pt x="2743" y="749"/>
                </a:lnTo>
                <a:lnTo>
                  <a:pt x="2750" y="752"/>
                </a:lnTo>
                <a:lnTo>
                  <a:pt x="2758" y="755"/>
                </a:lnTo>
                <a:lnTo>
                  <a:pt x="2783" y="763"/>
                </a:lnTo>
                <a:lnTo>
                  <a:pt x="2793" y="766"/>
                </a:lnTo>
                <a:lnTo>
                  <a:pt x="2825" y="772"/>
                </a:lnTo>
                <a:lnTo>
                  <a:pt x="2830" y="773"/>
                </a:lnTo>
                <a:lnTo>
                  <a:pt x="2869" y="775"/>
                </a:lnTo>
                <a:lnTo>
                  <a:pt x="2869" y="776"/>
                </a:lnTo>
                <a:lnTo>
                  <a:pt x="2907" y="774"/>
                </a:lnTo>
                <a:lnTo>
                  <a:pt x="2945" y="768"/>
                </a:lnTo>
                <a:lnTo>
                  <a:pt x="2981" y="758"/>
                </a:lnTo>
                <a:lnTo>
                  <a:pt x="3016" y="744"/>
                </a:lnTo>
                <a:lnTo>
                  <a:pt x="3049" y="726"/>
                </a:lnTo>
                <a:lnTo>
                  <a:pt x="3080" y="704"/>
                </a:lnTo>
                <a:lnTo>
                  <a:pt x="3109" y="678"/>
                </a:lnTo>
                <a:lnTo>
                  <a:pt x="3136" y="647"/>
                </a:lnTo>
                <a:lnTo>
                  <a:pt x="3159" y="614"/>
                </a:lnTo>
                <a:lnTo>
                  <a:pt x="3178" y="578"/>
                </a:lnTo>
                <a:lnTo>
                  <a:pt x="3192" y="540"/>
                </a:lnTo>
                <a:lnTo>
                  <a:pt x="3201" y="501"/>
                </a:lnTo>
                <a:lnTo>
                  <a:pt x="2988" y="624"/>
                </a:lnTo>
                <a:lnTo>
                  <a:pt x="2975" y="629"/>
                </a:lnTo>
                <a:lnTo>
                  <a:pt x="2962" y="631"/>
                </a:lnTo>
                <a:lnTo>
                  <a:pt x="2949" y="630"/>
                </a:lnTo>
                <a:lnTo>
                  <a:pt x="2936" y="626"/>
                </a:lnTo>
                <a:lnTo>
                  <a:pt x="2908" y="612"/>
                </a:lnTo>
                <a:lnTo>
                  <a:pt x="2872" y="592"/>
                </a:lnTo>
                <a:lnTo>
                  <a:pt x="2840" y="567"/>
                </a:lnTo>
                <a:lnTo>
                  <a:pt x="2812" y="538"/>
                </a:lnTo>
                <a:lnTo>
                  <a:pt x="2788" y="506"/>
                </a:lnTo>
                <a:lnTo>
                  <a:pt x="2768" y="472"/>
                </a:lnTo>
                <a:lnTo>
                  <a:pt x="2752" y="435"/>
                </a:lnTo>
                <a:lnTo>
                  <a:pt x="2742" y="397"/>
                </a:lnTo>
                <a:lnTo>
                  <a:pt x="2736" y="356"/>
                </a:lnTo>
                <a:lnTo>
                  <a:pt x="2736" y="315"/>
                </a:lnTo>
                <a:lnTo>
                  <a:pt x="2738" y="285"/>
                </a:lnTo>
                <a:lnTo>
                  <a:pt x="2741" y="271"/>
                </a:lnTo>
                <a:lnTo>
                  <a:pt x="2746" y="259"/>
                </a:lnTo>
                <a:lnTo>
                  <a:pt x="2755" y="249"/>
                </a:lnTo>
                <a:lnTo>
                  <a:pt x="2766" y="241"/>
                </a:lnTo>
                <a:lnTo>
                  <a:pt x="2967" y="124"/>
                </a:lnTo>
                <a:lnTo>
                  <a:pt x="2920" y="114"/>
                </a:lnTo>
                <a:lnTo>
                  <a:pt x="2874" y="111"/>
                </a:lnTo>
                <a:close/>
                <a:moveTo>
                  <a:pt x="2857" y="0"/>
                </a:moveTo>
                <a:lnTo>
                  <a:pt x="2902" y="1"/>
                </a:lnTo>
                <a:lnTo>
                  <a:pt x="2947" y="6"/>
                </a:lnTo>
                <a:lnTo>
                  <a:pt x="2991" y="15"/>
                </a:lnTo>
                <a:lnTo>
                  <a:pt x="3034" y="30"/>
                </a:lnTo>
                <a:lnTo>
                  <a:pt x="3076" y="49"/>
                </a:lnTo>
                <a:lnTo>
                  <a:pt x="3117" y="72"/>
                </a:lnTo>
                <a:lnTo>
                  <a:pt x="3128" y="82"/>
                </a:lnTo>
                <a:lnTo>
                  <a:pt x="3136" y="94"/>
                </a:lnTo>
                <a:lnTo>
                  <a:pt x="3141" y="107"/>
                </a:lnTo>
                <a:lnTo>
                  <a:pt x="3142" y="121"/>
                </a:lnTo>
                <a:lnTo>
                  <a:pt x="3140" y="135"/>
                </a:lnTo>
                <a:lnTo>
                  <a:pt x="3134" y="148"/>
                </a:lnTo>
                <a:lnTo>
                  <a:pt x="3126" y="158"/>
                </a:lnTo>
                <a:lnTo>
                  <a:pt x="3115" y="167"/>
                </a:lnTo>
                <a:lnTo>
                  <a:pt x="2847" y="322"/>
                </a:lnTo>
                <a:lnTo>
                  <a:pt x="2847" y="351"/>
                </a:lnTo>
                <a:lnTo>
                  <a:pt x="2852" y="380"/>
                </a:lnTo>
                <a:lnTo>
                  <a:pt x="2861" y="409"/>
                </a:lnTo>
                <a:lnTo>
                  <a:pt x="2873" y="434"/>
                </a:lnTo>
                <a:lnTo>
                  <a:pt x="2889" y="458"/>
                </a:lnTo>
                <a:lnTo>
                  <a:pt x="2909" y="479"/>
                </a:lnTo>
                <a:lnTo>
                  <a:pt x="2932" y="498"/>
                </a:lnTo>
                <a:lnTo>
                  <a:pt x="2958" y="513"/>
                </a:lnTo>
                <a:lnTo>
                  <a:pt x="2958" y="513"/>
                </a:lnTo>
                <a:lnTo>
                  <a:pt x="3231" y="355"/>
                </a:lnTo>
                <a:lnTo>
                  <a:pt x="3245" y="350"/>
                </a:lnTo>
                <a:lnTo>
                  <a:pt x="3258" y="348"/>
                </a:lnTo>
                <a:lnTo>
                  <a:pt x="3272" y="349"/>
                </a:lnTo>
                <a:lnTo>
                  <a:pt x="3285" y="354"/>
                </a:lnTo>
                <a:lnTo>
                  <a:pt x="3296" y="361"/>
                </a:lnTo>
                <a:lnTo>
                  <a:pt x="3305" y="372"/>
                </a:lnTo>
                <a:lnTo>
                  <a:pt x="3311" y="384"/>
                </a:lnTo>
                <a:lnTo>
                  <a:pt x="3315" y="398"/>
                </a:lnTo>
                <a:lnTo>
                  <a:pt x="3317" y="448"/>
                </a:lnTo>
                <a:lnTo>
                  <a:pt x="3314" y="497"/>
                </a:lnTo>
                <a:lnTo>
                  <a:pt x="3305" y="545"/>
                </a:lnTo>
                <a:lnTo>
                  <a:pt x="3292" y="592"/>
                </a:lnTo>
                <a:lnTo>
                  <a:pt x="3273" y="637"/>
                </a:lnTo>
                <a:lnTo>
                  <a:pt x="3249" y="679"/>
                </a:lnTo>
                <a:lnTo>
                  <a:pt x="3220" y="720"/>
                </a:lnTo>
                <a:lnTo>
                  <a:pt x="3187" y="757"/>
                </a:lnTo>
                <a:lnTo>
                  <a:pt x="3152" y="788"/>
                </a:lnTo>
                <a:lnTo>
                  <a:pt x="3115" y="815"/>
                </a:lnTo>
                <a:lnTo>
                  <a:pt x="3074" y="838"/>
                </a:lnTo>
                <a:lnTo>
                  <a:pt x="3032" y="857"/>
                </a:lnTo>
                <a:lnTo>
                  <a:pt x="2989" y="872"/>
                </a:lnTo>
                <a:lnTo>
                  <a:pt x="2944" y="881"/>
                </a:lnTo>
                <a:lnTo>
                  <a:pt x="2897" y="886"/>
                </a:lnTo>
                <a:lnTo>
                  <a:pt x="2807" y="935"/>
                </a:lnTo>
                <a:lnTo>
                  <a:pt x="2717" y="990"/>
                </a:lnTo>
                <a:lnTo>
                  <a:pt x="2630" y="1050"/>
                </a:lnTo>
                <a:lnTo>
                  <a:pt x="2543" y="1114"/>
                </a:lnTo>
                <a:lnTo>
                  <a:pt x="2458" y="1185"/>
                </a:lnTo>
                <a:lnTo>
                  <a:pt x="2372" y="1262"/>
                </a:lnTo>
                <a:lnTo>
                  <a:pt x="2285" y="1346"/>
                </a:lnTo>
                <a:lnTo>
                  <a:pt x="1972" y="1659"/>
                </a:lnTo>
                <a:lnTo>
                  <a:pt x="2285" y="1972"/>
                </a:lnTo>
                <a:lnTo>
                  <a:pt x="2319" y="2004"/>
                </a:lnTo>
                <a:lnTo>
                  <a:pt x="2357" y="2038"/>
                </a:lnTo>
                <a:lnTo>
                  <a:pt x="2398" y="2073"/>
                </a:lnTo>
                <a:lnTo>
                  <a:pt x="2444" y="2111"/>
                </a:lnTo>
                <a:lnTo>
                  <a:pt x="2496" y="2151"/>
                </a:lnTo>
                <a:lnTo>
                  <a:pt x="2551" y="2192"/>
                </a:lnTo>
                <a:lnTo>
                  <a:pt x="2611" y="2235"/>
                </a:lnTo>
                <a:lnTo>
                  <a:pt x="2675" y="2281"/>
                </a:lnTo>
                <a:lnTo>
                  <a:pt x="2744" y="2329"/>
                </a:lnTo>
                <a:lnTo>
                  <a:pt x="2819" y="2379"/>
                </a:lnTo>
                <a:lnTo>
                  <a:pt x="2897" y="2430"/>
                </a:lnTo>
                <a:lnTo>
                  <a:pt x="2938" y="2434"/>
                </a:lnTo>
                <a:lnTo>
                  <a:pt x="2978" y="2442"/>
                </a:lnTo>
                <a:lnTo>
                  <a:pt x="3017" y="2454"/>
                </a:lnTo>
                <a:lnTo>
                  <a:pt x="3056" y="2469"/>
                </a:lnTo>
                <a:lnTo>
                  <a:pt x="3094" y="2488"/>
                </a:lnTo>
                <a:lnTo>
                  <a:pt x="3129" y="2511"/>
                </a:lnTo>
                <a:lnTo>
                  <a:pt x="3166" y="2540"/>
                </a:lnTo>
                <a:lnTo>
                  <a:pt x="3199" y="2572"/>
                </a:lnTo>
                <a:lnTo>
                  <a:pt x="3228" y="2609"/>
                </a:lnTo>
                <a:lnTo>
                  <a:pt x="3254" y="2646"/>
                </a:lnTo>
                <a:lnTo>
                  <a:pt x="3275" y="2685"/>
                </a:lnTo>
                <a:lnTo>
                  <a:pt x="3292" y="2726"/>
                </a:lnTo>
                <a:lnTo>
                  <a:pt x="3305" y="2770"/>
                </a:lnTo>
                <a:lnTo>
                  <a:pt x="3313" y="2813"/>
                </a:lnTo>
                <a:lnTo>
                  <a:pt x="3317" y="2857"/>
                </a:lnTo>
                <a:lnTo>
                  <a:pt x="3316" y="2901"/>
                </a:lnTo>
                <a:lnTo>
                  <a:pt x="3311" y="2947"/>
                </a:lnTo>
                <a:lnTo>
                  <a:pt x="3302" y="2990"/>
                </a:lnTo>
                <a:lnTo>
                  <a:pt x="3287" y="3033"/>
                </a:lnTo>
                <a:lnTo>
                  <a:pt x="3268" y="3075"/>
                </a:lnTo>
                <a:lnTo>
                  <a:pt x="3245" y="3117"/>
                </a:lnTo>
                <a:lnTo>
                  <a:pt x="3234" y="3128"/>
                </a:lnTo>
                <a:lnTo>
                  <a:pt x="3223" y="3135"/>
                </a:lnTo>
                <a:lnTo>
                  <a:pt x="3210" y="3140"/>
                </a:lnTo>
                <a:lnTo>
                  <a:pt x="3196" y="3142"/>
                </a:lnTo>
                <a:lnTo>
                  <a:pt x="3182" y="3140"/>
                </a:lnTo>
                <a:lnTo>
                  <a:pt x="3169" y="3134"/>
                </a:lnTo>
                <a:lnTo>
                  <a:pt x="3159" y="3126"/>
                </a:lnTo>
                <a:lnTo>
                  <a:pt x="3150" y="3114"/>
                </a:lnTo>
                <a:lnTo>
                  <a:pt x="2996" y="2847"/>
                </a:lnTo>
                <a:lnTo>
                  <a:pt x="2966" y="2847"/>
                </a:lnTo>
                <a:lnTo>
                  <a:pt x="2937" y="2852"/>
                </a:lnTo>
                <a:lnTo>
                  <a:pt x="2908" y="2861"/>
                </a:lnTo>
                <a:lnTo>
                  <a:pt x="2883" y="2873"/>
                </a:lnTo>
                <a:lnTo>
                  <a:pt x="2859" y="2889"/>
                </a:lnTo>
                <a:lnTo>
                  <a:pt x="2838" y="2909"/>
                </a:lnTo>
                <a:lnTo>
                  <a:pt x="2819" y="2932"/>
                </a:lnTo>
                <a:lnTo>
                  <a:pt x="2804" y="2958"/>
                </a:lnTo>
                <a:lnTo>
                  <a:pt x="2962" y="3231"/>
                </a:lnTo>
                <a:lnTo>
                  <a:pt x="2967" y="3245"/>
                </a:lnTo>
                <a:lnTo>
                  <a:pt x="2969" y="3258"/>
                </a:lnTo>
                <a:lnTo>
                  <a:pt x="2968" y="3272"/>
                </a:lnTo>
                <a:lnTo>
                  <a:pt x="2963" y="3285"/>
                </a:lnTo>
                <a:lnTo>
                  <a:pt x="2956" y="3296"/>
                </a:lnTo>
                <a:lnTo>
                  <a:pt x="2945" y="3305"/>
                </a:lnTo>
                <a:lnTo>
                  <a:pt x="2933" y="3311"/>
                </a:lnTo>
                <a:lnTo>
                  <a:pt x="2919" y="3314"/>
                </a:lnTo>
                <a:lnTo>
                  <a:pt x="2873" y="3317"/>
                </a:lnTo>
                <a:lnTo>
                  <a:pt x="2830" y="3315"/>
                </a:lnTo>
                <a:lnTo>
                  <a:pt x="2787" y="3308"/>
                </a:lnTo>
                <a:lnTo>
                  <a:pt x="2744" y="3298"/>
                </a:lnTo>
                <a:lnTo>
                  <a:pt x="2704" y="3283"/>
                </a:lnTo>
                <a:lnTo>
                  <a:pt x="2665" y="3265"/>
                </a:lnTo>
                <a:lnTo>
                  <a:pt x="2628" y="3243"/>
                </a:lnTo>
                <a:lnTo>
                  <a:pt x="2592" y="3216"/>
                </a:lnTo>
                <a:lnTo>
                  <a:pt x="2560" y="3187"/>
                </a:lnTo>
                <a:lnTo>
                  <a:pt x="2529" y="3152"/>
                </a:lnTo>
                <a:lnTo>
                  <a:pt x="2502" y="3115"/>
                </a:lnTo>
                <a:lnTo>
                  <a:pt x="2479" y="3074"/>
                </a:lnTo>
                <a:lnTo>
                  <a:pt x="2461" y="3032"/>
                </a:lnTo>
                <a:lnTo>
                  <a:pt x="2446" y="2989"/>
                </a:lnTo>
                <a:lnTo>
                  <a:pt x="2436" y="2944"/>
                </a:lnTo>
                <a:lnTo>
                  <a:pt x="2431" y="2898"/>
                </a:lnTo>
                <a:lnTo>
                  <a:pt x="2380" y="2820"/>
                </a:lnTo>
                <a:lnTo>
                  <a:pt x="2331" y="2747"/>
                </a:lnTo>
                <a:lnTo>
                  <a:pt x="2284" y="2679"/>
                </a:lnTo>
                <a:lnTo>
                  <a:pt x="2442" y="2521"/>
                </a:lnTo>
                <a:lnTo>
                  <a:pt x="2452" y="2509"/>
                </a:lnTo>
                <a:lnTo>
                  <a:pt x="2457" y="2496"/>
                </a:lnTo>
                <a:lnTo>
                  <a:pt x="2459" y="2482"/>
                </a:lnTo>
                <a:lnTo>
                  <a:pt x="2457" y="2468"/>
                </a:lnTo>
                <a:lnTo>
                  <a:pt x="2452" y="2455"/>
                </a:lnTo>
                <a:lnTo>
                  <a:pt x="2442" y="2442"/>
                </a:lnTo>
                <a:lnTo>
                  <a:pt x="2430" y="2433"/>
                </a:lnTo>
                <a:lnTo>
                  <a:pt x="2417" y="2428"/>
                </a:lnTo>
                <a:lnTo>
                  <a:pt x="2403" y="2426"/>
                </a:lnTo>
                <a:lnTo>
                  <a:pt x="2389" y="2428"/>
                </a:lnTo>
                <a:lnTo>
                  <a:pt x="2376" y="2433"/>
                </a:lnTo>
                <a:lnTo>
                  <a:pt x="2364" y="2442"/>
                </a:lnTo>
                <a:lnTo>
                  <a:pt x="2219" y="2587"/>
                </a:lnTo>
                <a:lnTo>
                  <a:pt x="2185" y="2541"/>
                </a:lnTo>
                <a:lnTo>
                  <a:pt x="2153" y="2498"/>
                </a:lnTo>
                <a:lnTo>
                  <a:pt x="2285" y="2364"/>
                </a:lnTo>
                <a:lnTo>
                  <a:pt x="2295" y="2352"/>
                </a:lnTo>
                <a:lnTo>
                  <a:pt x="2301" y="2339"/>
                </a:lnTo>
                <a:lnTo>
                  <a:pt x="2302" y="2325"/>
                </a:lnTo>
                <a:lnTo>
                  <a:pt x="2301" y="2311"/>
                </a:lnTo>
                <a:lnTo>
                  <a:pt x="2295" y="2298"/>
                </a:lnTo>
                <a:lnTo>
                  <a:pt x="2285" y="2285"/>
                </a:lnTo>
                <a:lnTo>
                  <a:pt x="2274" y="2276"/>
                </a:lnTo>
                <a:lnTo>
                  <a:pt x="2260" y="2271"/>
                </a:lnTo>
                <a:lnTo>
                  <a:pt x="2246" y="2269"/>
                </a:lnTo>
                <a:lnTo>
                  <a:pt x="2232" y="2271"/>
                </a:lnTo>
                <a:lnTo>
                  <a:pt x="2219" y="2276"/>
                </a:lnTo>
                <a:lnTo>
                  <a:pt x="2208" y="2285"/>
                </a:lnTo>
                <a:lnTo>
                  <a:pt x="2083" y="2410"/>
                </a:lnTo>
                <a:lnTo>
                  <a:pt x="2054" y="2375"/>
                </a:lnTo>
                <a:lnTo>
                  <a:pt x="2025" y="2342"/>
                </a:lnTo>
                <a:lnTo>
                  <a:pt x="1998" y="2313"/>
                </a:lnTo>
                <a:lnTo>
                  <a:pt x="1972" y="2285"/>
                </a:lnTo>
                <a:lnTo>
                  <a:pt x="1658" y="1971"/>
                </a:lnTo>
                <a:lnTo>
                  <a:pt x="1345" y="2285"/>
                </a:lnTo>
                <a:lnTo>
                  <a:pt x="1313" y="2319"/>
                </a:lnTo>
                <a:lnTo>
                  <a:pt x="1279" y="2356"/>
                </a:lnTo>
                <a:lnTo>
                  <a:pt x="1244" y="2398"/>
                </a:lnTo>
                <a:lnTo>
                  <a:pt x="1207" y="2444"/>
                </a:lnTo>
                <a:lnTo>
                  <a:pt x="1166" y="2495"/>
                </a:lnTo>
                <a:lnTo>
                  <a:pt x="1125" y="2550"/>
                </a:lnTo>
                <a:lnTo>
                  <a:pt x="1082" y="2611"/>
                </a:lnTo>
                <a:lnTo>
                  <a:pt x="1036" y="2675"/>
                </a:lnTo>
                <a:lnTo>
                  <a:pt x="988" y="2744"/>
                </a:lnTo>
                <a:lnTo>
                  <a:pt x="938" y="2818"/>
                </a:lnTo>
                <a:lnTo>
                  <a:pt x="887" y="2897"/>
                </a:lnTo>
                <a:lnTo>
                  <a:pt x="883" y="2938"/>
                </a:lnTo>
                <a:lnTo>
                  <a:pt x="875" y="2978"/>
                </a:lnTo>
                <a:lnTo>
                  <a:pt x="863" y="3017"/>
                </a:lnTo>
                <a:lnTo>
                  <a:pt x="848" y="3055"/>
                </a:lnTo>
                <a:lnTo>
                  <a:pt x="829" y="3093"/>
                </a:lnTo>
                <a:lnTo>
                  <a:pt x="806" y="3129"/>
                </a:lnTo>
                <a:lnTo>
                  <a:pt x="776" y="3167"/>
                </a:lnTo>
                <a:lnTo>
                  <a:pt x="742" y="3201"/>
                </a:lnTo>
                <a:lnTo>
                  <a:pt x="704" y="3231"/>
                </a:lnTo>
                <a:lnTo>
                  <a:pt x="665" y="3258"/>
                </a:lnTo>
                <a:lnTo>
                  <a:pt x="623" y="3279"/>
                </a:lnTo>
                <a:lnTo>
                  <a:pt x="580" y="3296"/>
                </a:lnTo>
                <a:lnTo>
                  <a:pt x="535" y="3307"/>
                </a:lnTo>
                <a:lnTo>
                  <a:pt x="489" y="3315"/>
                </a:lnTo>
                <a:lnTo>
                  <a:pt x="443" y="3317"/>
                </a:lnTo>
                <a:lnTo>
                  <a:pt x="402" y="3315"/>
                </a:lnTo>
                <a:lnTo>
                  <a:pt x="359" y="3309"/>
                </a:lnTo>
                <a:lnTo>
                  <a:pt x="318" y="3299"/>
                </a:lnTo>
                <a:lnTo>
                  <a:pt x="278" y="3285"/>
                </a:lnTo>
                <a:lnTo>
                  <a:pt x="239" y="3267"/>
                </a:lnTo>
                <a:lnTo>
                  <a:pt x="200" y="3244"/>
                </a:lnTo>
                <a:lnTo>
                  <a:pt x="189" y="3234"/>
                </a:lnTo>
                <a:lnTo>
                  <a:pt x="181" y="3223"/>
                </a:lnTo>
                <a:lnTo>
                  <a:pt x="177" y="3210"/>
                </a:lnTo>
                <a:lnTo>
                  <a:pt x="175" y="3196"/>
                </a:lnTo>
                <a:lnTo>
                  <a:pt x="177" y="3182"/>
                </a:lnTo>
                <a:lnTo>
                  <a:pt x="183" y="3169"/>
                </a:lnTo>
                <a:lnTo>
                  <a:pt x="192" y="3158"/>
                </a:lnTo>
                <a:lnTo>
                  <a:pt x="203" y="3150"/>
                </a:lnTo>
                <a:lnTo>
                  <a:pt x="470" y="2996"/>
                </a:lnTo>
                <a:lnTo>
                  <a:pt x="470" y="2966"/>
                </a:lnTo>
                <a:lnTo>
                  <a:pt x="465" y="2937"/>
                </a:lnTo>
                <a:lnTo>
                  <a:pt x="456" y="2908"/>
                </a:lnTo>
                <a:lnTo>
                  <a:pt x="444" y="2883"/>
                </a:lnTo>
                <a:lnTo>
                  <a:pt x="428" y="2859"/>
                </a:lnTo>
                <a:lnTo>
                  <a:pt x="408" y="2837"/>
                </a:lnTo>
                <a:lnTo>
                  <a:pt x="385" y="2819"/>
                </a:lnTo>
                <a:lnTo>
                  <a:pt x="359" y="2804"/>
                </a:lnTo>
                <a:lnTo>
                  <a:pt x="86" y="2962"/>
                </a:lnTo>
                <a:lnTo>
                  <a:pt x="72" y="2967"/>
                </a:lnTo>
                <a:lnTo>
                  <a:pt x="59" y="2969"/>
                </a:lnTo>
                <a:lnTo>
                  <a:pt x="45" y="2968"/>
                </a:lnTo>
                <a:lnTo>
                  <a:pt x="33" y="2963"/>
                </a:lnTo>
                <a:lnTo>
                  <a:pt x="21" y="2955"/>
                </a:lnTo>
                <a:lnTo>
                  <a:pt x="12" y="2945"/>
                </a:lnTo>
                <a:lnTo>
                  <a:pt x="6" y="2933"/>
                </a:lnTo>
                <a:lnTo>
                  <a:pt x="3" y="2919"/>
                </a:lnTo>
                <a:lnTo>
                  <a:pt x="0" y="2869"/>
                </a:lnTo>
                <a:lnTo>
                  <a:pt x="4" y="2820"/>
                </a:lnTo>
                <a:lnTo>
                  <a:pt x="12" y="2772"/>
                </a:lnTo>
                <a:lnTo>
                  <a:pt x="26" y="2725"/>
                </a:lnTo>
                <a:lnTo>
                  <a:pt x="44" y="2680"/>
                </a:lnTo>
                <a:lnTo>
                  <a:pt x="68" y="2638"/>
                </a:lnTo>
                <a:lnTo>
                  <a:pt x="97" y="2597"/>
                </a:lnTo>
                <a:lnTo>
                  <a:pt x="130" y="2560"/>
                </a:lnTo>
                <a:lnTo>
                  <a:pt x="165" y="2529"/>
                </a:lnTo>
                <a:lnTo>
                  <a:pt x="202" y="2502"/>
                </a:lnTo>
                <a:lnTo>
                  <a:pt x="243" y="2479"/>
                </a:lnTo>
                <a:lnTo>
                  <a:pt x="284" y="2460"/>
                </a:lnTo>
                <a:lnTo>
                  <a:pt x="328" y="2445"/>
                </a:lnTo>
                <a:lnTo>
                  <a:pt x="372" y="2436"/>
                </a:lnTo>
                <a:lnTo>
                  <a:pt x="419" y="2431"/>
                </a:lnTo>
                <a:lnTo>
                  <a:pt x="496" y="2380"/>
                </a:lnTo>
                <a:lnTo>
                  <a:pt x="570" y="2331"/>
                </a:lnTo>
                <a:lnTo>
                  <a:pt x="638" y="2283"/>
                </a:lnTo>
                <a:lnTo>
                  <a:pt x="796" y="2442"/>
                </a:lnTo>
                <a:lnTo>
                  <a:pt x="808" y="2452"/>
                </a:lnTo>
                <a:lnTo>
                  <a:pt x="821" y="2457"/>
                </a:lnTo>
                <a:lnTo>
                  <a:pt x="835" y="2459"/>
                </a:lnTo>
                <a:lnTo>
                  <a:pt x="849" y="2457"/>
                </a:lnTo>
                <a:lnTo>
                  <a:pt x="862" y="2452"/>
                </a:lnTo>
                <a:lnTo>
                  <a:pt x="875" y="2442"/>
                </a:lnTo>
                <a:lnTo>
                  <a:pt x="884" y="2430"/>
                </a:lnTo>
                <a:lnTo>
                  <a:pt x="889" y="2417"/>
                </a:lnTo>
                <a:lnTo>
                  <a:pt x="891" y="2403"/>
                </a:lnTo>
                <a:lnTo>
                  <a:pt x="889" y="2389"/>
                </a:lnTo>
                <a:lnTo>
                  <a:pt x="884" y="2376"/>
                </a:lnTo>
                <a:lnTo>
                  <a:pt x="875" y="2364"/>
                </a:lnTo>
                <a:lnTo>
                  <a:pt x="730" y="2219"/>
                </a:lnTo>
                <a:lnTo>
                  <a:pt x="776" y="2185"/>
                </a:lnTo>
                <a:lnTo>
                  <a:pt x="819" y="2152"/>
                </a:lnTo>
                <a:lnTo>
                  <a:pt x="953" y="2285"/>
                </a:lnTo>
                <a:lnTo>
                  <a:pt x="965" y="2295"/>
                </a:lnTo>
                <a:lnTo>
                  <a:pt x="978" y="2300"/>
                </a:lnTo>
                <a:lnTo>
                  <a:pt x="992" y="2302"/>
                </a:lnTo>
                <a:lnTo>
                  <a:pt x="1006" y="2300"/>
                </a:lnTo>
                <a:lnTo>
                  <a:pt x="1019" y="2295"/>
                </a:lnTo>
                <a:lnTo>
                  <a:pt x="1032" y="2285"/>
                </a:lnTo>
                <a:lnTo>
                  <a:pt x="1041" y="2273"/>
                </a:lnTo>
                <a:lnTo>
                  <a:pt x="1046" y="2260"/>
                </a:lnTo>
                <a:lnTo>
                  <a:pt x="1048" y="2246"/>
                </a:lnTo>
                <a:lnTo>
                  <a:pt x="1046" y="2232"/>
                </a:lnTo>
                <a:lnTo>
                  <a:pt x="1041" y="2219"/>
                </a:lnTo>
                <a:lnTo>
                  <a:pt x="1032" y="2207"/>
                </a:lnTo>
                <a:lnTo>
                  <a:pt x="907" y="2083"/>
                </a:lnTo>
                <a:lnTo>
                  <a:pt x="942" y="2053"/>
                </a:lnTo>
                <a:lnTo>
                  <a:pt x="975" y="2025"/>
                </a:lnTo>
                <a:lnTo>
                  <a:pt x="1004" y="1998"/>
                </a:lnTo>
                <a:lnTo>
                  <a:pt x="1032" y="1972"/>
                </a:lnTo>
                <a:lnTo>
                  <a:pt x="1346" y="1659"/>
                </a:lnTo>
                <a:lnTo>
                  <a:pt x="1032" y="1346"/>
                </a:lnTo>
                <a:lnTo>
                  <a:pt x="946" y="1262"/>
                </a:lnTo>
                <a:lnTo>
                  <a:pt x="859" y="1185"/>
                </a:lnTo>
                <a:lnTo>
                  <a:pt x="774" y="1114"/>
                </a:lnTo>
                <a:lnTo>
                  <a:pt x="687" y="1050"/>
                </a:lnTo>
                <a:lnTo>
                  <a:pt x="600" y="990"/>
                </a:lnTo>
                <a:lnTo>
                  <a:pt x="511" y="936"/>
                </a:lnTo>
                <a:lnTo>
                  <a:pt x="421" y="886"/>
                </a:lnTo>
                <a:lnTo>
                  <a:pt x="379" y="882"/>
                </a:lnTo>
                <a:lnTo>
                  <a:pt x="339" y="875"/>
                </a:lnTo>
                <a:lnTo>
                  <a:pt x="300" y="862"/>
                </a:lnTo>
                <a:lnTo>
                  <a:pt x="262" y="848"/>
                </a:lnTo>
                <a:lnTo>
                  <a:pt x="224" y="829"/>
                </a:lnTo>
                <a:lnTo>
                  <a:pt x="189" y="806"/>
                </a:lnTo>
                <a:lnTo>
                  <a:pt x="151" y="777"/>
                </a:lnTo>
                <a:lnTo>
                  <a:pt x="118" y="744"/>
                </a:lnTo>
                <a:lnTo>
                  <a:pt x="89" y="709"/>
                </a:lnTo>
                <a:lnTo>
                  <a:pt x="63" y="671"/>
                </a:lnTo>
                <a:lnTo>
                  <a:pt x="42" y="631"/>
                </a:lnTo>
                <a:lnTo>
                  <a:pt x="25" y="590"/>
                </a:lnTo>
                <a:lnTo>
                  <a:pt x="12" y="547"/>
                </a:lnTo>
                <a:lnTo>
                  <a:pt x="4" y="504"/>
                </a:lnTo>
                <a:lnTo>
                  <a:pt x="0" y="460"/>
                </a:lnTo>
                <a:lnTo>
                  <a:pt x="1" y="415"/>
                </a:lnTo>
                <a:lnTo>
                  <a:pt x="6" y="370"/>
                </a:lnTo>
                <a:lnTo>
                  <a:pt x="16" y="326"/>
                </a:lnTo>
                <a:lnTo>
                  <a:pt x="30" y="283"/>
                </a:lnTo>
                <a:lnTo>
                  <a:pt x="49" y="241"/>
                </a:lnTo>
                <a:lnTo>
                  <a:pt x="73" y="200"/>
                </a:lnTo>
                <a:lnTo>
                  <a:pt x="83" y="189"/>
                </a:lnTo>
                <a:lnTo>
                  <a:pt x="94" y="181"/>
                </a:lnTo>
                <a:lnTo>
                  <a:pt x="107" y="176"/>
                </a:lnTo>
                <a:lnTo>
                  <a:pt x="121" y="175"/>
                </a:lnTo>
                <a:lnTo>
                  <a:pt x="135" y="177"/>
                </a:lnTo>
                <a:lnTo>
                  <a:pt x="148" y="183"/>
                </a:lnTo>
                <a:lnTo>
                  <a:pt x="159" y="191"/>
                </a:lnTo>
                <a:lnTo>
                  <a:pt x="167" y="202"/>
                </a:lnTo>
                <a:lnTo>
                  <a:pt x="322" y="470"/>
                </a:lnTo>
                <a:lnTo>
                  <a:pt x="352" y="469"/>
                </a:lnTo>
                <a:lnTo>
                  <a:pt x="381" y="465"/>
                </a:lnTo>
                <a:lnTo>
                  <a:pt x="409" y="456"/>
                </a:lnTo>
                <a:lnTo>
                  <a:pt x="435" y="444"/>
                </a:lnTo>
                <a:lnTo>
                  <a:pt x="458" y="428"/>
                </a:lnTo>
                <a:lnTo>
                  <a:pt x="480" y="408"/>
                </a:lnTo>
                <a:lnTo>
                  <a:pt x="498" y="385"/>
                </a:lnTo>
                <a:lnTo>
                  <a:pt x="513" y="359"/>
                </a:lnTo>
                <a:lnTo>
                  <a:pt x="513" y="359"/>
                </a:lnTo>
                <a:lnTo>
                  <a:pt x="355" y="86"/>
                </a:lnTo>
                <a:lnTo>
                  <a:pt x="350" y="72"/>
                </a:lnTo>
                <a:lnTo>
                  <a:pt x="348" y="59"/>
                </a:lnTo>
                <a:lnTo>
                  <a:pt x="349" y="45"/>
                </a:lnTo>
                <a:lnTo>
                  <a:pt x="354" y="32"/>
                </a:lnTo>
                <a:lnTo>
                  <a:pt x="362" y="21"/>
                </a:lnTo>
                <a:lnTo>
                  <a:pt x="372" y="12"/>
                </a:lnTo>
                <a:lnTo>
                  <a:pt x="384" y="6"/>
                </a:lnTo>
                <a:lnTo>
                  <a:pt x="398" y="2"/>
                </a:lnTo>
                <a:lnTo>
                  <a:pt x="448" y="0"/>
                </a:lnTo>
                <a:lnTo>
                  <a:pt x="497" y="3"/>
                </a:lnTo>
                <a:lnTo>
                  <a:pt x="545" y="12"/>
                </a:lnTo>
                <a:lnTo>
                  <a:pt x="592" y="25"/>
                </a:lnTo>
                <a:lnTo>
                  <a:pt x="637" y="44"/>
                </a:lnTo>
                <a:lnTo>
                  <a:pt x="680" y="68"/>
                </a:lnTo>
                <a:lnTo>
                  <a:pt x="720" y="97"/>
                </a:lnTo>
                <a:lnTo>
                  <a:pt x="757" y="130"/>
                </a:lnTo>
                <a:lnTo>
                  <a:pt x="789" y="165"/>
                </a:lnTo>
                <a:lnTo>
                  <a:pt x="816" y="202"/>
                </a:lnTo>
                <a:lnTo>
                  <a:pt x="838" y="243"/>
                </a:lnTo>
                <a:lnTo>
                  <a:pt x="857" y="285"/>
                </a:lnTo>
                <a:lnTo>
                  <a:pt x="872" y="328"/>
                </a:lnTo>
                <a:lnTo>
                  <a:pt x="881" y="373"/>
                </a:lnTo>
                <a:lnTo>
                  <a:pt x="886" y="420"/>
                </a:lnTo>
                <a:lnTo>
                  <a:pt x="936" y="510"/>
                </a:lnTo>
                <a:lnTo>
                  <a:pt x="990" y="600"/>
                </a:lnTo>
                <a:lnTo>
                  <a:pt x="1050" y="687"/>
                </a:lnTo>
                <a:lnTo>
                  <a:pt x="1114" y="774"/>
                </a:lnTo>
                <a:lnTo>
                  <a:pt x="1185" y="859"/>
                </a:lnTo>
                <a:lnTo>
                  <a:pt x="1262" y="945"/>
                </a:lnTo>
                <a:lnTo>
                  <a:pt x="1346" y="1032"/>
                </a:lnTo>
                <a:lnTo>
                  <a:pt x="1658" y="1345"/>
                </a:lnTo>
                <a:lnTo>
                  <a:pt x="1971" y="1032"/>
                </a:lnTo>
                <a:lnTo>
                  <a:pt x="2055" y="945"/>
                </a:lnTo>
                <a:lnTo>
                  <a:pt x="2131" y="859"/>
                </a:lnTo>
                <a:lnTo>
                  <a:pt x="2203" y="774"/>
                </a:lnTo>
                <a:lnTo>
                  <a:pt x="2267" y="687"/>
                </a:lnTo>
                <a:lnTo>
                  <a:pt x="2327" y="600"/>
                </a:lnTo>
                <a:lnTo>
                  <a:pt x="2381" y="511"/>
                </a:lnTo>
                <a:lnTo>
                  <a:pt x="2431" y="421"/>
                </a:lnTo>
                <a:lnTo>
                  <a:pt x="2434" y="379"/>
                </a:lnTo>
                <a:lnTo>
                  <a:pt x="2442" y="339"/>
                </a:lnTo>
                <a:lnTo>
                  <a:pt x="2454" y="300"/>
                </a:lnTo>
                <a:lnTo>
                  <a:pt x="2469" y="262"/>
                </a:lnTo>
                <a:lnTo>
                  <a:pt x="2488" y="224"/>
                </a:lnTo>
                <a:lnTo>
                  <a:pt x="2511" y="188"/>
                </a:lnTo>
                <a:lnTo>
                  <a:pt x="2540" y="151"/>
                </a:lnTo>
                <a:lnTo>
                  <a:pt x="2573" y="118"/>
                </a:lnTo>
                <a:lnTo>
                  <a:pt x="2608" y="89"/>
                </a:lnTo>
                <a:lnTo>
                  <a:pt x="2646" y="63"/>
                </a:lnTo>
                <a:lnTo>
                  <a:pt x="2686" y="42"/>
                </a:lnTo>
                <a:lnTo>
                  <a:pt x="2727" y="25"/>
                </a:lnTo>
                <a:lnTo>
                  <a:pt x="2770" y="12"/>
                </a:lnTo>
                <a:lnTo>
                  <a:pt x="2813" y="4"/>
                </a:lnTo>
                <a:lnTo>
                  <a:pt x="28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5325971" y="4213226"/>
            <a:ext cx="595313" cy="595312"/>
            <a:chOff x="5272088" y="4213226"/>
            <a:chExt cx="595313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31"/>
            <p:cNvSpPr>
              <a:spLocks noEditPoints="1"/>
            </p:cNvSpPr>
            <p:nvPr/>
          </p:nvSpPr>
          <p:spPr bwMode="auto">
            <a:xfrm>
              <a:off x="5729288" y="4668838"/>
              <a:ext cx="138113" cy="139700"/>
            </a:xfrm>
            <a:custGeom>
              <a:avLst/>
              <a:gdLst>
                <a:gd name="T0" fmla="*/ 377 w 789"/>
                <a:gd name="T1" fmla="*/ 182 h 789"/>
                <a:gd name="T2" fmla="*/ 349 w 789"/>
                <a:gd name="T3" fmla="*/ 202 h 789"/>
                <a:gd name="T4" fmla="*/ 338 w 789"/>
                <a:gd name="T5" fmla="*/ 236 h 789"/>
                <a:gd name="T6" fmla="*/ 235 w 789"/>
                <a:gd name="T7" fmla="*/ 339 h 789"/>
                <a:gd name="T8" fmla="*/ 202 w 789"/>
                <a:gd name="T9" fmla="*/ 349 h 789"/>
                <a:gd name="T10" fmla="*/ 182 w 789"/>
                <a:gd name="T11" fmla="*/ 377 h 789"/>
                <a:gd name="T12" fmla="*/ 182 w 789"/>
                <a:gd name="T13" fmla="*/ 413 h 789"/>
                <a:gd name="T14" fmla="*/ 202 w 789"/>
                <a:gd name="T15" fmla="*/ 440 h 789"/>
                <a:gd name="T16" fmla="*/ 235 w 789"/>
                <a:gd name="T17" fmla="*/ 452 h 789"/>
                <a:gd name="T18" fmla="*/ 338 w 789"/>
                <a:gd name="T19" fmla="*/ 554 h 789"/>
                <a:gd name="T20" fmla="*/ 349 w 789"/>
                <a:gd name="T21" fmla="*/ 587 h 789"/>
                <a:gd name="T22" fmla="*/ 377 w 789"/>
                <a:gd name="T23" fmla="*/ 607 h 789"/>
                <a:gd name="T24" fmla="*/ 413 w 789"/>
                <a:gd name="T25" fmla="*/ 607 h 789"/>
                <a:gd name="T26" fmla="*/ 440 w 789"/>
                <a:gd name="T27" fmla="*/ 587 h 789"/>
                <a:gd name="T28" fmla="*/ 450 w 789"/>
                <a:gd name="T29" fmla="*/ 554 h 789"/>
                <a:gd name="T30" fmla="*/ 554 w 789"/>
                <a:gd name="T31" fmla="*/ 452 h 789"/>
                <a:gd name="T32" fmla="*/ 587 w 789"/>
                <a:gd name="T33" fmla="*/ 440 h 789"/>
                <a:gd name="T34" fmla="*/ 607 w 789"/>
                <a:gd name="T35" fmla="*/ 413 h 789"/>
                <a:gd name="T36" fmla="*/ 607 w 789"/>
                <a:gd name="T37" fmla="*/ 377 h 789"/>
                <a:gd name="T38" fmla="*/ 587 w 789"/>
                <a:gd name="T39" fmla="*/ 349 h 789"/>
                <a:gd name="T40" fmla="*/ 554 w 789"/>
                <a:gd name="T41" fmla="*/ 339 h 789"/>
                <a:gd name="T42" fmla="*/ 450 w 789"/>
                <a:gd name="T43" fmla="*/ 236 h 789"/>
                <a:gd name="T44" fmla="*/ 440 w 789"/>
                <a:gd name="T45" fmla="*/ 202 h 789"/>
                <a:gd name="T46" fmla="*/ 413 w 789"/>
                <a:gd name="T47" fmla="*/ 182 h 789"/>
                <a:gd name="T48" fmla="*/ 394 w 789"/>
                <a:gd name="T49" fmla="*/ 0 h 789"/>
                <a:gd name="T50" fmla="*/ 482 w 789"/>
                <a:gd name="T51" fmla="*/ 11 h 789"/>
                <a:gd name="T52" fmla="*/ 565 w 789"/>
                <a:gd name="T53" fmla="*/ 39 h 789"/>
                <a:gd name="T54" fmla="*/ 640 w 789"/>
                <a:gd name="T55" fmla="*/ 87 h 789"/>
                <a:gd name="T56" fmla="*/ 703 w 789"/>
                <a:gd name="T57" fmla="*/ 150 h 789"/>
                <a:gd name="T58" fmla="*/ 750 w 789"/>
                <a:gd name="T59" fmla="*/ 224 h 789"/>
                <a:gd name="T60" fmla="*/ 779 w 789"/>
                <a:gd name="T61" fmla="*/ 307 h 789"/>
                <a:gd name="T62" fmla="*/ 789 w 789"/>
                <a:gd name="T63" fmla="*/ 395 h 789"/>
                <a:gd name="T64" fmla="*/ 779 w 789"/>
                <a:gd name="T65" fmla="*/ 483 h 789"/>
                <a:gd name="T66" fmla="*/ 750 w 789"/>
                <a:gd name="T67" fmla="*/ 565 h 789"/>
                <a:gd name="T68" fmla="*/ 703 w 789"/>
                <a:gd name="T69" fmla="*/ 640 h 789"/>
                <a:gd name="T70" fmla="*/ 640 w 789"/>
                <a:gd name="T71" fmla="*/ 704 h 789"/>
                <a:gd name="T72" fmla="*/ 565 w 789"/>
                <a:gd name="T73" fmla="*/ 750 h 789"/>
                <a:gd name="T74" fmla="*/ 482 w 789"/>
                <a:gd name="T75" fmla="*/ 779 h 789"/>
                <a:gd name="T76" fmla="*/ 394 w 789"/>
                <a:gd name="T77" fmla="*/ 789 h 789"/>
                <a:gd name="T78" fmla="*/ 306 w 789"/>
                <a:gd name="T79" fmla="*/ 779 h 789"/>
                <a:gd name="T80" fmla="*/ 224 w 789"/>
                <a:gd name="T81" fmla="*/ 750 h 789"/>
                <a:gd name="T82" fmla="*/ 149 w 789"/>
                <a:gd name="T83" fmla="*/ 704 h 789"/>
                <a:gd name="T84" fmla="*/ 86 w 789"/>
                <a:gd name="T85" fmla="*/ 640 h 789"/>
                <a:gd name="T86" fmla="*/ 39 w 789"/>
                <a:gd name="T87" fmla="*/ 565 h 789"/>
                <a:gd name="T88" fmla="*/ 11 w 789"/>
                <a:gd name="T89" fmla="*/ 483 h 789"/>
                <a:gd name="T90" fmla="*/ 0 w 789"/>
                <a:gd name="T91" fmla="*/ 395 h 789"/>
                <a:gd name="T92" fmla="*/ 11 w 789"/>
                <a:gd name="T93" fmla="*/ 307 h 789"/>
                <a:gd name="T94" fmla="*/ 39 w 789"/>
                <a:gd name="T95" fmla="*/ 224 h 789"/>
                <a:gd name="T96" fmla="*/ 86 w 789"/>
                <a:gd name="T97" fmla="*/ 150 h 789"/>
                <a:gd name="T98" fmla="*/ 149 w 789"/>
                <a:gd name="T99" fmla="*/ 87 h 789"/>
                <a:gd name="T100" fmla="*/ 224 w 789"/>
                <a:gd name="T101" fmla="*/ 39 h 789"/>
                <a:gd name="T102" fmla="*/ 306 w 789"/>
                <a:gd name="T103" fmla="*/ 11 h 789"/>
                <a:gd name="T104" fmla="*/ 394 w 789"/>
                <a:gd name="T105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9" h="789">
                  <a:moveTo>
                    <a:pt x="394" y="180"/>
                  </a:moveTo>
                  <a:lnTo>
                    <a:pt x="377" y="182"/>
                  </a:lnTo>
                  <a:lnTo>
                    <a:pt x="361" y="190"/>
                  </a:lnTo>
                  <a:lnTo>
                    <a:pt x="349" y="202"/>
                  </a:lnTo>
                  <a:lnTo>
                    <a:pt x="341" y="218"/>
                  </a:lnTo>
                  <a:lnTo>
                    <a:pt x="338" y="236"/>
                  </a:lnTo>
                  <a:lnTo>
                    <a:pt x="338" y="339"/>
                  </a:lnTo>
                  <a:lnTo>
                    <a:pt x="235" y="339"/>
                  </a:lnTo>
                  <a:lnTo>
                    <a:pt x="218" y="342"/>
                  </a:lnTo>
                  <a:lnTo>
                    <a:pt x="202" y="349"/>
                  </a:lnTo>
                  <a:lnTo>
                    <a:pt x="190" y="361"/>
                  </a:lnTo>
                  <a:lnTo>
                    <a:pt x="182" y="377"/>
                  </a:lnTo>
                  <a:lnTo>
                    <a:pt x="179" y="395"/>
                  </a:lnTo>
                  <a:lnTo>
                    <a:pt x="182" y="413"/>
                  </a:lnTo>
                  <a:lnTo>
                    <a:pt x="190" y="428"/>
                  </a:lnTo>
                  <a:lnTo>
                    <a:pt x="202" y="440"/>
                  </a:lnTo>
                  <a:lnTo>
                    <a:pt x="218" y="449"/>
                  </a:lnTo>
                  <a:lnTo>
                    <a:pt x="235" y="452"/>
                  </a:lnTo>
                  <a:lnTo>
                    <a:pt x="338" y="452"/>
                  </a:lnTo>
                  <a:lnTo>
                    <a:pt x="338" y="554"/>
                  </a:lnTo>
                  <a:lnTo>
                    <a:pt x="341" y="572"/>
                  </a:lnTo>
                  <a:lnTo>
                    <a:pt x="349" y="587"/>
                  </a:lnTo>
                  <a:lnTo>
                    <a:pt x="361" y="599"/>
                  </a:lnTo>
                  <a:lnTo>
                    <a:pt x="377" y="607"/>
                  </a:lnTo>
                  <a:lnTo>
                    <a:pt x="394" y="611"/>
                  </a:lnTo>
                  <a:lnTo>
                    <a:pt x="413" y="607"/>
                  </a:lnTo>
                  <a:lnTo>
                    <a:pt x="428" y="599"/>
                  </a:lnTo>
                  <a:lnTo>
                    <a:pt x="440" y="587"/>
                  </a:lnTo>
                  <a:lnTo>
                    <a:pt x="447" y="572"/>
                  </a:lnTo>
                  <a:lnTo>
                    <a:pt x="450" y="554"/>
                  </a:lnTo>
                  <a:lnTo>
                    <a:pt x="450" y="452"/>
                  </a:lnTo>
                  <a:lnTo>
                    <a:pt x="554" y="452"/>
                  </a:lnTo>
                  <a:lnTo>
                    <a:pt x="571" y="449"/>
                  </a:lnTo>
                  <a:lnTo>
                    <a:pt x="587" y="440"/>
                  </a:lnTo>
                  <a:lnTo>
                    <a:pt x="599" y="428"/>
                  </a:lnTo>
                  <a:lnTo>
                    <a:pt x="607" y="413"/>
                  </a:lnTo>
                  <a:lnTo>
                    <a:pt x="610" y="395"/>
                  </a:lnTo>
                  <a:lnTo>
                    <a:pt x="607" y="377"/>
                  </a:lnTo>
                  <a:lnTo>
                    <a:pt x="599" y="361"/>
                  </a:lnTo>
                  <a:lnTo>
                    <a:pt x="587" y="349"/>
                  </a:lnTo>
                  <a:lnTo>
                    <a:pt x="571" y="342"/>
                  </a:lnTo>
                  <a:lnTo>
                    <a:pt x="554" y="339"/>
                  </a:lnTo>
                  <a:lnTo>
                    <a:pt x="450" y="339"/>
                  </a:lnTo>
                  <a:lnTo>
                    <a:pt x="450" y="236"/>
                  </a:lnTo>
                  <a:lnTo>
                    <a:pt x="447" y="218"/>
                  </a:lnTo>
                  <a:lnTo>
                    <a:pt x="440" y="202"/>
                  </a:lnTo>
                  <a:lnTo>
                    <a:pt x="428" y="190"/>
                  </a:lnTo>
                  <a:lnTo>
                    <a:pt x="413" y="182"/>
                  </a:lnTo>
                  <a:lnTo>
                    <a:pt x="394" y="180"/>
                  </a:lnTo>
                  <a:close/>
                  <a:moveTo>
                    <a:pt x="394" y="0"/>
                  </a:moveTo>
                  <a:lnTo>
                    <a:pt x="439" y="4"/>
                  </a:lnTo>
                  <a:lnTo>
                    <a:pt x="482" y="11"/>
                  </a:lnTo>
                  <a:lnTo>
                    <a:pt x="525" y="23"/>
                  </a:lnTo>
                  <a:lnTo>
                    <a:pt x="565" y="39"/>
                  </a:lnTo>
                  <a:lnTo>
                    <a:pt x="603" y="61"/>
                  </a:lnTo>
                  <a:lnTo>
                    <a:pt x="640" y="87"/>
                  </a:lnTo>
                  <a:lnTo>
                    <a:pt x="673" y="116"/>
                  </a:lnTo>
                  <a:lnTo>
                    <a:pt x="703" y="150"/>
                  </a:lnTo>
                  <a:lnTo>
                    <a:pt x="728" y="186"/>
                  </a:lnTo>
                  <a:lnTo>
                    <a:pt x="750" y="224"/>
                  </a:lnTo>
                  <a:lnTo>
                    <a:pt x="766" y="265"/>
                  </a:lnTo>
                  <a:lnTo>
                    <a:pt x="779" y="307"/>
                  </a:lnTo>
                  <a:lnTo>
                    <a:pt x="786" y="350"/>
                  </a:lnTo>
                  <a:lnTo>
                    <a:pt x="789" y="395"/>
                  </a:lnTo>
                  <a:lnTo>
                    <a:pt x="786" y="439"/>
                  </a:lnTo>
                  <a:lnTo>
                    <a:pt x="779" y="483"/>
                  </a:lnTo>
                  <a:lnTo>
                    <a:pt x="766" y="525"/>
                  </a:lnTo>
                  <a:lnTo>
                    <a:pt x="750" y="565"/>
                  </a:lnTo>
                  <a:lnTo>
                    <a:pt x="728" y="604"/>
                  </a:lnTo>
                  <a:lnTo>
                    <a:pt x="703" y="640"/>
                  </a:lnTo>
                  <a:lnTo>
                    <a:pt x="673" y="673"/>
                  </a:lnTo>
                  <a:lnTo>
                    <a:pt x="640" y="704"/>
                  </a:lnTo>
                  <a:lnTo>
                    <a:pt x="603" y="728"/>
                  </a:lnTo>
                  <a:lnTo>
                    <a:pt x="565" y="750"/>
                  </a:lnTo>
                  <a:lnTo>
                    <a:pt x="525" y="767"/>
                  </a:lnTo>
                  <a:lnTo>
                    <a:pt x="482" y="779"/>
                  </a:lnTo>
                  <a:lnTo>
                    <a:pt x="439" y="787"/>
                  </a:lnTo>
                  <a:lnTo>
                    <a:pt x="394" y="789"/>
                  </a:lnTo>
                  <a:lnTo>
                    <a:pt x="350" y="787"/>
                  </a:lnTo>
                  <a:lnTo>
                    <a:pt x="306" y="779"/>
                  </a:lnTo>
                  <a:lnTo>
                    <a:pt x="264" y="767"/>
                  </a:lnTo>
                  <a:lnTo>
                    <a:pt x="224" y="750"/>
                  </a:lnTo>
                  <a:lnTo>
                    <a:pt x="185" y="728"/>
                  </a:lnTo>
                  <a:lnTo>
                    <a:pt x="149" y="704"/>
                  </a:lnTo>
                  <a:lnTo>
                    <a:pt x="116" y="673"/>
                  </a:lnTo>
                  <a:lnTo>
                    <a:pt x="86" y="640"/>
                  </a:lnTo>
                  <a:lnTo>
                    <a:pt x="61" y="604"/>
                  </a:lnTo>
                  <a:lnTo>
                    <a:pt x="39" y="565"/>
                  </a:lnTo>
                  <a:lnTo>
                    <a:pt x="23" y="525"/>
                  </a:lnTo>
                  <a:lnTo>
                    <a:pt x="11" y="483"/>
                  </a:lnTo>
                  <a:lnTo>
                    <a:pt x="3" y="439"/>
                  </a:lnTo>
                  <a:lnTo>
                    <a:pt x="0" y="395"/>
                  </a:lnTo>
                  <a:lnTo>
                    <a:pt x="3" y="350"/>
                  </a:lnTo>
                  <a:lnTo>
                    <a:pt x="11" y="307"/>
                  </a:lnTo>
                  <a:lnTo>
                    <a:pt x="23" y="265"/>
                  </a:lnTo>
                  <a:lnTo>
                    <a:pt x="39" y="224"/>
                  </a:lnTo>
                  <a:lnTo>
                    <a:pt x="61" y="186"/>
                  </a:lnTo>
                  <a:lnTo>
                    <a:pt x="86" y="150"/>
                  </a:lnTo>
                  <a:lnTo>
                    <a:pt x="116" y="116"/>
                  </a:lnTo>
                  <a:lnTo>
                    <a:pt x="149" y="87"/>
                  </a:lnTo>
                  <a:lnTo>
                    <a:pt x="185" y="61"/>
                  </a:lnTo>
                  <a:lnTo>
                    <a:pt x="224" y="39"/>
                  </a:lnTo>
                  <a:lnTo>
                    <a:pt x="264" y="23"/>
                  </a:lnTo>
                  <a:lnTo>
                    <a:pt x="306" y="11"/>
                  </a:lnTo>
                  <a:lnTo>
                    <a:pt x="350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2"/>
            <p:cNvSpPr>
              <a:spLocks noEditPoints="1"/>
            </p:cNvSpPr>
            <p:nvPr/>
          </p:nvSpPr>
          <p:spPr bwMode="auto">
            <a:xfrm>
              <a:off x="5272088" y="4213226"/>
              <a:ext cx="595313" cy="593725"/>
            </a:xfrm>
            <a:custGeom>
              <a:avLst/>
              <a:gdLst>
                <a:gd name="T0" fmla="*/ 193 w 3378"/>
                <a:gd name="T1" fmla="*/ 2711 h 3370"/>
                <a:gd name="T2" fmla="*/ 396 w 3378"/>
                <a:gd name="T3" fmla="*/ 2734 h 3370"/>
                <a:gd name="T4" fmla="*/ 598 w 3378"/>
                <a:gd name="T5" fmla="*/ 3009 h 3370"/>
                <a:gd name="T6" fmla="*/ 446 w 3378"/>
                <a:gd name="T7" fmla="*/ 3257 h 3370"/>
                <a:gd name="T8" fmla="*/ 756 w 3378"/>
                <a:gd name="T9" fmla="*/ 3081 h 3370"/>
                <a:gd name="T10" fmla="*/ 777 w 3378"/>
                <a:gd name="T11" fmla="*/ 2806 h 3370"/>
                <a:gd name="T12" fmla="*/ 700 w 3378"/>
                <a:gd name="T13" fmla="*/ 2684 h 3370"/>
                <a:gd name="T14" fmla="*/ 608 w 3378"/>
                <a:gd name="T15" fmla="*/ 2617 h 3370"/>
                <a:gd name="T16" fmla="*/ 462 w 3378"/>
                <a:gd name="T17" fmla="*/ 2582 h 3370"/>
                <a:gd name="T18" fmla="*/ 563 w 3378"/>
                <a:gd name="T19" fmla="*/ 537 h 3370"/>
                <a:gd name="T20" fmla="*/ 291 w 3378"/>
                <a:gd name="T21" fmla="*/ 595 h 3370"/>
                <a:gd name="T22" fmla="*/ 187 w 3378"/>
                <a:gd name="T23" fmla="*/ 656 h 3370"/>
                <a:gd name="T24" fmla="*/ 490 w 3378"/>
                <a:gd name="T25" fmla="*/ 807 h 3370"/>
                <a:gd name="T26" fmla="*/ 688 w 3378"/>
                <a:gd name="T27" fmla="*/ 728 h 3370"/>
                <a:gd name="T28" fmla="*/ 762 w 3378"/>
                <a:gd name="T29" fmla="*/ 640 h 3370"/>
                <a:gd name="T30" fmla="*/ 807 w 3378"/>
                <a:gd name="T31" fmla="*/ 474 h 3370"/>
                <a:gd name="T32" fmla="*/ 630 w 3378"/>
                <a:gd name="T33" fmla="*/ 167 h 3370"/>
                <a:gd name="T34" fmla="*/ 2707 w 3378"/>
                <a:gd name="T35" fmla="*/ 195 h 3370"/>
                <a:gd name="T36" fmla="*/ 2593 w 3378"/>
                <a:gd name="T37" fmla="*/ 502 h 3370"/>
                <a:gd name="T38" fmla="*/ 2675 w 3378"/>
                <a:gd name="T39" fmla="*/ 676 h 3370"/>
                <a:gd name="T40" fmla="*/ 2777 w 3378"/>
                <a:gd name="T41" fmla="*/ 753 h 3370"/>
                <a:gd name="T42" fmla="*/ 2962 w 3378"/>
                <a:gd name="T43" fmla="*/ 787 h 3370"/>
                <a:gd name="T44" fmla="*/ 3236 w 3378"/>
                <a:gd name="T45" fmla="*/ 588 h 3370"/>
                <a:gd name="T46" fmla="*/ 2894 w 3378"/>
                <a:gd name="T47" fmla="*/ 576 h 3370"/>
                <a:gd name="T48" fmla="*/ 2792 w 3378"/>
                <a:gd name="T49" fmla="*/ 276 h 3370"/>
                <a:gd name="T50" fmla="*/ 3002 w 3378"/>
                <a:gd name="T51" fmla="*/ 6 h 3370"/>
                <a:gd name="T52" fmla="*/ 3197 w 3378"/>
                <a:gd name="T53" fmla="*/ 138 h 3370"/>
                <a:gd name="T54" fmla="*/ 2943 w 3378"/>
                <a:gd name="T55" fmla="*/ 466 h 3370"/>
                <a:gd name="T56" fmla="*/ 3345 w 3378"/>
                <a:gd name="T57" fmla="*/ 360 h 3370"/>
                <a:gd name="T58" fmla="*/ 3333 w 3378"/>
                <a:gd name="T59" fmla="*/ 647 h 3370"/>
                <a:gd name="T60" fmla="*/ 2998 w 3378"/>
                <a:gd name="T61" fmla="*/ 895 h 3370"/>
                <a:gd name="T62" fmla="*/ 2007 w 3378"/>
                <a:gd name="T63" fmla="*/ 1689 h 3370"/>
                <a:gd name="T64" fmla="*/ 2819 w 3378"/>
                <a:gd name="T65" fmla="*/ 2440 h 3370"/>
                <a:gd name="T66" fmla="*/ 2562 w 3378"/>
                <a:gd name="T67" fmla="*/ 2703 h 3370"/>
                <a:gd name="T68" fmla="*/ 2561 w 3378"/>
                <a:gd name="T69" fmla="*/ 2601 h 3370"/>
                <a:gd name="T70" fmla="*/ 2477 w 3378"/>
                <a:gd name="T71" fmla="*/ 2537 h 3370"/>
                <a:gd name="T72" fmla="*/ 2395 w 3378"/>
                <a:gd name="T73" fmla="*/ 2399 h 3370"/>
                <a:gd name="T74" fmla="*/ 2143 w 3378"/>
                <a:gd name="T75" fmla="*/ 2466 h 3370"/>
                <a:gd name="T76" fmla="*/ 1234 w 3378"/>
                <a:gd name="T77" fmla="*/ 2483 h 3370"/>
                <a:gd name="T78" fmla="*/ 896 w 3378"/>
                <a:gd name="T79" fmla="*/ 3025 h 3370"/>
                <a:gd name="T80" fmla="*/ 641 w 3378"/>
                <a:gd name="T81" fmla="*/ 3331 h 3370"/>
                <a:gd name="T82" fmla="*/ 250 w 3378"/>
                <a:gd name="T83" fmla="*/ 3319 h 3370"/>
                <a:gd name="T84" fmla="*/ 214 w 3378"/>
                <a:gd name="T85" fmla="*/ 3200 h 3370"/>
                <a:gd name="T86" fmla="*/ 373 w 3378"/>
                <a:gd name="T87" fmla="*/ 2848 h 3370"/>
                <a:gd name="T88" fmla="*/ 11 w 3378"/>
                <a:gd name="T89" fmla="*/ 2966 h 3370"/>
                <a:gd name="T90" fmla="*/ 175 w 3378"/>
                <a:gd name="T91" fmla="*/ 2569 h 3370"/>
                <a:gd name="T92" fmla="*/ 656 w 3378"/>
                <a:gd name="T93" fmla="*/ 2320 h 3370"/>
                <a:gd name="T94" fmla="*/ 912 w 3378"/>
                <a:gd name="T95" fmla="*/ 2456 h 3370"/>
                <a:gd name="T96" fmla="*/ 989 w 3378"/>
                <a:gd name="T97" fmla="*/ 2331 h 3370"/>
                <a:gd name="T98" fmla="*/ 1071 w 3378"/>
                <a:gd name="T99" fmla="*/ 2267 h 3370"/>
                <a:gd name="T100" fmla="*/ 979 w 3378"/>
                <a:gd name="T101" fmla="*/ 1301 h 3370"/>
                <a:gd name="T102" fmla="*/ 324 w 3378"/>
                <a:gd name="T103" fmla="*/ 896 h 3370"/>
                <a:gd name="T104" fmla="*/ 34 w 3378"/>
                <a:gd name="T105" fmla="*/ 605 h 3370"/>
                <a:gd name="T106" fmla="*/ 66 w 3378"/>
                <a:gd name="T107" fmla="*/ 195 h 3370"/>
                <a:gd name="T108" fmla="*/ 160 w 3378"/>
                <a:gd name="T109" fmla="*/ 195 h 3370"/>
                <a:gd name="T110" fmla="*/ 542 w 3378"/>
                <a:gd name="T111" fmla="*/ 383 h 3370"/>
                <a:gd name="T112" fmla="*/ 450 w 3378"/>
                <a:gd name="T113" fmla="*/ 0 h 3370"/>
                <a:gd name="T114" fmla="*/ 848 w 3378"/>
                <a:gd name="T115" fmla="*/ 226 h 3370"/>
                <a:gd name="T116" fmla="*/ 1152 w 3378"/>
                <a:gd name="T117" fmla="*/ 806 h 3370"/>
                <a:gd name="T118" fmla="*/ 2311 w 3378"/>
                <a:gd name="T119" fmla="*/ 698 h 3370"/>
                <a:gd name="T120" fmla="*/ 2559 w 3378"/>
                <a:gd name="T121" fmla="*/ 192 h 3370"/>
                <a:gd name="T122" fmla="*/ 2910 w 3378"/>
                <a:gd name="T123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8" h="3370">
                  <a:moveTo>
                    <a:pt x="462" y="2582"/>
                  </a:moveTo>
                  <a:lnTo>
                    <a:pt x="424" y="2583"/>
                  </a:lnTo>
                  <a:lnTo>
                    <a:pt x="386" y="2589"/>
                  </a:lnTo>
                  <a:lnTo>
                    <a:pt x="350" y="2600"/>
                  </a:lnTo>
                  <a:lnTo>
                    <a:pt x="314" y="2614"/>
                  </a:lnTo>
                  <a:lnTo>
                    <a:pt x="281" y="2632"/>
                  </a:lnTo>
                  <a:lnTo>
                    <a:pt x="249" y="2654"/>
                  </a:lnTo>
                  <a:lnTo>
                    <a:pt x="220" y="2681"/>
                  </a:lnTo>
                  <a:lnTo>
                    <a:pt x="193" y="2711"/>
                  </a:lnTo>
                  <a:lnTo>
                    <a:pt x="169" y="2745"/>
                  </a:lnTo>
                  <a:lnTo>
                    <a:pt x="150" y="2782"/>
                  </a:lnTo>
                  <a:lnTo>
                    <a:pt x="135" y="2821"/>
                  </a:lnTo>
                  <a:lnTo>
                    <a:pt x="126" y="2861"/>
                  </a:lnTo>
                  <a:lnTo>
                    <a:pt x="343" y="2736"/>
                  </a:lnTo>
                  <a:lnTo>
                    <a:pt x="356" y="2730"/>
                  </a:lnTo>
                  <a:lnTo>
                    <a:pt x="369" y="2728"/>
                  </a:lnTo>
                  <a:lnTo>
                    <a:pt x="382" y="2729"/>
                  </a:lnTo>
                  <a:lnTo>
                    <a:pt x="396" y="2734"/>
                  </a:lnTo>
                  <a:lnTo>
                    <a:pt x="422" y="2747"/>
                  </a:lnTo>
                  <a:lnTo>
                    <a:pt x="459" y="2768"/>
                  </a:lnTo>
                  <a:lnTo>
                    <a:pt x="492" y="2793"/>
                  </a:lnTo>
                  <a:lnTo>
                    <a:pt x="521" y="2822"/>
                  </a:lnTo>
                  <a:lnTo>
                    <a:pt x="546" y="2855"/>
                  </a:lnTo>
                  <a:lnTo>
                    <a:pt x="566" y="2890"/>
                  </a:lnTo>
                  <a:lnTo>
                    <a:pt x="581" y="2928"/>
                  </a:lnTo>
                  <a:lnTo>
                    <a:pt x="593" y="2967"/>
                  </a:lnTo>
                  <a:lnTo>
                    <a:pt x="598" y="3009"/>
                  </a:lnTo>
                  <a:lnTo>
                    <a:pt x="598" y="3051"/>
                  </a:lnTo>
                  <a:lnTo>
                    <a:pt x="596" y="3081"/>
                  </a:lnTo>
                  <a:lnTo>
                    <a:pt x="594" y="3094"/>
                  </a:lnTo>
                  <a:lnTo>
                    <a:pt x="588" y="3106"/>
                  </a:lnTo>
                  <a:lnTo>
                    <a:pt x="579" y="3118"/>
                  </a:lnTo>
                  <a:lnTo>
                    <a:pt x="568" y="3126"/>
                  </a:lnTo>
                  <a:lnTo>
                    <a:pt x="364" y="3244"/>
                  </a:lnTo>
                  <a:lnTo>
                    <a:pt x="405" y="3253"/>
                  </a:lnTo>
                  <a:lnTo>
                    <a:pt x="446" y="3257"/>
                  </a:lnTo>
                  <a:lnTo>
                    <a:pt x="487" y="3256"/>
                  </a:lnTo>
                  <a:lnTo>
                    <a:pt x="528" y="3250"/>
                  </a:lnTo>
                  <a:lnTo>
                    <a:pt x="568" y="3239"/>
                  </a:lnTo>
                  <a:lnTo>
                    <a:pt x="606" y="3223"/>
                  </a:lnTo>
                  <a:lnTo>
                    <a:pt x="643" y="3202"/>
                  </a:lnTo>
                  <a:lnTo>
                    <a:pt x="677" y="3177"/>
                  </a:lnTo>
                  <a:lnTo>
                    <a:pt x="708" y="3147"/>
                  </a:lnTo>
                  <a:lnTo>
                    <a:pt x="736" y="3112"/>
                  </a:lnTo>
                  <a:lnTo>
                    <a:pt x="756" y="3081"/>
                  </a:lnTo>
                  <a:lnTo>
                    <a:pt x="772" y="3047"/>
                  </a:lnTo>
                  <a:lnTo>
                    <a:pt x="783" y="3011"/>
                  </a:lnTo>
                  <a:lnTo>
                    <a:pt x="792" y="2975"/>
                  </a:lnTo>
                  <a:lnTo>
                    <a:pt x="796" y="2937"/>
                  </a:lnTo>
                  <a:lnTo>
                    <a:pt x="796" y="2900"/>
                  </a:lnTo>
                  <a:lnTo>
                    <a:pt x="793" y="2869"/>
                  </a:lnTo>
                  <a:lnTo>
                    <a:pt x="788" y="2845"/>
                  </a:lnTo>
                  <a:lnTo>
                    <a:pt x="782" y="2822"/>
                  </a:lnTo>
                  <a:lnTo>
                    <a:pt x="777" y="2806"/>
                  </a:lnTo>
                  <a:lnTo>
                    <a:pt x="771" y="2789"/>
                  </a:lnTo>
                  <a:lnTo>
                    <a:pt x="768" y="2783"/>
                  </a:lnTo>
                  <a:lnTo>
                    <a:pt x="766" y="2776"/>
                  </a:lnTo>
                  <a:lnTo>
                    <a:pt x="755" y="2755"/>
                  </a:lnTo>
                  <a:lnTo>
                    <a:pt x="741" y="2733"/>
                  </a:lnTo>
                  <a:lnTo>
                    <a:pt x="736" y="2727"/>
                  </a:lnTo>
                  <a:lnTo>
                    <a:pt x="731" y="2720"/>
                  </a:lnTo>
                  <a:lnTo>
                    <a:pt x="718" y="2702"/>
                  </a:lnTo>
                  <a:lnTo>
                    <a:pt x="700" y="2684"/>
                  </a:lnTo>
                  <a:lnTo>
                    <a:pt x="695" y="2679"/>
                  </a:lnTo>
                  <a:lnTo>
                    <a:pt x="690" y="2674"/>
                  </a:lnTo>
                  <a:lnTo>
                    <a:pt x="671" y="2657"/>
                  </a:lnTo>
                  <a:lnTo>
                    <a:pt x="666" y="2653"/>
                  </a:lnTo>
                  <a:lnTo>
                    <a:pt x="661" y="2649"/>
                  </a:lnTo>
                  <a:lnTo>
                    <a:pt x="640" y="2635"/>
                  </a:lnTo>
                  <a:lnTo>
                    <a:pt x="634" y="2630"/>
                  </a:lnTo>
                  <a:lnTo>
                    <a:pt x="629" y="2627"/>
                  </a:lnTo>
                  <a:lnTo>
                    <a:pt x="608" y="2617"/>
                  </a:lnTo>
                  <a:lnTo>
                    <a:pt x="600" y="2613"/>
                  </a:lnTo>
                  <a:lnTo>
                    <a:pt x="592" y="2609"/>
                  </a:lnTo>
                  <a:lnTo>
                    <a:pt x="575" y="2603"/>
                  </a:lnTo>
                  <a:lnTo>
                    <a:pt x="552" y="2595"/>
                  </a:lnTo>
                  <a:lnTo>
                    <a:pt x="540" y="2591"/>
                  </a:lnTo>
                  <a:lnTo>
                    <a:pt x="508" y="2585"/>
                  </a:lnTo>
                  <a:lnTo>
                    <a:pt x="503" y="2584"/>
                  </a:lnTo>
                  <a:lnTo>
                    <a:pt x="462" y="2582"/>
                  </a:lnTo>
                  <a:lnTo>
                    <a:pt x="462" y="2582"/>
                  </a:lnTo>
                  <a:close/>
                  <a:moveTo>
                    <a:pt x="547" y="127"/>
                  </a:moveTo>
                  <a:lnTo>
                    <a:pt x="655" y="359"/>
                  </a:lnTo>
                  <a:lnTo>
                    <a:pt x="660" y="374"/>
                  </a:lnTo>
                  <a:lnTo>
                    <a:pt x="660" y="392"/>
                  </a:lnTo>
                  <a:lnTo>
                    <a:pt x="655" y="408"/>
                  </a:lnTo>
                  <a:lnTo>
                    <a:pt x="641" y="437"/>
                  </a:lnTo>
                  <a:lnTo>
                    <a:pt x="619" y="474"/>
                  </a:lnTo>
                  <a:lnTo>
                    <a:pt x="593" y="508"/>
                  </a:lnTo>
                  <a:lnTo>
                    <a:pt x="563" y="537"/>
                  </a:lnTo>
                  <a:lnTo>
                    <a:pt x="530" y="563"/>
                  </a:lnTo>
                  <a:lnTo>
                    <a:pt x="494" y="585"/>
                  </a:lnTo>
                  <a:lnTo>
                    <a:pt x="456" y="601"/>
                  </a:lnTo>
                  <a:lnTo>
                    <a:pt x="416" y="613"/>
                  </a:lnTo>
                  <a:lnTo>
                    <a:pt x="375" y="620"/>
                  </a:lnTo>
                  <a:lnTo>
                    <a:pt x="334" y="620"/>
                  </a:lnTo>
                  <a:lnTo>
                    <a:pt x="317" y="615"/>
                  </a:lnTo>
                  <a:lnTo>
                    <a:pt x="303" y="607"/>
                  </a:lnTo>
                  <a:lnTo>
                    <a:pt x="291" y="595"/>
                  </a:lnTo>
                  <a:lnTo>
                    <a:pt x="123" y="342"/>
                  </a:lnTo>
                  <a:lnTo>
                    <a:pt x="115" y="381"/>
                  </a:lnTo>
                  <a:lnTo>
                    <a:pt x="113" y="421"/>
                  </a:lnTo>
                  <a:lnTo>
                    <a:pt x="115" y="462"/>
                  </a:lnTo>
                  <a:lnTo>
                    <a:pt x="121" y="503"/>
                  </a:lnTo>
                  <a:lnTo>
                    <a:pt x="131" y="543"/>
                  </a:lnTo>
                  <a:lnTo>
                    <a:pt x="146" y="583"/>
                  </a:lnTo>
                  <a:lnTo>
                    <a:pt x="164" y="621"/>
                  </a:lnTo>
                  <a:lnTo>
                    <a:pt x="187" y="656"/>
                  </a:lnTo>
                  <a:lnTo>
                    <a:pt x="213" y="690"/>
                  </a:lnTo>
                  <a:lnTo>
                    <a:pt x="243" y="721"/>
                  </a:lnTo>
                  <a:lnTo>
                    <a:pt x="277" y="748"/>
                  </a:lnTo>
                  <a:lnTo>
                    <a:pt x="309" y="767"/>
                  </a:lnTo>
                  <a:lnTo>
                    <a:pt x="343" y="784"/>
                  </a:lnTo>
                  <a:lnTo>
                    <a:pt x="378" y="796"/>
                  </a:lnTo>
                  <a:lnTo>
                    <a:pt x="415" y="803"/>
                  </a:lnTo>
                  <a:lnTo>
                    <a:pt x="452" y="807"/>
                  </a:lnTo>
                  <a:lnTo>
                    <a:pt x="490" y="807"/>
                  </a:lnTo>
                  <a:lnTo>
                    <a:pt x="520" y="804"/>
                  </a:lnTo>
                  <a:lnTo>
                    <a:pt x="543" y="800"/>
                  </a:lnTo>
                  <a:lnTo>
                    <a:pt x="567" y="794"/>
                  </a:lnTo>
                  <a:lnTo>
                    <a:pt x="597" y="784"/>
                  </a:lnTo>
                  <a:lnTo>
                    <a:pt x="605" y="781"/>
                  </a:lnTo>
                  <a:lnTo>
                    <a:pt x="613" y="777"/>
                  </a:lnTo>
                  <a:lnTo>
                    <a:pt x="635" y="766"/>
                  </a:lnTo>
                  <a:lnTo>
                    <a:pt x="656" y="753"/>
                  </a:lnTo>
                  <a:lnTo>
                    <a:pt x="688" y="728"/>
                  </a:lnTo>
                  <a:lnTo>
                    <a:pt x="695" y="722"/>
                  </a:lnTo>
                  <a:lnTo>
                    <a:pt x="702" y="715"/>
                  </a:lnTo>
                  <a:lnTo>
                    <a:pt x="709" y="709"/>
                  </a:lnTo>
                  <a:lnTo>
                    <a:pt x="716" y="702"/>
                  </a:lnTo>
                  <a:lnTo>
                    <a:pt x="731" y="684"/>
                  </a:lnTo>
                  <a:lnTo>
                    <a:pt x="736" y="678"/>
                  </a:lnTo>
                  <a:lnTo>
                    <a:pt x="740" y="672"/>
                  </a:lnTo>
                  <a:lnTo>
                    <a:pt x="754" y="652"/>
                  </a:lnTo>
                  <a:lnTo>
                    <a:pt x="762" y="640"/>
                  </a:lnTo>
                  <a:lnTo>
                    <a:pt x="772" y="621"/>
                  </a:lnTo>
                  <a:lnTo>
                    <a:pt x="780" y="603"/>
                  </a:lnTo>
                  <a:lnTo>
                    <a:pt x="787" y="587"/>
                  </a:lnTo>
                  <a:lnTo>
                    <a:pt x="795" y="563"/>
                  </a:lnTo>
                  <a:lnTo>
                    <a:pt x="798" y="552"/>
                  </a:lnTo>
                  <a:lnTo>
                    <a:pt x="804" y="520"/>
                  </a:lnTo>
                  <a:lnTo>
                    <a:pt x="805" y="515"/>
                  </a:lnTo>
                  <a:lnTo>
                    <a:pt x="807" y="474"/>
                  </a:lnTo>
                  <a:lnTo>
                    <a:pt x="807" y="474"/>
                  </a:lnTo>
                  <a:lnTo>
                    <a:pt x="806" y="436"/>
                  </a:lnTo>
                  <a:lnTo>
                    <a:pt x="800" y="398"/>
                  </a:lnTo>
                  <a:lnTo>
                    <a:pt x="790" y="361"/>
                  </a:lnTo>
                  <a:lnTo>
                    <a:pt x="775" y="326"/>
                  </a:lnTo>
                  <a:lnTo>
                    <a:pt x="757" y="292"/>
                  </a:lnTo>
                  <a:lnTo>
                    <a:pt x="735" y="261"/>
                  </a:lnTo>
                  <a:lnTo>
                    <a:pt x="709" y="232"/>
                  </a:lnTo>
                  <a:lnTo>
                    <a:pt x="670" y="196"/>
                  </a:lnTo>
                  <a:lnTo>
                    <a:pt x="630" y="167"/>
                  </a:lnTo>
                  <a:lnTo>
                    <a:pt x="589" y="144"/>
                  </a:lnTo>
                  <a:lnTo>
                    <a:pt x="547" y="127"/>
                  </a:lnTo>
                  <a:close/>
                  <a:moveTo>
                    <a:pt x="2928" y="113"/>
                  </a:moveTo>
                  <a:lnTo>
                    <a:pt x="2889" y="115"/>
                  </a:lnTo>
                  <a:lnTo>
                    <a:pt x="2849" y="122"/>
                  </a:lnTo>
                  <a:lnTo>
                    <a:pt x="2811" y="133"/>
                  </a:lnTo>
                  <a:lnTo>
                    <a:pt x="2774" y="150"/>
                  </a:lnTo>
                  <a:lnTo>
                    <a:pt x="2739" y="170"/>
                  </a:lnTo>
                  <a:lnTo>
                    <a:pt x="2707" y="195"/>
                  </a:lnTo>
                  <a:lnTo>
                    <a:pt x="2676" y="224"/>
                  </a:lnTo>
                  <a:lnTo>
                    <a:pt x="2650" y="258"/>
                  </a:lnTo>
                  <a:lnTo>
                    <a:pt x="2630" y="289"/>
                  </a:lnTo>
                  <a:lnTo>
                    <a:pt x="2614" y="323"/>
                  </a:lnTo>
                  <a:lnTo>
                    <a:pt x="2603" y="358"/>
                  </a:lnTo>
                  <a:lnTo>
                    <a:pt x="2594" y="395"/>
                  </a:lnTo>
                  <a:lnTo>
                    <a:pt x="2590" y="432"/>
                  </a:lnTo>
                  <a:lnTo>
                    <a:pt x="2590" y="469"/>
                  </a:lnTo>
                  <a:lnTo>
                    <a:pt x="2593" y="502"/>
                  </a:lnTo>
                  <a:lnTo>
                    <a:pt x="2597" y="523"/>
                  </a:lnTo>
                  <a:lnTo>
                    <a:pt x="2601" y="535"/>
                  </a:lnTo>
                  <a:lnTo>
                    <a:pt x="2604" y="549"/>
                  </a:lnTo>
                  <a:lnTo>
                    <a:pt x="2614" y="577"/>
                  </a:lnTo>
                  <a:lnTo>
                    <a:pt x="2621" y="594"/>
                  </a:lnTo>
                  <a:lnTo>
                    <a:pt x="2632" y="615"/>
                  </a:lnTo>
                  <a:lnTo>
                    <a:pt x="2645" y="637"/>
                  </a:lnTo>
                  <a:lnTo>
                    <a:pt x="2669" y="669"/>
                  </a:lnTo>
                  <a:lnTo>
                    <a:pt x="2675" y="676"/>
                  </a:lnTo>
                  <a:lnTo>
                    <a:pt x="2683" y="682"/>
                  </a:lnTo>
                  <a:lnTo>
                    <a:pt x="2689" y="689"/>
                  </a:lnTo>
                  <a:lnTo>
                    <a:pt x="2696" y="696"/>
                  </a:lnTo>
                  <a:lnTo>
                    <a:pt x="2713" y="712"/>
                  </a:lnTo>
                  <a:lnTo>
                    <a:pt x="2720" y="717"/>
                  </a:lnTo>
                  <a:lnTo>
                    <a:pt x="2726" y="721"/>
                  </a:lnTo>
                  <a:lnTo>
                    <a:pt x="2745" y="734"/>
                  </a:lnTo>
                  <a:lnTo>
                    <a:pt x="2758" y="743"/>
                  </a:lnTo>
                  <a:lnTo>
                    <a:pt x="2777" y="753"/>
                  </a:lnTo>
                  <a:lnTo>
                    <a:pt x="2794" y="761"/>
                  </a:lnTo>
                  <a:lnTo>
                    <a:pt x="2811" y="767"/>
                  </a:lnTo>
                  <a:lnTo>
                    <a:pt x="2834" y="775"/>
                  </a:lnTo>
                  <a:lnTo>
                    <a:pt x="2846" y="778"/>
                  </a:lnTo>
                  <a:lnTo>
                    <a:pt x="2877" y="785"/>
                  </a:lnTo>
                  <a:lnTo>
                    <a:pt x="2883" y="785"/>
                  </a:lnTo>
                  <a:lnTo>
                    <a:pt x="2923" y="788"/>
                  </a:lnTo>
                  <a:lnTo>
                    <a:pt x="2923" y="788"/>
                  </a:lnTo>
                  <a:lnTo>
                    <a:pt x="2962" y="787"/>
                  </a:lnTo>
                  <a:lnTo>
                    <a:pt x="2999" y="781"/>
                  </a:lnTo>
                  <a:lnTo>
                    <a:pt x="3036" y="770"/>
                  </a:lnTo>
                  <a:lnTo>
                    <a:pt x="3071" y="756"/>
                  </a:lnTo>
                  <a:lnTo>
                    <a:pt x="3105" y="737"/>
                  </a:lnTo>
                  <a:lnTo>
                    <a:pt x="3137" y="716"/>
                  </a:lnTo>
                  <a:lnTo>
                    <a:pt x="3166" y="689"/>
                  </a:lnTo>
                  <a:lnTo>
                    <a:pt x="3193" y="658"/>
                  </a:lnTo>
                  <a:lnTo>
                    <a:pt x="3217" y="624"/>
                  </a:lnTo>
                  <a:lnTo>
                    <a:pt x="3236" y="588"/>
                  </a:lnTo>
                  <a:lnTo>
                    <a:pt x="3251" y="549"/>
                  </a:lnTo>
                  <a:lnTo>
                    <a:pt x="3260" y="509"/>
                  </a:lnTo>
                  <a:lnTo>
                    <a:pt x="3044" y="634"/>
                  </a:lnTo>
                  <a:lnTo>
                    <a:pt x="3026" y="641"/>
                  </a:lnTo>
                  <a:lnTo>
                    <a:pt x="3008" y="641"/>
                  </a:lnTo>
                  <a:lnTo>
                    <a:pt x="2990" y="636"/>
                  </a:lnTo>
                  <a:lnTo>
                    <a:pt x="2963" y="623"/>
                  </a:lnTo>
                  <a:lnTo>
                    <a:pt x="2926" y="601"/>
                  </a:lnTo>
                  <a:lnTo>
                    <a:pt x="2894" y="576"/>
                  </a:lnTo>
                  <a:lnTo>
                    <a:pt x="2865" y="547"/>
                  </a:lnTo>
                  <a:lnTo>
                    <a:pt x="2841" y="515"/>
                  </a:lnTo>
                  <a:lnTo>
                    <a:pt x="2820" y="480"/>
                  </a:lnTo>
                  <a:lnTo>
                    <a:pt x="2805" y="442"/>
                  </a:lnTo>
                  <a:lnTo>
                    <a:pt x="2793" y="403"/>
                  </a:lnTo>
                  <a:lnTo>
                    <a:pt x="2788" y="362"/>
                  </a:lnTo>
                  <a:lnTo>
                    <a:pt x="2788" y="320"/>
                  </a:lnTo>
                  <a:lnTo>
                    <a:pt x="2790" y="289"/>
                  </a:lnTo>
                  <a:lnTo>
                    <a:pt x="2792" y="276"/>
                  </a:lnTo>
                  <a:lnTo>
                    <a:pt x="2798" y="264"/>
                  </a:lnTo>
                  <a:lnTo>
                    <a:pt x="2807" y="252"/>
                  </a:lnTo>
                  <a:lnTo>
                    <a:pt x="2818" y="244"/>
                  </a:lnTo>
                  <a:lnTo>
                    <a:pt x="3022" y="126"/>
                  </a:lnTo>
                  <a:lnTo>
                    <a:pt x="2975" y="116"/>
                  </a:lnTo>
                  <a:lnTo>
                    <a:pt x="2928" y="113"/>
                  </a:lnTo>
                  <a:close/>
                  <a:moveTo>
                    <a:pt x="2910" y="0"/>
                  </a:moveTo>
                  <a:lnTo>
                    <a:pt x="2956" y="1"/>
                  </a:lnTo>
                  <a:lnTo>
                    <a:pt x="3002" y="6"/>
                  </a:lnTo>
                  <a:lnTo>
                    <a:pt x="3046" y="17"/>
                  </a:lnTo>
                  <a:lnTo>
                    <a:pt x="3090" y="31"/>
                  </a:lnTo>
                  <a:lnTo>
                    <a:pt x="3133" y="50"/>
                  </a:lnTo>
                  <a:lnTo>
                    <a:pt x="3175" y="74"/>
                  </a:lnTo>
                  <a:lnTo>
                    <a:pt x="3185" y="83"/>
                  </a:lnTo>
                  <a:lnTo>
                    <a:pt x="3193" y="96"/>
                  </a:lnTo>
                  <a:lnTo>
                    <a:pt x="3198" y="109"/>
                  </a:lnTo>
                  <a:lnTo>
                    <a:pt x="3199" y="123"/>
                  </a:lnTo>
                  <a:lnTo>
                    <a:pt x="3197" y="138"/>
                  </a:lnTo>
                  <a:lnTo>
                    <a:pt x="3192" y="150"/>
                  </a:lnTo>
                  <a:lnTo>
                    <a:pt x="3183" y="161"/>
                  </a:lnTo>
                  <a:lnTo>
                    <a:pt x="3172" y="170"/>
                  </a:lnTo>
                  <a:lnTo>
                    <a:pt x="2900" y="327"/>
                  </a:lnTo>
                  <a:lnTo>
                    <a:pt x="2901" y="358"/>
                  </a:lnTo>
                  <a:lnTo>
                    <a:pt x="2905" y="387"/>
                  </a:lnTo>
                  <a:lnTo>
                    <a:pt x="2914" y="415"/>
                  </a:lnTo>
                  <a:lnTo>
                    <a:pt x="2927" y="441"/>
                  </a:lnTo>
                  <a:lnTo>
                    <a:pt x="2943" y="466"/>
                  </a:lnTo>
                  <a:lnTo>
                    <a:pt x="2964" y="487"/>
                  </a:lnTo>
                  <a:lnTo>
                    <a:pt x="2986" y="506"/>
                  </a:lnTo>
                  <a:lnTo>
                    <a:pt x="3013" y="521"/>
                  </a:lnTo>
                  <a:lnTo>
                    <a:pt x="3013" y="522"/>
                  </a:lnTo>
                  <a:lnTo>
                    <a:pt x="3291" y="361"/>
                  </a:lnTo>
                  <a:lnTo>
                    <a:pt x="3304" y="356"/>
                  </a:lnTo>
                  <a:lnTo>
                    <a:pt x="3317" y="354"/>
                  </a:lnTo>
                  <a:lnTo>
                    <a:pt x="3332" y="355"/>
                  </a:lnTo>
                  <a:lnTo>
                    <a:pt x="3345" y="360"/>
                  </a:lnTo>
                  <a:lnTo>
                    <a:pt x="3356" y="368"/>
                  </a:lnTo>
                  <a:lnTo>
                    <a:pt x="3366" y="379"/>
                  </a:lnTo>
                  <a:lnTo>
                    <a:pt x="3372" y="391"/>
                  </a:lnTo>
                  <a:lnTo>
                    <a:pt x="3375" y="404"/>
                  </a:lnTo>
                  <a:lnTo>
                    <a:pt x="3378" y="455"/>
                  </a:lnTo>
                  <a:lnTo>
                    <a:pt x="3374" y="505"/>
                  </a:lnTo>
                  <a:lnTo>
                    <a:pt x="3366" y="554"/>
                  </a:lnTo>
                  <a:lnTo>
                    <a:pt x="3351" y="601"/>
                  </a:lnTo>
                  <a:lnTo>
                    <a:pt x="3333" y="647"/>
                  </a:lnTo>
                  <a:lnTo>
                    <a:pt x="3308" y="690"/>
                  </a:lnTo>
                  <a:lnTo>
                    <a:pt x="3279" y="731"/>
                  </a:lnTo>
                  <a:lnTo>
                    <a:pt x="3246" y="769"/>
                  </a:lnTo>
                  <a:lnTo>
                    <a:pt x="3210" y="801"/>
                  </a:lnTo>
                  <a:lnTo>
                    <a:pt x="3172" y="829"/>
                  </a:lnTo>
                  <a:lnTo>
                    <a:pt x="3131" y="852"/>
                  </a:lnTo>
                  <a:lnTo>
                    <a:pt x="3089" y="871"/>
                  </a:lnTo>
                  <a:lnTo>
                    <a:pt x="3044" y="885"/>
                  </a:lnTo>
                  <a:lnTo>
                    <a:pt x="2998" y="895"/>
                  </a:lnTo>
                  <a:lnTo>
                    <a:pt x="2951" y="899"/>
                  </a:lnTo>
                  <a:lnTo>
                    <a:pt x="2859" y="951"/>
                  </a:lnTo>
                  <a:lnTo>
                    <a:pt x="2769" y="1006"/>
                  </a:lnTo>
                  <a:lnTo>
                    <a:pt x="2680" y="1067"/>
                  </a:lnTo>
                  <a:lnTo>
                    <a:pt x="2592" y="1132"/>
                  </a:lnTo>
                  <a:lnTo>
                    <a:pt x="2504" y="1204"/>
                  </a:lnTo>
                  <a:lnTo>
                    <a:pt x="2417" y="1282"/>
                  </a:lnTo>
                  <a:lnTo>
                    <a:pt x="2330" y="1367"/>
                  </a:lnTo>
                  <a:lnTo>
                    <a:pt x="2007" y="1689"/>
                  </a:lnTo>
                  <a:lnTo>
                    <a:pt x="2346" y="2029"/>
                  </a:lnTo>
                  <a:lnTo>
                    <a:pt x="2395" y="2077"/>
                  </a:lnTo>
                  <a:lnTo>
                    <a:pt x="2448" y="2127"/>
                  </a:lnTo>
                  <a:lnTo>
                    <a:pt x="2504" y="2179"/>
                  </a:lnTo>
                  <a:lnTo>
                    <a:pt x="2564" y="2233"/>
                  </a:lnTo>
                  <a:lnTo>
                    <a:pt x="2626" y="2286"/>
                  </a:lnTo>
                  <a:lnTo>
                    <a:pt x="2690" y="2338"/>
                  </a:lnTo>
                  <a:lnTo>
                    <a:pt x="2753" y="2390"/>
                  </a:lnTo>
                  <a:lnTo>
                    <a:pt x="2819" y="2440"/>
                  </a:lnTo>
                  <a:lnTo>
                    <a:pt x="2884" y="2487"/>
                  </a:lnTo>
                  <a:lnTo>
                    <a:pt x="2835" y="2499"/>
                  </a:lnTo>
                  <a:lnTo>
                    <a:pt x="2789" y="2516"/>
                  </a:lnTo>
                  <a:lnTo>
                    <a:pt x="2745" y="2537"/>
                  </a:lnTo>
                  <a:lnTo>
                    <a:pt x="2702" y="2563"/>
                  </a:lnTo>
                  <a:lnTo>
                    <a:pt x="2662" y="2591"/>
                  </a:lnTo>
                  <a:lnTo>
                    <a:pt x="2625" y="2625"/>
                  </a:lnTo>
                  <a:lnTo>
                    <a:pt x="2591" y="2663"/>
                  </a:lnTo>
                  <a:lnTo>
                    <a:pt x="2562" y="2703"/>
                  </a:lnTo>
                  <a:lnTo>
                    <a:pt x="2536" y="2745"/>
                  </a:lnTo>
                  <a:lnTo>
                    <a:pt x="2515" y="2790"/>
                  </a:lnTo>
                  <a:lnTo>
                    <a:pt x="2499" y="2837"/>
                  </a:lnTo>
                  <a:lnTo>
                    <a:pt x="2487" y="2885"/>
                  </a:lnTo>
                  <a:lnTo>
                    <a:pt x="2445" y="2827"/>
                  </a:lnTo>
                  <a:lnTo>
                    <a:pt x="2402" y="2770"/>
                  </a:lnTo>
                  <a:lnTo>
                    <a:pt x="2545" y="2625"/>
                  </a:lnTo>
                  <a:lnTo>
                    <a:pt x="2554" y="2614"/>
                  </a:lnTo>
                  <a:lnTo>
                    <a:pt x="2561" y="2601"/>
                  </a:lnTo>
                  <a:lnTo>
                    <a:pt x="2562" y="2586"/>
                  </a:lnTo>
                  <a:lnTo>
                    <a:pt x="2561" y="2572"/>
                  </a:lnTo>
                  <a:lnTo>
                    <a:pt x="2554" y="2558"/>
                  </a:lnTo>
                  <a:lnTo>
                    <a:pt x="2545" y="2546"/>
                  </a:lnTo>
                  <a:lnTo>
                    <a:pt x="2534" y="2537"/>
                  </a:lnTo>
                  <a:lnTo>
                    <a:pt x="2521" y="2531"/>
                  </a:lnTo>
                  <a:lnTo>
                    <a:pt x="2506" y="2530"/>
                  </a:lnTo>
                  <a:lnTo>
                    <a:pt x="2492" y="2531"/>
                  </a:lnTo>
                  <a:lnTo>
                    <a:pt x="2477" y="2537"/>
                  </a:lnTo>
                  <a:lnTo>
                    <a:pt x="2466" y="2546"/>
                  </a:lnTo>
                  <a:lnTo>
                    <a:pt x="2331" y="2681"/>
                  </a:lnTo>
                  <a:lnTo>
                    <a:pt x="2258" y="2595"/>
                  </a:lnTo>
                  <a:lnTo>
                    <a:pt x="2386" y="2466"/>
                  </a:lnTo>
                  <a:lnTo>
                    <a:pt x="2395" y="2454"/>
                  </a:lnTo>
                  <a:lnTo>
                    <a:pt x="2401" y="2441"/>
                  </a:lnTo>
                  <a:lnTo>
                    <a:pt x="2403" y="2426"/>
                  </a:lnTo>
                  <a:lnTo>
                    <a:pt x="2401" y="2412"/>
                  </a:lnTo>
                  <a:lnTo>
                    <a:pt x="2395" y="2399"/>
                  </a:lnTo>
                  <a:lnTo>
                    <a:pt x="2386" y="2387"/>
                  </a:lnTo>
                  <a:lnTo>
                    <a:pt x="2374" y="2378"/>
                  </a:lnTo>
                  <a:lnTo>
                    <a:pt x="2361" y="2372"/>
                  </a:lnTo>
                  <a:lnTo>
                    <a:pt x="2346" y="2370"/>
                  </a:lnTo>
                  <a:lnTo>
                    <a:pt x="2332" y="2372"/>
                  </a:lnTo>
                  <a:lnTo>
                    <a:pt x="2319" y="2378"/>
                  </a:lnTo>
                  <a:lnTo>
                    <a:pt x="2307" y="2387"/>
                  </a:lnTo>
                  <a:lnTo>
                    <a:pt x="2183" y="2510"/>
                  </a:lnTo>
                  <a:lnTo>
                    <a:pt x="2143" y="2466"/>
                  </a:lnTo>
                  <a:lnTo>
                    <a:pt x="2103" y="2424"/>
                  </a:lnTo>
                  <a:lnTo>
                    <a:pt x="2065" y="2384"/>
                  </a:lnTo>
                  <a:lnTo>
                    <a:pt x="2028" y="2347"/>
                  </a:lnTo>
                  <a:lnTo>
                    <a:pt x="1689" y="2008"/>
                  </a:lnTo>
                  <a:lnTo>
                    <a:pt x="1374" y="2322"/>
                  </a:lnTo>
                  <a:lnTo>
                    <a:pt x="1342" y="2356"/>
                  </a:lnTo>
                  <a:lnTo>
                    <a:pt x="1307" y="2394"/>
                  </a:lnTo>
                  <a:lnTo>
                    <a:pt x="1272" y="2437"/>
                  </a:lnTo>
                  <a:lnTo>
                    <a:pt x="1234" y="2483"/>
                  </a:lnTo>
                  <a:lnTo>
                    <a:pt x="1194" y="2535"/>
                  </a:lnTo>
                  <a:lnTo>
                    <a:pt x="1151" y="2591"/>
                  </a:lnTo>
                  <a:lnTo>
                    <a:pt x="1106" y="2652"/>
                  </a:lnTo>
                  <a:lnTo>
                    <a:pt x="1060" y="2718"/>
                  </a:lnTo>
                  <a:lnTo>
                    <a:pt x="1012" y="2788"/>
                  </a:lnTo>
                  <a:lnTo>
                    <a:pt x="961" y="2863"/>
                  </a:lnTo>
                  <a:lnTo>
                    <a:pt x="909" y="2943"/>
                  </a:lnTo>
                  <a:lnTo>
                    <a:pt x="904" y="2984"/>
                  </a:lnTo>
                  <a:lnTo>
                    <a:pt x="896" y="3025"/>
                  </a:lnTo>
                  <a:lnTo>
                    <a:pt x="885" y="3065"/>
                  </a:lnTo>
                  <a:lnTo>
                    <a:pt x="870" y="3104"/>
                  </a:lnTo>
                  <a:lnTo>
                    <a:pt x="851" y="3142"/>
                  </a:lnTo>
                  <a:lnTo>
                    <a:pt x="828" y="3178"/>
                  </a:lnTo>
                  <a:lnTo>
                    <a:pt x="796" y="3217"/>
                  </a:lnTo>
                  <a:lnTo>
                    <a:pt x="761" y="3253"/>
                  </a:lnTo>
                  <a:lnTo>
                    <a:pt x="724" y="3283"/>
                  </a:lnTo>
                  <a:lnTo>
                    <a:pt x="684" y="3309"/>
                  </a:lnTo>
                  <a:lnTo>
                    <a:pt x="641" y="3331"/>
                  </a:lnTo>
                  <a:lnTo>
                    <a:pt x="597" y="3347"/>
                  </a:lnTo>
                  <a:lnTo>
                    <a:pt x="552" y="3360"/>
                  </a:lnTo>
                  <a:lnTo>
                    <a:pt x="506" y="3367"/>
                  </a:lnTo>
                  <a:lnTo>
                    <a:pt x="458" y="3370"/>
                  </a:lnTo>
                  <a:lnTo>
                    <a:pt x="415" y="3368"/>
                  </a:lnTo>
                  <a:lnTo>
                    <a:pt x="373" y="3362"/>
                  </a:lnTo>
                  <a:lnTo>
                    <a:pt x="331" y="3351"/>
                  </a:lnTo>
                  <a:lnTo>
                    <a:pt x="290" y="3337"/>
                  </a:lnTo>
                  <a:lnTo>
                    <a:pt x="250" y="3319"/>
                  </a:lnTo>
                  <a:lnTo>
                    <a:pt x="211" y="3296"/>
                  </a:lnTo>
                  <a:lnTo>
                    <a:pt x="201" y="3286"/>
                  </a:lnTo>
                  <a:lnTo>
                    <a:pt x="193" y="3274"/>
                  </a:lnTo>
                  <a:lnTo>
                    <a:pt x="188" y="3261"/>
                  </a:lnTo>
                  <a:lnTo>
                    <a:pt x="187" y="3247"/>
                  </a:lnTo>
                  <a:lnTo>
                    <a:pt x="189" y="3232"/>
                  </a:lnTo>
                  <a:lnTo>
                    <a:pt x="194" y="3220"/>
                  </a:lnTo>
                  <a:lnTo>
                    <a:pt x="203" y="3209"/>
                  </a:lnTo>
                  <a:lnTo>
                    <a:pt x="214" y="3200"/>
                  </a:lnTo>
                  <a:lnTo>
                    <a:pt x="486" y="3043"/>
                  </a:lnTo>
                  <a:lnTo>
                    <a:pt x="485" y="3013"/>
                  </a:lnTo>
                  <a:lnTo>
                    <a:pt x="481" y="2983"/>
                  </a:lnTo>
                  <a:lnTo>
                    <a:pt x="472" y="2956"/>
                  </a:lnTo>
                  <a:lnTo>
                    <a:pt x="459" y="2929"/>
                  </a:lnTo>
                  <a:lnTo>
                    <a:pt x="443" y="2904"/>
                  </a:lnTo>
                  <a:lnTo>
                    <a:pt x="422" y="2883"/>
                  </a:lnTo>
                  <a:lnTo>
                    <a:pt x="399" y="2863"/>
                  </a:lnTo>
                  <a:lnTo>
                    <a:pt x="373" y="2848"/>
                  </a:lnTo>
                  <a:lnTo>
                    <a:pt x="95" y="3009"/>
                  </a:lnTo>
                  <a:lnTo>
                    <a:pt x="82" y="3014"/>
                  </a:lnTo>
                  <a:lnTo>
                    <a:pt x="69" y="3016"/>
                  </a:lnTo>
                  <a:lnTo>
                    <a:pt x="54" y="3015"/>
                  </a:lnTo>
                  <a:lnTo>
                    <a:pt x="41" y="3010"/>
                  </a:lnTo>
                  <a:lnTo>
                    <a:pt x="30" y="3002"/>
                  </a:lnTo>
                  <a:lnTo>
                    <a:pt x="21" y="2991"/>
                  </a:lnTo>
                  <a:lnTo>
                    <a:pt x="14" y="2979"/>
                  </a:lnTo>
                  <a:lnTo>
                    <a:pt x="11" y="2966"/>
                  </a:lnTo>
                  <a:lnTo>
                    <a:pt x="8" y="2914"/>
                  </a:lnTo>
                  <a:lnTo>
                    <a:pt x="12" y="2865"/>
                  </a:lnTo>
                  <a:lnTo>
                    <a:pt x="21" y="2816"/>
                  </a:lnTo>
                  <a:lnTo>
                    <a:pt x="35" y="2768"/>
                  </a:lnTo>
                  <a:lnTo>
                    <a:pt x="53" y="2723"/>
                  </a:lnTo>
                  <a:lnTo>
                    <a:pt x="78" y="2680"/>
                  </a:lnTo>
                  <a:lnTo>
                    <a:pt x="107" y="2639"/>
                  </a:lnTo>
                  <a:lnTo>
                    <a:pt x="140" y="2601"/>
                  </a:lnTo>
                  <a:lnTo>
                    <a:pt x="175" y="2569"/>
                  </a:lnTo>
                  <a:lnTo>
                    <a:pt x="214" y="2541"/>
                  </a:lnTo>
                  <a:lnTo>
                    <a:pt x="254" y="2518"/>
                  </a:lnTo>
                  <a:lnTo>
                    <a:pt x="297" y="2499"/>
                  </a:lnTo>
                  <a:lnTo>
                    <a:pt x="341" y="2485"/>
                  </a:lnTo>
                  <a:lnTo>
                    <a:pt x="387" y="2476"/>
                  </a:lnTo>
                  <a:lnTo>
                    <a:pt x="434" y="2470"/>
                  </a:lnTo>
                  <a:lnTo>
                    <a:pt x="513" y="2418"/>
                  </a:lnTo>
                  <a:lnTo>
                    <a:pt x="587" y="2368"/>
                  </a:lnTo>
                  <a:lnTo>
                    <a:pt x="656" y="2320"/>
                  </a:lnTo>
                  <a:lnTo>
                    <a:pt x="817" y="2481"/>
                  </a:lnTo>
                  <a:lnTo>
                    <a:pt x="830" y="2490"/>
                  </a:lnTo>
                  <a:lnTo>
                    <a:pt x="843" y="2496"/>
                  </a:lnTo>
                  <a:lnTo>
                    <a:pt x="857" y="2498"/>
                  </a:lnTo>
                  <a:lnTo>
                    <a:pt x="872" y="2496"/>
                  </a:lnTo>
                  <a:lnTo>
                    <a:pt x="885" y="2490"/>
                  </a:lnTo>
                  <a:lnTo>
                    <a:pt x="897" y="2481"/>
                  </a:lnTo>
                  <a:lnTo>
                    <a:pt x="905" y="2469"/>
                  </a:lnTo>
                  <a:lnTo>
                    <a:pt x="912" y="2456"/>
                  </a:lnTo>
                  <a:lnTo>
                    <a:pt x="914" y="2442"/>
                  </a:lnTo>
                  <a:lnTo>
                    <a:pt x="912" y="2427"/>
                  </a:lnTo>
                  <a:lnTo>
                    <a:pt x="905" y="2414"/>
                  </a:lnTo>
                  <a:lnTo>
                    <a:pt x="897" y="2402"/>
                  </a:lnTo>
                  <a:lnTo>
                    <a:pt x="750" y="2254"/>
                  </a:lnTo>
                  <a:lnTo>
                    <a:pt x="797" y="2219"/>
                  </a:lnTo>
                  <a:lnTo>
                    <a:pt x="841" y="2186"/>
                  </a:lnTo>
                  <a:lnTo>
                    <a:pt x="976" y="2322"/>
                  </a:lnTo>
                  <a:lnTo>
                    <a:pt x="989" y="2331"/>
                  </a:lnTo>
                  <a:lnTo>
                    <a:pt x="1002" y="2337"/>
                  </a:lnTo>
                  <a:lnTo>
                    <a:pt x="1016" y="2338"/>
                  </a:lnTo>
                  <a:lnTo>
                    <a:pt x="1031" y="2337"/>
                  </a:lnTo>
                  <a:lnTo>
                    <a:pt x="1044" y="2331"/>
                  </a:lnTo>
                  <a:lnTo>
                    <a:pt x="1056" y="2322"/>
                  </a:lnTo>
                  <a:lnTo>
                    <a:pt x="1065" y="2311"/>
                  </a:lnTo>
                  <a:lnTo>
                    <a:pt x="1071" y="2296"/>
                  </a:lnTo>
                  <a:lnTo>
                    <a:pt x="1073" y="2282"/>
                  </a:lnTo>
                  <a:lnTo>
                    <a:pt x="1071" y="2267"/>
                  </a:lnTo>
                  <a:lnTo>
                    <a:pt x="1065" y="2254"/>
                  </a:lnTo>
                  <a:lnTo>
                    <a:pt x="1056" y="2243"/>
                  </a:lnTo>
                  <a:lnTo>
                    <a:pt x="930" y="2116"/>
                  </a:lnTo>
                  <a:lnTo>
                    <a:pt x="977" y="2077"/>
                  </a:lnTo>
                  <a:lnTo>
                    <a:pt x="1019" y="2039"/>
                  </a:lnTo>
                  <a:lnTo>
                    <a:pt x="1056" y="2004"/>
                  </a:lnTo>
                  <a:lnTo>
                    <a:pt x="1370" y="1689"/>
                  </a:lnTo>
                  <a:lnTo>
                    <a:pt x="1067" y="1387"/>
                  </a:lnTo>
                  <a:lnTo>
                    <a:pt x="979" y="1301"/>
                  </a:lnTo>
                  <a:lnTo>
                    <a:pt x="892" y="1224"/>
                  </a:lnTo>
                  <a:lnTo>
                    <a:pt x="805" y="1152"/>
                  </a:lnTo>
                  <a:lnTo>
                    <a:pt x="718" y="1086"/>
                  </a:lnTo>
                  <a:lnTo>
                    <a:pt x="630" y="1026"/>
                  </a:lnTo>
                  <a:lnTo>
                    <a:pt x="539" y="970"/>
                  </a:lnTo>
                  <a:lnTo>
                    <a:pt x="447" y="920"/>
                  </a:lnTo>
                  <a:lnTo>
                    <a:pt x="405" y="916"/>
                  </a:lnTo>
                  <a:lnTo>
                    <a:pt x="364" y="909"/>
                  </a:lnTo>
                  <a:lnTo>
                    <a:pt x="324" y="896"/>
                  </a:lnTo>
                  <a:lnTo>
                    <a:pt x="285" y="882"/>
                  </a:lnTo>
                  <a:lnTo>
                    <a:pt x="247" y="863"/>
                  </a:lnTo>
                  <a:lnTo>
                    <a:pt x="211" y="839"/>
                  </a:lnTo>
                  <a:lnTo>
                    <a:pt x="171" y="808"/>
                  </a:lnTo>
                  <a:lnTo>
                    <a:pt x="136" y="773"/>
                  </a:lnTo>
                  <a:lnTo>
                    <a:pt x="105" y="734"/>
                  </a:lnTo>
                  <a:lnTo>
                    <a:pt x="77" y="693"/>
                  </a:lnTo>
                  <a:lnTo>
                    <a:pt x="53" y="650"/>
                  </a:lnTo>
                  <a:lnTo>
                    <a:pt x="34" y="605"/>
                  </a:lnTo>
                  <a:lnTo>
                    <a:pt x="18" y="559"/>
                  </a:lnTo>
                  <a:lnTo>
                    <a:pt x="8" y="512"/>
                  </a:lnTo>
                  <a:lnTo>
                    <a:pt x="2" y="464"/>
                  </a:lnTo>
                  <a:lnTo>
                    <a:pt x="0" y="416"/>
                  </a:lnTo>
                  <a:lnTo>
                    <a:pt x="3" y="369"/>
                  </a:lnTo>
                  <a:lnTo>
                    <a:pt x="11" y="323"/>
                  </a:lnTo>
                  <a:lnTo>
                    <a:pt x="25" y="278"/>
                  </a:lnTo>
                  <a:lnTo>
                    <a:pt x="42" y="235"/>
                  </a:lnTo>
                  <a:lnTo>
                    <a:pt x="66" y="195"/>
                  </a:lnTo>
                  <a:lnTo>
                    <a:pt x="75" y="184"/>
                  </a:lnTo>
                  <a:lnTo>
                    <a:pt x="86" y="177"/>
                  </a:lnTo>
                  <a:lnTo>
                    <a:pt x="98" y="171"/>
                  </a:lnTo>
                  <a:lnTo>
                    <a:pt x="113" y="169"/>
                  </a:lnTo>
                  <a:lnTo>
                    <a:pt x="113" y="169"/>
                  </a:lnTo>
                  <a:lnTo>
                    <a:pt x="126" y="171"/>
                  </a:lnTo>
                  <a:lnTo>
                    <a:pt x="139" y="177"/>
                  </a:lnTo>
                  <a:lnTo>
                    <a:pt x="151" y="184"/>
                  </a:lnTo>
                  <a:lnTo>
                    <a:pt x="160" y="195"/>
                  </a:lnTo>
                  <a:lnTo>
                    <a:pt x="368" y="507"/>
                  </a:lnTo>
                  <a:lnTo>
                    <a:pt x="398" y="502"/>
                  </a:lnTo>
                  <a:lnTo>
                    <a:pt x="427" y="492"/>
                  </a:lnTo>
                  <a:lnTo>
                    <a:pt x="454" y="478"/>
                  </a:lnTo>
                  <a:lnTo>
                    <a:pt x="480" y="461"/>
                  </a:lnTo>
                  <a:lnTo>
                    <a:pt x="503" y="439"/>
                  </a:lnTo>
                  <a:lnTo>
                    <a:pt x="524" y="414"/>
                  </a:lnTo>
                  <a:lnTo>
                    <a:pt x="539" y="388"/>
                  </a:lnTo>
                  <a:lnTo>
                    <a:pt x="542" y="383"/>
                  </a:lnTo>
                  <a:lnTo>
                    <a:pt x="400" y="81"/>
                  </a:lnTo>
                  <a:lnTo>
                    <a:pt x="395" y="68"/>
                  </a:lnTo>
                  <a:lnTo>
                    <a:pt x="394" y="53"/>
                  </a:lnTo>
                  <a:lnTo>
                    <a:pt x="397" y="40"/>
                  </a:lnTo>
                  <a:lnTo>
                    <a:pt x="403" y="27"/>
                  </a:lnTo>
                  <a:lnTo>
                    <a:pt x="412" y="16"/>
                  </a:lnTo>
                  <a:lnTo>
                    <a:pt x="424" y="7"/>
                  </a:lnTo>
                  <a:lnTo>
                    <a:pt x="436" y="2"/>
                  </a:lnTo>
                  <a:lnTo>
                    <a:pt x="450" y="0"/>
                  </a:lnTo>
                  <a:lnTo>
                    <a:pt x="502" y="3"/>
                  </a:lnTo>
                  <a:lnTo>
                    <a:pt x="554" y="13"/>
                  </a:lnTo>
                  <a:lnTo>
                    <a:pt x="604" y="29"/>
                  </a:lnTo>
                  <a:lnTo>
                    <a:pt x="652" y="50"/>
                  </a:lnTo>
                  <a:lnTo>
                    <a:pt x="699" y="78"/>
                  </a:lnTo>
                  <a:lnTo>
                    <a:pt x="744" y="112"/>
                  </a:lnTo>
                  <a:lnTo>
                    <a:pt x="789" y="152"/>
                  </a:lnTo>
                  <a:lnTo>
                    <a:pt x="820" y="188"/>
                  </a:lnTo>
                  <a:lnTo>
                    <a:pt x="848" y="226"/>
                  </a:lnTo>
                  <a:lnTo>
                    <a:pt x="872" y="267"/>
                  </a:lnTo>
                  <a:lnTo>
                    <a:pt x="890" y="310"/>
                  </a:lnTo>
                  <a:lnTo>
                    <a:pt x="904" y="354"/>
                  </a:lnTo>
                  <a:lnTo>
                    <a:pt x="915" y="400"/>
                  </a:lnTo>
                  <a:lnTo>
                    <a:pt x="919" y="446"/>
                  </a:lnTo>
                  <a:lnTo>
                    <a:pt x="970" y="539"/>
                  </a:lnTo>
                  <a:lnTo>
                    <a:pt x="1025" y="630"/>
                  </a:lnTo>
                  <a:lnTo>
                    <a:pt x="1085" y="718"/>
                  </a:lnTo>
                  <a:lnTo>
                    <a:pt x="1152" y="806"/>
                  </a:lnTo>
                  <a:lnTo>
                    <a:pt x="1223" y="893"/>
                  </a:lnTo>
                  <a:lnTo>
                    <a:pt x="1301" y="980"/>
                  </a:lnTo>
                  <a:lnTo>
                    <a:pt x="1385" y="1068"/>
                  </a:lnTo>
                  <a:lnTo>
                    <a:pt x="1689" y="1371"/>
                  </a:lnTo>
                  <a:lnTo>
                    <a:pt x="2011" y="1048"/>
                  </a:lnTo>
                  <a:lnTo>
                    <a:pt x="2096" y="961"/>
                  </a:lnTo>
                  <a:lnTo>
                    <a:pt x="2174" y="874"/>
                  </a:lnTo>
                  <a:lnTo>
                    <a:pt x="2246" y="787"/>
                  </a:lnTo>
                  <a:lnTo>
                    <a:pt x="2311" y="698"/>
                  </a:lnTo>
                  <a:lnTo>
                    <a:pt x="2372" y="610"/>
                  </a:lnTo>
                  <a:lnTo>
                    <a:pt x="2427" y="520"/>
                  </a:lnTo>
                  <a:lnTo>
                    <a:pt x="2477" y="428"/>
                  </a:lnTo>
                  <a:lnTo>
                    <a:pt x="2482" y="386"/>
                  </a:lnTo>
                  <a:lnTo>
                    <a:pt x="2489" y="345"/>
                  </a:lnTo>
                  <a:lnTo>
                    <a:pt x="2501" y="305"/>
                  </a:lnTo>
                  <a:lnTo>
                    <a:pt x="2516" y="266"/>
                  </a:lnTo>
                  <a:lnTo>
                    <a:pt x="2535" y="228"/>
                  </a:lnTo>
                  <a:lnTo>
                    <a:pt x="2559" y="192"/>
                  </a:lnTo>
                  <a:lnTo>
                    <a:pt x="2588" y="154"/>
                  </a:lnTo>
                  <a:lnTo>
                    <a:pt x="2622" y="120"/>
                  </a:lnTo>
                  <a:lnTo>
                    <a:pt x="2658" y="90"/>
                  </a:lnTo>
                  <a:lnTo>
                    <a:pt x="2696" y="65"/>
                  </a:lnTo>
                  <a:lnTo>
                    <a:pt x="2736" y="43"/>
                  </a:lnTo>
                  <a:lnTo>
                    <a:pt x="2778" y="26"/>
                  </a:lnTo>
                  <a:lnTo>
                    <a:pt x="2821" y="12"/>
                  </a:lnTo>
                  <a:lnTo>
                    <a:pt x="2866" y="4"/>
                  </a:lnTo>
                  <a:lnTo>
                    <a:pt x="29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330521" y="4213226"/>
            <a:ext cx="457200" cy="595313"/>
            <a:chOff x="6330950" y="4213226"/>
            <a:chExt cx="4572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Rectangle 37"/>
            <p:cNvSpPr>
              <a:spLocks noChangeArrowheads="1"/>
            </p:cNvSpPr>
            <p:nvPr/>
          </p:nvSpPr>
          <p:spPr bwMode="auto">
            <a:xfrm>
              <a:off x="6480175" y="4371976"/>
              <a:ext cx="3968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8"/>
            <p:cNvSpPr>
              <a:spLocks noEditPoints="1"/>
            </p:cNvSpPr>
            <p:nvPr/>
          </p:nvSpPr>
          <p:spPr bwMode="auto">
            <a:xfrm>
              <a:off x="6330950" y="4213226"/>
              <a:ext cx="457200" cy="595313"/>
            </a:xfrm>
            <a:custGeom>
              <a:avLst/>
              <a:gdLst>
                <a:gd name="T0" fmla="*/ 755 w 2589"/>
                <a:gd name="T1" fmla="*/ 799 h 3378"/>
                <a:gd name="T2" fmla="*/ 732 w 2589"/>
                <a:gd name="T3" fmla="*/ 845 h 3378"/>
                <a:gd name="T4" fmla="*/ 742 w 2589"/>
                <a:gd name="T5" fmla="*/ 1104 h 3378"/>
                <a:gd name="T6" fmla="*/ 787 w 2589"/>
                <a:gd name="T7" fmla="*/ 1126 h 3378"/>
                <a:gd name="T8" fmla="*/ 1159 w 2589"/>
                <a:gd name="T9" fmla="*/ 1116 h 3378"/>
                <a:gd name="T10" fmla="*/ 1182 w 2589"/>
                <a:gd name="T11" fmla="*/ 1070 h 3378"/>
                <a:gd name="T12" fmla="*/ 1171 w 2589"/>
                <a:gd name="T13" fmla="*/ 811 h 3378"/>
                <a:gd name="T14" fmla="*/ 1126 w 2589"/>
                <a:gd name="T15" fmla="*/ 789 h 3378"/>
                <a:gd name="T16" fmla="*/ 985 w 2589"/>
                <a:gd name="T17" fmla="*/ 3 h 3378"/>
                <a:gd name="T18" fmla="*/ 1079 w 2589"/>
                <a:gd name="T19" fmla="*/ 41 h 3378"/>
                <a:gd name="T20" fmla="*/ 1177 w 2589"/>
                <a:gd name="T21" fmla="*/ 115 h 3378"/>
                <a:gd name="T22" fmla="*/ 1273 w 2589"/>
                <a:gd name="T23" fmla="*/ 213 h 3378"/>
                <a:gd name="T24" fmla="*/ 1362 w 2589"/>
                <a:gd name="T25" fmla="*/ 323 h 3378"/>
                <a:gd name="T26" fmla="*/ 1436 w 2589"/>
                <a:gd name="T27" fmla="*/ 434 h 3378"/>
                <a:gd name="T28" fmla="*/ 1491 w 2589"/>
                <a:gd name="T29" fmla="*/ 532 h 3378"/>
                <a:gd name="T30" fmla="*/ 1518 w 2589"/>
                <a:gd name="T31" fmla="*/ 608 h 3378"/>
                <a:gd name="T32" fmla="*/ 1507 w 2589"/>
                <a:gd name="T33" fmla="*/ 655 h 3378"/>
                <a:gd name="T34" fmla="*/ 1463 w 2589"/>
                <a:gd name="T35" fmla="*/ 676 h 3378"/>
                <a:gd name="T36" fmla="*/ 1425 w 2589"/>
                <a:gd name="T37" fmla="*/ 851 h 3378"/>
                <a:gd name="T38" fmla="*/ 1488 w 2589"/>
                <a:gd name="T39" fmla="*/ 1106 h 3378"/>
                <a:gd name="T40" fmla="*/ 1592 w 2589"/>
                <a:gd name="T41" fmla="*/ 1346 h 3378"/>
                <a:gd name="T42" fmla="*/ 2544 w 2589"/>
                <a:gd name="T43" fmla="*/ 2871 h 3378"/>
                <a:gd name="T44" fmla="*/ 2585 w 2589"/>
                <a:gd name="T45" fmla="*/ 2988 h 3378"/>
                <a:gd name="T46" fmla="*/ 2582 w 2589"/>
                <a:gd name="T47" fmla="*/ 3108 h 3378"/>
                <a:gd name="T48" fmla="*/ 2538 w 2589"/>
                <a:gd name="T49" fmla="*/ 3219 h 3378"/>
                <a:gd name="T50" fmla="*/ 2456 w 2589"/>
                <a:gd name="T51" fmla="*/ 3309 h 3378"/>
                <a:gd name="T52" fmla="*/ 2339 w 2589"/>
                <a:gd name="T53" fmla="*/ 3367 h 3378"/>
                <a:gd name="T54" fmla="*/ 2208 w 2589"/>
                <a:gd name="T55" fmla="*/ 3375 h 3378"/>
                <a:gd name="T56" fmla="*/ 2093 w 2589"/>
                <a:gd name="T57" fmla="*/ 3339 h 3378"/>
                <a:gd name="T58" fmla="*/ 2003 w 2589"/>
                <a:gd name="T59" fmla="*/ 3270 h 3378"/>
                <a:gd name="T60" fmla="*/ 1782 w 2589"/>
                <a:gd name="T61" fmla="*/ 2928 h 3378"/>
                <a:gd name="T62" fmla="*/ 2115 w 2589"/>
                <a:gd name="T63" fmla="*/ 2917 h 3378"/>
                <a:gd name="T64" fmla="*/ 2139 w 2589"/>
                <a:gd name="T65" fmla="*/ 2871 h 3378"/>
                <a:gd name="T66" fmla="*/ 2115 w 2589"/>
                <a:gd name="T67" fmla="*/ 2826 h 3378"/>
                <a:gd name="T68" fmla="*/ 1711 w 2589"/>
                <a:gd name="T69" fmla="*/ 2815 h 3378"/>
                <a:gd name="T70" fmla="*/ 1932 w 2589"/>
                <a:gd name="T71" fmla="*/ 2699 h 3378"/>
                <a:gd name="T72" fmla="*/ 1967 w 2589"/>
                <a:gd name="T73" fmla="*/ 2664 h 3378"/>
                <a:gd name="T74" fmla="*/ 1959 w 2589"/>
                <a:gd name="T75" fmla="*/ 2613 h 3378"/>
                <a:gd name="T76" fmla="*/ 1913 w 2589"/>
                <a:gd name="T77" fmla="*/ 2589 h 3378"/>
                <a:gd name="T78" fmla="*/ 1035 w 2589"/>
                <a:gd name="T79" fmla="*/ 1743 h 3378"/>
                <a:gd name="T80" fmla="*/ 823 w 2589"/>
                <a:gd name="T81" fmla="*/ 1488 h 3378"/>
                <a:gd name="T82" fmla="*/ 572 w 2589"/>
                <a:gd name="T83" fmla="*/ 1266 h 3378"/>
                <a:gd name="T84" fmla="*/ 285 w 2589"/>
                <a:gd name="T85" fmla="*/ 1078 h 3378"/>
                <a:gd name="T86" fmla="*/ 157 w 2589"/>
                <a:gd name="T87" fmla="*/ 984 h 3378"/>
                <a:gd name="T88" fmla="*/ 69 w 2589"/>
                <a:gd name="T89" fmla="*/ 869 h 3378"/>
                <a:gd name="T90" fmla="*/ 16 w 2589"/>
                <a:gd name="T91" fmla="*/ 730 h 3378"/>
                <a:gd name="T92" fmla="*/ 0 w 2589"/>
                <a:gd name="T93" fmla="*/ 563 h 3378"/>
                <a:gd name="T94" fmla="*/ 23 w 2589"/>
                <a:gd name="T95" fmla="*/ 404 h 3378"/>
                <a:gd name="T96" fmla="*/ 81 w 2589"/>
                <a:gd name="T97" fmla="*/ 268 h 3378"/>
                <a:gd name="T98" fmla="*/ 166 w 2589"/>
                <a:gd name="T99" fmla="*/ 155 h 3378"/>
                <a:gd name="T100" fmla="*/ 266 w 2589"/>
                <a:gd name="T101" fmla="*/ 67 h 3378"/>
                <a:gd name="T102" fmla="*/ 370 w 2589"/>
                <a:gd name="T103" fmla="*/ 6 h 3378"/>
                <a:gd name="T104" fmla="*/ 411 w 2589"/>
                <a:gd name="T105" fmla="*/ 3 h 3378"/>
                <a:gd name="T106" fmla="*/ 443 w 2589"/>
                <a:gd name="T107" fmla="*/ 30 h 3378"/>
                <a:gd name="T108" fmla="*/ 450 w 2589"/>
                <a:gd name="T109" fmla="*/ 563 h 3378"/>
                <a:gd name="T110" fmla="*/ 903 w 2589"/>
                <a:gd name="T111" fmla="*/ 39 h 3378"/>
                <a:gd name="T112" fmla="*/ 939 w 2589"/>
                <a:gd name="T113" fmla="*/ 3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9" h="3378">
                  <a:moveTo>
                    <a:pt x="787" y="789"/>
                  </a:moveTo>
                  <a:lnTo>
                    <a:pt x="770" y="792"/>
                  </a:lnTo>
                  <a:lnTo>
                    <a:pt x="755" y="799"/>
                  </a:lnTo>
                  <a:lnTo>
                    <a:pt x="742" y="811"/>
                  </a:lnTo>
                  <a:lnTo>
                    <a:pt x="734" y="827"/>
                  </a:lnTo>
                  <a:lnTo>
                    <a:pt x="732" y="845"/>
                  </a:lnTo>
                  <a:lnTo>
                    <a:pt x="732" y="1070"/>
                  </a:lnTo>
                  <a:lnTo>
                    <a:pt x="734" y="1088"/>
                  </a:lnTo>
                  <a:lnTo>
                    <a:pt x="742" y="1104"/>
                  </a:lnTo>
                  <a:lnTo>
                    <a:pt x="755" y="1116"/>
                  </a:lnTo>
                  <a:lnTo>
                    <a:pt x="770" y="1123"/>
                  </a:lnTo>
                  <a:lnTo>
                    <a:pt x="787" y="1126"/>
                  </a:lnTo>
                  <a:lnTo>
                    <a:pt x="1126" y="1126"/>
                  </a:lnTo>
                  <a:lnTo>
                    <a:pt x="1143" y="1123"/>
                  </a:lnTo>
                  <a:lnTo>
                    <a:pt x="1159" y="1116"/>
                  </a:lnTo>
                  <a:lnTo>
                    <a:pt x="1171" y="1104"/>
                  </a:lnTo>
                  <a:lnTo>
                    <a:pt x="1179" y="1088"/>
                  </a:lnTo>
                  <a:lnTo>
                    <a:pt x="1182" y="1070"/>
                  </a:lnTo>
                  <a:lnTo>
                    <a:pt x="1182" y="845"/>
                  </a:lnTo>
                  <a:lnTo>
                    <a:pt x="1179" y="827"/>
                  </a:lnTo>
                  <a:lnTo>
                    <a:pt x="1171" y="811"/>
                  </a:lnTo>
                  <a:lnTo>
                    <a:pt x="1159" y="799"/>
                  </a:lnTo>
                  <a:lnTo>
                    <a:pt x="1143" y="792"/>
                  </a:lnTo>
                  <a:lnTo>
                    <a:pt x="1126" y="789"/>
                  </a:lnTo>
                  <a:lnTo>
                    <a:pt x="787" y="789"/>
                  </a:lnTo>
                  <a:close/>
                  <a:moveTo>
                    <a:pt x="957" y="0"/>
                  </a:moveTo>
                  <a:lnTo>
                    <a:pt x="985" y="3"/>
                  </a:lnTo>
                  <a:lnTo>
                    <a:pt x="1016" y="11"/>
                  </a:lnTo>
                  <a:lnTo>
                    <a:pt x="1047" y="24"/>
                  </a:lnTo>
                  <a:lnTo>
                    <a:pt x="1079" y="41"/>
                  </a:lnTo>
                  <a:lnTo>
                    <a:pt x="1111" y="63"/>
                  </a:lnTo>
                  <a:lnTo>
                    <a:pt x="1144" y="87"/>
                  </a:lnTo>
                  <a:lnTo>
                    <a:pt x="1177" y="115"/>
                  </a:lnTo>
                  <a:lnTo>
                    <a:pt x="1209" y="146"/>
                  </a:lnTo>
                  <a:lnTo>
                    <a:pt x="1242" y="179"/>
                  </a:lnTo>
                  <a:lnTo>
                    <a:pt x="1273" y="213"/>
                  </a:lnTo>
                  <a:lnTo>
                    <a:pt x="1304" y="249"/>
                  </a:lnTo>
                  <a:lnTo>
                    <a:pt x="1334" y="286"/>
                  </a:lnTo>
                  <a:lnTo>
                    <a:pt x="1362" y="323"/>
                  </a:lnTo>
                  <a:lnTo>
                    <a:pt x="1388" y="360"/>
                  </a:lnTo>
                  <a:lnTo>
                    <a:pt x="1414" y="397"/>
                  </a:lnTo>
                  <a:lnTo>
                    <a:pt x="1436" y="434"/>
                  </a:lnTo>
                  <a:lnTo>
                    <a:pt x="1457" y="469"/>
                  </a:lnTo>
                  <a:lnTo>
                    <a:pt x="1475" y="502"/>
                  </a:lnTo>
                  <a:lnTo>
                    <a:pt x="1491" y="532"/>
                  </a:lnTo>
                  <a:lnTo>
                    <a:pt x="1503" y="561"/>
                  </a:lnTo>
                  <a:lnTo>
                    <a:pt x="1512" y="587"/>
                  </a:lnTo>
                  <a:lnTo>
                    <a:pt x="1518" y="608"/>
                  </a:lnTo>
                  <a:lnTo>
                    <a:pt x="1520" y="626"/>
                  </a:lnTo>
                  <a:lnTo>
                    <a:pt x="1515" y="641"/>
                  </a:lnTo>
                  <a:lnTo>
                    <a:pt x="1507" y="655"/>
                  </a:lnTo>
                  <a:lnTo>
                    <a:pt x="1495" y="667"/>
                  </a:lnTo>
                  <a:lnTo>
                    <a:pt x="1480" y="674"/>
                  </a:lnTo>
                  <a:lnTo>
                    <a:pt x="1463" y="676"/>
                  </a:lnTo>
                  <a:lnTo>
                    <a:pt x="1409" y="676"/>
                  </a:lnTo>
                  <a:lnTo>
                    <a:pt x="1415" y="764"/>
                  </a:lnTo>
                  <a:lnTo>
                    <a:pt x="1425" y="851"/>
                  </a:lnTo>
                  <a:lnTo>
                    <a:pt x="1442" y="936"/>
                  </a:lnTo>
                  <a:lnTo>
                    <a:pt x="1462" y="1022"/>
                  </a:lnTo>
                  <a:lnTo>
                    <a:pt x="1488" y="1106"/>
                  </a:lnTo>
                  <a:lnTo>
                    <a:pt x="1517" y="1188"/>
                  </a:lnTo>
                  <a:lnTo>
                    <a:pt x="1553" y="1268"/>
                  </a:lnTo>
                  <a:lnTo>
                    <a:pt x="1592" y="1346"/>
                  </a:lnTo>
                  <a:lnTo>
                    <a:pt x="1637" y="1421"/>
                  </a:lnTo>
                  <a:lnTo>
                    <a:pt x="2543" y="2869"/>
                  </a:lnTo>
                  <a:lnTo>
                    <a:pt x="2544" y="2871"/>
                  </a:lnTo>
                  <a:lnTo>
                    <a:pt x="2562" y="2909"/>
                  </a:lnTo>
                  <a:lnTo>
                    <a:pt x="2577" y="2948"/>
                  </a:lnTo>
                  <a:lnTo>
                    <a:pt x="2585" y="2988"/>
                  </a:lnTo>
                  <a:lnTo>
                    <a:pt x="2589" y="3028"/>
                  </a:lnTo>
                  <a:lnTo>
                    <a:pt x="2588" y="3068"/>
                  </a:lnTo>
                  <a:lnTo>
                    <a:pt x="2582" y="3108"/>
                  </a:lnTo>
                  <a:lnTo>
                    <a:pt x="2571" y="3146"/>
                  </a:lnTo>
                  <a:lnTo>
                    <a:pt x="2557" y="3184"/>
                  </a:lnTo>
                  <a:lnTo>
                    <a:pt x="2538" y="3219"/>
                  </a:lnTo>
                  <a:lnTo>
                    <a:pt x="2514" y="3252"/>
                  </a:lnTo>
                  <a:lnTo>
                    <a:pt x="2486" y="3282"/>
                  </a:lnTo>
                  <a:lnTo>
                    <a:pt x="2456" y="3309"/>
                  </a:lnTo>
                  <a:lnTo>
                    <a:pt x="2420" y="3333"/>
                  </a:lnTo>
                  <a:lnTo>
                    <a:pt x="2380" y="3352"/>
                  </a:lnTo>
                  <a:lnTo>
                    <a:pt x="2339" y="3367"/>
                  </a:lnTo>
                  <a:lnTo>
                    <a:pt x="2296" y="3375"/>
                  </a:lnTo>
                  <a:lnTo>
                    <a:pt x="2252" y="3378"/>
                  </a:lnTo>
                  <a:lnTo>
                    <a:pt x="2208" y="3375"/>
                  </a:lnTo>
                  <a:lnTo>
                    <a:pt x="2163" y="3367"/>
                  </a:lnTo>
                  <a:lnTo>
                    <a:pt x="2128" y="3354"/>
                  </a:lnTo>
                  <a:lnTo>
                    <a:pt x="2093" y="3339"/>
                  </a:lnTo>
                  <a:lnTo>
                    <a:pt x="2061" y="3320"/>
                  </a:lnTo>
                  <a:lnTo>
                    <a:pt x="2031" y="3296"/>
                  </a:lnTo>
                  <a:lnTo>
                    <a:pt x="2003" y="3270"/>
                  </a:lnTo>
                  <a:lnTo>
                    <a:pt x="1980" y="3241"/>
                  </a:lnTo>
                  <a:lnTo>
                    <a:pt x="1958" y="3209"/>
                  </a:lnTo>
                  <a:lnTo>
                    <a:pt x="1782" y="2928"/>
                  </a:lnTo>
                  <a:lnTo>
                    <a:pt x="2082" y="2928"/>
                  </a:lnTo>
                  <a:lnTo>
                    <a:pt x="2100" y="2925"/>
                  </a:lnTo>
                  <a:lnTo>
                    <a:pt x="2115" y="2917"/>
                  </a:lnTo>
                  <a:lnTo>
                    <a:pt x="2128" y="2904"/>
                  </a:lnTo>
                  <a:lnTo>
                    <a:pt x="2136" y="2889"/>
                  </a:lnTo>
                  <a:lnTo>
                    <a:pt x="2139" y="2871"/>
                  </a:lnTo>
                  <a:lnTo>
                    <a:pt x="2136" y="2853"/>
                  </a:lnTo>
                  <a:lnTo>
                    <a:pt x="2128" y="2838"/>
                  </a:lnTo>
                  <a:lnTo>
                    <a:pt x="2115" y="2826"/>
                  </a:lnTo>
                  <a:lnTo>
                    <a:pt x="2100" y="2818"/>
                  </a:lnTo>
                  <a:lnTo>
                    <a:pt x="2082" y="2815"/>
                  </a:lnTo>
                  <a:lnTo>
                    <a:pt x="1711" y="2815"/>
                  </a:lnTo>
                  <a:lnTo>
                    <a:pt x="1641" y="2702"/>
                  </a:lnTo>
                  <a:lnTo>
                    <a:pt x="1913" y="2702"/>
                  </a:lnTo>
                  <a:lnTo>
                    <a:pt x="1932" y="2699"/>
                  </a:lnTo>
                  <a:lnTo>
                    <a:pt x="1947" y="2692"/>
                  </a:lnTo>
                  <a:lnTo>
                    <a:pt x="1959" y="2680"/>
                  </a:lnTo>
                  <a:lnTo>
                    <a:pt x="1967" y="2664"/>
                  </a:lnTo>
                  <a:lnTo>
                    <a:pt x="1970" y="2646"/>
                  </a:lnTo>
                  <a:lnTo>
                    <a:pt x="1967" y="2628"/>
                  </a:lnTo>
                  <a:lnTo>
                    <a:pt x="1959" y="2613"/>
                  </a:lnTo>
                  <a:lnTo>
                    <a:pt x="1947" y="2601"/>
                  </a:lnTo>
                  <a:lnTo>
                    <a:pt x="1932" y="2593"/>
                  </a:lnTo>
                  <a:lnTo>
                    <a:pt x="1913" y="2589"/>
                  </a:lnTo>
                  <a:lnTo>
                    <a:pt x="1570" y="2589"/>
                  </a:lnTo>
                  <a:lnTo>
                    <a:pt x="1095" y="1835"/>
                  </a:lnTo>
                  <a:lnTo>
                    <a:pt x="1035" y="1743"/>
                  </a:lnTo>
                  <a:lnTo>
                    <a:pt x="969" y="1655"/>
                  </a:lnTo>
                  <a:lnTo>
                    <a:pt x="898" y="1570"/>
                  </a:lnTo>
                  <a:lnTo>
                    <a:pt x="823" y="1488"/>
                  </a:lnTo>
                  <a:lnTo>
                    <a:pt x="743" y="1410"/>
                  </a:lnTo>
                  <a:lnTo>
                    <a:pt x="659" y="1336"/>
                  </a:lnTo>
                  <a:lnTo>
                    <a:pt x="572" y="1266"/>
                  </a:lnTo>
                  <a:lnTo>
                    <a:pt x="480" y="1199"/>
                  </a:lnTo>
                  <a:lnTo>
                    <a:pt x="384" y="1136"/>
                  </a:lnTo>
                  <a:lnTo>
                    <a:pt x="285" y="1078"/>
                  </a:lnTo>
                  <a:lnTo>
                    <a:pt x="238" y="1048"/>
                  </a:lnTo>
                  <a:lnTo>
                    <a:pt x="195" y="1017"/>
                  </a:lnTo>
                  <a:lnTo>
                    <a:pt x="157" y="984"/>
                  </a:lnTo>
                  <a:lnTo>
                    <a:pt x="123" y="948"/>
                  </a:lnTo>
                  <a:lnTo>
                    <a:pt x="93" y="910"/>
                  </a:lnTo>
                  <a:lnTo>
                    <a:pt x="69" y="869"/>
                  </a:lnTo>
                  <a:lnTo>
                    <a:pt x="47" y="826"/>
                  </a:lnTo>
                  <a:lnTo>
                    <a:pt x="30" y="779"/>
                  </a:lnTo>
                  <a:lnTo>
                    <a:pt x="16" y="730"/>
                  </a:lnTo>
                  <a:lnTo>
                    <a:pt x="7" y="678"/>
                  </a:lnTo>
                  <a:lnTo>
                    <a:pt x="2" y="623"/>
                  </a:lnTo>
                  <a:lnTo>
                    <a:pt x="0" y="563"/>
                  </a:lnTo>
                  <a:lnTo>
                    <a:pt x="2" y="508"/>
                  </a:lnTo>
                  <a:lnTo>
                    <a:pt x="10" y="454"/>
                  </a:lnTo>
                  <a:lnTo>
                    <a:pt x="23" y="404"/>
                  </a:lnTo>
                  <a:lnTo>
                    <a:pt x="38" y="356"/>
                  </a:lnTo>
                  <a:lnTo>
                    <a:pt x="58" y="311"/>
                  </a:lnTo>
                  <a:lnTo>
                    <a:pt x="81" y="268"/>
                  </a:lnTo>
                  <a:lnTo>
                    <a:pt x="107" y="228"/>
                  </a:lnTo>
                  <a:lnTo>
                    <a:pt x="135" y="190"/>
                  </a:lnTo>
                  <a:lnTo>
                    <a:pt x="166" y="155"/>
                  </a:lnTo>
                  <a:lnTo>
                    <a:pt x="198" y="123"/>
                  </a:lnTo>
                  <a:lnTo>
                    <a:pt x="232" y="93"/>
                  </a:lnTo>
                  <a:lnTo>
                    <a:pt x="266" y="67"/>
                  </a:lnTo>
                  <a:lnTo>
                    <a:pt x="300" y="44"/>
                  </a:lnTo>
                  <a:lnTo>
                    <a:pt x="335" y="24"/>
                  </a:lnTo>
                  <a:lnTo>
                    <a:pt x="370" y="6"/>
                  </a:lnTo>
                  <a:lnTo>
                    <a:pt x="383" y="1"/>
                  </a:lnTo>
                  <a:lnTo>
                    <a:pt x="398" y="0"/>
                  </a:lnTo>
                  <a:lnTo>
                    <a:pt x="411" y="3"/>
                  </a:lnTo>
                  <a:lnTo>
                    <a:pt x="424" y="9"/>
                  </a:lnTo>
                  <a:lnTo>
                    <a:pt x="435" y="19"/>
                  </a:lnTo>
                  <a:lnTo>
                    <a:pt x="443" y="30"/>
                  </a:lnTo>
                  <a:lnTo>
                    <a:pt x="448" y="42"/>
                  </a:lnTo>
                  <a:lnTo>
                    <a:pt x="450" y="57"/>
                  </a:lnTo>
                  <a:lnTo>
                    <a:pt x="450" y="563"/>
                  </a:lnTo>
                  <a:lnTo>
                    <a:pt x="900" y="563"/>
                  </a:lnTo>
                  <a:lnTo>
                    <a:pt x="900" y="57"/>
                  </a:lnTo>
                  <a:lnTo>
                    <a:pt x="903" y="39"/>
                  </a:lnTo>
                  <a:lnTo>
                    <a:pt x="912" y="24"/>
                  </a:lnTo>
                  <a:lnTo>
                    <a:pt x="924" y="11"/>
                  </a:lnTo>
                  <a:lnTo>
                    <a:pt x="939" y="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" name="Freeform 43"/>
          <p:cNvSpPr>
            <a:spLocks noEditPoints="1"/>
          </p:cNvSpPr>
          <p:nvPr/>
        </p:nvSpPr>
        <p:spPr bwMode="auto">
          <a:xfrm>
            <a:off x="7365234" y="4213225"/>
            <a:ext cx="258763" cy="595313"/>
          </a:xfrm>
          <a:custGeom>
            <a:avLst/>
            <a:gdLst>
              <a:gd name="T0" fmla="*/ 229 w 1467"/>
              <a:gd name="T1" fmla="*/ 289 h 3375"/>
              <a:gd name="T2" fmla="*/ 135 w 1467"/>
              <a:gd name="T3" fmla="*/ 494 h 3375"/>
              <a:gd name="T4" fmla="*/ 116 w 1467"/>
              <a:gd name="T5" fmla="*/ 725 h 3375"/>
              <a:gd name="T6" fmla="*/ 185 w 1467"/>
              <a:gd name="T7" fmla="*/ 951 h 3375"/>
              <a:gd name="T8" fmla="*/ 329 w 1467"/>
              <a:gd name="T9" fmla="*/ 1132 h 3375"/>
              <a:gd name="T10" fmla="*/ 449 w 1467"/>
              <a:gd name="T11" fmla="*/ 1213 h 3375"/>
              <a:gd name="T12" fmla="*/ 562 w 1467"/>
              <a:gd name="T13" fmla="*/ 1258 h 3375"/>
              <a:gd name="T14" fmla="*/ 676 w 1467"/>
              <a:gd name="T15" fmla="*/ 1279 h 3375"/>
              <a:gd name="T16" fmla="*/ 790 w 1467"/>
              <a:gd name="T17" fmla="*/ 1279 h 3375"/>
              <a:gd name="T18" fmla="*/ 904 w 1467"/>
              <a:gd name="T19" fmla="*/ 1258 h 3375"/>
              <a:gd name="T20" fmla="*/ 1017 w 1467"/>
              <a:gd name="T21" fmla="*/ 1213 h 3375"/>
              <a:gd name="T22" fmla="*/ 1137 w 1467"/>
              <a:gd name="T23" fmla="*/ 1132 h 3375"/>
              <a:gd name="T24" fmla="*/ 1282 w 1467"/>
              <a:gd name="T25" fmla="*/ 951 h 3375"/>
              <a:gd name="T26" fmla="*/ 1351 w 1467"/>
              <a:gd name="T27" fmla="*/ 725 h 3375"/>
              <a:gd name="T28" fmla="*/ 1331 w 1467"/>
              <a:gd name="T29" fmla="*/ 494 h 3375"/>
              <a:gd name="T30" fmla="*/ 1237 w 1467"/>
              <a:gd name="T31" fmla="*/ 289 h 3375"/>
              <a:gd name="T32" fmla="*/ 1128 w 1467"/>
              <a:gd name="T33" fmla="*/ 578 h 3375"/>
              <a:gd name="T34" fmla="*/ 1089 w 1467"/>
              <a:gd name="T35" fmla="*/ 664 h 3375"/>
              <a:gd name="T36" fmla="*/ 891 w 1467"/>
              <a:gd name="T37" fmla="*/ 720 h 3375"/>
              <a:gd name="T38" fmla="*/ 576 w 1467"/>
              <a:gd name="T39" fmla="*/ 720 h 3375"/>
              <a:gd name="T40" fmla="*/ 378 w 1467"/>
              <a:gd name="T41" fmla="*/ 664 h 3375"/>
              <a:gd name="T42" fmla="*/ 339 w 1467"/>
              <a:gd name="T43" fmla="*/ 578 h 3375"/>
              <a:gd name="T44" fmla="*/ 423 w 1467"/>
              <a:gd name="T45" fmla="*/ 7 h 3375"/>
              <a:gd name="T46" fmla="*/ 451 w 1467"/>
              <a:gd name="T47" fmla="*/ 56 h 3375"/>
              <a:gd name="T48" fmla="*/ 692 w 1467"/>
              <a:gd name="T49" fmla="*/ 618 h 3375"/>
              <a:gd name="T50" fmla="*/ 1016 w 1467"/>
              <a:gd name="T51" fmla="*/ 579 h 3375"/>
              <a:gd name="T52" fmla="*/ 1032 w 1467"/>
              <a:gd name="T53" fmla="*/ 16 h 3375"/>
              <a:gd name="T54" fmla="*/ 1086 w 1467"/>
              <a:gd name="T55" fmla="*/ 2 h 3375"/>
              <a:gd name="T56" fmla="*/ 1240 w 1467"/>
              <a:gd name="T57" fmla="*/ 116 h 3375"/>
              <a:gd name="T58" fmla="*/ 1381 w 1467"/>
              <a:gd name="T59" fmla="*/ 309 h 3375"/>
              <a:gd name="T60" fmla="*/ 1457 w 1467"/>
              <a:gd name="T61" fmla="*/ 540 h 3375"/>
              <a:gd name="T62" fmla="*/ 1456 w 1467"/>
              <a:gd name="T63" fmla="*/ 791 h 3375"/>
              <a:gd name="T64" fmla="*/ 1372 w 1467"/>
              <a:gd name="T65" fmla="*/ 1021 h 3375"/>
              <a:gd name="T66" fmla="*/ 1220 w 1467"/>
              <a:gd name="T67" fmla="*/ 1208 h 3375"/>
              <a:gd name="T68" fmla="*/ 1098 w 1467"/>
              <a:gd name="T69" fmla="*/ 1491 h 3375"/>
              <a:gd name="T70" fmla="*/ 1072 w 1467"/>
              <a:gd name="T71" fmla="*/ 3038 h 3375"/>
              <a:gd name="T72" fmla="*/ 1025 w 1467"/>
              <a:gd name="T73" fmla="*/ 3207 h 3375"/>
              <a:gd name="T74" fmla="*/ 904 w 1467"/>
              <a:gd name="T75" fmla="*/ 3329 h 3375"/>
              <a:gd name="T76" fmla="*/ 732 w 1467"/>
              <a:gd name="T77" fmla="*/ 3375 h 3375"/>
              <a:gd name="T78" fmla="*/ 562 w 1467"/>
              <a:gd name="T79" fmla="*/ 3329 h 3375"/>
              <a:gd name="T80" fmla="*/ 441 w 1467"/>
              <a:gd name="T81" fmla="*/ 3207 h 3375"/>
              <a:gd name="T82" fmla="*/ 395 w 1467"/>
              <a:gd name="T83" fmla="*/ 3038 h 3375"/>
              <a:gd name="T84" fmla="*/ 722 w 1467"/>
              <a:gd name="T85" fmla="*/ 3014 h 3375"/>
              <a:gd name="T86" fmla="*/ 722 w 1467"/>
              <a:gd name="T87" fmla="*/ 2949 h 3375"/>
              <a:gd name="T88" fmla="*/ 395 w 1467"/>
              <a:gd name="T89" fmla="*/ 2925 h 3375"/>
              <a:gd name="T90" fmla="*/ 710 w 1467"/>
              <a:gd name="T91" fmla="*/ 2801 h 3375"/>
              <a:gd name="T92" fmla="*/ 730 w 1467"/>
              <a:gd name="T93" fmla="*/ 2739 h 3375"/>
              <a:gd name="T94" fmla="*/ 677 w 1467"/>
              <a:gd name="T95" fmla="*/ 2700 h 3375"/>
              <a:gd name="T96" fmla="*/ 383 w 1467"/>
              <a:gd name="T97" fmla="*/ 1575 h 3375"/>
              <a:gd name="T98" fmla="*/ 292 w 1467"/>
              <a:gd name="T99" fmla="*/ 1247 h 3375"/>
              <a:gd name="T100" fmla="*/ 126 w 1467"/>
              <a:gd name="T101" fmla="*/ 1073 h 3375"/>
              <a:gd name="T102" fmla="*/ 25 w 1467"/>
              <a:gd name="T103" fmla="*/ 851 h 3375"/>
              <a:gd name="T104" fmla="*/ 2 w 1467"/>
              <a:gd name="T105" fmla="*/ 601 h 3375"/>
              <a:gd name="T106" fmla="*/ 60 w 1467"/>
              <a:gd name="T107" fmla="*/ 364 h 3375"/>
              <a:gd name="T108" fmla="*/ 185 w 1467"/>
              <a:gd name="T109" fmla="*/ 160 h 3375"/>
              <a:gd name="T110" fmla="*/ 366 w 1467"/>
              <a:gd name="T111" fmla="*/ 7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7" h="3375">
                <a:moveTo>
                  <a:pt x="339" y="166"/>
                </a:moveTo>
                <a:lnTo>
                  <a:pt x="299" y="204"/>
                </a:lnTo>
                <a:lnTo>
                  <a:pt x="262" y="244"/>
                </a:lnTo>
                <a:lnTo>
                  <a:pt x="229" y="289"/>
                </a:lnTo>
                <a:lnTo>
                  <a:pt x="199" y="338"/>
                </a:lnTo>
                <a:lnTo>
                  <a:pt x="173" y="388"/>
                </a:lnTo>
                <a:lnTo>
                  <a:pt x="152" y="440"/>
                </a:lnTo>
                <a:lnTo>
                  <a:pt x="135" y="494"/>
                </a:lnTo>
                <a:lnTo>
                  <a:pt x="123" y="550"/>
                </a:lnTo>
                <a:lnTo>
                  <a:pt x="115" y="606"/>
                </a:lnTo>
                <a:lnTo>
                  <a:pt x="113" y="663"/>
                </a:lnTo>
                <a:lnTo>
                  <a:pt x="116" y="725"/>
                </a:lnTo>
                <a:lnTo>
                  <a:pt x="124" y="784"/>
                </a:lnTo>
                <a:lnTo>
                  <a:pt x="140" y="843"/>
                </a:lnTo>
                <a:lnTo>
                  <a:pt x="159" y="898"/>
                </a:lnTo>
                <a:lnTo>
                  <a:pt x="185" y="951"/>
                </a:lnTo>
                <a:lnTo>
                  <a:pt x="214" y="1001"/>
                </a:lnTo>
                <a:lnTo>
                  <a:pt x="248" y="1048"/>
                </a:lnTo>
                <a:lnTo>
                  <a:pt x="287" y="1092"/>
                </a:lnTo>
                <a:lnTo>
                  <a:pt x="329" y="1132"/>
                </a:lnTo>
                <a:lnTo>
                  <a:pt x="375" y="1168"/>
                </a:lnTo>
                <a:lnTo>
                  <a:pt x="405" y="1187"/>
                </a:lnTo>
                <a:lnTo>
                  <a:pt x="421" y="1198"/>
                </a:lnTo>
                <a:lnTo>
                  <a:pt x="449" y="1213"/>
                </a:lnTo>
                <a:lnTo>
                  <a:pt x="472" y="1223"/>
                </a:lnTo>
                <a:lnTo>
                  <a:pt x="498" y="1235"/>
                </a:lnTo>
                <a:lnTo>
                  <a:pt x="545" y="1253"/>
                </a:lnTo>
                <a:lnTo>
                  <a:pt x="562" y="1258"/>
                </a:lnTo>
                <a:lnTo>
                  <a:pt x="600" y="1267"/>
                </a:lnTo>
                <a:lnTo>
                  <a:pt x="620" y="1271"/>
                </a:lnTo>
                <a:lnTo>
                  <a:pt x="658" y="1277"/>
                </a:lnTo>
                <a:lnTo>
                  <a:pt x="676" y="1279"/>
                </a:lnTo>
                <a:lnTo>
                  <a:pt x="705" y="1281"/>
                </a:lnTo>
                <a:lnTo>
                  <a:pt x="732" y="1281"/>
                </a:lnTo>
                <a:lnTo>
                  <a:pt x="762" y="1281"/>
                </a:lnTo>
                <a:lnTo>
                  <a:pt x="790" y="1279"/>
                </a:lnTo>
                <a:lnTo>
                  <a:pt x="808" y="1277"/>
                </a:lnTo>
                <a:lnTo>
                  <a:pt x="846" y="1271"/>
                </a:lnTo>
                <a:lnTo>
                  <a:pt x="866" y="1267"/>
                </a:lnTo>
                <a:lnTo>
                  <a:pt x="904" y="1258"/>
                </a:lnTo>
                <a:lnTo>
                  <a:pt x="921" y="1253"/>
                </a:lnTo>
                <a:lnTo>
                  <a:pt x="968" y="1235"/>
                </a:lnTo>
                <a:lnTo>
                  <a:pt x="994" y="1223"/>
                </a:lnTo>
                <a:lnTo>
                  <a:pt x="1017" y="1213"/>
                </a:lnTo>
                <a:lnTo>
                  <a:pt x="1045" y="1198"/>
                </a:lnTo>
                <a:lnTo>
                  <a:pt x="1062" y="1187"/>
                </a:lnTo>
                <a:lnTo>
                  <a:pt x="1091" y="1168"/>
                </a:lnTo>
                <a:lnTo>
                  <a:pt x="1137" y="1132"/>
                </a:lnTo>
                <a:lnTo>
                  <a:pt x="1179" y="1092"/>
                </a:lnTo>
                <a:lnTo>
                  <a:pt x="1218" y="1048"/>
                </a:lnTo>
                <a:lnTo>
                  <a:pt x="1252" y="1001"/>
                </a:lnTo>
                <a:lnTo>
                  <a:pt x="1282" y="951"/>
                </a:lnTo>
                <a:lnTo>
                  <a:pt x="1307" y="898"/>
                </a:lnTo>
                <a:lnTo>
                  <a:pt x="1326" y="843"/>
                </a:lnTo>
                <a:lnTo>
                  <a:pt x="1342" y="784"/>
                </a:lnTo>
                <a:lnTo>
                  <a:pt x="1351" y="725"/>
                </a:lnTo>
                <a:lnTo>
                  <a:pt x="1354" y="663"/>
                </a:lnTo>
                <a:lnTo>
                  <a:pt x="1351" y="606"/>
                </a:lnTo>
                <a:lnTo>
                  <a:pt x="1344" y="550"/>
                </a:lnTo>
                <a:lnTo>
                  <a:pt x="1331" y="494"/>
                </a:lnTo>
                <a:lnTo>
                  <a:pt x="1314" y="440"/>
                </a:lnTo>
                <a:lnTo>
                  <a:pt x="1293" y="388"/>
                </a:lnTo>
                <a:lnTo>
                  <a:pt x="1267" y="338"/>
                </a:lnTo>
                <a:lnTo>
                  <a:pt x="1237" y="289"/>
                </a:lnTo>
                <a:lnTo>
                  <a:pt x="1204" y="244"/>
                </a:lnTo>
                <a:lnTo>
                  <a:pt x="1167" y="204"/>
                </a:lnTo>
                <a:lnTo>
                  <a:pt x="1128" y="166"/>
                </a:lnTo>
                <a:lnTo>
                  <a:pt x="1128" y="578"/>
                </a:lnTo>
                <a:lnTo>
                  <a:pt x="1125" y="602"/>
                </a:lnTo>
                <a:lnTo>
                  <a:pt x="1117" y="626"/>
                </a:lnTo>
                <a:lnTo>
                  <a:pt x="1105" y="646"/>
                </a:lnTo>
                <a:lnTo>
                  <a:pt x="1089" y="664"/>
                </a:lnTo>
                <a:lnTo>
                  <a:pt x="1069" y="677"/>
                </a:lnTo>
                <a:lnTo>
                  <a:pt x="1046" y="687"/>
                </a:lnTo>
                <a:lnTo>
                  <a:pt x="969" y="707"/>
                </a:lnTo>
                <a:lnTo>
                  <a:pt x="891" y="720"/>
                </a:lnTo>
                <a:lnTo>
                  <a:pt x="812" y="728"/>
                </a:lnTo>
                <a:lnTo>
                  <a:pt x="732" y="731"/>
                </a:lnTo>
                <a:lnTo>
                  <a:pt x="653" y="728"/>
                </a:lnTo>
                <a:lnTo>
                  <a:pt x="576" y="720"/>
                </a:lnTo>
                <a:lnTo>
                  <a:pt x="497" y="707"/>
                </a:lnTo>
                <a:lnTo>
                  <a:pt x="420" y="687"/>
                </a:lnTo>
                <a:lnTo>
                  <a:pt x="397" y="677"/>
                </a:lnTo>
                <a:lnTo>
                  <a:pt x="378" y="664"/>
                </a:lnTo>
                <a:lnTo>
                  <a:pt x="361" y="646"/>
                </a:lnTo>
                <a:lnTo>
                  <a:pt x="349" y="626"/>
                </a:lnTo>
                <a:lnTo>
                  <a:pt x="341" y="602"/>
                </a:lnTo>
                <a:lnTo>
                  <a:pt x="339" y="578"/>
                </a:lnTo>
                <a:lnTo>
                  <a:pt x="339" y="166"/>
                </a:lnTo>
                <a:close/>
                <a:moveTo>
                  <a:pt x="395" y="0"/>
                </a:moveTo>
                <a:lnTo>
                  <a:pt x="409" y="2"/>
                </a:lnTo>
                <a:lnTo>
                  <a:pt x="423" y="7"/>
                </a:lnTo>
                <a:lnTo>
                  <a:pt x="435" y="16"/>
                </a:lnTo>
                <a:lnTo>
                  <a:pt x="443" y="28"/>
                </a:lnTo>
                <a:lnTo>
                  <a:pt x="449" y="42"/>
                </a:lnTo>
                <a:lnTo>
                  <a:pt x="451" y="56"/>
                </a:lnTo>
                <a:lnTo>
                  <a:pt x="451" y="578"/>
                </a:lnTo>
                <a:lnTo>
                  <a:pt x="530" y="598"/>
                </a:lnTo>
                <a:lnTo>
                  <a:pt x="611" y="612"/>
                </a:lnTo>
                <a:lnTo>
                  <a:pt x="692" y="618"/>
                </a:lnTo>
                <a:lnTo>
                  <a:pt x="774" y="618"/>
                </a:lnTo>
                <a:lnTo>
                  <a:pt x="855" y="612"/>
                </a:lnTo>
                <a:lnTo>
                  <a:pt x="936" y="598"/>
                </a:lnTo>
                <a:lnTo>
                  <a:pt x="1016" y="579"/>
                </a:lnTo>
                <a:lnTo>
                  <a:pt x="1016" y="56"/>
                </a:lnTo>
                <a:lnTo>
                  <a:pt x="1017" y="42"/>
                </a:lnTo>
                <a:lnTo>
                  <a:pt x="1023" y="28"/>
                </a:lnTo>
                <a:lnTo>
                  <a:pt x="1032" y="16"/>
                </a:lnTo>
                <a:lnTo>
                  <a:pt x="1043" y="7"/>
                </a:lnTo>
                <a:lnTo>
                  <a:pt x="1057" y="2"/>
                </a:lnTo>
                <a:lnTo>
                  <a:pt x="1072" y="0"/>
                </a:lnTo>
                <a:lnTo>
                  <a:pt x="1086" y="2"/>
                </a:lnTo>
                <a:lnTo>
                  <a:pt x="1100" y="7"/>
                </a:lnTo>
                <a:lnTo>
                  <a:pt x="1150" y="40"/>
                </a:lnTo>
                <a:lnTo>
                  <a:pt x="1197" y="76"/>
                </a:lnTo>
                <a:lnTo>
                  <a:pt x="1240" y="116"/>
                </a:lnTo>
                <a:lnTo>
                  <a:pt x="1281" y="160"/>
                </a:lnTo>
                <a:lnTo>
                  <a:pt x="1318" y="207"/>
                </a:lnTo>
                <a:lnTo>
                  <a:pt x="1351" y="257"/>
                </a:lnTo>
                <a:lnTo>
                  <a:pt x="1381" y="309"/>
                </a:lnTo>
                <a:lnTo>
                  <a:pt x="1406" y="364"/>
                </a:lnTo>
                <a:lnTo>
                  <a:pt x="1428" y="421"/>
                </a:lnTo>
                <a:lnTo>
                  <a:pt x="1444" y="480"/>
                </a:lnTo>
                <a:lnTo>
                  <a:pt x="1457" y="540"/>
                </a:lnTo>
                <a:lnTo>
                  <a:pt x="1464" y="601"/>
                </a:lnTo>
                <a:lnTo>
                  <a:pt x="1467" y="663"/>
                </a:lnTo>
                <a:lnTo>
                  <a:pt x="1464" y="727"/>
                </a:lnTo>
                <a:lnTo>
                  <a:pt x="1456" y="791"/>
                </a:lnTo>
                <a:lnTo>
                  <a:pt x="1441" y="851"/>
                </a:lnTo>
                <a:lnTo>
                  <a:pt x="1423" y="910"/>
                </a:lnTo>
                <a:lnTo>
                  <a:pt x="1400" y="966"/>
                </a:lnTo>
                <a:lnTo>
                  <a:pt x="1372" y="1021"/>
                </a:lnTo>
                <a:lnTo>
                  <a:pt x="1340" y="1073"/>
                </a:lnTo>
                <a:lnTo>
                  <a:pt x="1304" y="1121"/>
                </a:lnTo>
                <a:lnTo>
                  <a:pt x="1264" y="1166"/>
                </a:lnTo>
                <a:lnTo>
                  <a:pt x="1220" y="1208"/>
                </a:lnTo>
                <a:lnTo>
                  <a:pt x="1174" y="1247"/>
                </a:lnTo>
                <a:lnTo>
                  <a:pt x="1143" y="1326"/>
                </a:lnTo>
                <a:lnTo>
                  <a:pt x="1117" y="1408"/>
                </a:lnTo>
                <a:lnTo>
                  <a:pt x="1098" y="1491"/>
                </a:lnTo>
                <a:lnTo>
                  <a:pt x="1083" y="1575"/>
                </a:lnTo>
                <a:lnTo>
                  <a:pt x="1074" y="1659"/>
                </a:lnTo>
                <a:lnTo>
                  <a:pt x="1072" y="1744"/>
                </a:lnTo>
                <a:lnTo>
                  <a:pt x="1072" y="3038"/>
                </a:lnTo>
                <a:lnTo>
                  <a:pt x="1069" y="3084"/>
                </a:lnTo>
                <a:lnTo>
                  <a:pt x="1060" y="3128"/>
                </a:lnTo>
                <a:lnTo>
                  <a:pt x="1045" y="3168"/>
                </a:lnTo>
                <a:lnTo>
                  <a:pt x="1025" y="3207"/>
                </a:lnTo>
                <a:lnTo>
                  <a:pt x="1001" y="3244"/>
                </a:lnTo>
                <a:lnTo>
                  <a:pt x="973" y="3276"/>
                </a:lnTo>
                <a:lnTo>
                  <a:pt x="940" y="3304"/>
                </a:lnTo>
                <a:lnTo>
                  <a:pt x="904" y="3329"/>
                </a:lnTo>
                <a:lnTo>
                  <a:pt x="865" y="3348"/>
                </a:lnTo>
                <a:lnTo>
                  <a:pt x="823" y="3363"/>
                </a:lnTo>
                <a:lnTo>
                  <a:pt x="779" y="3372"/>
                </a:lnTo>
                <a:lnTo>
                  <a:pt x="732" y="3375"/>
                </a:lnTo>
                <a:lnTo>
                  <a:pt x="687" y="3372"/>
                </a:lnTo>
                <a:lnTo>
                  <a:pt x="643" y="3363"/>
                </a:lnTo>
                <a:lnTo>
                  <a:pt x="601" y="3348"/>
                </a:lnTo>
                <a:lnTo>
                  <a:pt x="562" y="3329"/>
                </a:lnTo>
                <a:lnTo>
                  <a:pt x="526" y="3304"/>
                </a:lnTo>
                <a:lnTo>
                  <a:pt x="493" y="3276"/>
                </a:lnTo>
                <a:lnTo>
                  <a:pt x="465" y="3244"/>
                </a:lnTo>
                <a:lnTo>
                  <a:pt x="441" y="3207"/>
                </a:lnTo>
                <a:lnTo>
                  <a:pt x="422" y="3168"/>
                </a:lnTo>
                <a:lnTo>
                  <a:pt x="406" y="3128"/>
                </a:lnTo>
                <a:lnTo>
                  <a:pt x="398" y="3084"/>
                </a:lnTo>
                <a:lnTo>
                  <a:pt x="395" y="3038"/>
                </a:lnTo>
                <a:lnTo>
                  <a:pt x="677" y="3038"/>
                </a:lnTo>
                <a:lnTo>
                  <a:pt x="695" y="3034"/>
                </a:lnTo>
                <a:lnTo>
                  <a:pt x="710" y="3026"/>
                </a:lnTo>
                <a:lnTo>
                  <a:pt x="722" y="3014"/>
                </a:lnTo>
                <a:lnTo>
                  <a:pt x="730" y="2999"/>
                </a:lnTo>
                <a:lnTo>
                  <a:pt x="732" y="2981"/>
                </a:lnTo>
                <a:lnTo>
                  <a:pt x="730" y="2964"/>
                </a:lnTo>
                <a:lnTo>
                  <a:pt x="722" y="2949"/>
                </a:lnTo>
                <a:lnTo>
                  <a:pt x="710" y="2936"/>
                </a:lnTo>
                <a:lnTo>
                  <a:pt x="695" y="2928"/>
                </a:lnTo>
                <a:lnTo>
                  <a:pt x="677" y="2925"/>
                </a:lnTo>
                <a:lnTo>
                  <a:pt x="395" y="2925"/>
                </a:lnTo>
                <a:lnTo>
                  <a:pt x="395" y="2813"/>
                </a:lnTo>
                <a:lnTo>
                  <a:pt x="677" y="2813"/>
                </a:lnTo>
                <a:lnTo>
                  <a:pt x="695" y="2809"/>
                </a:lnTo>
                <a:lnTo>
                  <a:pt x="710" y="2801"/>
                </a:lnTo>
                <a:lnTo>
                  <a:pt x="722" y="2789"/>
                </a:lnTo>
                <a:lnTo>
                  <a:pt x="730" y="2774"/>
                </a:lnTo>
                <a:lnTo>
                  <a:pt x="732" y="2756"/>
                </a:lnTo>
                <a:lnTo>
                  <a:pt x="730" y="2739"/>
                </a:lnTo>
                <a:lnTo>
                  <a:pt x="722" y="2724"/>
                </a:lnTo>
                <a:lnTo>
                  <a:pt x="710" y="2711"/>
                </a:lnTo>
                <a:lnTo>
                  <a:pt x="695" y="2703"/>
                </a:lnTo>
                <a:lnTo>
                  <a:pt x="677" y="2700"/>
                </a:lnTo>
                <a:lnTo>
                  <a:pt x="395" y="2700"/>
                </a:lnTo>
                <a:lnTo>
                  <a:pt x="395" y="1744"/>
                </a:lnTo>
                <a:lnTo>
                  <a:pt x="392" y="1659"/>
                </a:lnTo>
                <a:lnTo>
                  <a:pt x="383" y="1575"/>
                </a:lnTo>
                <a:lnTo>
                  <a:pt x="369" y="1491"/>
                </a:lnTo>
                <a:lnTo>
                  <a:pt x="349" y="1408"/>
                </a:lnTo>
                <a:lnTo>
                  <a:pt x="324" y="1326"/>
                </a:lnTo>
                <a:lnTo>
                  <a:pt x="292" y="1247"/>
                </a:lnTo>
                <a:lnTo>
                  <a:pt x="246" y="1208"/>
                </a:lnTo>
                <a:lnTo>
                  <a:pt x="202" y="1166"/>
                </a:lnTo>
                <a:lnTo>
                  <a:pt x="162" y="1121"/>
                </a:lnTo>
                <a:lnTo>
                  <a:pt x="126" y="1073"/>
                </a:lnTo>
                <a:lnTo>
                  <a:pt x="94" y="1021"/>
                </a:lnTo>
                <a:lnTo>
                  <a:pt x="66" y="966"/>
                </a:lnTo>
                <a:lnTo>
                  <a:pt x="43" y="910"/>
                </a:lnTo>
                <a:lnTo>
                  <a:pt x="25" y="851"/>
                </a:lnTo>
                <a:lnTo>
                  <a:pt x="10" y="791"/>
                </a:lnTo>
                <a:lnTo>
                  <a:pt x="2" y="727"/>
                </a:lnTo>
                <a:lnTo>
                  <a:pt x="0" y="663"/>
                </a:lnTo>
                <a:lnTo>
                  <a:pt x="2" y="601"/>
                </a:lnTo>
                <a:lnTo>
                  <a:pt x="9" y="540"/>
                </a:lnTo>
                <a:lnTo>
                  <a:pt x="22" y="480"/>
                </a:lnTo>
                <a:lnTo>
                  <a:pt x="39" y="421"/>
                </a:lnTo>
                <a:lnTo>
                  <a:pt x="60" y="364"/>
                </a:lnTo>
                <a:lnTo>
                  <a:pt x="85" y="309"/>
                </a:lnTo>
                <a:lnTo>
                  <a:pt x="115" y="257"/>
                </a:lnTo>
                <a:lnTo>
                  <a:pt x="148" y="207"/>
                </a:lnTo>
                <a:lnTo>
                  <a:pt x="185" y="160"/>
                </a:lnTo>
                <a:lnTo>
                  <a:pt x="226" y="116"/>
                </a:lnTo>
                <a:lnTo>
                  <a:pt x="269" y="76"/>
                </a:lnTo>
                <a:lnTo>
                  <a:pt x="316" y="40"/>
                </a:lnTo>
                <a:lnTo>
                  <a:pt x="366" y="7"/>
                </a:lnTo>
                <a:lnTo>
                  <a:pt x="380" y="2"/>
                </a:lnTo>
                <a:lnTo>
                  <a:pt x="3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8"/>
          <p:cNvSpPr>
            <a:spLocks/>
          </p:cNvSpPr>
          <p:nvPr/>
        </p:nvSpPr>
        <p:spPr bwMode="auto">
          <a:xfrm>
            <a:off x="777882" y="3441701"/>
            <a:ext cx="336550" cy="595313"/>
          </a:xfrm>
          <a:custGeom>
            <a:avLst/>
            <a:gdLst>
              <a:gd name="T0" fmla="*/ 1578 w 1912"/>
              <a:gd name="T1" fmla="*/ 11 h 3378"/>
              <a:gd name="T2" fmla="*/ 1664 w 1912"/>
              <a:gd name="T3" fmla="*/ 84 h 3378"/>
              <a:gd name="T4" fmla="*/ 1684 w 1912"/>
              <a:gd name="T5" fmla="*/ 200 h 3378"/>
              <a:gd name="T6" fmla="*/ 1626 w 1912"/>
              <a:gd name="T7" fmla="*/ 300 h 3378"/>
              <a:gd name="T8" fmla="*/ 1573 w 1912"/>
              <a:gd name="T9" fmla="*/ 690 h 3378"/>
              <a:gd name="T10" fmla="*/ 1558 w 1912"/>
              <a:gd name="T11" fmla="*/ 1086 h 3378"/>
              <a:gd name="T12" fmla="*/ 1575 w 1912"/>
              <a:gd name="T13" fmla="*/ 1239 h 3378"/>
              <a:gd name="T14" fmla="*/ 1373 w 1912"/>
              <a:gd name="T15" fmla="*/ 1465 h 3378"/>
              <a:gd name="T16" fmla="*/ 1831 w 1912"/>
              <a:gd name="T17" fmla="*/ 1245 h 3378"/>
              <a:gd name="T18" fmla="*/ 1887 w 1912"/>
              <a:gd name="T19" fmla="*/ 1248 h 3378"/>
              <a:gd name="T20" fmla="*/ 1912 w 1912"/>
              <a:gd name="T21" fmla="*/ 1298 h 3378"/>
              <a:gd name="T22" fmla="*/ 1562 w 1912"/>
              <a:gd name="T23" fmla="*/ 1837 h 3378"/>
              <a:gd name="T24" fmla="*/ 1373 w 1912"/>
              <a:gd name="T25" fmla="*/ 2027 h 3378"/>
              <a:gd name="T26" fmla="*/ 1831 w 1912"/>
              <a:gd name="T27" fmla="*/ 1808 h 3378"/>
              <a:gd name="T28" fmla="*/ 1887 w 1912"/>
              <a:gd name="T29" fmla="*/ 1811 h 3378"/>
              <a:gd name="T30" fmla="*/ 1912 w 1912"/>
              <a:gd name="T31" fmla="*/ 1861 h 3378"/>
              <a:gd name="T32" fmla="*/ 1562 w 1912"/>
              <a:gd name="T33" fmla="*/ 2400 h 3378"/>
              <a:gd name="T34" fmla="*/ 1373 w 1912"/>
              <a:gd name="T35" fmla="*/ 2589 h 3378"/>
              <a:gd name="T36" fmla="*/ 1831 w 1912"/>
              <a:gd name="T37" fmla="*/ 2370 h 3378"/>
              <a:gd name="T38" fmla="*/ 1887 w 1912"/>
              <a:gd name="T39" fmla="*/ 2374 h 3378"/>
              <a:gd name="T40" fmla="*/ 1912 w 1912"/>
              <a:gd name="T41" fmla="*/ 2424 h 3378"/>
              <a:gd name="T42" fmla="*/ 1560 w 1912"/>
              <a:gd name="T43" fmla="*/ 2965 h 3378"/>
              <a:gd name="T44" fmla="*/ 1094 w 1912"/>
              <a:gd name="T45" fmla="*/ 3372 h 3378"/>
              <a:gd name="T46" fmla="*/ 1045 w 1912"/>
              <a:gd name="T47" fmla="*/ 3373 h 3378"/>
              <a:gd name="T48" fmla="*/ 1012 w 1912"/>
              <a:gd name="T49" fmla="*/ 3322 h 3378"/>
              <a:gd name="T50" fmla="*/ 990 w 1912"/>
              <a:gd name="T51" fmla="*/ 968 h 3378"/>
              <a:gd name="T52" fmla="*/ 923 w 1912"/>
              <a:gd name="T53" fmla="*/ 968 h 3378"/>
              <a:gd name="T54" fmla="*/ 900 w 1912"/>
              <a:gd name="T55" fmla="*/ 3322 h 3378"/>
              <a:gd name="T56" fmla="*/ 867 w 1912"/>
              <a:gd name="T57" fmla="*/ 3373 h 3378"/>
              <a:gd name="T58" fmla="*/ 806 w 1912"/>
              <a:gd name="T59" fmla="*/ 3364 h 3378"/>
              <a:gd name="T60" fmla="*/ 347 w 1912"/>
              <a:gd name="T61" fmla="*/ 2959 h 3378"/>
              <a:gd name="T62" fmla="*/ 1 w 1912"/>
              <a:gd name="T63" fmla="*/ 2410 h 3378"/>
              <a:gd name="T64" fmla="*/ 39 w 1912"/>
              <a:gd name="T65" fmla="*/ 2368 h 3378"/>
              <a:gd name="T66" fmla="*/ 93 w 1912"/>
              <a:gd name="T67" fmla="*/ 2378 h 3378"/>
              <a:gd name="T68" fmla="*/ 354 w 1912"/>
              <a:gd name="T69" fmla="*/ 2405 h 3378"/>
              <a:gd name="T70" fmla="*/ 347 w 1912"/>
              <a:gd name="T71" fmla="*/ 2396 h 3378"/>
              <a:gd name="T72" fmla="*/ 1 w 1912"/>
              <a:gd name="T73" fmla="*/ 1847 h 3378"/>
              <a:gd name="T74" fmla="*/ 39 w 1912"/>
              <a:gd name="T75" fmla="*/ 1805 h 3378"/>
              <a:gd name="T76" fmla="*/ 93 w 1912"/>
              <a:gd name="T77" fmla="*/ 1815 h 3378"/>
              <a:gd name="T78" fmla="*/ 354 w 1912"/>
              <a:gd name="T79" fmla="*/ 1842 h 3378"/>
              <a:gd name="T80" fmla="*/ 347 w 1912"/>
              <a:gd name="T81" fmla="*/ 1833 h 3378"/>
              <a:gd name="T82" fmla="*/ 1 w 1912"/>
              <a:gd name="T83" fmla="*/ 1284 h 3378"/>
              <a:gd name="T84" fmla="*/ 39 w 1912"/>
              <a:gd name="T85" fmla="*/ 1242 h 3378"/>
              <a:gd name="T86" fmla="*/ 93 w 1912"/>
              <a:gd name="T87" fmla="*/ 1252 h 3378"/>
              <a:gd name="T88" fmla="*/ 354 w 1912"/>
              <a:gd name="T89" fmla="*/ 1279 h 3378"/>
              <a:gd name="T90" fmla="*/ 337 w 1912"/>
              <a:gd name="T91" fmla="*/ 1126 h 3378"/>
              <a:gd name="T92" fmla="*/ 539 w 1912"/>
              <a:gd name="T93" fmla="*/ 902 h 3378"/>
              <a:gd name="T94" fmla="*/ 337 w 1912"/>
              <a:gd name="T95" fmla="*/ 676 h 3378"/>
              <a:gd name="T96" fmla="*/ 265 w 1912"/>
              <a:gd name="T97" fmla="*/ 279 h 3378"/>
              <a:gd name="T98" fmla="*/ 225 w 1912"/>
              <a:gd name="T99" fmla="*/ 169 h 3378"/>
              <a:gd name="T100" fmla="*/ 264 w 1912"/>
              <a:gd name="T101" fmla="*/ 61 h 3378"/>
              <a:gd name="T102" fmla="*/ 364 w 1912"/>
              <a:gd name="T103" fmla="*/ 3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12" h="3378">
                <a:moveTo>
                  <a:pt x="393" y="0"/>
                </a:moveTo>
                <a:lnTo>
                  <a:pt x="1518" y="0"/>
                </a:lnTo>
                <a:lnTo>
                  <a:pt x="1549" y="3"/>
                </a:lnTo>
                <a:lnTo>
                  <a:pt x="1578" y="11"/>
                </a:lnTo>
                <a:lnTo>
                  <a:pt x="1603" y="24"/>
                </a:lnTo>
                <a:lnTo>
                  <a:pt x="1627" y="40"/>
                </a:lnTo>
                <a:lnTo>
                  <a:pt x="1648" y="61"/>
                </a:lnTo>
                <a:lnTo>
                  <a:pt x="1664" y="84"/>
                </a:lnTo>
                <a:lnTo>
                  <a:pt x="1677" y="111"/>
                </a:lnTo>
                <a:lnTo>
                  <a:pt x="1684" y="140"/>
                </a:lnTo>
                <a:lnTo>
                  <a:pt x="1687" y="169"/>
                </a:lnTo>
                <a:lnTo>
                  <a:pt x="1684" y="200"/>
                </a:lnTo>
                <a:lnTo>
                  <a:pt x="1676" y="229"/>
                </a:lnTo>
                <a:lnTo>
                  <a:pt x="1664" y="255"/>
                </a:lnTo>
                <a:lnTo>
                  <a:pt x="1646" y="279"/>
                </a:lnTo>
                <a:lnTo>
                  <a:pt x="1626" y="300"/>
                </a:lnTo>
                <a:lnTo>
                  <a:pt x="1601" y="316"/>
                </a:lnTo>
                <a:lnTo>
                  <a:pt x="1575" y="328"/>
                </a:lnTo>
                <a:lnTo>
                  <a:pt x="1575" y="676"/>
                </a:lnTo>
                <a:lnTo>
                  <a:pt x="1573" y="690"/>
                </a:lnTo>
                <a:lnTo>
                  <a:pt x="1568" y="705"/>
                </a:lnTo>
                <a:lnTo>
                  <a:pt x="1558" y="716"/>
                </a:lnTo>
                <a:lnTo>
                  <a:pt x="1373" y="902"/>
                </a:lnTo>
                <a:lnTo>
                  <a:pt x="1558" y="1086"/>
                </a:lnTo>
                <a:lnTo>
                  <a:pt x="1568" y="1098"/>
                </a:lnTo>
                <a:lnTo>
                  <a:pt x="1573" y="1112"/>
                </a:lnTo>
                <a:lnTo>
                  <a:pt x="1575" y="1126"/>
                </a:lnTo>
                <a:lnTo>
                  <a:pt x="1575" y="1239"/>
                </a:lnTo>
                <a:lnTo>
                  <a:pt x="1573" y="1253"/>
                </a:lnTo>
                <a:lnTo>
                  <a:pt x="1568" y="1267"/>
                </a:lnTo>
                <a:lnTo>
                  <a:pt x="1558" y="1279"/>
                </a:lnTo>
                <a:lnTo>
                  <a:pt x="1373" y="1465"/>
                </a:lnTo>
                <a:lnTo>
                  <a:pt x="1555" y="1646"/>
                </a:lnTo>
                <a:lnTo>
                  <a:pt x="1809" y="1264"/>
                </a:lnTo>
                <a:lnTo>
                  <a:pt x="1820" y="1252"/>
                </a:lnTo>
                <a:lnTo>
                  <a:pt x="1831" y="1245"/>
                </a:lnTo>
                <a:lnTo>
                  <a:pt x="1845" y="1240"/>
                </a:lnTo>
                <a:lnTo>
                  <a:pt x="1860" y="1239"/>
                </a:lnTo>
                <a:lnTo>
                  <a:pt x="1874" y="1242"/>
                </a:lnTo>
                <a:lnTo>
                  <a:pt x="1887" y="1248"/>
                </a:lnTo>
                <a:lnTo>
                  <a:pt x="1899" y="1258"/>
                </a:lnTo>
                <a:lnTo>
                  <a:pt x="1907" y="1271"/>
                </a:lnTo>
                <a:lnTo>
                  <a:pt x="1911" y="1284"/>
                </a:lnTo>
                <a:lnTo>
                  <a:pt x="1912" y="1298"/>
                </a:lnTo>
                <a:lnTo>
                  <a:pt x="1910" y="1313"/>
                </a:lnTo>
                <a:lnTo>
                  <a:pt x="1903" y="1326"/>
                </a:lnTo>
                <a:lnTo>
                  <a:pt x="1566" y="1833"/>
                </a:lnTo>
                <a:lnTo>
                  <a:pt x="1562" y="1837"/>
                </a:lnTo>
                <a:lnTo>
                  <a:pt x="1559" y="1840"/>
                </a:lnTo>
                <a:lnTo>
                  <a:pt x="1559" y="1841"/>
                </a:lnTo>
                <a:lnTo>
                  <a:pt x="1558" y="1842"/>
                </a:lnTo>
                <a:lnTo>
                  <a:pt x="1373" y="2027"/>
                </a:lnTo>
                <a:lnTo>
                  <a:pt x="1555" y="2209"/>
                </a:lnTo>
                <a:lnTo>
                  <a:pt x="1809" y="1826"/>
                </a:lnTo>
                <a:lnTo>
                  <a:pt x="1820" y="1815"/>
                </a:lnTo>
                <a:lnTo>
                  <a:pt x="1831" y="1808"/>
                </a:lnTo>
                <a:lnTo>
                  <a:pt x="1845" y="1803"/>
                </a:lnTo>
                <a:lnTo>
                  <a:pt x="1860" y="1802"/>
                </a:lnTo>
                <a:lnTo>
                  <a:pt x="1874" y="1805"/>
                </a:lnTo>
                <a:lnTo>
                  <a:pt x="1887" y="1811"/>
                </a:lnTo>
                <a:lnTo>
                  <a:pt x="1899" y="1821"/>
                </a:lnTo>
                <a:lnTo>
                  <a:pt x="1907" y="1834"/>
                </a:lnTo>
                <a:lnTo>
                  <a:pt x="1911" y="1847"/>
                </a:lnTo>
                <a:lnTo>
                  <a:pt x="1912" y="1861"/>
                </a:lnTo>
                <a:lnTo>
                  <a:pt x="1910" y="1876"/>
                </a:lnTo>
                <a:lnTo>
                  <a:pt x="1903" y="1889"/>
                </a:lnTo>
                <a:lnTo>
                  <a:pt x="1566" y="2396"/>
                </a:lnTo>
                <a:lnTo>
                  <a:pt x="1562" y="2400"/>
                </a:lnTo>
                <a:lnTo>
                  <a:pt x="1559" y="2403"/>
                </a:lnTo>
                <a:lnTo>
                  <a:pt x="1559" y="2404"/>
                </a:lnTo>
                <a:lnTo>
                  <a:pt x="1558" y="2405"/>
                </a:lnTo>
                <a:lnTo>
                  <a:pt x="1373" y="2589"/>
                </a:lnTo>
                <a:lnTo>
                  <a:pt x="1555" y="2772"/>
                </a:lnTo>
                <a:lnTo>
                  <a:pt x="1809" y="2389"/>
                </a:lnTo>
                <a:lnTo>
                  <a:pt x="1820" y="2378"/>
                </a:lnTo>
                <a:lnTo>
                  <a:pt x="1831" y="2370"/>
                </a:lnTo>
                <a:lnTo>
                  <a:pt x="1845" y="2366"/>
                </a:lnTo>
                <a:lnTo>
                  <a:pt x="1860" y="2365"/>
                </a:lnTo>
                <a:lnTo>
                  <a:pt x="1874" y="2368"/>
                </a:lnTo>
                <a:lnTo>
                  <a:pt x="1887" y="2374"/>
                </a:lnTo>
                <a:lnTo>
                  <a:pt x="1899" y="2384"/>
                </a:lnTo>
                <a:lnTo>
                  <a:pt x="1907" y="2397"/>
                </a:lnTo>
                <a:lnTo>
                  <a:pt x="1911" y="2410"/>
                </a:lnTo>
                <a:lnTo>
                  <a:pt x="1912" y="2424"/>
                </a:lnTo>
                <a:lnTo>
                  <a:pt x="1910" y="2439"/>
                </a:lnTo>
                <a:lnTo>
                  <a:pt x="1903" y="2452"/>
                </a:lnTo>
                <a:lnTo>
                  <a:pt x="1566" y="2959"/>
                </a:lnTo>
                <a:lnTo>
                  <a:pt x="1560" y="2965"/>
                </a:lnTo>
                <a:lnTo>
                  <a:pt x="1555" y="2970"/>
                </a:lnTo>
                <a:lnTo>
                  <a:pt x="1555" y="2970"/>
                </a:lnTo>
                <a:lnTo>
                  <a:pt x="1106" y="3364"/>
                </a:lnTo>
                <a:lnTo>
                  <a:pt x="1094" y="3372"/>
                </a:lnTo>
                <a:lnTo>
                  <a:pt x="1082" y="3376"/>
                </a:lnTo>
                <a:lnTo>
                  <a:pt x="1069" y="3378"/>
                </a:lnTo>
                <a:lnTo>
                  <a:pt x="1057" y="3377"/>
                </a:lnTo>
                <a:lnTo>
                  <a:pt x="1045" y="3373"/>
                </a:lnTo>
                <a:lnTo>
                  <a:pt x="1032" y="3365"/>
                </a:lnTo>
                <a:lnTo>
                  <a:pt x="1021" y="3352"/>
                </a:lnTo>
                <a:lnTo>
                  <a:pt x="1014" y="3338"/>
                </a:lnTo>
                <a:lnTo>
                  <a:pt x="1012" y="3322"/>
                </a:lnTo>
                <a:lnTo>
                  <a:pt x="1012" y="1013"/>
                </a:lnTo>
                <a:lnTo>
                  <a:pt x="1009" y="996"/>
                </a:lnTo>
                <a:lnTo>
                  <a:pt x="1002" y="980"/>
                </a:lnTo>
                <a:lnTo>
                  <a:pt x="990" y="968"/>
                </a:lnTo>
                <a:lnTo>
                  <a:pt x="974" y="960"/>
                </a:lnTo>
                <a:lnTo>
                  <a:pt x="956" y="958"/>
                </a:lnTo>
                <a:lnTo>
                  <a:pt x="938" y="960"/>
                </a:lnTo>
                <a:lnTo>
                  <a:pt x="923" y="968"/>
                </a:lnTo>
                <a:lnTo>
                  <a:pt x="911" y="980"/>
                </a:lnTo>
                <a:lnTo>
                  <a:pt x="903" y="996"/>
                </a:lnTo>
                <a:lnTo>
                  <a:pt x="900" y="1013"/>
                </a:lnTo>
                <a:lnTo>
                  <a:pt x="900" y="3322"/>
                </a:lnTo>
                <a:lnTo>
                  <a:pt x="898" y="3338"/>
                </a:lnTo>
                <a:lnTo>
                  <a:pt x="891" y="3352"/>
                </a:lnTo>
                <a:lnTo>
                  <a:pt x="880" y="3365"/>
                </a:lnTo>
                <a:lnTo>
                  <a:pt x="867" y="3373"/>
                </a:lnTo>
                <a:lnTo>
                  <a:pt x="851" y="3377"/>
                </a:lnTo>
                <a:lnTo>
                  <a:pt x="835" y="3377"/>
                </a:lnTo>
                <a:lnTo>
                  <a:pt x="821" y="3373"/>
                </a:lnTo>
                <a:lnTo>
                  <a:pt x="806" y="3364"/>
                </a:lnTo>
                <a:lnTo>
                  <a:pt x="357" y="2970"/>
                </a:lnTo>
                <a:lnTo>
                  <a:pt x="357" y="2970"/>
                </a:lnTo>
                <a:lnTo>
                  <a:pt x="351" y="2965"/>
                </a:lnTo>
                <a:lnTo>
                  <a:pt x="347" y="2959"/>
                </a:lnTo>
                <a:lnTo>
                  <a:pt x="9" y="2452"/>
                </a:lnTo>
                <a:lnTo>
                  <a:pt x="3" y="2439"/>
                </a:lnTo>
                <a:lnTo>
                  <a:pt x="0" y="2424"/>
                </a:lnTo>
                <a:lnTo>
                  <a:pt x="1" y="2410"/>
                </a:lnTo>
                <a:lnTo>
                  <a:pt x="6" y="2397"/>
                </a:lnTo>
                <a:lnTo>
                  <a:pt x="13" y="2384"/>
                </a:lnTo>
                <a:lnTo>
                  <a:pt x="25" y="2374"/>
                </a:lnTo>
                <a:lnTo>
                  <a:pt x="39" y="2368"/>
                </a:lnTo>
                <a:lnTo>
                  <a:pt x="53" y="2365"/>
                </a:lnTo>
                <a:lnTo>
                  <a:pt x="68" y="2366"/>
                </a:lnTo>
                <a:lnTo>
                  <a:pt x="81" y="2370"/>
                </a:lnTo>
                <a:lnTo>
                  <a:pt x="93" y="2378"/>
                </a:lnTo>
                <a:lnTo>
                  <a:pt x="103" y="2389"/>
                </a:lnTo>
                <a:lnTo>
                  <a:pt x="358" y="2772"/>
                </a:lnTo>
                <a:lnTo>
                  <a:pt x="539" y="2589"/>
                </a:lnTo>
                <a:lnTo>
                  <a:pt x="354" y="2405"/>
                </a:lnTo>
                <a:lnTo>
                  <a:pt x="353" y="2404"/>
                </a:lnTo>
                <a:lnTo>
                  <a:pt x="352" y="2403"/>
                </a:lnTo>
                <a:lnTo>
                  <a:pt x="349" y="2400"/>
                </a:lnTo>
                <a:lnTo>
                  <a:pt x="347" y="2396"/>
                </a:lnTo>
                <a:lnTo>
                  <a:pt x="9" y="1889"/>
                </a:lnTo>
                <a:lnTo>
                  <a:pt x="3" y="1876"/>
                </a:lnTo>
                <a:lnTo>
                  <a:pt x="0" y="1861"/>
                </a:lnTo>
                <a:lnTo>
                  <a:pt x="1" y="1847"/>
                </a:lnTo>
                <a:lnTo>
                  <a:pt x="6" y="1834"/>
                </a:lnTo>
                <a:lnTo>
                  <a:pt x="13" y="1821"/>
                </a:lnTo>
                <a:lnTo>
                  <a:pt x="25" y="1811"/>
                </a:lnTo>
                <a:lnTo>
                  <a:pt x="39" y="1805"/>
                </a:lnTo>
                <a:lnTo>
                  <a:pt x="53" y="1802"/>
                </a:lnTo>
                <a:lnTo>
                  <a:pt x="68" y="1803"/>
                </a:lnTo>
                <a:lnTo>
                  <a:pt x="81" y="1808"/>
                </a:lnTo>
                <a:lnTo>
                  <a:pt x="93" y="1815"/>
                </a:lnTo>
                <a:lnTo>
                  <a:pt x="103" y="1826"/>
                </a:lnTo>
                <a:lnTo>
                  <a:pt x="358" y="2209"/>
                </a:lnTo>
                <a:lnTo>
                  <a:pt x="539" y="2027"/>
                </a:lnTo>
                <a:lnTo>
                  <a:pt x="354" y="1842"/>
                </a:lnTo>
                <a:lnTo>
                  <a:pt x="353" y="1841"/>
                </a:lnTo>
                <a:lnTo>
                  <a:pt x="352" y="1840"/>
                </a:lnTo>
                <a:lnTo>
                  <a:pt x="349" y="1837"/>
                </a:lnTo>
                <a:lnTo>
                  <a:pt x="347" y="1833"/>
                </a:lnTo>
                <a:lnTo>
                  <a:pt x="9" y="1326"/>
                </a:lnTo>
                <a:lnTo>
                  <a:pt x="3" y="1313"/>
                </a:lnTo>
                <a:lnTo>
                  <a:pt x="0" y="1298"/>
                </a:lnTo>
                <a:lnTo>
                  <a:pt x="1" y="1284"/>
                </a:lnTo>
                <a:lnTo>
                  <a:pt x="6" y="1271"/>
                </a:lnTo>
                <a:lnTo>
                  <a:pt x="13" y="1258"/>
                </a:lnTo>
                <a:lnTo>
                  <a:pt x="25" y="1248"/>
                </a:lnTo>
                <a:lnTo>
                  <a:pt x="39" y="1242"/>
                </a:lnTo>
                <a:lnTo>
                  <a:pt x="53" y="1239"/>
                </a:lnTo>
                <a:lnTo>
                  <a:pt x="68" y="1240"/>
                </a:lnTo>
                <a:lnTo>
                  <a:pt x="81" y="1245"/>
                </a:lnTo>
                <a:lnTo>
                  <a:pt x="93" y="1252"/>
                </a:lnTo>
                <a:lnTo>
                  <a:pt x="103" y="1264"/>
                </a:lnTo>
                <a:lnTo>
                  <a:pt x="358" y="1646"/>
                </a:lnTo>
                <a:lnTo>
                  <a:pt x="539" y="1465"/>
                </a:lnTo>
                <a:lnTo>
                  <a:pt x="354" y="1279"/>
                </a:lnTo>
                <a:lnTo>
                  <a:pt x="345" y="1267"/>
                </a:lnTo>
                <a:lnTo>
                  <a:pt x="339" y="1253"/>
                </a:lnTo>
                <a:lnTo>
                  <a:pt x="337" y="1239"/>
                </a:lnTo>
                <a:lnTo>
                  <a:pt x="337" y="1126"/>
                </a:lnTo>
                <a:lnTo>
                  <a:pt x="339" y="1112"/>
                </a:lnTo>
                <a:lnTo>
                  <a:pt x="345" y="1098"/>
                </a:lnTo>
                <a:lnTo>
                  <a:pt x="354" y="1086"/>
                </a:lnTo>
                <a:lnTo>
                  <a:pt x="539" y="902"/>
                </a:lnTo>
                <a:lnTo>
                  <a:pt x="354" y="716"/>
                </a:lnTo>
                <a:lnTo>
                  <a:pt x="345" y="705"/>
                </a:lnTo>
                <a:lnTo>
                  <a:pt x="339" y="690"/>
                </a:lnTo>
                <a:lnTo>
                  <a:pt x="337" y="676"/>
                </a:lnTo>
                <a:lnTo>
                  <a:pt x="337" y="328"/>
                </a:lnTo>
                <a:lnTo>
                  <a:pt x="310" y="316"/>
                </a:lnTo>
                <a:lnTo>
                  <a:pt x="287" y="300"/>
                </a:lnTo>
                <a:lnTo>
                  <a:pt x="265" y="279"/>
                </a:lnTo>
                <a:lnTo>
                  <a:pt x="249" y="255"/>
                </a:lnTo>
                <a:lnTo>
                  <a:pt x="236" y="229"/>
                </a:lnTo>
                <a:lnTo>
                  <a:pt x="227" y="200"/>
                </a:lnTo>
                <a:lnTo>
                  <a:pt x="225" y="169"/>
                </a:lnTo>
                <a:lnTo>
                  <a:pt x="227" y="140"/>
                </a:lnTo>
                <a:lnTo>
                  <a:pt x="236" y="111"/>
                </a:lnTo>
                <a:lnTo>
                  <a:pt x="248" y="84"/>
                </a:lnTo>
                <a:lnTo>
                  <a:pt x="264" y="61"/>
                </a:lnTo>
                <a:lnTo>
                  <a:pt x="285" y="40"/>
                </a:lnTo>
                <a:lnTo>
                  <a:pt x="308" y="24"/>
                </a:lnTo>
                <a:lnTo>
                  <a:pt x="335" y="11"/>
                </a:lnTo>
                <a:lnTo>
                  <a:pt x="364" y="3"/>
                </a:lnTo>
                <a:lnTo>
                  <a:pt x="3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53"/>
          <p:cNvSpPr>
            <a:spLocks noEditPoints="1"/>
          </p:cNvSpPr>
          <p:nvPr/>
        </p:nvSpPr>
        <p:spPr bwMode="auto">
          <a:xfrm>
            <a:off x="1583201" y="3470275"/>
            <a:ext cx="596900" cy="536575"/>
          </a:xfrm>
          <a:custGeom>
            <a:avLst/>
            <a:gdLst>
              <a:gd name="T0" fmla="*/ 2737 w 3384"/>
              <a:gd name="T1" fmla="*/ 2528 h 3041"/>
              <a:gd name="T2" fmla="*/ 2742 w 3384"/>
              <a:gd name="T3" fmla="*/ 2286 h 3041"/>
              <a:gd name="T4" fmla="*/ 2925 w 3384"/>
              <a:gd name="T5" fmla="*/ 2370 h 3041"/>
              <a:gd name="T6" fmla="*/ 3046 w 3384"/>
              <a:gd name="T7" fmla="*/ 2534 h 3041"/>
              <a:gd name="T8" fmla="*/ 2937 w 3384"/>
              <a:gd name="T9" fmla="*/ 2692 h 3041"/>
              <a:gd name="T10" fmla="*/ 2753 w 3384"/>
              <a:gd name="T11" fmla="*/ 2647 h 3041"/>
              <a:gd name="T12" fmla="*/ 2628 w 3384"/>
              <a:gd name="T13" fmla="*/ 2672 h 3041"/>
              <a:gd name="T14" fmla="*/ 2833 w 3384"/>
              <a:gd name="T15" fmla="*/ 2813 h 3041"/>
              <a:gd name="T16" fmla="*/ 3086 w 3384"/>
              <a:gd name="T17" fmla="*/ 2720 h 3041"/>
              <a:gd name="T18" fmla="*/ 3147 w 3384"/>
              <a:gd name="T19" fmla="*/ 2452 h 3041"/>
              <a:gd name="T20" fmla="*/ 2959 w 3384"/>
              <a:gd name="T21" fmla="*/ 2264 h 3041"/>
              <a:gd name="T22" fmla="*/ 180 w 3384"/>
              <a:gd name="T23" fmla="*/ 1464 h 3041"/>
              <a:gd name="T24" fmla="*/ 115 w 3384"/>
              <a:gd name="T25" fmla="*/ 1536 h 3041"/>
              <a:gd name="T26" fmla="*/ 2432 w 3384"/>
              <a:gd name="T27" fmla="*/ 2421 h 3041"/>
              <a:gd name="T28" fmla="*/ 2759 w 3384"/>
              <a:gd name="T29" fmla="*/ 2537 h 3041"/>
              <a:gd name="T30" fmla="*/ 2809 w 3384"/>
              <a:gd name="T31" fmla="*/ 2449 h 3041"/>
              <a:gd name="T32" fmla="*/ 901 w 3384"/>
              <a:gd name="T33" fmla="*/ 1069 h 3041"/>
              <a:gd name="T34" fmla="*/ 855 w 3384"/>
              <a:gd name="T35" fmla="*/ 1160 h 3041"/>
              <a:gd name="T36" fmla="*/ 3256 w 3384"/>
              <a:gd name="T37" fmla="*/ 1160 h 3041"/>
              <a:gd name="T38" fmla="*/ 3210 w 3384"/>
              <a:gd name="T39" fmla="*/ 1069 h 3041"/>
              <a:gd name="T40" fmla="*/ 2129 w 3384"/>
              <a:gd name="T41" fmla="*/ 78 h 3041"/>
              <a:gd name="T42" fmla="*/ 2167 w 3384"/>
              <a:gd name="T43" fmla="*/ 73 h 3041"/>
              <a:gd name="T44" fmla="*/ 2400 w 3384"/>
              <a:gd name="T45" fmla="*/ 93 h 3041"/>
              <a:gd name="T46" fmla="*/ 2535 w 3384"/>
              <a:gd name="T47" fmla="*/ 272 h 3041"/>
              <a:gd name="T48" fmla="*/ 2650 w 3384"/>
              <a:gd name="T49" fmla="*/ 285 h 3041"/>
              <a:gd name="T50" fmla="*/ 2756 w 3384"/>
              <a:gd name="T51" fmla="*/ 401 h 3041"/>
              <a:gd name="T52" fmla="*/ 2776 w 3384"/>
              <a:gd name="T53" fmla="*/ 543 h 3041"/>
              <a:gd name="T54" fmla="*/ 2911 w 3384"/>
              <a:gd name="T55" fmla="*/ 619 h 3041"/>
              <a:gd name="T56" fmla="*/ 2900 w 3384"/>
              <a:gd name="T57" fmla="*/ 811 h 3041"/>
              <a:gd name="T58" fmla="*/ 3215 w 3384"/>
              <a:gd name="T59" fmla="*/ 957 h 3041"/>
              <a:gd name="T60" fmla="*/ 3374 w 3384"/>
              <a:gd name="T61" fmla="*/ 1066 h 3041"/>
              <a:gd name="T62" fmla="*/ 3318 w 3384"/>
              <a:gd name="T63" fmla="*/ 1259 h 3041"/>
              <a:gd name="T64" fmla="*/ 2336 w 3384"/>
              <a:gd name="T65" fmla="*/ 2104 h 3041"/>
              <a:gd name="T66" fmla="*/ 2713 w 3384"/>
              <a:gd name="T67" fmla="*/ 2052 h 3041"/>
              <a:gd name="T68" fmla="*/ 3081 w 3384"/>
              <a:gd name="T69" fmla="*/ 2071 h 3041"/>
              <a:gd name="T70" fmla="*/ 3334 w 3384"/>
              <a:gd name="T71" fmla="*/ 2324 h 3041"/>
              <a:gd name="T72" fmla="*/ 3352 w 3384"/>
              <a:gd name="T73" fmla="*/ 2694 h 3041"/>
              <a:gd name="T74" fmla="*/ 3128 w 3384"/>
              <a:gd name="T75" fmla="*/ 2972 h 3041"/>
              <a:gd name="T76" fmla="*/ 2763 w 3384"/>
              <a:gd name="T77" fmla="*/ 3029 h 3041"/>
              <a:gd name="T78" fmla="*/ 2462 w 3384"/>
              <a:gd name="T79" fmla="*/ 2834 h 3041"/>
              <a:gd name="T80" fmla="*/ 2365 w 3384"/>
              <a:gd name="T81" fmla="*/ 2517 h 3041"/>
              <a:gd name="T82" fmla="*/ 1183 w 3384"/>
              <a:gd name="T83" fmla="*/ 3041 h 3041"/>
              <a:gd name="T84" fmla="*/ 983 w 3384"/>
              <a:gd name="T85" fmla="*/ 2925 h 3041"/>
              <a:gd name="T86" fmla="*/ 64 w 3384"/>
              <a:gd name="T87" fmla="*/ 1670 h 3041"/>
              <a:gd name="T88" fmla="*/ 7 w 3384"/>
              <a:gd name="T89" fmla="*/ 1481 h 3041"/>
              <a:gd name="T90" fmla="*/ 159 w 3384"/>
              <a:gd name="T91" fmla="*/ 1352 h 3041"/>
              <a:gd name="T92" fmla="*/ 874 w 3384"/>
              <a:gd name="T93" fmla="*/ 1475 h 3041"/>
              <a:gd name="T94" fmla="*/ 741 w 3384"/>
              <a:gd name="T95" fmla="*/ 1174 h 3041"/>
              <a:gd name="T96" fmla="*/ 792 w 3384"/>
              <a:gd name="T97" fmla="*/ 990 h 3041"/>
              <a:gd name="T98" fmla="*/ 1023 w 3384"/>
              <a:gd name="T99" fmla="*/ 923 h 3041"/>
              <a:gd name="T100" fmla="*/ 1083 w 3384"/>
              <a:gd name="T101" fmla="*/ 826 h 3041"/>
              <a:gd name="T102" fmla="*/ 1210 w 3384"/>
              <a:gd name="T103" fmla="*/ 636 h 3041"/>
              <a:gd name="T104" fmla="*/ 1270 w 3384"/>
              <a:gd name="T105" fmla="*/ 504 h 3041"/>
              <a:gd name="T106" fmla="*/ 1379 w 3384"/>
              <a:gd name="T107" fmla="*/ 375 h 3041"/>
              <a:gd name="T108" fmla="*/ 1547 w 3384"/>
              <a:gd name="T109" fmla="*/ 369 h 3041"/>
              <a:gd name="T110" fmla="*/ 1625 w 3384"/>
              <a:gd name="T111" fmla="*/ 223 h 3041"/>
              <a:gd name="T112" fmla="*/ 1741 w 3384"/>
              <a:gd name="T113" fmla="*/ 107 h 3041"/>
              <a:gd name="T114" fmla="*/ 1948 w 3384"/>
              <a:gd name="T115" fmla="*/ 0 h 3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4" h="3041">
                <a:moveTo>
                  <a:pt x="2663" y="2500"/>
                </a:moveTo>
                <a:lnTo>
                  <a:pt x="2663" y="2500"/>
                </a:lnTo>
                <a:lnTo>
                  <a:pt x="2664" y="2500"/>
                </a:lnTo>
                <a:lnTo>
                  <a:pt x="2664" y="2500"/>
                </a:lnTo>
                <a:lnTo>
                  <a:pt x="2666" y="2500"/>
                </a:lnTo>
                <a:lnTo>
                  <a:pt x="2669" y="2500"/>
                </a:lnTo>
                <a:lnTo>
                  <a:pt x="2737" y="2528"/>
                </a:lnTo>
                <a:lnTo>
                  <a:pt x="2663" y="2500"/>
                </a:lnTo>
                <a:close/>
                <a:moveTo>
                  <a:pt x="2877" y="2252"/>
                </a:moveTo>
                <a:lnTo>
                  <a:pt x="2850" y="2254"/>
                </a:lnTo>
                <a:lnTo>
                  <a:pt x="2822" y="2258"/>
                </a:lnTo>
                <a:lnTo>
                  <a:pt x="2793" y="2264"/>
                </a:lnTo>
                <a:lnTo>
                  <a:pt x="2767" y="2274"/>
                </a:lnTo>
                <a:lnTo>
                  <a:pt x="2742" y="2286"/>
                </a:lnTo>
                <a:lnTo>
                  <a:pt x="2826" y="2315"/>
                </a:lnTo>
                <a:lnTo>
                  <a:pt x="2846" y="2325"/>
                </a:lnTo>
                <a:lnTo>
                  <a:pt x="2864" y="2335"/>
                </a:lnTo>
                <a:lnTo>
                  <a:pt x="2881" y="2347"/>
                </a:lnTo>
                <a:lnTo>
                  <a:pt x="2894" y="2361"/>
                </a:lnTo>
                <a:lnTo>
                  <a:pt x="2898" y="2366"/>
                </a:lnTo>
                <a:lnTo>
                  <a:pt x="2925" y="2370"/>
                </a:lnTo>
                <a:lnTo>
                  <a:pt x="2953" y="2381"/>
                </a:lnTo>
                <a:lnTo>
                  <a:pt x="2979" y="2397"/>
                </a:lnTo>
                <a:lnTo>
                  <a:pt x="3002" y="2417"/>
                </a:lnTo>
                <a:lnTo>
                  <a:pt x="3020" y="2442"/>
                </a:lnTo>
                <a:lnTo>
                  <a:pt x="3034" y="2471"/>
                </a:lnTo>
                <a:lnTo>
                  <a:pt x="3043" y="2501"/>
                </a:lnTo>
                <a:lnTo>
                  <a:pt x="3046" y="2534"/>
                </a:lnTo>
                <a:lnTo>
                  <a:pt x="3044" y="2565"/>
                </a:lnTo>
                <a:lnTo>
                  <a:pt x="3035" y="2594"/>
                </a:lnTo>
                <a:lnTo>
                  <a:pt x="3024" y="2620"/>
                </a:lnTo>
                <a:lnTo>
                  <a:pt x="3008" y="2644"/>
                </a:lnTo>
                <a:lnTo>
                  <a:pt x="2987" y="2663"/>
                </a:lnTo>
                <a:lnTo>
                  <a:pt x="2964" y="2680"/>
                </a:lnTo>
                <a:lnTo>
                  <a:pt x="2937" y="2692"/>
                </a:lnTo>
                <a:lnTo>
                  <a:pt x="2908" y="2700"/>
                </a:lnTo>
                <a:lnTo>
                  <a:pt x="2877" y="2702"/>
                </a:lnTo>
                <a:lnTo>
                  <a:pt x="2848" y="2700"/>
                </a:lnTo>
                <a:lnTo>
                  <a:pt x="2820" y="2693"/>
                </a:lnTo>
                <a:lnTo>
                  <a:pt x="2794" y="2681"/>
                </a:lnTo>
                <a:lnTo>
                  <a:pt x="2772" y="2665"/>
                </a:lnTo>
                <a:lnTo>
                  <a:pt x="2753" y="2647"/>
                </a:lnTo>
                <a:lnTo>
                  <a:pt x="2759" y="2647"/>
                </a:lnTo>
                <a:lnTo>
                  <a:pt x="2738" y="2645"/>
                </a:lnTo>
                <a:lnTo>
                  <a:pt x="2720" y="2641"/>
                </a:lnTo>
                <a:lnTo>
                  <a:pt x="2703" y="2636"/>
                </a:lnTo>
                <a:lnTo>
                  <a:pt x="2602" y="2602"/>
                </a:lnTo>
                <a:lnTo>
                  <a:pt x="2612" y="2638"/>
                </a:lnTo>
                <a:lnTo>
                  <a:pt x="2628" y="2672"/>
                </a:lnTo>
                <a:lnTo>
                  <a:pt x="2648" y="2702"/>
                </a:lnTo>
                <a:lnTo>
                  <a:pt x="2671" y="2730"/>
                </a:lnTo>
                <a:lnTo>
                  <a:pt x="2698" y="2755"/>
                </a:lnTo>
                <a:lnTo>
                  <a:pt x="2729" y="2776"/>
                </a:lnTo>
                <a:lnTo>
                  <a:pt x="2762" y="2793"/>
                </a:lnTo>
                <a:lnTo>
                  <a:pt x="2796" y="2805"/>
                </a:lnTo>
                <a:lnTo>
                  <a:pt x="2833" y="2813"/>
                </a:lnTo>
                <a:lnTo>
                  <a:pt x="2871" y="2815"/>
                </a:lnTo>
                <a:lnTo>
                  <a:pt x="2913" y="2812"/>
                </a:lnTo>
                <a:lnTo>
                  <a:pt x="2953" y="2804"/>
                </a:lnTo>
                <a:lnTo>
                  <a:pt x="2991" y="2790"/>
                </a:lnTo>
                <a:lnTo>
                  <a:pt x="3026" y="2770"/>
                </a:lnTo>
                <a:lnTo>
                  <a:pt x="3058" y="2748"/>
                </a:lnTo>
                <a:lnTo>
                  <a:pt x="3086" y="2720"/>
                </a:lnTo>
                <a:lnTo>
                  <a:pt x="3109" y="2688"/>
                </a:lnTo>
                <a:lnTo>
                  <a:pt x="3130" y="2653"/>
                </a:lnTo>
                <a:lnTo>
                  <a:pt x="3144" y="2616"/>
                </a:lnTo>
                <a:lnTo>
                  <a:pt x="3154" y="2576"/>
                </a:lnTo>
                <a:lnTo>
                  <a:pt x="3158" y="2534"/>
                </a:lnTo>
                <a:lnTo>
                  <a:pt x="3155" y="2492"/>
                </a:lnTo>
                <a:lnTo>
                  <a:pt x="3147" y="2452"/>
                </a:lnTo>
                <a:lnTo>
                  <a:pt x="3133" y="2414"/>
                </a:lnTo>
                <a:lnTo>
                  <a:pt x="3114" y="2379"/>
                </a:lnTo>
                <a:lnTo>
                  <a:pt x="3091" y="2348"/>
                </a:lnTo>
                <a:lnTo>
                  <a:pt x="3063" y="2321"/>
                </a:lnTo>
                <a:lnTo>
                  <a:pt x="3031" y="2297"/>
                </a:lnTo>
                <a:lnTo>
                  <a:pt x="2996" y="2278"/>
                </a:lnTo>
                <a:lnTo>
                  <a:pt x="2959" y="2264"/>
                </a:lnTo>
                <a:lnTo>
                  <a:pt x="2919" y="2255"/>
                </a:lnTo>
                <a:lnTo>
                  <a:pt x="2877" y="2252"/>
                </a:lnTo>
                <a:close/>
                <a:moveTo>
                  <a:pt x="1295" y="2128"/>
                </a:moveTo>
                <a:lnTo>
                  <a:pt x="1295" y="2539"/>
                </a:lnTo>
                <a:lnTo>
                  <a:pt x="1600" y="2236"/>
                </a:lnTo>
                <a:lnTo>
                  <a:pt x="1295" y="2128"/>
                </a:lnTo>
                <a:close/>
                <a:moveTo>
                  <a:pt x="180" y="1464"/>
                </a:moveTo>
                <a:lnTo>
                  <a:pt x="167" y="1466"/>
                </a:lnTo>
                <a:lnTo>
                  <a:pt x="153" y="1471"/>
                </a:lnTo>
                <a:lnTo>
                  <a:pt x="139" y="1478"/>
                </a:lnTo>
                <a:lnTo>
                  <a:pt x="127" y="1488"/>
                </a:lnTo>
                <a:lnTo>
                  <a:pt x="119" y="1498"/>
                </a:lnTo>
                <a:lnTo>
                  <a:pt x="115" y="1516"/>
                </a:lnTo>
                <a:lnTo>
                  <a:pt x="115" y="1536"/>
                </a:lnTo>
                <a:lnTo>
                  <a:pt x="119" y="1554"/>
                </a:lnTo>
                <a:lnTo>
                  <a:pt x="128" y="1571"/>
                </a:lnTo>
                <a:lnTo>
                  <a:pt x="142" y="1584"/>
                </a:lnTo>
                <a:lnTo>
                  <a:pt x="158" y="1593"/>
                </a:lnTo>
                <a:lnTo>
                  <a:pt x="1718" y="2162"/>
                </a:lnTo>
                <a:lnTo>
                  <a:pt x="1797" y="2190"/>
                </a:lnTo>
                <a:lnTo>
                  <a:pt x="2432" y="2421"/>
                </a:lnTo>
                <a:lnTo>
                  <a:pt x="2435" y="2421"/>
                </a:lnTo>
                <a:lnTo>
                  <a:pt x="2438" y="2421"/>
                </a:lnTo>
                <a:lnTo>
                  <a:pt x="2439" y="2421"/>
                </a:lnTo>
                <a:lnTo>
                  <a:pt x="2441" y="2421"/>
                </a:lnTo>
                <a:lnTo>
                  <a:pt x="2444" y="2421"/>
                </a:lnTo>
                <a:lnTo>
                  <a:pt x="2742" y="2534"/>
                </a:lnTo>
                <a:lnTo>
                  <a:pt x="2759" y="2537"/>
                </a:lnTo>
                <a:lnTo>
                  <a:pt x="2777" y="2535"/>
                </a:lnTo>
                <a:lnTo>
                  <a:pt x="2792" y="2527"/>
                </a:lnTo>
                <a:lnTo>
                  <a:pt x="2806" y="2516"/>
                </a:lnTo>
                <a:lnTo>
                  <a:pt x="2815" y="2500"/>
                </a:lnTo>
                <a:lnTo>
                  <a:pt x="2819" y="2483"/>
                </a:lnTo>
                <a:lnTo>
                  <a:pt x="2816" y="2465"/>
                </a:lnTo>
                <a:lnTo>
                  <a:pt x="2809" y="2449"/>
                </a:lnTo>
                <a:lnTo>
                  <a:pt x="2796" y="2436"/>
                </a:lnTo>
                <a:lnTo>
                  <a:pt x="2781" y="2426"/>
                </a:lnTo>
                <a:lnTo>
                  <a:pt x="209" y="1469"/>
                </a:lnTo>
                <a:lnTo>
                  <a:pt x="199" y="1465"/>
                </a:lnTo>
                <a:lnTo>
                  <a:pt x="191" y="1464"/>
                </a:lnTo>
                <a:lnTo>
                  <a:pt x="180" y="1464"/>
                </a:lnTo>
                <a:close/>
                <a:moveTo>
                  <a:pt x="901" y="1069"/>
                </a:moveTo>
                <a:lnTo>
                  <a:pt x="883" y="1072"/>
                </a:lnTo>
                <a:lnTo>
                  <a:pt x="867" y="1079"/>
                </a:lnTo>
                <a:lnTo>
                  <a:pt x="855" y="1092"/>
                </a:lnTo>
                <a:lnTo>
                  <a:pt x="848" y="1107"/>
                </a:lnTo>
                <a:lnTo>
                  <a:pt x="845" y="1126"/>
                </a:lnTo>
                <a:lnTo>
                  <a:pt x="848" y="1145"/>
                </a:lnTo>
                <a:lnTo>
                  <a:pt x="855" y="1160"/>
                </a:lnTo>
                <a:lnTo>
                  <a:pt x="867" y="1172"/>
                </a:lnTo>
                <a:lnTo>
                  <a:pt x="883" y="1180"/>
                </a:lnTo>
                <a:lnTo>
                  <a:pt x="901" y="1182"/>
                </a:lnTo>
                <a:lnTo>
                  <a:pt x="3210" y="1182"/>
                </a:lnTo>
                <a:lnTo>
                  <a:pt x="3228" y="1180"/>
                </a:lnTo>
                <a:lnTo>
                  <a:pt x="3244" y="1172"/>
                </a:lnTo>
                <a:lnTo>
                  <a:pt x="3256" y="1160"/>
                </a:lnTo>
                <a:lnTo>
                  <a:pt x="3263" y="1145"/>
                </a:lnTo>
                <a:lnTo>
                  <a:pt x="3266" y="1126"/>
                </a:lnTo>
                <a:lnTo>
                  <a:pt x="3263" y="1107"/>
                </a:lnTo>
                <a:lnTo>
                  <a:pt x="3256" y="1092"/>
                </a:lnTo>
                <a:lnTo>
                  <a:pt x="3244" y="1079"/>
                </a:lnTo>
                <a:lnTo>
                  <a:pt x="3228" y="1072"/>
                </a:lnTo>
                <a:lnTo>
                  <a:pt x="3210" y="1069"/>
                </a:lnTo>
                <a:lnTo>
                  <a:pt x="901" y="1069"/>
                </a:lnTo>
                <a:close/>
                <a:moveTo>
                  <a:pt x="1948" y="0"/>
                </a:moveTo>
                <a:lnTo>
                  <a:pt x="1988" y="3"/>
                </a:lnTo>
                <a:lnTo>
                  <a:pt x="2026" y="12"/>
                </a:lnTo>
                <a:lnTo>
                  <a:pt x="2063" y="29"/>
                </a:lnTo>
                <a:lnTo>
                  <a:pt x="2097" y="50"/>
                </a:lnTo>
                <a:lnTo>
                  <a:pt x="2129" y="78"/>
                </a:lnTo>
                <a:lnTo>
                  <a:pt x="2131" y="79"/>
                </a:lnTo>
                <a:lnTo>
                  <a:pt x="2133" y="80"/>
                </a:lnTo>
                <a:lnTo>
                  <a:pt x="2134" y="81"/>
                </a:lnTo>
                <a:lnTo>
                  <a:pt x="2136" y="82"/>
                </a:lnTo>
                <a:lnTo>
                  <a:pt x="2137" y="83"/>
                </a:lnTo>
                <a:lnTo>
                  <a:pt x="2140" y="84"/>
                </a:lnTo>
                <a:lnTo>
                  <a:pt x="2167" y="73"/>
                </a:lnTo>
                <a:lnTo>
                  <a:pt x="2197" y="64"/>
                </a:lnTo>
                <a:lnTo>
                  <a:pt x="2227" y="57"/>
                </a:lnTo>
                <a:lnTo>
                  <a:pt x="2258" y="55"/>
                </a:lnTo>
                <a:lnTo>
                  <a:pt x="2296" y="59"/>
                </a:lnTo>
                <a:lnTo>
                  <a:pt x="2333" y="66"/>
                </a:lnTo>
                <a:lnTo>
                  <a:pt x="2367" y="78"/>
                </a:lnTo>
                <a:lnTo>
                  <a:pt x="2400" y="93"/>
                </a:lnTo>
                <a:lnTo>
                  <a:pt x="2429" y="114"/>
                </a:lnTo>
                <a:lnTo>
                  <a:pt x="2457" y="139"/>
                </a:lnTo>
                <a:lnTo>
                  <a:pt x="2482" y="166"/>
                </a:lnTo>
                <a:lnTo>
                  <a:pt x="2502" y="198"/>
                </a:lnTo>
                <a:lnTo>
                  <a:pt x="2520" y="233"/>
                </a:lnTo>
                <a:lnTo>
                  <a:pt x="2534" y="270"/>
                </a:lnTo>
                <a:lnTo>
                  <a:pt x="2535" y="272"/>
                </a:lnTo>
                <a:lnTo>
                  <a:pt x="2537" y="278"/>
                </a:lnTo>
                <a:lnTo>
                  <a:pt x="2539" y="286"/>
                </a:lnTo>
                <a:lnTo>
                  <a:pt x="2539" y="298"/>
                </a:lnTo>
                <a:lnTo>
                  <a:pt x="2569" y="289"/>
                </a:lnTo>
                <a:lnTo>
                  <a:pt x="2597" y="284"/>
                </a:lnTo>
                <a:lnTo>
                  <a:pt x="2624" y="283"/>
                </a:lnTo>
                <a:lnTo>
                  <a:pt x="2650" y="285"/>
                </a:lnTo>
                <a:lnTo>
                  <a:pt x="2673" y="291"/>
                </a:lnTo>
                <a:lnTo>
                  <a:pt x="2695" y="302"/>
                </a:lnTo>
                <a:lnTo>
                  <a:pt x="2714" y="315"/>
                </a:lnTo>
                <a:lnTo>
                  <a:pt x="2731" y="331"/>
                </a:lnTo>
                <a:lnTo>
                  <a:pt x="2743" y="352"/>
                </a:lnTo>
                <a:lnTo>
                  <a:pt x="2752" y="376"/>
                </a:lnTo>
                <a:lnTo>
                  <a:pt x="2756" y="401"/>
                </a:lnTo>
                <a:lnTo>
                  <a:pt x="2756" y="428"/>
                </a:lnTo>
                <a:lnTo>
                  <a:pt x="2752" y="457"/>
                </a:lnTo>
                <a:lnTo>
                  <a:pt x="2743" y="486"/>
                </a:lnTo>
                <a:lnTo>
                  <a:pt x="2731" y="516"/>
                </a:lnTo>
                <a:lnTo>
                  <a:pt x="2714" y="546"/>
                </a:lnTo>
                <a:lnTo>
                  <a:pt x="2746" y="542"/>
                </a:lnTo>
                <a:lnTo>
                  <a:pt x="2776" y="543"/>
                </a:lnTo>
                <a:lnTo>
                  <a:pt x="2803" y="546"/>
                </a:lnTo>
                <a:lnTo>
                  <a:pt x="2827" y="553"/>
                </a:lnTo>
                <a:lnTo>
                  <a:pt x="2849" y="562"/>
                </a:lnTo>
                <a:lnTo>
                  <a:pt x="2867" y="574"/>
                </a:lnTo>
                <a:lnTo>
                  <a:pt x="2885" y="588"/>
                </a:lnTo>
                <a:lnTo>
                  <a:pt x="2899" y="602"/>
                </a:lnTo>
                <a:lnTo>
                  <a:pt x="2911" y="619"/>
                </a:lnTo>
                <a:lnTo>
                  <a:pt x="2926" y="644"/>
                </a:lnTo>
                <a:lnTo>
                  <a:pt x="2934" y="671"/>
                </a:lnTo>
                <a:lnTo>
                  <a:pt x="2937" y="699"/>
                </a:lnTo>
                <a:lnTo>
                  <a:pt x="2936" y="726"/>
                </a:lnTo>
                <a:lnTo>
                  <a:pt x="2929" y="755"/>
                </a:lnTo>
                <a:lnTo>
                  <a:pt x="2916" y="784"/>
                </a:lnTo>
                <a:lnTo>
                  <a:pt x="2900" y="811"/>
                </a:lnTo>
                <a:lnTo>
                  <a:pt x="2930" y="827"/>
                </a:lnTo>
                <a:lnTo>
                  <a:pt x="2957" y="847"/>
                </a:lnTo>
                <a:lnTo>
                  <a:pt x="2982" y="871"/>
                </a:lnTo>
                <a:lnTo>
                  <a:pt x="3004" y="898"/>
                </a:lnTo>
                <a:lnTo>
                  <a:pt x="3021" y="926"/>
                </a:lnTo>
                <a:lnTo>
                  <a:pt x="3034" y="957"/>
                </a:lnTo>
                <a:lnTo>
                  <a:pt x="3215" y="957"/>
                </a:lnTo>
                <a:lnTo>
                  <a:pt x="3246" y="959"/>
                </a:lnTo>
                <a:lnTo>
                  <a:pt x="3275" y="968"/>
                </a:lnTo>
                <a:lnTo>
                  <a:pt x="3301" y="980"/>
                </a:lnTo>
                <a:lnTo>
                  <a:pt x="3325" y="996"/>
                </a:lnTo>
                <a:lnTo>
                  <a:pt x="3345" y="1016"/>
                </a:lnTo>
                <a:lnTo>
                  <a:pt x="3361" y="1039"/>
                </a:lnTo>
                <a:lnTo>
                  <a:pt x="3374" y="1066"/>
                </a:lnTo>
                <a:lnTo>
                  <a:pt x="3381" y="1095"/>
                </a:lnTo>
                <a:lnTo>
                  <a:pt x="3384" y="1126"/>
                </a:lnTo>
                <a:lnTo>
                  <a:pt x="3381" y="1157"/>
                </a:lnTo>
                <a:lnTo>
                  <a:pt x="3372" y="1186"/>
                </a:lnTo>
                <a:lnTo>
                  <a:pt x="3358" y="1214"/>
                </a:lnTo>
                <a:lnTo>
                  <a:pt x="3340" y="1237"/>
                </a:lnTo>
                <a:lnTo>
                  <a:pt x="3318" y="1259"/>
                </a:lnTo>
                <a:lnTo>
                  <a:pt x="3294" y="1275"/>
                </a:lnTo>
                <a:lnTo>
                  <a:pt x="3266" y="1288"/>
                </a:lnTo>
                <a:lnTo>
                  <a:pt x="3237" y="1295"/>
                </a:lnTo>
                <a:lnTo>
                  <a:pt x="2432" y="2039"/>
                </a:lnTo>
                <a:lnTo>
                  <a:pt x="2400" y="2060"/>
                </a:lnTo>
                <a:lnTo>
                  <a:pt x="2368" y="2083"/>
                </a:lnTo>
                <a:lnTo>
                  <a:pt x="2336" y="2104"/>
                </a:lnTo>
                <a:lnTo>
                  <a:pt x="2303" y="2123"/>
                </a:lnTo>
                <a:lnTo>
                  <a:pt x="2495" y="2196"/>
                </a:lnTo>
                <a:lnTo>
                  <a:pt x="2532" y="2158"/>
                </a:lnTo>
                <a:lnTo>
                  <a:pt x="2573" y="2125"/>
                </a:lnTo>
                <a:lnTo>
                  <a:pt x="2617" y="2095"/>
                </a:lnTo>
                <a:lnTo>
                  <a:pt x="2664" y="2071"/>
                </a:lnTo>
                <a:lnTo>
                  <a:pt x="2713" y="2052"/>
                </a:lnTo>
                <a:lnTo>
                  <a:pt x="2765" y="2039"/>
                </a:lnTo>
                <a:lnTo>
                  <a:pt x="2817" y="2029"/>
                </a:lnTo>
                <a:lnTo>
                  <a:pt x="2871" y="2027"/>
                </a:lnTo>
                <a:lnTo>
                  <a:pt x="2927" y="2030"/>
                </a:lnTo>
                <a:lnTo>
                  <a:pt x="2981" y="2039"/>
                </a:lnTo>
                <a:lnTo>
                  <a:pt x="3032" y="2053"/>
                </a:lnTo>
                <a:lnTo>
                  <a:pt x="3081" y="2071"/>
                </a:lnTo>
                <a:lnTo>
                  <a:pt x="3128" y="2096"/>
                </a:lnTo>
                <a:lnTo>
                  <a:pt x="3172" y="2125"/>
                </a:lnTo>
                <a:lnTo>
                  <a:pt x="3212" y="2157"/>
                </a:lnTo>
                <a:lnTo>
                  <a:pt x="3249" y="2194"/>
                </a:lnTo>
                <a:lnTo>
                  <a:pt x="3280" y="2234"/>
                </a:lnTo>
                <a:lnTo>
                  <a:pt x="3309" y="2278"/>
                </a:lnTo>
                <a:lnTo>
                  <a:pt x="3334" y="2324"/>
                </a:lnTo>
                <a:lnTo>
                  <a:pt x="3352" y="2373"/>
                </a:lnTo>
                <a:lnTo>
                  <a:pt x="3367" y="2424"/>
                </a:lnTo>
                <a:lnTo>
                  <a:pt x="3375" y="2479"/>
                </a:lnTo>
                <a:lnTo>
                  <a:pt x="3378" y="2534"/>
                </a:lnTo>
                <a:lnTo>
                  <a:pt x="3375" y="2590"/>
                </a:lnTo>
                <a:lnTo>
                  <a:pt x="3367" y="2643"/>
                </a:lnTo>
                <a:lnTo>
                  <a:pt x="3352" y="2694"/>
                </a:lnTo>
                <a:lnTo>
                  <a:pt x="3334" y="2743"/>
                </a:lnTo>
                <a:lnTo>
                  <a:pt x="3309" y="2791"/>
                </a:lnTo>
                <a:lnTo>
                  <a:pt x="3280" y="2834"/>
                </a:lnTo>
                <a:lnTo>
                  <a:pt x="3249" y="2874"/>
                </a:lnTo>
                <a:lnTo>
                  <a:pt x="3212" y="2911"/>
                </a:lnTo>
                <a:lnTo>
                  <a:pt x="3172" y="2944"/>
                </a:lnTo>
                <a:lnTo>
                  <a:pt x="3128" y="2972"/>
                </a:lnTo>
                <a:lnTo>
                  <a:pt x="3081" y="2996"/>
                </a:lnTo>
                <a:lnTo>
                  <a:pt x="3032" y="3015"/>
                </a:lnTo>
                <a:lnTo>
                  <a:pt x="2981" y="3029"/>
                </a:lnTo>
                <a:lnTo>
                  <a:pt x="2927" y="3038"/>
                </a:lnTo>
                <a:lnTo>
                  <a:pt x="2871" y="3041"/>
                </a:lnTo>
                <a:lnTo>
                  <a:pt x="2816" y="3038"/>
                </a:lnTo>
                <a:lnTo>
                  <a:pt x="2763" y="3029"/>
                </a:lnTo>
                <a:lnTo>
                  <a:pt x="2711" y="3015"/>
                </a:lnTo>
                <a:lnTo>
                  <a:pt x="2662" y="2996"/>
                </a:lnTo>
                <a:lnTo>
                  <a:pt x="2615" y="2972"/>
                </a:lnTo>
                <a:lnTo>
                  <a:pt x="2572" y="2944"/>
                </a:lnTo>
                <a:lnTo>
                  <a:pt x="2532" y="2911"/>
                </a:lnTo>
                <a:lnTo>
                  <a:pt x="2495" y="2874"/>
                </a:lnTo>
                <a:lnTo>
                  <a:pt x="2462" y="2834"/>
                </a:lnTo>
                <a:lnTo>
                  <a:pt x="2433" y="2791"/>
                </a:lnTo>
                <a:lnTo>
                  <a:pt x="2410" y="2743"/>
                </a:lnTo>
                <a:lnTo>
                  <a:pt x="2390" y="2694"/>
                </a:lnTo>
                <a:lnTo>
                  <a:pt x="2377" y="2643"/>
                </a:lnTo>
                <a:lnTo>
                  <a:pt x="2368" y="2590"/>
                </a:lnTo>
                <a:lnTo>
                  <a:pt x="2365" y="2534"/>
                </a:lnTo>
                <a:lnTo>
                  <a:pt x="2365" y="2517"/>
                </a:lnTo>
                <a:lnTo>
                  <a:pt x="1948" y="2365"/>
                </a:lnTo>
                <a:lnTo>
                  <a:pt x="1335" y="2978"/>
                </a:lnTo>
                <a:lnTo>
                  <a:pt x="1310" y="3000"/>
                </a:lnTo>
                <a:lnTo>
                  <a:pt x="1281" y="3017"/>
                </a:lnTo>
                <a:lnTo>
                  <a:pt x="1249" y="3031"/>
                </a:lnTo>
                <a:lnTo>
                  <a:pt x="1216" y="3038"/>
                </a:lnTo>
                <a:lnTo>
                  <a:pt x="1183" y="3041"/>
                </a:lnTo>
                <a:lnTo>
                  <a:pt x="1146" y="3038"/>
                </a:lnTo>
                <a:lnTo>
                  <a:pt x="1112" y="3030"/>
                </a:lnTo>
                <a:lnTo>
                  <a:pt x="1080" y="3016"/>
                </a:lnTo>
                <a:lnTo>
                  <a:pt x="1050" y="3000"/>
                </a:lnTo>
                <a:lnTo>
                  <a:pt x="1023" y="2978"/>
                </a:lnTo>
                <a:lnTo>
                  <a:pt x="1001" y="2953"/>
                </a:lnTo>
                <a:lnTo>
                  <a:pt x="983" y="2925"/>
                </a:lnTo>
                <a:lnTo>
                  <a:pt x="969" y="2894"/>
                </a:lnTo>
                <a:lnTo>
                  <a:pt x="961" y="2861"/>
                </a:lnTo>
                <a:lnTo>
                  <a:pt x="958" y="2827"/>
                </a:lnTo>
                <a:lnTo>
                  <a:pt x="958" y="2005"/>
                </a:lnTo>
                <a:lnTo>
                  <a:pt x="114" y="1700"/>
                </a:lnTo>
                <a:lnTo>
                  <a:pt x="87" y="1688"/>
                </a:lnTo>
                <a:lnTo>
                  <a:pt x="64" y="1670"/>
                </a:lnTo>
                <a:lnTo>
                  <a:pt x="42" y="1650"/>
                </a:lnTo>
                <a:lnTo>
                  <a:pt x="25" y="1625"/>
                </a:lnTo>
                <a:lnTo>
                  <a:pt x="12" y="1598"/>
                </a:lnTo>
                <a:lnTo>
                  <a:pt x="4" y="1569"/>
                </a:lnTo>
                <a:lnTo>
                  <a:pt x="0" y="1539"/>
                </a:lnTo>
                <a:lnTo>
                  <a:pt x="1" y="1509"/>
                </a:lnTo>
                <a:lnTo>
                  <a:pt x="7" y="1481"/>
                </a:lnTo>
                <a:lnTo>
                  <a:pt x="17" y="1453"/>
                </a:lnTo>
                <a:lnTo>
                  <a:pt x="35" y="1426"/>
                </a:lnTo>
                <a:lnTo>
                  <a:pt x="54" y="1404"/>
                </a:lnTo>
                <a:lnTo>
                  <a:pt x="78" y="1384"/>
                </a:lnTo>
                <a:lnTo>
                  <a:pt x="103" y="1369"/>
                </a:lnTo>
                <a:lnTo>
                  <a:pt x="130" y="1358"/>
                </a:lnTo>
                <a:lnTo>
                  <a:pt x="159" y="1352"/>
                </a:lnTo>
                <a:lnTo>
                  <a:pt x="189" y="1350"/>
                </a:lnTo>
                <a:lnTo>
                  <a:pt x="218" y="1354"/>
                </a:lnTo>
                <a:lnTo>
                  <a:pt x="248" y="1363"/>
                </a:lnTo>
                <a:lnTo>
                  <a:pt x="908" y="1598"/>
                </a:lnTo>
                <a:lnTo>
                  <a:pt x="892" y="1559"/>
                </a:lnTo>
                <a:lnTo>
                  <a:pt x="881" y="1518"/>
                </a:lnTo>
                <a:lnTo>
                  <a:pt x="874" y="1475"/>
                </a:lnTo>
                <a:lnTo>
                  <a:pt x="851" y="1278"/>
                </a:lnTo>
                <a:lnTo>
                  <a:pt x="827" y="1269"/>
                </a:lnTo>
                <a:lnTo>
                  <a:pt x="804" y="1257"/>
                </a:lnTo>
                <a:lnTo>
                  <a:pt x="783" y="1240"/>
                </a:lnTo>
                <a:lnTo>
                  <a:pt x="766" y="1220"/>
                </a:lnTo>
                <a:lnTo>
                  <a:pt x="752" y="1198"/>
                </a:lnTo>
                <a:lnTo>
                  <a:pt x="741" y="1174"/>
                </a:lnTo>
                <a:lnTo>
                  <a:pt x="735" y="1147"/>
                </a:lnTo>
                <a:lnTo>
                  <a:pt x="732" y="1120"/>
                </a:lnTo>
                <a:lnTo>
                  <a:pt x="735" y="1090"/>
                </a:lnTo>
                <a:lnTo>
                  <a:pt x="742" y="1060"/>
                </a:lnTo>
                <a:lnTo>
                  <a:pt x="755" y="1034"/>
                </a:lnTo>
                <a:lnTo>
                  <a:pt x="771" y="1011"/>
                </a:lnTo>
                <a:lnTo>
                  <a:pt x="792" y="990"/>
                </a:lnTo>
                <a:lnTo>
                  <a:pt x="815" y="974"/>
                </a:lnTo>
                <a:lnTo>
                  <a:pt x="842" y="961"/>
                </a:lnTo>
                <a:lnTo>
                  <a:pt x="871" y="954"/>
                </a:lnTo>
                <a:lnTo>
                  <a:pt x="901" y="951"/>
                </a:lnTo>
                <a:lnTo>
                  <a:pt x="985" y="951"/>
                </a:lnTo>
                <a:lnTo>
                  <a:pt x="1004" y="936"/>
                </a:lnTo>
                <a:lnTo>
                  <a:pt x="1023" y="923"/>
                </a:lnTo>
                <a:lnTo>
                  <a:pt x="1042" y="912"/>
                </a:lnTo>
                <a:lnTo>
                  <a:pt x="1051" y="907"/>
                </a:lnTo>
                <a:lnTo>
                  <a:pt x="1061" y="901"/>
                </a:lnTo>
                <a:lnTo>
                  <a:pt x="1070" y="895"/>
                </a:lnTo>
                <a:lnTo>
                  <a:pt x="1076" y="890"/>
                </a:lnTo>
                <a:lnTo>
                  <a:pt x="1078" y="859"/>
                </a:lnTo>
                <a:lnTo>
                  <a:pt x="1083" y="826"/>
                </a:lnTo>
                <a:lnTo>
                  <a:pt x="1092" y="793"/>
                </a:lnTo>
                <a:lnTo>
                  <a:pt x="1104" y="760"/>
                </a:lnTo>
                <a:lnTo>
                  <a:pt x="1121" y="727"/>
                </a:lnTo>
                <a:lnTo>
                  <a:pt x="1140" y="698"/>
                </a:lnTo>
                <a:lnTo>
                  <a:pt x="1163" y="671"/>
                </a:lnTo>
                <a:lnTo>
                  <a:pt x="1189" y="647"/>
                </a:lnTo>
                <a:lnTo>
                  <a:pt x="1210" y="636"/>
                </a:lnTo>
                <a:lnTo>
                  <a:pt x="1234" y="627"/>
                </a:lnTo>
                <a:lnTo>
                  <a:pt x="1256" y="621"/>
                </a:lnTo>
                <a:lnTo>
                  <a:pt x="1279" y="619"/>
                </a:lnTo>
                <a:lnTo>
                  <a:pt x="1271" y="592"/>
                </a:lnTo>
                <a:lnTo>
                  <a:pt x="1266" y="562"/>
                </a:lnTo>
                <a:lnTo>
                  <a:pt x="1266" y="534"/>
                </a:lnTo>
                <a:lnTo>
                  <a:pt x="1270" y="504"/>
                </a:lnTo>
                <a:lnTo>
                  <a:pt x="1278" y="475"/>
                </a:lnTo>
                <a:lnTo>
                  <a:pt x="1290" y="447"/>
                </a:lnTo>
                <a:lnTo>
                  <a:pt x="1306" y="422"/>
                </a:lnTo>
                <a:lnTo>
                  <a:pt x="1322" y="407"/>
                </a:lnTo>
                <a:lnTo>
                  <a:pt x="1338" y="394"/>
                </a:lnTo>
                <a:lnTo>
                  <a:pt x="1358" y="383"/>
                </a:lnTo>
                <a:lnTo>
                  <a:pt x="1379" y="375"/>
                </a:lnTo>
                <a:lnTo>
                  <a:pt x="1403" y="368"/>
                </a:lnTo>
                <a:lnTo>
                  <a:pt x="1427" y="366"/>
                </a:lnTo>
                <a:lnTo>
                  <a:pt x="1455" y="367"/>
                </a:lnTo>
                <a:lnTo>
                  <a:pt x="1485" y="373"/>
                </a:lnTo>
                <a:lnTo>
                  <a:pt x="1516" y="384"/>
                </a:lnTo>
                <a:lnTo>
                  <a:pt x="1548" y="399"/>
                </a:lnTo>
                <a:lnTo>
                  <a:pt x="1547" y="369"/>
                </a:lnTo>
                <a:lnTo>
                  <a:pt x="1549" y="342"/>
                </a:lnTo>
                <a:lnTo>
                  <a:pt x="1554" y="316"/>
                </a:lnTo>
                <a:lnTo>
                  <a:pt x="1562" y="292"/>
                </a:lnTo>
                <a:lnTo>
                  <a:pt x="1573" y="271"/>
                </a:lnTo>
                <a:lnTo>
                  <a:pt x="1588" y="253"/>
                </a:lnTo>
                <a:lnTo>
                  <a:pt x="1606" y="236"/>
                </a:lnTo>
                <a:lnTo>
                  <a:pt x="1625" y="223"/>
                </a:lnTo>
                <a:lnTo>
                  <a:pt x="1645" y="212"/>
                </a:lnTo>
                <a:lnTo>
                  <a:pt x="1664" y="206"/>
                </a:lnTo>
                <a:lnTo>
                  <a:pt x="1683" y="203"/>
                </a:lnTo>
                <a:lnTo>
                  <a:pt x="1701" y="202"/>
                </a:lnTo>
                <a:lnTo>
                  <a:pt x="1709" y="168"/>
                </a:lnTo>
                <a:lnTo>
                  <a:pt x="1723" y="135"/>
                </a:lnTo>
                <a:lnTo>
                  <a:pt x="1741" y="107"/>
                </a:lnTo>
                <a:lnTo>
                  <a:pt x="1762" y="80"/>
                </a:lnTo>
                <a:lnTo>
                  <a:pt x="1786" y="56"/>
                </a:lnTo>
                <a:lnTo>
                  <a:pt x="1814" y="37"/>
                </a:lnTo>
                <a:lnTo>
                  <a:pt x="1845" y="21"/>
                </a:lnTo>
                <a:lnTo>
                  <a:pt x="1878" y="9"/>
                </a:lnTo>
                <a:lnTo>
                  <a:pt x="1912" y="2"/>
                </a:lnTo>
                <a:lnTo>
                  <a:pt x="19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1" name="Group 210"/>
          <p:cNvGrpSpPr/>
          <p:nvPr/>
        </p:nvGrpSpPr>
        <p:grpSpPr>
          <a:xfrm>
            <a:off x="2524251" y="3444875"/>
            <a:ext cx="585788" cy="587376"/>
            <a:chOff x="2555875" y="3444875"/>
            <a:chExt cx="585788" cy="587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58"/>
            <p:cNvSpPr>
              <a:spLocks/>
            </p:cNvSpPr>
            <p:nvPr/>
          </p:nvSpPr>
          <p:spPr bwMode="auto">
            <a:xfrm>
              <a:off x="2970213" y="3668713"/>
              <a:ext cx="49213" cy="19050"/>
            </a:xfrm>
            <a:custGeom>
              <a:avLst/>
              <a:gdLst>
                <a:gd name="T0" fmla="*/ 56 w 286"/>
                <a:gd name="T1" fmla="*/ 0 h 115"/>
                <a:gd name="T2" fmla="*/ 286 w 286"/>
                <a:gd name="T3" fmla="*/ 0 h 115"/>
                <a:gd name="T4" fmla="*/ 286 w 286"/>
                <a:gd name="T5" fmla="*/ 115 h 115"/>
                <a:gd name="T6" fmla="*/ 56 w 286"/>
                <a:gd name="T7" fmla="*/ 115 h 115"/>
                <a:gd name="T8" fmla="*/ 39 w 286"/>
                <a:gd name="T9" fmla="*/ 112 h 115"/>
                <a:gd name="T10" fmla="*/ 23 w 286"/>
                <a:gd name="T11" fmla="*/ 104 h 115"/>
                <a:gd name="T12" fmla="*/ 11 w 286"/>
                <a:gd name="T13" fmla="*/ 92 h 115"/>
                <a:gd name="T14" fmla="*/ 3 w 286"/>
                <a:gd name="T15" fmla="*/ 76 h 115"/>
                <a:gd name="T16" fmla="*/ 0 w 286"/>
                <a:gd name="T17" fmla="*/ 58 h 115"/>
                <a:gd name="T18" fmla="*/ 3 w 286"/>
                <a:gd name="T19" fmla="*/ 40 h 115"/>
                <a:gd name="T20" fmla="*/ 11 w 286"/>
                <a:gd name="T21" fmla="*/ 25 h 115"/>
                <a:gd name="T22" fmla="*/ 23 w 286"/>
                <a:gd name="T23" fmla="*/ 12 h 115"/>
                <a:gd name="T24" fmla="*/ 39 w 286"/>
                <a:gd name="T25" fmla="*/ 3 h 115"/>
                <a:gd name="T26" fmla="*/ 56 w 286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115">
                  <a:moveTo>
                    <a:pt x="56" y="0"/>
                  </a:moveTo>
                  <a:lnTo>
                    <a:pt x="286" y="0"/>
                  </a:lnTo>
                  <a:lnTo>
                    <a:pt x="286" y="115"/>
                  </a:lnTo>
                  <a:lnTo>
                    <a:pt x="56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auto">
            <a:xfrm>
              <a:off x="2722563" y="3546475"/>
              <a:ext cx="250825" cy="263525"/>
            </a:xfrm>
            <a:custGeom>
              <a:avLst/>
              <a:gdLst>
                <a:gd name="T0" fmla="*/ 1116 w 1425"/>
                <a:gd name="T1" fmla="*/ 0 h 1491"/>
                <a:gd name="T2" fmla="*/ 1129 w 1425"/>
                <a:gd name="T3" fmla="*/ 84 h 1491"/>
                <a:gd name="T4" fmla="*/ 1150 w 1425"/>
                <a:gd name="T5" fmla="*/ 181 h 1491"/>
                <a:gd name="T6" fmla="*/ 1181 w 1425"/>
                <a:gd name="T7" fmla="*/ 285 h 1491"/>
                <a:gd name="T8" fmla="*/ 1221 w 1425"/>
                <a:gd name="T9" fmla="*/ 389 h 1491"/>
                <a:gd name="T10" fmla="*/ 1268 w 1425"/>
                <a:gd name="T11" fmla="*/ 487 h 1491"/>
                <a:gd name="T12" fmla="*/ 1323 w 1425"/>
                <a:gd name="T13" fmla="*/ 572 h 1491"/>
                <a:gd name="T14" fmla="*/ 1333 w 1425"/>
                <a:gd name="T15" fmla="*/ 625 h 1491"/>
                <a:gd name="T16" fmla="*/ 1303 w 1425"/>
                <a:gd name="T17" fmla="*/ 667 h 1491"/>
                <a:gd name="T18" fmla="*/ 1286 w 1425"/>
                <a:gd name="T19" fmla="*/ 718 h 1491"/>
                <a:gd name="T20" fmla="*/ 1287 w 1425"/>
                <a:gd name="T21" fmla="*/ 776 h 1491"/>
                <a:gd name="T22" fmla="*/ 1307 w 1425"/>
                <a:gd name="T23" fmla="*/ 832 h 1491"/>
                <a:gd name="T24" fmla="*/ 1345 w 1425"/>
                <a:gd name="T25" fmla="*/ 876 h 1491"/>
                <a:gd name="T26" fmla="*/ 1396 w 1425"/>
                <a:gd name="T27" fmla="*/ 906 h 1491"/>
                <a:gd name="T28" fmla="*/ 1401 w 1425"/>
                <a:gd name="T29" fmla="*/ 953 h 1491"/>
                <a:gd name="T30" fmla="*/ 1359 w 1425"/>
                <a:gd name="T31" fmla="*/ 1044 h 1491"/>
                <a:gd name="T32" fmla="*/ 1326 w 1425"/>
                <a:gd name="T33" fmla="*/ 1152 h 1491"/>
                <a:gd name="T34" fmla="*/ 1302 w 1425"/>
                <a:gd name="T35" fmla="*/ 1276 h 1491"/>
                <a:gd name="T36" fmla="*/ 1288 w 1425"/>
                <a:gd name="T37" fmla="*/ 1416 h 1491"/>
                <a:gd name="T38" fmla="*/ 140 w 1425"/>
                <a:gd name="T39" fmla="*/ 1491 h 1491"/>
                <a:gd name="T40" fmla="*/ 131 w 1425"/>
                <a:gd name="T41" fmla="*/ 1344 h 1491"/>
                <a:gd name="T42" fmla="*/ 112 w 1425"/>
                <a:gd name="T43" fmla="*/ 1212 h 1491"/>
                <a:gd name="T44" fmla="*/ 84 w 1425"/>
                <a:gd name="T45" fmla="*/ 1095 h 1491"/>
                <a:gd name="T46" fmla="*/ 45 w 1425"/>
                <a:gd name="T47" fmla="*/ 995 h 1491"/>
                <a:gd name="T48" fmla="*/ 0 w 1425"/>
                <a:gd name="T49" fmla="*/ 914 h 1491"/>
                <a:gd name="T50" fmla="*/ 55 w 1425"/>
                <a:gd name="T51" fmla="*/ 893 h 1491"/>
                <a:gd name="T52" fmla="*/ 100 w 1425"/>
                <a:gd name="T53" fmla="*/ 856 h 1491"/>
                <a:gd name="T54" fmla="*/ 130 w 1425"/>
                <a:gd name="T55" fmla="*/ 805 h 1491"/>
                <a:gd name="T56" fmla="*/ 141 w 1425"/>
                <a:gd name="T57" fmla="*/ 745 h 1491"/>
                <a:gd name="T58" fmla="*/ 132 w 1425"/>
                <a:gd name="T59" fmla="*/ 691 h 1491"/>
                <a:gd name="T60" fmla="*/ 108 w 1425"/>
                <a:gd name="T61" fmla="*/ 645 h 1491"/>
                <a:gd name="T62" fmla="*/ 70 w 1425"/>
                <a:gd name="T63" fmla="*/ 608 h 1491"/>
                <a:gd name="T64" fmla="*/ 130 w 1425"/>
                <a:gd name="T65" fmla="*/ 531 h 1491"/>
                <a:gd name="T66" fmla="*/ 181 w 1425"/>
                <a:gd name="T67" fmla="*/ 439 h 1491"/>
                <a:gd name="T68" fmla="*/ 224 w 1425"/>
                <a:gd name="T69" fmla="*/ 337 h 1491"/>
                <a:gd name="T70" fmla="*/ 260 w 1425"/>
                <a:gd name="T71" fmla="*/ 232 h 1491"/>
                <a:gd name="T72" fmla="*/ 286 w 1425"/>
                <a:gd name="T73" fmla="*/ 131 h 1491"/>
                <a:gd name="T74" fmla="*/ 303 w 1425"/>
                <a:gd name="T75" fmla="*/ 4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5" h="1491">
                  <a:moveTo>
                    <a:pt x="308" y="0"/>
                  </a:moveTo>
                  <a:lnTo>
                    <a:pt x="1116" y="0"/>
                  </a:lnTo>
                  <a:lnTo>
                    <a:pt x="1121" y="40"/>
                  </a:lnTo>
                  <a:lnTo>
                    <a:pt x="1129" y="84"/>
                  </a:lnTo>
                  <a:lnTo>
                    <a:pt x="1138" y="131"/>
                  </a:lnTo>
                  <a:lnTo>
                    <a:pt x="1150" y="181"/>
                  </a:lnTo>
                  <a:lnTo>
                    <a:pt x="1165" y="232"/>
                  </a:lnTo>
                  <a:lnTo>
                    <a:pt x="1181" y="285"/>
                  </a:lnTo>
                  <a:lnTo>
                    <a:pt x="1200" y="337"/>
                  </a:lnTo>
                  <a:lnTo>
                    <a:pt x="1221" y="389"/>
                  </a:lnTo>
                  <a:lnTo>
                    <a:pt x="1243" y="439"/>
                  </a:lnTo>
                  <a:lnTo>
                    <a:pt x="1268" y="487"/>
                  </a:lnTo>
                  <a:lnTo>
                    <a:pt x="1294" y="531"/>
                  </a:lnTo>
                  <a:lnTo>
                    <a:pt x="1323" y="572"/>
                  </a:lnTo>
                  <a:lnTo>
                    <a:pt x="1354" y="608"/>
                  </a:lnTo>
                  <a:lnTo>
                    <a:pt x="1333" y="625"/>
                  </a:lnTo>
                  <a:lnTo>
                    <a:pt x="1317" y="645"/>
                  </a:lnTo>
                  <a:lnTo>
                    <a:pt x="1303" y="667"/>
                  </a:lnTo>
                  <a:lnTo>
                    <a:pt x="1293" y="691"/>
                  </a:lnTo>
                  <a:lnTo>
                    <a:pt x="1286" y="718"/>
                  </a:lnTo>
                  <a:lnTo>
                    <a:pt x="1284" y="745"/>
                  </a:lnTo>
                  <a:lnTo>
                    <a:pt x="1287" y="776"/>
                  </a:lnTo>
                  <a:lnTo>
                    <a:pt x="1295" y="805"/>
                  </a:lnTo>
                  <a:lnTo>
                    <a:pt x="1307" y="832"/>
                  </a:lnTo>
                  <a:lnTo>
                    <a:pt x="1324" y="856"/>
                  </a:lnTo>
                  <a:lnTo>
                    <a:pt x="1345" y="876"/>
                  </a:lnTo>
                  <a:lnTo>
                    <a:pt x="1369" y="893"/>
                  </a:lnTo>
                  <a:lnTo>
                    <a:pt x="1396" y="906"/>
                  </a:lnTo>
                  <a:lnTo>
                    <a:pt x="1425" y="914"/>
                  </a:lnTo>
                  <a:lnTo>
                    <a:pt x="1401" y="953"/>
                  </a:lnTo>
                  <a:lnTo>
                    <a:pt x="1379" y="995"/>
                  </a:lnTo>
                  <a:lnTo>
                    <a:pt x="1359" y="1044"/>
                  </a:lnTo>
                  <a:lnTo>
                    <a:pt x="1341" y="1095"/>
                  </a:lnTo>
                  <a:lnTo>
                    <a:pt x="1326" y="1152"/>
                  </a:lnTo>
                  <a:lnTo>
                    <a:pt x="1313" y="1212"/>
                  </a:lnTo>
                  <a:lnTo>
                    <a:pt x="1302" y="1276"/>
                  </a:lnTo>
                  <a:lnTo>
                    <a:pt x="1294" y="1344"/>
                  </a:lnTo>
                  <a:lnTo>
                    <a:pt x="1288" y="1416"/>
                  </a:lnTo>
                  <a:lnTo>
                    <a:pt x="1285" y="1491"/>
                  </a:lnTo>
                  <a:lnTo>
                    <a:pt x="140" y="1491"/>
                  </a:lnTo>
                  <a:lnTo>
                    <a:pt x="136" y="1416"/>
                  </a:lnTo>
                  <a:lnTo>
                    <a:pt x="131" y="1344"/>
                  </a:lnTo>
                  <a:lnTo>
                    <a:pt x="123" y="1276"/>
                  </a:lnTo>
                  <a:lnTo>
                    <a:pt x="112" y="1212"/>
                  </a:lnTo>
                  <a:lnTo>
                    <a:pt x="99" y="1152"/>
                  </a:lnTo>
                  <a:lnTo>
                    <a:pt x="84" y="1095"/>
                  </a:lnTo>
                  <a:lnTo>
                    <a:pt x="65" y="1044"/>
                  </a:lnTo>
                  <a:lnTo>
                    <a:pt x="45" y="995"/>
                  </a:lnTo>
                  <a:lnTo>
                    <a:pt x="24" y="953"/>
                  </a:lnTo>
                  <a:lnTo>
                    <a:pt x="0" y="914"/>
                  </a:lnTo>
                  <a:lnTo>
                    <a:pt x="29" y="906"/>
                  </a:lnTo>
                  <a:lnTo>
                    <a:pt x="55" y="893"/>
                  </a:lnTo>
                  <a:lnTo>
                    <a:pt x="79" y="876"/>
                  </a:lnTo>
                  <a:lnTo>
                    <a:pt x="100" y="856"/>
                  </a:lnTo>
                  <a:lnTo>
                    <a:pt x="117" y="832"/>
                  </a:lnTo>
                  <a:lnTo>
                    <a:pt x="130" y="805"/>
                  </a:lnTo>
                  <a:lnTo>
                    <a:pt x="138" y="776"/>
                  </a:lnTo>
                  <a:lnTo>
                    <a:pt x="141" y="745"/>
                  </a:lnTo>
                  <a:lnTo>
                    <a:pt x="138" y="718"/>
                  </a:lnTo>
                  <a:lnTo>
                    <a:pt x="132" y="691"/>
                  </a:lnTo>
                  <a:lnTo>
                    <a:pt x="122" y="667"/>
                  </a:lnTo>
                  <a:lnTo>
                    <a:pt x="108" y="645"/>
                  </a:lnTo>
                  <a:lnTo>
                    <a:pt x="91" y="625"/>
                  </a:lnTo>
                  <a:lnTo>
                    <a:pt x="70" y="608"/>
                  </a:lnTo>
                  <a:lnTo>
                    <a:pt x="102" y="572"/>
                  </a:lnTo>
                  <a:lnTo>
                    <a:pt x="130" y="531"/>
                  </a:lnTo>
                  <a:lnTo>
                    <a:pt x="157" y="487"/>
                  </a:lnTo>
                  <a:lnTo>
                    <a:pt x="181" y="439"/>
                  </a:lnTo>
                  <a:lnTo>
                    <a:pt x="204" y="389"/>
                  </a:lnTo>
                  <a:lnTo>
                    <a:pt x="224" y="337"/>
                  </a:lnTo>
                  <a:lnTo>
                    <a:pt x="244" y="285"/>
                  </a:lnTo>
                  <a:lnTo>
                    <a:pt x="260" y="232"/>
                  </a:lnTo>
                  <a:lnTo>
                    <a:pt x="274" y="181"/>
                  </a:lnTo>
                  <a:lnTo>
                    <a:pt x="286" y="131"/>
                  </a:lnTo>
                  <a:lnTo>
                    <a:pt x="296" y="84"/>
                  </a:lnTo>
                  <a:lnTo>
                    <a:pt x="303" y="40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auto">
            <a:xfrm>
              <a:off x="2676525" y="3708400"/>
              <a:ext cx="50800" cy="101600"/>
            </a:xfrm>
            <a:custGeom>
              <a:avLst/>
              <a:gdLst>
                <a:gd name="T0" fmla="*/ 0 w 285"/>
                <a:gd name="T1" fmla="*/ 0 h 574"/>
                <a:gd name="T2" fmla="*/ 102 w 285"/>
                <a:gd name="T3" fmla="*/ 0 h 574"/>
                <a:gd name="T4" fmla="*/ 118 w 285"/>
                <a:gd name="T5" fmla="*/ 11 h 574"/>
                <a:gd name="T6" fmla="*/ 135 w 285"/>
                <a:gd name="T7" fmla="*/ 25 h 574"/>
                <a:gd name="T8" fmla="*/ 151 w 285"/>
                <a:gd name="T9" fmla="*/ 43 h 574"/>
                <a:gd name="T10" fmla="*/ 168 w 285"/>
                <a:gd name="T11" fmla="*/ 64 h 574"/>
                <a:gd name="T12" fmla="*/ 185 w 285"/>
                <a:gd name="T13" fmla="*/ 89 h 574"/>
                <a:gd name="T14" fmla="*/ 200 w 285"/>
                <a:gd name="T15" fmla="*/ 119 h 574"/>
                <a:gd name="T16" fmla="*/ 215 w 285"/>
                <a:gd name="T17" fmla="*/ 152 h 574"/>
                <a:gd name="T18" fmla="*/ 228 w 285"/>
                <a:gd name="T19" fmla="*/ 189 h 574"/>
                <a:gd name="T20" fmla="*/ 241 w 285"/>
                <a:gd name="T21" fmla="*/ 231 h 574"/>
                <a:gd name="T22" fmla="*/ 252 w 285"/>
                <a:gd name="T23" fmla="*/ 277 h 574"/>
                <a:gd name="T24" fmla="*/ 262 w 285"/>
                <a:gd name="T25" fmla="*/ 327 h 574"/>
                <a:gd name="T26" fmla="*/ 271 w 285"/>
                <a:gd name="T27" fmla="*/ 382 h 574"/>
                <a:gd name="T28" fmla="*/ 278 w 285"/>
                <a:gd name="T29" fmla="*/ 441 h 574"/>
                <a:gd name="T30" fmla="*/ 282 w 285"/>
                <a:gd name="T31" fmla="*/ 505 h 574"/>
                <a:gd name="T32" fmla="*/ 285 w 285"/>
                <a:gd name="T33" fmla="*/ 574 h 574"/>
                <a:gd name="T34" fmla="*/ 0 w 285"/>
                <a:gd name="T35" fmla="*/ 574 h 574"/>
                <a:gd name="T36" fmla="*/ 0 w 285"/>
                <a:gd name="T3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5" h="574">
                  <a:moveTo>
                    <a:pt x="0" y="0"/>
                  </a:moveTo>
                  <a:lnTo>
                    <a:pt x="102" y="0"/>
                  </a:lnTo>
                  <a:lnTo>
                    <a:pt x="118" y="11"/>
                  </a:lnTo>
                  <a:lnTo>
                    <a:pt x="135" y="25"/>
                  </a:lnTo>
                  <a:lnTo>
                    <a:pt x="151" y="43"/>
                  </a:lnTo>
                  <a:lnTo>
                    <a:pt x="168" y="64"/>
                  </a:lnTo>
                  <a:lnTo>
                    <a:pt x="185" y="89"/>
                  </a:lnTo>
                  <a:lnTo>
                    <a:pt x="200" y="119"/>
                  </a:lnTo>
                  <a:lnTo>
                    <a:pt x="215" y="152"/>
                  </a:lnTo>
                  <a:lnTo>
                    <a:pt x="228" y="189"/>
                  </a:lnTo>
                  <a:lnTo>
                    <a:pt x="241" y="231"/>
                  </a:lnTo>
                  <a:lnTo>
                    <a:pt x="252" y="277"/>
                  </a:lnTo>
                  <a:lnTo>
                    <a:pt x="262" y="327"/>
                  </a:lnTo>
                  <a:lnTo>
                    <a:pt x="271" y="382"/>
                  </a:lnTo>
                  <a:lnTo>
                    <a:pt x="278" y="441"/>
                  </a:lnTo>
                  <a:lnTo>
                    <a:pt x="282" y="505"/>
                  </a:lnTo>
                  <a:lnTo>
                    <a:pt x="285" y="574"/>
                  </a:lnTo>
                  <a:lnTo>
                    <a:pt x="0" y="5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61"/>
            <p:cNvSpPr>
              <a:spLocks noChangeArrowheads="1"/>
            </p:cNvSpPr>
            <p:nvPr/>
          </p:nvSpPr>
          <p:spPr bwMode="auto">
            <a:xfrm>
              <a:off x="3090863" y="3708400"/>
              <a:ext cx="508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62"/>
            <p:cNvSpPr>
              <a:spLocks noChangeArrowheads="1"/>
            </p:cNvSpPr>
            <p:nvPr/>
          </p:nvSpPr>
          <p:spPr bwMode="auto">
            <a:xfrm>
              <a:off x="2627313" y="3708400"/>
              <a:ext cx="3016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auto">
            <a:xfrm>
              <a:off x="2676525" y="3668713"/>
              <a:ext cx="50800" cy="19050"/>
            </a:xfrm>
            <a:custGeom>
              <a:avLst/>
              <a:gdLst>
                <a:gd name="T0" fmla="*/ 0 w 286"/>
                <a:gd name="T1" fmla="*/ 0 h 115"/>
                <a:gd name="T2" fmla="*/ 229 w 286"/>
                <a:gd name="T3" fmla="*/ 0 h 115"/>
                <a:gd name="T4" fmla="*/ 247 w 286"/>
                <a:gd name="T5" fmla="*/ 3 h 115"/>
                <a:gd name="T6" fmla="*/ 263 w 286"/>
                <a:gd name="T7" fmla="*/ 12 h 115"/>
                <a:gd name="T8" fmla="*/ 275 w 286"/>
                <a:gd name="T9" fmla="*/ 25 h 115"/>
                <a:gd name="T10" fmla="*/ 283 w 286"/>
                <a:gd name="T11" fmla="*/ 40 h 115"/>
                <a:gd name="T12" fmla="*/ 286 w 286"/>
                <a:gd name="T13" fmla="*/ 58 h 115"/>
                <a:gd name="T14" fmla="*/ 283 w 286"/>
                <a:gd name="T15" fmla="*/ 76 h 115"/>
                <a:gd name="T16" fmla="*/ 275 w 286"/>
                <a:gd name="T17" fmla="*/ 92 h 115"/>
                <a:gd name="T18" fmla="*/ 263 w 286"/>
                <a:gd name="T19" fmla="*/ 104 h 115"/>
                <a:gd name="T20" fmla="*/ 247 w 286"/>
                <a:gd name="T21" fmla="*/ 112 h 115"/>
                <a:gd name="T22" fmla="*/ 229 w 286"/>
                <a:gd name="T23" fmla="*/ 115 h 115"/>
                <a:gd name="T24" fmla="*/ 0 w 286"/>
                <a:gd name="T25" fmla="*/ 115 h 115"/>
                <a:gd name="T26" fmla="*/ 0 w 286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115">
                  <a:moveTo>
                    <a:pt x="0" y="0"/>
                  </a:moveTo>
                  <a:lnTo>
                    <a:pt x="229" y="0"/>
                  </a:lnTo>
                  <a:lnTo>
                    <a:pt x="247" y="3"/>
                  </a:lnTo>
                  <a:lnTo>
                    <a:pt x="263" y="12"/>
                  </a:lnTo>
                  <a:lnTo>
                    <a:pt x="275" y="25"/>
                  </a:lnTo>
                  <a:lnTo>
                    <a:pt x="283" y="40"/>
                  </a:lnTo>
                  <a:lnTo>
                    <a:pt x="286" y="58"/>
                  </a:lnTo>
                  <a:lnTo>
                    <a:pt x="283" y="76"/>
                  </a:lnTo>
                  <a:lnTo>
                    <a:pt x="275" y="92"/>
                  </a:lnTo>
                  <a:lnTo>
                    <a:pt x="263" y="104"/>
                  </a:lnTo>
                  <a:lnTo>
                    <a:pt x="247" y="112"/>
                  </a:lnTo>
                  <a:lnTo>
                    <a:pt x="229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64"/>
            <p:cNvSpPr>
              <a:spLocks noChangeArrowheads="1"/>
            </p:cNvSpPr>
            <p:nvPr/>
          </p:nvSpPr>
          <p:spPr bwMode="auto">
            <a:xfrm>
              <a:off x="2555875" y="3708400"/>
              <a:ext cx="508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65"/>
            <p:cNvSpPr>
              <a:spLocks noChangeArrowheads="1"/>
            </p:cNvSpPr>
            <p:nvPr/>
          </p:nvSpPr>
          <p:spPr bwMode="auto">
            <a:xfrm>
              <a:off x="2928938" y="387032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66"/>
            <p:cNvSpPr>
              <a:spLocks noChangeArrowheads="1"/>
            </p:cNvSpPr>
            <p:nvPr/>
          </p:nvSpPr>
          <p:spPr bwMode="auto">
            <a:xfrm>
              <a:off x="2555875" y="3789363"/>
              <a:ext cx="1016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67"/>
            <p:cNvSpPr>
              <a:spLocks noChangeArrowheads="1"/>
            </p:cNvSpPr>
            <p:nvPr/>
          </p:nvSpPr>
          <p:spPr bwMode="auto">
            <a:xfrm>
              <a:off x="2627313" y="3546475"/>
              <a:ext cx="3016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68"/>
            <p:cNvSpPr>
              <a:spLocks noChangeArrowheads="1"/>
            </p:cNvSpPr>
            <p:nvPr/>
          </p:nvSpPr>
          <p:spPr bwMode="auto">
            <a:xfrm>
              <a:off x="3090863" y="3546475"/>
              <a:ext cx="508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69"/>
            <p:cNvSpPr>
              <a:spLocks noChangeArrowheads="1"/>
            </p:cNvSpPr>
            <p:nvPr/>
          </p:nvSpPr>
          <p:spPr bwMode="auto">
            <a:xfrm>
              <a:off x="3040063" y="3546475"/>
              <a:ext cx="3016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70"/>
            <p:cNvSpPr>
              <a:spLocks noChangeArrowheads="1"/>
            </p:cNvSpPr>
            <p:nvPr/>
          </p:nvSpPr>
          <p:spPr bwMode="auto">
            <a:xfrm>
              <a:off x="2555875" y="3870325"/>
              <a:ext cx="714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71"/>
            <p:cNvSpPr>
              <a:spLocks noChangeArrowheads="1"/>
            </p:cNvSpPr>
            <p:nvPr/>
          </p:nvSpPr>
          <p:spPr bwMode="auto">
            <a:xfrm>
              <a:off x="2676525" y="3830638"/>
              <a:ext cx="3429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72"/>
            <p:cNvSpPr>
              <a:spLocks noChangeArrowheads="1"/>
            </p:cNvSpPr>
            <p:nvPr/>
          </p:nvSpPr>
          <p:spPr bwMode="auto">
            <a:xfrm>
              <a:off x="3040063" y="3708400"/>
              <a:ext cx="30163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73"/>
            <p:cNvSpPr>
              <a:spLocks noChangeArrowheads="1"/>
            </p:cNvSpPr>
            <p:nvPr/>
          </p:nvSpPr>
          <p:spPr bwMode="auto">
            <a:xfrm>
              <a:off x="2787650" y="387032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auto">
            <a:xfrm>
              <a:off x="2970213" y="3708400"/>
              <a:ext cx="49213" cy="101600"/>
            </a:xfrm>
            <a:custGeom>
              <a:avLst/>
              <a:gdLst>
                <a:gd name="T0" fmla="*/ 184 w 286"/>
                <a:gd name="T1" fmla="*/ 0 h 574"/>
                <a:gd name="T2" fmla="*/ 286 w 286"/>
                <a:gd name="T3" fmla="*/ 0 h 574"/>
                <a:gd name="T4" fmla="*/ 286 w 286"/>
                <a:gd name="T5" fmla="*/ 574 h 574"/>
                <a:gd name="T6" fmla="*/ 0 w 286"/>
                <a:gd name="T7" fmla="*/ 574 h 574"/>
                <a:gd name="T8" fmla="*/ 3 w 286"/>
                <a:gd name="T9" fmla="*/ 505 h 574"/>
                <a:gd name="T10" fmla="*/ 8 w 286"/>
                <a:gd name="T11" fmla="*/ 441 h 574"/>
                <a:gd name="T12" fmla="*/ 15 w 286"/>
                <a:gd name="T13" fmla="*/ 382 h 574"/>
                <a:gd name="T14" fmla="*/ 23 w 286"/>
                <a:gd name="T15" fmla="*/ 327 h 574"/>
                <a:gd name="T16" fmla="*/ 33 w 286"/>
                <a:gd name="T17" fmla="*/ 277 h 574"/>
                <a:gd name="T18" fmla="*/ 45 w 286"/>
                <a:gd name="T19" fmla="*/ 231 h 574"/>
                <a:gd name="T20" fmla="*/ 57 w 286"/>
                <a:gd name="T21" fmla="*/ 189 h 574"/>
                <a:gd name="T22" fmla="*/ 71 w 286"/>
                <a:gd name="T23" fmla="*/ 152 h 574"/>
                <a:gd name="T24" fmla="*/ 86 w 286"/>
                <a:gd name="T25" fmla="*/ 119 h 574"/>
                <a:gd name="T26" fmla="*/ 101 w 286"/>
                <a:gd name="T27" fmla="*/ 89 h 574"/>
                <a:gd name="T28" fmla="*/ 118 w 286"/>
                <a:gd name="T29" fmla="*/ 64 h 574"/>
                <a:gd name="T30" fmla="*/ 134 w 286"/>
                <a:gd name="T31" fmla="*/ 43 h 574"/>
                <a:gd name="T32" fmla="*/ 151 w 286"/>
                <a:gd name="T33" fmla="*/ 25 h 574"/>
                <a:gd name="T34" fmla="*/ 167 w 286"/>
                <a:gd name="T35" fmla="*/ 11 h 574"/>
                <a:gd name="T36" fmla="*/ 184 w 286"/>
                <a:gd name="T3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6" h="574">
                  <a:moveTo>
                    <a:pt x="184" y="0"/>
                  </a:moveTo>
                  <a:lnTo>
                    <a:pt x="286" y="0"/>
                  </a:lnTo>
                  <a:lnTo>
                    <a:pt x="286" y="574"/>
                  </a:lnTo>
                  <a:lnTo>
                    <a:pt x="0" y="574"/>
                  </a:lnTo>
                  <a:lnTo>
                    <a:pt x="3" y="505"/>
                  </a:lnTo>
                  <a:lnTo>
                    <a:pt x="8" y="441"/>
                  </a:lnTo>
                  <a:lnTo>
                    <a:pt x="15" y="382"/>
                  </a:lnTo>
                  <a:lnTo>
                    <a:pt x="23" y="327"/>
                  </a:lnTo>
                  <a:lnTo>
                    <a:pt x="33" y="277"/>
                  </a:lnTo>
                  <a:lnTo>
                    <a:pt x="45" y="231"/>
                  </a:lnTo>
                  <a:lnTo>
                    <a:pt x="57" y="189"/>
                  </a:lnTo>
                  <a:lnTo>
                    <a:pt x="71" y="152"/>
                  </a:lnTo>
                  <a:lnTo>
                    <a:pt x="86" y="119"/>
                  </a:lnTo>
                  <a:lnTo>
                    <a:pt x="101" y="89"/>
                  </a:lnTo>
                  <a:lnTo>
                    <a:pt x="118" y="64"/>
                  </a:lnTo>
                  <a:lnTo>
                    <a:pt x="134" y="43"/>
                  </a:lnTo>
                  <a:lnTo>
                    <a:pt x="151" y="25"/>
                  </a:lnTo>
                  <a:lnTo>
                    <a:pt x="167" y="11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75"/>
            <p:cNvSpPr>
              <a:spLocks noChangeArrowheads="1"/>
            </p:cNvSpPr>
            <p:nvPr/>
          </p:nvSpPr>
          <p:spPr bwMode="auto">
            <a:xfrm>
              <a:off x="2717800" y="3951288"/>
              <a:ext cx="120650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76"/>
            <p:cNvSpPr>
              <a:spLocks noChangeArrowheads="1"/>
            </p:cNvSpPr>
            <p:nvPr/>
          </p:nvSpPr>
          <p:spPr bwMode="auto">
            <a:xfrm>
              <a:off x="3040063" y="3789363"/>
              <a:ext cx="1016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77"/>
            <p:cNvSpPr>
              <a:spLocks noChangeArrowheads="1"/>
            </p:cNvSpPr>
            <p:nvPr/>
          </p:nvSpPr>
          <p:spPr bwMode="auto">
            <a:xfrm>
              <a:off x="3070225" y="3870325"/>
              <a:ext cx="714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78"/>
            <p:cNvSpPr>
              <a:spLocks noChangeArrowheads="1"/>
            </p:cNvSpPr>
            <p:nvPr/>
          </p:nvSpPr>
          <p:spPr bwMode="auto">
            <a:xfrm>
              <a:off x="3040063" y="3627438"/>
              <a:ext cx="1016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auto">
            <a:xfrm>
              <a:off x="3000375" y="3444875"/>
              <a:ext cx="141288" cy="80963"/>
            </a:xfrm>
            <a:custGeom>
              <a:avLst/>
              <a:gdLst>
                <a:gd name="T0" fmla="*/ 0 w 801"/>
                <a:gd name="T1" fmla="*/ 0 h 459"/>
                <a:gd name="T2" fmla="*/ 744 w 801"/>
                <a:gd name="T3" fmla="*/ 0 h 459"/>
                <a:gd name="T4" fmla="*/ 762 w 801"/>
                <a:gd name="T5" fmla="*/ 3 h 459"/>
                <a:gd name="T6" fmla="*/ 777 w 801"/>
                <a:gd name="T7" fmla="*/ 11 h 459"/>
                <a:gd name="T8" fmla="*/ 790 w 801"/>
                <a:gd name="T9" fmla="*/ 24 h 459"/>
                <a:gd name="T10" fmla="*/ 798 w 801"/>
                <a:gd name="T11" fmla="*/ 39 h 459"/>
                <a:gd name="T12" fmla="*/ 801 w 801"/>
                <a:gd name="T13" fmla="*/ 58 h 459"/>
                <a:gd name="T14" fmla="*/ 801 w 801"/>
                <a:gd name="T15" fmla="*/ 459 h 459"/>
                <a:gd name="T16" fmla="*/ 0 w 801"/>
                <a:gd name="T17" fmla="*/ 459 h 459"/>
                <a:gd name="T18" fmla="*/ 0 w 801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744" y="0"/>
                  </a:lnTo>
                  <a:lnTo>
                    <a:pt x="762" y="3"/>
                  </a:lnTo>
                  <a:lnTo>
                    <a:pt x="777" y="11"/>
                  </a:lnTo>
                  <a:lnTo>
                    <a:pt x="790" y="24"/>
                  </a:lnTo>
                  <a:lnTo>
                    <a:pt x="798" y="39"/>
                  </a:lnTo>
                  <a:lnTo>
                    <a:pt x="801" y="58"/>
                  </a:lnTo>
                  <a:lnTo>
                    <a:pt x="801" y="459"/>
                  </a:lnTo>
                  <a:lnTo>
                    <a:pt x="0" y="4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auto">
            <a:xfrm>
              <a:off x="3000375" y="3951288"/>
              <a:ext cx="141288" cy="80963"/>
            </a:xfrm>
            <a:custGeom>
              <a:avLst/>
              <a:gdLst>
                <a:gd name="T0" fmla="*/ 0 w 801"/>
                <a:gd name="T1" fmla="*/ 0 h 459"/>
                <a:gd name="T2" fmla="*/ 801 w 801"/>
                <a:gd name="T3" fmla="*/ 0 h 459"/>
                <a:gd name="T4" fmla="*/ 801 w 801"/>
                <a:gd name="T5" fmla="*/ 401 h 459"/>
                <a:gd name="T6" fmla="*/ 798 w 801"/>
                <a:gd name="T7" fmla="*/ 420 h 459"/>
                <a:gd name="T8" fmla="*/ 790 w 801"/>
                <a:gd name="T9" fmla="*/ 436 h 459"/>
                <a:gd name="T10" fmla="*/ 777 w 801"/>
                <a:gd name="T11" fmla="*/ 448 h 459"/>
                <a:gd name="T12" fmla="*/ 762 w 801"/>
                <a:gd name="T13" fmla="*/ 456 h 459"/>
                <a:gd name="T14" fmla="*/ 744 w 801"/>
                <a:gd name="T15" fmla="*/ 459 h 459"/>
                <a:gd name="T16" fmla="*/ 0 w 801"/>
                <a:gd name="T17" fmla="*/ 459 h 459"/>
                <a:gd name="T18" fmla="*/ 0 w 801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801" y="0"/>
                  </a:lnTo>
                  <a:lnTo>
                    <a:pt x="801" y="401"/>
                  </a:lnTo>
                  <a:lnTo>
                    <a:pt x="798" y="420"/>
                  </a:lnTo>
                  <a:lnTo>
                    <a:pt x="790" y="436"/>
                  </a:lnTo>
                  <a:lnTo>
                    <a:pt x="777" y="448"/>
                  </a:lnTo>
                  <a:lnTo>
                    <a:pt x="762" y="456"/>
                  </a:lnTo>
                  <a:lnTo>
                    <a:pt x="744" y="459"/>
                  </a:lnTo>
                  <a:lnTo>
                    <a:pt x="0" y="4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auto">
            <a:xfrm>
              <a:off x="2555875" y="3951288"/>
              <a:ext cx="141288" cy="80963"/>
            </a:xfrm>
            <a:custGeom>
              <a:avLst/>
              <a:gdLst>
                <a:gd name="T0" fmla="*/ 0 w 800"/>
                <a:gd name="T1" fmla="*/ 0 h 459"/>
                <a:gd name="T2" fmla="*/ 800 w 800"/>
                <a:gd name="T3" fmla="*/ 0 h 459"/>
                <a:gd name="T4" fmla="*/ 800 w 800"/>
                <a:gd name="T5" fmla="*/ 459 h 459"/>
                <a:gd name="T6" fmla="*/ 57 w 800"/>
                <a:gd name="T7" fmla="*/ 459 h 459"/>
                <a:gd name="T8" fmla="*/ 39 w 800"/>
                <a:gd name="T9" fmla="*/ 456 h 459"/>
                <a:gd name="T10" fmla="*/ 23 w 800"/>
                <a:gd name="T11" fmla="*/ 448 h 459"/>
                <a:gd name="T12" fmla="*/ 11 w 800"/>
                <a:gd name="T13" fmla="*/ 436 h 459"/>
                <a:gd name="T14" fmla="*/ 3 w 800"/>
                <a:gd name="T15" fmla="*/ 420 h 459"/>
                <a:gd name="T16" fmla="*/ 0 w 800"/>
                <a:gd name="T17" fmla="*/ 401 h 459"/>
                <a:gd name="T18" fmla="*/ 0 w 800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0" h="459">
                  <a:moveTo>
                    <a:pt x="0" y="0"/>
                  </a:moveTo>
                  <a:lnTo>
                    <a:pt x="800" y="0"/>
                  </a:lnTo>
                  <a:lnTo>
                    <a:pt x="800" y="459"/>
                  </a:lnTo>
                  <a:lnTo>
                    <a:pt x="57" y="459"/>
                  </a:lnTo>
                  <a:lnTo>
                    <a:pt x="39" y="456"/>
                  </a:lnTo>
                  <a:lnTo>
                    <a:pt x="23" y="448"/>
                  </a:lnTo>
                  <a:lnTo>
                    <a:pt x="11" y="436"/>
                  </a:lnTo>
                  <a:lnTo>
                    <a:pt x="3" y="420"/>
                  </a:lnTo>
                  <a:lnTo>
                    <a:pt x="0" y="4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auto">
            <a:xfrm>
              <a:off x="2555875" y="3444875"/>
              <a:ext cx="141288" cy="80963"/>
            </a:xfrm>
            <a:custGeom>
              <a:avLst/>
              <a:gdLst>
                <a:gd name="T0" fmla="*/ 57 w 800"/>
                <a:gd name="T1" fmla="*/ 0 h 459"/>
                <a:gd name="T2" fmla="*/ 800 w 800"/>
                <a:gd name="T3" fmla="*/ 0 h 459"/>
                <a:gd name="T4" fmla="*/ 800 w 800"/>
                <a:gd name="T5" fmla="*/ 459 h 459"/>
                <a:gd name="T6" fmla="*/ 0 w 800"/>
                <a:gd name="T7" fmla="*/ 459 h 459"/>
                <a:gd name="T8" fmla="*/ 0 w 800"/>
                <a:gd name="T9" fmla="*/ 58 h 459"/>
                <a:gd name="T10" fmla="*/ 3 w 800"/>
                <a:gd name="T11" fmla="*/ 39 h 459"/>
                <a:gd name="T12" fmla="*/ 11 w 800"/>
                <a:gd name="T13" fmla="*/ 24 h 459"/>
                <a:gd name="T14" fmla="*/ 23 w 800"/>
                <a:gd name="T15" fmla="*/ 11 h 459"/>
                <a:gd name="T16" fmla="*/ 39 w 800"/>
                <a:gd name="T17" fmla="*/ 3 h 459"/>
                <a:gd name="T18" fmla="*/ 57 w 800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0" h="459">
                  <a:moveTo>
                    <a:pt x="57" y="0"/>
                  </a:moveTo>
                  <a:lnTo>
                    <a:pt x="800" y="0"/>
                  </a:lnTo>
                  <a:lnTo>
                    <a:pt x="800" y="459"/>
                  </a:lnTo>
                  <a:lnTo>
                    <a:pt x="0" y="459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83"/>
            <p:cNvSpPr>
              <a:spLocks noChangeArrowheads="1"/>
            </p:cNvSpPr>
            <p:nvPr/>
          </p:nvSpPr>
          <p:spPr bwMode="auto">
            <a:xfrm>
              <a:off x="2859088" y="3951288"/>
              <a:ext cx="120650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84"/>
            <p:cNvSpPr>
              <a:spLocks noChangeArrowheads="1"/>
            </p:cNvSpPr>
            <p:nvPr/>
          </p:nvSpPr>
          <p:spPr bwMode="auto">
            <a:xfrm>
              <a:off x="2859088" y="3444875"/>
              <a:ext cx="120650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auto">
            <a:xfrm>
              <a:off x="2940050" y="3546475"/>
              <a:ext cx="79375" cy="101600"/>
            </a:xfrm>
            <a:custGeom>
              <a:avLst/>
              <a:gdLst>
                <a:gd name="T0" fmla="*/ 0 w 454"/>
                <a:gd name="T1" fmla="*/ 0 h 573"/>
                <a:gd name="T2" fmla="*/ 454 w 454"/>
                <a:gd name="T3" fmla="*/ 0 h 573"/>
                <a:gd name="T4" fmla="*/ 454 w 454"/>
                <a:gd name="T5" fmla="*/ 573 h 573"/>
                <a:gd name="T6" fmla="*/ 282 w 454"/>
                <a:gd name="T7" fmla="*/ 573 h 573"/>
                <a:gd name="T8" fmla="*/ 261 w 454"/>
                <a:gd name="T9" fmla="*/ 569 h 573"/>
                <a:gd name="T10" fmla="*/ 240 w 454"/>
                <a:gd name="T11" fmla="*/ 559 h 573"/>
                <a:gd name="T12" fmla="*/ 219 w 454"/>
                <a:gd name="T13" fmla="*/ 543 h 573"/>
                <a:gd name="T14" fmla="*/ 198 w 454"/>
                <a:gd name="T15" fmla="*/ 521 h 573"/>
                <a:gd name="T16" fmla="*/ 177 w 454"/>
                <a:gd name="T17" fmla="*/ 494 h 573"/>
                <a:gd name="T18" fmla="*/ 156 w 454"/>
                <a:gd name="T19" fmla="*/ 461 h 573"/>
                <a:gd name="T20" fmla="*/ 136 w 454"/>
                <a:gd name="T21" fmla="*/ 426 h 573"/>
                <a:gd name="T22" fmla="*/ 117 w 454"/>
                <a:gd name="T23" fmla="*/ 388 h 573"/>
                <a:gd name="T24" fmla="*/ 97 w 454"/>
                <a:gd name="T25" fmla="*/ 347 h 573"/>
                <a:gd name="T26" fmla="*/ 79 w 454"/>
                <a:gd name="T27" fmla="*/ 304 h 573"/>
                <a:gd name="T28" fmla="*/ 63 w 454"/>
                <a:gd name="T29" fmla="*/ 260 h 573"/>
                <a:gd name="T30" fmla="*/ 48 w 454"/>
                <a:gd name="T31" fmla="*/ 215 h 573"/>
                <a:gd name="T32" fmla="*/ 34 w 454"/>
                <a:gd name="T33" fmla="*/ 170 h 573"/>
                <a:gd name="T34" fmla="*/ 23 w 454"/>
                <a:gd name="T35" fmla="*/ 125 h 573"/>
                <a:gd name="T36" fmla="*/ 13 w 454"/>
                <a:gd name="T37" fmla="*/ 81 h 573"/>
                <a:gd name="T38" fmla="*/ 5 w 454"/>
                <a:gd name="T39" fmla="*/ 40 h 573"/>
                <a:gd name="T40" fmla="*/ 0 w 454"/>
                <a:gd name="T4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573">
                  <a:moveTo>
                    <a:pt x="0" y="0"/>
                  </a:moveTo>
                  <a:lnTo>
                    <a:pt x="454" y="0"/>
                  </a:lnTo>
                  <a:lnTo>
                    <a:pt x="454" y="573"/>
                  </a:lnTo>
                  <a:lnTo>
                    <a:pt x="282" y="573"/>
                  </a:lnTo>
                  <a:lnTo>
                    <a:pt x="261" y="569"/>
                  </a:lnTo>
                  <a:lnTo>
                    <a:pt x="240" y="559"/>
                  </a:lnTo>
                  <a:lnTo>
                    <a:pt x="219" y="543"/>
                  </a:lnTo>
                  <a:lnTo>
                    <a:pt x="198" y="521"/>
                  </a:lnTo>
                  <a:lnTo>
                    <a:pt x="177" y="494"/>
                  </a:lnTo>
                  <a:lnTo>
                    <a:pt x="156" y="461"/>
                  </a:lnTo>
                  <a:lnTo>
                    <a:pt x="136" y="426"/>
                  </a:lnTo>
                  <a:lnTo>
                    <a:pt x="117" y="388"/>
                  </a:lnTo>
                  <a:lnTo>
                    <a:pt x="97" y="347"/>
                  </a:lnTo>
                  <a:lnTo>
                    <a:pt x="79" y="304"/>
                  </a:lnTo>
                  <a:lnTo>
                    <a:pt x="63" y="260"/>
                  </a:lnTo>
                  <a:lnTo>
                    <a:pt x="48" y="215"/>
                  </a:lnTo>
                  <a:lnTo>
                    <a:pt x="34" y="170"/>
                  </a:lnTo>
                  <a:lnTo>
                    <a:pt x="23" y="125"/>
                  </a:lnTo>
                  <a:lnTo>
                    <a:pt x="13" y="81"/>
                  </a:lnTo>
                  <a:lnTo>
                    <a:pt x="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86"/>
            <p:cNvSpPr>
              <a:spLocks noChangeArrowheads="1"/>
            </p:cNvSpPr>
            <p:nvPr/>
          </p:nvSpPr>
          <p:spPr bwMode="auto">
            <a:xfrm>
              <a:off x="2717800" y="3444875"/>
              <a:ext cx="120650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87"/>
            <p:cNvSpPr>
              <a:spLocks noChangeArrowheads="1"/>
            </p:cNvSpPr>
            <p:nvPr/>
          </p:nvSpPr>
          <p:spPr bwMode="auto">
            <a:xfrm>
              <a:off x="2646363" y="3870325"/>
              <a:ext cx="1206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88"/>
            <p:cNvSpPr>
              <a:spLocks noChangeArrowheads="1"/>
            </p:cNvSpPr>
            <p:nvPr/>
          </p:nvSpPr>
          <p:spPr bwMode="auto">
            <a:xfrm>
              <a:off x="2555875" y="3627438"/>
              <a:ext cx="1016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89"/>
            <p:cNvSpPr>
              <a:spLocks noChangeArrowheads="1"/>
            </p:cNvSpPr>
            <p:nvPr/>
          </p:nvSpPr>
          <p:spPr bwMode="auto">
            <a:xfrm>
              <a:off x="2555875" y="3546475"/>
              <a:ext cx="5080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auto">
            <a:xfrm>
              <a:off x="2676525" y="3546475"/>
              <a:ext cx="80963" cy="101600"/>
            </a:xfrm>
            <a:custGeom>
              <a:avLst/>
              <a:gdLst>
                <a:gd name="T0" fmla="*/ 0 w 454"/>
                <a:gd name="T1" fmla="*/ 0 h 573"/>
                <a:gd name="T2" fmla="*/ 454 w 454"/>
                <a:gd name="T3" fmla="*/ 0 h 573"/>
                <a:gd name="T4" fmla="*/ 449 w 454"/>
                <a:gd name="T5" fmla="*/ 40 h 573"/>
                <a:gd name="T6" fmla="*/ 441 w 454"/>
                <a:gd name="T7" fmla="*/ 81 h 573"/>
                <a:gd name="T8" fmla="*/ 431 w 454"/>
                <a:gd name="T9" fmla="*/ 125 h 573"/>
                <a:gd name="T10" fmla="*/ 419 w 454"/>
                <a:gd name="T11" fmla="*/ 170 h 573"/>
                <a:gd name="T12" fmla="*/ 406 w 454"/>
                <a:gd name="T13" fmla="*/ 215 h 573"/>
                <a:gd name="T14" fmla="*/ 391 w 454"/>
                <a:gd name="T15" fmla="*/ 260 h 573"/>
                <a:gd name="T16" fmla="*/ 374 w 454"/>
                <a:gd name="T17" fmla="*/ 304 h 573"/>
                <a:gd name="T18" fmla="*/ 357 w 454"/>
                <a:gd name="T19" fmla="*/ 347 h 573"/>
                <a:gd name="T20" fmla="*/ 337 w 454"/>
                <a:gd name="T21" fmla="*/ 388 h 573"/>
                <a:gd name="T22" fmla="*/ 318 w 454"/>
                <a:gd name="T23" fmla="*/ 426 h 573"/>
                <a:gd name="T24" fmla="*/ 297 w 454"/>
                <a:gd name="T25" fmla="*/ 461 h 573"/>
                <a:gd name="T26" fmla="*/ 277 w 454"/>
                <a:gd name="T27" fmla="*/ 494 h 573"/>
                <a:gd name="T28" fmla="*/ 256 w 454"/>
                <a:gd name="T29" fmla="*/ 521 h 573"/>
                <a:gd name="T30" fmla="*/ 235 w 454"/>
                <a:gd name="T31" fmla="*/ 543 h 573"/>
                <a:gd name="T32" fmla="*/ 214 w 454"/>
                <a:gd name="T33" fmla="*/ 559 h 573"/>
                <a:gd name="T34" fmla="*/ 193 w 454"/>
                <a:gd name="T35" fmla="*/ 569 h 573"/>
                <a:gd name="T36" fmla="*/ 171 w 454"/>
                <a:gd name="T37" fmla="*/ 573 h 573"/>
                <a:gd name="T38" fmla="*/ 0 w 454"/>
                <a:gd name="T39" fmla="*/ 573 h 573"/>
                <a:gd name="T40" fmla="*/ 0 w 454"/>
                <a:gd name="T41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573">
                  <a:moveTo>
                    <a:pt x="0" y="0"/>
                  </a:moveTo>
                  <a:lnTo>
                    <a:pt x="454" y="0"/>
                  </a:lnTo>
                  <a:lnTo>
                    <a:pt x="449" y="40"/>
                  </a:lnTo>
                  <a:lnTo>
                    <a:pt x="441" y="81"/>
                  </a:lnTo>
                  <a:lnTo>
                    <a:pt x="431" y="125"/>
                  </a:lnTo>
                  <a:lnTo>
                    <a:pt x="419" y="170"/>
                  </a:lnTo>
                  <a:lnTo>
                    <a:pt x="406" y="215"/>
                  </a:lnTo>
                  <a:lnTo>
                    <a:pt x="391" y="260"/>
                  </a:lnTo>
                  <a:lnTo>
                    <a:pt x="374" y="304"/>
                  </a:lnTo>
                  <a:lnTo>
                    <a:pt x="357" y="347"/>
                  </a:lnTo>
                  <a:lnTo>
                    <a:pt x="337" y="388"/>
                  </a:lnTo>
                  <a:lnTo>
                    <a:pt x="318" y="426"/>
                  </a:lnTo>
                  <a:lnTo>
                    <a:pt x="297" y="461"/>
                  </a:lnTo>
                  <a:lnTo>
                    <a:pt x="277" y="494"/>
                  </a:lnTo>
                  <a:lnTo>
                    <a:pt x="256" y="521"/>
                  </a:lnTo>
                  <a:lnTo>
                    <a:pt x="235" y="543"/>
                  </a:lnTo>
                  <a:lnTo>
                    <a:pt x="214" y="559"/>
                  </a:lnTo>
                  <a:lnTo>
                    <a:pt x="193" y="569"/>
                  </a:lnTo>
                  <a:lnTo>
                    <a:pt x="171" y="573"/>
                  </a:lnTo>
                  <a:lnTo>
                    <a:pt x="0" y="5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3474827" y="3440113"/>
            <a:ext cx="555625" cy="596900"/>
            <a:chOff x="3524250" y="3440113"/>
            <a:chExt cx="555625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95"/>
            <p:cNvSpPr>
              <a:spLocks noEditPoints="1"/>
            </p:cNvSpPr>
            <p:nvPr/>
          </p:nvSpPr>
          <p:spPr bwMode="auto">
            <a:xfrm>
              <a:off x="3524250" y="3440113"/>
              <a:ext cx="555625" cy="596900"/>
            </a:xfrm>
            <a:custGeom>
              <a:avLst/>
              <a:gdLst>
                <a:gd name="T0" fmla="*/ 234 w 3150"/>
                <a:gd name="T1" fmla="*/ 3250 h 3384"/>
                <a:gd name="T2" fmla="*/ 2869 w 3150"/>
                <a:gd name="T3" fmla="*/ 3271 h 3384"/>
                <a:gd name="T4" fmla="*/ 2922 w 3150"/>
                <a:gd name="T5" fmla="*/ 3233 h 3384"/>
                <a:gd name="T6" fmla="*/ 1688 w 3150"/>
                <a:gd name="T7" fmla="*/ 1748 h 3384"/>
                <a:gd name="T8" fmla="*/ 1633 w 3150"/>
                <a:gd name="T9" fmla="*/ 1786 h 3384"/>
                <a:gd name="T10" fmla="*/ 1640 w 3150"/>
                <a:gd name="T11" fmla="*/ 2911 h 3384"/>
                <a:gd name="T12" fmla="*/ 2644 w 3150"/>
                <a:gd name="T13" fmla="*/ 2933 h 3384"/>
                <a:gd name="T14" fmla="*/ 2697 w 3150"/>
                <a:gd name="T15" fmla="*/ 2895 h 3384"/>
                <a:gd name="T16" fmla="*/ 2693 w 3150"/>
                <a:gd name="T17" fmla="*/ 1778 h 3384"/>
                <a:gd name="T18" fmla="*/ 2644 w 3150"/>
                <a:gd name="T19" fmla="*/ 1748 h 3384"/>
                <a:gd name="T20" fmla="*/ 471 w 3150"/>
                <a:gd name="T21" fmla="*/ 1759 h 3384"/>
                <a:gd name="T22" fmla="*/ 450 w 3150"/>
                <a:gd name="T23" fmla="*/ 2876 h 3384"/>
                <a:gd name="T24" fmla="*/ 487 w 3150"/>
                <a:gd name="T25" fmla="*/ 2930 h 3384"/>
                <a:gd name="T26" fmla="*/ 1496 w 3150"/>
                <a:gd name="T27" fmla="*/ 2923 h 3384"/>
                <a:gd name="T28" fmla="*/ 1519 w 3150"/>
                <a:gd name="T29" fmla="*/ 1805 h 3384"/>
                <a:gd name="T30" fmla="*/ 1481 w 3150"/>
                <a:gd name="T31" fmla="*/ 1751 h 3384"/>
                <a:gd name="T32" fmla="*/ 1668 w 3150"/>
                <a:gd name="T33" fmla="*/ 454 h 3384"/>
                <a:gd name="T34" fmla="*/ 1631 w 3150"/>
                <a:gd name="T35" fmla="*/ 508 h 3384"/>
                <a:gd name="T36" fmla="*/ 1653 w 3150"/>
                <a:gd name="T37" fmla="*/ 1625 h 3384"/>
                <a:gd name="T38" fmla="*/ 2662 w 3150"/>
                <a:gd name="T39" fmla="*/ 1633 h 3384"/>
                <a:gd name="T40" fmla="*/ 2700 w 3150"/>
                <a:gd name="T41" fmla="*/ 1579 h 3384"/>
                <a:gd name="T42" fmla="*/ 2678 w 3150"/>
                <a:gd name="T43" fmla="*/ 461 h 3384"/>
                <a:gd name="T44" fmla="*/ 506 w 3150"/>
                <a:gd name="T45" fmla="*/ 451 h 3384"/>
                <a:gd name="T46" fmla="*/ 452 w 3150"/>
                <a:gd name="T47" fmla="*/ 489 h 3384"/>
                <a:gd name="T48" fmla="*/ 459 w 3150"/>
                <a:gd name="T49" fmla="*/ 1614 h 3384"/>
                <a:gd name="T50" fmla="*/ 1463 w 3150"/>
                <a:gd name="T51" fmla="*/ 1636 h 3384"/>
                <a:gd name="T52" fmla="*/ 1516 w 3150"/>
                <a:gd name="T53" fmla="*/ 1598 h 3384"/>
                <a:gd name="T54" fmla="*/ 1512 w 3150"/>
                <a:gd name="T55" fmla="*/ 481 h 3384"/>
                <a:gd name="T56" fmla="*/ 1463 w 3150"/>
                <a:gd name="T57" fmla="*/ 451 h 3384"/>
                <a:gd name="T58" fmla="*/ 254 w 3150"/>
                <a:gd name="T59" fmla="*/ 120 h 3384"/>
                <a:gd name="T60" fmla="*/ 225 w 3150"/>
                <a:gd name="T61" fmla="*/ 169 h 3384"/>
                <a:gd name="T62" fmla="*/ 254 w 3150"/>
                <a:gd name="T63" fmla="*/ 218 h 3384"/>
                <a:gd name="T64" fmla="*/ 2887 w 3150"/>
                <a:gd name="T65" fmla="*/ 223 h 3384"/>
                <a:gd name="T66" fmla="*/ 2925 w 3150"/>
                <a:gd name="T67" fmla="*/ 169 h 3384"/>
                <a:gd name="T68" fmla="*/ 2887 w 3150"/>
                <a:gd name="T69" fmla="*/ 116 h 3384"/>
                <a:gd name="T70" fmla="*/ 2869 w 3150"/>
                <a:gd name="T71" fmla="*/ 0 h 3384"/>
                <a:gd name="T72" fmla="*/ 2978 w 3150"/>
                <a:gd name="T73" fmla="*/ 39 h 3384"/>
                <a:gd name="T74" fmla="*/ 3034 w 3150"/>
                <a:gd name="T75" fmla="*/ 138 h 3384"/>
                <a:gd name="T76" fmla="*/ 3014 w 3150"/>
                <a:gd name="T77" fmla="*/ 255 h 3384"/>
                <a:gd name="T78" fmla="*/ 2925 w 3150"/>
                <a:gd name="T79" fmla="*/ 327 h 3384"/>
                <a:gd name="T80" fmla="*/ 3122 w 3150"/>
                <a:gd name="T81" fmla="*/ 3054 h 3384"/>
                <a:gd name="T82" fmla="*/ 3150 w 3150"/>
                <a:gd name="T83" fmla="*/ 3102 h 3384"/>
                <a:gd name="T84" fmla="*/ 3112 w 3150"/>
                <a:gd name="T85" fmla="*/ 3155 h 3384"/>
                <a:gd name="T86" fmla="*/ 3034 w 3150"/>
                <a:gd name="T87" fmla="*/ 3246 h 3384"/>
                <a:gd name="T88" fmla="*/ 2978 w 3150"/>
                <a:gd name="T89" fmla="*/ 3345 h 3384"/>
                <a:gd name="T90" fmla="*/ 2869 w 3150"/>
                <a:gd name="T91" fmla="*/ 3384 h 3384"/>
                <a:gd name="T92" fmla="*/ 194 w 3150"/>
                <a:gd name="T93" fmla="*/ 3361 h 3384"/>
                <a:gd name="T94" fmla="*/ 123 w 3150"/>
                <a:gd name="T95" fmla="*/ 3275 h 3384"/>
                <a:gd name="T96" fmla="*/ 56 w 3150"/>
                <a:gd name="T97" fmla="*/ 3158 h 3384"/>
                <a:gd name="T98" fmla="*/ 2 w 3150"/>
                <a:gd name="T99" fmla="*/ 3120 h 3384"/>
                <a:gd name="T100" fmla="*/ 21 w 3150"/>
                <a:gd name="T101" fmla="*/ 3056 h 3384"/>
                <a:gd name="T102" fmla="*/ 225 w 3150"/>
                <a:gd name="T103" fmla="*/ 327 h 3384"/>
                <a:gd name="T104" fmla="*/ 135 w 3150"/>
                <a:gd name="T105" fmla="*/ 255 h 3384"/>
                <a:gd name="T106" fmla="*/ 115 w 3150"/>
                <a:gd name="T107" fmla="*/ 138 h 3384"/>
                <a:gd name="T108" fmla="*/ 174 w 3150"/>
                <a:gd name="T109" fmla="*/ 39 h 3384"/>
                <a:gd name="T110" fmla="*/ 281 w 3150"/>
                <a:gd name="T111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0" h="3384">
                  <a:moveTo>
                    <a:pt x="225" y="3158"/>
                  </a:moveTo>
                  <a:lnTo>
                    <a:pt x="225" y="3215"/>
                  </a:lnTo>
                  <a:lnTo>
                    <a:pt x="227" y="3233"/>
                  </a:lnTo>
                  <a:lnTo>
                    <a:pt x="234" y="3250"/>
                  </a:lnTo>
                  <a:lnTo>
                    <a:pt x="246" y="3261"/>
                  </a:lnTo>
                  <a:lnTo>
                    <a:pt x="262" y="3268"/>
                  </a:lnTo>
                  <a:lnTo>
                    <a:pt x="281" y="3271"/>
                  </a:lnTo>
                  <a:lnTo>
                    <a:pt x="2869" y="3271"/>
                  </a:lnTo>
                  <a:lnTo>
                    <a:pt x="2887" y="3268"/>
                  </a:lnTo>
                  <a:lnTo>
                    <a:pt x="2903" y="3261"/>
                  </a:lnTo>
                  <a:lnTo>
                    <a:pt x="2915" y="3250"/>
                  </a:lnTo>
                  <a:lnTo>
                    <a:pt x="2922" y="3233"/>
                  </a:lnTo>
                  <a:lnTo>
                    <a:pt x="2925" y="3215"/>
                  </a:lnTo>
                  <a:lnTo>
                    <a:pt x="2925" y="3158"/>
                  </a:lnTo>
                  <a:lnTo>
                    <a:pt x="225" y="3158"/>
                  </a:lnTo>
                  <a:close/>
                  <a:moveTo>
                    <a:pt x="1688" y="1748"/>
                  </a:moveTo>
                  <a:lnTo>
                    <a:pt x="1668" y="1751"/>
                  </a:lnTo>
                  <a:lnTo>
                    <a:pt x="1653" y="1759"/>
                  </a:lnTo>
                  <a:lnTo>
                    <a:pt x="1640" y="1770"/>
                  </a:lnTo>
                  <a:lnTo>
                    <a:pt x="1633" y="1786"/>
                  </a:lnTo>
                  <a:lnTo>
                    <a:pt x="1631" y="1805"/>
                  </a:lnTo>
                  <a:lnTo>
                    <a:pt x="1631" y="2876"/>
                  </a:lnTo>
                  <a:lnTo>
                    <a:pt x="1633" y="2895"/>
                  </a:lnTo>
                  <a:lnTo>
                    <a:pt x="1640" y="2911"/>
                  </a:lnTo>
                  <a:lnTo>
                    <a:pt x="1653" y="2923"/>
                  </a:lnTo>
                  <a:lnTo>
                    <a:pt x="1668" y="2930"/>
                  </a:lnTo>
                  <a:lnTo>
                    <a:pt x="1688" y="2933"/>
                  </a:lnTo>
                  <a:lnTo>
                    <a:pt x="2644" y="2933"/>
                  </a:lnTo>
                  <a:lnTo>
                    <a:pt x="2662" y="2930"/>
                  </a:lnTo>
                  <a:lnTo>
                    <a:pt x="2678" y="2923"/>
                  </a:lnTo>
                  <a:lnTo>
                    <a:pt x="2690" y="2911"/>
                  </a:lnTo>
                  <a:lnTo>
                    <a:pt x="2697" y="2895"/>
                  </a:lnTo>
                  <a:lnTo>
                    <a:pt x="2700" y="2876"/>
                  </a:lnTo>
                  <a:lnTo>
                    <a:pt x="2700" y="1805"/>
                  </a:lnTo>
                  <a:lnTo>
                    <a:pt x="2698" y="1790"/>
                  </a:lnTo>
                  <a:lnTo>
                    <a:pt x="2693" y="1778"/>
                  </a:lnTo>
                  <a:lnTo>
                    <a:pt x="2684" y="1766"/>
                  </a:lnTo>
                  <a:lnTo>
                    <a:pt x="2672" y="1757"/>
                  </a:lnTo>
                  <a:lnTo>
                    <a:pt x="2659" y="1750"/>
                  </a:lnTo>
                  <a:lnTo>
                    <a:pt x="2644" y="1748"/>
                  </a:lnTo>
                  <a:lnTo>
                    <a:pt x="1688" y="1748"/>
                  </a:lnTo>
                  <a:close/>
                  <a:moveTo>
                    <a:pt x="506" y="1748"/>
                  </a:moveTo>
                  <a:lnTo>
                    <a:pt x="487" y="1751"/>
                  </a:lnTo>
                  <a:lnTo>
                    <a:pt x="471" y="1759"/>
                  </a:lnTo>
                  <a:lnTo>
                    <a:pt x="459" y="1770"/>
                  </a:lnTo>
                  <a:lnTo>
                    <a:pt x="452" y="1786"/>
                  </a:lnTo>
                  <a:lnTo>
                    <a:pt x="450" y="1805"/>
                  </a:lnTo>
                  <a:lnTo>
                    <a:pt x="450" y="2876"/>
                  </a:lnTo>
                  <a:lnTo>
                    <a:pt x="452" y="2895"/>
                  </a:lnTo>
                  <a:lnTo>
                    <a:pt x="459" y="2911"/>
                  </a:lnTo>
                  <a:lnTo>
                    <a:pt x="471" y="2923"/>
                  </a:lnTo>
                  <a:lnTo>
                    <a:pt x="487" y="2930"/>
                  </a:lnTo>
                  <a:lnTo>
                    <a:pt x="506" y="2933"/>
                  </a:lnTo>
                  <a:lnTo>
                    <a:pt x="1463" y="2933"/>
                  </a:lnTo>
                  <a:lnTo>
                    <a:pt x="1481" y="2930"/>
                  </a:lnTo>
                  <a:lnTo>
                    <a:pt x="1496" y="2923"/>
                  </a:lnTo>
                  <a:lnTo>
                    <a:pt x="1509" y="2911"/>
                  </a:lnTo>
                  <a:lnTo>
                    <a:pt x="1516" y="2895"/>
                  </a:lnTo>
                  <a:lnTo>
                    <a:pt x="1519" y="2876"/>
                  </a:lnTo>
                  <a:lnTo>
                    <a:pt x="1519" y="1805"/>
                  </a:lnTo>
                  <a:lnTo>
                    <a:pt x="1516" y="1786"/>
                  </a:lnTo>
                  <a:lnTo>
                    <a:pt x="1509" y="1770"/>
                  </a:lnTo>
                  <a:lnTo>
                    <a:pt x="1496" y="1759"/>
                  </a:lnTo>
                  <a:lnTo>
                    <a:pt x="1481" y="1751"/>
                  </a:lnTo>
                  <a:lnTo>
                    <a:pt x="1463" y="1748"/>
                  </a:lnTo>
                  <a:lnTo>
                    <a:pt x="506" y="1748"/>
                  </a:lnTo>
                  <a:close/>
                  <a:moveTo>
                    <a:pt x="1688" y="451"/>
                  </a:moveTo>
                  <a:lnTo>
                    <a:pt x="1668" y="454"/>
                  </a:lnTo>
                  <a:lnTo>
                    <a:pt x="1653" y="461"/>
                  </a:lnTo>
                  <a:lnTo>
                    <a:pt x="1640" y="473"/>
                  </a:lnTo>
                  <a:lnTo>
                    <a:pt x="1633" y="489"/>
                  </a:lnTo>
                  <a:lnTo>
                    <a:pt x="1631" y="508"/>
                  </a:lnTo>
                  <a:lnTo>
                    <a:pt x="1631" y="1579"/>
                  </a:lnTo>
                  <a:lnTo>
                    <a:pt x="1633" y="1598"/>
                  </a:lnTo>
                  <a:lnTo>
                    <a:pt x="1640" y="1614"/>
                  </a:lnTo>
                  <a:lnTo>
                    <a:pt x="1653" y="1625"/>
                  </a:lnTo>
                  <a:lnTo>
                    <a:pt x="1668" y="1633"/>
                  </a:lnTo>
                  <a:lnTo>
                    <a:pt x="1688" y="1636"/>
                  </a:lnTo>
                  <a:lnTo>
                    <a:pt x="2644" y="1636"/>
                  </a:lnTo>
                  <a:lnTo>
                    <a:pt x="2662" y="1633"/>
                  </a:lnTo>
                  <a:lnTo>
                    <a:pt x="2678" y="1625"/>
                  </a:lnTo>
                  <a:lnTo>
                    <a:pt x="2690" y="1614"/>
                  </a:lnTo>
                  <a:lnTo>
                    <a:pt x="2697" y="1598"/>
                  </a:lnTo>
                  <a:lnTo>
                    <a:pt x="2700" y="1579"/>
                  </a:lnTo>
                  <a:lnTo>
                    <a:pt x="2700" y="508"/>
                  </a:lnTo>
                  <a:lnTo>
                    <a:pt x="2697" y="489"/>
                  </a:lnTo>
                  <a:lnTo>
                    <a:pt x="2690" y="473"/>
                  </a:lnTo>
                  <a:lnTo>
                    <a:pt x="2678" y="461"/>
                  </a:lnTo>
                  <a:lnTo>
                    <a:pt x="2662" y="454"/>
                  </a:lnTo>
                  <a:lnTo>
                    <a:pt x="2644" y="451"/>
                  </a:lnTo>
                  <a:lnTo>
                    <a:pt x="1688" y="451"/>
                  </a:lnTo>
                  <a:close/>
                  <a:moveTo>
                    <a:pt x="506" y="451"/>
                  </a:moveTo>
                  <a:lnTo>
                    <a:pt x="487" y="454"/>
                  </a:lnTo>
                  <a:lnTo>
                    <a:pt x="471" y="461"/>
                  </a:lnTo>
                  <a:lnTo>
                    <a:pt x="459" y="473"/>
                  </a:lnTo>
                  <a:lnTo>
                    <a:pt x="452" y="489"/>
                  </a:lnTo>
                  <a:lnTo>
                    <a:pt x="450" y="508"/>
                  </a:lnTo>
                  <a:lnTo>
                    <a:pt x="450" y="1579"/>
                  </a:lnTo>
                  <a:lnTo>
                    <a:pt x="452" y="1598"/>
                  </a:lnTo>
                  <a:lnTo>
                    <a:pt x="459" y="1614"/>
                  </a:lnTo>
                  <a:lnTo>
                    <a:pt x="471" y="1625"/>
                  </a:lnTo>
                  <a:lnTo>
                    <a:pt x="487" y="1633"/>
                  </a:lnTo>
                  <a:lnTo>
                    <a:pt x="506" y="1636"/>
                  </a:lnTo>
                  <a:lnTo>
                    <a:pt x="1463" y="1636"/>
                  </a:lnTo>
                  <a:lnTo>
                    <a:pt x="1481" y="1633"/>
                  </a:lnTo>
                  <a:lnTo>
                    <a:pt x="1496" y="1625"/>
                  </a:lnTo>
                  <a:lnTo>
                    <a:pt x="1509" y="1614"/>
                  </a:lnTo>
                  <a:lnTo>
                    <a:pt x="1516" y="1598"/>
                  </a:lnTo>
                  <a:lnTo>
                    <a:pt x="1519" y="1579"/>
                  </a:lnTo>
                  <a:lnTo>
                    <a:pt x="1519" y="508"/>
                  </a:lnTo>
                  <a:lnTo>
                    <a:pt x="1517" y="493"/>
                  </a:lnTo>
                  <a:lnTo>
                    <a:pt x="1512" y="481"/>
                  </a:lnTo>
                  <a:lnTo>
                    <a:pt x="1502" y="469"/>
                  </a:lnTo>
                  <a:lnTo>
                    <a:pt x="1491" y="459"/>
                  </a:lnTo>
                  <a:lnTo>
                    <a:pt x="1478" y="453"/>
                  </a:lnTo>
                  <a:lnTo>
                    <a:pt x="1463" y="451"/>
                  </a:lnTo>
                  <a:lnTo>
                    <a:pt x="506" y="451"/>
                  </a:lnTo>
                  <a:close/>
                  <a:moveTo>
                    <a:pt x="281" y="113"/>
                  </a:moveTo>
                  <a:lnTo>
                    <a:pt x="267" y="115"/>
                  </a:lnTo>
                  <a:lnTo>
                    <a:pt x="254" y="120"/>
                  </a:lnTo>
                  <a:lnTo>
                    <a:pt x="242" y="128"/>
                  </a:lnTo>
                  <a:lnTo>
                    <a:pt x="233" y="139"/>
                  </a:lnTo>
                  <a:lnTo>
                    <a:pt x="227" y="153"/>
                  </a:lnTo>
                  <a:lnTo>
                    <a:pt x="225" y="169"/>
                  </a:lnTo>
                  <a:lnTo>
                    <a:pt x="227" y="186"/>
                  </a:lnTo>
                  <a:lnTo>
                    <a:pt x="233" y="199"/>
                  </a:lnTo>
                  <a:lnTo>
                    <a:pt x="242" y="210"/>
                  </a:lnTo>
                  <a:lnTo>
                    <a:pt x="254" y="218"/>
                  </a:lnTo>
                  <a:lnTo>
                    <a:pt x="267" y="224"/>
                  </a:lnTo>
                  <a:lnTo>
                    <a:pt x="281" y="226"/>
                  </a:lnTo>
                  <a:lnTo>
                    <a:pt x="2869" y="226"/>
                  </a:lnTo>
                  <a:lnTo>
                    <a:pt x="2887" y="223"/>
                  </a:lnTo>
                  <a:lnTo>
                    <a:pt x="2903" y="215"/>
                  </a:lnTo>
                  <a:lnTo>
                    <a:pt x="2915" y="204"/>
                  </a:lnTo>
                  <a:lnTo>
                    <a:pt x="2922" y="188"/>
                  </a:lnTo>
                  <a:lnTo>
                    <a:pt x="2925" y="169"/>
                  </a:lnTo>
                  <a:lnTo>
                    <a:pt x="2922" y="151"/>
                  </a:lnTo>
                  <a:lnTo>
                    <a:pt x="2915" y="134"/>
                  </a:lnTo>
                  <a:lnTo>
                    <a:pt x="2903" y="123"/>
                  </a:lnTo>
                  <a:lnTo>
                    <a:pt x="2887" y="116"/>
                  </a:lnTo>
                  <a:lnTo>
                    <a:pt x="2869" y="113"/>
                  </a:lnTo>
                  <a:lnTo>
                    <a:pt x="281" y="113"/>
                  </a:lnTo>
                  <a:close/>
                  <a:moveTo>
                    <a:pt x="281" y="0"/>
                  </a:moveTo>
                  <a:lnTo>
                    <a:pt x="2869" y="0"/>
                  </a:lnTo>
                  <a:lnTo>
                    <a:pt x="2899" y="3"/>
                  </a:lnTo>
                  <a:lnTo>
                    <a:pt x="2928" y="10"/>
                  </a:lnTo>
                  <a:lnTo>
                    <a:pt x="2955" y="23"/>
                  </a:lnTo>
                  <a:lnTo>
                    <a:pt x="2978" y="39"/>
                  </a:lnTo>
                  <a:lnTo>
                    <a:pt x="2999" y="59"/>
                  </a:lnTo>
                  <a:lnTo>
                    <a:pt x="3015" y="83"/>
                  </a:lnTo>
                  <a:lnTo>
                    <a:pt x="3027" y="109"/>
                  </a:lnTo>
                  <a:lnTo>
                    <a:pt x="3034" y="138"/>
                  </a:lnTo>
                  <a:lnTo>
                    <a:pt x="3038" y="169"/>
                  </a:lnTo>
                  <a:lnTo>
                    <a:pt x="3034" y="200"/>
                  </a:lnTo>
                  <a:lnTo>
                    <a:pt x="3026" y="229"/>
                  </a:lnTo>
                  <a:lnTo>
                    <a:pt x="3014" y="255"/>
                  </a:lnTo>
                  <a:lnTo>
                    <a:pt x="2998" y="279"/>
                  </a:lnTo>
                  <a:lnTo>
                    <a:pt x="2976" y="298"/>
                  </a:lnTo>
                  <a:lnTo>
                    <a:pt x="2952" y="315"/>
                  </a:lnTo>
                  <a:lnTo>
                    <a:pt x="2925" y="327"/>
                  </a:lnTo>
                  <a:lnTo>
                    <a:pt x="2925" y="3046"/>
                  </a:lnTo>
                  <a:lnTo>
                    <a:pt x="3094" y="3046"/>
                  </a:lnTo>
                  <a:lnTo>
                    <a:pt x="3109" y="3048"/>
                  </a:lnTo>
                  <a:lnTo>
                    <a:pt x="3122" y="3054"/>
                  </a:lnTo>
                  <a:lnTo>
                    <a:pt x="3134" y="3063"/>
                  </a:lnTo>
                  <a:lnTo>
                    <a:pt x="3143" y="3075"/>
                  </a:lnTo>
                  <a:lnTo>
                    <a:pt x="3148" y="3088"/>
                  </a:lnTo>
                  <a:lnTo>
                    <a:pt x="3150" y="3102"/>
                  </a:lnTo>
                  <a:lnTo>
                    <a:pt x="3147" y="3120"/>
                  </a:lnTo>
                  <a:lnTo>
                    <a:pt x="3140" y="3137"/>
                  </a:lnTo>
                  <a:lnTo>
                    <a:pt x="3128" y="3148"/>
                  </a:lnTo>
                  <a:lnTo>
                    <a:pt x="3112" y="3155"/>
                  </a:lnTo>
                  <a:lnTo>
                    <a:pt x="3094" y="3158"/>
                  </a:lnTo>
                  <a:lnTo>
                    <a:pt x="3038" y="3158"/>
                  </a:lnTo>
                  <a:lnTo>
                    <a:pt x="3038" y="3215"/>
                  </a:lnTo>
                  <a:lnTo>
                    <a:pt x="3034" y="3246"/>
                  </a:lnTo>
                  <a:lnTo>
                    <a:pt x="3027" y="3275"/>
                  </a:lnTo>
                  <a:lnTo>
                    <a:pt x="3015" y="3301"/>
                  </a:lnTo>
                  <a:lnTo>
                    <a:pt x="2999" y="3325"/>
                  </a:lnTo>
                  <a:lnTo>
                    <a:pt x="2978" y="3345"/>
                  </a:lnTo>
                  <a:lnTo>
                    <a:pt x="2955" y="3361"/>
                  </a:lnTo>
                  <a:lnTo>
                    <a:pt x="2928" y="3374"/>
                  </a:lnTo>
                  <a:lnTo>
                    <a:pt x="2899" y="3381"/>
                  </a:lnTo>
                  <a:lnTo>
                    <a:pt x="2869" y="3384"/>
                  </a:lnTo>
                  <a:lnTo>
                    <a:pt x="281" y="3384"/>
                  </a:lnTo>
                  <a:lnTo>
                    <a:pt x="250" y="3381"/>
                  </a:lnTo>
                  <a:lnTo>
                    <a:pt x="221" y="3374"/>
                  </a:lnTo>
                  <a:lnTo>
                    <a:pt x="194" y="3361"/>
                  </a:lnTo>
                  <a:lnTo>
                    <a:pt x="171" y="3345"/>
                  </a:lnTo>
                  <a:lnTo>
                    <a:pt x="151" y="3325"/>
                  </a:lnTo>
                  <a:lnTo>
                    <a:pt x="135" y="3301"/>
                  </a:lnTo>
                  <a:lnTo>
                    <a:pt x="123" y="3275"/>
                  </a:lnTo>
                  <a:lnTo>
                    <a:pt x="115" y="3246"/>
                  </a:lnTo>
                  <a:lnTo>
                    <a:pt x="113" y="3215"/>
                  </a:lnTo>
                  <a:lnTo>
                    <a:pt x="113" y="3158"/>
                  </a:lnTo>
                  <a:lnTo>
                    <a:pt x="56" y="3158"/>
                  </a:lnTo>
                  <a:lnTo>
                    <a:pt x="37" y="3155"/>
                  </a:lnTo>
                  <a:lnTo>
                    <a:pt x="21" y="3148"/>
                  </a:lnTo>
                  <a:lnTo>
                    <a:pt x="9" y="3137"/>
                  </a:lnTo>
                  <a:lnTo>
                    <a:pt x="2" y="3120"/>
                  </a:lnTo>
                  <a:lnTo>
                    <a:pt x="0" y="3102"/>
                  </a:lnTo>
                  <a:lnTo>
                    <a:pt x="2" y="3084"/>
                  </a:lnTo>
                  <a:lnTo>
                    <a:pt x="9" y="3067"/>
                  </a:lnTo>
                  <a:lnTo>
                    <a:pt x="21" y="3056"/>
                  </a:lnTo>
                  <a:lnTo>
                    <a:pt x="37" y="3049"/>
                  </a:lnTo>
                  <a:lnTo>
                    <a:pt x="56" y="3046"/>
                  </a:lnTo>
                  <a:lnTo>
                    <a:pt x="225" y="3046"/>
                  </a:lnTo>
                  <a:lnTo>
                    <a:pt x="225" y="327"/>
                  </a:lnTo>
                  <a:lnTo>
                    <a:pt x="197" y="315"/>
                  </a:lnTo>
                  <a:lnTo>
                    <a:pt x="173" y="298"/>
                  </a:lnTo>
                  <a:lnTo>
                    <a:pt x="152" y="279"/>
                  </a:lnTo>
                  <a:lnTo>
                    <a:pt x="135" y="255"/>
                  </a:lnTo>
                  <a:lnTo>
                    <a:pt x="123" y="229"/>
                  </a:lnTo>
                  <a:lnTo>
                    <a:pt x="115" y="200"/>
                  </a:lnTo>
                  <a:lnTo>
                    <a:pt x="113" y="169"/>
                  </a:lnTo>
                  <a:lnTo>
                    <a:pt x="115" y="138"/>
                  </a:lnTo>
                  <a:lnTo>
                    <a:pt x="123" y="109"/>
                  </a:lnTo>
                  <a:lnTo>
                    <a:pt x="136" y="83"/>
                  </a:lnTo>
                  <a:lnTo>
                    <a:pt x="152" y="59"/>
                  </a:lnTo>
                  <a:lnTo>
                    <a:pt x="174" y="39"/>
                  </a:lnTo>
                  <a:lnTo>
                    <a:pt x="197" y="23"/>
                  </a:lnTo>
                  <a:lnTo>
                    <a:pt x="223" y="10"/>
                  </a:lnTo>
                  <a:lnTo>
                    <a:pt x="252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6"/>
            <p:cNvSpPr>
              <a:spLocks/>
            </p:cNvSpPr>
            <p:nvPr/>
          </p:nvSpPr>
          <p:spPr bwMode="auto">
            <a:xfrm>
              <a:off x="3832225" y="3768726"/>
              <a:ext cx="107950" cy="168275"/>
            </a:xfrm>
            <a:custGeom>
              <a:avLst/>
              <a:gdLst>
                <a:gd name="T0" fmla="*/ 0 w 612"/>
                <a:gd name="T1" fmla="*/ 0 h 959"/>
                <a:gd name="T2" fmla="*/ 612 w 612"/>
                <a:gd name="T3" fmla="*/ 0 h 959"/>
                <a:gd name="T4" fmla="*/ 591 w 612"/>
                <a:gd name="T5" fmla="*/ 43 h 959"/>
                <a:gd name="T6" fmla="*/ 571 w 612"/>
                <a:gd name="T7" fmla="*/ 91 h 959"/>
                <a:gd name="T8" fmla="*/ 553 w 612"/>
                <a:gd name="T9" fmla="*/ 145 h 959"/>
                <a:gd name="T10" fmla="*/ 537 w 612"/>
                <a:gd name="T11" fmla="*/ 201 h 959"/>
                <a:gd name="T12" fmla="*/ 521 w 612"/>
                <a:gd name="T13" fmla="*/ 262 h 959"/>
                <a:gd name="T14" fmla="*/ 508 w 612"/>
                <a:gd name="T15" fmla="*/ 324 h 959"/>
                <a:gd name="T16" fmla="*/ 496 w 612"/>
                <a:gd name="T17" fmla="*/ 391 h 959"/>
                <a:gd name="T18" fmla="*/ 486 w 612"/>
                <a:gd name="T19" fmla="*/ 459 h 959"/>
                <a:gd name="T20" fmla="*/ 476 w 612"/>
                <a:gd name="T21" fmla="*/ 529 h 959"/>
                <a:gd name="T22" fmla="*/ 469 w 612"/>
                <a:gd name="T23" fmla="*/ 600 h 959"/>
                <a:gd name="T24" fmla="*/ 463 w 612"/>
                <a:gd name="T25" fmla="*/ 672 h 959"/>
                <a:gd name="T26" fmla="*/ 458 w 612"/>
                <a:gd name="T27" fmla="*/ 745 h 959"/>
                <a:gd name="T28" fmla="*/ 454 w 612"/>
                <a:gd name="T29" fmla="*/ 816 h 959"/>
                <a:gd name="T30" fmla="*/ 451 w 612"/>
                <a:gd name="T31" fmla="*/ 888 h 959"/>
                <a:gd name="T32" fmla="*/ 450 w 612"/>
                <a:gd name="T33" fmla="*/ 959 h 959"/>
                <a:gd name="T34" fmla="*/ 0 w 612"/>
                <a:gd name="T35" fmla="*/ 959 h 959"/>
                <a:gd name="T36" fmla="*/ 0 w 612"/>
                <a:gd name="T37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2" h="959">
                  <a:moveTo>
                    <a:pt x="0" y="0"/>
                  </a:moveTo>
                  <a:lnTo>
                    <a:pt x="612" y="0"/>
                  </a:lnTo>
                  <a:lnTo>
                    <a:pt x="591" y="43"/>
                  </a:lnTo>
                  <a:lnTo>
                    <a:pt x="571" y="91"/>
                  </a:lnTo>
                  <a:lnTo>
                    <a:pt x="553" y="145"/>
                  </a:lnTo>
                  <a:lnTo>
                    <a:pt x="537" y="201"/>
                  </a:lnTo>
                  <a:lnTo>
                    <a:pt x="521" y="262"/>
                  </a:lnTo>
                  <a:lnTo>
                    <a:pt x="508" y="324"/>
                  </a:lnTo>
                  <a:lnTo>
                    <a:pt x="496" y="391"/>
                  </a:lnTo>
                  <a:lnTo>
                    <a:pt x="486" y="459"/>
                  </a:lnTo>
                  <a:lnTo>
                    <a:pt x="476" y="529"/>
                  </a:lnTo>
                  <a:lnTo>
                    <a:pt x="469" y="600"/>
                  </a:lnTo>
                  <a:lnTo>
                    <a:pt x="463" y="672"/>
                  </a:lnTo>
                  <a:lnTo>
                    <a:pt x="458" y="745"/>
                  </a:lnTo>
                  <a:lnTo>
                    <a:pt x="454" y="816"/>
                  </a:lnTo>
                  <a:lnTo>
                    <a:pt x="451" y="888"/>
                  </a:lnTo>
                  <a:lnTo>
                    <a:pt x="450" y="959"/>
                  </a:lnTo>
                  <a:lnTo>
                    <a:pt x="0" y="9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97"/>
            <p:cNvSpPr>
              <a:spLocks/>
            </p:cNvSpPr>
            <p:nvPr/>
          </p:nvSpPr>
          <p:spPr bwMode="auto">
            <a:xfrm>
              <a:off x="3679825" y="3540126"/>
              <a:ext cx="92075" cy="168275"/>
            </a:xfrm>
            <a:custGeom>
              <a:avLst/>
              <a:gdLst>
                <a:gd name="T0" fmla="*/ 242 w 523"/>
                <a:gd name="T1" fmla="*/ 0 h 959"/>
                <a:gd name="T2" fmla="*/ 523 w 523"/>
                <a:gd name="T3" fmla="*/ 0 h 959"/>
                <a:gd name="T4" fmla="*/ 523 w 523"/>
                <a:gd name="T5" fmla="*/ 959 h 959"/>
                <a:gd name="T6" fmla="*/ 0 w 523"/>
                <a:gd name="T7" fmla="*/ 959 h 959"/>
                <a:gd name="T8" fmla="*/ 25 w 523"/>
                <a:gd name="T9" fmla="*/ 915 h 959"/>
                <a:gd name="T10" fmla="*/ 49 w 523"/>
                <a:gd name="T11" fmla="*/ 867 h 959"/>
                <a:gd name="T12" fmla="*/ 71 w 523"/>
                <a:gd name="T13" fmla="*/ 813 h 959"/>
                <a:gd name="T14" fmla="*/ 92 w 523"/>
                <a:gd name="T15" fmla="*/ 756 h 959"/>
                <a:gd name="T16" fmla="*/ 111 w 523"/>
                <a:gd name="T17" fmla="*/ 695 h 959"/>
                <a:gd name="T18" fmla="*/ 130 w 523"/>
                <a:gd name="T19" fmla="*/ 633 h 959"/>
                <a:gd name="T20" fmla="*/ 147 w 523"/>
                <a:gd name="T21" fmla="*/ 568 h 959"/>
                <a:gd name="T22" fmla="*/ 162 w 523"/>
                <a:gd name="T23" fmla="*/ 503 h 959"/>
                <a:gd name="T24" fmla="*/ 177 w 523"/>
                <a:gd name="T25" fmla="*/ 439 h 959"/>
                <a:gd name="T26" fmla="*/ 189 w 523"/>
                <a:gd name="T27" fmla="*/ 374 h 959"/>
                <a:gd name="T28" fmla="*/ 200 w 523"/>
                <a:gd name="T29" fmla="*/ 311 h 959"/>
                <a:gd name="T30" fmla="*/ 210 w 523"/>
                <a:gd name="T31" fmla="*/ 249 h 959"/>
                <a:gd name="T32" fmla="*/ 220 w 523"/>
                <a:gd name="T33" fmla="*/ 191 h 959"/>
                <a:gd name="T34" fmla="*/ 227 w 523"/>
                <a:gd name="T35" fmla="*/ 136 h 959"/>
                <a:gd name="T36" fmla="*/ 233 w 523"/>
                <a:gd name="T37" fmla="*/ 85 h 959"/>
                <a:gd name="T38" fmla="*/ 238 w 523"/>
                <a:gd name="T39" fmla="*/ 40 h 959"/>
                <a:gd name="T40" fmla="*/ 242 w 523"/>
                <a:gd name="T41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3" h="959">
                  <a:moveTo>
                    <a:pt x="242" y="0"/>
                  </a:moveTo>
                  <a:lnTo>
                    <a:pt x="523" y="0"/>
                  </a:lnTo>
                  <a:lnTo>
                    <a:pt x="523" y="959"/>
                  </a:lnTo>
                  <a:lnTo>
                    <a:pt x="0" y="959"/>
                  </a:lnTo>
                  <a:lnTo>
                    <a:pt x="25" y="915"/>
                  </a:lnTo>
                  <a:lnTo>
                    <a:pt x="49" y="867"/>
                  </a:lnTo>
                  <a:lnTo>
                    <a:pt x="71" y="813"/>
                  </a:lnTo>
                  <a:lnTo>
                    <a:pt x="92" y="756"/>
                  </a:lnTo>
                  <a:lnTo>
                    <a:pt x="111" y="695"/>
                  </a:lnTo>
                  <a:lnTo>
                    <a:pt x="130" y="633"/>
                  </a:lnTo>
                  <a:lnTo>
                    <a:pt x="147" y="568"/>
                  </a:lnTo>
                  <a:lnTo>
                    <a:pt x="162" y="503"/>
                  </a:lnTo>
                  <a:lnTo>
                    <a:pt x="177" y="439"/>
                  </a:lnTo>
                  <a:lnTo>
                    <a:pt x="189" y="374"/>
                  </a:lnTo>
                  <a:lnTo>
                    <a:pt x="200" y="311"/>
                  </a:lnTo>
                  <a:lnTo>
                    <a:pt x="210" y="249"/>
                  </a:lnTo>
                  <a:lnTo>
                    <a:pt x="220" y="191"/>
                  </a:lnTo>
                  <a:lnTo>
                    <a:pt x="227" y="136"/>
                  </a:lnTo>
                  <a:lnTo>
                    <a:pt x="233" y="85"/>
                  </a:lnTo>
                  <a:lnTo>
                    <a:pt x="238" y="40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8"/>
            <p:cNvSpPr>
              <a:spLocks/>
            </p:cNvSpPr>
            <p:nvPr/>
          </p:nvSpPr>
          <p:spPr bwMode="auto">
            <a:xfrm>
              <a:off x="3665538" y="3768726"/>
              <a:ext cx="106363" cy="168275"/>
            </a:xfrm>
            <a:custGeom>
              <a:avLst/>
              <a:gdLst>
                <a:gd name="T0" fmla="*/ 0 w 607"/>
                <a:gd name="T1" fmla="*/ 0 h 959"/>
                <a:gd name="T2" fmla="*/ 607 w 607"/>
                <a:gd name="T3" fmla="*/ 0 h 959"/>
                <a:gd name="T4" fmla="*/ 607 w 607"/>
                <a:gd name="T5" fmla="*/ 959 h 959"/>
                <a:gd name="T6" fmla="*/ 162 w 607"/>
                <a:gd name="T7" fmla="*/ 959 h 959"/>
                <a:gd name="T8" fmla="*/ 160 w 607"/>
                <a:gd name="T9" fmla="*/ 888 h 959"/>
                <a:gd name="T10" fmla="*/ 158 w 607"/>
                <a:gd name="T11" fmla="*/ 816 h 959"/>
                <a:gd name="T12" fmla="*/ 154 w 607"/>
                <a:gd name="T13" fmla="*/ 745 h 959"/>
                <a:gd name="T14" fmla="*/ 149 w 607"/>
                <a:gd name="T15" fmla="*/ 672 h 959"/>
                <a:gd name="T16" fmla="*/ 143 w 607"/>
                <a:gd name="T17" fmla="*/ 600 h 959"/>
                <a:gd name="T18" fmla="*/ 135 w 607"/>
                <a:gd name="T19" fmla="*/ 529 h 959"/>
                <a:gd name="T20" fmla="*/ 126 w 607"/>
                <a:gd name="T21" fmla="*/ 459 h 959"/>
                <a:gd name="T22" fmla="*/ 115 w 607"/>
                <a:gd name="T23" fmla="*/ 391 h 959"/>
                <a:gd name="T24" fmla="*/ 104 w 607"/>
                <a:gd name="T25" fmla="*/ 324 h 959"/>
                <a:gd name="T26" fmla="*/ 91 w 607"/>
                <a:gd name="T27" fmla="*/ 262 h 959"/>
                <a:gd name="T28" fmla="*/ 75 w 607"/>
                <a:gd name="T29" fmla="*/ 201 h 959"/>
                <a:gd name="T30" fmla="*/ 59 w 607"/>
                <a:gd name="T31" fmla="*/ 145 h 959"/>
                <a:gd name="T32" fmla="*/ 41 w 607"/>
                <a:gd name="T33" fmla="*/ 91 h 959"/>
                <a:gd name="T34" fmla="*/ 21 w 607"/>
                <a:gd name="T35" fmla="*/ 43 h 959"/>
                <a:gd name="T36" fmla="*/ 0 w 607"/>
                <a:gd name="T37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7" h="959">
                  <a:moveTo>
                    <a:pt x="0" y="0"/>
                  </a:moveTo>
                  <a:lnTo>
                    <a:pt x="607" y="0"/>
                  </a:lnTo>
                  <a:lnTo>
                    <a:pt x="607" y="959"/>
                  </a:lnTo>
                  <a:lnTo>
                    <a:pt x="162" y="959"/>
                  </a:lnTo>
                  <a:lnTo>
                    <a:pt x="160" y="888"/>
                  </a:lnTo>
                  <a:lnTo>
                    <a:pt x="158" y="816"/>
                  </a:lnTo>
                  <a:lnTo>
                    <a:pt x="154" y="745"/>
                  </a:lnTo>
                  <a:lnTo>
                    <a:pt x="149" y="672"/>
                  </a:lnTo>
                  <a:lnTo>
                    <a:pt x="143" y="600"/>
                  </a:lnTo>
                  <a:lnTo>
                    <a:pt x="135" y="529"/>
                  </a:lnTo>
                  <a:lnTo>
                    <a:pt x="126" y="459"/>
                  </a:lnTo>
                  <a:lnTo>
                    <a:pt x="115" y="391"/>
                  </a:lnTo>
                  <a:lnTo>
                    <a:pt x="104" y="324"/>
                  </a:lnTo>
                  <a:lnTo>
                    <a:pt x="91" y="262"/>
                  </a:lnTo>
                  <a:lnTo>
                    <a:pt x="75" y="201"/>
                  </a:lnTo>
                  <a:lnTo>
                    <a:pt x="59" y="145"/>
                  </a:lnTo>
                  <a:lnTo>
                    <a:pt x="41" y="91"/>
                  </a:lnTo>
                  <a:lnTo>
                    <a:pt x="21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9"/>
            <p:cNvSpPr>
              <a:spLocks/>
            </p:cNvSpPr>
            <p:nvPr/>
          </p:nvSpPr>
          <p:spPr bwMode="auto">
            <a:xfrm>
              <a:off x="3930650" y="3768726"/>
              <a:ext cx="50800" cy="168275"/>
            </a:xfrm>
            <a:custGeom>
              <a:avLst/>
              <a:gdLst>
                <a:gd name="T0" fmla="*/ 185 w 282"/>
                <a:gd name="T1" fmla="*/ 0 h 959"/>
                <a:gd name="T2" fmla="*/ 282 w 282"/>
                <a:gd name="T3" fmla="*/ 0 h 959"/>
                <a:gd name="T4" fmla="*/ 282 w 282"/>
                <a:gd name="T5" fmla="*/ 959 h 959"/>
                <a:gd name="T6" fmla="*/ 0 w 282"/>
                <a:gd name="T7" fmla="*/ 959 h 959"/>
                <a:gd name="T8" fmla="*/ 2 w 282"/>
                <a:gd name="T9" fmla="*/ 859 h 959"/>
                <a:gd name="T10" fmla="*/ 6 w 282"/>
                <a:gd name="T11" fmla="*/ 762 h 959"/>
                <a:gd name="T12" fmla="*/ 13 w 282"/>
                <a:gd name="T13" fmla="*/ 670 h 959"/>
                <a:gd name="T14" fmla="*/ 21 w 282"/>
                <a:gd name="T15" fmla="*/ 583 h 959"/>
                <a:gd name="T16" fmla="*/ 31 w 282"/>
                <a:gd name="T17" fmla="*/ 500 h 959"/>
                <a:gd name="T18" fmla="*/ 41 w 282"/>
                <a:gd name="T19" fmla="*/ 423 h 959"/>
                <a:gd name="T20" fmla="*/ 54 w 282"/>
                <a:gd name="T21" fmla="*/ 351 h 959"/>
                <a:gd name="T22" fmla="*/ 68 w 282"/>
                <a:gd name="T23" fmla="*/ 284 h 959"/>
                <a:gd name="T24" fmla="*/ 83 w 282"/>
                <a:gd name="T25" fmla="*/ 224 h 959"/>
                <a:gd name="T26" fmla="*/ 98 w 282"/>
                <a:gd name="T27" fmla="*/ 169 h 959"/>
                <a:gd name="T28" fmla="*/ 115 w 282"/>
                <a:gd name="T29" fmla="*/ 122 h 959"/>
                <a:gd name="T30" fmla="*/ 132 w 282"/>
                <a:gd name="T31" fmla="*/ 81 h 959"/>
                <a:gd name="T32" fmla="*/ 150 w 282"/>
                <a:gd name="T33" fmla="*/ 46 h 959"/>
                <a:gd name="T34" fmla="*/ 167 w 282"/>
                <a:gd name="T35" fmla="*/ 20 h 959"/>
                <a:gd name="T36" fmla="*/ 185 w 282"/>
                <a:gd name="T37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2" h="959">
                  <a:moveTo>
                    <a:pt x="185" y="0"/>
                  </a:moveTo>
                  <a:lnTo>
                    <a:pt x="282" y="0"/>
                  </a:lnTo>
                  <a:lnTo>
                    <a:pt x="282" y="959"/>
                  </a:lnTo>
                  <a:lnTo>
                    <a:pt x="0" y="959"/>
                  </a:lnTo>
                  <a:lnTo>
                    <a:pt x="2" y="859"/>
                  </a:lnTo>
                  <a:lnTo>
                    <a:pt x="6" y="762"/>
                  </a:lnTo>
                  <a:lnTo>
                    <a:pt x="13" y="670"/>
                  </a:lnTo>
                  <a:lnTo>
                    <a:pt x="21" y="583"/>
                  </a:lnTo>
                  <a:lnTo>
                    <a:pt x="31" y="500"/>
                  </a:lnTo>
                  <a:lnTo>
                    <a:pt x="41" y="423"/>
                  </a:lnTo>
                  <a:lnTo>
                    <a:pt x="54" y="351"/>
                  </a:lnTo>
                  <a:lnTo>
                    <a:pt x="68" y="284"/>
                  </a:lnTo>
                  <a:lnTo>
                    <a:pt x="83" y="224"/>
                  </a:lnTo>
                  <a:lnTo>
                    <a:pt x="98" y="169"/>
                  </a:lnTo>
                  <a:lnTo>
                    <a:pt x="115" y="122"/>
                  </a:lnTo>
                  <a:lnTo>
                    <a:pt x="132" y="81"/>
                  </a:lnTo>
                  <a:lnTo>
                    <a:pt x="150" y="46"/>
                  </a:lnTo>
                  <a:lnTo>
                    <a:pt x="167" y="20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00"/>
            <p:cNvSpPr>
              <a:spLocks/>
            </p:cNvSpPr>
            <p:nvPr/>
          </p:nvSpPr>
          <p:spPr bwMode="auto">
            <a:xfrm>
              <a:off x="3624263" y="3540126"/>
              <a:ext cx="79375" cy="168275"/>
            </a:xfrm>
            <a:custGeom>
              <a:avLst/>
              <a:gdLst>
                <a:gd name="T0" fmla="*/ 0 w 450"/>
                <a:gd name="T1" fmla="*/ 0 h 959"/>
                <a:gd name="T2" fmla="*/ 450 w 450"/>
                <a:gd name="T3" fmla="*/ 0 h 959"/>
                <a:gd name="T4" fmla="*/ 445 w 450"/>
                <a:gd name="T5" fmla="*/ 54 h 959"/>
                <a:gd name="T6" fmla="*/ 440 w 450"/>
                <a:gd name="T7" fmla="*/ 110 h 959"/>
                <a:gd name="T8" fmla="*/ 434 w 450"/>
                <a:gd name="T9" fmla="*/ 167 h 959"/>
                <a:gd name="T10" fmla="*/ 426 w 450"/>
                <a:gd name="T11" fmla="*/ 226 h 959"/>
                <a:gd name="T12" fmla="*/ 416 w 450"/>
                <a:gd name="T13" fmla="*/ 284 h 959"/>
                <a:gd name="T14" fmla="*/ 406 w 450"/>
                <a:gd name="T15" fmla="*/ 344 h 959"/>
                <a:gd name="T16" fmla="*/ 393 w 450"/>
                <a:gd name="T17" fmla="*/ 402 h 959"/>
                <a:gd name="T18" fmla="*/ 380 w 450"/>
                <a:gd name="T19" fmla="*/ 460 h 959"/>
                <a:gd name="T20" fmla="*/ 366 w 450"/>
                <a:gd name="T21" fmla="*/ 517 h 959"/>
                <a:gd name="T22" fmla="*/ 351 w 450"/>
                <a:gd name="T23" fmla="*/ 572 h 959"/>
                <a:gd name="T24" fmla="*/ 336 w 450"/>
                <a:gd name="T25" fmla="*/ 626 h 959"/>
                <a:gd name="T26" fmla="*/ 320 w 450"/>
                <a:gd name="T27" fmla="*/ 676 h 959"/>
                <a:gd name="T28" fmla="*/ 304 w 450"/>
                <a:gd name="T29" fmla="*/ 724 h 959"/>
                <a:gd name="T30" fmla="*/ 288 w 450"/>
                <a:gd name="T31" fmla="*/ 769 h 959"/>
                <a:gd name="T32" fmla="*/ 272 w 450"/>
                <a:gd name="T33" fmla="*/ 810 h 959"/>
                <a:gd name="T34" fmla="*/ 255 w 450"/>
                <a:gd name="T35" fmla="*/ 847 h 959"/>
                <a:gd name="T36" fmla="*/ 240 w 450"/>
                <a:gd name="T37" fmla="*/ 880 h 959"/>
                <a:gd name="T38" fmla="*/ 223 w 450"/>
                <a:gd name="T39" fmla="*/ 907 h 959"/>
                <a:gd name="T40" fmla="*/ 209 w 450"/>
                <a:gd name="T41" fmla="*/ 929 h 959"/>
                <a:gd name="T42" fmla="*/ 194 w 450"/>
                <a:gd name="T43" fmla="*/ 945 h 959"/>
                <a:gd name="T44" fmla="*/ 181 w 450"/>
                <a:gd name="T45" fmla="*/ 956 h 959"/>
                <a:gd name="T46" fmla="*/ 168 w 450"/>
                <a:gd name="T47" fmla="*/ 959 h 959"/>
                <a:gd name="T48" fmla="*/ 0 w 450"/>
                <a:gd name="T49" fmla="*/ 959 h 959"/>
                <a:gd name="T50" fmla="*/ 0 w 450"/>
                <a:gd name="T51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0" h="959">
                  <a:moveTo>
                    <a:pt x="0" y="0"/>
                  </a:moveTo>
                  <a:lnTo>
                    <a:pt x="450" y="0"/>
                  </a:lnTo>
                  <a:lnTo>
                    <a:pt x="445" y="54"/>
                  </a:lnTo>
                  <a:lnTo>
                    <a:pt x="440" y="110"/>
                  </a:lnTo>
                  <a:lnTo>
                    <a:pt x="434" y="167"/>
                  </a:lnTo>
                  <a:lnTo>
                    <a:pt x="426" y="226"/>
                  </a:lnTo>
                  <a:lnTo>
                    <a:pt x="416" y="284"/>
                  </a:lnTo>
                  <a:lnTo>
                    <a:pt x="406" y="344"/>
                  </a:lnTo>
                  <a:lnTo>
                    <a:pt x="393" y="402"/>
                  </a:lnTo>
                  <a:lnTo>
                    <a:pt x="380" y="460"/>
                  </a:lnTo>
                  <a:lnTo>
                    <a:pt x="366" y="517"/>
                  </a:lnTo>
                  <a:lnTo>
                    <a:pt x="351" y="572"/>
                  </a:lnTo>
                  <a:lnTo>
                    <a:pt x="336" y="626"/>
                  </a:lnTo>
                  <a:lnTo>
                    <a:pt x="320" y="676"/>
                  </a:lnTo>
                  <a:lnTo>
                    <a:pt x="304" y="724"/>
                  </a:lnTo>
                  <a:lnTo>
                    <a:pt x="288" y="769"/>
                  </a:lnTo>
                  <a:lnTo>
                    <a:pt x="272" y="810"/>
                  </a:lnTo>
                  <a:lnTo>
                    <a:pt x="255" y="847"/>
                  </a:lnTo>
                  <a:lnTo>
                    <a:pt x="240" y="880"/>
                  </a:lnTo>
                  <a:lnTo>
                    <a:pt x="223" y="907"/>
                  </a:lnTo>
                  <a:lnTo>
                    <a:pt x="209" y="929"/>
                  </a:lnTo>
                  <a:lnTo>
                    <a:pt x="194" y="945"/>
                  </a:lnTo>
                  <a:lnTo>
                    <a:pt x="181" y="956"/>
                  </a:lnTo>
                  <a:lnTo>
                    <a:pt x="168" y="959"/>
                  </a:lnTo>
                  <a:lnTo>
                    <a:pt x="0" y="9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01"/>
            <p:cNvSpPr>
              <a:spLocks/>
            </p:cNvSpPr>
            <p:nvPr/>
          </p:nvSpPr>
          <p:spPr bwMode="auto">
            <a:xfrm>
              <a:off x="3832225" y="3540126"/>
              <a:ext cx="92075" cy="168275"/>
            </a:xfrm>
            <a:custGeom>
              <a:avLst/>
              <a:gdLst>
                <a:gd name="T0" fmla="*/ 0 w 522"/>
                <a:gd name="T1" fmla="*/ 0 h 959"/>
                <a:gd name="T2" fmla="*/ 281 w 522"/>
                <a:gd name="T3" fmla="*/ 0 h 959"/>
                <a:gd name="T4" fmla="*/ 284 w 522"/>
                <a:gd name="T5" fmla="*/ 40 h 959"/>
                <a:gd name="T6" fmla="*/ 289 w 522"/>
                <a:gd name="T7" fmla="*/ 85 h 959"/>
                <a:gd name="T8" fmla="*/ 295 w 522"/>
                <a:gd name="T9" fmla="*/ 136 h 959"/>
                <a:gd name="T10" fmla="*/ 302 w 522"/>
                <a:gd name="T11" fmla="*/ 191 h 959"/>
                <a:gd name="T12" fmla="*/ 312 w 522"/>
                <a:gd name="T13" fmla="*/ 249 h 959"/>
                <a:gd name="T14" fmla="*/ 322 w 522"/>
                <a:gd name="T15" fmla="*/ 311 h 959"/>
                <a:gd name="T16" fmla="*/ 333 w 522"/>
                <a:gd name="T17" fmla="*/ 374 h 959"/>
                <a:gd name="T18" fmla="*/ 346 w 522"/>
                <a:gd name="T19" fmla="*/ 439 h 959"/>
                <a:gd name="T20" fmla="*/ 360 w 522"/>
                <a:gd name="T21" fmla="*/ 503 h 959"/>
                <a:gd name="T22" fmla="*/ 376 w 522"/>
                <a:gd name="T23" fmla="*/ 568 h 959"/>
                <a:gd name="T24" fmla="*/ 392 w 522"/>
                <a:gd name="T25" fmla="*/ 633 h 959"/>
                <a:gd name="T26" fmla="*/ 411 w 522"/>
                <a:gd name="T27" fmla="*/ 695 h 959"/>
                <a:gd name="T28" fmla="*/ 430 w 522"/>
                <a:gd name="T29" fmla="*/ 756 h 959"/>
                <a:gd name="T30" fmla="*/ 451 w 522"/>
                <a:gd name="T31" fmla="*/ 813 h 959"/>
                <a:gd name="T32" fmla="*/ 473 w 522"/>
                <a:gd name="T33" fmla="*/ 867 h 959"/>
                <a:gd name="T34" fmla="*/ 498 w 522"/>
                <a:gd name="T35" fmla="*/ 915 h 959"/>
                <a:gd name="T36" fmla="*/ 522 w 522"/>
                <a:gd name="T37" fmla="*/ 959 h 959"/>
                <a:gd name="T38" fmla="*/ 0 w 522"/>
                <a:gd name="T39" fmla="*/ 959 h 959"/>
                <a:gd name="T40" fmla="*/ 0 w 522"/>
                <a:gd name="T41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2" h="959">
                  <a:moveTo>
                    <a:pt x="0" y="0"/>
                  </a:moveTo>
                  <a:lnTo>
                    <a:pt x="281" y="0"/>
                  </a:lnTo>
                  <a:lnTo>
                    <a:pt x="284" y="40"/>
                  </a:lnTo>
                  <a:lnTo>
                    <a:pt x="289" y="85"/>
                  </a:lnTo>
                  <a:lnTo>
                    <a:pt x="295" y="136"/>
                  </a:lnTo>
                  <a:lnTo>
                    <a:pt x="302" y="191"/>
                  </a:lnTo>
                  <a:lnTo>
                    <a:pt x="312" y="249"/>
                  </a:lnTo>
                  <a:lnTo>
                    <a:pt x="322" y="311"/>
                  </a:lnTo>
                  <a:lnTo>
                    <a:pt x="333" y="374"/>
                  </a:lnTo>
                  <a:lnTo>
                    <a:pt x="346" y="439"/>
                  </a:lnTo>
                  <a:lnTo>
                    <a:pt x="360" y="503"/>
                  </a:lnTo>
                  <a:lnTo>
                    <a:pt x="376" y="568"/>
                  </a:lnTo>
                  <a:lnTo>
                    <a:pt x="392" y="633"/>
                  </a:lnTo>
                  <a:lnTo>
                    <a:pt x="411" y="695"/>
                  </a:lnTo>
                  <a:lnTo>
                    <a:pt x="430" y="756"/>
                  </a:lnTo>
                  <a:lnTo>
                    <a:pt x="451" y="813"/>
                  </a:lnTo>
                  <a:lnTo>
                    <a:pt x="473" y="867"/>
                  </a:lnTo>
                  <a:lnTo>
                    <a:pt x="498" y="915"/>
                  </a:lnTo>
                  <a:lnTo>
                    <a:pt x="522" y="959"/>
                  </a:lnTo>
                  <a:lnTo>
                    <a:pt x="0" y="9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02"/>
            <p:cNvSpPr>
              <a:spLocks/>
            </p:cNvSpPr>
            <p:nvPr/>
          </p:nvSpPr>
          <p:spPr bwMode="auto">
            <a:xfrm>
              <a:off x="3624263" y="3768726"/>
              <a:ext cx="49213" cy="168275"/>
            </a:xfrm>
            <a:custGeom>
              <a:avLst/>
              <a:gdLst>
                <a:gd name="T0" fmla="*/ 0 w 281"/>
                <a:gd name="T1" fmla="*/ 0 h 959"/>
                <a:gd name="T2" fmla="*/ 95 w 281"/>
                <a:gd name="T3" fmla="*/ 0 h 959"/>
                <a:gd name="T4" fmla="*/ 113 w 281"/>
                <a:gd name="T5" fmla="*/ 20 h 959"/>
                <a:gd name="T6" fmla="*/ 130 w 281"/>
                <a:gd name="T7" fmla="*/ 46 h 959"/>
                <a:gd name="T8" fmla="*/ 148 w 281"/>
                <a:gd name="T9" fmla="*/ 81 h 959"/>
                <a:gd name="T10" fmla="*/ 165 w 281"/>
                <a:gd name="T11" fmla="*/ 122 h 959"/>
                <a:gd name="T12" fmla="*/ 182 w 281"/>
                <a:gd name="T13" fmla="*/ 169 h 959"/>
                <a:gd name="T14" fmla="*/ 197 w 281"/>
                <a:gd name="T15" fmla="*/ 224 h 959"/>
                <a:gd name="T16" fmla="*/ 212 w 281"/>
                <a:gd name="T17" fmla="*/ 284 h 959"/>
                <a:gd name="T18" fmla="*/ 226 w 281"/>
                <a:gd name="T19" fmla="*/ 351 h 959"/>
                <a:gd name="T20" fmla="*/ 239 w 281"/>
                <a:gd name="T21" fmla="*/ 423 h 959"/>
                <a:gd name="T22" fmla="*/ 250 w 281"/>
                <a:gd name="T23" fmla="*/ 500 h 959"/>
                <a:gd name="T24" fmla="*/ 259 w 281"/>
                <a:gd name="T25" fmla="*/ 583 h 959"/>
                <a:gd name="T26" fmla="*/ 267 w 281"/>
                <a:gd name="T27" fmla="*/ 670 h 959"/>
                <a:gd name="T28" fmla="*/ 274 w 281"/>
                <a:gd name="T29" fmla="*/ 762 h 959"/>
                <a:gd name="T30" fmla="*/ 278 w 281"/>
                <a:gd name="T31" fmla="*/ 859 h 959"/>
                <a:gd name="T32" fmla="*/ 281 w 281"/>
                <a:gd name="T33" fmla="*/ 959 h 959"/>
                <a:gd name="T34" fmla="*/ 0 w 281"/>
                <a:gd name="T35" fmla="*/ 959 h 959"/>
                <a:gd name="T36" fmla="*/ 0 w 281"/>
                <a:gd name="T37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1" h="959">
                  <a:moveTo>
                    <a:pt x="0" y="0"/>
                  </a:moveTo>
                  <a:lnTo>
                    <a:pt x="95" y="0"/>
                  </a:lnTo>
                  <a:lnTo>
                    <a:pt x="113" y="20"/>
                  </a:lnTo>
                  <a:lnTo>
                    <a:pt x="130" y="46"/>
                  </a:lnTo>
                  <a:lnTo>
                    <a:pt x="148" y="81"/>
                  </a:lnTo>
                  <a:lnTo>
                    <a:pt x="165" y="122"/>
                  </a:lnTo>
                  <a:lnTo>
                    <a:pt x="182" y="169"/>
                  </a:lnTo>
                  <a:lnTo>
                    <a:pt x="197" y="224"/>
                  </a:lnTo>
                  <a:lnTo>
                    <a:pt x="212" y="284"/>
                  </a:lnTo>
                  <a:lnTo>
                    <a:pt x="226" y="351"/>
                  </a:lnTo>
                  <a:lnTo>
                    <a:pt x="239" y="423"/>
                  </a:lnTo>
                  <a:lnTo>
                    <a:pt x="250" y="500"/>
                  </a:lnTo>
                  <a:lnTo>
                    <a:pt x="259" y="583"/>
                  </a:lnTo>
                  <a:lnTo>
                    <a:pt x="267" y="670"/>
                  </a:lnTo>
                  <a:lnTo>
                    <a:pt x="274" y="762"/>
                  </a:lnTo>
                  <a:lnTo>
                    <a:pt x="278" y="859"/>
                  </a:lnTo>
                  <a:lnTo>
                    <a:pt x="281" y="959"/>
                  </a:lnTo>
                  <a:lnTo>
                    <a:pt x="0" y="9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03"/>
            <p:cNvSpPr>
              <a:spLocks/>
            </p:cNvSpPr>
            <p:nvPr/>
          </p:nvSpPr>
          <p:spPr bwMode="auto">
            <a:xfrm>
              <a:off x="3902075" y="3540126"/>
              <a:ext cx="79375" cy="168275"/>
            </a:xfrm>
            <a:custGeom>
              <a:avLst/>
              <a:gdLst>
                <a:gd name="T0" fmla="*/ 0 w 450"/>
                <a:gd name="T1" fmla="*/ 0 h 959"/>
                <a:gd name="T2" fmla="*/ 450 w 450"/>
                <a:gd name="T3" fmla="*/ 0 h 959"/>
                <a:gd name="T4" fmla="*/ 450 w 450"/>
                <a:gd name="T5" fmla="*/ 959 h 959"/>
                <a:gd name="T6" fmla="*/ 281 w 450"/>
                <a:gd name="T7" fmla="*/ 959 h 959"/>
                <a:gd name="T8" fmla="*/ 268 w 450"/>
                <a:gd name="T9" fmla="*/ 956 h 959"/>
                <a:gd name="T10" fmla="*/ 256 w 450"/>
                <a:gd name="T11" fmla="*/ 946 h 959"/>
                <a:gd name="T12" fmla="*/ 243 w 450"/>
                <a:gd name="T13" fmla="*/ 931 h 959"/>
                <a:gd name="T14" fmla="*/ 229 w 450"/>
                <a:gd name="T15" fmla="*/ 911 h 959"/>
                <a:gd name="T16" fmla="*/ 214 w 450"/>
                <a:gd name="T17" fmla="*/ 886 h 959"/>
                <a:gd name="T18" fmla="*/ 199 w 450"/>
                <a:gd name="T19" fmla="*/ 856 h 959"/>
                <a:gd name="T20" fmla="*/ 184 w 450"/>
                <a:gd name="T21" fmla="*/ 821 h 959"/>
                <a:gd name="T22" fmla="*/ 168 w 450"/>
                <a:gd name="T23" fmla="*/ 783 h 959"/>
                <a:gd name="T24" fmla="*/ 153 w 450"/>
                <a:gd name="T25" fmla="*/ 742 h 959"/>
                <a:gd name="T26" fmla="*/ 138 w 450"/>
                <a:gd name="T27" fmla="*/ 697 h 959"/>
                <a:gd name="T28" fmla="*/ 122 w 450"/>
                <a:gd name="T29" fmla="*/ 650 h 959"/>
                <a:gd name="T30" fmla="*/ 107 w 450"/>
                <a:gd name="T31" fmla="*/ 600 h 959"/>
                <a:gd name="T32" fmla="*/ 93 w 450"/>
                <a:gd name="T33" fmla="*/ 549 h 959"/>
                <a:gd name="T34" fmla="*/ 78 w 450"/>
                <a:gd name="T35" fmla="*/ 495 h 959"/>
                <a:gd name="T36" fmla="*/ 65 w 450"/>
                <a:gd name="T37" fmla="*/ 440 h 959"/>
                <a:gd name="T38" fmla="*/ 53 w 450"/>
                <a:gd name="T39" fmla="*/ 385 h 959"/>
                <a:gd name="T40" fmla="*/ 41 w 450"/>
                <a:gd name="T41" fmla="*/ 328 h 959"/>
                <a:gd name="T42" fmla="*/ 30 w 450"/>
                <a:gd name="T43" fmla="*/ 272 h 959"/>
                <a:gd name="T44" fmla="*/ 21 w 450"/>
                <a:gd name="T45" fmla="*/ 215 h 959"/>
                <a:gd name="T46" fmla="*/ 14 w 450"/>
                <a:gd name="T47" fmla="*/ 160 h 959"/>
                <a:gd name="T48" fmla="*/ 7 w 450"/>
                <a:gd name="T49" fmla="*/ 106 h 959"/>
                <a:gd name="T50" fmla="*/ 3 w 450"/>
                <a:gd name="T51" fmla="*/ 51 h 959"/>
                <a:gd name="T52" fmla="*/ 0 w 450"/>
                <a:gd name="T53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959">
                  <a:moveTo>
                    <a:pt x="0" y="0"/>
                  </a:moveTo>
                  <a:lnTo>
                    <a:pt x="450" y="0"/>
                  </a:lnTo>
                  <a:lnTo>
                    <a:pt x="450" y="959"/>
                  </a:lnTo>
                  <a:lnTo>
                    <a:pt x="281" y="959"/>
                  </a:lnTo>
                  <a:lnTo>
                    <a:pt x="268" y="956"/>
                  </a:lnTo>
                  <a:lnTo>
                    <a:pt x="256" y="946"/>
                  </a:lnTo>
                  <a:lnTo>
                    <a:pt x="243" y="931"/>
                  </a:lnTo>
                  <a:lnTo>
                    <a:pt x="229" y="911"/>
                  </a:lnTo>
                  <a:lnTo>
                    <a:pt x="214" y="886"/>
                  </a:lnTo>
                  <a:lnTo>
                    <a:pt x="199" y="856"/>
                  </a:lnTo>
                  <a:lnTo>
                    <a:pt x="184" y="821"/>
                  </a:lnTo>
                  <a:lnTo>
                    <a:pt x="168" y="783"/>
                  </a:lnTo>
                  <a:lnTo>
                    <a:pt x="153" y="742"/>
                  </a:lnTo>
                  <a:lnTo>
                    <a:pt x="138" y="697"/>
                  </a:lnTo>
                  <a:lnTo>
                    <a:pt x="122" y="650"/>
                  </a:lnTo>
                  <a:lnTo>
                    <a:pt x="107" y="600"/>
                  </a:lnTo>
                  <a:lnTo>
                    <a:pt x="93" y="549"/>
                  </a:lnTo>
                  <a:lnTo>
                    <a:pt x="78" y="495"/>
                  </a:lnTo>
                  <a:lnTo>
                    <a:pt x="65" y="440"/>
                  </a:lnTo>
                  <a:lnTo>
                    <a:pt x="53" y="385"/>
                  </a:lnTo>
                  <a:lnTo>
                    <a:pt x="41" y="328"/>
                  </a:lnTo>
                  <a:lnTo>
                    <a:pt x="30" y="272"/>
                  </a:lnTo>
                  <a:lnTo>
                    <a:pt x="21" y="215"/>
                  </a:lnTo>
                  <a:lnTo>
                    <a:pt x="14" y="160"/>
                  </a:lnTo>
                  <a:lnTo>
                    <a:pt x="7" y="106"/>
                  </a:lnTo>
                  <a:lnTo>
                    <a:pt x="3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4410321" y="3440113"/>
            <a:ext cx="555625" cy="596900"/>
            <a:chOff x="4438650" y="3440113"/>
            <a:chExt cx="555625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108"/>
            <p:cNvSpPr>
              <a:spLocks noEditPoints="1"/>
            </p:cNvSpPr>
            <p:nvPr/>
          </p:nvSpPr>
          <p:spPr bwMode="auto">
            <a:xfrm>
              <a:off x="4438650" y="3440113"/>
              <a:ext cx="555625" cy="596900"/>
            </a:xfrm>
            <a:custGeom>
              <a:avLst/>
              <a:gdLst>
                <a:gd name="T0" fmla="*/ 262 w 3150"/>
                <a:gd name="T1" fmla="*/ 3268 h 3384"/>
                <a:gd name="T2" fmla="*/ 2922 w 3150"/>
                <a:gd name="T3" fmla="*/ 3233 h 3384"/>
                <a:gd name="T4" fmla="*/ 2435 w 3150"/>
                <a:gd name="T5" fmla="*/ 2725 h 3384"/>
                <a:gd name="T6" fmla="*/ 2266 w 3150"/>
                <a:gd name="T7" fmla="*/ 2973 h 3384"/>
                <a:gd name="T8" fmla="*/ 2345 w 3150"/>
                <a:gd name="T9" fmla="*/ 2973 h 3384"/>
                <a:gd name="T10" fmla="*/ 2514 w 3150"/>
                <a:gd name="T11" fmla="*/ 2725 h 3384"/>
                <a:gd name="T12" fmla="*/ 2154 w 3150"/>
                <a:gd name="T13" fmla="*/ 2725 h 3384"/>
                <a:gd name="T14" fmla="*/ 1985 w 3150"/>
                <a:gd name="T15" fmla="*/ 2973 h 3384"/>
                <a:gd name="T16" fmla="*/ 2064 w 3150"/>
                <a:gd name="T17" fmla="*/ 2973 h 3384"/>
                <a:gd name="T18" fmla="*/ 2233 w 3150"/>
                <a:gd name="T19" fmla="*/ 2725 h 3384"/>
                <a:gd name="T20" fmla="*/ 2435 w 3150"/>
                <a:gd name="T21" fmla="*/ 2442 h 3384"/>
                <a:gd name="T22" fmla="*/ 2323 w 3150"/>
                <a:gd name="T23" fmla="*/ 2634 h 3384"/>
                <a:gd name="T24" fmla="*/ 2401 w 3150"/>
                <a:gd name="T25" fmla="*/ 2634 h 3384"/>
                <a:gd name="T26" fmla="*/ 2514 w 3150"/>
                <a:gd name="T27" fmla="*/ 2442 h 3384"/>
                <a:gd name="T28" fmla="*/ 1965 w 3150"/>
                <a:gd name="T29" fmla="*/ 1533 h 3384"/>
                <a:gd name="T30" fmla="*/ 1858 w 3150"/>
                <a:gd name="T31" fmla="*/ 1661 h 3384"/>
                <a:gd name="T32" fmla="*/ 1895 w 3150"/>
                <a:gd name="T33" fmla="*/ 2027 h 3384"/>
                <a:gd name="T34" fmla="*/ 2056 w 3150"/>
                <a:gd name="T35" fmla="*/ 2084 h 3384"/>
                <a:gd name="T36" fmla="*/ 2184 w 3150"/>
                <a:gd name="T37" fmla="*/ 1978 h 3384"/>
                <a:gd name="T38" fmla="*/ 2171 w 3150"/>
                <a:gd name="T39" fmla="*/ 1606 h 3384"/>
                <a:gd name="T40" fmla="*/ 2025 w 3150"/>
                <a:gd name="T41" fmla="*/ 1523 h 3384"/>
                <a:gd name="T42" fmla="*/ 995 w 3150"/>
                <a:gd name="T43" fmla="*/ 1582 h 3384"/>
                <a:gd name="T44" fmla="*/ 958 w 3150"/>
                <a:gd name="T45" fmla="*/ 1948 h 3384"/>
                <a:gd name="T46" fmla="*/ 1065 w 3150"/>
                <a:gd name="T47" fmla="*/ 2077 h 3384"/>
                <a:gd name="T48" fmla="*/ 1234 w 3150"/>
                <a:gd name="T49" fmla="*/ 2048 h 3384"/>
                <a:gd name="T50" fmla="*/ 1294 w 3150"/>
                <a:gd name="T51" fmla="*/ 1692 h 3384"/>
                <a:gd name="T52" fmla="*/ 1211 w 3150"/>
                <a:gd name="T53" fmla="*/ 1545 h 3384"/>
                <a:gd name="T54" fmla="*/ 748 w 3150"/>
                <a:gd name="T55" fmla="*/ 976 h 3384"/>
                <a:gd name="T56" fmla="*/ 635 w 3150"/>
                <a:gd name="T57" fmla="*/ 1168 h 3384"/>
                <a:gd name="T58" fmla="*/ 714 w 3150"/>
                <a:gd name="T59" fmla="*/ 1168 h 3384"/>
                <a:gd name="T60" fmla="*/ 826 w 3150"/>
                <a:gd name="T61" fmla="*/ 976 h 3384"/>
                <a:gd name="T62" fmla="*/ 1085 w 3150"/>
                <a:gd name="T63" fmla="*/ 638 h 3384"/>
                <a:gd name="T64" fmla="*/ 916 w 3150"/>
                <a:gd name="T65" fmla="*/ 885 h 3384"/>
                <a:gd name="T66" fmla="*/ 995 w 3150"/>
                <a:gd name="T67" fmla="*/ 885 h 3384"/>
                <a:gd name="T68" fmla="*/ 1164 w 3150"/>
                <a:gd name="T69" fmla="*/ 638 h 3384"/>
                <a:gd name="T70" fmla="*/ 804 w 3150"/>
                <a:gd name="T71" fmla="*/ 638 h 3384"/>
                <a:gd name="T72" fmla="*/ 635 w 3150"/>
                <a:gd name="T73" fmla="*/ 885 h 3384"/>
                <a:gd name="T74" fmla="*/ 714 w 3150"/>
                <a:gd name="T75" fmla="*/ 885 h 3384"/>
                <a:gd name="T76" fmla="*/ 883 w 3150"/>
                <a:gd name="T77" fmla="*/ 638 h 3384"/>
                <a:gd name="T78" fmla="*/ 1744 w 3150"/>
                <a:gd name="T79" fmla="*/ 3046 h 3384"/>
                <a:gd name="T80" fmla="*/ 1519 w 3150"/>
                <a:gd name="T81" fmla="*/ 564 h 3384"/>
                <a:gd name="T82" fmla="*/ 233 w 3150"/>
                <a:gd name="T83" fmla="*/ 139 h 3384"/>
                <a:gd name="T84" fmla="*/ 254 w 3150"/>
                <a:gd name="T85" fmla="*/ 218 h 3384"/>
                <a:gd name="T86" fmla="*/ 2915 w 3150"/>
                <a:gd name="T87" fmla="*/ 204 h 3384"/>
                <a:gd name="T88" fmla="*/ 2887 w 3150"/>
                <a:gd name="T89" fmla="*/ 116 h 3384"/>
                <a:gd name="T90" fmla="*/ 2928 w 3150"/>
                <a:gd name="T91" fmla="*/ 10 h 3384"/>
                <a:gd name="T92" fmla="*/ 3034 w 3150"/>
                <a:gd name="T93" fmla="*/ 138 h 3384"/>
                <a:gd name="T94" fmla="*/ 2976 w 3150"/>
                <a:gd name="T95" fmla="*/ 298 h 3384"/>
                <a:gd name="T96" fmla="*/ 3122 w 3150"/>
                <a:gd name="T97" fmla="*/ 3054 h 3384"/>
                <a:gd name="T98" fmla="*/ 3140 w 3150"/>
                <a:gd name="T99" fmla="*/ 3137 h 3384"/>
                <a:gd name="T100" fmla="*/ 3034 w 3150"/>
                <a:gd name="T101" fmla="*/ 3246 h 3384"/>
                <a:gd name="T102" fmla="*/ 2928 w 3150"/>
                <a:gd name="T103" fmla="*/ 3374 h 3384"/>
                <a:gd name="T104" fmla="*/ 194 w 3150"/>
                <a:gd name="T105" fmla="*/ 3361 h 3384"/>
                <a:gd name="T106" fmla="*/ 113 w 3150"/>
                <a:gd name="T107" fmla="*/ 3215 h 3384"/>
                <a:gd name="T108" fmla="*/ 2 w 3150"/>
                <a:gd name="T109" fmla="*/ 3120 h 3384"/>
                <a:gd name="T110" fmla="*/ 56 w 3150"/>
                <a:gd name="T111" fmla="*/ 3046 h 3384"/>
                <a:gd name="T112" fmla="*/ 135 w 3150"/>
                <a:gd name="T113" fmla="*/ 255 h 3384"/>
                <a:gd name="T114" fmla="*/ 136 w 3150"/>
                <a:gd name="T115" fmla="*/ 83 h 3384"/>
                <a:gd name="T116" fmla="*/ 281 w 3150"/>
                <a:gd name="T117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0" h="3384">
                  <a:moveTo>
                    <a:pt x="225" y="3158"/>
                  </a:moveTo>
                  <a:lnTo>
                    <a:pt x="225" y="3215"/>
                  </a:lnTo>
                  <a:lnTo>
                    <a:pt x="227" y="3233"/>
                  </a:lnTo>
                  <a:lnTo>
                    <a:pt x="234" y="3250"/>
                  </a:lnTo>
                  <a:lnTo>
                    <a:pt x="246" y="3261"/>
                  </a:lnTo>
                  <a:lnTo>
                    <a:pt x="262" y="3268"/>
                  </a:lnTo>
                  <a:lnTo>
                    <a:pt x="281" y="3271"/>
                  </a:lnTo>
                  <a:lnTo>
                    <a:pt x="2869" y="3271"/>
                  </a:lnTo>
                  <a:lnTo>
                    <a:pt x="2887" y="3268"/>
                  </a:lnTo>
                  <a:lnTo>
                    <a:pt x="2903" y="3261"/>
                  </a:lnTo>
                  <a:lnTo>
                    <a:pt x="2915" y="3250"/>
                  </a:lnTo>
                  <a:lnTo>
                    <a:pt x="2922" y="3233"/>
                  </a:lnTo>
                  <a:lnTo>
                    <a:pt x="2925" y="3215"/>
                  </a:lnTo>
                  <a:lnTo>
                    <a:pt x="2925" y="3158"/>
                  </a:lnTo>
                  <a:lnTo>
                    <a:pt x="225" y="3158"/>
                  </a:lnTo>
                  <a:close/>
                  <a:moveTo>
                    <a:pt x="2466" y="2708"/>
                  </a:moveTo>
                  <a:lnTo>
                    <a:pt x="2449" y="2713"/>
                  </a:lnTo>
                  <a:lnTo>
                    <a:pt x="2435" y="2725"/>
                  </a:lnTo>
                  <a:lnTo>
                    <a:pt x="2266" y="2894"/>
                  </a:lnTo>
                  <a:lnTo>
                    <a:pt x="2256" y="2908"/>
                  </a:lnTo>
                  <a:lnTo>
                    <a:pt x="2250" y="2925"/>
                  </a:lnTo>
                  <a:lnTo>
                    <a:pt x="2250" y="2941"/>
                  </a:lnTo>
                  <a:lnTo>
                    <a:pt x="2256" y="2957"/>
                  </a:lnTo>
                  <a:lnTo>
                    <a:pt x="2266" y="2973"/>
                  </a:lnTo>
                  <a:lnTo>
                    <a:pt x="2278" y="2982"/>
                  </a:lnTo>
                  <a:lnTo>
                    <a:pt x="2291" y="2987"/>
                  </a:lnTo>
                  <a:lnTo>
                    <a:pt x="2306" y="2989"/>
                  </a:lnTo>
                  <a:lnTo>
                    <a:pt x="2321" y="2987"/>
                  </a:lnTo>
                  <a:lnTo>
                    <a:pt x="2334" y="2982"/>
                  </a:lnTo>
                  <a:lnTo>
                    <a:pt x="2345" y="2973"/>
                  </a:lnTo>
                  <a:lnTo>
                    <a:pt x="2514" y="2804"/>
                  </a:lnTo>
                  <a:lnTo>
                    <a:pt x="2525" y="2788"/>
                  </a:lnTo>
                  <a:lnTo>
                    <a:pt x="2530" y="2772"/>
                  </a:lnTo>
                  <a:lnTo>
                    <a:pt x="2530" y="2755"/>
                  </a:lnTo>
                  <a:lnTo>
                    <a:pt x="2525" y="2739"/>
                  </a:lnTo>
                  <a:lnTo>
                    <a:pt x="2514" y="2725"/>
                  </a:lnTo>
                  <a:lnTo>
                    <a:pt x="2500" y="2713"/>
                  </a:lnTo>
                  <a:lnTo>
                    <a:pt x="2483" y="2708"/>
                  </a:lnTo>
                  <a:lnTo>
                    <a:pt x="2466" y="2708"/>
                  </a:lnTo>
                  <a:close/>
                  <a:moveTo>
                    <a:pt x="2185" y="2708"/>
                  </a:moveTo>
                  <a:lnTo>
                    <a:pt x="2168" y="2713"/>
                  </a:lnTo>
                  <a:lnTo>
                    <a:pt x="2154" y="2725"/>
                  </a:lnTo>
                  <a:lnTo>
                    <a:pt x="1985" y="2894"/>
                  </a:lnTo>
                  <a:lnTo>
                    <a:pt x="1975" y="2908"/>
                  </a:lnTo>
                  <a:lnTo>
                    <a:pt x="1969" y="2925"/>
                  </a:lnTo>
                  <a:lnTo>
                    <a:pt x="1969" y="2941"/>
                  </a:lnTo>
                  <a:lnTo>
                    <a:pt x="1975" y="2957"/>
                  </a:lnTo>
                  <a:lnTo>
                    <a:pt x="1985" y="2973"/>
                  </a:lnTo>
                  <a:lnTo>
                    <a:pt x="1996" y="2982"/>
                  </a:lnTo>
                  <a:lnTo>
                    <a:pt x="2010" y="2987"/>
                  </a:lnTo>
                  <a:lnTo>
                    <a:pt x="2025" y="2989"/>
                  </a:lnTo>
                  <a:lnTo>
                    <a:pt x="2039" y="2987"/>
                  </a:lnTo>
                  <a:lnTo>
                    <a:pt x="2053" y="2982"/>
                  </a:lnTo>
                  <a:lnTo>
                    <a:pt x="2064" y="2973"/>
                  </a:lnTo>
                  <a:lnTo>
                    <a:pt x="2233" y="2804"/>
                  </a:lnTo>
                  <a:lnTo>
                    <a:pt x="2244" y="2788"/>
                  </a:lnTo>
                  <a:lnTo>
                    <a:pt x="2249" y="2772"/>
                  </a:lnTo>
                  <a:lnTo>
                    <a:pt x="2249" y="2755"/>
                  </a:lnTo>
                  <a:lnTo>
                    <a:pt x="2244" y="2739"/>
                  </a:lnTo>
                  <a:lnTo>
                    <a:pt x="2233" y="2725"/>
                  </a:lnTo>
                  <a:lnTo>
                    <a:pt x="2218" y="2713"/>
                  </a:lnTo>
                  <a:lnTo>
                    <a:pt x="2202" y="2708"/>
                  </a:lnTo>
                  <a:lnTo>
                    <a:pt x="2185" y="2708"/>
                  </a:lnTo>
                  <a:close/>
                  <a:moveTo>
                    <a:pt x="2466" y="2426"/>
                  </a:moveTo>
                  <a:lnTo>
                    <a:pt x="2449" y="2431"/>
                  </a:lnTo>
                  <a:lnTo>
                    <a:pt x="2435" y="2442"/>
                  </a:lnTo>
                  <a:lnTo>
                    <a:pt x="2323" y="2555"/>
                  </a:lnTo>
                  <a:lnTo>
                    <a:pt x="2312" y="2570"/>
                  </a:lnTo>
                  <a:lnTo>
                    <a:pt x="2306" y="2586"/>
                  </a:lnTo>
                  <a:lnTo>
                    <a:pt x="2306" y="2603"/>
                  </a:lnTo>
                  <a:lnTo>
                    <a:pt x="2312" y="2619"/>
                  </a:lnTo>
                  <a:lnTo>
                    <a:pt x="2323" y="2634"/>
                  </a:lnTo>
                  <a:lnTo>
                    <a:pt x="2334" y="2644"/>
                  </a:lnTo>
                  <a:lnTo>
                    <a:pt x="2347" y="2649"/>
                  </a:lnTo>
                  <a:lnTo>
                    <a:pt x="2363" y="2651"/>
                  </a:lnTo>
                  <a:lnTo>
                    <a:pt x="2377" y="2649"/>
                  </a:lnTo>
                  <a:lnTo>
                    <a:pt x="2390" y="2644"/>
                  </a:lnTo>
                  <a:lnTo>
                    <a:pt x="2401" y="2634"/>
                  </a:lnTo>
                  <a:lnTo>
                    <a:pt x="2514" y="2522"/>
                  </a:lnTo>
                  <a:lnTo>
                    <a:pt x="2525" y="2506"/>
                  </a:lnTo>
                  <a:lnTo>
                    <a:pt x="2530" y="2490"/>
                  </a:lnTo>
                  <a:lnTo>
                    <a:pt x="2530" y="2473"/>
                  </a:lnTo>
                  <a:lnTo>
                    <a:pt x="2525" y="2457"/>
                  </a:lnTo>
                  <a:lnTo>
                    <a:pt x="2514" y="2442"/>
                  </a:lnTo>
                  <a:lnTo>
                    <a:pt x="2500" y="2431"/>
                  </a:lnTo>
                  <a:lnTo>
                    <a:pt x="2483" y="2426"/>
                  </a:lnTo>
                  <a:lnTo>
                    <a:pt x="2466" y="2426"/>
                  </a:lnTo>
                  <a:close/>
                  <a:moveTo>
                    <a:pt x="2025" y="1523"/>
                  </a:moveTo>
                  <a:lnTo>
                    <a:pt x="1993" y="1526"/>
                  </a:lnTo>
                  <a:lnTo>
                    <a:pt x="1965" y="1533"/>
                  </a:lnTo>
                  <a:lnTo>
                    <a:pt x="1938" y="1545"/>
                  </a:lnTo>
                  <a:lnTo>
                    <a:pt x="1915" y="1562"/>
                  </a:lnTo>
                  <a:lnTo>
                    <a:pt x="1895" y="1582"/>
                  </a:lnTo>
                  <a:lnTo>
                    <a:pt x="1879" y="1606"/>
                  </a:lnTo>
                  <a:lnTo>
                    <a:pt x="1866" y="1631"/>
                  </a:lnTo>
                  <a:lnTo>
                    <a:pt x="1858" y="1661"/>
                  </a:lnTo>
                  <a:lnTo>
                    <a:pt x="1856" y="1692"/>
                  </a:lnTo>
                  <a:lnTo>
                    <a:pt x="1856" y="1918"/>
                  </a:lnTo>
                  <a:lnTo>
                    <a:pt x="1858" y="1948"/>
                  </a:lnTo>
                  <a:lnTo>
                    <a:pt x="1866" y="1978"/>
                  </a:lnTo>
                  <a:lnTo>
                    <a:pt x="1879" y="2004"/>
                  </a:lnTo>
                  <a:lnTo>
                    <a:pt x="1895" y="2027"/>
                  </a:lnTo>
                  <a:lnTo>
                    <a:pt x="1915" y="2048"/>
                  </a:lnTo>
                  <a:lnTo>
                    <a:pt x="1938" y="2064"/>
                  </a:lnTo>
                  <a:lnTo>
                    <a:pt x="1965" y="2077"/>
                  </a:lnTo>
                  <a:lnTo>
                    <a:pt x="1993" y="2084"/>
                  </a:lnTo>
                  <a:lnTo>
                    <a:pt x="2025" y="2087"/>
                  </a:lnTo>
                  <a:lnTo>
                    <a:pt x="2056" y="2084"/>
                  </a:lnTo>
                  <a:lnTo>
                    <a:pt x="2084" y="2077"/>
                  </a:lnTo>
                  <a:lnTo>
                    <a:pt x="2111" y="2064"/>
                  </a:lnTo>
                  <a:lnTo>
                    <a:pt x="2134" y="2048"/>
                  </a:lnTo>
                  <a:lnTo>
                    <a:pt x="2155" y="2027"/>
                  </a:lnTo>
                  <a:lnTo>
                    <a:pt x="2171" y="2004"/>
                  </a:lnTo>
                  <a:lnTo>
                    <a:pt x="2184" y="1978"/>
                  </a:lnTo>
                  <a:lnTo>
                    <a:pt x="2191" y="1948"/>
                  </a:lnTo>
                  <a:lnTo>
                    <a:pt x="2194" y="1918"/>
                  </a:lnTo>
                  <a:lnTo>
                    <a:pt x="2194" y="1692"/>
                  </a:lnTo>
                  <a:lnTo>
                    <a:pt x="2191" y="1661"/>
                  </a:lnTo>
                  <a:lnTo>
                    <a:pt x="2184" y="1631"/>
                  </a:lnTo>
                  <a:lnTo>
                    <a:pt x="2171" y="1606"/>
                  </a:lnTo>
                  <a:lnTo>
                    <a:pt x="2155" y="1582"/>
                  </a:lnTo>
                  <a:lnTo>
                    <a:pt x="2134" y="1562"/>
                  </a:lnTo>
                  <a:lnTo>
                    <a:pt x="2111" y="1545"/>
                  </a:lnTo>
                  <a:lnTo>
                    <a:pt x="2084" y="1533"/>
                  </a:lnTo>
                  <a:lnTo>
                    <a:pt x="2056" y="1526"/>
                  </a:lnTo>
                  <a:lnTo>
                    <a:pt x="2025" y="1523"/>
                  </a:lnTo>
                  <a:close/>
                  <a:moveTo>
                    <a:pt x="1125" y="1523"/>
                  </a:moveTo>
                  <a:lnTo>
                    <a:pt x="1093" y="1526"/>
                  </a:lnTo>
                  <a:lnTo>
                    <a:pt x="1065" y="1533"/>
                  </a:lnTo>
                  <a:lnTo>
                    <a:pt x="1038" y="1545"/>
                  </a:lnTo>
                  <a:lnTo>
                    <a:pt x="1015" y="1562"/>
                  </a:lnTo>
                  <a:lnTo>
                    <a:pt x="995" y="1582"/>
                  </a:lnTo>
                  <a:lnTo>
                    <a:pt x="979" y="1606"/>
                  </a:lnTo>
                  <a:lnTo>
                    <a:pt x="966" y="1631"/>
                  </a:lnTo>
                  <a:lnTo>
                    <a:pt x="958" y="1661"/>
                  </a:lnTo>
                  <a:lnTo>
                    <a:pt x="956" y="1692"/>
                  </a:lnTo>
                  <a:lnTo>
                    <a:pt x="956" y="1918"/>
                  </a:lnTo>
                  <a:lnTo>
                    <a:pt x="958" y="1948"/>
                  </a:lnTo>
                  <a:lnTo>
                    <a:pt x="966" y="1978"/>
                  </a:lnTo>
                  <a:lnTo>
                    <a:pt x="979" y="2004"/>
                  </a:lnTo>
                  <a:lnTo>
                    <a:pt x="995" y="2027"/>
                  </a:lnTo>
                  <a:lnTo>
                    <a:pt x="1015" y="2048"/>
                  </a:lnTo>
                  <a:lnTo>
                    <a:pt x="1038" y="2064"/>
                  </a:lnTo>
                  <a:lnTo>
                    <a:pt x="1065" y="2077"/>
                  </a:lnTo>
                  <a:lnTo>
                    <a:pt x="1093" y="2084"/>
                  </a:lnTo>
                  <a:lnTo>
                    <a:pt x="1125" y="2087"/>
                  </a:lnTo>
                  <a:lnTo>
                    <a:pt x="1156" y="2084"/>
                  </a:lnTo>
                  <a:lnTo>
                    <a:pt x="1184" y="2077"/>
                  </a:lnTo>
                  <a:lnTo>
                    <a:pt x="1211" y="2064"/>
                  </a:lnTo>
                  <a:lnTo>
                    <a:pt x="1234" y="2048"/>
                  </a:lnTo>
                  <a:lnTo>
                    <a:pt x="1255" y="2027"/>
                  </a:lnTo>
                  <a:lnTo>
                    <a:pt x="1271" y="2004"/>
                  </a:lnTo>
                  <a:lnTo>
                    <a:pt x="1284" y="1978"/>
                  </a:lnTo>
                  <a:lnTo>
                    <a:pt x="1291" y="1948"/>
                  </a:lnTo>
                  <a:lnTo>
                    <a:pt x="1294" y="1918"/>
                  </a:lnTo>
                  <a:lnTo>
                    <a:pt x="1294" y="1692"/>
                  </a:lnTo>
                  <a:lnTo>
                    <a:pt x="1291" y="1661"/>
                  </a:lnTo>
                  <a:lnTo>
                    <a:pt x="1284" y="1631"/>
                  </a:lnTo>
                  <a:lnTo>
                    <a:pt x="1271" y="1606"/>
                  </a:lnTo>
                  <a:lnTo>
                    <a:pt x="1255" y="1582"/>
                  </a:lnTo>
                  <a:lnTo>
                    <a:pt x="1234" y="1562"/>
                  </a:lnTo>
                  <a:lnTo>
                    <a:pt x="1211" y="1545"/>
                  </a:lnTo>
                  <a:lnTo>
                    <a:pt x="1184" y="1533"/>
                  </a:lnTo>
                  <a:lnTo>
                    <a:pt x="1156" y="1526"/>
                  </a:lnTo>
                  <a:lnTo>
                    <a:pt x="1125" y="1523"/>
                  </a:lnTo>
                  <a:close/>
                  <a:moveTo>
                    <a:pt x="778" y="960"/>
                  </a:moveTo>
                  <a:lnTo>
                    <a:pt x="762" y="965"/>
                  </a:lnTo>
                  <a:lnTo>
                    <a:pt x="748" y="976"/>
                  </a:lnTo>
                  <a:lnTo>
                    <a:pt x="635" y="1088"/>
                  </a:lnTo>
                  <a:lnTo>
                    <a:pt x="625" y="1103"/>
                  </a:lnTo>
                  <a:lnTo>
                    <a:pt x="619" y="1120"/>
                  </a:lnTo>
                  <a:lnTo>
                    <a:pt x="619" y="1136"/>
                  </a:lnTo>
                  <a:lnTo>
                    <a:pt x="625" y="1153"/>
                  </a:lnTo>
                  <a:lnTo>
                    <a:pt x="635" y="1168"/>
                  </a:lnTo>
                  <a:lnTo>
                    <a:pt x="646" y="1177"/>
                  </a:lnTo>
                  <a:lnTo>
                    <a:pt x="660" y="1182"/>
                  </a:lnTo>
                  <a:lnTo>
                    <a:pt x="675" y="1184"/>
                  </a:lnTo>
                  <a:lnTo>
                    <a:pt x="689" y="1182"/>
                  </a:lnTo>
                  <a:lnTo>
                    <a:pt x="703" y="1177"/>
                  </a:lnTo>
                  <a:lnTo>
                    <a:pt x="714" y="1168"/>
                  </a:lnTo>
                  <a:lnTo>
                    <a:pt x="826" y="1054"/>
                  </a:lnTo>
                  <a:lnTo>
                    <a:pt x="838" y="1040"/>
                  </a:lnTo>
                  <a:lnTo>
                    <a:pt x="843" y="1023"/>
                  </a:lnTo>
                  <a:lnTo>
                    <a:pt x="843" y="1007"/>
                  </a:lnTo>
                  <a:lnTo>
                    <a:pt x="838" y="991"/>
                  </a:lnTo>
                  <a:lnTo>
                    <a:pt x="826" y="976"/>
                  </a:lnTo>
                  <a:lnTo>
                    <a:pt x="812" y="965"/>
                  </a:lnTo>
                  <a:lnTo>
                    <a:pt x="796" y="960"/>
                  </a:lnTo>
                  <a:lnTo>
                    <a:pt x="778" y="960"/>
                  </a:lnTo>
                  <a:close/>
                  <a:moveTo>
                    <a:pt x="1116" y="621"/>
                  </a:moveTo>
                  <a:lnTo>
                    <a:pt x="1099" y="627"/>
                  </a:lnTo>
                  <a:lnTo>
                    <a:pt x="1085" y="638"/>
                  </a:lnTo>
                  <a:lnTo>
                    <a:pt x="916" y="807"/>
                  </a:lnTo>
                  <a:lnTo>
                    <a:pt x="906" y="821"/>
                  </a:lnTo>
                  <a:lnTo>
                    <a:pt x="900" y="838"/>
                  </a:lnTo>
                  <a:lnTo>
                    <a:pt x="900" y="854"/>
                  </a:lnTo>
                  <a:lnTo>
                    <a:pt x="906" y="871"/>
                  </a:lnTo>
                  <a:lnTo>
                    <a:pt x="916" y="885"/>
                  </a:lnTo>
                  <a:lnTo>
                    <a:pt x="928" y="895"/>
                  </a:lnTo>
                  <a:lnTo>
                    <a:pt x="941" y="900"/>
                  </a:lnTo>
                  <a:lnTo>
                    <a:pt x="956" y="902"/>
                  </a:lnTo>
                  <a:lnTo>
                    <a:pt x="971" y="900"/>
                  </a:lnTo>
                  <a:lnTo>
                    <a:pt x="984" y="895"/>
                  </a:lnTo>
                  <a:lnTo>
                    <a:pt x="995" y="885"/>
                  </a:lnTo>
                  <a:lnTo>
                    <a:pt x="1164" y="716"/>
                  </a:lnTo>
                  <a:lnTo>
                    <a:pt x="1175" y="701"/>
                  </a:lnTo>
                  <a:lnTo>
                    <a:pt x="1180" y="685"/>
                  </a:lnTo>
                  <a:lnTo>
                    <a:pt x="1180" y="669"/>
                  </a:lnTo>
                  <a:lnTo>
                    <a:pt x="1175" y="652"/>
                  </a:lnTo>
                  <a:lnTo>
                    <a:pt x="1164" y="638"/>
                  </a:lnTo>
                  <a:lnTo>
                    <a:pt x="1150" y="627"/>
                  </a:lnTo>
                  <a:lnTo>
                    <a:pt x="1133" y="621"/>
                  </a:lnTo>
                  <a:lnTo>
                    <a:pt x="1116" y="621"/>
                  </a:lnTo>
                  <a:close/>
                  <a:moveTo>
                    <a:pt x="835" y="621"/>
                  </a:moveTo>
                  <a:lnTo>
                    <a:pt x="818" y="627"/>
                  </a:lnTo>
                  <a:lnTo>
                    <a:pt x="804" y="638"/>
                  </a:lnTo>
                  <a:lnTo>
                    <a:pt x="635" y="807"/>
                  </a:lnTo>
                  <a:lnTo>
                    <a:pt x="625" y="821"/>
                  </a:lnTo>
                  <a:lnTo>
                    <a:pt x="619" y="838"/>
                  </a:lnTo>
                  <a:lnTo>
                    <a:pt x="619" y="854"/>
                  </a:lnTo>
                  <a:lnTo>
                    <a:pt x="625" y="871"/>
                  </a:lnTo>
                  <a:lnTo>
                    <a:pt x="635" y="885"/>
                  </a:lnTo>
                  <a:lnTo>
                    <a:pt x="646" y="895"/>
                  </a:lnTo>
                  <a:lnTo>
                    <a:pt x="660" y="900"/>
                  </a:lnTo>
                  <a:lnTo>
                    <a:pt x="675" y="902"/>
                  </a:lnTo>
                  <a:lnTo>
                    <a:pt x="689" y="900"/>
                  </a:lnTo>
                  <a:lnTo>
                    <a:pt x="703" y="895"/>
                  </a:lnTo>
                  <a:lnTo>
                    <a:pt x="714" y="885"/>
                  </a:lnTo>
                  <a:lnTo>
                    <a:pt x="883" y="716"/>
                  </a:lnTo>
                  <a:lnTo>
                    <a:pt x="894" y="701"/>
                  </a:lnTo>
                  <a:lnTo>
                    <a:pt x="899" y="685"/>
                  </a:lnTo>
                  <a:lnTo>
                    <a:pt x="899" y="669"/>
                  </a:lnTo>
                  <a:lnTo>
                    <a:pt x="894" y="652"/>
                  </a:lnTo>
                  <a:lnTo>
                    <a:pt x="883" y="638"/>
                  </a:lnTo>
                  <a:lnTo>
                    <a:pt x="868" y="627"/>
                  </a:lnTo>
                  <a:lnTo>
                    <a:pt x="852" y="621"/>
                  </a:lnTo>
                  <a:lnTo>
                    <a:pt x="835" y="621"/>
                  </a:lnTo>
                  <a:close/>
                  <a:moveTo>
                    <a:pt x="1631" y="564"/>
                  </a:moveTo>
                  <a:lnTo>
                    <a:pt x="1631" y="3046"/>
                  </a:lnTo>
                  <a:lnTo>
                    <a:pt x="1744" y="3046"/>
                  </a:lnTo>
                  <a:lnTo>
                    <a:pt x="1744" y="564"/>
                  </a:lnTo>
                  <a:lnTo>
                    <a:pt x="1631" y="564"/>
                  </a:lnTo>
                  <a:close/>
                  <a:moveTo>
                    <a:pt x="1406" y="564"/>
                  </a:moveTo>
                  <a:lnTo>
                    <a:pt x="1406" y="3046"/>
                  </a:lnTo>
                  <a:lnTo>
                    <a:pt x="1519" y="3046"/>
                  </a:lnTo>
                  <a:lnTo>
                    <a:pt x="1519" y="564"/>
                  </a:lnTo>
                  <a:lnTo>
                    <a:pt x="1406" y="564"/>
                  </a:lnTo>
                  <a:close/>
                  <a:moveTo>
                    <a:pt x="281" y="113"/>
                  </a:moveTo>
                  <a:lnTo>
                    <a:pt x="267" y="115"/>
                  </a:lnTo>
                  <a:lnTo>
                    <a:pt x="254" y="120"/>
                  </a:lnTo>
                  <a:lnTo>
                    <a:pt x="242" y="128"/>
                  </a:lnTo>
                  <a:lnTo>
                    <a:pt x="233" y="139"/>
                  </a:lnTo>
                  <a:lnTo>
                    <a:pt x="227" y="153"/>
                  </a:lnTo>
                  <a:lnTo>
                    <a:pt x="225" y="169"/>
                  </a:lnTo>
                  <a:lnTo>
                    <a:pt x="227" y="186"/>
                  </a:lnTo>
                  <a:lnTo>
                    <a:pt x="233" y="199"/>
                  </a:lnTo>
                  <a:lnTo>
                    <a:pt x="242" y="210"/>
                  </a:lnTo>
                  <a:lnTo>
                    <a:pt x="254" y="218"/>
                  </a:lnTo>
                  <a:lnTo>
                    <a:pt x="267" y="224"/>
                  </a:lnTo>
                  <a:lnTo>
                    <a:pt x="281" y="226"/>
                  </a:lnTo>
                  <a:lnTo>
                    <a:pt x="2869" y="226"/>
                  </a:lnTo>
                  <a:lnTo>
                    <a:pt x="2887" y="223"/>
                  </a:lnTo>
                  <a:lnTo>
                    <a:pt x="2903" y="215"/>
                  </a:lnTo>
                  <a:lnTo>
                    <a:pt x="2915" y="204"/>
                  </a:lnTo>
                  <a:lnTo>
                    <a:pt x="2922" y="188"/>
                  </a:lnTo>
                  <a:lnTo>
                    <a:pt x="2925" y="169"/>
                  </a:lnTo>
                  <a:lnTo>
                    <a:pt x="2922" y="151"/>
                  </a:lnTo>
                  <a:lnTo>
                    <a:pt x="2915" y="134"/>
                  </a:lnTo>
                  <a:lnTo>
                    <a:pt x="2903" y="123"/>
                  </a:lnTo>
                  <a:lnTo>
                    <a:pt x="2887" y="116"/>
                  </a:lnTo>
                  <a:lnTo>
                    <a:pt x="2869" y="113"/>
                  </a:lnTo>
                  <a:lnTo>
                    <a:pt x="281" y="113"/>
                  </a:lnTo>
                  <a:close/>
                  <a:moveTo>
                    <a:pt x="281" y="0"/>
                  </a:moveTo>
                  <a:lnTo>
                    <a:pt x="2869" y="0"/>
                  </a:lnTo>
                  <a:lnTo>
                    <a:pt x="2899" y="3"/>
                  </a:lnTo>
                  <a:lnTo>
                    <a:pt x="2928" y="10"/>
                  </a:lnTo>
                  <a:lnTo>
                    <a:pt x="2955" y="23"/>
                  </a:lnTo>
                  <a:lnTo>
                    <a:pt x="2978" y="39"/>
                  </a:lnTo>
                  <a:lnTo>
                    <a:pt x="2999" y="59"/>
                  </a:lnTo>
                  <a:lnTo>
                    <a:pt x="3015" y="83"/>
                  </a:lnTo>
                  <a:lnTo>
                    <a:pt x="3027" y="109"/>
                  </a:lnTo>
                  <a:lnTo>
                    <a:pt x="3034" y="138"/>
                  </a:lnTo>
                  <a:lnTo>
                    <a:pt x="3038" y="169"/>
                  </a:lnTo>
                  <a:lnTo>
                    <a:pt x="3034" y="200"/>
                  </a:lnTo>
                  <a:lnTo>
                    <a:pt x="3026" y="229"/>
                  </a:lnTo>
                  <a:lnTo>
                    <a:pt x="3014" y="255"/>
                  </a:lnTo>
                  <a:lnTo>
                    <a:pt x="2998" y="279"/>
                  </a:lnTo>
                  <a:lnTo>
                    <a:pt x="2976" y="298"/>
                  </a:lnTo>
                  <a:lnTo>
                    <a:pt x="2952" y="315"/>
                  </a:lnTo>
                  <a:lnTo>
                    <a:pt x="2925" y="327"/>
                  </a:lnTo>
                  <a:lnTo>
                    <a:pt x="2925" y="3046"/>
                  </a:lnTo>
                  <a:lnTo>
                    <a:pt x="3094" y="3046"/>
                  </a:lnTo>
                  <a:lnTo>
                    <a:pt x="3109" y="3048"/>
                  </a:lnTo>
                  <a:lnTo>
                    <a:pt x="3122" y="3054"/>
                  </a:lnTo>
                  <a:lnTo>
                    <a:pt x="3134" y="3063"/>
                  </a:lnTo>
                  <a:lnTo>
                    <a:pt x="3143" y="3075"/>
                  </a:lnTo>
                  <a:lnTo>
                    <a:pt x="3148" y="3088"/>
                  </a:lnTo>
                  <a:lnTo>
                    <a:pt x="3150" y="3102"/>
                  </a:lnTo>
                  <a:lnTo>
                    <a:pt x="3147" y="3120"/>
                  </a:lnTo>
                  <a:lnTo>
                    <a:pt x="3140" y="3137"/>
                  </a:lnTo>
                  <a:lnTo>
                    <a:pt x="3128" y="3148"/>
                  </a:lnTo>
                  <a:lnTo>
                    <a:pt x="3112" y="3155"/>
                  </a:lnTo>
                  <a:lnTo>
                    <a:pt x="3094" y="3158"/>
                  </a:lnTo>
                  <a:lnTo>
                    <a:pt x="3038" y="3158"/>
                  </a:lnTo>
                  <a:lnTo>
                    <a:pt x="3038" y="3215"/>
                  </a:lnTo>
                  <a:lnTo>
                    <a:pt x="3034" y="3246"/>
                  </a:lnTo>
                  <a:lnTo>
                    <a:pt x="3027" y="3275"/>
                  </a:lnTo>
                  <a:lnTo>
                    <a:pt x="3015" y="3301"/>
                  </a:lnTo>
                  <a:lnTo>
                    <a:pt x="2999" y="3325"/>
                  </a:lnTo>
                  <a:lnTo>
                    <a:pt x="2978" y="3345"/>
                  </a:lnTo>
                  <a:lnTo>
                    <a:pt x="2955" y="3361"/>
                  </a:lnTo>
                  <a:lnTo>
                    <a:pt x="2928" y="3374"/>
                  </a:lnTo>
                  <a:lnTo>
                    <a:pt x="2899" y="3381"/>
                  </a:lnTo>
                  <a:lnTo>
                    <a:pt x="2869" y="3384"/>
                  </a:lnTo>
                  <a:lnTo>
                    <a:pt x="281" y="3384"/>
                  </a:lnTo>
                  <a:lnTo>
                    <a:pt x="250" y="3381"/>
                  </a:lnTo>
                  <a:lnTo>
                    <a:pt x="221" y="3374"/>
                  </a:lnTo>
                  <a:lnTo>
                    <a:pt x="194" y="3361"/>
                  </a:lnTo>
                  <a:lnTo>
                    <a:pt x="171" y="3345"/>
                  </a:lnTo>
                  <a:lnTo>
                    <a:pt x="151" y="3325"/>
                  </a:lnTo>
                  <a:lnTo>
                    <a:pt x="135" y="3301"/>
                  </a:lnTo>
                  <a:lnTo>
                    <a:pt x="123" y="3275"/>
                  </a:lnTo>
                  <a:lnTo>
                    <a:pt x="115" y="3246"/>
                  </a:lnTo>
                  <a:lnTo>
                    <a:pt x="113" y="3215"/>
                  </a:lnTo>
                  <a:lnTo>
                    <a:pt x="113" y="3158"/>
                  </a:lnTo>
                  <a:lnTo>
                    <a:pt x="56" y="3158"/>
                  </a:lnTo>
                  <a:lnTo>
                    <a:pt x="37" y="3155"/>
                  </a:lnTo>
                  <a:lnTo>
                    <a:pt x="21" y="3148"/>
                  </a:lnTo>
                  <a:lnTo>
                    <a:pt x="9" y="3137"/>
                  </a:lnTo>
                  <a:lnTo>
                    <a:pt x="2" y="3120"/>
                  </a:lnTo>
                  <a:lnTo>
                    <a:pt x="0" y="3102"/>
                  </a:lnTo>
                  <a:lnTo>
                    <a:pt x="2" y="3084"/>
                  </a:lnTo>
                  <a:lnTo>
                    <a:pt x="9" y="3067"/>
                  </a:lnTo>
                  <a:lnTo>
                    <a:pt x="21" y="3056"/>
                  </a:lnTo>
                  <a:lnTo>
                    <a:pt x="37" y="3049"/>
                  </a:lnTo>
                  <a:lnTo>
                    <a:pt x="56" y="3046"/>
                  </a:lnTo>
                  <a:lnTo>
                    <a:pt x="225" y="3046"/>
                  </a:lnTo>
                  <a:lnTo>
                    <a:pt x="225" y="327"/>
                  </a:lnTo>
                  <a:lnTo>
                    <a:pt x="197" y="315"/>
                  </a:lnTo>
                  <a:lnTo>
                    <a:pt x="173" y="298"/>
                  </a:lnTo>
                  <a:lnTo>
                    <a:pt x="152" y="279"/>
                  </a:lnTo>
                  <a:lnTo>
                    <a:pt x="135" y="255"/>
                  </a:lnTo>
                  <a:lnTo>
                    <a:pt x="123" y="229"/>
                  </a:lnTo>
                  <a:lnTo>
                    <a:pt x="115" y="200"/>
                  </a:lnTo>
                  <a:lnTo>
                    <a:pt x="113" y="169"/>
                  </a:lnTo>
                  <a:lnTo>
                    <a:pt x="115" y="138"/>
                  </a:lnTo>
                  <a:lnTo>
                    <a:pt x="123" y="109"/>
                  </a:lnTo>
                  <a:lnTo>
                    <a:pt x="136" y="83"/>
                  </a:lnTo>
                  <a:lnTo>
                    <a:pt x="152" y="59"/>
                  </a:lnTo>
                  <a:lnTo>
                    <a:pt x="174" y="39"/>
                  </a:lnTo>
                  <a:lnTo>
                    <a:pt x="197" y="23"/>
                  </a:lnTo>
                  <a:lnTo>
                    <a:pt x="223" y="10"/>
                  </a:lnTo>
                  <a:lnTo>
                    <a:pt x="252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09"/>
            <p:cNvSpPr>
              <a:spLocks/>
            </p:cNvSpPr>
            <p:nvPr/>
          </p:nvSpPr>
          <p:spPr bwMode="auto">
            <a:xfrm>
              <a:off x="4627563" y="3729038"/>
              <a:ext cx="19050" cy="58738"/>
            </a:xfrm>
            <a:custGeom>
              <a:avLst/>
              <a:gdLst>
                <a:gd name="T0" fmla="*/ 56 w 112"/>
                <a:gd name="T1" fmla="*/ 0 h 338"/>
                <a:gd name="T2" fmla="*/ 74 w 112"/>
                <a:gd name="T3" fmla="*/ 3 h 338"/>
                <a:gd name="T4" fmla="*/ 90 w 112"/>
                <a:gd name="T5" fmla="*/ 10 h 338"/>
                <a:gd name="T6" fmla="*/ 102 w 112"/>
                <a:gd name="T7" fmla="*/ 21 h 338"/>
                <a:gd name="T8" fmla="*/ 109 w 112"/>
                <a:gd name="T9" fmla="*/ 38 h 338"/>
                <a:gd name="T10" fmla="*/ 112 w 112"/>
                <a:gd name="T11" fmla="*/ 56 h 338"/>
                <a:gd name="T12" fmla="*/ 112 w 112"/>
                <a:gd name="T13" fmla="*/ 282 h 338"/>
                <a:gd name="T14" fmla="*/ 109 w 112"/>
                <a:gd name="T15" fmla="*/ 300 h 338"/>
                <a:gd name="T16" fmla="*/ 102 w 112"/>
                <a:gd name="T17" fmla="*/ 316 h 338"/>
                <a:gd name="T18" fmla="*/ 90 w 112"/>
                <a:gd name="T19" fmla="*/ 328 h 338"/>
                <a:gd name="T20" fmla="*/ 74 w 112"/>
                <a:gd name="T21" fmla="*/ 335 h 338"/>
                <a:gd name="T22" fmla="*/ 56 w 112"/>
                <a:gd name="T23" fmla="*/ 338 h 338"/>
                <a:gd name="T24" fmla="*/ 42 w 112"/>
                <a:gd name="T25" fmla="*/ 336 h 338"/>
                <a:gd name="T26" fmla="*/ 28 w 112"/>
                <a:gd name="T27" fmla="*/ 331 h 338"/>
                <a:gd name="T28" fmla="*/ 17 w 112"/>
                <a:gd name="T29" fmla="*/ 323 h 338"/>
                <a:gd name="T30" fmla="*/ 8 w 112"/>
                <a:gd name="T31" fmla="*/ 311 h 338"/>
                <a:gd name="T32" fmla="*/ 2 w 112"/>
                <a:gd name="T33" fmla="*/ 298 h 338"/>
                <a:gd name="T34" fmla="*/ 0 w 112"/>
                <a:gd name="T35" fmla="*/ 282 h 338"/>
                <a:gd name="T36" fmla="*/ 0 w 112"/>
                <a:gd name="T37" fmla="*/ 56 h 338"/>
                <a:gd name="T38" fmla="*/ 2 w 112"/>
                <a:gd name="T39" fmla="*/ 38 h 338"/>
                <a:gd name="T40" fmla="*/ 9 w 112"/>
                <a:gd name="T41" fmla="*/ 21 h 338"/>
                <a:gd name="T42" fmla="*/ 21 w 112"/>
                <a:gd name="T43" fmla="*/ 10 h 338"/>
                <a:gd name="T44" fmla="*/ 37 w 112"/>
                <a:gd name="T45" fmla="*/ 3 h 338"/>
                <a:gd name="T46" fmla="*/ 56 w 112"/>
                <a:gd name="T4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338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1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282"/>
                  </a:lnTo>
                  <a:lnTo>
                    <a:pt x="109" y="300"/>
                  </a:lnTo>
                  <a:lnTo>
                    <a:pt x="102" y="316"/>
                  </a:lnTo>
                  <a:lnTo>
                    <a:pt x="90" y="328"/>
                  </a:lnTo>
                  <a:lnTo>
                    <a:pt x="74" y="335"/>
                  </a:lnTo>
                  <a:lnTo>
                    <a:pt x="56" y="338"/>
                  </a:lnTo>
                  <a:lnTo>
                    <a:pt x="42" y="336"/>
                  </a:lnTo>
                  <a:lnTo>
                    <a:pt x="28" y="331"/>
                  </a:lnTo>
                  <a:lnTo>
                    <a:pt x="17" y="323"/>
                  </a:lnTo>
                  <a:lnTo>
                    <a:pt x="8" y="311"/>
                  </a:lnTo>
                  <a:lnTo>
                    <a:pt x="2" y="298"/>
                  </a:lnTo>
                  <a:lnTo>
                    <a:pt x="0" y="282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9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10"/>
            <p:cNvSpPr>
              <a:spLocks/>
            </p:cNvSpPr>
            <p:nvPr/>
          </p:nvSpPr>
          <p:spPr bwMode="auto">
            <a:xfrm>
              <a:off x="4786313" y="3729038"/>
              <a:ext cx="19050" cy="58738"/>
            </a:xfrm>
            <a:custGeom>
              <a:avLst/>
              <a:gdLst>
                <a:gd name="T0" fmla="*/ 56 w 112"/>
                <a:gd name="T1" fmla="*/ 0 h 338"/>
                <a:gd name="T2" fmla="*/ 74 w 112"/>
                <a:gd name="T3" fmla="*/ 3 h 338"/>
                <a:gd name="T4" fmla="*/ 90 w 112"/>
                <a:gd name="T5" fmla="*/ 10 h 338"/>
                <a:gd name="T6" fmla="*/ 102 w 112"/>
                <a:gd name="T7" fmla="*/ 21 h 338"/>
                <a:gd name="T8" fmla="*/ 109 w 112"/>
                <a:gd name="T9" fmla="*/ 38 h 338"/>
                <a:gd name="T10" fmla="*/ 112 w 112"/>
                <a:gd name="T11" fmla="*/ 56 h 338"/>
                <a:gd name="T12" fmla="*/ 112 w 112"/>
                <a:gd name="T13" fmla="*/ 282 h 338"/>
                <a:gd name="T14" fmla="*/ 109 w 112"/>
                <a:gd name="T15" fmla="*/ 300 h 338"/>
                <a:gd name="T16" fmla="*/ 102 w 112"/>
                <a:gd name="T17" fmla="*/ 316 h 338"/>
                <a:gd name="T18" fmla="*/ 90 w 112"/>
                <a:gd name="T19" fmla="*/ 328 h 338"/>
                <a:gd name="T20" fmla="*/ 74 w 112"/>
                <a:gd name="T21" fmla="*/ 335 h 338"/>
                <a:gd name="T22" fmla="*/ 56 w 112"/>
                <a:gd name="T23" fmla="*/ 338 h 338"/>
                <a:gd name="T24" fmla="*/ 37 w 112"/>
                <a:gd name="T25" fmla="*/ 335 h 338"/>
                <a:gd name="T26" fmla="*/ 21 w 112"/>
                <a:gd name="T27" fmla="*/ 328 h 338"/>
                <a:gd name="T28" fmla="*/ 9 w 112"/>
                <a:gd name="T29" fmla="*/ 316 h 338"/>
                <a:gd name="T30" fmla="*/ 2 w 112"/>
                <a:gd name="T31" fmla="*/ 300 h 338"/>
                <a:gd name="T32" fmla="*/ 0 w 112"/>
                <a:gd name="T33" fmla="*/ 282 h 338"/>
                <a:gd name="T34" fmla="*/ 0 w 112"/>
                <a:gd name="T35" fmla="*/ 56 h 338"/>
                <a:gd name="T36" fmla="*/ 2 w 112"/>
                <a:gd name="T37" fmla="*/ 38 h 338"/>
                <a:gd name="T38" fmla="*/ 9 w 112"/>
                <a:gd name="T39" fmla="*/ 21 h 338"/>
                <a:gd name="T40" fmla="*/ 21 w 112"/>
                <a:gd name="T41" fmla="*/ 10 h 338"/>
                <a:gd name="T42" fmla="*/ 37 w 112"/>
                <a:gd name="T43" fmla="*/ 3 h 338"/>
                <a:gd name="T44" fmla="*/ 56 w 112"/>
                <a:gd name="T4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338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1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282"/>
                  </a:lnTo>
                  <a:lnTo>
                    <a:pt x="109" y="300"/>
                  </a:lnTo>
                  <a:lnTo>
                    <a:pt x="102" y="316"/>
                  </a:lnTo>
                  <a:lnTo>
                    <a:pt x="90" y="328"/>
                  </a:lnTo>
                  <a:lnTo>
                    <a:pt x="74" y="335"/>
                  </a:lnTo>
                  <a:lnTo>
                    <a:pt x="56" y="338"/>
                  </a:lnTo>
                  <a:lnTo>
                    <a:pt x="37" y="335"/>
                  </a:lnTo>
                  <a:lnTo>
                    <a:pt x="21" y="328"/>
                  </a:lnTo>
                  <a:lnTo>
                    <a:pt x="9" y="316"/>
                  </a:lnTo>
                  <a:lnTo>
                    <a:pt x="2" y="300"/>
                  </a:lnTo>
                  <a:lnTo>
                    <a:pt x="0" y="282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9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45815" y="3441701"/>
            <a:ext cx="555625" cy="595313"/>
            <a:chOff x="5403850" y="3441701"/>
            <a:chExt cx="555625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115"/>
            <p:cNvSpPr>
              <a:spLocks noEditPoints="1"/>
            </p:cNvSpPr>
            <p:nvPr/>
          </p:nvSpPr>
          <p:spPr bwMode="auto">
            <a:xfrm>
              <a:off x="5403850" y="3441701"/>
              <a:ext cx="555625" cy="595313"/>
            </a:xfrm>
            <a:custGeom>
              <a:avLst/>
              <a:gdLst>
                <a:gd name="T0" fmla="*/ 227 w 3150"/>
                <a:gd name="T1" fmla="*/ 3227 h 3378"/>
                <a:gd name="T2" fmla="*/ 263 w 3150"/>
                <a:gd name="T3" fmla="*/ 3262 h 3378"/>
                <a:gd name="T4" fmla="*/ 2886 w 3150"/>
                <a:gd name="T5" fmla="*/ 3262 h 3378"/>
                <a:gd name="T6" fmla="*/ 2921 w 3150"/>
                <a:gd name="T7" fmla="*/ 3227 h 3378"/>
                <a:gd name="T8" fmla="*/ 224 w 3150"/>
                <a:gd name="T9" fmla="*/ 3152 h 3378"/>
                <a:gd name="T10" fmla="*/ 472 w 3150"/>
                <a:gd name="T11" fmla="*/ 462 h 3378"/>
                <a:gd name="T12" fmla="*/ 450 w 3150"/>
                <a:gd name="T13" fmla="*/ 507 h 3378"/>
                <a:gd name="T14" fmla="*/ 563 w 3150"/>
                <a:gd name="T15" fmla="*/ 1465 h 3378"/>
                <a:gd name="T16" fmla="*/ 1487 w 3150"/>
                <a:gd name="T17" fmla="*/ 1596 h 3378"/>
                <a:gd name="T18" fmla="*/ 1408 w 3150"/>
                <a:gd name="T19" fmla="*/ 1651 h 3378"/>
                <a:gd name="T20" fmla="*/ 1360 w 3150"/>
                <a:gd name="T21" fmla="*/ 1735 h 3378"/>
                <a:gd name="T22" fmla="*/ 1353 w 3150"/>
                <a:gd name="T23" fmla="*/ 1839 h 3378"/>
                <a:gd name="T24" fmla="*/ 1393 w 3150"/>
                <a:gd name="T25" fmla="*/ 1935 h 3378"/>
                <a:gd name="T26" fmla="*/ 1472 w 3150"/>
                <a:gd name="T27" fmla="*/ 2002 h 3378"/>
                <a:gd name="T28" fmla="*/ 1574 w 3150"/>
                <a:gd name="T29" fmla="*/ 2027 h 3378"/>
                <a:gd name="T30" fmla="*/ 1677 w 3150"/>
                <a:gd name="T31" fmla="*/ 2002 h 3378"/>
                <a:gd name="T32" fmla="*/ 1756 w 3150"/>
                <a:gd name="T33" fmla="*/ 1935 h 3378"/>
                <a:gd name="T34" fmla="*/ 1796 w 3150"/>
                <a:gd name="T35" fmla="*/ 1839 h 3378"/>
                <a:gd name="T36" fmla="*/ 1789 w 3150"/>
                <a:gd name="T37" fmla="*/ 1735 h 3378"/>
                <a:gd name="T38" fmla="*/ 1741 w 3150"/>
                <a:gd name="T39" fmla="*/ 1651 h 3378"/>
                <a:gd name="T40" fmla="*/ 1662 w 3150"/>
                <a:gd name="T41" fmla="*/ 1596 h 3378"/>
                <a:gd name="T42" fmla="*/ 2587 w 3150"/>
                <a:gd name="T43" fmla="*/ 1465 h 3378"/>
                <a:gd name="T44" fmla="*/ 2699 w 3150"/>
                <a:gd name="T45" fmla="*/ 507 h 3378"/>
                <a:gd name="T46" fmla="*/ 2677 w 3150"/>
                <a:gd name="T47" fmla="*/ 462 h 3378"/>
                <a:gd name="T48" fmla="*/ 506 w 3150"/>
                <a:gd name="T49" fmla="*/ 451 h 3378"/>
                <a:gd name="T50" fmla="*/ 248 w 3150"/>
                <a:gd name="T51" fmla="*/ 124 h 3378"/>
                <a:gd name="T52" fmla="*/ 224 w 3150"/>
                <a:gd name="T53" fmla="*/ 169 h 3378"/>
                <a:gd name="T54" fmla="*/ 248 w 3150"/>
                <a:gd name="T55" fmla="*/ 214 h 3378"/>
                <a:gd name="T56" fmla="*/ 2868 w 3150"/>
                <a:gd name="T57" fmla="*/ 226 h 3378"/>
                <a:gd name="T58" fmla="*/ 2913 w 3150"/>
                <a:gd name="T59" fmla="*/ 203 h 3378"/>
                <a:gd name="T60" fmla="*/ 2921 w 3150"/>
                <a:gd name="T61" fmla="*/ 152 h 3378"/>
                <a:gd name="T62" fmla="*/ 2886 w 3150"/>
                <a:gd name="T63" fmla="*/ 116 h 3378"/>
                <a:gd name="T64" fmla="*/ 281 w 3150"/>
                <a:gd name="T65" fmla="*/ 0 h 3378"/>
                <a:gd name="T66" fmla="*/ 2928 w 3150"/>
                <a:gd name="T67" fmla="*/ 11 h 3378"/>
                <a:gd name="T68" fmla="*/ 2997 w 3150"/>
                <a:gd name="T69" fmla="*/ 61 h 3378"/>
                <a:gd name="T70" fmla="*/ 3034 w 3150"/>
                <a:gd name="T71" fmla="*/ 140 h 3378"/>
                <a:gd name="T72" fmla="*/ 3026 w 3150"/>
                <a:gd name="T73" fmla="*/ 229 h 3378"/>
                <a:gd name="T74" fmla="*/ 2976 w 3150"/>
                <a:gd name="T75" fmla="*/ 300 h 3378"/>
                <a:gd name="T76" fmla="*/ 2925 w 3150"/>
                <a:gd name="T77" fmla="*/ 3041 h 3378"/>
                <a:gd name="T78" fmla="*/ 3126 w 3150"/>
                <a:gd name="T79" fmla="*/ 3051 h 3378"/>
                <a:gd name="T80" fmla="*/ 3150 w 3150"/>
                <a:gd name="T81" fmla="*/ 3097 h 3378"/>
                <a:gd name="T82" fmla="*/ 3126 w 3150"/>
                <a:gd name="T83" fmla="*/ 3142 h 3378"/>
                <a:gd name="T84" fmla="*/ 3037 w 3150"/>
                <a:gd name="T85" fmla="*/ 3152 h 3378"/>
                <a:gd name="T86" fmla="*/ 3026 w 3150"/>
                <a:gd name="T87" fmla="*/ 3268 h 3378"/>
                <a:gd name="T88" fmla="*/ 2977 w 3150"/>
                <a:gd name="T89" fmla="*/ 3338 h 3378"/>
                <a:gd name="T90" fmla="*/ 2899 w 3150"/>
                <a:gd name="T91" fmla="*/ 3375 h 3378"/>
                <a:gd name="T92" fmla="*/ 250 w 3150"/>
                <a:gd name="T93" fmla="*/ 3375 h 3378"/>
                <a:gd name="T94" fmla="*/ 172 w 3150"/>
                <a:gd name="T95" fmla="*/ 3338 h 3378"/>
                <a:gd name="T96" fmla="*/ 123 w 3150"/>
                <a:gd name="T97" fmla="*/ 3268 h 3378"/>
                <a:gd name="T98" fmla="*/ 112 w 3150"/>
                <a:gd name="T99" fmla="*/ 3152 h 3378"/>
                <a:gd name="T100" fmla="*/ 23 w 3150"/>
                <a:gd name="T101" fmla="*/ 3142 h 3378"/>
                <a:gd name="T102" fmla="*/ 0 w 3150"/>
                <a:gd name="T103" fmla="*/ 3097 h 3378"/>
                <a:gd name="T104" fmla="*/ 23 w 3150"/>
                <a:gd name="T105" fmla="*/ 3051 h 3378"/>
                <a:gd name="T106" fmla="*/ 224 w 3150"/>
                <a:gd name="T107" fmla="*/ 3041 h 3378"/>
                <a:gd name="T108" fmla="*/ 174 w 3150"/>
                <a:gd name="T109" fmla="*/ 300 h 3378"/>
                <a:gd name="T110" fmla="*/ 123 w 3150"/>
                <a:gd name="T111" fmla="*/ 229 h 3378"/>
                <a:gd name="T112" fmla="*/ 115 w 3150"/>
                <a:gd name="T113" fmla="*/ 140 h 3378"/>
                <a:gd name="T114" fmla="*/ 152 w 3150"/>
                <a:gd name="T115" fmla="*/ 61 h 3378"/>
                <a:gd name="T116" fmla="*/ 222 w 3150"/>
                <a:gd name="T117" fmla="*/ 11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0" h="3378">
                  <a:moveTo>
                    <a:pt x="224" y="3152"/>
                  </a:moveTo>
                  <a:lnTo>
                    <a:pt x="224" y="3209"/>
                  </a:lnTo>
                  <a:lnTo>
                    <a:pt x="227" y="3227"/>
                  </a:lnTo>
                  <a:lnTo>
                    <a:pt x="236" y="3243"/>
                  </a:lnTo>
                  <a:lnTo>
                    <a:pt x="248" y="3255"/>
                  </a:lnTo>
                  <a:lnTo>
                    <a:pt x="263" y="3262"/>
                  </a:lnTo>
                  <a:lnTo>
                    <a:pt x="281" y="3265"/>
                  </a:lnTo>
                  <a:lnTo>
                    <a:pt x="2868" y="3265"/>
                  </a:lnTo>
                  <a:lnTo>
                    <a:pt x="2886" y="3262"/>
                  </a:lnTo>
                  <a:lnTo>
                    <a:pt x="2901" y="3255"/>
                  </a:lnTo>
                  <a:lnTo>
                    <a:pt x="2913" y="3243"/>
                  </a:lnTo>
                  <a:lnTo>
                    <a:pt x="2921" y="3227"/>
                  </a:lnTo>
                  <a:lnTo>
                    <a:pt x="2925" y="3209"/>
                  </a:lnTo>
                  <a:lnTo>
                    <a:pt x="2925" y="3152"/>
                  </a:lnTo>
                  <a:lnTo>
                    <a:pt x="224" y="3152"/>
                  </a:lnTo>
                  <a:close/>
                  <a:moveTo>
                    <a:pt x="506" y="451"/>
                  </a:moveTo>
                  <a:lnTo>
                    <a:pt x="488" y="453"/>
                  </a:lnTo>
                  <a:lnTo>
                    <a:pt x="472" y="462"/>
                  </a:lnTo>
                  <a:lnTo>
                    <a:pt x="460" y="474"/>
                  </a:lnTo>
                  <a:lnTo>
                    <a:pt x="453" y="489"/>
                  </a:lnTo>
                  <a:lnTo>
                    <a:pt x="450" y="507"/>
                  </a:lnTo>
                  <a:lnTo>
                    <a:pt x="450" y="3041"/>
                  </a:lnTo>
                  <a:lnTo>
                    <a:pt x="563" y="3041"/>
                  </a:lnTo>
                  <a:lnTo>
                    <a:pt x="563" y="1465"/>
                  </a:lnTo>
                  <a:lnTo>
                    <a:pt x="1519" y="1465"/>
                  </a:lnTo>
                  <a:lnTo>
                    <a:pt x="1519" y="1584"/>
                  </a:lnTo>
                  <a:lnTo>
                    <a:pt x="1487" y="1596"/>
                  </a:lnTo>
                  <a:lnTo>
                    <a:pt x="1458" y="1610"/>
                  </a:lnTo>
                  <a:lnTo>
                    <a:pt x="1432" y="1629"/>
                  </a:lnTo>
                  <a:lnTo>
                    <a:pt x="1408" y="1651"/>
                  </a:lnTo>
                  <a:lnTo>
                    <a:pt x="1389" y="1677"/>
                  </a:lnTo>
                  <a:lnTo>
                    <a:pt x="1372" y="1704"/>
                  </a:lnTo>
                  <a:lnTo>
                    <a:pt x="1360" y="1735"/>
                  </a:lnTo>
                  <a:lnTo>
                    <a:pt x="1353" y="1768"/>
                  </a:lnTo>
                  <a:lnTo>
                    <a:pt x="1350" y="1802"/>
                  </a:lnTo>
                  <a:lnTo>
                    <a:pt x="1353" y="1839"/>
                  </a:lnTo>
                  <a:lnTo>
                    <a:pt x="1361" y="1873"/>
                  </a:lnTo>
                  <a:lnTo>
                    <a:pt x="1375" y="1905"/>
                  </a:lnTo>
                  <a:lnTo>
                    <a:pt x="1393" y="1935"/>
                  </a:lnTo>
                  <a:lnTo>
                    <a:pt x="1415" y="1961"/>
                  </a:lnTo>
                  <a:lnTo>
                    <a:pt x="1442" y="1983"/>
                  </a:lnTo>
                  <a:lnTo>
                    <a:pt x="1472" y="2002"/>
                  </a:lnTo>
                  <a:lnTo>
                    <a:pt x="1503" y="2015"/>
                  </a:lnTo>
                  <a:lnTo>
                    <a:pt x="1538" y="2024"/>
                  </a:lnTo>
                  <a:lnTo>
                    <a:pt x="1574" y="2027"/>
                  </a:lnTo>
                  <a:lnTo>
                    <a:pt x="1611" y="2024"/>
                  </a:lnTo>
                  <a:lnTo>
                    <a:pt x="1646" y="2015"/>
                  </a:lnTo>
                  <a:lnTo>
                    <a:pt x="1677" y="2002"/>
                  </a:lnTo>
                  <a:lnTo>
                    <a:pt x="1707" y="1983"/>
                  </a:lnTo>
                  <a:lnTo>
                    <a:pt x="1734" y="1961"/>
                  </a:lnTo>
                  <a:lnTo>
                    <a:pt x="1756" y="1935"/>
                  </a:lnTo>
                  <a:lnTo>
                    <a:pt x="1775" y="1905"/>
                  </a:lnTo>
                  <a:lnTo>
                    <a:pt x="1788" y="1873"/>
                  </a:lnTo>
                  <a:lnTo>
                    <a:pt x="1796" y="1839"/>
                  </a:lnTo>
                  <a:lnTo>
                    <a:pt x="1799" y="1802"/>
                  </a:lnTo>
                  <a:lnTo>
                    <a:pt x="1797" y="1768"/>
                  </a:lnTo>
                  <a:lnTo>
                    <a:pt x="1789" y="1735"/>
                  </a:lnTo>
                  <a:lnTo>
                    <a:pt x="1777" y="1704"/>
                  </a:lnTo>
                  <a:lnTo>
                    <a:pt x="1761" y="1677"/>
                  </a:lnTo>
                  <a:lnTo>
                    <a:pt x="1741" y="1651"/>
                  </a:lnTo>
                  <a:lnTo>
                    <a:pt x="1717" y="1629"/>
                  </a:lnTo>
                  <a:lnTo>
                    <a:pt x="1691" y="1610"/>
                  </a:lnTo>
                  <a:lnTo>
                    <a:pt x="1662" y="1596"/>
                  </a:lnTo>
                  <a:lnTo>
                    <a:pt x="1630" y="1584"/>
                  </a:lnTo>
                  <a:lnTo>
                    <a:pt x="1630" y="1465"/>
                  </a:lnTo>
                  <a:lnTo>
                    <a:pt x="2587" y="1465"/>
                  </a:lnTo>
                  <a:lnTo>
                    <a:pt x="2587" y="3041"/>
                  </a:lnTo>
                  <a:lnTo>
                    <a:pt x="2699" y="3041"/>
                  </a:lnTo>
                  <a:lnTo>
                    <a:pt x="2699" y="507"/>
                  </a:lnTo>
                  <a:lnTo>
                    <a:pt x="2697" y="489"/>
                  </a:lnTo>
                  <a:lnTo>
                    <a:pt x="2689" y="474"/>
                  </a:lnTo>
                  <a:lnTo>
                    <a:pt x="2677" y="462"/>
                  </a:lnTo>
                  <a:lnTo>
                    <a:pt x="2661" y="453"/>
                  </a:lnTo>
                  <a:lnTo>
                    <a:pt x="2644" y="451"/>
                  </a:lnTo>
                  <a:lnTo>
                    <a:pt x="506" y="451"/>
                  </a:lnTo>
                  <a:close/>
                  <a:moveTo>
                    <a:pt x="281" y="113"/>
                  </a:moveTo>
                  <a:lnTo>
                    <a:pt x="263" y="116"/>
                  </a:lnTo>
                  <a:lnTo>
                    <a:pt x="248" y="124"/>
                  </a:lnTo>
                  <a:lnTo>
                    <a:pt x="236" y="137"/>
                  </a:lnTo>
                  <a:lnTo>
                    <a:pt x="227" y="152"/>
                  </a:lnTo>
                  <a:lnTo>
                    <a:pt x="224" y="169"/>
                  </a:lnTo>
                  <a:lnTo>
                    <a:pt x="227" y="187"/>
                  </a:lnTo>
                  <a:lnTo>
                    <a:pt x="236" y="203"/>
                  </a:lnTo>
                  <a:lnTo>
                    <a:pt x="248" y="214"/>
                  </a:lnTo>
                  <a:lnTo>
                    <a:pt x="263" y="223"/>
                  </a:lnTo>
                  <a:lnTo>
                    <a:pt x="281" y="226"/>
                  </a:lnTo>
                  <a:lnTo>
                    <a:pt x="2868" y="226"/>
                  </a:lnTo>
                  <a:lnTo>
                    <a:pt x="2886" y="223"/>
                  </a:lnTo>
                  <a:lnTo>
                    <a:pt x="2901" y="214"/>
                  </a:lnTo>
                  <a:lnTo>
                    <a:pt x="2913" y="203"/>
                  </a:lnTo>
                  <a:lnTo>
                    <a:pt x="2921" y="187"/>
                  </a:lnTo>
                  <a:lnTo>
                    <a:pt x="2925" y="169"/>
                  </a:lnTo>
                  <a:lnTo>
                    <a:pt x="2921" y="152"/>
                  </a:lnTo>
                  <a:lnTo>
                    <a:pt x="2913" y="137"/>
                  </a:lnTo>
                  <a:lnTo>
                    <a:pt x="2901" y="124"/>
                  </a:lnTo>
                  <a:lnTo>
                    <a:pt x="2886" y="116"/>
                  </a:lnTo>
                  <a:lnTo>
                    <a:pt x="2868" y="113"/>
                  </a:lnTo>
                  <a:lnTo>
                    <a:pt x="281" y="113"/>
                  </a:lnTo>
                  <a:close/>
                  <a:moveTo>
                    <a:pt x="281" y="0"/>
                  </a:moveTo>
                  <a:lnTo>
                    <a:pt x="2868" y="0"/>
                  </a:lnTo>
                  <a:lnTo>
                    <a:pt x="2899" y="3"/>
                  </a:lnTo>
                  <a:lnTo>
                    <a:pt x="2928" y="11"/>
                  </a:lnTo>
                  <a:lnTo>
                    <a:pt x="2953" y="24"/>
                  </a:lnTo>
                  <a:lnTo>
                    <a:pt x="2977" y="40"/>
                  </a:lnTo>
                  <a:lnTo>
                    <a:pt x="2997" y="61"/>
                  </a:lnTo>
                  <a:lnTo>
                    <a:pt x="3014" y="84"/>
                  </a:lnTo>
                  <a:lnTo>
                    <a:pt x="3026" y="111"/>
                  </a:lnTo>
                  <a:lnTo>
                    <a:pt x="3034" y="140"/>
                  </a:lnTo>
                  <a:lnTo>
                    <a:pt x="3037" y="169"/>
                  </a:lnTo>
                  <a:lnTo>
                    <a:pt x="3034" y="200"/>
                  </a:lnTo>
                  <a:lnTo>
                    <a:pt x="3026" y="229"/>
                  </a:lnTo>
                  <a:lnTo>
                    <a:pt x="3014" y="255"/>
                  </a:lnTo>
                  <a:lnTo>
                    <a:pt x="2996" y="279"/>
                  </a:lnTo>
                  <a:lnTo>
                    <a:pt x="2976" y="300"/>
                  </a:lnTo>
                  <a:lnTo>
                    <a:pt x="2951" y="316"/>
                  </a:lnTo>
                  <a:lnTo>
                    <a:pt x="2925" y="328"/>
                  </a:lnTo>
                  <a:lnTo>
                    <a:pt x="2925" y="3041"/>
                  </a:lnTo>
                  <a:lnTo>
                    <a:pt x="3094" y="3041"/>
                  </a:lnTo>
                  <a:lnTo>
                    <a:pt x="3111" y="3043"/>
                  </a:lnTo>
                  <a:lnTo>
                    <a:pt x="3126" y="3051"/>
                  </a:lnTo>
                  <a:lnTo>
                    <a:pt x="3139" y="3063"/>
                  </a:lnTo>
                  <a:lnTo>
                    <a:pt x="3147" y="3079"/>
                  </a:lnTo>
                  <a:lnTo>
                    <a:pt x="3150" y="3097"/>
                  </a:lnTo>
                  <a:lnTo>
                    <a:pt x="3147" y="3114"/>
                  </a:lnTo>
                  <a:lnTo>
                    <a:pt x="3139" y="3130"/>
                  </a:lnTo>
                  <a:lnTo>
                    <a:pt x="3126" y="3142"/>
                  </a:lnTo>
                  <a:lnTo>
                    <a:pt x="3111" y="3150"/>
                  </a:lnTo>
                  <a:lnTo>
                    <a:pt x="3094" y="3152"/>
                  </a:lnTo>
                  <a:lnTo>
                    <a:pt x="3037" y="3152"/>
                  </a:lnTo>
                  <a:lnTo>
                    <a:pt x="3037" y="3209"/>
                  </a:lnTo>
                  <a:lnTo>
                    <a:pt x="3034" y="3240"/>
                  </a:lnTo>
                  <a:lnTo>
                    <a:pt x="3026" y="3268"/>
                  </a:lnTo>
                  <a:lnTo>
                    <a:pt x="3014" y="3294"/>
                  </a:lnTo>
                  <a:lnTo>
                    <a:pt x="2997" y="3317"/>
                  </a:lnTo>
                  <a:lnTo>
                    <a:pt x="2977" y="3338"/>
                  </a:lnTo>
                  <a:lnTo>
                    <a:pt x="2953" y="3354"/>
                  </a:lnTo>
                  <a:lnTo>
                    <a:pt x="2928" y="3368"/>
                  </a:lnTo>
                  <a:lnTo>
                    <a:pt x="2899" y="3375"/>
                  </a:lnTo>
                  <a:lnTo>
                    <a:pt x="2868" y="3378"/>
                  </a:lnTo>
                  <a:lnTo>
                    <a:pt x="281" y="3378"/>
                  </a:lnTo>
                  <a:lnTo>
                    <a:pt x="250" y="3375"/>
                  </a:lnTo>
                  <a:lnTo>
                    <a:pt x="222" y="3368"/>
                  </a:lnTo>
                  <a:lnTo>
                    <a:pt x="196" y="3354"/>
                  </a:lnTo>
                  <a:lnTo>
                    <a:pt x="172" y="3338"/>
                  </a:lnTo>
                  <a:lnTo>
                    <a:pt x="152" y="3317"/>
                  </a:lnTo>
                  <a:lnTo>
                    <a:pt x="135" y="3294"/>
                  </a:lnTo>
                  <a:lnTo>
                    <a:pt x="123" y="3268"/>
                  </a:lnTo>
                  <a:lnTo>
                    <a:pt x="115" y="3240"/>
                  </a:lnTo>
                  <a:lnTo>
                    <a:pt x="112" y="3209"/>
                  </a:lnTo>
                  <a:lnTo>
                    <a:pt x="112" y="3152"/>
                  </a:lnTo>
                  <a:lnTo>
                    <a:pt x="55" y="3152"/>
                  </a:lnTo>
                  <a:lnTo>
                    <a:pt x="38" y="3150"/>
                  </a:lnTo>
                  <a:lnTo>
                    <a:pt x="23" y="3142"/>
                  </a:lnTo>
                  <a:lnTo>
                    <a:pt x="10" y="3130"/>
                  </a:lnTo>
                  <a:lnTo>
                    <a:pt x="2" y="3114"/>
                  </a:lnTo>
                  <a:lnTo>
                    <a:pt x="0" y="3097"/>
                  </a:lnTo>
                  <a:lnTo>
                    <a:pt x="2" y="3079"/>
                  </a:lnTo>
                  <a:lnTo>
                    <a:pt x="10" y="3063"/>
                  </a:lnTo>
                  <a:lnTo>
                    <a:pt x="23" y="3051"/>
                  </a:lnTo>
                  <a:lnTo>
                    <a:pt x="38" y="3043"/>
                  </a:lnTo>
                  <a:lnTo>
                    <a:pt x="55" y="3041"/>
                  </a:lnTo>
                  <a:lnTo>
                    <a:pt x="224" y="3041"/>
                  </a:lnTo>
                  <a:lnTo>
                    <a:pt x="224" y="328"/>
                  </a:lnTo>
                  <a:lnTo>
                    <a:pt x="198" y="316"/>
                  </a:lnTo>
                  <a:lnTo>
                    <a:pt x="174" y="300"/>
                  </a:lnTo>
                  <a:lnTo>
                    <a:pt x="153" y="279"/>
                  </a:lnTo>
                  <a:lnTo>
                    <a:pt x="136" y="255"/>
                  </a:lnTo>
                  <a:lnTo>
                    <a:pt x="123" y="229"/>
                  </a:lnTo>
                  <a:lnTo>
                    <a:pt x="115" y="200"/>
                  </a:lnTo>
                  <a:lnTo>
                    <a:pt x="112" y="169"/>
                  </a:lnTo>
                  <a:lnTo>
                    <a:pt x="115" y="140"/>
                  </a:lnTo>
                  <a:lnTo>
                    <a:pt x="123" y="111"/>
                  </a:lnTo>
                  <a:lnTo>
                    <a:pt x="135" y="84"/>
                  </a:lnTo>
                  <a:lnTo>
                    <a:pt x="152" y="61"/>
                  </a:lnTo>
                  <a:lnTo>
                    <a:pt x="172" y="40"/>
                  </a:lnTo>
                  <a:lnTo>
                    <a:pt x="196" y="24"/>
                  </a:lnTo>
                  <a:lnTo>
                    <a:pt x="222" y="11"/>
                  </a:lnTo>
                  <a:lnTo>
                    <a:pt x="250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16"/>
            <p:cNvSpPr>
              <a:spLocks/>
            </p:cNvSpPr>
            <p:nvPr/>
          </p:nvSpPr>
          <p:spPr bwMode="auto">
            <a:xfrm>
              <a:off x="5503863" y="3540126"/>
              <a:ext cx="355600" cy="139700"/>
            </a:xfrm>
            <a:custGeom>
              <a:avLst/>
              <a:gdLst>
                <a:gd name="T0" fmla="*/ 2024 w 2024"/>
                <a:gd name="T1" fmla="*/ 0 h 789"/>
                <a:gd name="T2" fmla="*/ 1686 w 2024"/>
                <a:gd name="T3" fmla="*/ 113 h 789"/>
                <a:gd name="T4" fmla="*/ 1653 w 2024"/>
                <a:gd name="T5" fmla="*/ 124 h 789"/>
                <a:gd name="T6" fmla="*/ 1633 w 2024"/>
                <a:gd name="T7" fmla="*/ 152 h 789"/>
                <a:gd name="T8" fmla="*/ 1633 w 2024"/>
                <a:gd name="T9" fmla="*/ 187 h 789"/>
                <a:gd name="T10" fmla="*/ 1653 w 2024"/>
                <a:gd name="T11" fmla="*/ 214 h 789"/>
                <a:gd name="T12" fmla="*/ 1686 w 2024"/>
                <a:gd name="T13" fmla="*/ 226 h 789"/>
                <a:gd name="T14" fmla="*/ 2024 w 2024"/>
                <a:gd name="T15" fmla="*/ 339 h 789"/>
                <a:gd name="T16" fmla="*/ 1782 w 2024"/>
                <a:gd name="T17" fmla="*/ 342 h 789"/>
                <a:gd name="T18" fmla="*/ 1754 w 2024"/>
                <a:gd name="T19" fmla="*/ 361 h 789"/>
                <a:gd name="T20" fmla="*/ 1743 w 2024"/>
                <a:gd name="T21" fmla="*/ 395 h 789"/>
                <a:gd name="T22" fmla="*/ 1754 w 2024"/>
                <a:gd name="T23" fmla="*/ 428 h 789"/>
                <a:gd name="T24" fmla="*/ 1782 w 2024"/>
                <a:gd name="T25" fmla="*/ 448 h 789"/>
                <a:gd name="T26" fmla="*/ 2024 w 2024"/>
                <a:gd name="T27" fmla="*/ 451 h 789"/>
                <a:gd name="T28" fmla="*/ 1912 w 2024"/>
                <a:gd name="T29" fmla="*/ 563 h 789"/>
                <a:gd name="T30" fmla="*/ 1878 w 2024"/>
                <a:gd name="T31" fmla="*/ 574 h 789"/>
                <a:gd name="T32" fmla="*/ 1858 w 2024"/>
                <a:gd name="T33" fmla="*/ 602 h 789"/>
                <a:gd name="T34" fmla="*/ 1858 w 2024"/>
                <a:gd name="T35" fmla="*/ 638 h 789"/>
                <a:gd name="T36" fmla="*/ 1878 w 2024"/>
                <a:gd name="T37" fmla="*/ 665 h 789"/>
                <a:gd name="T38" fmla="*/ 1912 w 2024"/>
                <a:gd name="T39" fmla="*/ 676 h 789"/>
                <a:gd name="T40" fmla="*/ 2024 w 2024"/>
                <a:gd name="T41" fmla="*/ 789 h 789"/>
                <a:gd name="T42" fmla="*/ 0 w 2024"/>
                <a:gd name="T43" fmla="*/ 676 h 789"/>
                <a:gd name="T44" fmla="*/ 354 w 2024"/>
                <a:gd name="T45" fmla="*/ 673 h 789"/>
                <a:gd name="T46" fmla="*/ 382 w 2024"/>
                <a:gd name="T47" fmla="*/ 653 h 789"/>
                <a:gd name="T48" fmla="*/ 393 w 2024"/>
                <a:gd name="T49" fmla="*/ 620 h 789"/>
                <a:gd name="T50" fmla="*/ 382 w 2024"/>
                <a:gd name="T51" fmla="*/ 587 h 789"/>
                <a:gd name="T52" fmla="*/ 354 w 2024"/>
                <a:gd name="T53" fmla="*/ 566 h 789"/>
                <a:gd name="T54" fmla="*/ 0 w 2024"/>
                <a:gd name="T55" fmla="*/ 563 h 789"/>
                <a:gd name="T56" fmla="*/ 224 w 2024"/>
                <a:gd name="T57" fmla="*/ 451 h 789"/>
                <a:gd name="T58" fmla="*/ 257 w 2024"/>
                <a:gd name="T59" fmla="*/ 440 h 789"/>
                <a:gd name="T60" fmla="*/ 277 w 2024"/>
                <a:gd name="T61" fmla="*/ 412 h 789"/>
                <a:gd name="T62" fmla="*/ 277 w 2024"/>
                <a:gd name="T63" fmla="*/ 376 h 789"/>
                <a:gd name="T64" fmla="*/ 257 w 2024"/>
                <a:gd name="T65" fmla="*/ 349 h 789"/>
                <a:gd name="T66" fmla="*/ 224 w 2024"/>
                <a:gd name="T67" fmla="*/ 339 h 789"/>
                <a:gd name="T68" fmla="*/ 0 w 2024"/>
                <a:gd name="T69" fmla="*/ 226 h 789"/>
                <a:gd name="T70" fmla="*/ 130 w 2024"/>
                <a:gd name="T71" fmla="*/ 223 h 789"/>
                <a:gd name="T72" fmla="*/ 157 w 2024"/>
                <a:gd name="T73" fmla="*/ 202 h 789"/>
                <a:gd name="T74" fmla="*/ 168 w 2024"/>
                <a:gd name="T75" fmla="*/ 169 h 789"/>
                <a:gd name="T76" fmla="*/ 157 w 2024"/>
                <a:gd name="T77" fmla="*/ 137 h 789"/>
                <a:gd name="T78" fmla="*/ 130 w 2024"/>
                <a:gd name="T79" fmla="*/ 116 h 789"/>
                <a:gd name="T80" fmla="*/ 0 w 2024"/>
                <a:gd name="T81" fmla="*/ 11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4" h="789">
                  <a:moveTo>
                    <a:pt x="0" y="0"/>
                  </a:moveTo>
                  <a:lnTo>
                    <a:pt x="2024" y="0"/>
                  </a:lnTo>
                  <a:lnTo>
                    <a:pt x="2024" y="113"/>
                  </a:lnTo>
                  <a:lnTo>
                    <a:pt x="1686" y="113"/>
                  </a:lnTo>
                  <a:lnTo>
                    <a:pt x="1669" y="116"/>
                  </a:lnTo>
                  <a:lnTo>
                    <a:pt x="1653" y="124"/>
                  </a:lnTo>
                  <a:lnTo>
                    <a:pt x="1641" y="137"/>
                  </a:lnTo>
                  <a:lnTo>
                    <a:pt x="1633" y="152"/>
                  </a:lnTo>
                  <a:lnTo>
                    <a:pt x="1630" y="169"/>
                  </a:lnTo>
                  <a:lnTo>
                    <a:pt x="1633" y="187"/>
                  </a:lnTo>
                  <a:lnTo>
                    <a:pt x="1641" y="202"/>
                  </a:lnTo>
                  <a:lnTo>
                    <a:pt x="1653" y="214"/>
                  </a:lnTo>
                  <a:lnTo>
                    <a:pt x="1669" y="223"/>
                  </a:lnTo>
                  <a:lnTo>
                    <a:pt x="1686" y="226"/>
                  </a:lnTo>
                  <a:lnTo>
                    <a:pt x="2024" y="226"/>
                  </a:lnTo>
                  <a:lnTo>
                    <a:pt x="2024" y="339"/>
                  </a:lnTo>
                  <a:lnTo>
                    <a:pt x="1799" y="339"/>
                  </a:lnTo>
                  <a:lnTo>
                    <a:pt x="1782" y="342"/>
                  </a:lnTo>
                  <a:lnTo>
                    <a:pt x="1766" y="349"/>
                  </a:lnTo>
                  <a:lnTo>
                    <a:pt x="1754" y="361"/>
                  </a:lnTo>
                  <a:lnTo>
                    <a:pt x="1746" y="376"/>
                  </a:lnTo>
                  <a:lnTo>
                    <a:pt x="1743" y="395"/>
                  </a:lnTo>
                  <a:lnTo>
                    <a:pt x="1746" y="412"/>
                  </a:lnTo>
                  <a:lnTo>
                    <a:pt x="1754" y="428"/>
                  </a:lnTo>
                  <a:lnTo>
                    <a:pt x="1766" y="440"/>
                  </a:lnTo>
                  <a:lnTo>
                    <a:pt x="1782" y="448"/>
                  </a:lnTo>
                  <a:lnTo>
                    <a:pt x="1799" y="451"/>
                  </a:lnTo>
                  <a:lnTo>
                    <a:pt x="2024" y="451"/>
                  </a:lnTo>
                  <a:lnTo>
                    <a:pt x="2024" y="563"/>
                  </a:lnTo>
                  <a:lnTo>
                    <a:pt x="1912" y="563"/>
                  </a:lnTo>
                  <a:lnTo>
                    <a:pt x="1894" y="566"/>
                  </a:lnTo>
                  <a:lnTo>
                    <a:pt x="1878" y="574"/>
                  </a:lnTo>
                  <a:lnTo>
                    <a:pt x="1867" y="587"/>
                  </a:lnTo>
                  <a:lnTo>
                    <a:pt x="1858" y="602"/>
                  </a:lnTo>
                  <a:lnTo>
                    <a:pt x="1855" y="620"/>
                  </a:lnTo>
                  <a:lnTo>
                    <a:pt x="1858" y="638"/>
                  </a:lnTo>
                  <a:lnTo>
                    <a:pt x="1867" y="653"/>
                  </a:lnTo>
                  <a:lnTo>
                    <a:pt x="1878" y="665"/>
                  </a:lnTo>
                  <a:lnTo>
                    <a:pt x="1894" y="673"/>
                  </a:lnTo>
                  <a:lnTo>
                    <a:pt x="1912" y="676"/>
                  </a:lnTo>
                  <a:lnTo>
                    <a:pt x="2024" y="676"/>
                  </a:lnTo>
                  <a:lnTo>
                    <a:pt x="2024" y="789"/>
                  </a:lnTo>
                  <a:lnTo>
                    <a:pt x="0" y="789"/>
                  </a:lnTo>
                  <a:lnTo>
                    <a:pt x="0" y="676"/>
                  </a:lnTo>
                  <a:lnTo>
                    <a:pt x="337" y="676"/>
                  </a:lnTo>
                  <a:lnTo>
                    <a:pt x="354" y="673"/>
                  </a:lnTo>
                  <a:lnTo>
                    <a:pt x="369" y="665"/>
                  </a:lnTo>
                  <a:lnTo>
                    <a:pt x="382" y="653"/>
                  </a:lnTo>
                  <a:lnTo>
                    <a:pt x="390" y="638"/>
                  </a:lnTo>
                  <a:lnTo>
                    <a:pt x="393" y="620"/>
                  </a:lnTo>
                  <a:lnTo>
                    <a:pt x="390" y="602"/>
                  </a:lnTo>
                  <a:lnTo>
                    <a:pt x="382" y="587"/>
                  </a:lnTo>
                  <a:lnTo>
                    <a:pt x="369" y="574"/>
                  </a:lnTo>
                  <a:lnTo>
                    <a:pt x="354" y="566"/>
                  </a:lnTo>
                  <a:lnTo>
                    <a:pt x="337" y="563"/>
                  </a:lnTo>
                  <a:lnTo>
                    <a:pt x="0" y="563"/>
                  </a:lnTo>
                  <a:lnTo>
                    <a:pt x="0" y="451"/>
                  </a:lnTo>
                  <a:lnTo>
                    <a:pt x="224" y="451"/>
                  </a:lnTo>
                  <a:lnTo>
                    <a:pt x="241" y="448"/>
                  </a:lnTo>
                  <a:lnTo>
                    <a:pt x="257" y="440"/>
                  </a:lnTo>
                  <a:lnTo>
                    <a:pt x="269" y="428"/>
                  </a:lnTo>
                  <a:lnTo>
                    <a:pt x="277" y="412"/>
                  </a:lnTo>
                  <a:lnTo>
                    <a:pt x="280" y="395"/>
                  </a:lnTo>
                  <a:lnTo>
                    <a:pt x="277" y="376"/>
                  </a:lnTo>
                  <a:lnTo>
                    <a:pt x="269" y="361"/>
                  </a:lnTo>
                  <a:lnTo>
                    <a:pt x="257" y="349"/>
                  </a:lnTo>
                  <a:lnTo>
                    <a:pt x="241" y="342"/>
                  </a:lnTo>
                  <a:lnTo>
                    <a:pt x="224" y="339"/>
                  </a:lnTo>
                  <a:lnTo>
                    <a:pt x="0" y="339"/>
                  </a:lnTo>
                  <a:lnTo>
                    <a:pt x="0" y="226"/>
                  </a:lnTo>
                  <a:lnTo>
                    <a:pt x="111" y="226"/>
                  </a:lnTo>
                  <a:lnTo>
                    <a:pt x="130" y="223"/>
                  </a:lnTo>
                  <a:lnTo>
                    <a:pt x="145" y="214"/>
                  </a:lnTo>
                  <a:lnTo>
                    <a:pt x="157" y="202"/>
                  </a:lnTo>
                  <a:lnTo>
                    <a:pt x="165" y="187"/>
                  </a:lnTo>
                  <a:lnTo>
                    <a:pt x="168" y="169"/>
                  </a:lnTo>
                  <a:lnTo>
                    <a:pt x="165" y="152"/>
                  </a:lnTo>
                  <a:lnTo>
                    <a:pt x="157" y="137"/>
                  </a:lnTo>
                  <a:lnTo>
                    <a:pt x="145" y="124"/>
                  </a:lnTo>
                  <a:lnTo>
                    <a:pt x="130" y="116"/>
                  </a:lnTo>
                  <a:lnTo>
                    <a:pt x="111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7"/>
            <p:cNvSpPr>
              <a:spLocks/>
            </p:cNvSpPr>
            <p:nvPr/>
          </p:nvSpPr>
          <p:spPr bwMode="auto">
            <a:xfrm>
              <a:off x="5661025" y="3738563"/>
              <a:ext cx="39688" cy="39688"/>
            </a:xfrm>
            <a:custGeom>
              <a:avLst/>
              <a:gdLst>
                <a:gd name="T0" fmla="*/ 112 w 225"/>
                <a:gd name="T1" fmla="*/ 0 h 226"/>
                <a:gd name="T2" fmla="*/ 139 w 225"/>
                <a:gd name="T3" fmla="*/ 3 h 226"/>
                <a:gd name="T4" fmla="*/ 162 w 225"/>
                <a:gd name="T5" fmla="*/ 11 h 226"/>
                <a:gd name="T6" fmla="*/ 183 w 225"/>
                <a:gd name="T7" fmla="*/ 25 h 226"/>
                <a:gd name="T8" fmla="*/ 200 w 225"/>
                <a:gd name="T9" fmla="*/ 42 h 226"/>
                <a:gd name="T10" fmla="*/ 213 w 225"/>
                <a:gd name="T11" fmla="*/ 64 h 226"/>
                <a:gd name="T12" fmla="*/ 222 w 225"/>
                <a:gd name="T13" fmla="*/ 87 h 226"/>
                <a:gd name="T14" fmla="*/ 225 w 225"/>
                <a:gd name="T15" fmla="*/ 113 h 226"/>
                <a:gd name="T16" fmla="*/ 222 w 225"/>
                <a:gd name="T17" fmla="*/ 139 h 226"/>
                <a:gd name="T18" fmla="*/ 213 w 225"/>
                <a:gd name="T19" fmla="*/ 162 h 226"/>
                <a:gd name="T20" fmla="*/ 200 w 225"/>
                <a:gd name="T21" fmla="*/ 184 h 226"/>
                <a:gd name="T22" fmla="*/ 183 w 225"/>
                <a:gd name="T23" fmla="*/ 201 h 226"/>
                <a:gd name="T24" fmla="*/ 162 w 225"/>
                <a:gd name="T25" fmla="*/ 214 h 226"/>
                <a:gd name="T26" fmla="*/ 139 w 225"/>
                <a:gd name="T27" fmla="*/ 223 h 226"/>
                <a:gd name="T28" fmla="*/ 112 w 225"/>
                <a:gd name="T29" fmla="*/ 226 h 226"/>
                <a:gd name="T30" fmla="*/ 86 w 225"/>
                <a:gd name="T31" fmla="*/ 223 h 226"/>
                <a:gd name="T32" fmla="*/ 63 w 225"/>
                <a:gd name="T33" fmla="*/ 214 h 226"/>
                <a:gd name="T34" fmla="*/ 42 w 225"/>
                <a:gd name="T35" fmla="*/ 201 h 226"/>
                <a:gd name="T36" fmla="*/ 25 w 225"/>
                <a:gd name="T37" fmla="*/ 184 h 226"/>
                <a:gd name="T38" fmla="*/ 12 w 225"/>
                <a:gd name="T39" fmla="*/ 162 h 226"/>
                <a:gd name="T40" fmla="*/ 3 w 225"/>
                <a:gd name="T41" fmla="*/ 139 h 226"/>
                <a:gd name="T42" fmla="*/ 0 w 225"/>
                <a:gd name="T43" fmla="*/ 113 h 226"/>
                <a:gd name="T44" fmla="*/ 3 w 225"/>
                <a:gd name="T45" fmla="*/ 87 h 226"/>
                <a:gd name="T46" fmla="*/ 12 w 225"/>
                <a:gd name="T47" fmla="*/ 64 h 226"/>
                <a:gd name="T48" fmla="*/ 25 w 225"/>
                <a:gd name="T49" fmla="*/ 42 h 226"/>
                <a:gd name="T50" fmla="*/ 42 w 225"/>
                <a:gd name="T51" fmla="*/ 25 h 226"/>
                <a:gd name="T52" fmla="*/ 63 w 225"/>
                <a:gd name="T53" fmla="*/ 11 h 226"/>
                <a:gd name="T54" fmla="*/ 86 w 225"/>
                <a:gd name="T55" fmla="*/ 3 h 226"/>
                <a:gd name="T56" fmla="*/ 112 w 225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226">
                  <a:moveTo>
                    <a:pt x="112" y="0"/>
                  </a:moveTo>
                  <a:lnTo>
                    <a:pt x="139" y="3"/>
                  </a:lnTo>
                  <a:lnTo>
                    <a:pt x="162" y="11"/>
                  </a:lnTo>
                  <a:lnTo>
                    <a:pt x="183" y="25"/>
                  </a:lnTo>
                  <a:lnTo>
                    <a:pt x="200" y="42"/>
                  </a:lnTo>
                  <a:lnTo>
                    <a:pt x="213" y="64"/>
                  </a:lnTo>
                  <a:lnTo>
                    <a:pt x="222" y="87"/>
                  </a:lnTo>
                  <a:lnTo>
                    <a:pt x="225" y="113"/>
                  </a:lnTo>
                  <a:lnTo>
                    <a:pt x="222" y="139"/>
                  </a:lnTo>
                  <a:lnTo>
                    <a:pt x="213" y="162"/>
                  </a:lnTo>
                  <a:lnTo>
                    <a:pt x="200" y="184"/>
                  </a:lnTo>
                  <a:lnTo>
                    <a:pt x="183" y="201"/>
                  </a:lnTo>
                  <a:lnTo>
                    <a:pt x="162" y="214"/>
                  </a:lnTo>
                  <a:lnTo>
                    <a:pt x="139" y="223"/>
                  </a:lnTo>
                  <a:lnTo>
                    <a:pt x="112" y="226"/>
                  </a:lnTo>
                  <a:lnTo>
                    <a:pt x="86" y="223"/>
                  </a:lnTo>
                  <a:lnTo>
                    <a:pt x="63" y="214"/>
                  </a:lnTo>
                  <a:lnTo>
                    <a:pt x="42" y="201"/>
                  </a:lnTo>
                  <a:lnTo>
                    <a:pt x="25" y="184"/>
                  </a:lnTo>
                  <a:lnTo>
                    <a:pt x="12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3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6281309" y="3441701"/>
            <a:ext cx="555625" cy="595313"/>
            <a:chOff x="6281738" y="3441701"/>
            <a:chExt cx="555625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122"/>
            <p:cNvSpPr>
              <a:spLocks noEditPoints="1"/>
            </p:cNvSpPr>
            <p:nvPr/>
          </p:nvSpPr>
          <p:spPr bwMode="auto">
            <a:xfrm>
              <a:off x="6281738" y="3441701"/>
              <a:ext cx="555625" cy="595313"/>
            </a:xfrm>
            <a:custGeom>
              <a:avLst/>
              <a:gdLst>
                <a:gd name="T0" fmla="*/ 227 w 3150"/>
                <a:gd name="T1" fmla="*/ 3227 h 3378"/>
                <a:gd name="T2" fmla="*/ 263 w 3150"/>
                <a:gd name="T3" fmla="*/ 3262 h 3378"/>
                <a:gd name="T4" fmla="*/ 2886 w 3150"/>
                <a:gd name="T5" fmla="*/ 3262 h 3378"/>
                <a:gd name="T6" fmla="*/ 2921 w 3150"/>
                <a:gd name="T7" fmla="*/ 3227 h 3378"/>
                <a:gd name="T8" fmla="*/ 224 w 3150"/>
                <a:gd name="T9" fmla="*/ 3152 h 3378"/>
                <a:gd name="T10" fmla="*/ 472 w 3150"/>
                <a:gd name="T11" fmla="*/ 462 h 3378"/>
                <a:gd name="T12" fmla="*/ 450 w 3150"/>
                <a:gd name="T13" fmla="*/ 507 h 3378"/>
                <a:gd name="T14" fmla="*/ 563 w 3150"/>
                <a:gd name="T15" fmla="*/ 2196 h 3378"/>
                <a:gd name="T16" fmla="*/ 2699 w 3150"/>
                <a:gd name="T17" fmla="*/ 3041 h 3378"/>
                <a:gd name="T18" fmla="*/ 2689 w 3150"/>
                <a:gd name="T19" fmla="*/ 474 h 3378"/>
                <a:gd name="T20" fmla="*/ 2644 w 3150"/>
                <a:gd name="T21" fmla="*/ 451 h 3378"/>
                <a:gd name="T22" fmla="*/ 263 w 3150"/>
                <a:gd name="T23" fmla="*/ 116 h 3378"/>
                <a:gd name="T24" fmla="*/ 227 w 3150"/>
                <a:gd name="T25" fmla="*/ 152 h 3378"/>
                <a:gd name="T26" fmla="*/ 236 w 3150"/>
                <a:gd name="T27" fmla="*/ 203 h 3378"/>
                <a:gd name="T28" fmla="*/ 281 w 3150"/>
                <a:gd name="T29" fmla="*/ 226 h 3378"/>
                <a:gd name="T30" fmla="*/ 2902 w 3150"/>
                <a:gd name="T31" fmla="*/ 214 h 3378"/>
                <a:gd name="T32" fmla="*/ 2925 w 3150"/>
                <a:gd name="T33" fmla="*/ 169 h 3378"/>
                <a:gd name="T34" fmla="*/ 2902 w 3150"/>
                <a:gd name="T35" fmla="*/ 124 h 3378"/>
                <a:gd name="T36" fmla="*/ 281 w 3150"/>
                <a:gd name="T37" fmla="*/ 113 h 3378"/>
                <a:gd name="T38" fmla="*/ 2899 w 3150"/>
                <a:gd name="T39" fmla="*/ 3 h 3378"/>
                <a:gd name="T40" fmla="*/ 2977 w 3150"/>
                <a:gd name="T41" fmla="*/ 40 h 3378"/>
                <a:gd name="T42" fmla="*/ 3026 w 3150"/>
                <a:gd name="T43" fmla="*/ 111 h 3378"/>
                <a:gd name="T44" fmla="*/ 3034 w 3150"/>
                <a:gd name="T45" fmla="*/ 200 h 3378"/>
                <a:gd name="T46" fmla="*/ 2996 w 3150"/>
                <a:gd name="T47" fmla="*/ 279 h 3378"/>
                <a:gd name="T48" fmla="*/ 2925 w 3150"/>
                <a:gd name="T49" fmla="*/ 328 h 3378"/>
                <a:gd name="T50" fmla="*/ 3111 w 3150"/>
                <a:gd name="T51" fmla="*/ 3043 h 3378"/>
                <a:gd name="T52" fmla="*/ 3147 w 3150"/>
                <a:gd name="T53" fmla="*/ 3079 h 3378"/>
                <a:gd name="T54" fmla="*/ 3139 w 3150"/>
                <a:gd name="T55" fmla="*/ 3130 h 3378"/>
                <a:gd name="T56" fmla="*/ 3094 w 3150"/>
                <a:gd name="T57" fmla="*/ 3152 h 3378"/>
                <a:gd name="T58" fmla="*/ 3034 w 3150"/>
                <a:gd name="T59" fmla="*/ 3240 h 3378"/>
                <a:gd name="T60" fmla="*/ 2997 w 3150"/>
                <a:gd name="T61" fmla="*/ 3317 h 3378"/>
                <a:gd name="T62" fmla="*/ 2928 w 3150"/>
                <a:gd name="T63" fmla="*/ 3368 h 3378"/>
                <a:gd name="T64" fmla="*/ 281 w 3150"/>
                <a:gd name="T65" fmla="*/ 3378 h 3378"/>
                <a:gd name="T66" fmla="*/ 196 w 3150"/>
                <a:gd name="T67" fmla="*/ 3354 h 3378"/>
                <a:gd name="T68" fmla="*/ 135 w 3150"/>
                <a:gd name="T69" fmla="*/ 3294 h 3378"/>
                <a:gd name="T70" fmla="*/ 112 w 3150"/>
                <a:gd name="T71" fmla="*/ 3209 h 3378"/>
                <a:gd name="T72" fmla="*/ 38 w 3150"/>
                <a:gd name="T73" fmla="*/ 3150 h 3378"/>
                <a:gd name="T74" fmla="*/ 2 w 3150"/>
                <a:gd name="T75" fmla="*/ 3114 h 3378"/>
                <a:gd name="T76" fmla="*/ 10 w 3150"/>
                <a:gd name="T77" fmla="*/ 3063 h 3378"/>
                <a:gd name="T78" fmla="*/ 55 w 3150"/>
                <a:gd name="T79" fmla="*/ 3041 h 3378"/>
                <a:gd name="T80" fmla="*/ 198 w 3150"/>
                <a:gd name="T81" fmla="*/ 316 h 3378"/>
                <a:gd name="T82" fmla="*/ 135 w 3150"/>
                <a:gd name="T83" fmla="*/ 255 h 3378"/>
                <a:gd name="T84" fmla="*/ 112 w 3150"/>
                <a:gd name="T85" fmla="*/ 169 h 3378"/>
                <a:gd name="T86" fmla="*/ 135 w 3150"/>
                <a:gd name="T87" fmla="*/ 84 h 3378"/>
                <a:gd name="T88" fmla="*/ 196 w 3150"/>
                <a:gd name="T89" fmla="*/ 24 h 3378"/>
                <a:gd name="T90" fmla="*/ 281 w 3150"/>
                <a:gd name="T91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50" h="3378">
                  <a:moveTo>
                    <a:pt x="224" y="3152"/>
                  </a:moveTo>
                  <a:lnTo>
                    <a:pt x="224" y="3209"/>
                  </a:lnTo>
                  <a:lnTo>
                    <a:pt x="227" y="3227"/>
                  </a:lnTo>
                  <a:lnTo>
                    <a:pt x="236" y="3243"/>
                  </a:lnTo>
                  <a:lnTo>
                    <a:pt x="248" y="3255"/>
                  </a:lnTo>
                  <a:lnTo>
                    <a:pt x="263" y="3262"/>
                  </a:lnTo>
                  <a:lnTo>
                    <a:pt x="281" y="3265"/>
                  </a:lnTo>
                  <a:lnTo>
                    <a:pt x="2868" y="3265"/>
                  </a:lnTo>
                  <a:lnTo>
                    <a:pt x="2886" y="3262"/>
                  </a:lnTo>
                  <a:lnTo>
                    <a:pt x="2902" y="3255"/>
                  </a:lnTo>
                  <a:lnTo>
                    <a:pt x="2913" y="3243"/>
                  </a:lnTo>
                  <a:lnTo>
                    <a:pt x="2921" y="3227"/>
                  </a:lnTo>
                  <a:lnTo>
                    <a:pt x="2925" y="3209"/>
                  </a:lnTo>
                  <a:lnTo>
                    <a:pt x="2925" y="3152"/>
                  </a:lnTo>
                  <a:lnTo>
                    <a:pt x="224" y="3152"/>
                  </a:lnTo>
                  <a:close/>
                  <a:moveTo>
                    <a:pt x="506" y="451"/>
                  </a:moveTo>
                  <a:lnTo>
                    <a:pt x="488" y="453"/>
                  </a:lnTo>
                  <a:lnTo>
                    <a:pt x="472" y="462"/>
                  </a:lnTo>
                  <a:lnTo>
                    <a:pt x="460" y="474"/>
                  </a:lnTo>
                  <a:lnTo>
                    <a:pt x="453" y="489"/>
                  </a:lnTo>
                  <a:lnTo>
                    <a:pt x="450" y="507"/>
                  </a:lnTo>
                  <a:lnTo>
                    <a:pt x="450" y="3041"/>
                  </a:lnTo>
                  <a:lnTo>
                    <a:pt x="563" y="3041"/>
                  </a:lnTo>
                  <a:lnTo>
                    <a:pt x="563" y="2196"/>
                  </a:lnTo>
                  <a:lnTo>
                    <a:pt x="2587" y="2196"/>
                  </a:lnTo>
                  <a:lnTo>
                    <a:pt x="2587" y="3041"/>
                  </a:lnTo>
                  <a:lnTo>
                    <a:pt x="2699" y="3041"/>
                  </a:lnTo>
                  <a:lnTo>
                    <a:pt x="2699" y="507"/>
                  </a:lnTo>
                  <a:lnTo>
                    <a:pt x="2697" y="489"/>
                  </a:lnTo>
                  <a:lnTo>
                    <a:pt x="2689" y="474"/>
                  </a:lnTo>
                  <a:lnTo>
                    <a:pt x="2677" y="462"/>
                  </a:lnTo>
                  <a:lnTo>
                    <a:pt x="2661" y="453"/>
                  </a:lnTo>
                  <a:lnTo>
                    <a:pt x="2644" y="451"/>
                  </a:lnTo>
                  <a:lnTo>
                    <a:pt x="506" y="451"/>
                  </a:lnTo>
                  <a:close/>
                  <a:moveTo>
                    <a:pt x="281" y="113"/>
                  </a:moveTo>
                  <a:lnTo>
                    <a:pt x="263" y="116"/>
                  </a:lnTo>
                  <a:lnTo>
                    <a:pt x="248" y="124"/>
                  </a:lnTo>
                  <a:lnTo>
                    <a:pt x="236" y="137"/>
                  </a:lnTo>
                  <a:lnTo>
                    <a:pt x="227" y="152"/>
                  </a:lnTo>
                  <a:lnTo>
                    <a:pt x="224" y="169"/>
                  </a:lnTo>
                  <a:lnTo>
                    <a:pt x="227" y="187"/>
                  </a:lnTo>
                  <a:lnTo>
                    <a:pt x="236" y="203"/>
                  </a:lnTo>
                  <a:lnTo>
                    <a:pt x="248" y="214"/>
                  </a:lnTo>
                  <a:lnTo>
                    <a:pt x="263" y="223"/>
                  </a:lnTo>
                  <a:lnTo>
                    <a:pt x="281" y="226"/>
                  </a:lnTo>
                  <a:lnTo>
                    <a:pt x="2868" y="226"/>
                  </a:lnTo>
                  <a:lnTo>
                    <a:pt x="2886" y="223"/>
                  </a:lnTo>
                  <a:lnTo>
                    <a:pt x="2902" y="214"/>
                  </a:lnTo>
                  <a:lnTo>
                    <a:pt x="2913" y="203"/>
                  </a:lnTo>
                  <a:lnTo>
                    <a:pt x="2921" y="187"/>
                  </a:lnTo>
                  <a:lnTo>
                    <a:pt x="2925" y="169"/>
                  </a:lnTo>
                  <a:lnTo>
                    <a:pt x="2921" y="152"/>
                  </a:lnTo>
                  <a:lnTo>
                    <a:pt x="2913" y="137"/>
                  </a:lnTo>
                  <a:lnTo>
                    <a:pt x="2902" y="124"/>
                  </a:lnTo>
                  <a:lnTo>
                    <a:pt x="2886" y="116"/>
                  </a:lnTo>
                  <a:lnTo>
                    <a:pt x="2868" y="113"/>
                  </a:lnTo>
                  <a:lnTo>
                    <a:pt x="281" y="113"/>
                  </a:lnTo>
                  <a:close/>
                  <a:moveTo>
                    <a:pt x="281" y="0"/>
                  </a:moveTo>
                  <a:lnTo>
                    <a:pt x="2868" y="0"/>
                  </a:lnTo>
                  <a:lnTo>
                    <a:pt x="2899" y="3"/>
                  </a:lnTo>
                  <a:lnTo>
                    <a:pt x="2928" y="11"/>
                  </a:lnTo>
                  <a:lnTo>
                    <a:pt x="2953" y="24"/>
                  </a:lnTo>
                  <a:lnTo>
                    <a:pt x="2977" y="40"/>
                  </a:lnTo>
                  <a:lnTo>
                    <a:pt x="2997" y="61"/>
                  </a:lnTo>
                  <a:lnTo>
                    <a:pt x="3014" y="84"/>
                  </a:lnTo>
                  <a:lnTo>
                    <a:pt x="3026" y="111"/>
                  </a:lnTo>
                  <a:lnTo>
                    <a:pt x="3034" y="140"/>
                  </a:lnTo>
                  <a:lnTo>
                    <a:pt x="3037" y="169"/>
                  </a:lnTo>
                  <a:lnTo>
                    <a:pt x="3034" y="200"/>
                  </a:lnTo>
                  <a:lnTo>
                    <a:pt x="3026" y="229"/>
                  </a:lnTo>
                  <a:lnTo>
                    <a:pt x="3014" y="255"/>
                  </a:lnTo>
                  <a:lnTo>
                    <a:pt x="2996" y="279"/>
                  </a:lnTo>
                  <a:lnTo>
                    <a:pt x="2976" y="300"/>
                  </a:lnTo>
                  <a:lnTo>
                    <a:pt x="2951" y="316"/>
                  </a:lnTo>
                  <a:lnTo>
                    <a:pt x="2925" y="328"/>
                  </a:lnTo>
                  <a:lnTo>
                    <a:pt x="2925" y="3041"/>
                  </a:lnTo>
                  <a:lnTo>
                    <a:pt x="3094" y="3041"/>
                  </a:lnTo>
                  <a:lnTo>
                    <a:pt x="3111" y="3043"/>
                  </a:lnTo>
                  <a:lnTo>
                    <a:pt x="3126" y="3051"/>
                  </a:lnTo>
                  <a:lnTo>
                    <a:pt x="3139" y="3063"/>
                  </a:lnTo>
                  <a:lnTo>
                    <a:pt x="3147" y="3079"/>
                  </a:lnTo>
                  <a:lnTo>
                    <a:pt x="3150" y="3097"/>
                  </a:lnTo>
                  <a:lnTo>
                    <a:pt x="3147" y="3114"/>
                  </a:lnTo>
                  <a:lnTo>
                    <a:pt x="3139" y="3130"/>
                  </a:lnTo>
                  <a:lnTo>
                    <a:pt x="3126" y="3142"/>
                  </a:lnTo>
                  <a:lnTo>
                    <a:pt x="3111" y="3150"/>
                  </a:lnTo>
                  <a:lnTo>
                    <a:pt x="3094" y="3152"/>
                  </a:lnTo>
                  <a:lnTo>
                    <a:pt x="3037" y="3152"/>
                  </a:lnTo>
                  <a:lnTo>
                    <a:pt x="3037" y="3209"/>
                  </a:lnTo>
                  <a:lnTo>
                    <a:pt x="3034" y="3240"/>
                  </a:lnTo>
                  <a:lnTo>
                    <a:pt x="3026" y="3268"/>
                  </a:lnTo>
                  <a:lnTo>
                    <a:pt x="3014" y="3294"/>
                  </a:lnTo>
                  <a:lnTo>
                    <a:pt x="2997" y="3317"/>
                  </a:lnTo>
                  <a:lnTo>
                    <a:pt x="2977" y="3338"/>
                  </a:lnTo>
                  <a:lnTo>
                    <a:pt x="2953" y="3354"/>
                  </a:lnTo>
                  <a:lnTo>
                    <a:pt x="2928" y="3368"/>
                  </a:lnTo>
                  <a:lnTo>
                    <a:pt x="2899" y="3375"/>
                  </a:lnTo>
                  <a:lnTo>
                    <a:pt x="2868" y="3378"/>
                  </a:lnTo>
                  <a:lnTo>
                    <a:pt x="281" y="3378"/>
                  </a:lnTo>
                  <a:lnTo>
                    <a:pt x="250" y="3375"/>
                  </a:lnTo>
                  <a:lnTo>
                    <a:pt x="222" y="3368"/>
                  </a:lnTo>
                  <a:lnTo>
                    <a:pt x="196" y="3354"/>
                  </a:lnTo>
                  <a:lnTo>
                    <a:pt x="172" y="3338"/>
                  </a:lnTo>
                  <a:lnTo>
                    <a:pt x="152" y="3317"/>
                  </a:lnTo>
                  <a:lnTo>
                    <a:pt x="135" y="3294"/>
                  </a:lnTo>
                  <a:lnTo>
                    <a:pt x="123" y="3268"/>
                  </a:lnTo>
                  <a:lnTo>
                    <a:pt x="115" y="3240"/>
                  </a:lnTo>
                  <a:lnTo>
                    <a:pt x="112" y="3209"/>
                  </a:lnTo>
                  <a:lnTo>
                    <a:pt x="112" y="3152"/>
                  </a:lnTo>
                  <a:lnTo>
                    <a:pt x="55" y="3152"/>
                  </a:lnTo>
                  <a:lnTo>
                    <a:pt x="38" y="3150"/>
                  </a:lnTo>
                  <a:lnTo>
                    <a:pt x="23" y="3142"/>
                  </a:lnTo>
                  <a:lnTo>
                    <a:pt x="10" y="3130"/>
                  </a:lnTo>
                  <a:lnTo>
                    <a:pt x="2" y="3114"/>
                  </a:lnTo>
                  <a:lnTo>
                    <a:pt x="0" y="3097"/>
                  </a:lnTo>
                  <a:lnTo>
                    <a:pt x="2" y="3079"/>
                  </a:lnTo>
                  <a:lnTo>
                    <a:pt x="10" y="3063"/>
                  </a:lnTo>
                  <a:lnTo>
                    <a:pt x="23" y="3051"/>
                  </a:lnTo>
                  <a:lnTo>
                    <a:pt x="38" y="3043"/>
                  </a:lnTo>
                  <a:lnTo>
                    <a:pt x="55" y="3041"/>
                  </a:lnTo>
                  <a:lnTo>
                    <a:pt x="224" y="3041"/>
                  </a:lnTo>
                  <a:lnTo>
                    <a:pt x="224" y="328"/>
                  </a:lnTo>
                  <a:lnTo>
                    <a:pt x="198" y="316"/>
                  </a:lnTo>
                  <a:lnTo>
                    <a:pt x="173" y="300"/>
                  </a:lnTo>
                  <a:lnTo>
                    <a:pt x="153" y="279"/>
                  </a:lnTo>
                  <a:lnTo>
                    <a:pt x="135" y="255"/>
                  </a:lnTo>
                  <a:lnTo>
                    <a:pt x="123" y="229"/>
                  </a:lnTo>
                  <a:lnTo>
                    <a:pt x="115" y="200"/>
                  </a:lnTo>
                  <a:lnTo>
                    <a:pt x="112" y="169"/>
                  </a:lnTo>
                  <a:lnTo>
                    <a:pt x="115" y="140"/>
                  </a:lnTo>
                  <a:lnTo>
                    <a:pt x="123" y="111"/>
                  </a:lnTo>
                  <a:lnTo>
                    <a:pt x="135" y="84"/>
                  </a:lnTo>
                  <a:lnTo>
                    <a:pt x="152" y="61"/>
                  </a:lnTo>
                  <a:lnTo>
                    <a:pt x="172" y="40"/>
                  </a:lnTo>
                  <a:lnTo>
                    <a:pt x="196" y="24"/>
                  </a:lnTo>
                  <a:lnTo>
                    <a:pt x="222" y="11"/>
                  </a:lnTo>
                  <a:lnTo>
                    <a:pt x="250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23"/>
            <p:cNvSpPr>
              <a:spLocks noEditPoints="1"/>
            </p:cNvSpPr>
            <p:nvPr/>
          </p:nvSpPr>
          <p:spPr bwMode="auto">
            <a:xfrm>
              <a:off x="6381751" y="3540126"/>
              <a:ext cx="355600" cy="268288"/>
            </a:xfrm>
            <a:custGeom>
              <a:avLst/>
              <a:gdLst>
                <a:gd name="T0" fmla="*/ 253 w 2024"/>
                <a:gd name="T1" fmla="*/ 739 h 1520"/>
                <a:gd name="T2" fmla="*/ 118 w 2024"/>
                <a:gd name="T3" fmla="*/ 874 h 1520"/>
                <a:gd name="T4" fmla="*/ 113 w 2024"/>
                <a:gd name="T5" fmla="*/ 916 h 1520"/>
                <a:gd name="T6" fmla="*/ 140 w 2024"/>
                <a:gd name="T7" fmla="*/ 950 h 1520"/>
                <a:gd name="T8" fmla="*/ 182 w 2024"/>
                <a:gd name="T9" fmla="*/ 956 h 1520"/>
                <a:gd name="T10" fmla="*/ 320 w 2024"/>
                <a:gd name="T11" fmla="*/ 829 h 1520"/>
                <a:gd name="T12" fmla="*/ 337 w 2024"/>
                <a:gd name="T13" fmla="*/ 789 h 1520"/>
                <a:gd name="T14" fmla="*/ 320 w 2024"/>
                <a:gd name="T15" fmla="*/ 749 h 1520"/>
                <a:gd name="T16" fmla="*/ 280 w 2024"/>
                <a:gd name="T17" fmla="*/ 732 h 1520"/>
                <a:gd name="T18" fmla="*/ 416 w 2024"/>
                <a:gd name="T19" fmla="*/ 574 h 1520"/>
                <a:gd name="T20" fmla="*/ 393 w 2024"/>
                <a:gd name="T21" fmla="*/ 620 h 1520"/>
                <a:gd name="T22" fmla="*/ 416 w 2024"/>
                <a:gd name="T23" fmla="*/ 665 h 1520"/>
                <a:gd name="T24" fmla="*/ 467 w 2024"/>
                <a:gd name="T25" fmla="*/ 673 h 1520"/>
                <a:gd name="T26" fmla="*/ 503 w 2024"/>
                <a:gd name="T27" fmla="*/ 638 h 1520"/>
                <a:gd name="T28" fmla="*/ 495 w 2024"/>
                <a:gd name="T29" fmla="*/ 587 h 1520"/>
                <a:gd name="T30" fmla="*/ 449 w 2024"/>
                <a:gd name="T31" fmla="*/ 563 h 1520"/>
                <a:gd name="T32" fmla="*/ 253 w 2024"/>
                <a:gd name="T33" fmla="*/ 459 h 1520"/>
                <a:gd name="T34" fmla="*/ 118 w 2024"/>
                <a:gd name="T35" fmla="*/ 592 h 1520"/>
                <a:gd name="T36" fmla="*/ 113 w 2024"/>
                <a:gd name="T37" fmla="*/ 634 h 1520"/>
                <a:gd name="T38" fmla="*/ 140 w 2024"/>
                <a:gd name="T39" fmla="*/ 669 h 1520"/>
                <a:gd name="T40" fmla="*/ 182 w 2024"/>
                <a:gd name="T41" fmla="*/ 674 h 1520"/>
                <a:gd name="T42" fmla="*/ 320 w 2024"/>
                <a:gd name="T43" fmla="*/ 547 h 1520"/>
                <a:gd name="T44" fmla="*/ 337 w 2024"/>
                <a:gd name="T45" fmla="*/ 507 h 1520"/>
                <a:gd name="T46" fmla="*/ 320 w 2024"/>
                <a:gd name="T47" fmla="*/ 468 h 1520"/>
                <a:gd name="T48" fmla="*/ 280 w 2024"/>
                <a:gd name="T49" fmla="*/ 450 h 1520"/>
                <a:gd name="T50" fmla="*/ 872 w 2024"/>
                <a:gd name="T51" fmla="*/ 120 h 1520"/>
                <a:gd name="T52" fmla="*/ 569 w 2024"/>
                <a:gd name="T53" fmla="*/ 423 h 1520"/>
                <a:gd name="T54" fmla="*/ 563 w 2024"/>
                <a:gd name="T55" fmla="*/ 465 h 1520"/>
                <a:gd name="T56" fmla="*/ 590 w 2024"/>
                <a:gd name="T57" fmla="*/ 500 h 1520"/>
                <a:gd name="T58" fmla="*/ 632 w 2024"/>
                <a:gd name="T59" fmla="*/ 506 h 1520"/>
                <a:gd name="T60" fmla="*/ 939 w 2024"/>
                <a:gd name="T61" fmla="*/ 209 h 1520"/>
                <a:gd name="T62" fmla="*/ 956 w 2024"/>
                <a:gd name="T63" fmla="*/ 169 h 1520"/>
                <a:gd name="T64" fmla="*/ 939 w 2024"/>
                <a:gd name="T65" fmla="*/ 129 h 1520"/>
                <a:gd name="T66" fmla="*/ 899 w 2024"/>
                <a:gd name="T67" fmla="*/ 113 h 1520"/>
                <a:gd name="T68" fmla="*/ 590 w 2024"/>
                <a:gd name="T69" fmla="*/ 120 h 1520"/>
                <a:gd name="T70" fmla="*/ 400 w 2024"/>
                <a:gd name="T71" fmla="*/ 311 h 1520"/>
                <a:gd name="T72" fmla="*/ 395 w 2024"/>
                <a:gd name="T73" fmla="*/ 353 h 1520"/>
                <a:gd name="T74" fmla="*/ 422 w 2024"/>
                <a:gd name="T75" fmla="*/ 387 h 1520"/>
                <a:gd name="T76" fmla="*/ 464 w 2024"/>
                <a:gd name="T77" fmla="*/ 393 h 1520"/>
                <a:gd name="T78" fmla="*/ 657 w 2024"/>
                <a:gd name="T79" fmla="*/ 209 h 1520"/>
                <a:gd name="T80" fmla="*/ 674 w 2024"/>
                <a:gd name="T81" fmla="*/ 169 h 1520"/>
                <a:gd name="T82" fmla="*/ 657 w 2024"/>
                <a:gd name="T83" fmla="*/ 129 h 1520"/>
                <a:gd name="T84" fmla="*/ 617 w 2024"/>
                <a:gd name="T85" fmla="*/ 113 h 1520"/>
                <a:gd name="T86" fmla="*/ 309 w 2024"/>
                <a:gd name="T87" fmla="*/ 120 h 1520"/>
                <a:gd name="T88" fmla="*/ 118 w 2024"/>
                <a:gd name="T89" fmla="*/ 311 h 1520"/>
                <a:gd name="T90" fmla="*/ 113 w 2024"/>
                <a:gd name="T91" fmla="*/ 353 h 1520"/>
                <a:gd name="T92" fmla="*/ 140 w 2024"/>
                <a:gd name="T93" fmla="*/ 387 h 1520"/>
                <a:gd name="T94" fmla="*/ 182 w 2024"/>
                <a:gd name="T95" fmla="*/ 393 h 1520"/>
                <a:gd name="T96" fmla="*/ 377 w 2024"/>
                <a:gd name="T97" fmla="*/ 209 h 1520"/>
                <a:gd name="T98" fmla="*/ 393 w 2024"/>
                <a:gd name="T99" fmla="*/ 169 h 1520"/>
                <a:gd name="T100" fmla="*/ 377 w 2024"/>
                <a:gd name="T101" fmla="*/ 129 h 1520"/>
                <a:gd name="T102" fmla="*/ 337 w 2024"/>
                <a:gd name="T103" fmla="*/ 113 h 1520"/>
                <a:gd name="T104" fmla="*/ 2024 w 2024"/>
                <a:gd name="T105" fmla="*/ 1520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4" h="1520">
                  <a:moveTo>
                    <a:pt x="280" y="732"/>
                  </a:moveTo>
                  <a:lnTo>
                    <a:pt x="266" y="734"/>
                  </a:lnTo>
                  <a:lnTo>
                    <a:pt x="253" y="739"/>
                  </a:lnTo>
                  <a:lnTo>
                    <a:pt x="240" y="749"/>
                  </a:lnTo>
                  <a:lnTo>
                    <a:pt x="128" y="862"/>
                  </a:lnTo>
                  <a:lnTo>
                    <a:pt x="118" y="874"/>
                  </a:lnTo>
                  <a:lnTo>
                    <a:pt x="113" y="887"/>
                  </a:lnTo>
                  <a:lnTo>
                    <a:pt x="111" y="902"/>
                  </a:lnTo>
                  <a:lnTo>
                    <a:pt x="113" y="916"/>
                  </a:lnTo>
                  <a:lnTo>
                    <a:pt x="118" y="929"/>
                  </a:lnTo>
                  <a:lnTo>
                    <a:pt x="128" y="940"/>
                  </a:lnTo>
                  <a:lnTo>
                    <a:pt x="140" y="950"/>
                  </a:lnTo>
                  <a:lnTo>
                    <a:pt x="153" y="956"/>
                  </a:lnTo>
                  <a:lnTo>
                    <a:pt x="168" y="958"/>
                  </a:lnTo>
                  <a:lnTo>
                    <a:pt x="182" y="956"/>
                  </a:lnTo>
                  <a:lnTo>
                    <a:pt x="195" y="950"/>
                  </a:lnTo>
                  <a:lnTo>
                    <a:pt x="208" y="940"/>
                  </a:lnTo>
                  <a:lnTo>
                    <a:pt x="320" y="829"/>
                  </a:lnTo>
                  <a:lnTo>
                    <a:pt x="330" y="816"/>
                  </a:lnTo>
                  <a:lnTo>
                    <a:pt x="335" y="803"/>
                  </a:lnTo>
                  <a:lnTo>
                    <a:pt x="337" y="789"/>
                  </a:lnTo>
                  <a:lnTo>
                    <a:pt x="335" y="774"/>
                  </a:lnTo>
                  <a:lnTo>
                    <a:pt x="330" y="761"/>
                  </a:lnTo>
                  <a:lnTo>
                    <a:pt x="320" y="749"/>
                  </a:lnTo>
                  <a:lnTo>
                    <a:pt x="308" y="739"/>
                  </a:lnTo>
                  <a:lnTo>
                    <a:pt x="295" y="734"/>
                  </a:lnTo>
                  <a:lnTo>
                    <a:pt x="280" y="732"/>
                  </a:lnTo>
                  <a:close/>
                  <a:moveTo>
                    <a:pt x="449" y="563"/>
                  </a:moveTo>
                  <a:lnTo>
                    <a:pt x="431" y="566"/>
                  </a:lnTo>
                  <a:lnTo>
                    <a:pt x="416" y="574"/>
                  </a:lnTo>
                  <a:lnTo>
                    <a:pt x="403" y="587"/>
                  </a:lnTo>
                  <a:lnTo>
                    <a:pt x="396" y="602"/>
                  </a:lnTo>
                  <a:lnTo>
                    <a:pt x="393" y="620"/>
                  </a:lnTo>
                  <a:lnTo>
                    <a:pt x="396" y="638"/>
                  </a:lnTo>
                  <a:lnTo>
                    <a:pt x="403" y="653"/>
                  </a:lnTo>
                  <a:lnTo>
                    <a:pt x="416" y="665"/>
                  </a:lnTo>
                  <a:lnTo>
                    <a:pt x="431" y="673"/>
                  </a:lnTo>
                  <a:lnTo>
                    <a:pt x="449" y="676"/>
                  </a:lnTo>
                  <a:lnTo>
                    <a:pt x="467" y="673"/>
                  </a:lnTo>
                  <a:lnTo>
                    <a:pt x="482" y="665"/>
                  </a:lnTo>
                  <a:lnTo>
                    <a:pt x="495" y="653"/>
                  </a:lnTo>
                  <a:lnTo>
                    <a:pt x="503" y="638"/>
                  </a:lnTo>
                  <a:lnTo>
                    <a:pt x="506" y="620"/>
                  </a:lnTo>
                  <a:lnTo>
                    <a:pt x="503" y="602"/>
                  </a:lnTo>
                  <a:lnTo>
                    <a:pt x="495" y="587"/>
                  </a:lnTo>
                  <a:lnTo>
                    <a:pt x="482" y="574"/>
                  </a:lnTo>
                  <a:lnTo>
                    <a:pt x="467" y="566"/>
                  </a:lnTo>
                  <a:lnTo>
                    <a:pt x="449" y="563"/>
                  </a:lnTo>
                  <a:close/>
                  <a:moveTo>
                    <a:pt x="280" y="450"/>
                  </a:moveTo>
                  <a:lnTo>
                    <a:pt x="266" y="452"/>
                  </a:lnTo>
                  <a:lnTo>
                    <a:pt x="253" y="459"/>
                  </a:lnTo>
                  <a:lnTo>
                    <a:pt x="240" y="468"/>
                  </a:lnTo>
                  <a:lnTo>
                    <a:pt x="128" y="580"/>
                  </a:lnTo>
                  <a:lnTo>
                    <a:pt x="118" y="592"/>
                  </a:lnTo>
                  <a:lnTo>
                    <a:pt x="113" y="605"/>
                  </a:lnTo>
                  <a:lnTo>
                    <a:pt x="111" y="620"/>
                  </a:lnTo>
                  <a:lnTo>
                    <a:pt x="113" y="634"/>
                  </a:lnTo>
                  <a:lnTo>
                    <a:pt x="118" y="647"/>
                  </a:lnTo>
                  <a:lnTo>
                    <a:pt x="128" y="659"/>
                  </a:lnTo>
                  <a:lnTo>
                    <a:pt x="140" y="669"/>
                  </a:lnTo>
                  <a:lnTo>
                    <a:pt x="153" y="674"/>
                  </a:lnTo>
                  <a:lnTo>
                    <a:pt x="168" y="676"/>
                  </a:lnTo>
                  <a:lnTo>
                    <a:pt x="182" y="674"/>
                  </a:lnTo>
                  <a:lnTo>
                    <a:pt x="195" y="669"/>
                  </a:lnTo>
                  <a:lnTo>
                    <a:pt x="208" y="659"/>
                  </a:lnTo>
                  <a:lnTo>
                    <a:pt x="320" y="547"/>
                  </a:lnTo>
                  <a:lnTo>
                    <a:pt x="330" y="534"/>
                  </a:lnTo>
                  <a:lnTo>
                    <a:pt x="335" y="521"/>
                  </a:lnTo>
                  <a:lnTo>
                    <a:pt x="337" y="507"/>
                  </a:lnTo>
                  <a:lnTo>
                    <a:pt x="335" y="492"/>
                  </a:lnTo>
                  <a:lnTo>
                    <a:pt x="330" y="479"/>
                  </a:lnTo>
                  <a:lnTo>
                    <a:pt x="320" y="468"/>
                  </a:lnTo>
                  <a:lnTo>
                    <a:pt x="308" y="459"/>
                  </a:lnTo>
                  <a:lnTo>
                    <a:pt x="295" y="452"/>
                  </a:lnTo>
                  <a:lnTo>
                    <a:pt x="280" y="450"/>
                  </a:lnTo>
                  <a:close/>
                  <a:moveTo>
                    <a:pt x="899" y="113"/>
                  </a:moveTo>
                  <a:lnTo>
                    <a:pt x="885" y="115"/>
                  </a:lnTo>
                  <a:lnTo>
                    <a:pt x="872" y="120"/>
                  </a:lnTo>
                  <a:lnTo>
                    <a:pt x="859" y="129"/>
                  </a:lnTo>
                  <a:lnTo>
                    <a:pt x="579" y="411"/>
                  </a:lnTo>
                  <a:lnTo>
                    <a:pt x="569" y="423"/>
                  </a:lnTo>
                  <a:lnTo>
                    <a:pt x="563" y="437"/>
                  </a:lnTo>
                  <a:lnTo>
                    <a:pt x="561" y="451"/>
                  </a:lnTo>
                  <a:lnTo>
                    <a:pt x="563" y="465"/>
                  </a:lnTo>
                  <a:lnTo>
                    <a:pt x="569" y="479"/>
                  </a:lnTo>
                  <a:lnTo>
                    <a:pt x="579" y="490"/>
                  </a:lnTo>
                  <a:lnTo>
                    <a:pt x="590" y="500"/>
                  </a:lnTo>
                  <a:lnTo>
                    <a:pt x="603" y="506"/>
                  </a:lnTo>
                  <a:lnTo>
                    <a:pt x="617" y="507"/>
                  </a:lnTo>
                  <a:lnTo>
                    <a:pt x="632" y="506"/>
                  </a:lnTo>
                  <a:lnTo>
                    <a:pt x="645" y="500"/>
                  </a:lnTo>
                  <a:lnTo>
                    <a:pt x="657" y="490"/>
                  </a:lnTo>
                  <a:lnTo>
                    <a:pt x="939" y="209"/>
                  </a:lnTo>
                  <a:lnTo>
                    <a:pt x="948" y="197"/>
                  </a:lnTo>
                  <a:lnTo>
                    <a:pt x="954" y="184"/>
                  </a:lnTo>
                  <a:lnTo>
                    <a:pt x="956" y="169"/>
                  </a:lnTo>
                  <a:lnTo>
                    <a:pt x="954" y="155"/>
                  </a:lnTo>
                  <a:lnTo>
                    <a:pt x="948" y="142"/>
                  </a:lnTo>
                  <a:lnTo>
                    <a:pt x="939" y="129"/>
                  </a:lnTo>
                  <a:lnTo>
                    <a:pt x="927" y="120"/>
                  </a:lnTo>
                  <a:lnTo>
                    <a:pt x="914" y="115"/>
                  </a:lnTo>
                  <a:lnTo>
                    <a:pt x="899" y="113"/>
                  </a:lnTo>
                  <a:close/>
                  <a:moveTo>
                    <a:pt x="617" y="113"/>
                  </a:moveTo>
                  <a:lnTo>
                    <a:pt x="603" y="115"/>
                  </a:lnTo>
                  <a:lnTo>
                    <a:pt x="590" y="120"/>
                  </a:lnTo>
                  <a:lnTo>
                    <a:pt x="579" y="129"/>
                  </a:lnTo>
                  <a:lnTo>
                    <a:pt x="409" y="299"/>
                  </a:lnTo>
                  <a:lnTo>
                    <a:pt x="400" y="311"/>
                  </a:lnTo>
                  <a:lnTo>
                    <a:pt x="395" y="324"/>
                  </a:lnTo>
                  <a:lnTo>
                    <a:pt x="393" y="339"/>
                  </a:lnTo>
                  <a:lnTo>
                    <a:pt x="395" y="353"/>
                  </a:lnTo>
                  <a:lnTo>
                    <a:pt x="400" y="366"/>
                  </a:lnTo>
                  <a:lnTo>
                    <a:pt x="409" y="379"/>
                  </a:lnTo>
                  <a:lnTo>
                    <a:pt x="422" y="387"/>
                  </a:lnTo>
                  <a:lnTo>
                    <a:pt x="435" y="393"/>
                  </a:lnTo>
                  <a:lnTo>
                    <a:pt x="449" y="395"/>
                  </a:lnTo>
                  <a:lnTo>
                    <a:pt x="464" y="393"/>
                  </a:lnTo>
                  <a:lnTo>
                    <a:pt x="477" y="387"/>
                  </a:lnTo>
                  <a:lnTo>
                    <a:pt x="488" y="379"/>
                  </a:lnTo>
                  <a:lnTo>
                    <a:pt x="657" y="209"/>
                  </a:lnTo>
                  <a:lnTo>
                    <a:pt x="667" y="197"/>
                  </a:lnTo>
                  <a:lnTo>
                    <a:pt x="672" y="184"/>
                  </a:lnTo>
                  <a:lnTo>
                    <a:pt x="674" y="169"/>
                  </a:lnTo>
                  <a:lnTo>
                    <a:pt x="672" y="155"/>
                  </a:lnTo>
                  <a:lnTo>
                    <a:pt x="667" y="142"/>
                  </a:lnTo>
                  <a:lnTo>
                    <a:pt x="657" y="129"/>
                  </a:lnTo>
                  <a:lnTo>
                    <a:pt x="645" y="120"/>
                  </a:lnTo>
                  <a:lnTo>
                    <a:pt x="632" y="115"/>
                  </a:lnTo>
                  <a:lnTo>
                    <a:pt x="617" y="113"/>
                  </a:lnTo>
                  <a:close/>
                  <a:moveTo>
                    <a:pt x="337" y="113"/>
                  </a:moveTo>
                  <a:lnTo>
                    <a:pt x="322" y="115"/>
                  </a:lnTo>
                  <a:lnTo>
                    <a:pt x="309" y="120"/>
                  </a:lnTo>
                  <a:lnTo>
                    <a:pt x="297" y="129"/>
                  </a:lnTo>
                  <a:lnTo>
                    <a:pt x="128" y="299"/>
                  </a:lnTo>
                  <a:lnTo>
                    <a:pt x="118" y="311"/>
                  </a:lnTo>
                  <a:lnTo>
                    <a:pt x="113" y="324"/>
                  </a:lnTo>
                  <a:lnTo>
                    <a:pt x="111" y="339"/>
                  </a:lnTo>
                  <a:lnTo>
                    <a:pt x="113" y="353"/>
                  </a:lnTo>
                  <a:lnTo>
                    <a:pt x="118" y="366"/>
                  </a:lnTo>
                  <a:lnTo>
                    <a:pt x="128" y="379"/>
                  </a:lnTo>
                  <a:lnTo>
                    <a:pt x="140" y="387"/>
                  </a:lnTo>
                  <a:lnTo>
                    <a:pt x="153" y="393"/>
                  </a:lnTo>
                  <a:lnTo>
                    <a:pt x="168" y="395"/>
                  </a:lnTo>
                  <a:lnTo>
                    <a:pt x="182" y="393"/>
                  </a:lnTo>
                  <a:lnTo>
                    <a:pt x="195" y="387"/>
                  </a:lnTo>
                  <a:lnTo>
                    <a:pt x="208" y="379"/>
                  </a:lnTo>
                  <a:lnTo>
                    <a:pt x="377" y="209"/>
                  </a:lnTo>
                  <a:lnTo>
                    <a:pt x="386" y="197"/>
                  </a:lnTo>
                  <a:lnTo>
                    <a:pt x="391" y="184"/>
                  </a:lnTo>
                  <a:lnTo>
                    <a:pt x="393" y="169"/>
                  </a:lnTo>
                  <a:lnTo>
                    <a:pt x="391" y="155"/>
                  </a:lnTo>
                  <a:lnTo>
                    <a:pt x="386" y="142"/>
                  </a:lnTo>
                  <a:lnTo>
                    <a:pt x="377" y="129"/>
                  </a:lnTo>
                  <a:lnTo>
                    <a:pt x="364" y="120"/>
                  </a:lnTo>
                  <a:lnTo>
                    <a:pt x="351" y="115"/>
                  </a:lnTo>
                  <a:lnTo>
                    <a:pt x="337" y="113"/>
                  </a:lnTo>
                  <a:close/>
                  <a:moveTo>
                    <a:pt x="0" y="0"/>
                  </a:moveTo>
                  <a:lnTo>
                    <a:pt x="2024" y="0"/>
                  </a:lnTo>
                  <a:lnTo>
                    <a:pt x="2024" y="1520"/>
                  </a:lnTo>
                  <a:lnTo>
                    <a:pt x="0" y="15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7201722" y="3514726"/>
            <a:ext cx="585787" cy="449263"/>
            <a:chOff x="7189788" y="3514726"/>
            <a:chExt cx="585787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128"/>
            <p:cNvSpPr>
              <a:spLocks/>
            </p:cNvSpPr>
            <p:nvPr/>
          </p:nvSpPr>
          <p:spPr bwMode="auto">
            <a:xfrm>
              <a:off x="7453313" y="3886201"/>
              <a:ext cx="58737" cy="58738"/>
            </a:xfrm>
            <a:custGeom>
              <a:avLst/>
              <a:gdLst>
                <a:gd name="T0" fmla="*/ 166 w 333"/>
                <a:gd name="T1" fmla="*/ 0 h 333"/>
                <a:gd name="T2" fmla="*/ 196 w 333"/>
                <a:gd name="T3" fmla="*/ 3 h 333"/>
                <a:gd name="T4" fmla="*/ 224 w 333"/>
                <a:gd name="T5" fmla="*/ 11 h 333"/>
                <a:gd name="T6" fmla="*/ 250 w 333"/>
                <a:gd name="T7" fmla="*/ 23 h 333"/>
                <a:gd name="T8" fmla="*/ 273 w 333"/>
                <a:gd name="T9" fmla="*/ 39 h 333"/>
                <a:gd name="T10" fmla="*/ 293 w 333"/>
                <a:gd name="T11" fmla="*/ 60 h 333"/>
                <a:gd name="T12" fmla="*/ 309 w 333"/>
                <a:gd name="T13" fmla="*/ 83 h 333"/>
                <a:gd name="T14" fmla="*/ 321 w 333"/>
                <a:gd name="T15" fmla="*/ 109 h 333"/>
                <a:gd name="T16" fmla="*/ 330 w 333"/>
                <a:gd name="T17" fmla="*/ 137 h 333"/>
                <a:gd name="T18" fmla="*/ 333 w 333"/>
                <a:gd name="T19" fmla="*/ 167 h 333"/>
                <a:gd name="T20" fmla="*/ 330 w 333"/>
                <a:gd name="T21" fmla="*/ 197 h 333"/>
                <a:gd name="T22" fmla="*/ 321 w 333"/>
                <a:gd name="T23" fmla="*/ 225 h 333"/>
                <a:gd name="T24" fmla="*/ 309 w 333"/>
                <a:gd name="T25" fmla="*/ 250 h 333"/>
                <a:gd name="T26" fmla="*/ 293 w 333"/>
                <a:gd name="T27" fmla="*/ 273 h 333"/>
                <a:gd name="T28" fmla="*/ 273 w 333"/>
                <a:gd name="T29" fmla="*/ 294 h 333"/>
                <a:gd name="T30" fmla="*/ 250 w 333"/>
                <a:gd name="T31" fmla="*/ 311 h 333"/>
                <a:gd name="T32" fmla="*/ 224 w 333"/>
                <a:gd name="T33" fmla="*/ 323 h 333"/>
                <a:gd name="T34" fmla="*/ 196 w 333"/>
                <a:gd name="T35" fmla="*/ 330 h 333"/>
                <a:gd name="T36" fmla="*/ 166 w 333"/>
                <a:gd name="T37" fmla="*/ 333 h 333"/>
                <a:gd name="T38" fmla="*/ 136 w 333"/>
                <a:gd name="T39" fmla="*/ 330 h 333"/>
                <a:gd name="T40" fmla="*/ 108 w 333"/>
                <a:gd name="T41" fmla="*/ 323 h 333"/>
                <a:gd name="T42" fmla="*/ 83 w 333"/>
                <a:gd name="T43" fmla="*/ 311 h 333"/>
                <a:gd name="T44" fmla="*/ 60 w 333"/>
                <a:gd name="T45" fmla="*/ 294 h 333"/>
                <a:gd name="T46" fmla="*/ 40 w 333"/>
                <a:gd name="T47" fmla="*/ 273 h 333"/>
                <a:gd name="T48" fmla="*/ 23 w 333"/>
                <a:gd name="T49" fmla="*/ 250 h 333"/>
                <a:gd name="T50" fmla="*/ 11 w 333"/>
                <a:gd name="T51" fmla="*/ 225 h 333"/>
                <a:gd name="T52" fmla="*/ 3 w 333"/>
                <a:gd name="T53" fmla="*/ 197 h 333"/>
                <a:gd name="T54" fmla="*/ 0 w 333"/>
                <a:gd name="T55" fmla="*/ 167 h 333"/>
                <a:gd name="T56" fmla="*/ 3 w 333"/>
                <a:gd name="T57" fmla="*/ 137 h 333"/>
                <a:gd name="T58" fmla="*/ 11 w 333"/>
                <a:gd name="T59" fmla="*/ 109 h 333"/>
                <a:gd name="T60" fmla="*/ 23 w 333"/>
                <a:gd name="T61" fmla="*/ 83 h 333"/>
                <a:gd name="T62" fmla="*/ 40 w 333"/>
                <a:gd name="T63" fmla="*/ 60 h 333"/>
                <a:gd name="T64" fmla="*/ 60 w 333"/>
                <a:gd name="T65" fmla="*/ 39 h 333"/>
                <a:gd name="T66" fmla="*/ 83 w 333"/>
                <a:gd name="T67" fmla="*/ 23 h 333"/>
                <a:gd name="T68" fmla="*/ 108 w 333"/>
                <a:gd name="T69" fmla="*/ 11 h 333"/>
                <a:gd name="T70" fmla="*/ 136 w 333"/>
                <a:gd name="T71" fmla="*/ 3 h 333"/>
                <a:gd name="T72" fmla="*/ 166 w 333"/>
                <a:gd name="T73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196" y="3"/>
                  </a:lnTo>
                  <a:lnTo>
                    <a:pt x="224" y="11"/>
                  </a:lnTo>
                  <a:lnTo>
                    <a:pt x="250" y="23"/>
                  </a:lnTo>
                  <a:lnTo>
                    <a:pt x="273" y="39"/>
                  </a:lnTo>
                  <a:lnTo>
                    <a:pt x="293" y="60"/>
                  </a:lnTo>
                  <a:lnTo>
                    <a:pt x="309" y="83"/>
                  </a:lnTo>
                  <a:lnTo>
                    <a:pt x="321" y="109"/>
                  </a:lnTo>
                  <a:lnTo>
                    <a:pt x="330" y="137"/>
                  </a:lnTo>
                  <a:lnTo>
                    <a:pt x="333" y="167"/>
                  </a:lnTo>
                  <a:lnTo>
                    <a:pt x="330" y="197"/>
                  </a:lnTo>
                  <a:lnTo>
                    <a:pt x="321" y="225"/>
                  </a:lnTo>
                  <a:lnTo>
                    <a:pt x="309" y="250"/>
                  </a:lnTo>
                  <a:lnTo>
                    <a:pt x="293" y="273"/>
                  </a:lnTo>
                  <a:lnTo>
                    <a:pt x="273" y="294"/>
                  </a:lnTo>
                  <a:lnTo>
                    <a:pt x="250" y="311"/>
                  </a:lnTo>
                  <a:lnTo>
                    <a:pt x="224" y="323"/>
                  </a:lnTo>
                  <a:lnTo>
                    <a:pt x="196" y="330"/>
                  </a:lnTo>
                  <a:lnTo>
                    <a:pt x="166" y="333"/>
                  </a:lnTo>
                  <a:lnTo>
                    <a:pt x="136" y="330"/>
                  </a:lnTo>
                  <a:lnTo>
                    <a:pt x="108" y="323"/>
                  </a:lnTo>
                  <a:lnTo>
                    <a:pt x="83" y="311"/>
                  </a:lnTo>
                  <a:lnTo>
                    <a:pt x="60" y="294"/>
                  </a:lnTo>
                  <a:lnTo>
                    <a:pt x="40" y="273"/>
                  </a:lnTo>
                  <a:lnTo>
                    <a:pt x="23" y="250"/>
                  </a:lnTo>
                  <a:lnTo>
                    <a:pt x="11" y="225"/>
                  </a:lnTo>
                  <a:lnTo>
                    <a:pt x="3" y="197"/>
                  </a:lnTo>
                  <a:lnTo>
                    <a:pt x="0" y="167"/>
                  </a:lnTo>
                  <a:lnTo>
                    <a:pt x="3" y="137"/>
                  </a:lnTo>
                  <a:lnTo>
                    <a:pt x="11" y="109"/>
                  </a:lnTo>
                  <a:lnTo>
                    <a:pt x="23" y="83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3" y="23"/>
                  </a:lnTo>
                  <a:lnTo>
                    <a:pt x="108" y="11"/>
                  </a:lnTo>
                  <a:lnTo>
                    <a:pt x="136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29"/>
            <p:cNvSpPr>
              <a:spLocks/>
            </p:cNvSpPr>
            <p:nvPr/>
          </p:nvSpPr>
          <p:spPr bwMode="auto">
            <a:xfrm>
              <a:off x="7375525" y="3886201"/>
              <a:ext cx="68262" cy="58738"/>
            </a:xfrm>
            <a:custGeom>
              <a:avLst/>
              <a:gdLst>
                <a:gd name="T0" fmla="*/ 0 w 387"/>
                <a:gd name="T1" fmla="*/ 0 h 333"/>
                <a:gd name="T2" fmla="*/ 387 w 387"/>
                <a:gd name="T3" fmla="*/ 0 h 333"/>
                <a:gd name="T4" fmla="*/ 385 w 387"/>
                <a:gd name="T5" fmla="*/ 4 h 333"/>
                <a:gd name="T6" fmla="*/ 383 w 387"/>
                <a:gd name="T7" fmla="*/ 7 h 333"/>
                <a:gd name="T8" fmla="*/ 378 w 387"/>
                <a:gd name="T9" fmla="*/ 14 h 333"/>
                <a:gd name="T10" fmla="*/ 374 w 387"/>
                <a:gd name="T11" fmla="*/ 21 h 333"/>
                <a:gd name="T12" fmla="*/ 358 w 387"/>
                <a:gd name="T13" fmla="*/ 50 h 333"/>
                <a:gd name="T14" fmla="*/ 354 w 387"/>
                <a:gd name="T15" fmla="*/ 59 h 333"/>
                <a:gd name="T16" fmla="*/ 351 w 387"/>
                <a:gd name="T17" fmla="*/ 67 h 333"/>
                <a:gd name="T18" fmla="*/ 341 w 387"/>
                <a:gd name="T19" fmla="*/ 100 h 333"/>
                <a:gd name="T20" fmla="*/ 339 w 387"/>
                <a:gd name="T21" fmla="*/ 108 h 333"/>
                <a:gd name="T22" fmla="*/ 337 w 387"/>
                <a:gd name="T23" fmla="*/ 115 h 333"/>
                <a:gd name="T24" fmla="*/ 333 w 387"/>
                <a:gd name="T25" fmla="*/ 140 h 333"/>
                <a:gd name="T26" fmla="*/ 332 w 387"/>
                <a:gd name="T27" fmla="*/ 167 h 333"/>
                <a:gd name="T28" fmla="*/ 333 w 387"/>
                <a:gd name="T29" fmla="*/ 193 h 333"/>
                <a:gd name="T30" fmla="*/ 337 w 387"/>
                <a:gd name="T31" fmla="*/ 218 h 333"/>
                <a:gd name="T32" fmla="*/ 339 w 387"/>
                <a:gd name="T33" fmla="*/ 226 h 333"/>
                <a:gd name="T34" fmla="*/ 341 w 387"/>
                <a:gd name="T35" fmla="*/ 233 h 333"/>
                <a:gd name="T36" fmla="*/ 351 w 387"/>
                <a:gd name="T37" fmla="*/ 266 h 333"/>
                <a:gd name="T38" fmla="*/ 354 w 387"/>
                <a:gd name="T39" fmla="*/ 274 h 333"/>
                <a:gd name="T40" fmla="*/ 358 w 387"/>
                <a:gd name="T41" fmla="*/ 283 h 333"/>
                <a:gd name="T42" fmla="*/ 374 w 387"/>
                <a:gd name="T43" fmla="*/ 313 h 333"/>
                <a:gd name="T44" fmla="*/ 378 w 387"/>
                <a:gd name="T45" fmla="*/ 319 h 333"/>
                <a:gd name="T46" fmla="*/ 383 w 387"/>
                <a:gd name="T47" fmla="*/ 326 h 333"/>
                <a:gd name="T48" fmla="*/ 385 w 387"/>
                <a:gd name="T49" fmla="*/ 330 h 333"/>
                <a:gd name="T50" fmla="*/ 387 w 387"/>
                <a:gd name="T51" fmla="*/ 333 h 333"/>
                <a:gd name="T52" fmla="*/ 0 w 387"/>
                <a:gd name="T53" fmla="*/ 333 h 333"/>
                <a:gd name="T54" fmla="*/ 2 w 387"/>
                <a:gd name="T55" fmla="*/ 330 h 333"/>
                <a:gd name="T56" fmla="*/ 4 w 387"/>
                <a:gd name="T57" fmla="*/ 326 h 333"/>
                <a:gd name="T58" fmla="*/ 9 w 387"/>
                <a:gd name="T59" fmla="*/ 319 h 333"/>
                <a:gd name="T60" fmla="*/ 13 w 387"/>
                <a:gd name="T61" fmla="*/ 313 h 333"/>
                <a:gd name="T62" fmla="*/ 29 w 387"/>
                <a:gd name="T63" fmla="*/ 283 h 333"/>
                <a:gd name="T64" fmla="*/ 33 w 387"/>
                <a:gd name="T65" fmla="*/ 274 h 333"/>
                <a:gd name="T66" fmla="*/ 36 w 387"/>
                <a:gd name="T67" fmla="*/ 266 h 333"/>
                <a:gd name="T68" fmla="*/ 46 w 387"/>
                <a:gd name="T69" fmla="*/ 233 h 333"/>
                <a:gd name="T70" fmla="*/ 48 w 387"/>
                <a:gd name="T71" fmla="*/ 226 h 333"/>
                <a:gd name="T72" fmla="*/ 50 w 387"/>
                <a:gd name="T73" fmla="*/ 218 h 333"/>
                <a:gd name="T74" fmla="*/ 54 w 387"/>
                <a:gd name="T75" fmla="*/ 193 h 333"/>
                <a:gd name="T76" fmla="*/ 55 w 387"/>
                <a:gd name="T77" fmla="*/ 167 h 333"/>
                <a:gd name="T78" fmla="*/ 54 w 387"/>
                <a:gd name="T79" fmla="*/ 140 h 333"/>
                <a:gd name="T80" fmla="*/ 50 w 387"/>
                <a:gd name="T81" fmla="*/ 115 h 333"/>
                <a:gd name="T82" fmla="*/ 48 w 387"/>
                <a:gd name="T83" fmla="*/ 108 h 333"/>
                <a:gd name="T84" fmla="*/ 46 w 387"/>
                <a:gd name="T85" fmla="*/ 100 h 333"/>
                <a:gd name="T86" fmla="*/ 36 w 387"/>
                <a:gd name="T87" fmla="*/ 67 h 333"/>
                <a:gd name="T88" fmla="*/ 33 w 387"/>
                <a:gd name="T89" fmla="*/ 59 h 333"/>
                <a:gd name="T90" fmla="*/ 29 w 387"/>
                <a:gd name="T91" fmla="*/ 50 h 333"/>
                <a:gd name="T92" fmla="*/ 13 w 387"/>
                <a:gd name="T93" fmla="*/ 21 h 333"/>
                <a:gd name="T94" fmla="*/ 9 w 387"/>
                <a:gd name="T95" fmla="*/ 14 h 333"/>
                <a:gd name="T96" fmla="*/ 4 w 387"/>
                <a:gd name="T97" fmla="*/ 7 h 333"/>
                <a:gd name="T98" fmla="*/ 2 w 387"/>
                <a:gd name="T99" fmla="*/ 4 h 333"/>
                <a:gd name="T100" fmla="*/ 0 w 387"/>
                <a:gd name="T10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7" h="333">
                  <a:moveTo>
                    <a:pt x="0" y="0"/>
                  </a:moveTo>
                  <a:lnTo>
                    <a:pt x="387" y="0"/>
                  </a:lnTo>
                  <a:lnTo>
                    <a:pt x="385" y="4"/>
                  </a:lnTo>
                  <a:lnTo>
                    <a:pt x="383" y="7"/>
                  </a:lnTo>
                  <a:lnTo>
                    <a:pt x="378" y="14"/>
                  </a:lnTo>
                  <a:lnTo>
                    <a:pt x="374" y="21"/>
                  </a:lnTo>
                  <a:lnTo>
                    <a:pt x="358" y="50"/>
                  </a:lnTo>
                  <a:lnTo>
                    <a:pt x="354" y="59"/>
                  </a:lnTo>
                  <a:lnTo>
                    <a:pt x="351" y="67"/>
                  </a:lnTo>
                  <a:lnTo>
                    <a:pt x="341" y="100"/>
                  </a:lnTo>
                  <a:lnTo>
                    <a:pt x="339" y="108"/>
                  </a:lnTo>
                  <a:lnTo>
                    <a:pt x="337" y="115"/>
                  </a:lnTo>
                  <a:lnTo>
                    <a:pt x="333" y="140"/>
                  </a:lnTo>
                  <a:lnTo>
                    <a:pt x="332" y="167"/>
                  </a:lnTo>
                  <a:lnTo>
                    <a:pt x="333" y="193"/>
                  </a:lnTo>
                  <a:lnTo>
                    <a:pt x="337" y="218"/>
                  </a:lnTo>
                  <a:lnTo>
                    <a:pt x="339" y="226"/>
                  </a:lnTo>
                  <a:lnTo>
                    <a:pt x="341" y="233"/>
                  </a:lnTo>
                  <a:lnTo>
                    <a:pt x="351" y="266"/>
                  </a:lnTo>
                  <a:lnTo>
                    <a:pt x="354" y="274"/>
                  </a:lnTo>
                  <a:lnTo>
                    <a:pt x="358" y="283"/>
                  </a:lnTo>
                  <a:lnTo>
                    <a:pt x="374" y="313"/>
                  </a:lnTo>
                  <a:lnTo>
                    <a:pt x="378" y="319"/>
                  </a:lnTo>
                  <a:lnTo>
                    <a:pt x="383" y="326"/>
                  </a:lnTo>
                  <a:lnTo>
                    <a:pt x="385" y="330"/>
                  </a:lnTo>
                  <a:lnTo>
                    <a:pt x="387" y="333"/>
                  </a:lnTo>
                  <a:lnTo>
                    <a:pt x="0" y="333"/>
                  </a:lnTo>
                  <a:lnTo>
                    <a:pt x="2" y="330"/>
                  </a:lnTo>
                  <a:lnTo>
                    <a:pt x="4" y="326"/>
                  </a:lnTo>
                  <a:lnTo>
                    <a:pt x="9" y="319"/>
                  </a:lnTo>
                  <a:lnTo>
                    <a:pt x="13" y="313"/>
                  </a:lnTo>
                  <a:lnTo>
                    <a:pt x="29" y="283"/>
                  </a:lnTo>
                  <a:lnTo>
                    <a:pt x="33" y="274"/>
                  </a:lnTo>
                  <a:lnTo>
                    <a:pt x="36" y="266"/>
                  </a:lnTo>
                  <a:lnTo>
                    <a:pt x="46" y="233"/>
                  </a:lnTo>
                  <a:lnTo>
                    <a:pt x="48" y="226"/>
                  </a:lnTo>
                  <a:lnTo>
                    <a:pt x="50" y="218"/>
                  </a:lnTo>
                  <a:lnTo>
                    <a:pt x="54" y="193"/>
                  </a:lnTo>
                  <a:lnTo>
                    <a:pt x="55" y="167"/>
                  </a:lnTo>
                  <a:lnTo>
                    <a:pt x="54" y="140"/>
                  </a:lnTo>
                  <a:lnTo>
                    <a:pt x="50" y="115"/>
                  </a:lnTo>
                  <a:lnTo>
                    <a:pt x="48" y="108"/>
                  </a:lnTo>
                  <a:lnTo>
                    <a:pt x="46" y="100"/>
                  </a:lnTo>
                  <a:lnTo>
                    <a:pt x="36" y="67"/>
                  </a:lnTo>
                  <a:lnTo>
                    <a:pt x="33" y="59"/>
                  </a:lnTo>
                  <a:lnTo>
                    <a:pt x="29" y="50"/>
                  </a:lnTo>
                  <a:lnTo>
                    <a:pt x="13" y="21"/>
                  </a:lnTo>
                  <a:lnTo>
                    <a:pt x="9" y="14"/>
                  </a:lnTo>
                  <a:lnTo>
                    <a:pt x="4" y="7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30"/>
            <p:cNvSpPr>
              <a:spLocks/>
            </p:cNvSpPr>
            <p:nvPr/>
          </p:nvSpPr>
          <p:spPr bwMode="auto">
            <a:xfrm>
              <a:off x="7521575" y="3886201"/>
              <a:ext cx="136525" cy="58738"/>
            </a:xfrm>
            <a:custGeom>
              <a:avLst/>
              <a:gdLst>
                <a:gd name="T0" fmla="*/ 0 w 775"/>
                <a:gd name="T1" fmla="*/ 0 h 333"/>
                <a:gd name="T2" fmla="*/ 609 w 775"/>
                <a:gd name="T3" fmla="*/ 0 h 333"/>
                <a:gd name="T4" fmla="*/ 639 w 775"/>
                <a:gd name="T5" fmla="*/ 3 h 333"/>
                <a:gd name="T6" fmla="*/ 667 w 775"/>
                <a:gd name="T7" fmla="*/ 11 h 333"/>
                <a:gd name="T8" fmla="*/ 692 w 775"/>
                <a:gd name="T9" fmla="*/ 23 h 333"/>
                <a:gd name="T10" fmla="*/ 715 w 775"/>
                <a:gd name="T11" fmla="*/ 39 h 333"/>
                <a:gd name="T12" fmla="*/ 736 w 775"/>
                <a:gd name="T13" fmla="*/ 60 h 333"/>
                <a:gd name="T14" fmla="*/ 752 w 775"/>
                <a:gd name="T15" fmla="*/ 83 h 333"/>
                <a:gd name="T16" fmla="*/ 765 w 775"/>
                <a:gd name="T17" fmla="*/ 109 h 333"/>
                <a:gd name="T18" fmla="*/ 772 w 775"/>
                <a:gd name="T19" fmla="*/ 137 h 333"/>
                <a:gd name="T20" fmla="*/ 775 w 775"/>
                <a:gd name="T21" fmla="*/ 167 h 333"/>
                <a:gd name="T22" fmla="*/ 772 w 775"/>
                <a:gd name="T23" fmla="*/ 197 h 333"/>
                <a:gd name="T24" fmla="*/ 765 w 775"/>
                <a:gd name="T25" fmla="*/ 225 h 333"/>
                <a:gd name="T26" fmla="*/ 752 w 775"/>
                <a:gd name="T27" fmla="*/ 250 h 333"/>
                <a:gd name="T28" fmla="*/ 736 w 775"/>
                <a:gd name="T29" fmla="*/ 273 h 333"/>
                <a:gd name="T30" fmla="*/ 715 w 775"/>
                <a:gd name="T31" fmla="*/ 294 h 333"/>
                <a:gd name="T32" fmla="*/ 692 w 775"/>
                <a:gd name="T33" fmla="*/ 310 h 333"/>
                <a:gd name="T34" fmla="*/ 667 w 775"/>
                <a:gd name="T35" fmla="*/ 323 h 333"/>
                <a:gd name="T36" fmla="*/ 639 w 775"/>
                <a:gd name="T37" fmla="*/ 330 h 333"/>
                <a:gd name="T38" fmla="*/ 609 w 775"/>
                <a:gd name="T39" fmla="*/ 333 h 333"/>
                <a:gd name="T40" fmla="*/ 0 w 775"/>
                <a:gd name="T41" fmla="*/ 333 h 333"/>
                <a:gd name="T42" fmla="*/ 3 w 775"/>
                <a:gd name="T43" fmla="*/ 330 h 333"/>
                <a:gd name="T44" fmla="*/ 5 w 775"/>
                <a:gd name="T45" fmla="*/ 326 h 333"/>
                <a:gd name="T46" fmla="*/ 9 w 775"/>
                <a:gd name="T47" fmla="*/ 319 h 333"/>
                <a:gd name="T48" fmla="*/ 14 w 775"/>
                <a:gd name="T49" fmla="*/ 313 h 333"/>
                <a:gd name="T50" fmla="*/ 29 w 775"/>
                <a:gd name="T51" fmla="*/ 283 h 333"/>
                <a:gd name="T52" fmla="*/ 33 w 775"/>
                <a:gd name="T53" fmla="*/ 274 h 333"/>
                <a:gd name="T54" fmla="*/ 36 w 775"/>
                <a:gd name="T55" fmla="*/ 266 h 333"/>
                <a:gd name="T56" fmla="*/ 47 w 775"/>
                <a:gd name="T57" fmla="*/ 233 h 333"/>
                <a:gd name="T58" fmla="*/ 49 w 775"/>
                <a:gd name="T59" fmla="*/ 226 h 333"/>
                <a:gd name="T60" fmla="*/ 50 w 775"/>
                <a:gd name="T61" fmla="*/ 218 h 333"/>
                <a:gd name="T62" fmla="*/ 54 w 775"/>
                <a:gd name="T63" fmla="*/ 193 h 333"/>
                <a:gd name="T64" fmla="*/ 56 w 775"/>
                <a:gd name="T65" fmla="*/ 167 h 333"/>
                <a:gd name="T66" fmla="*/ 54 w 775"/>
                <a:gd name="T67" fmla="*/ 140 h 333"/>
                <a:gd name="T68" fmla="*/ 50 w 775"/>
                <a:gd name="T69" fmla="*/ 115 h 333"/>
                <a:gd name="T70" fmla="*/ 49 w 775"/>
                <a:gd name="T71" fmla="*/ 108 h 333"/>
                <a:gd name="T72" fmla="*/ 47 w 775"/>
                <a:gd name="T73" fmla="*/ 100 h 333"/>
                <a:gd name="T74" fmla="*/ 36 w 775"/>
                <a:gd name="T75" fmla="*/ 67 h 333"/>
                <a:gd name="T76" fmla="*/ 33 w 775"/>
                <a:gd name="T77" fmla="*/ 59 h 333"/>
                <a:gd name="T78" fmla="*/ 29 w 775"/>
                <a:gd name="T79" fmla="*/ 50 h 333"/>
                <a:gd name="T80" fmla="*/ 14 w 775"/>
                <a:gd name="T81" fmla="*/ 21 h 333"/>
                <a:gd name="T82" fmla="*/ 9 w 775"/>
                <a:gd name="T83" fmla="*/ 14 h 333"/>
                <a:gd name="T84" fmla="*/ 5 w 775"/>
                <a:gd name="T85" fmla="*/ 7 h 333"/>
                <a:gd name="T86" fmla="*/ 3 w 775"/>
                <a:gd name="T87" fmla="*/ 4 h 333"/>
                <a:gd name="T88" fmla="*/ 0 w 775"/>
                <a:gd name="T8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5" h="333">
                  <a:moveTo>
                    <a:pt x="0" y="0"/>
                  </a:moveTo>
                  <a:lnTo>
                    <a:pt x="609" y="0"/>
                  </a:lnTo>
                  <a:lnTo>
                    <a:pt x="639" y="3"/>
                  </a:lnTo>
                  <a:lnTo>
                    <a:pt x="667" y="11"/>
                  </a:lnTo>
                  <a:lnTo>
                    <a:pt x="692" y="23"/>
                  </a:lnTo>
                  <a:lnTo>
                    <a:pt x="715" y="39"/>
                  </a:lnTo>
                  <a:lnTo>
                    <a:pt x="736" y="60"/>
                  </a:lnTo>
                  <a:lnTo>
                    <a:pt x="752" y="83"/>
                  </a:lnTo>
                  <a:lnTo>
                    <a:pt x="765" y="109"/>
                  </a:lnTo>
                  <a:lnTo>
                    <a:pt x="772" y="137"/>
                  </a:lnTo>
                  <a:lnTo>
                    <a:pt x="775" y="167"/>
                  </a:lnTo>
                  <a:lnTo>
                    <a:pt x="772" y="197"/>
                  </a:lnTo>
                  <a:lnTo>
                    <a:pt x="765" y="225"/>
                  </a:lnTo>
                  <a:lnTo>
                    <a:pt x="752" y="250"/>
                  </a:lnTo>
                  <a:lnTo>
                    <a:pt x="736" y="273"/>
                  </a:lnTo>
                  <a:lnTo>
                    <a:pt x="715" y="294"/>
                  </a:lnTo>
                  <a:lnTo>
                    <a:pt x="692" y="310"/>
                  </a:lnTo>
                  <a:lnTo>
                    <a:pt x="667" y="323"/>
                  </a:lnTo>
                  <a:lnTo>
                    <a:pt x="639" y="330"/>
                  </a:lnTo>
                  <a:lnTo>
                    <a:pt x="609" y="333"/>
                  </a:lnTo>
                  <a:lnTo>
                    <a:pt x="0" y="333"/>
                  </a:lnTo>
                  <a:lnTo>
                    <a:pt x="3" y="330"/>
                  </a:lnTo>
                  <a:lnTo>
                    <a:pt x="5" y="326"/>
                  </a:lnTo>
                  <a:lnTo>
                    <a:pt x="9" y="319"/>
                  </a:lnTo>
                  <a:lnTo>
                    <a:pt x="14" y="313"/>
                  </a:lnTo>
                  <a:lnTo>
                    <a:pt x="29" y="283"/>
                  </a:lnTo>
                  <a:lnTo>
                    <a:pt x="33" y="274"/>
                  </a:lnTo>
                  <a:lnTo>
                    <a:pt x="36" y="266"/>
                  </a:lnTo>
                  <a:lnTo>
                    <a:pt x="47" y="233"/>
                  </a:lnTo>
                  <a:lnTo>
                    <a:pt x="49" y="226"/>
                  </a:lnTo>
                  <a:lnTo>
                    <a:pt x="50" y="218"/>
                  </a:lnTo>
                  <a:lnTo>
                    <a:pt x="54" y="193"/>
                  </a:lnTo>
                  <a:lnTo>
                    <a:pt x="56" y="167"/>
                  </a:lnTo>
                  <a:lnTo>
                    <a:pt x="54" y="140"/>
                  </a:lnTo>
                  <a:lnTo>
                    <a:pt x="50" y="115"/>
                  </a:lnTo>
                  <a:lnTo>
                    <a:pt x="49" y="108"/>
                  </a:lnTo>
                  <a:lnTo>
                    <a:pt x="47" y="100"/>
                  </a:lnTo>
                  <a:lnTo>
                    <a:pt x="36" y="67"/>
                  </a:lnTo>
                  <a:lnTo>
                    <a:pt x="33" y="59"/>
                  </a:lnTo>
                  <a:lnTo>
                    <a:pt x="29" y="50"/>
                  </a:lnTo>
                  <a:lnTo>
                    <a:pt x="14" y="21"/>
                  </a:lnTo>
                  <a:lnTo>
                    <a:pt x="9" y="14"/>
                  </a:lnTo>
                  <a:lnTo>
                    <a:pt x="5" y="7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31"/>
            <p:cNvSpPr>
              <a:spLocks/>
            </p:cNvSpPr>
            <p:nvPr/>
          </p:nvSpPr>
          <p:spPr bwMode="auto">
            <a:xfrm>
              <a:off x="7307263" y="3886201"/>
              <a:ext cx="58737" cy="58738"/>
            </a:xfrm>
            <a:custGeom>
              <a:avLst/>
              <a:gdLst>
                <a:gd name="T0" fmla="*/ 166 w 332"/>
                <a:gd name="T1" fmla="*/ 0 h 333"/>
                <a:gd name="T2" fmla="*/ 196 w 332"/>
                <a:gd name="T3" fmla="*/ 3 h 333"/>
                <a:gd name="T4" fmla="*/ 225 w 332"/>
                <a:gd name="T5" fmla="*/ 11 h 333"/>
                <a:gd name="T6" fmla="*/ 250 w 332"/>
                <a:gd name="T7" fmla="*/ 23 h 333"/>
                <a:gd name="T8" fmla="*/ 274 w 332"/>
                <a:gd name="T9" fmla="*/ 39 h 333"/>
                <a:gd name="T10" fmla="*/ 293 w 332"/>
                <a:gd name="T11" fmla="*/ 60 h 333"/>
                <a:gd name="T12" fmla="*/ 310 w 332"/>
                <a:gd name="T13" fmla="*/ 83 h 333"/>
                <a:gd name="T14" fmla="*/ 322 w 332"/>
                <a:gd name="T15" fmla="*/ 109 h 333"/>
                <a:gd name="T16" fmla="*/ 330 w 332"/>
                <a:gd name="T17" fmla="*/ 137 h 333"/>
                <a:gd name="T18" fmla="*/ 332 w 332"/>
                <a:gd name="T19" fmla="*/ 167 h 333"/>
                <a:gd name="T20" fmla="*/ 330 w 332"/>
                <a:gd name="T21" fmla="*/ 197 h 333"/>
                <a:gd name="T22" fmla="*/ 322 w 332"/>
                <a:gd name="T23" fmla="*/ 225 h 333"/>
                <a:gd name="T24" fmla="*/ 310 w 332"/>
                <a:gd name="T25" fmla="*/ 250 h 333"/>
                <a:gd name="T26" fmla="*/ 293 w 332"/>
                <a:gd name="T27" fmla="*/ 273 h 333"/>
                <a:gd name="T28" fmla="*/ 274 w 332"/>
                <a:gd name="T29" fmla="*/ 294 h 333"/>
                <a:gd name="T30" fmla="*/ 250 w 332"/>
                <a:gd name="T31" fmla="*/ 311 h 333"/>
                <a:gd name="T32" fmla="*/ 225 w 332"/>
                <a:gd name="T33" fmla="*/ 323 h 333"/>
                <a:gd name="T34" fmla="*/ 196 w 332"/>
                <a:gd name="T35" fmla="*/ 330 h 333"/>
                <a:gd name="T36" fmla="*/ 166 w 332"/>
                <a:gd name="T37" fmla="*/ 333 h 333"/>
                <a:gd name="T38" fmla="*/ 137 w 332"/>
                <a:gd name="T39" fmla="*/ 330 h 333"/>
                <a:gd name="T40" fmla="*/ 109 w 332"/>
                <a:gd name="T41" fmla="*/ 323 h 333"/>
                <a:gd name="T42" fmla="*/ 83 w 332"/>
                <a:gd name="T43" fmla="*/ 311 h 333"/>
                <a:gd name="T44" fmla="*/ 60 w 332"/>
                <a:gd name="T45" fmla="*/ 294 h 333"/>
                <a:gd name="T46" fmla="*/ 39 w 332"/>
                <a:gd name="T47" fmla="*/ 273 h 333"/>
                <a:gd name="T48" fmla="*/ 23 w 332"/>
                <a:gd name="T49" fmla="*/ 250 h 333"/>
                <a:gd name="T50" fmla="*/ 11 w 332"/>
                <a:gd name="T51" fmla="*/ 225 h 333"/>
                <a:gd name="T52" fmla="*/ 3 w 332"/>
                <a:gd name="T53" fmla="*/ 197 h 333"/>
                <a:gd name="T54" fmla="*/ 0 w 332"/>
                <a:gd name="T55" fmla="*/ 167 h 333"/>
                <a:gd name="T56" fmla="*/ 3 w 332"/>
                <a:gd name="T57" fmla="*/ 137 h 333"/>
                <a:gd name="T58" fmla="*/ 11 w 332"/>
                <a:gd name="T59" fmla="*/ 109 h 333"/>
                <a:gd name="T60" fmla="*/ 23 w 332"/>
                <a:gd name="T61" fmla="*/ 83 h 333"/>
                <a:gd name="T62" fmla="*/ 39 w 332"/>
                <a:gd name="T63" fmla="*/ 60 h 333"/>
                <a:gd name="T64" fmla="*/ 60 w 332"/>
                <a:gd name="T65" fmla="*/ 39 h 333"/>
                <a:gd name="T66" fmla="*/ 83 w 332"/>
                <a:gd name="T67" fmla="*/ 23 h 333"/>
                <a:gd name="T68" fmla="*/ 109 w 332"/>
                <a:gd name="T69" fmla="*/ 11 h 333"/>
                <a:gd name="T70" fmla="*/ 137 w 332"/>
                <a:gd name="T71" fmla="*/ 3 h 333"/>
                <a:gd name="T72" fmla="*/ 166 w 332"/>
                <a:gd name="T73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3">
                  <a:moveTo>
                    <a:pt x="166" y="0"/>
                  </a:moveTo>
                  <a:lnTo>
                    <a:pt x="196" y="3"/>
                  </a:lnTo>
                  <a:lnTo>
                    <a:pt x="225" y="11"/>
                  </a:lnTo>
                  <a:lnTo>
                    <a:pt x="250" y="23"/>
                  </a:lnTo>
                  <a:lnTo>
                    <a:pt x="274" y="39"/>
                  </a:lnTo>
                  <a:lnTo>
                    <a:pt x="293" y="60"/>
                  </a:lnTo>
                  <a:lnTo>
                    <a:pt x="310" y="83"/>
                  </a:lnTo>
                  <a:lnTo>
                    <a:pt x="322" y="109"/>
                  </a:lnTo>
                  <a:lnTo>
                    <a:pt x="330" y="137"/>
                  </a:lnTo>
                  <a:lnTo>
                    <a:pt x="332" y="167"/>
                  </a:lnTo>
                  <a:lnTo>
                    <a:pt x="330" y="197"/>
                  </a:lnTo>
                  <a:lnTo>
                    <a:pt x="322" y="225"/>
                  </a:lnTo>
                  <a:lnTo>
                    <a:pt x="310" y="250"/>
                  </a:lnTo>
                  <a:lnTo>
                    <a:pt x="293" y="273"/>
                  </a:lnTo>
                  <a:lnTo>
                    <a:pt x="274" y="294"/>
                  </a:lnTo>
                  <a:lnTo>
                    <a:pt x="250" y="311"/>
                  </a:lnTo>
                  <a:lnTo>
                    <a:pt x="225" y="323"/>
                  </a:lnTo>
                  <a:lnTo>
                    <a:pt x="196" y="330"/>
                  </a:lnTo>
                  <a:lnTo>
                    <a:pt x="166" y="333"/>
                  </a:lnTo>
                  <a:lnTo>
                    <a:pt x="137" y="330"/>
                  </a:lnTo>
                  <a:lnTo>
                    <a:pt x="109" y="323"/>
                  </a:lnTo>
                  <a:lnTo>
                    <a:pt x="83" y="311"/>
                  </a:lnTo>
                  <a:lnTo>
                    <a:pt x="60" y="294"/>
                  </a:lnTo>
                  <a:lnTo>
                    <a:pt x="39" y="273"/>
                  </a:lnTo>
                  <a:lnTo>
                    <a:pt x="23" y="250"/>
                  </a:lnTo>
                  <a:lnTo>
                    <a:pt x="11" y="225"/>
                  </a:lnTo>
                  <a:lnTo>
                    <a:pt x="3" y="197"/>
                  </a:lnTo>
                  <a:lnTo>
                    <a:pt x="0" y="167"/>
                  </a:lnTo>
                  <a:lnTo>
                    <a:pt x="3" y="137"/>
                  </a:lnTo>
                  <a:lnTo>
                    <a:pt x="11" y="109"/>
                  </a:lnTo>
                  <a:lnTo>
                    <a:pt x="23" y="83"/>
                  </a:lnTo>
                  <a:lnTo>
                    <a:pt x="39" y="60"/>
                  </a:lnTo>
                  <a:lnTo>
                    <a:pt x="60" y="39"/>
                  </a:lnTo>
                  <a:lnTo>
                    <a:pt x="83" y="23"/>
                  </a:lnTo>
                  <a:lnTo>
                    <a:pt x="109" y="11"/>
                  </a:lnTo>
                  <a:lnTo>
                    <a:pt x="137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2"/>
            <p:cNvSpPr>
              <a:spLocks/>
            </p:cNvSpPr>
            <p:nvPr/>
          </p:nvSpPr>
          <p:spPr bwMode="auto">
            <a:xfrm>
              <a:off x="7375525" y="3806826"/>
              <a:ext cx="68262" cy="58738"/>
            </a:xfrm>
            <a:custGeom>
              <a:avLst/>
              <a:gdLst>
                <a:gd name="T0" fmla="*/ 0 w 387"/>
                <a:gd name="T1" fmla="*/ 0 h 332"/>
                <a:gd name="T2" fmla="*/ 387 w 387"/>
                <a:gd name="T3" fmla="*/ 0 h 332"/>
                <a:gd name="T4" fmla="*/ 385 w 387"/>
                <a:gd name="T5" fmla="*/ 3 h 332"/>
                <a:gd name="T6" fmla="*/ 383 w 387"/>
                <a:gd name="T7" fmla="*/ 6 h 332"/>
                <a:gd name="T8" fmla="*/ 378 w 387"/>
                <a:gd name="T9" fmla="*/ 13 h 332"/>
                <a:gd name="T10" fmla="*/ 374 w 387"/>
                <a:gd name="T11" fmla="*/ 20 h 332"/>
                <a:gd name="T12" fmla="*/ 358 w 387"/>
                <a:gd name="T13" fmla="*/ 49 h 332"/>
                <a:gd name="T14" fmla="*/ 355 w 387"/>
                <a:gd name="T15" fmla="*/ 58 h 332"/>
                <a:gd name="T16" fmla="*/ 351 w 387"/>
                <a:gd name="T17" fmla="*/ 66 h 332"/>
                <a:gd name="T18" fmla="*/ 341 w 387"/>
                <a:gd name="T19" fmla="*/ 99 h 332"/>
                <a:gd name="T20" fmla="*/ 339 w 387"/>
                <a:gd name="T21" fmla="*/ 107 h 332"/>
                <a:gd name="T22" fmla="*/ 337 w 387"/>
                <a:gd name="T23" fmla="*/ 115 h 332"/>
                <a:gd name="T24" fmla="*/ 333 w 387"/>
                <a:gd name="T25" fmla="*/ 140 h 332"/>
                <a:gd name="T26" fmla="*/ 332 w 387"/>
                <a:gd name="T27" fmla="*/ 167 h 332"/>
                <a:gd name="T28" fmla="*/ 333 w 387"/>
                <a:gd name="T29" fmla="*/ 192 h 332"/>
                <a:gd name="T30" fmla="*/ 337 w 387"/>
                <a:gd name="T31" fmla="*/ 217 h 332"/>
                <a:gd name="T32" fmla="*/ 339 w 387"/>
                <a:gd name="T33" fmla="*/ 225 h 332"/>
                <a:gd name="T34" fmla="*/ 341 w 387"/>
                <a:gd name="T35" fmla="*/ 233 h 332"/>
                <a:gd name="T36" fmla="*/ 351 w 387"/>
                <a:gd name="T37" fmla="*/ 266 h 332"/>
                <a:gd name="T38" fmla="*/ 355 w 387"/>
                <a:gd name="T39" fmla="*/ 274 h 332"/>
                <a:gd name="T40" fmla="*/ 358 w 387"/>
                <a:gd name="T41" fmla="*/ 283 h 332"/>
                <a:gd name="T42" fmla="*/ 374 w 387"/>
                <a:gd name="T43" fmla="*/ 312 h 332"/>
                <a:gd name="T44" fmla="*/ 378 w 387"/>
                <a:gd name="T45" fmla="*/ 319 h 332"/>
                <a:gd name="T46" fmla="*/ 383 w 387"/>
                <a:gd name="T47" fmla="*/ 326 h 332"/>
                <a:gd name="T48" fmla="*/ 385 w 387"/>
                <a:gd name="T49" fmla="*/ 329 h 332"/>
                <a:gd name="T50" fmla="*/ 387 w 387"/>
                <a:gd name="T51" fmla="*/ 332 h 332"/>
                <a:gd name="T52" fmla="*/ 0 w 387"/>
                <a:gd name="T53" fmla="*/ 332 h 332"/>
                <a:gd name="T54" fmla="*/ 2 w 387"/>
                <a:gd name="T55" fmla="*/ 329 h 332"/>
                <a:gd name="T56" fmla="*/ 4 w 387"/>
                <a:gd name="T57" fmla="*/ 326 h 332"/>
                <a:gd name="T58" fmla="*/ 9 w 387"/>
                <a:gd name="T59" fmla="*/ 319 h 332"/>
                <a:gd name="T60" fmla="*/ 13 w 387"/>
                <a:gd name="T61" fmla="*/ 312 h 332"/>
                <a:gd name="T62" fmla="*/ 29 w 387"/>
                <a:gd name="T63" fmla="*/ 283 h 332"/>
                <a:gd name="T64" fmla="*/ 33 w 387"/>
                <a:gd name="T65" fmla="*/ 274 h 332"/>
                <a:gd name="T66" fmla="*/ 36 w 387"/>
                <a:gd name="T67" fmla="*/ 266 h 332"/>
                <a:gd name="T68" fmla="*/ 46 w 387"/>
                <a:gd name="T69" fmla="*/ 233 h 332"/>
                <a:gd name="T70" fmla="*/ 48 w 387"/>
                <a:gd name="T71" fmla="*/ 225 h 332"/>
                <a:gd name="T72" fmla="*/ 50 w 387"/>
                <a:gd name="T73" fmla="*/ 217 h 332"/>
                <a:gd name="T74" fmla="*/ 54 w 387"/>
                <a:gd name="T75" fmla="*/ 192 h 332"/>
                <a:gd name="T76" fmla="*/ 55 w 387"/>
                <a:gd name="T77" fmla="*/ 167 h 332"/>
                <a:gd name="T78" fmla="*/ 54 w 387"/>
                <a:gd name="T79" fmla="*/ 140 h 332"/>
                <a:gd name="T80" fmla="*/ 50 w 387"/>
                <a:gd name="T81" fmla="*/ 115 h 332"/>
                <a:gd name="T82" fmla="*/ 48 w 387"/>
                <a:gd name="T83" fmla="*/ 107 h 332"/>
                <a:gd name="T84" fmla="*/ 46 w 387"/>
                <a:gd name="T85" fmla="*/ 99 h 332"/>
                <a:gd name="T86" fmla="*/ 36 w 387"/>
                <a:gd name="T87" fmla="*/ 66 h 332"/>
                <a:gd name="T88" fmla="*/ 33 w 387"/>
                <a:gd name="T89" fmla="*/ 58 h 332"/>
                <a:gd name="T90" fmla="*/ 29 w 387"/>
                <a:gd name="T91" fmla="*/ 49 h 332"/>
                <a:gd name="T92" fmla="*/ 13 w 387"/>
                <a:gd name="T93" fmla="*/ 20 h 332"/>
                <a:gd name="T94" fmla="*/ 9 w 387"/>
                <a:gd name="T95" fmla="*/ 13 h 332"/>
                <a:gd name="T96" fmla="*/ 4 w 387"/>
                <a:gd name="T97" fmla="*/ 6 h 332"/>
                <a:gd name="T98" fmla="*/ 2 w 387"/>
                <a:gd name="T99" fmla="*/ 3 h 332"/>
                <a:gd name="T100" fmla="*/ 0 w 387"/>
                <a:gd name="T10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7" h="332">
                  <a:moveTo>
                    <a:pt x="0" y="0"/>
                  </a:moveTo>
                  <a:lnTo>
                    <a:pt x="387" y="0"/>
                  </a:lnTo>
                  <a:lnTo>
                    <a:pt x="385" y="3"/>
                  </a:lnTo>
                  <a:lnTo>
                    <a:pt x="383" y="6"/>
                  </a:lnTo>
                  <a:lnTo>
                    <a:pt x="378" y="13"/>
                  </a:lnTo>
                  <a:lnTo>
                    <a:pt x="374" y="20"/>
                  </a:lnTo>
                  <a:lnTo>
                    <a:pt x="358" y="49"/>
                  </a:lnTo>
                  <a:lnTo>
                    <a:pt x="355" y="58"/>
                  </a:lnTo>
                  <a:lnTo>
                    <a:pt x="351" y="66"/>
                  </a:lnTo>
                  <a:lnTo>
                    <a:pt x="341" y="99"/>
                  </a:lnTo>
                  <a:lnTo>
                    <a:pt x="339" y="107"/>
                  </a:lnTo>
                  <a:lnTo>
                    <a:pt x="337" y="115"/>
                  </a:lnTo>
                  <a:lnTo>
                    <a:pt x="333" y="140"/>
                  </a:lnTo>
                  <a:lnTo>
                    <a:pt x="332" y="167"/>
                  </a:lnTo>
                  <a:lnTo>
                    <a:pt x="333" y="192"/>
                  </a:lnTo>
                  <a:lnTo>
                    <a:pt x="337" y="217"/>
                  </a:lnTo>
                  <a:lnTo>
                    <a:pt x="339" y="225"/>
                  </a:lnTo>
                  <a:lnTo>
                    <a:pt x="341" y="233"/>
                  </a:lnTo>
                  <a:lnTo>
                    <a:pt x="351" y="266"/>
                  </a:lnTo>
                  <a:lnTo>
                    <a:pt x="355" y="274"/>
                  </a:lnTo>
                  <a:lnTo>
                    <a:pt x="358" y="283"/>
                  </a:lnTo>
                  <a:lnTo>
                    <a:pt x="374" y="312"/>
                  </a:lnTo>
                  <a:lnTo>
                    <a:pt x="378" y="319"/>
                  </a:lnTo>
                  <a:lnTo>
                    <a:pt x="383" y="326"/>
                  </a:lnTo>
                  <a:lnTo>
                    <a:pt x="385" y="329"/>
                  </a:lnTo>
                  <a:lnTo>
                    <a:pt x="387" y="332"/>
                  </a:lnTo>
                  <a:lnTo>
                    <a:pt x="0" y="332"/>
                  </a:lnTo>
                  <a:lnTo>
                    <a:pt x="2" y="329"/>
                  </a:lnTo>
                  <a:lnTo>
                    <a:pt x="4" y="326"/>
                  </a:lnTo>
                  <a:lnTo>
                    <a:pt x="9" y="319"/>
                  </a:lnTo>
                  <a:lnTo>
                    <a:pt x="13" y="312"/>
                  </a:lnTo>
                  <a:lnTo>
                    <a:pt x="29" y="283"/>
                  </a:lnTo>
                  <a:lnTo>
                    <a:pt x="33" y="274"/>
                  </a:lnTo>
                  <a:lnTo>
                    <a:pt x="36" y="266"/>
                  </a:lnTo>
                  <a:lnTo>
                    <a:pt x="46" y="233"/>
                  </a:lnTo>
                  <a:lnTo>
                    <a:pt x="48" y="225"/>
                  </a:lnTo>
                  <a:lnTo>
                    <a:pt x="50" y="217"/>
                  </a:lnTo>
                  <a:lnTo>
                    <a:pt x="54" y="192"/>
                  </a:lnTo>
                  <a:lnTo>
                    <a:pt x="55" y="167"/>
                  </a:lnTo>
                  <a:lnTo>
                    <a:pt x="54" y="140"/>
                  </a:lnTo>
                  <a:lnTo>
                    <a:pt x="50" y="115"/>
                  </a:lnTo>
                  <a:lnTo>
                    <a:pt x="48" y="107"/>
                  </a:lnTo>
                  <a:lnTo>
                    <a:pt x="46" y="99"/>
                  </a:lnTo>
                  <a:lnTo>
                    <a:pt x="36" y="66"/>
                  </a:lnTo>
                  <a:lnTo>
                    <a:pt x="33" y="58"/>
                  </a:lnTo>
                  <a:lnTo>
                    <a:pt x="29" y="49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4" y="6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3"/>
            <p:cNvSpPr>
              <a:spLocks/>
            </p:cNvSpPr>
            <p:nvPr/>
          </p:nvSpPr>
          <p:spPr bwMode="auto">
            <a:xfrm>
              <a:off x="7307263" y="3806826"/>
              <a:ext cx="58737" cy="58738"/>
            </a:xfrm>
            <a:custGeom>
              <a:avLst/>
              <a:gdLst>
                <a:gd name="T0" fmla="*/ 166 w 332"/>
                <a:gd name="T1" fmla="*/ 0 h 332"/>
                <a:gd name="T2" fmla="*/ 196 w 332"/>
                <a:gd name="T3" fmla="*/ 2 h 332"/>
                <a:gd name="T4" fmla="*/ 225 w 332"/>
                <a:gd name="T5" fmla="*/ 10 h 332"/>
                <a:gd name="T6" fmla="*/ 250 w 332"/>
                <a:gd name="T7" fmla="*/ 22 h 332"/>
                <a:gd name="T8" fmla="*/ 274 w 332"/>
                <a:gd name="T9" fmla="*/ 38 h 332"/>
                <a:gd name="T10" fmla="*/ 293 w 332"/>
                <a:gd name="T11" fmla="*/ 59 h 332"/>
                <a:gd name="T12" fmla="*/ 310 w 332"/>
                <a:gd name="T13" fmla="*/ 82 h 332"/>
                <a:gd name="T14" fmla="*/ 322 w 332"/>
                <a:gd name="T15" fmla="*/ 108 h 332"/>
                <a:gd name="T16" fmla="*/ 330 w 332"/>
                <a:gd name="T17" fmla="*/ 136 h 332"/>
                <a:gd name="T18" fmla="*/ 332 w 332"/>
                <a:gd name="T19" fmla="*/ 167 h 332"/>
                <a:gd name="T20" fmla="*/ 330 w 332"/>
                <a:gd name="T21" fmla="*/ 196 h 332"/>
                <a:gd name="T22" fmla="*/ 322 w 332"/>
                <a:gd name="T23" fmla="*/ 224 h 332"/>
                <a:gd name="T24" fmla="*/ 310 w 332"/>
                <a:gd name="T25" fmla="*/ 250 h 332"/>
                <a:gd name="T26" fmla="*/ 293 w 332"/>
                <a:gd name="T27" fmla="*/ 273 h 332"/>
                <a:gd name="T28" fmla="*/ 274 w 332"/>
                <a:gd name="T29" fmla="*/ 294 h 332"/>
                <a:gd name="T30" fmla="*/ 250 w 332"/>
                <a:gd name="T31" fmla="*/ 310 h 332"/>
                <a:gd name="T32" fmla="*/ 225 w 332"/>
                <a:gd name="T33" fmla="*/ 322 h 332"/>
                <a:gd name="T34" fmla="*/ 196 w 332"/>
                <a:gd name="T35" fmla="*/ 330 h 332"/>
                <a:gd name="T36" fmla="*/ 166 w 332"/>
                <a:gd name="T37" fmla="*/ 332 h 332"/>
                <a:gd name="T38" fmla="*/ 137 w 332"/>
                <a:gd name="T39" fmla="*/ 330 h 332"/>
                <a:gd name="T40" fmla="*/ 109 w 332"/>
                <a:gd name="T41" fmla="*/ 322 h 332"/>
                <a:gd name="T42" fmla="*/ 83 w 332"/>
                <a:gd name="T43" fmla="*/ 310 h 332"/>
                <a:gd name="T44" fmla="*/ 60 w 332"/>
                <a:gd name="T45" fmla="*/ 294 h 332"/>
                <a:gd name="T46" fmla="*/ 39 w 332"/>
                <a:gd name="T47" fmla="*/ 273 h 332"/>
                <a:gd name="T48" fmla="*/ 23 w 332"/>
                <a:gd name="T49" fmla="*/ 250 h 332"/>
                <a:gd name="T50" fmla="*/ 11 w 332"/>
                <a:gd name="T51" fmla="*/ 224 h 332"/>
                <a:gd name="T52" fmla="*/ 3 w 332"/>
                <a:gd name="T53" fmla="*/ 196 h 332"/>
                <a:gd name="T54" fmla="*/ 0 w 332"/>
                <a:gd name="T55" fmla="*/ 167 h 332"/>
                <a:gd name="T56" fmla="*/ 3 w 332"/>
                <a:gd name="T57" fmla="*/ 136 h 332"/>
                <a:gd name="T58" fmla="*/ 11 w 332"/>
                <a:gd name="T59" fmla="*/ 108 h 332"/>
                <a:gd name="T60" fmla="*/ 23 w 332"/>
                <a:gd name="T61" fmla="*/ 82 h 332"/>
                <a:gd name="T62" fmla="*/ 39 w 332"/>
                <a:gd name="T63" fmla="*/ 59 h 332"/>
                <a:gd name="T64" fmla="*/ 60 w 332"/>
                <a:gd name="T65" fmla="*/ 38 h 332"/>
                <a:gd name="T66" fmla="*/ 83 w 332"/>
                <a:gd name="T67" fmla="*/ 22 h 332"/>
                <a:gd name="T68" fmla="*/ 109 w 332"/>
                <a:gd name="T69" fmla="*/ 10 h 332"/>
                <a:gd name="T70" fmla="*/ 137 w 332"/>
                <a:gd name="T71" fmla="*/ 2 h 332"/>
                <a:gd name="T72" fmla="*/ 166 w 332"/>
                <a:gd name="T7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166" y="0"/>
                  </a:moveTo>
                  <a:lnTo>
                    <a:pt x="196" y="2"/>
                  </a:lnTo>
                  <a:lnTo>
                    <a:pt x="225" y="10"/>
                  </a:lnTo>
                  <a:lnTo>
                    <a:pt x="250" y="22"/>
                  </a:lnTo>
                  <a:lnTo>
                    <a:pt x="274" y="38"/>
                  </a:lnTo>
                  <a:lnTo>
                    <a:pt x="293" y="59"/>
                  </a:lnTo>
                  <a:lnTo>
                    <a:pt x="310" y="82"/>
                  </a:lnTo>
                  <a:lnTo>
                    <a:pt x="322" y="108"/>
                  </a:lnTo>
                  <a:lnTo>
                    <a:pt x="330" y="136"/>
                  </a:lnTo>
                  <a:lnTo>
                    <a:pt x="332" y="167"/>
                  </a:lnTo>
                  <a:lnTo>
                    <a:pt x="330" y="196"/>
                  </a:lnTo>
                  <a:lnTo>
                    <a:pt x="322" y="224"/>
                  </a:lnTo>
                  <a:lnTo>
                    <a:pt x="310" y="250"/>
                  </a:lnTo>
                  <a:lnTo>
                    <a:pt x="293" y="273"/>
                  </a:lnTo>
                  <a:lnTo>
                    <a:pt x="274" y="294"/>
                  </a:lnTo>
                  <a:lnTo>
                    <a:pt x="250" y="310"/>
                  </a:lnTo>
                  <a:lnTo>
                    <a:pt x="225" y="322"/>
                  </a:lnTo>
                  <a:lnTo>
                    <a:pt x="196" y="330"/>
                  </a:lnTo>
                  <a:lnTo>
                    <a:pt x="166" y="332"/>
                  </a:lnTo>
                  <a:lnTo>
                    <a:pt x="137" y="330"/>
                  </a:lnTo>
                  <a:lnTo>
                    <a:pt x="109" y="322"/>
                  </a:lnTo>
                  <a:lnTo>
                    <a:pt x="83" y="310"/>
                  </a:lnTo>
                  <a:lnTo>
                    <a:pt x="60" y="294"/>
                  </a:lnTo>
                  <a:lnTo>
                    <a:pt x="39" y="273"/>
                  </a:lnTo>
                  <a:lnTo>
                    <a:pt x="23" y="250"/>
                  </a:lnTo>
                  <a:lnTo>
                    <a:pt x="11" y="224"/>
                  </a:lnTo>
                  <a:lnTo>
                    <a:pt x="3" y="196"/>
                  </a:lnTo>
                  <a:lnTo>
                    <a:pt x="0" y="167"/>
                  </a:lnTo>
                  <a:lnTo>
                    <a:pt x="3" y="136"/>
                  </a:lnTo>
                  <a:lnTo>
                    <a:pt x="11" y="108"/>
                  </a:lnTo>
                  <a:lnTo>
                    <a:pt x="23" y="82"/>
                  </a:lnTo>
                  <a:lnTo>
                    <a:pt x="39" y="59"/>
                  </a:lnTo>
                  <a:lnTo>
                    <a:pt x="60" y="38"/>
                  </a:lnTo>
                  <a:lnTo>
                    <a:pt x="83" y="22"/>
                  </a:lnTo>
                  <a:lnTo>
                    <a:pt x="109" y="10"/>
                  </a:lnTo>
                  <a:lnTo>
                    <a:pt x="137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34"/>
            <p:cNvSpPr>
              <a:spLocks/>
            </p:cNvSpPr>
            <p:nvPr/>
          </p:nvSpPr>
          <p:spPr bwMode="auto">
            <a:xfrm>
              <a:off x="7521575" y="3806826"/>
              <a:ext cx="136525" cy="58738"/>
            </a:xfrm>
            <a:custGeom>
              <a:avLst/>
              <a:gdLst>
                <a:gd name="T0" fmla="*/ 0 w 775"/>
                <a:gd name="T1" fmla="*/ 0 h 332"/>
                <a:gd name="T2" fmla="*/ 609 w 775"/>
                <a:gd name="T3" fmla="*/ 0 h 332"/>
                <a:gd name="T4" fmla="*/ 639 w 775"/>
                <a:gd name="T5" fmla="*/ 2 h 332"/>
                <a:gd name="T6" fmla="*/ 667 w 775"/>
                <a:gd name="T7" fmla="*/ 10 h 332"/>
                <a:gd name="T8" fmla="*/ 692 w 775"/>
                <a:gd name="T9" fmla="*/ 22 h 332"/>
                <a:gd name="T10" fmla="*/ 715 w 775"/>
                <a:gd name="T11" fmla="*/ 38 h 332"/>
                <a:gd name="T12" fmla="*/ 736 w 775"/>
                <a:gd name="T13" fmla="*/ 59 h 332"/>
                <a:gd name="T14" fmla="*/ 752 w 775"/>
                <a:gd name="T15" fmla="*/ 82 h 332"/>
                <a:gd name="T16" fmla="*/ 765 w 775"/>
                <a:gd name="T17" fmla="*/ 108 h 332"/>
                <a:gd name="T18" fmla="*/ 772 w 775"/>
                <a:gd name="T19" fmla="*/ 136 h 332"/>
                <a:gd name="T20" fmla="*/ 775 w 775"/>
                <a:gd name="T21" fmla="*/ 167 h 332"/>
                <a:gd name="T22" fmla="*/ 772 w 775"/>
                <a:gd name="T23" fmla="*/ 196 h 332"/>
                <a:gd name="T24" fmla="*/ 765 w 775"/>
                <a:gd name="T25" fmla="*/ 224 h 332"/>
                <a:gd name="T26" fmla="*/ 752 w 775"/>
                <a:gd name="T27" fmla="*/ 250 h 332"/>
                <a:gd name="T28" fmla="*/ 736 w 775"/>
                <a:gd name="T29" fmla="*/ 273 h 332"/>
                <a:gd name="T30" fmla="*/ 715 w 775"/>
                <a:gd name="T31" fmla="*/ 294 h 332"/>
                <a:gd name="T32" fmla="*/ 692 w 775"/>
                <a:gd name="T33" fmla="*/ 310 h 332"/>
                <a:gd name="T34" fmla="*/ 667 w 775"/>
                <a:gd name="T35" fmla="*/ 322 h 332"/>
                <a:gd name="T36" fmla="*/ 639 w 775"/>
                <a:gd name="T37" fmla="*/ 330 h 332"/>
                <a:gd name="T38" fmla="*/ 609 w 775"/>
                <a:gd name="T39" fmla="*/ 332 h 332"/>
                <a:gd name="T40" fmla="*/ 0 w 775"/>
                <a:gd name="T41" fmla="*/ 332 h 332"/>
                <a:gd name="T42" fmla="*/ 3 w 775"/>
                <a:gd name="T43" fmla="*/ 329 h 332"/>
                <a:gd name="T44" fmla="*/ 5 w 775"/>
                <a:gd name="T45" fmla="*/ 326 h 332"/>
                <a:gd name="T46" fmla="*/ 9 w 775"/>
                <a:gd name="T47" fmla="*/ 319 h 332"/>
                <a:gd name="T48" fmla="*/ 14 w 775"/>
                <a:gd name="T49" fmla="*/ 312 h 332"/>
                <a:gd name="T50" fmla="*/ 29 w 775"/>
                <a:gd name="T51" fmla="*/ 283 h 332"/>
                <a:gd name="T52" fmla="*/ 33 w 775"/>
                <a:gd name="T53" fmla="*/ 274 h 332"/>
                <a:gd name="T54" fmla="*/ 36 w 775"/>
                <a:gd name="T55" fmla="*/ 266 h 332"/>
                <a:gd name="T56" fmla="*/ 46 w 775"/>
                <a:gd name="T57" fmla="*/ 233 h 332"/>
                <a:gd name="T58" fmla="*/ 49 w 775"/>
                <a:gd name="T59" fmla="*/ 225 h 332"/>
                <a:gd name="T60" fmla="*/ 50 w 775"/>
                <a:gd name="T61" fmla="*/ 217 h 332"/>
                <a:gd name="T62" fmla="*/ 54 w 775"/>
                <a:gd name="T63" fmla="*/ 192 h 332"/>
                <a:gd name="T64" fmla="*/ 56 w 775"/>
                <a:gd name="T65" fmla="*/ 167 h 332"/>
                <a:gd name="T66" fmla="*/ 54 w 775"/>
                <a:gd name="T67" fmla="*/ 140 h 332"/>
                <a:gd name="T68" fmla="*/ 50 w 775"/>
                <a:gd name="T69" fmla="*/ 115 h 332"/>
                <a:gd name="T70" fmla="*/ 49 w 775"/>
                <a:gd name="T71" fmla="*/ 107 h 332"/>
                <a:gd name="T72" fmla="*/ 46 w 775"/>
                <a:gd name="T73" fmla="*/ 99 h 332"/>
                <a:gd name="T74" fmla="*/ 36 w 775"/>
                <a:gd name="T75" fmla="*/ 66 h 332"/>
                <a:gd name="T76" fmla="*/ 33 w 775"/>
                <a:gd name="T77" fmla="*/ 58 h 332"/>
                <a:gd name="T78" fmla="*/ 29 w 775"/>
                <a:gd name="T79" fmla="*/ 49 h 332"/>
                <a:gd name="T80" fmla="*/ 14 w 775"/>
                <a:gd name="T81" fmla="*/ 20 h 332"/>
                <a:gd name="T82" fmla="*/ 9 w 775"/>
                <a:gd name="T83" fmla="*/ 13 h 332"/>
                <a:gd name="T84" fmla="*/ 5 w 775"/>
                <a:gd name="T85" fmla="*/ 6 h 332"/>
                <a:gd name="T86" fmla="*/ 3 w 775"/>
                <a:gd name="T87" fmla="*/ 3 h 332"/>
                <a:gd name="T88" fmla="*/ 0 w 775"/>
                <a:gd name="T8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5" h="332">
                  <a:moveTo>
                    <a:pt x="0" y="0"/>
                  </a:moveTo>
                  <a:lnTo>
                    <a:pt x="609" y="0"/>
                  </a:lnTo>
                  <a:lnTo>
                    <a:pt x="639" y="2"/>
                  </a:lnTo>
                  <a:lnTo>
                    <a:pt x="667" y="10"/>
                  </a:lnTo>
                  <a:lnTo>
                    <a:pt x="692" y="22"/>
                  </a:lnTo>
                  <a:lnTo>
                    <a:pt x="715" y="38"/>
                  </a:lnTo>
                  <a:lnTo>
                    <a:pt x="736" y="59"/>
                  </a:lnTo>
                  <a:lnTo>
                    <a:pt x="752" y="82"/>
                  </a:lnTo>
                  <a:lnTo>
                    <a:pt x="765" y="108"/>
                  </a:lnTo>
                  <a:lnTo>
                    <a:pt x="772" y="136"/>
                  </a:lnTo>
                  <a:lnTo>
                    <a:pt x="775" y="167"/>
                  </a:lnTo>
                  <a:lnTo>
                    <a:pt x="772" y="196"/>
                  </a:lnTo>
                  <a:lnTo>
                    <a:pt x="765" y="224"/>
                  </a:lnTo>
                  <a:lnTo>
                    <a:pt x="752" y="250"/>
                  </a:lnTo>
                  <a:lnTo>
                    <a:pt x="736" y="273"/>
                  </a:lnTo>
                  <a:lnTo>
                    <a:pt x="715" y="294"/>
                  </a:lnTo>
                  <a:lnTo>
                    <a:pt x="692" y="310"/>
                  </a:lnTo>
                  <a:lnTo>
                    <a:pt x="667" y="322"/>
                  </a:lnTo>
                  <a:lnTo>
                    <a:pt x="639" y="330"/>
                  </a:lnTo>
                  <a:lnTo>
                    <a:pt x="609" y="332"/>
                  </a:lnTo>
                  <a:lnTo>
                    <a:pt x="0" y="332"/>
                  </a:lnTo>
                  <a:lnTo>
                    <a:pt x="3" y="329"/>
                  </a:lnTo>
                  <a:lnTo>
                    <a:pt x="5" y="326"/>
                  </a:lnTo>
                  <a:lnTo>
                    <a:pt x="9" y="319"/>
                  </a:lnTo>
                  <a:lnTo>
                    <a:pt x="14" y="312"/>
                  </a:lnTo>
                  <a:lnTo>
                    <a:pt x="29" y="283"/>
                  </a:lnTo>
                  <a:lnTo>
                    <a:pt x="33" y="274"/>
                  </a:lnTo>
                  <a:lnTo>
                    <a:pt x="36" y="266"/>
                  </a:lnTo>
                  <a:lnTo>
                    <a:pt x="46" y="233"/>
                  </a:lnTo>
                  <a:lnTo>
                    <a:pt x="49" y="225"/>
                  </a:lnTo>
                  <a:lnTo>
                    <a:pt x="50" y="217"/>
                  </a:lnTo>
                  <a:lnTo>
                    <a:pt x="54" y="192"/>
                  </a:lnTo>
                  <a:lnTo>
                    <a:pt x="56" y="167"/>
                  </a:lnTo>
                  <a:lnTo>
                    <a:pt x="54" y="140"/>
                  </a:lnTo>
                  <a:lnTo>
                    <a:pt x="50" y="115"/>
                  </a:lnTo>
                  <a:lnTo>
                    <a:pt x="49" y="107"/>
                  </a:lnTo>
                  <a:lnTo>
                    <a:pt x="46" y="99"/>
                  </a:lnTo>
                  <a:lnTo>
                    <a:pt x="36" y="66"/>
                  </a:lnTo>
                  <a:lnTo>
                    <a:pt x="33" y="58"/>
                  </a:lnTo>
                  <a:lnTo>
                    <a:pt x="29" y="49"/>
                  </a:lnTo>
                  <a:lnTo>
                    <a:pt x="14" y="20"/>
                  </a:lnTo>
                  <a:lnTo>
                    <a:pt x="9" y="13"/>
                  </a:lnTo>
                  <a:lnTo>
                    <a:pt x="5" y="6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35"/>
            <p:cNvSpPr>
              <a:spLocks/>
            </p:cNvSpPr>
            <p:nvPr/>
          </p:nvSpPr>
          <p:spPr bwMode="auto">
            <a:xfrm>
              <a:off x="7453313" y="3806826"/>
              <a:ext cx="58737" cy="58738"/>
            </a:xfrm>
            <a:custGeom>
              <a:avLst/>
              <a:gdLst>
                <a:gd name="T0" fmla="*/ 166 w 333"/>
                <a:gd name="T1" fmla="*/ 0 h 332"/>
                <a:gd name="T2" fmla="*/ 196 w 333"/>
                <a:gd name="T3" fmla="*/ 2 h 332"/>
                <a:gd name="T4" fmla="*/ 224 w 333"/>
                <a:gd name="T5" fmla="*/ 10 h 332"/>
                <a:gd name="T6" fmla="*/ 250 w 333"/>
                <a:gd name="T7" fmla="*/ 22 h 332"/>
                <a:gd name="T8" fmla="*/ 273 w 333"/>
                <a:gd name="T9" fmla="*/ 38 h 332"/>
                <a:gd name="T10" fmla="*/ 293 w 333"/>
                <a:gd name="T11" fmla="*/ 59 h 332"/>
                <a:gd name="T12" fmla="*/ 309 w 333"/>
                <a:gd name="T13" fmla="*/ 82 h 332"/>
                <a:gd name="T14" fmla="*/ 321 w 333"/>
                <a:gd name="T15" fmla="*/ 108 h 332"/>
                <a:gd name="T16" fmla="*/ 330 w 333"/>
                <a:gd name="T17" fmla="*/ 136 h 332"/>
                <a:gd name="T18" fmla="*/ 333 w 333"/>
                <a:gd name="T19" fmla="*/ 167 h 332"/>
                <a:gd name="T20" fmla="*/ 330 w 333"/>
                <a:gd name="T21" fmla="*/ 196 h 332"/>
                <a:gd name="T22" fmla="*/ 321 w 333"/>
                <a:gd name="T23" fmla="*/ 224 h 332"/>
                <a:gd name="T24" fmla="*/ 309 w 333"/>
                <a:gd name="T25" fmla="*/ 250 h 332"/>
                <a:gd name="T26" fmla="*/ 293 w 333"/>
                <a:gd name="T27" fmla="*/ 273 h 332"/>
                <a:gd name="T28" fmla="*/ 273 w 333"/>
                <a:gd name="T29" fmla="*/ 294 h 332"/>
                <a:gd name="T30" fmla="*/ 250 w 333"/>
                <a:gd name="T31" fmla="*/ 310 h 332"/>
                <a:gd name="T32" fmla="*/ 224 w 333"/>
                <a:gd name="T33" fmla="*/ 322 h 332"/>
                <a:gd name="T34" fmla="*/ 196 w 333"/>
                <a:gd name="T35" fmla="*/ 330 h 332"/>
                <a:gd name="T36" fmla="*/ 166 w 333"/>
                <a:gd name="T37" fmla="*/ 332 h 332"/>
                <a:gd name="T38" fmla="*/ 136 w 333"/>
                <a:gd name="T39" fmla="*/ 330 h 332"/>
                <a:gd name="T40" fmla="*/ 108 w 333"/>
                <a:gd name="T41" fmla="*/ 322 h 332"/>
                <a:gd name="T42" fmla="*/ 83 w 333"/>
                <a:gd name="T43" fmla="*/ 310 h 332"/>
                <a:gd name="T44" fmla="*/ 60 w 333"/>
                <a:gd name="T45" fmla="*/ 294 h 332"/>
                <a:gd name="T46" fmla="*/ 40 w 333"/>
                <a:gd name="T47" fmla="*/ 273 h 332"/>
                <a:gd name="T48" fmla="*/ 23 w 333"/>
                <a:gd name="T49" fmla="*/ 250 h 332"/>
                <a:gd name="T50" fmla="*/ 11 w 333"/>
                <a:gd name="T51" fmla="*/ 224 h 332"/>
                <a:gd name="T52" fmla="*/ 3 w 333"/>
                <a:gd name="T53" fmla="*/ 196 h 332"/>
                <a:gd name="T54" fmla="*/ 0 w 333"/>
                <a:gd name="T55" fmla="*/ 167 h 332"/>
                <a:gd name="T56" fmla="*/ 3 w 333"/>
                <a:gd name="T57" fmla="*/ 136 h 332"/>
                <a:gd name="T58" fmla="*/ 11 w 333"/>
                <a:gd name="T59" fmla="*/ 108 h 332"/>
                <a:gd name="T60" fmla="*/ 23 w 333"/>
                <a:gd name="T61" fmla="*/ 82 h 332"/>
                <a:gd name="T62" fmla="*/ 40 w 333"/>
                <a:gd name="T63" fmla="*/ 59 h 332"/>
                <a:gd name="T64" fmla="*/ 60 w 333"/>
                <a:gd name="T65" fmla="*/ 38 h 332"/>
                <a:gd name="T66" fmla="*/ 83 w 333"/>
                <a:gd name="T67" fmla="*/ 22 h 332"/>
                <a:gd name="T68" fmla="*/ 108 w 333"/>
                <a:gd name="T69" fmla="*/ 10 h 332"/>
                <a:gd name="T70" fmla="*/ 136 w 333"/>
                <a:gd name="T71" fmla="*/ 2 h 332"/>
                <a:gd name="T72" fmla="*/ 166 w 333"/>
                <a:gd name="T7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3" h="332">
                  <a:moveTo>
                    <a:pt x="166" y="0"/>
                  </a:moveTo>
                  <a:lnTo>
                    <a:pt x="196" y="2"/>
                  </a:lnTo>
                  <a:lnTo>
                    <a:pt x="224" y="10"/>
                  </a:lnTo>
                  <a:lnTo>
                    <a:pt x="250" y="22"/>
                  </a:lnTo>
                  <a:lnTo>
                    <a:pt x="273" y="38"/>
                  </a:lnTo>
                  <a:lnTo>
                    <a:pt x="293" y="59"/>
                  </a:lnTo>
                  <a:lnTo>
                    <a:pt x="309" y="82"/>
                  </a:lnTo>
                  <a:lnTo>
                    <a:pt x="321" y="108"/>
                  </a:lnTo>
                  <a:lnTo>
                    <a:pt x="330" y="136"/>
                  </a:lnTo>
                  <a:lnTo>
                    <a:pt x="333" y="167"/>
                  </a:lnTo>
                  <a:lnTo>
                    <a:pt x="330" y="196"/>
                  </a:lnTo>
                  <a:lnTo>
                    <a:pt x="321" y="224"/>
                  </a:lnTo>
                  <a:lnTo>
                    <a:pt x="309" y="250"/>
                  </a:lnTo>
                  <a:lnTo>
                    <a:pt x="293" y="273"/>
                  </a:lnTo>
                  <a:lnTo>
                    <a:pt x="273" y="294"/>
                  </a:lnTo>
                  <a:lnTo>
                    <a:pt x="250" y="310"/>
                  </a:lnTo>
                  <a:lnTo>
                    <a:pt x="224" y="322"/>
                  </a:lnTo>
                  <a:lnTo>
                    <a:pt x="196" y="330"/>
                  </a:lnTo>
                  <a:lnTo>
                    <a:pt x="166" y="332"/>
                  </a:lnTo>
                  <a:lnTo>
                    <a:pt x="136" y="330"/>
                  </a:lnTo>
                  <a:lnTo>
                    <a:pt x="108" y="322"/>
                  </a:lnTo>
                  <a:lnTo>
                    <a:pt x="83" y="310"/>
                  </a:lnTo>
                  <a:lnTo>
                    <a:pt x="60" y="294"/>
                  </a:lnTo>
                  <a:lnTo>
                    <a:pt x="40" y="273"/>
                  </a:lnTo>
                  <a:lnTo>
                    <a:pt x="23" y="250"/>
                  </a:lnTo>
                  <a:lnTo>
                    <a:pt x="11" y="224"/>
                  </a:lnTo>
                  <a:lnTo>
                    <a:pt x="3" y="196"/>
                  </a:lnTo>
                  <a:lnTo>
                    <a:pt x="0" y="167"/>
                  </a:lnTo>
                  <a:lnTo>
                    <a:pt x="3" y="136"/>
                  </a:lnTo>
                  <a:lnTo>
                    <a:pt x="11" y="108"/>
                  </a:lnTo>
                  <a:lnTo>
                    <a:pt x="23" y="82"/>
                  </a:lnTo>
                  <a:lnTo>
                    <a:pt x="40" y="59"/>
                  </a:lnTo>
                  <a:lnTo>
                    <a:pt x="60" y="38"/>
                  </a:lnTo>
                  <a:lnTo>
                    <a:pt x="83" y="22"/>
                  </a:lnTo>
                  <a:lnTo>
                    <a:pt x="108" y="10"/>
                  </a:lnTo>
                  <a:lnTo>
                    <a:pt x="136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6"/>
            <p:cNvSpPr>
              <a:spLocks noEditPoints="1"/>
            </p:cNvSpPr>
            <p:nvPr/>
          </p:nvSpPr>
          <p:spPr bwMode="auto">
            <a:xfrm>
              <a:off x="7189788" y="3514726"/>
              <a:ext cx="585787" cy="449263"/>
            </a:xfrm>
            <a:custGeom>
              <a:avLst/>
              <a:gdLst>
                <a:gd name="T0" fmla="*/ 1463 w 3318"/>
                <a:gd name="T1" fmla="*/ 391 h 2551"/>
                <a:gd name="T2" fmla="*/ 1410 w 3318"/>
                <a:gd name="T3" fmla="*/ 411 h 2551"/>
                <a:gd name="T4" fmla="*/ 1367 w 3318"/>
                <a:gd name="T5" fmla="*/ 447 h 2551"/>
                <a:gd name="T6" fmla="*/ 1337 w 3318"/>
                <a:gd name="T7" fmla="*/ 497 h 2551"/>
                <a:gd name="T8" fmla="*/ 1327 w 3318"/>
                <a:gd name="T9" fmla="*/ 555 h 2551"/>
                <a:gd name="T10" fmla="*/ 1330 w 3318"/>
                <a:gd name="T11" fmla="*/ 751 h 2551"/>
                <a:gd name="T12" fmla="*/ 1351 w 3318"/>
                <a:gd name="T13" fmla="*/ 805 h 2551"/>
                <a:gd name="T14" fmla="*/ 1387 w 3318"/>
                <a:gd name="T15" fmla="*/ 848 h 2551"/>
                <a:gd name="T16" fmla="*/ 1435 w 3318"/>
                <a:gd name="T17" fmla="*/ 877 h 2551"/>
                <a:gd name="T18" fmla="*/ 1493 w 3318"/>
                <a:gd name="T19" fmla="*/ 887 h 2551"/>
                <a:gd name="T20" fmla="*/ 1855 w 3318"/>
                <a:gd name="T21" fmla="*/ 885 h 2551"/>
                <a:gd name="T22" fmla="*/ 1909 w 3318"/>
                <a:gd name="T23" fmla="*/ 865 h 2551"/>
                <a:gd name="T24" fmla="*/ 1952 w 3318"/>
                <a:gd name="T25" fmla="*/ 829 h 2551"/>
                <a:gd name="T26" fmla="*/ 1981 w 3318"/>
                <a:gd name="T27" fmla="*/ 779 h 2551"/>
                <a:gd name="T28" fmla="*/ 1991 w 3318"/>
                <a:gd name="T29" fmla="*/ 721 h 2551"/>
                <a:gd name="T30" fmla="*/ 1989 w 3318"/>
                <a:gd name="T31" fmla="*/ 525 h 2551"/>
                <a:gd name="T32" fmla="*/ 1968 w 3318"/>
                <a:gd name="T33" fmla="*/ 470 h 2551"/>
                <a:gd name="T34" fmla="*/ 1932 w 3318"/>
                <a:gd name="T35" fmla="*/ 427 h 2551"/>
                <a:gd name="T36" fmla="*/ 1883 w 3318"/>
                <a:gd name="T37" fmla="*/ 399 h 2551"/>
                <a:gd name="T38" fmla="*/ 1826 w 3318"/>
                <a:gd name="T39" fmla="*/ 389 h 2551"/>
                <a:gd name="T40" fmla="*/ 1651 w 3318"/>
                <a:gd name="T41" fmla="*/ 0 h 2551"/>
                <a:gd name="T42" fmla="*/ 1682 w 3318"/>
                <a:gd name="T43" fmla="*/ 5 h 2551"/>
                <a:gd name="T44" fmla="*/ 3299 w 3318"/>
                <a:gd name="T45" fmla="*/ 735 h 2551"/>
                <a:gd name="T46" fmla="*/ 3316 w 3318"/>
                <a:gd name="T47" fmla="*/ 761 h 2551"/>
                <a:gd name="T48" fmla="*/ 3318 w 3318"/>
                <a:gd name="T49" fmla="*/ 2496 h 2551"/>
                <a:gd name="T50" fmla="*/ 3308 w 3318"/>
                <a:gd name="T51" fmla="*/ 2528 h 2551"/>
                <a:gd name="T52" fmla="*/ 3281 w 3318"/>
                <a:gd name="T53" fmla="*/ 2548 h 2551"/>
                <a:gd name="T54" fmla="*/ 2987 w 3318"/>
                <a:gd name="T55" fmla="*/ 2551 h 2551"/>
                <a:gd name="T56" fmla="*/ 2984 w 3318"/>
                <a:gd name="T57" fmla="*/ 1036 h 2551"/>
                <a:gd name="T58" fmla="*/ 2964 w 3318"/>
                <a:gd name="T59" fmla="*/ 1009 h 2551"/>
                <a:gd name="T60" fmla="*/ 2932 w 3318"/>
                <a:gd name="T61" fmla="*/ 998 h 2551"/>
                <a:gd name="T62" fmla="*/ 369 w 3318"/>
                <a:gd name="T63" fmla="*/ 1001 h 2551"/>
                <a:gd name="T64" fmla="*/ 342 w 3318"/>
                <a:gd name="T65" fmla="*/ 1021 h 2551"/>
                <a:gd name="T66" fmla="*/ 332 w 3318"/>
                <a:gd name="T67" fmla="*/ 1054 h 2551"/>
                <a:gd name="T68" fmla="*/ 55 w 3318"/>
                <a:gd name="T69" fmla="*/ 2551 h 2551"/>
                <a:gd name="T70" fmla="*/ 22 w 3318"/>
                <a:gd name="T71" fmla="*/ 2540 h 2551"/>
                <a:gd name="T72" fmla="*/ 3 w 3318"/>
                <a:gd name="T73" fmla="*/ 2513 h 2551"/>
                <a:gd name="T74" fmla="*/ 0 w 3318"/>
                <a:gd name="T75" fmla="*/ 776 h 2551"/>
                <a:gd name="T76" fmla="*/ 9 w 3318"/>
                <a:gd name="T77" fmla="*/ 746 h 2551"/>
                <a:gd name="T78" fmla="*/ 32 w 3318"/>
                <a:gd name="T79" fmla="*/ 726 h 2551"/>
                <a:gd name="T80" fmla="*/ 1651 w 3318"/>
                <a:gd name="T81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18" h="2551">
                  <a:moveTo>
                    <a:pt x="1493" y="389"/>
                  </a:moveTo>
                  <a:lnTo>
                    <a:pt x="1463" y="391"/>
                  </a:lnTo>
                  <a:lnTo>
                    <a:pt x="1435" y="399"/>
                  </a:lnTo>
                  <a:lnTo>
                    <a:pt x="1410" y="411"/>
                  </a:lnTo>
                  <a:lnTo>
                    <a:pt x="1387" y="427"/>
                  </a:lnTo>
                  <a:lnTo>
                    <a:pt x="1367" y="447"/>
                  </a:lnTo>
                  <a:lnTo>
                    <a:pt x="1351" y="470"/>
                  </a:lnTo>
                  <a:lnTo>
                    <a:pt x="1337" y="497"/>
                  </a:lnTo>
                  <a:lnTo>
                    <a:pt x="1330" y="525"/>
                  </a:lnTo>
                  <a:lnTo>
                    <a:pt x="1327" y="555"/>
                  </a:lnTo>
                  <a:lnTo>
                    <a:pt x="1327" y="721"/>
                  </a:lnTo>
                  <a:lnTo>
                    <a:pt x="1330" y="751"/>
                  </a:lnTo>
                  <a:lnTo>
                    <a:pt x="1337" y="779"/>
                  </a:lnTo>
                  <a:lnTo>
                    <a:pt x="1351" y="805"/>
                  </a:lnTo>
                  <a:lnTo>
                    <a:pt x="1367" y="829"/>
                  </a:lnTo>
                  <a:lnTo>
                    <a:pt x="1387" y="848"/>
                  </a:lnTo>
                  <a:lnTo>
                    <a:pt x="1410" y="865"/>
                  </a:lnTo>
                  <a:lnTo>
                    <a:pt x="1435" y="877"/>
                  </a:lnTo>
                  <a:lnTo>
                    <a:pt x="1463" y="885"/>
                  </a:lnTo>
                  <a:lnTo>
                    <a:pt x="1493" y="887"/>
                  </a:lnTo>
                  <a:lnTo>
                    <a:pt x="1826" y="887"/>
                  </a:lnTo>
                  <a:lnTo>
                    <a:pt x="1855" y="885"/>
                  </a:lnTo>
                  <a:lnTo>
                    <a:pt x="1883" y="877"/>
                  </a:lnTo>
                  <a:lnTo>
                    <a:pt x="1909" y="865"/>
                  </a:lnTo>
                  <a:lnTo>
                    <a:pt x="1932" y="848"/>
                  </a:lnTo>
                  <a:lnTo>
                    <a:pt x="1952" y="829"/>
                  </a:lnTo>
                  <a:lnTo>
                    <a:pt x="1968" y="805"/>
                  </a:lnTo>
                  <a:lnTo>
                    <a:pt x="1981" y="779"/>
                  </a:lnTo>
                  <a:lnTo>
                    <a:pt x="1989" y="751"/>
                  </a:lnTo>
                  <a:lnTo>
                    <a:pt x="1991" y="721"/>
                  </a:lnTo>
                  <a:lnTo>
                    <a:pt x="1991" y="555"/>
                  </a:lnTo>
                  <a:lnTo>
                    <a:pt x="1989" y="525"/>
                  </a:lnTo>
                  <a:lnTo>
                    <a:pt x="1981" y="497"/>
                  </a:lnTo>
                  <a:lnTo>
                    <a:pt x="1968" y="470"/>
                  </a:lnTo>
                  <a:lnTo>
                    <a:pt x="1952" y="447"/>
                  </a:lnTo>
                  <a:lnTo>
                    <a:pt x="1932" y="427"/>
                  </a:lnTo>
                  <a:lnTo>
                    <a:pt x="1909" y="411"/>
                  </a:lnTo>
                  <a:lnTo>
                    <a:pt x="1883" y="399"/>
                  </a:lnTo>
                  <a:lnTo>
                    <a:pt x="1855" y="391"/>
                  </a:lnTo>
                  <a:lnTo>
                    <a:pt x="1826" y="389"/>
                  </a:lnTo>
                  <a:lnTo>
                    <a:pt x="1493" y="389"/>
                  </a:lnTo>
                  <a:close/>
                  <a:moveTo>
                    <a:pt x="1651" y="0"/>
                  </a:moveTo>
                  <a:lnTo>
                    <a:pt x="1667" y="0"/>
                  </a:lnTo>
                  <a:lnTo>
                    <a:pt x="1682" y="5"/>
                  </a:lnTo>
                  <a:lnTo>
                    <a:pt x="3286" y="726"/>
                  </a:lnTo>
                  <a:lnTo>
                    <a:pt x="3299" y="735"/>
                  </a:lnTo>
                  <a:lnTo>
                    <a:pt x="3310" y="746"/>
                  </a:lnTo>
                  <a:lnTo>
                    <a:pt x="3316" y="761"/>
                  </a:lnTo>
                  <a:lnTo>
                    <a:pt x="3318" y="776"/>
                  </a:lnTo>
                  <a:lnTo>
                    <a:pt x="3318" y="2496"/>
                  </a:lnTo>
                  <a:lnTo>
                    <a:pt x="3316" y="2513"/>
                  </a:lnTo>
                  <a:lnTo>
                    <a:pt x="3308" y="2528"/>
                  </a:lnTo>
                  <a:lnTo>
                    <a:pt x="3296" y="2540"/>
                  </a:lnTo>
                  <a:lnTo>
                    <a:pt x="3281" y="2548"/>
                  </a:lnTo>
                  <a:lnTo>
                    <a:pt x="3263" y="2551"/>
                  </a:lnTo>
                  <a:lnTo>
                    <a:pt x="2987" y="2551"/>
                  </a:lnTo>
                  <a:lnTo>
                    <a:pt x="2987" y="1054"/>
                  </a:lnTo>
                  <a:lnTo>
                    <a:pt x="2984" y="1036"/>
                  </a:lnTo>
                  <a:lnTo>
                    <a:pt x="2976" y="1021"/>
                  </a:lnTo>
                  <a:lnTo>
                    <a:pt x="2964" y="1009"/>
                  </a:lnTo>
                  <a:lnTo>
                    <a:pt x="2949" y="1001"/>
                  </a:lnTo>
                  <a:lnTo>
                    <a:pt x="2932" y="998"/>
                  </a:lnTo>
                  <a:lnTo>
                    <a:pt x="387" y="998"/>
                  </a:lnTo>
                  <a:lnTo>
                    <a:pt x="369" y="1001"/>
                  </a:lnTo>
                  <a:lnTo>
                    <a:pt x="354" y="1009"/>
                  </a:lnTo>
                  <a:lnTo>
                    <a:pt x="342" y="1021"/>
                  </a:lnTo>
                  <a:lnTo>
                    <a:pt x="335" y="1036"/>
                  </a:lnTo>
                  <a:lnTo>
                    <a:pt x="332" y="1054"/>
                  </a:lnTo>
                  <a:lnTo>
                    <a:pt x="332" y="2551"/>
                  </a:lnTo>
                  <a:lnTo>
                    <a:pt x="55" y="2551"/>
                  </a:lnTo>
                  <a:lnTo>
                    <a:pt x="38" y="2548"/>
                  </a:lnTo>
                  <a:lnTo>
                    <a:pt x="22" y="2540"/>
                  </a:lnTo>
                  <a:lnTo>
                    <a:pt x="11" y="2528"/>
                  </a:lnTo>
                  <a:lnTo>
                    <a:pt x="3" y="2513"/>
                  </a:lnTo>
                  <a:lnTo>
                    <a:pt x="0" y="2496"/>
                  </a:lnTo>
                  <a:lnTo>
                    <a:pt x="0" y="776"/>
                  </a:lnTo>
                  <a:lnTo>
                    <a:pt x="2" y="761"/>
                  </a:lnTo>
                  <a:lnTo>
                    <a:pt x="9" y="746"/>
                  </a:lnTo>
                  <a:lnTo>
                    <a:pt x="19" y="735"/>
                  </a:lnTo>
                  <a:lnTo>
                    <a:pt x="32" y="726"/>
                  </a:lnTo>
                  <a:lnTo>
                    <a:pt x="1636" y="5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7443788" y="3602038"/>
              <a:ext cx="28575" cy="49213"/>
            </a:xfrm>
            <a:custGeom>
              <a:avLst/>
              <a:gdLst>
                <a:gd name="T0" fmla="*/ 55 w 166"/>
                <a:gd name="T1" fmla="*/ 0 h 276"/>
                <a:gd name="T2" fmla="*/ 166 w 166"/>
                <a:gd name="T3" fmla="*/ 0 h 276"/>
                <a:gd name="T4" fmla="*/ 166 w 166"/>
                <a:gd name="T5" fmla="*/ 276 h 276"/>
                <a:gd name="T6" fmla="*/ 55 w 166"/>
                <a:gd name="T7" fmla="*/ 276 h 276"/>
                <a:gd name="T8" fmla="*/ 37 w 166"/>
                <a:gd name="T9" fmla="*/ 274 h 276"/>
                <a:gd name="T10" fmla="*/ 22 w 166"/>
                <a:gd name="T11" fmla="*/ 266 h 276"/>
                <a:gd name="T12" fmla="*/ 10 w 166"/>
                <a:gd name="T13" fmla="*/ 254 h 276"/>
                <a:gd name="T14" fmla="*/ 3 w 166"/>
                <a:gd name="T15" fmla="*/ 239 h 276"/>
                <a:gd name="T16" fmla="*/ 0 w 166"/>
                <a:gd name="T17" fmla="*/ 221 h 276"/>
                <a:gd name="T18" fmla="*/ 0 w 166"/>
                <a:gd name="T19" fmla="*/ 55 h 276"/>
                <a:gd name="T20" fmla="*/ 3 w 166"/>
                <a:gd name="T21" fmla="*/ 37 h 276"/>
                <a:gd name="T22" fmla="*/ 10 w 166"/>
                <a:gd name="T23" fmla="*/ 22 h 276"/>
                <a:gd name="T24" fmla="*/ 22 w 166"/>
                <a:gd name="T25" fmla="*/ 10 h 276"/>
                <a:gd name="T26" fmla="*/ 37 w 166"/>
                <a:gd name="T27" fmla="*/ 2 h 276"/>
                <a:gd name="T28" fmla="*/ 55 w 166"/>
                <a:gd name="T2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276">
                  <a:moveTo>
                    <a:pt x="55" y="0"/>
                  </a:moveTo>
                  <a:lnTo>
                    <a:pt x="166" y="0"/>
                  </a:lnTo>
                  <a:lnTo>
                    <a:pt x="166" y="276"/>
                  </a:lnTo>
                  <a:lnTo>
                    <a:pt x="55" y="276"/>
                  </a:lnTo>
                  <a:lnTo>
                    <a:pt x="37" y="274"/>
                  </a:lnTo>
                  <a:lnTo>
                    <a:pt x="22" y="266"/>
                  </a:lnTo>
                  <a:lnTo>
                    <a:pt x="10" y="254"/>
                  </a:lnTo>
                  <a:lnTo>
                    <a:pt x="3" y="239"/>
                  </a:lnTo>
                  <a:lnTo>
                    <a:pt x="0" y="221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38"/>
            <p:cNvSpPr>
              <a:spLocks/>
            </p:cNvSpPr>
            <p:nvPr/>
          </p:nvSpPr>
          <p:spPr bwMode="auto">
            <a:xfrm>
              <a:off x="7493000" y="3602038"/>
              <a:ext cx="28575" cy="49213"/>
            </a:xfrm>
            <a:custGeom>
              <a:avLst/>
              <a:gdLst>
                <a:gd name="T0" fmla="*/ 0 w 166"/>
                <a:gd name="T1" fmla="*/ 0 h 276"/>
                <a:gd name="T2" fmla="*/ 111 w 166"/>
                <a:gd name="T3" fmla="*/ 0 h 276"/>
                <a:gd name="T4" fmla="*/ 128 w 166"/>
                <a:gd name="T5" fmla="*/ 2 h 276"/>
                <a:gd name="T6" fmla="*/ 143 w 166"/>
                <a:gd name="T7" fmla="*/ 10 h 276"/>
                <a:gd name="T8" fmla="*/ 155 w 166"/>
                <a:gd name="T9" fmla="*/ 22 h 276"/>
                <a:gd name="T10" fmla="*/ 163 w 166"/>
                <a:gd name="T11" fmla="*/ 37 h 276"/>
                <a:gd name="T12" fmla="*/ 166 w 166"/>
                <a:gd name="T13" fmla="*/ 55 h 276"/>
                <a:gd name="T14" fmla="*/ 166 w 166"/>
                <a:gd name="T15" fmla="*/ 221 h 276"/>
                <a:gd name="T16" fmla="*/ 163 w 166"/>
                <a:gd name="T17" fmla="*/ 239 h 276"/>
                <a:gd name="T18" fmla="*/ 155 w 166"/>
                <a:gd name="T19" fmla="*/ 254 h 276"/>
                <a:gd name="T20" fmla="*/ 143 w 166"/>
                <a:gd name="T21" fmla="*/ 266 h 276"/>
                <a:gd name="T22" fmla="*/ 128 w 166"/>
                <a:gd name="T23" fmla="*/ 274 h 276"/>
                <a:gd name="T24" fmla="*/ 111 w 166"/>
                <a:gd name="T25" fmla="*/ 276 h 276"/>
                <a:gd name="T26" fmla="*/ 0 w 166"/>
                <a:gd name="T27" fmla="*/ 276 h 276"/>
                <a:gd name="T28" fmla="*/ 0 w 166"/>
                <a:gd name="T2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276">
                  <a:moveTo>
                    <a:pt x="0" y="0"/>
                  </a:moveTo>
                  <a:lnTo>
                    <a:pt x="111" y="0"/>
                  </a:lnTo>
                  <a:lnTo>
                    <a:pt x="128" y="2"/>
                  </a:lnTo>
                  <a:lnTo>
                    <a:pt x="143" y="10"/>
                  </a:lnTo>
                  <a:lnTo>
                    <a:pt x="155" y="22"/>
                  </a:lnTo>
                  <a:lnTo>
                    <a:pt x="163" y="37"/>
                  </a:lnTo>
                  <a:lnTo>
                    <a:pt x="166" y="55"/>
                  </a:lnTo>
                  <a:lnTo>
                    <a:pt x="166" y="221"/>
                  </a:lnTo>
                  <a:lnTo>
                    <a:pt x="163" y="239"/>
                  </a:lnTo>
                  <a:lnTo>
                    <a:pt x="155" y="254"/>
                  </a:lnTo>
                  <a:lnTo>
                    <a:pt x="143" y="266"/>
                  </a:lnTo>
                  <a:lnTo>
                    <a:pt x="128" y="274"/>
                  </a:lnTo>
                  <a:lnTo>
                    <a:pt x="111" y="276"/>
                  </a:lnTo>
                  <a:lnTo>
                    <a:pt x="0" y="2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39"/>
            <p:cNvSpPr>
              <a:spLocks/>
            </p:cNvSpPr>
            <p:nvPr/>
          </p:nvSpPr>
          <p:spPr bwMode="auto">
            <a:xfrm>
              <a:off x="7267575" y="3778251"/>
              <a:ext cx="430212" cy="185738"/>
            </a:xfrm>
            <a:custGeom>
              <a:avLst/>
              <a:gdLst>
                <a:gd name="T0" fmla="*/ 2433 w 2433"/>
                <a:gd name="T1" fmla="*/ 0 h 1053"/>
                <a:gd name="T2" fmla="*/ 2167 w 2433"/>
                <a:gd name="T3" fmla="*/ 1053 h 1053"/>
                <a:gd name="T4" fmla="*/ 2159 w 2433"/>
                <a:gd name="T5" fmla="*/ 1027 h 1053"/>
                <a:gd name="T6" fmla="*/ 2194 w 2433"/>
                <a:gd name="T7" fmla="*/ 1007 h 1053"/>
                <a:gd name="T8" fmla="*/ 2253 w 2433"/>
                <a:gd name="T9" fmla="*/ 957 h 1053"/>
                <a:gd name="T10" fmla="*/ 2296 w 2433"/>
                <a:gd name="T11" fmla="*/ 893 h 1053"/>
                <a:gd name="T12" fmla="*/ 2319 w 2433"/>
                <a:gd name="T13" fmla="*/ 817 h 1053"/>
                <a:gd name="T14" fmla="*/ 2319 w 2433"/>
                <a:gd name="T15" fmla="*/ 737 h 1053"/>
                <a:gd name="T16" fmla="*/ 2299 w 2433"/>
                <a:gd name="T17" fmla="*/ 667 h 1053"/>
                <a:gd name="T18" fmla="*/ 2262 w 2433"/>
                <a:gd name="T19" fmla="*/ 604 h 1053"/>
                <a:gd name="T20" fmla="*/ 2210 w 2433"/>
                <a:gd name="T21" fmla="*/ 554 h 1053"/>
                <a:gd name="T22" fmla="*/ 2262 w 2433"/>
                <a:gd name="T23" fmla="*/ 504 h 1053"/>
                <a:gd name="T24" fmla="*/ 2299 w 2433"/>
                <a:gd name="T25" fmla="*/ 441 h 1053"/>
                <a:gd name="T26" fmla="*/ 2319 w 2433"/>
                <a:gd name="T27" fmla="*/ 370 h 1053"/>
                <a:gd name="T28" fmla="*/ 2319 w 2433"/>
                <a:gd name="T29" fmla="*/ 291 h 1053"/>
                <a:gd name="T30" fmla="*/ 2296 w 2433"/>
                <a:gd name="T31" fmla="*/ 215 h 1053"/>
                <a:gd name="T32" fmla="*/ 2254 w 2433"/>
                <a:gd name="T33" fmla="*/ 150 h 1053"/>
                <a:gd name="T34" fmla="*/ 2197 w 2433"/>
                <a:gd name="T35" fmla="*/ 99 h 1053"/>
                <a:gd name="T36" fmla="*/ 2125 w 2433"/>
                <a:gd name="T37" fmla="*/ 66 h 1053"/>
                <a:gd name="T38" fmla="*/ 2046 w 2433"/>
                <a:gd name="T39" fmla="*/ 55 h 1053"/>
                <a:gd name="T40" fmla="*/ 346 w 2433"/>
                <a:gd name="T41" fmla="*/ 58 h 1053"/>
                <a:gd name="T42" fmla="*/ 271 w 2433"/>
                <a:gd name="T43" fmla="*/ 80 h 1053"/>
                <a:gd name="T44" fmla="*/ 205 w 2433"/>
                <a:gd name="T45" fmla="*/ 123 h 1053"/>
                <a:gd name="T46" fmla="*/ 155 w 2433"/>
                <a:gd name="T47" fmla="*/ 181 h 1053"/>
                <a:gd name="T48" fmla="*/ 122 w 2433"/>
                <a:gd name="T49" fmla="*/ 252 h 1053"/>
                <a:gd name="T50" fmla="*/ 111 w 2433"/>
                <a:gd name="T51" fmla="*/ 333 h 1053"/>
                <a:gd name="T52" fmla="*/ 121 w 2433"/>
                <a:gd name="T53" fmla="*/ 407 h 1053"/>
                <a:gd name="T54" fmla="*/ 150 w 2433"/>
                <a:gd name="T55" fmla="*/ 474 h 1053"/>
                <a:gd name="T56" fmla="*/ 195 w 2433"/>
                <a:gd name="T57" fmla="*/ 530 h 1053"/>
                <a:gd name="T58" fmla="*/ 195 w 2433"/>
                <a:gd name="T59" fmla="*/ 578 h 1053"/>
                <a:gd name="T60" fmla="*/ 150 w 2433"/>
                <a:gd name="T61" fmla="*/ 634 h 1053"/>
                <a:gd name="T62" fmla="*/ 121 w 2433"/>
                <a:gd name="T63" fmla="*/ 701 h 1053"/>
                <a:gd name="T64" fmla="*/ 111 w 2433"/>
                <a:gd name="T65" fmla="*/ 776 h 1053"/>
                <a:gd name="T66" fmla="*/ 121 w 2433"/>
                <a:gd name="T67" fmla="*/ 850 h 1053"/>
                <a:gd name="T68" fmla="*/ 150 w 2433"/>
                <a:gd name="T69" fmla="*/ 916 h 1053"/>
                <a:gd name="T70" fmla="*/ 195 w 2433"/>
                <a:gd name="T71" fmla="*/ 971 h 1053"/>
                <a:gd name="T72" fmla="*/ 252 w 2433"/>
                <a:gd name="T73" fmla="*/ 1014 h 1053"/>
                <a:gd name="T74" fmla="*/ 283 w 2433"/>
                <a:gd name="T75" fmla="*/ 1041 h 1053"/>
                <a:gd name="T76" fmla="*/ 0 w 2433"/>
                <a:gd name="T77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33" h="1053">
                  <a:moveTo>
                    <a:pt x="0" y="0"/>
                  </a:moveTo>
                  <a:lnTo>
                    <a:pt x="2433" y="0"/>
                  </a:lnTo>
                  <a:lnTo>
                    <a:pt x="2433" y="1053"/>
                  </a:lnTo>
                  <a:lnTo>
                    <a:pt x="2167" y="1053"/>
                  </a:lnTo>
                  <a:lnTo>
                    <a:pt x="2164" y="1039"/>
                  </a:lnTo>
                  <a:lnTo>
                    <a:pt x="2159" y="1027"/>
                  </a:lnTo>
                  <a:lnTo>
                    <a:pt x="2159" y="1026"/>
                  </a:lnTo>
                  <a:lnTo>
                    <a:pt x="2194" y="1007"/>
                  </a:lnTo>
                  <a:lnTo>
                    <a:pt x="2225" y="984"/>
                  </a:lnTo>
                  <a:lnTo>
                    <a:pt x="2253" y="957"/>
                  </a:lnTo>
                  <a:lnTo>
                    <a:pt x="2276" y="926"/>
                  </a:lnTo>
                  <a:lnTo>
                    <a:pt x="2296" y="893"/>
                  </a:lnTo>
                  <a:lnTo>
                    <a:pt x="2310" y="856"/>
                  </a:lnTo>
                  <a:lnTo>
                    <a:pt x="2319" y="817"/>
                  </a:lnTo>
                  <a:lnTo>
                    <a:pt x="2322" y="776"/>
                  </a:lnTo>
                  <a:lnTo>
                    <a:pt x="2319" y="737"/>
                  </a:lnTo>
                  <a:lnTo>
                    <a:pt x="2312" y="701"/>
                  </a:lnTo>
                  <a:lnTo>
                    <a:pt x="2299" y="667"/>
                  </a:lnTo>
                  <a:lnTo>
                    <a:pt x="2282" y="634"/>
                  </a:lnTo>
                  <a:lnTo>
                    <a:pt x="2262" y="604"/>
                  </a:lnTo>
                  <a:lnTo>
                    <a:pt x="2238" y="578"/>
                  </a:lnTo>
                  <a:lnTo>
                    <a:pt x="2210" y="554"/>
                  </a:lnTo>
                  <a:lnTo>
                    <a:pt x="2238" y="530"/>
                  </a:lnTo>
                  <a:lnTo>
                    <a:pt x="2262" y="504"/>
                  </a:lnTo>
                  <a:lnTo>
                    <a:pt x="2282" y="474"/>
                  </a:lnTo>
                  <a:lnTo>
                    <a:pt x="2299" y="441"/>
                  </a:lnTo>
                  <a:lnTo>
                    <a:pt x="2312" y="407"/>
                  </a:lnTo>
                  <a:lnTo>
                    <a:pt x="2319" y="370"/>
                  </a:lnTo>
                  <a:lnTo>
                    <a:pt x="2322" y="333"/>
                  </a:lnTo>
                  <a:lnTo>
                    <a:pt x="2319" y="291"/>
                  </a:lnTo>
                  <a:lnTo>
                    <a:pt x="2310" y="252"/>
                  </a:lnTo>
                  <a:lnTo>
                    <a:pt x="2296" y="215"/>
                  </a:lnTo>
                  <a:lnTo>
                    <a:pt x="2278" y="181"/>
                  </a:lnTo>
                  <a:lnTo>
                    <a:pt x="2254" y="150"/>
                  </a:lnTo>
                  <a:lnTo>
                    <a:pt x="2227" y="123"/>
                  </a:lnTo>
                  <a:lnTo>
                    <a:pt x="2197" y="99"/>
                  </a:lnTo>
                  <a:lnTo>
                    <a:pt x="2162" y="80"/>
                  </a:lnTo>
                  <a:lnTo>
                    <a:pt x="2125" y="66"/>
                  </a:lnTo>
                  <a:lnTo>
                    <a:pt x="2087" y="58"/>
                  </a:lnTo>
                  <a:lnTo>
                    <a:pt x="2046" y="55"/>
                  </a:lnTo>
                  <a:lnTo>
                    <a:pt x="386" y="55"/>
                  </a:lnTo>
                  <a:lnTo>
                    <a:pt x="346" y="58"/>
                  </a:lnTo>
                  <a:lnTo>
                    <a:pt x="307" y="66"/>
                  </a:lnTo>
                  <a:lnTo>
                    <a:pt x="271" y="80"/>
                  </a:lnTo>
                  <a:lnTo>
                    <a:pt x="236" y="99"/>
                  </a:lnTo>
                  <a:lnTo>
                    <a:pt x="205" y="123"/>
                  </a:lnTo>
                  <a:lnTo>
                    <a:pt x="178" y="150"/>
                  </a:lnTo>
                  <a:lnTo>
                    <a:pt x="155" y="181"/>
                  </a:lnTo>
                  <a:lnTo>
                    <a:pt x="136" y="215"/>
                  </a:lnTo>
                  <a:lnTo>
                    <a:pt x="122" y="252"/>
                  </a:lnTo>
                  <a:lnTo>
                    <a:pt x="114" y="291"/>
                  </a:lnTo>
                  <a:lnTo>
                    <a:pt x="111" y="333"/>
                  </a:lnTo>
                  <a:lnTo>
                    <a:pt x="113" y="370"/>
                  </a:lnTo>
                  <a:lnTo>
                    <a:pt x="121" y="407"/>
                  </a:lnTo>
                  <a:lnTo>
                    <a:pt x="133" y="441"/>
                  </a:lnTo>
                  <a:lnTo>
                    <a:pt x="150" y="474"/>
                  </a:lnTo>
                  <a:lnTo>
                    <a:pt x="171" y="504"/>
                  </a:lnTo>
                  <a:lnTo>
                    <a:pt x="195" y="530"/>
                  </a:lnTo>
                  <a:lnTo>
                    <a:pt x="222" y="554"/>
                  </a:lnTo>
                  <a:lnTo>
                    <a:pt x="195" y="578"/>
                  </a:lnTo>
                  <a:lnTo>
                    <a:pt x="171" y="604"/>
                  </a:lnTo>
                  <a:lnTo>
                    <a:pt x="150" y="634"/>
                  </a:lnTo>
                  <a:lnTo>
                    <a:pt x="133" y="667"/>
                  </a:lnTo>
                  <a:lnTo>
                    <a:pt x="121" y="701"/>
                  </a:lnTo>
                  <a:lnTo>
                    <a:pt x="113" y="737"/>
                  </a:lnTo>
                  <a:lnTo>
                    <a:pt x="111" y="776"/>
                  </a:lnTo>
                  <a:lnTo>
                    <a:pt x="113" y="814"/>
                  </a:lnTo>
                  <a:lnTo>
                    <a:pt x="121" y="850"/>
                  </a:lnTo>
                  <a:lnTo>
                    <a:pt x="133" y="884"/>
                  </a:lnTo>
                  <a:lnTo>
                    <a:pt x="150" y="916"/>
                  </a:lnTo>
                  <a:lnTo>
                    <a:pt x="170" y="945"/>
                  </a:lnTo>
                  <a:lnTo>
                    <a:pt x="195" y="971"/>
                  </a:lnTo>
                  <a:lnTo>
                    <a:pt x="222" y="993"/>
                  </a:lnTo>
                  <a:lnTo>
                    <a:pt x="252" y="1014"/>
                  </a:lnTo>
                  <a:lnTo>
                    <a:pt x="286" y="1029"/>
                  </a:lnTo>
                  <a:lnTo>
                    <a:pt x="283" y="1041"/>
                  </a:lnTo>
                  <a:lnTo>
                    <a:pt x="283" y="1053"/>
                  </a:lnTo>
                  <a:lnTo>
                    <a:pt x="0" y="1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40"/>
            <p:cNvSpPr>
              <a:spLocks noChangeArrowheads="1"/>
            </p:cNvSpPr>
            <p:nvPr/>
          </p:nvSpPr>
          <p:spPr bwMode="auto">
            <a:xfrm>
              <a:off x="7267575" y="3709988"/>
              <a:ext cx="430212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8132453" y="3549650"/>
            <a:ext cx="595312" cy="377825"/>
            <a:chOff x="8081963" y="3549650"/>
            <a:chExt cx="595312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8" name="Freeform 145"/>
            <p:cNvSpPr>
              <a:spLocks/>
            </p:cNvSpPr>
            <p:nvPr/>
          </p:nvSpPr>
          <p:spPr bwMode="auto">
            <a:xfrm>
              <a:off x="8240713" y="3589338"/>
              <a:ext cx="39687" cy="39688"/>
            </a:xfrm>
            <a:custGeom>
              <a:avLst/>
              <a:gdLst>
                <a:gd name="T0" fmla="*/ 169 w 225"/>
                <a:gd name="T1" fmla="*/ 0 h 225"/>
                <a:gd name="T2" fmla="*/ 186 w 225"/>
                <a:gd name="T3" fmla="*/ 3 h 225"/>
                <a:gd name="T4" fmla="*/ 201 w 225"/>
                <a:gd name="T5" fmla="*/ 11 h 225"/>
                <a:gd name="T6" fmla="*/ 214 w 225"/>
                <a:gd name="T7" fmla="*/ 24 h 225"/>
                <a:gd name="T8" fmla="*/ 222 w 225"/>
                <a:gd name="T9" fmla="*/ 39 h 225"/>
                <a:gd name="T10" fmla="*/ 225 w 225"/>
                <a:gd name="T11" fmla="*/ 56 h 225"/>
                <a:gd name="T12" fmla="*/ 222 w 225"/>
                <a:gd name="T13" fmla="*/ 75 h 225"/>
                <a:gd name="T14" fmla="*/ 214 w 225"/>
                <a:gd name="T15" fmla="*/ 90 h 225"/>
                <a:gd name="T16" fmla="*/ 201 w 225"/>
                <a:gd name="T17" fmla="*/ 102 h 225"/>
                <a:gd name="T18" fmla="*/ 186 w 225"/>
                <a:gd name="T19" fmla="*/ 111 h 225"/>
                <a:gd name="T20" fmla="*/ 169 w 225"/>
                <a:gd name="T21" fmla="*/ 113 h 225"/>
                <a:gd name="T22" fmla="*/ 151 w 225"/>
                <a:gd name="T23" fmla="*/ 116 h 225"/>
                <a:gd name="T24" fmla="*/ 136 w 225"/>
                <a:gd name="T25" fmla="*/ 124 h 225"/>
                <a:gd name="T26" fmla="*/ 124 w 225"/>
                <a:gd name="T27" fmla="*/ 136 h 225"/>
                <a:gd name="T28" fmla="*/ 116 w 225"/>
                <a:gd name="T29" fmla="*/ 152 h 225"/>
                <a:gd name="T30" fmla="*/ 113 w 225"/>
                <a:gd name="T31" fmla="*/ 169 h 225"/>
                <a:gd name="T32" fmla="*/ 109 w 225"/>
                <a:gd name="T33" fmla="*/ 187 h 225"/>
                <a:gd name="T34" fmla="*/ 101 w 225"/>
                <a:gd name="T35" fmla="*/ 203 h 225"/>
                <a:gd name="T36" fmla="*/ 90 w 225"/>
                <a:gd name="T37" fmla="*/ 215 h 225"/>
                <a:gd name="T38" fmla="*/ 74 w 225"/>
                <a:gd name="T39" fmla="*/ 223 h 225"/>
                <a:gd name="T40" fmla="*/ 56 w 225"/>
                <a:gd name="T41" fmla="*/ 225 h 225"/>
                <a:gd name="T42" fmla="*/ 39 w 225"/>
                <a:gd name="T43" fmla="*/ 223 h 225"/>
                <a:gd name="T44" fmla="*/ 24 w 225"/>
                <a:gd name="T45" fmla="*/ 215 h 225"/>
                <a:gd name="T46" fmla="*/ 11 w 225"/>
                <a:gd name="T47" fmla="*/ 203 h 225"/>
                <a:gd name="T48" fmla="*/ 3 w 225"/>
                <a:gd name="T49" fmla="*/ 187 h 225"/>
                <a:gd name="T50" fmla="*/ 0 w 225"/>
                <a:gd name="T51" fmla="*/ 169 h 225"/>
                <a:gd name="T52" fmla="*/ 3 w 225"/>
                <a:gd name="T53" fmla="*/ 139 h 225"/>
                <a:gd name="T54" fmla="*/ 10 w 225"/>
                <a:gd name="T55" fmla="*/ 111 h 225"/>
                <a:gd name="T56" fmla="*/ 24 w 225"/>
                <a:gd name="T57" fmla="*/ 84 h 225"/>
                <a:gd name="T58" fmla="*/ 40 w 225"/>
                <a:gd name="T59" fmla="*/ 60 h 225"/>
                <a:gd name="T60" fmla="*/ 60 w 225"/>
                <a:gd name="T61" fmla="*/ 40 h 225"/>
                <a:gd name="T62" fmla="*/ 84 w 225"/>
                <a:gd name="T63" fmla="*/ 24 h 225"/>
                <a:gd name="T64" fmla="*/ 109 w 225"/>
                <a:gd name="T65" fmla="*/ 11 h 225"/>
                <a:gd name="T66" fmla="*/ 138 w 225"/>
                <a:gd name="T67" fmla="*/ 3 h 225"/>
                <a:gd name="T68" fmla="*/ 169 w 225"/>
                <a:gd name="T6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6" y="3"/>
                  </a:lnTo>
                  <a:lnTo>
                    <a:pt x="201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1" y="102"/>
                  </a:lnTo>
                  <a:lnTo>
                    <a:pt x="186" y="111"/>
                  </a:lnTo>
                  <a:lnTo>
                    <a:pt x="169" y="113"/>
                  </a:lnTo>
                  <a:lnTo>
                    <a:pt x="151" y="116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6" y="152"/>
                  </a:lnTo>
                  <a:lnTo>
                    <a:pt x="113" y="169"/>
                  </a:lnTo>
                  <a:lnTo>
                    <a:pt x="109" y="187"/>
                  </a:lnTo>
                  <a:lnTo>
                    <a:pt x="101" y="203"/>
                  </a:lnTo>
                  <a:lnTo>
                    <a:pt x="90" y="215"/>
                  </a:lnTo>
                  <a:lnTo>
                    <a:pt x="74" y="223"/>
                  </a:lnTo>
                  <a:lnTo>
                    <a:pt x="56" y="225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1" y="203"/>
                  </a:lnTo>
                  <a:lnTo>
                    <a:pt x="3" y="187"/>
                  </a:lnTo>
                  <a:lnTo>
                    <a:pt x="0" y="169"/>
                  </a:lnTo>
                  <a:lnTo>
                    <a:pt x="3" y="139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4"/>
                  </a:lnTo>
                  <a:lnTo>
                    <a:pt x="109" y="11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46"/>
            <p:cNvSpPr>
              <a:spLocks/>
            </p:cNvSpPr>
            <p:nvPr/>
          </p:nvSpPr>
          <p:spPr bwMode="auto">
            <a:xfrm>
              <a:off x="8121650" y="3827463"/>
              <a:ext cx="39687" cy="39688"/>
            </a:xfrm>
            <a:custGeom>
              <a:avLst/>
              <a:gdLst>
                <a:gd name="T0" fmla="*/ 169 w 225"/>
                <a:gd name="T1" fmla="*/ 0 h 225"/>
                <a:gd name="T2" fmla="*/ 186 w 225"/>
                <a:gd name="T3" fmla="*/ 3 h 225"/>
                <a:gd name="T4" fmla="*/ 201 w 225"/>
                <a:gd name="T5" fmla="*/ 12 h 225"/>
                <a:gd name="T6" fmla="*/ 214 w 225"/>
                <a:gd name="T7" fmla="*/ 24 h 225"/>
                <a:gd name="T8" fmla="*/ 222 w 225"/>
                <a:gd name="T9" fmla="*/ 39 h 225"/>
                <a:gd name="T10" fmla="*/ 225 w 225"/>
                <a:gd name="T11" fmla="*/ 57 h 225"/>
                <a:gd name="T12" fmla="*/ 222 w 225"/>
                <a:gd name="T13" fmla="*/ 75 h 225"/>
                <a:gd name="T14" fmla="*/ 214 w 225"/>
                <a:gd name="T15" fmla="*/ 90 h 225"/>
                <a:gd name="T16" fmla="*/ 201 w 225"/>
                <a:gd name="T17" fmla="*/ 103 h 225"/>
                <a:gd name="T18" fmla="*/ 186 w 225"/>
                <a:gd name="T19" fmla="*/ 111 h 225"/>
                <a:gd name="T20" fmla="*/ 169 w 225"/>
                <a:gd name="T21" fmla="*/ 113 h 225"/>
                <a:gd name="T22" fmla="*/ 151 w 225"/>
                <a:gd name="T23" fmla="*/ 116 h 225"/>
                <a:gd name="T24" fmla="*/ 136 w 225"/>
                <a:gd name="T25" fmla="*/ 124 h 225"/>
                <a:gd name="T26" fmla="*/ 124 w 225"/>
                <a:gd name="T27" fmla="*/ 136 h 225"/>
                <a:gd name="T28" fmla="*/ 116 w 225"/>
                <a:gd name="T29" fmla="*/ 152 h 225"/>
                <a:gd name="T30" fmla="*/ 113 w 225"/>
                <a:gd name="T31" fmla="*/ 169 h 225"/>
                <a:gd name="T32" fmla="*/ 109 w 225"/>
                <a:gd name="T33" fmla="*/ 188 h 225"/>
                <a:gd name="T34" fmla="*/ 101 w 225"/>
                <a:gd name="T35" fmla="*/ 203 h 225"/>
                <a:gd name="T36" fmla="*/ 89 w 225"/>
                <a:gd name="T37" fmla="*/ 215 h 225"/>
                <a:gd name="T38" fmla="*/ 74 w 225"/>
                <a:gd name="T39" fmla="*/ 223 h 225"/>
                <a:gd name="T40" fmla="*/ 56 w 225"/>
                <a:gd name="T41" fmla="*/ 225 h 225"/>
                <a:gd name="T42" fmla="*/ 39 w 225"/>
                <a:gd name="T43" fmla="*/ 223 h 225"/>
                <a:gd name="T44" fmla="*/ 24 w 225"/>
                <a:gd name="T45" fmla="*/ 215 h 225"/>
                <a:gd name="T46" fmla="*/ 11 w 225"/>
                <a:gd name="T47" fmla="*/ 203 h 225"/>
                <a:gd name="T48" fmla="*/ 3 w 225"/>
                <a:gd name="T49" fmla="*/ 188 h 225"/>
                <a:gd name="T50" fmla="*/ 0 w 225"/>
                <a:gd name="T51" fmla="*/ 169 h 225"/>
                <a:gd name="T52" fmla="*/ 3 w 225"/>
                <a:gd name="T53" fmla="*/ 140 h 225"/>
                <a:gd name="T54" fmla="*/ 10 w 225"/>
                <a:gd name="T55" fmla="*/ 111 h 225"/>
                <a:gd name="T56" fmla="*/ 24 w 225"/>
                <a:gd name="T57" fmla="*/ 84 h 225"/>
                <a:gd name="T58" fmla="*/ 40 w 225"/>
                <a:gd name="T59" fmla="*/ 61 h 225"/>
                <a:gd name="T60" fmla="*/ 60 w 225"/>
                <a:gd name="T61" fmla="*/ 40 h 225"/>
                <a:gd name="T62" fmla="*/ 84 w 225"/>
                <a:gd name="T63" fmla="*/ 24 h 225"/>
                <a:gd name="T64" fmla="*/ 109 w 225"/>
                <a:gd name="T65" fmla="*/ 12 h 225"/>
                <a:gd name="T66" fmla="*/ 138 w 225"/>
                <a:gd name="T67" fmla="*/ 3 h 225"/>
                <a:gd name="T68" fmla="*/ 169 w 225"/>
                <a:gd name="T6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6" y="3"/>
                  </a:lnTo>
                  <a:lnTo>
                    <a:pt x="201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1" y="103"/>
                  </a:lnTo>
                  <a:lnTo>
                    <a:pt x="186" y="111"/>
                  </a:lnTo>
                  <a:lnTo>
                    <a:pt x="169" y="113"/>
                  </a:lnTo>
                  <a:lnTo>
                    <a:pt x="151" y="116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6" y="152"/>
                  </a:lnTo>
                  <a:lnTo>
                    <a:pt x="113" y="169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4" y="223"/>
                  </a:lnTo>
                  <a:lnTo>
                    <a:pt x="56" y="225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69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4"/>
                  </a:lnTo>
                  <a:lnTo>
                    <a:pt x="109" y="12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47"/>
            <p:cNvSpPr>
              <a:spLocks/>
            </p:cNvSpPr>
            <p:nvPr/>
          </p:nvSpPr>
          <p:spPr bwMode="auto">
            <a:xfrm>
              <a:off x="8240713" y="3827463"/>
              <a:ext cx="39687" cy="39688"/>
            </a:xfrm>
            <a:custGeom>
              <a:avLst/>
              <a:gdLst>
                <a:gd name="T0" fmla="*/ 169 w 225"/>
                <a:gd name="T1" fmla="*/ 0 h 225"/>
                <a:gd name="T2" fmla="*/ 186 w 225"/>
                <a:gd name="T3" fmla="*/ 3 h 225"/>
                <a:gd name="T4" fmla="*/ 201 w 225"/>
                <a:gd name="T5" fmla="*/ 12 h 225"/>
                <a:gd name="T6" fmla="*/ 214 w 225"/>
                <a:gd name="T7" fmla="*/ 24 h 225"/>
                <a:gd name="T8" fmla="*/ 222 w 225"/>
                <a:gd name="T9" fmla="*/ 39 h 225"/>
                <a:gd name="T10" fmla="*/ 225 w 225"/>
                <a:gd name="T11" fmla="*/ 57 h 225"/>
                <a:gd name="T12" fmla="*/ 222 w 225"/>
                <a:gd name="T13" fmla="*/ 75 h 225"/>
                <a:gd name="T14" fmla="*/ 214 w 225"/>
                <a:gd name="T15" fmla="*/ 90 h 225"/>
                <a:gd name="T16" fmla="*/ 201 w 225"/>
                <a:gd name="T17" fmla="*/ 103 h 225"/>
                <a:gd name="T18" fmla="*/ 186 w 225"/>
                <a:gd name="T19" fmla="*/ 111 h 225"/>
                <a:gd name="T20" fmla="*/ 169 w 225"/>
                <a:gd name="T21" fmla="*/ 113 h 225"/>
                <a:gd name="T22" fmla="*/ 151 w 225"/>
                <a:gd name="T23" fmla="*/ 116 h 225"/>
                <a:gd name="T24" fmla="*/ 136 w 225"/>
                <a:gd name="T25" fmla="*/ 124 h 225"/>
                <a:gd name="T26" fmla="*/ 124 w 225"/>
                <a:gd name="T27" fmla="*/ 136 h 225"/>
                <a:gd name="T28" fmla="*/ 116 w 225"/>
                <a:gd name="T29" fmla="*/ 152 h 225"/>
                <a:gd name="T30" fmla="*/ 113 w 225"/>
                <a:gd name="T31" fmla="*/ 169 h 225"/>
                <a:gd name="T32" fmla="*/ 109 w 225"/>
                <a:gd name="T33" fmla="*/ 188 h 225"/>
                <a:gd name="T34" fmla="*/ 101 w 225"/>
                <a:gd name="T35" fmla="*/ 203 h 225"/>
                <a:gd name="T36" fmla="*/ 90 w 225"/>
                <a:gd name="T37" fmla="*/ 215 h 225"/>
                <a:gd name="T38" fmla="*/ 74 w 225"/>
                <a:gd name="T39" fmla="*/ 223 h 225"/>
                <a:gd name="T40" fmla="*/ 56 w 225"/>
                <a:gd name="T41" fmla="*/ 225 h 225"/>
                <a:gd name="T42" fmla="*/ 39 w 225"/>
                <a:gd name="T43" fmla="*/ 223 h 225"/>
                <a:gd name="T44" fmla="*/ 24 w 225"/>
                <a:gd name="T45" fmla="*/ 215 h 225"/>
                <a:gd name="T46" fmla="*/ 11 w 225"/>
                <a:gd name="T47" fmla="*/ 203 h 225"/>
                <a:gd name="T48" fmla="*/ 3 w 225"/>
                <a:gd name="T49" fmla="*/ 188 h 225"/>
                <a:gd name="T50" fmla="*/ 0 w 225"/>
                <a:gd name="T51" fmla="*/ 169 h 225"/>
                <a:gd name="T52" fmla="*/ 3 w 225"/>
                <a:gd name="T53" fmla="*/ 140 h 225"/>
                <a:gd name="T54" fmla="*/ 10 w 225"/>
                <a:gd name="T55" fmla="*/ 111 h 225"/>
                <a:gd name="T56" fmla="*/ 24 w 225"/>
                <a:gd name="T57" fmla="*/ 84 h 225"/>
                <a:gd name="T58" fmla="*/ 40 w 225"/>
                <a:gd name="T59" fmla="*/ 61 h 225"/>
                <a:gd name="T60" fmla="*/ 60 w 225"/>
                <a:gd name="T61" fmla="*/ 40 h 225"/>
                <a:gd name="T62" fmla="*/ 84 w 225"/>
                <a:gd name="T63" fmla="*/ 24 h 225"/>
                <a:gd name="T64" fmla="*/ 109 w 225"/>
                <a:gd name="T65" fmla="*/ 12 h 225"/>
                <a:gd name="T66" fmla="*/ 138 w 225"/>
                <a:gd name="T67" fmla="*/ 3 h 225"/>
                <a:gd name="T68" fmla="*/ 169 w 225"/>
                <a:gd name="T6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6" y="3"/>
                  </a:lnTo>
                  <a:lnTo>
                    <a:pt x="201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1" y="103"/>
                  </a:lnTo>
                  <a:lnTo>
                    <a:pt x="186" y="111"/>
                  </a:lnTo>
                  <a:lnTo>
                    <a:pt x="169" y="113"/>
                  </a:lnTo>
                  <a:lnTo>
                    <a:pt x="151" y="116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6" y="152"/>
                  </a:lnTo>
                  <a:lnTo>
                    <a:pt x="113" y="169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90" y="215"/>
                  </a:lnTo>
                  <a:lnTo>
                    <a:pt x="74" y="223"/>
                  </a:lnTo>
                  <a:lnTo>
                    <a:pt x="56" y="225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69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4"/>
                  </a:lnTo>
                  <a:lnTo>
                    <a:pt x="109" y="12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48"/>
            <p:cNvSpPr>
              <a:spLocks/>
            </p:cNvSpPr>
            <p:nvPr/>
          </p:nvSpPr>
          <p:spPr bwMode="auto">
            <a:xfrm>
              <a:off x="8289925" y="3708400"/>
              <a:ext cx="39687" cy="39688"/>
            </a:xfrm>
            <a:custGeom>
              <a:avLst/>
              <a:gdLst>
                <a:gd name="T0" fmla="*/ 169 w 225"/>
                <a:gd name="T1" fmla="*/ 0 h 225"/>
                <a:gd name="T2" fmla="*/ 186 w 225"/>
                <a:gd name="T3" fmla="*/ 3 h 225"/>
                <a:gd name="T4" fmla="*/ 202 w 225"/>
                <a:gd name="T5" fmla="*/ 12 h 225"/>
                <a:gd name="T6" fmla="*/ 214 w 225"/>
                <a:gd name="T7" fmla="*/ 24 h 225"/>
                <a:gd name="T8" fmla="*/ 222 w 225"/>
                <a:gd name="T9" fmla="*/ 39 h 225"/>
                <a:gd name="T10" fmla="*/ 225 w 225"/>
                <a:gd name="T11" fmla="*/ 57 h 225"/>
                <a:gd name="T12" fmla="*/ 222 w 225"/>
                <a:gd name="T13" fmla="*/ 75 h 225"/>
                <a:gd name="T14" fmla="*/ 214 w 225"/>
                <a:gd name="T15" fmla="*/ 90 h 225"/>
                <a:gd name="T16" fmla="*/ 202 w 225"/>
                <a:gd name="T17" fmla="*/ 103 h 225"/>
                <a:gd name="T18" fmla="*/ 186 w 225"/>
                <a:gd name="T19" fmla="*/ 111 h 225"/>
                <a:gd name="T20" fmla="*/ 169 w 225"/>
                <a:gd name="T21" fmla="*/ 113 h 225"/>
                <a:gd name="T22" fmla="*/ 152 w 225"/>
                <a:gd name="T23" fmla="*/ 116 h 225"/>
                <a:gd name="T24" fmla="*/ 136 w 225"/>
                <a:gd name="T25" fmla="*/ 124 h 225"/>
                <a:gd name="T26" fmla="*/ 124 w 225"/>
                <a:gd name="T27" fmla="*/ 136 h 225"/>
                <a:gd name="T28" fmla="*/ 116 w 225"/>
                <a:gd name="T29" fmla="*/ 152 h 225"/>
                <a:gd name="T30" fmla="*/ 113 w 225"/>
                <a:gd name="T31" fmla="*/ 169 h 225"/>
                <a:gd name="T32" fmla="*/ 110 w 225"/>
                <a:gd name="T33" fmla="*/ 187 h 225"/>
                <a:gd name="T34" fmla="*/ 102 w 225"/>
                <a:gd name="T35" fmla="*/ 203 h 225"/>
                <a:gd name="T36" fmla="*/ 89 w 225"/>
                <a:gd name="T37" fmla="*/ 215 h 225"/>
                <a:gd name="T38" fmla="*/ 74 w 225"/>
                <a:gd name="T39" fmla="*/ 223 h 225"/>
                <a:gd name="T40" fmla="*/ 57 w 225"/>
                <a:gd name="T41" fmla="*/ 225 h 225"/>
                <a:gd name="T42" fmla="*/ 39 w 225"/>
                <a:gd name="T43" fmla="*/ 223 h 225"/>
                <a:gd name="T44" fmla="*/ 23 w 225"/>
                <a:gd name="T45" fmla="*/ 215 h 225"/>
                <a:gd name="T46" fmla="*/ 12 w 225"/>
                <a:gd name="T47" fmla="*/ 203 h 225"/>
                <a:gd name="T48" fmla="*/ 3 w 225"/>
                <a:gd name="T49" fmla="*/ 187 h 225"/>
                <a:gd name="T50" fmla="*/ 0 w 225"/>
                <a:gd name="T51" fmla="*/ 169 h 225"/>
                <a:gd name="T52" fmla="*/ 3 w 225"/>
                <a:gd name="T53" fmla="*/ 139 h 225"/>
                <a:gd name="T54" fmla="*/ 10 w 225"/>
                <a:gd name="T55" fmla="*/ 111 h 225"/>
                <a:gd name="T56" fmla="*/ 24 w 225"/>
                <a:gd name="T57" fmla="*/ 84 h 225"/>
                <a:gd name="T58" fmla="*/ 40 w 225"/>
                <a:gd name="T59" fmla="*/ 61 h 225"/>
                <a:gd name="T60" fmla="*/ 61 w 225"/>
                <a:gd name="T61" fmla="*/ 40 h 225"/>
                <a:gd name="T62" fmla="*/ 84 w 225"/>
                <a:gd name="T63" fmla="*/ 24 h 225"/>
                <a:gd name="T64" fmla="*/ 110 w 225"/>
                <a:gd name="T65" fmla="*/ 12 h 225"/>
                <a:gd name="T66" fmla="*/ 138 w 225"/>
                <a:gd name="T67" fmla="*/ 3 h 225"/>
                <a:gd name="T68" fmla="*/ 169 w 225"/>
                <a:gd name="T6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6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2" y="103"/>
                  </a:lnTo>
                  <a:lnTo>
                    <a:pt x="186" y="111"/>
                  </a:lnTo>
                  <a:lnTo>
                    <a:pt x="169" y="113"/>
                  </a:lnTo>
                  <a:lnTo>
                    <a:pt x="152" y="116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6" y="152"/>
                  </a:lnTo>
                  <a:lnTo>
                    <a:pt x="113" y="169"/>
                  </a:lnTo>
                  <a:lnTo>
                    <a:pt x="110" y="187"/>
                  </a:lnTo>
                  <a:lnTo>
                    <a:pt x="102" y="203"/>
                  </a:lnTo>
                  <a:lnTo>
                    <a:pt x="89" y="215"/>
                  </a:lnTo>
                  <a:lnTo>
                    <a:pt x="74" y="223"/>
                  </a:lnTo>
                  <a:lnTo>
                    <a:pt x="57" y="225"/>
                  </a:lnTo>
                  <a:lnTo>
                    <a:pt x="39" y="223"/>
                  </a:lnTo>
                  <a:lnTo>
                    <a:pt x="23" y="215"/>
                  </a:lnTo>
                  <a:lnTo>
                    <a:pt x="12" y="203"/>
                  </a:lnTo>
                  <a:lnTo>
                    <a:pt x="3" y="187"/>
                  </a:lnTo>
                  <a:lnTo>
                    <a:pt x="0" y="169"/>
                  </a:lnTo>
                  <a:lnTo>
                    <a:pt x="3" y="139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1"/>
                  </a:lnTo>
                  <a:lnTo>
                    <a:pt x="61" y="40"/>
                  </a:lnTo>
                  <a:lnTo>
                    <a:pt x="84" y="24"/>
                  </a:lnTo>
                  <a:lnTo>
                    <a:pt x="110" y="12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49"/>
            <p:cNvSpPr>
              <a:spLocks/>
            </p:cNvSpPr>
            <p:nvPr/>
          </p:nvSpPr>
          <p:spPr bwMode="auto">
            <a:xfrm>
              <a:off x="8459788" y="3748088"/>
              <a:ext cx="79375" cy="20638"/>
            </a:xfrm>
            <a:custGeom>
              <a:avLst/>
              <a:gdLst>
                <a:gd name="T0" fmla="*/ 56 w 450"/>
                <a:gd name="T1" fmla="*/ 0 h 113"/>
                <a:gd name="T2" fmla="*/ 393 w 450"/>
                <a:gd name="T3" fmla="*/ 0 h 113"/>
                <a:gd name="T4" fmla="*/ 411 w 450"/>
                <a:gd name="T5" fmla="*/ 3 h 113"/>
                <a:gd name="T6" fmla="*/ 426 w 450"/>
                <a:gd name="T7" fmla="*/ 12 h 113"/>
                <a:gd name="T8" fmla="*/ 438 w 450"/>
                <a:gd name="T9" fmla="*/ 24 h 113"/>
                <a:gd name="T10" fmla="*/ 446 w 450"/>
                <a:gd name="T11" fmla="*/ 39 h 113"/>
                <a:gd name="T12" fmla="*/ 450 w 450"/>
                <a:gd name="T13" fmla="*/ 57 h 113"/>
                <a:gd name="T14" fmla="*/ 446 w 450"/>
                <a:gd name="T15" fmla="*/ 75 h 113"/>
                <a:gd name="T16" fmla="*/ 438 w 450"/>
                <a:gd name="T17" fmla="*/ 90 h 113"/>
                <a:gd name="T18" fmla="*/ 426 w 450"/>
                <a:gd name="T19" fmla="*/ 103 h 113"/>
                <a:gd name="T20" fmla="*/ 411 w 450"/>
                <a:gd name="T21" fmla="*/ 111 h 113"/>
                <a:gd name="T22" fmla="*/ 393 w 450"/>
                <a:gd name="T23" fmla="*/ 113 h 113"/>
                <a:gd name="T24" fmla="*/ 56 w 450"/>
                <a:gd name="T25" fmla="*/ 113 h 113"/>
                <a:gd name="T26" fmla="*/ 38 w 450"/>
                <a:gd name="T27" fmla="*/ 111 h 113"/>
                <a:gd name="T28" fmla="*/ 23 w 450"/>
                <a:gd name="T29" fmla="*/ 103 h 113"/>
                <a:gd name="T30" fmla="*/ 11 w 450"/>
                <a:gd name="T31" fmla="*/ 90 h 113"/>
                <a:gd name="T32" fmla="*/ 3 w 450"/>
                <a:gd name="T33" fmla="*/ 75 h 113"/>
                <a:gd name="T34" fmla="*/ 0 w 450"/>
                <a:gd name="T35" fmla="*/ 57 h 113"/>
                <a:gd name="T36" fmla="*/ 3 w 450"/>
                <a:gd name="T37" fmla="*/ 39 h 113"/>
                <a:gd name="T38" fmla="*/ 11 w 450"/>
                <a:gd name="T39" fmla="*/ 24 h 113"/>
                <a:gd name="T40" fmla="*/ 23 w 450"/>
                <a:gd name="T41" fmla="*/ 12 h 113"/>
                <a:gd name="T42" fmla="*/ 38 w 450"/>
                <a:gd name="T43" fmla="*/ 3 h 113"/>
                <a:gd name="T44" fmla="*/ 56 w 45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0" h="113">
                  <a:moveTo>
                    <a:pt x="56" y="0"/>
                  </a:moveTo>
                  <a:lnTo>
                    <a:pt x="393" y="0"/>
                  </a:lnTo>
                  <a:lnTo>
                    <a:pt x="411" y="3"/>
                  </a:lnTo>
                  <a:lnTo>
                    <a:pt x="426" y="12"/>
                  </a:lnTo>
                  <a:lnTo>
                    <a:pt x="438" y="24"/>
                  </a:lnTo>
                  <a:lnTo>
                    <a:pt x="446" y="39"/>
                  </a:lnTo>
                  <a:lnTo>
                    <a:pt x="450" y="57"/>
                  </a:lnTo>
                  <a:lnTo>
                    <a:pt x="446" y="75"/>
                  </a:lnTo>
                  <a:lnTo>
                    <a:pt x="438" y="90"/>
                  </a:lnTo>
                  <a:lnTo>
                    <a:pt x="426" y="103"/>
                  </a:lnTo>
                  <a:lnTo>
                    <a:pt x="411" y="111"/>
                  </a:lnTo>
                  <a:lnTo>
                    <a:pt x="393" y="113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50"/>
            <p:cNvSpPr>
              <a:spLocks/>
            </p:cNvSpPr>
            <p:nvPr/>
          </p:nvSpPr>
          <p:spPr bwMode="auto">
            <a:xfrm>
              <a:off x="8469313" y="3708400"/>
              <a:ext cx="30162" cy="20638"/>
            </a:xfrm>
            <a:custGeom>
              <a:avLst/>
              <a:gdLst>
                <a:gd name="T0" fmla="*/ 56 w 169"/>
                <a:gd name="T1" fmla="*/ 0 h 113"/>
                <a:gd name="T2" fmla="*/ 112 w 169"/>
                <a:gd name="T3" fmla="*/ 0 h 113"/>
                <a:gd name="T4" fmla="*/ 130 w 169"/>
                <a:gd name="T5" fmla="*/ 3 h 113"/>
                <a:gd name="T6" fmla="*/ 146 w 169"/>
                <a:gd name="T7" fmla="*/ 12 h 113"/>
                <a:gd name="T8" fmla="*/ 157 w 169"/>
                <a:gd name="T9" fmla="*/ 24 h 113"/>
                <a:gd name="T10" fmla="*/ 165 w 169"/>
                <a:gd name="T11" fmla="*/ 39 h 113"/>
                <a:gd name="T12" fmla="*/ 169 w 169"/>
                <a:gd name="T13" fmla="*/ 57 h 113"/>
                <a:gd name="T14" fmla="*/ 165 w 169"/>
                <a:gd name="T15" fmla="*/ 75 h 113"/>
                <a:gd name="T16" fmla="*/ 157 w 169"/>
                <a:gd name="T17" fmla="*/ 90 h 113"/>
                <a:gd name="T18" fmla="*/ 146 w 169"/>
                <a:gd name="T19" fmla="*/ 103 h 113"/>
                <a:gd name="T20" fmla="*/ 130 w 169"/>
                <a:gd name="T21" fmla="*/ 111 h 113"/>
                <a:gd name="T22" fmla="*/ 112 w 169"/>
                <a:gd name="T23" fmla="*/ 113 h 113"/>
                <a:gd name="T24" fmla="*/ 56 w 169"/>
                <a:gd name="T25" fmla="*/ 113 h 113"/>
                <a:gd name="T26" fmla="*/ 39 w 169"/>
                <a:gd name="T27" fmla="*/ 111 h 113"/>
                <a:gd name="T28" fmla="*/ 22 w 169"/>
                <a:gd name="T29" fmla="*/ 103 h 113"/>
                <a:gd name="T30" fmla="*/ 11 w 169"/>
                <a:gd name="T31" fmla="*/ 90 h 113"/>
                <a:gd name="T32" fmla="*/ 3 w 169"/>
                <a:gd name="T33" fmla="*/ 75 h 113"/>
                <a:gd name="T34" fmla="*/ 0 w 169"/>
                <a:gd name="T35" fmla="*/ 57 h 113"/>
                <a:gd name="T36" fmla="*/ 3 w 169"/>
                <a:gd name="T37" fmla="*/ 39 h 113"/>
                <a:gd name="T38" fmla="*/ 11 w 169"/>
                <a:gd name="T39" fmla="*/ 24 h 113"/>
                <a:gd name="T40" fmla="*/ 22 w 169"/>
                <a:gd name="T41" fmla="*/ 12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6" y="12"/>
                  </a:lnTo>
                  <a:lnTo>
                    <a:pt x="157" y="24"/>
                  </a:lnTo>
                  <a:lnTo>
                    <a:pt x="165" y="39"/>
                  </a:lnTo>
                  <a:lnTo>
                    <a:pt x="169" y="57"/>
                  </a:lnTo>
                  <a:lnTo>
                    <a:pt x="165" y="75"/>
                  </a:lnTo>
                  <a:lnTo>
                    <a:pt x="157" y="90"/>
                  </a:lnTo>
                  <a:lnTo>
                    <a:pt x="146" y="103"/>
                  </a:lnTo>
                  <a:lnTo>
                    <a:pt x="130" y="111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1"/>
            <p:cNvSpPr>
              <a:spLocks/>
            </p:cNvSpPr>
            <p:nvPr/>
          </p:nvSpPr>
          <p:spPr bwMode="auto">
            <a:xfrm>
              <a:off x="8359775" y="3827463"/>
              <a:ext cx="39687" cy="39688"/>
            </a:xfrm>
            <a:custGeom>
              <a:avLst/>
              <a:gdLst>
                <a:gd name="T0" fmla="*/ 169 w 225"/>
                <a:gd name="T1" fmla="*/ 0 h 225"/>
                <a:gd name="T2" fmla="*/ 186 w 225"/>
                <a:gd name="T3" fmla="*/ 3 h 225"/>
                <a:gd name="T4" fmla="*/ 201 w 225"/>
                <a:gd name="T5" fmla="*/ 12 h 225"/>
                <a:gd name="T6" fmla="*/ 214 w 225"/>
                <a:gd name="T7" fmla="*/ 24 h 225"/>
                <a:gd name="T8" fmla="*/ 222 w 225"/>
                <a:gd name="T9" fmla="*/ 39 h 225"/>
                <a:gd name="T10" fmla="*/ 225 w 225"/>
                <a:gd name="T11" fmla="*/ 57 h 225"/>
                <a:gd name="T12" fmla="*/ 222 w 225"/>
                <a:gd name="T13" fmla="*/ 75 h 225"/>
                <a:gd name="T14" fmla="*/ 214 w 225"/>
                <a:gd name="T15" fmla="*/ 90 h 225"/>
                <a:gd name="T16" fmla="*/ 201 w 225"/>
                <a:gd name="T17" fmla="*/ 103 h 225"/>
                <a:gd name="T18" fmla="*/ 186 w 225"/>
                <a:gd name="T19" fmla="*/ 111 h 225"/>
                <a:gd name="T20" fmla="*/ 169 w 225"/>
                <a:gd name="T21" fmla="*/ 113 h 225"/>
                <a:gd name="T22" fmla="*/ 151 w 225"/>
                <a:gd name="T23" fmla="*/ 116 h 225"/>
                <a:gd name="T24" fmla="*/ 136 w 225"/>
                <a:gd name="T25" fmla="*/ 124 h 225"/>
                <a:gd name="T26" fmla="*/ 124 w 225"/>
                <a:gd name="T27" fmla="*/ 136 h 225"/>
                <a:gd name="T28" fmla="*/ 116 w 225"/>
                <a:gd name="T29" fmla="*/ 152 h 225"/>
                <a:gd name="T30" fmla="*/ 113 w 225"/>
                <a:gd name="T31" fmla="*/ 169 h 225"/>
                <a:gd name="T32" fmla="*/ 109 w 225"/>
                <a:gd name="T33" fmla="*/ 188 h 225"/>
                <a:gd name="T34" fmla="*/ 101 w 225"/>
                <a:gd name="T35" fmla="*/ 203 h 225"/>
                <a:gd name="T36" fmla="*/ 90 w 225"/>
                <a:gd name="T37" fmla="*/ 215 h 225"/>
                <a:gd name="T38" fmla="*/ 74 w 225"/>
                <a:gd name="T39" fmla="*/ 223 h 225"/>
                <a:gd name="T40" fmla="*/ 56 w 225"/>
                <a:gd name="T41" fmla="*/ 225 h 225"/>
                <a:gd name="T42" fmla="*/ 39 w 225"/>
                <a:gd name="T43" fmla="*/ 223 h 225"/>
                <a:gd name="T44" fmla="*/ 24 w 225"/>
                <a:gd name="T45" fmla="*/ 215 h 225"/>
                <a:gd name="T46" fmla="*/ 11 w 225"/>
                <a:gd name="T47" fmla="*/ 203 h 225"/>
                <a:gd name="T48" fmla="*/ 3 w 225"/>
                <a:gd name="T49" fmla="*/ 188 h 225"/>
                <a:gd name="T50" fmla="*/ 0 w 225"/>
                <a:gd name="T51" fmla="*/ 169 h 225"/>
                <a:gd name="T52" fmla="*/ 3 w 225"/>
                <a:gd name="T53" fmla="*/ 140 h 225"/>
                <a:gd name="T54" fmla="*/ 10 w 225"/>
                <a:gd name="T55" fmla="*/ 111 h 225"/>
                <a:gd name="T56" fmla="*/ 24 w 225"/>
                <a:gd name="T57" fmla="*/ 84 h 225"/>
                <a:gd name="T58" fmla="*/ 40 w 225"/>
                <a:gd name="T59" fmla="*/ 61 h 225"/>
                <a:gd name="T60" fmla="*/ 60 w 225"/>
                <a:gd name="T61" fmla="*/ 40 h 225"/>
                <a:gd name="T62" fmla="*/ 84 w 225"/>
                <a:gd name="T63" fmla="*/ 24 h 225"/>
                <a:gd name="T64" fmla="*/ 109 w 225"/>
                <a:gd name="T65" fmla="*/ 12 h 225"/>
                <a:gd name="T66" fmla="*/ 138 w 225"/>
                <a:gd name="T67" fmla="*/ 3 h 225"/>
                <a:gd name="T68" fmla="*/ 169 w 225"/>
                <a:gd name="T6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6" y="3"/>
                  </a:lnTo>
                  <a:lnTo>
                    <a:pt x="201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1" y="103"/>
                  </a:lnTo>
                  <a:lnTo>
                    <a:pt x="186" y="111"/>
                  </a:lnTo>
                  <a:lnTo>
                    <a:pt x="169" y="113"/>
                  </a:lnTo>
                  <a:lnTo>
                    <a:pt x="151" y="116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6" y="152"/>
                  </a:lnTo>
                  <a:lnTo>
                    <a:pt x="113" y="169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90" y="215"/>
                  </a:lnTo>
                  <a:lnTo>
                    <a:pt x="74" y="223"/>
                  </a:lnTo>
                  <a:lnTo>
                    <a:pt x="56" y="225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69"/>
                  </a:lnTo>
                  <a:lnTo>
                    <a:pt x="3" y="140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4" y="24"/>
                  </a:lnTo>
                  <a:lnTo>
                    <a:pt x="109" y="12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2"/>
            <p:cNvSpPr>
              <a:spLocks noEditPoints="1"/>
            </p:cNvSpPr>
            <p:nvPr/>
          </p:nvSpPr>
          <p:spPr bwMode="auto">
            <a:xfrm>
              <a:off x="8081963" y="3549650"/>
              <a:ext cx="595312" cy="377825"/>
            </a:xfrm>
            <a:custGeom>
              <a:avLst/>
              <a:gdLst>
                <a:gd name="T0" fmla="*/ 1430 w 3375"/>
                <a:gd name="T1" fmla="*/ 1981 h 2138"/>
                <a:gd name="T2" fmla="*/ 793 w 3375"/>
                <a:gd name="T3" fmla="*/ 2024 h 2138"/>
                <a:gd name="T4" fmla="*/ 2534 w 3375"/>
                <a:gd name="T5" fmla="*/ 1875 h 2138"/>
                <a:gd name="T6" fmla="*/ 2958 w 3375"/>
                <a:gd name="T7" fmla="*/ 1812 h 2138"/>
                <a:gd name="T8" fmla="*/ 2363 w 3375"/>
                <a:gd name="T9" fmla="*/ 1857 h 2138"/>
                <a:gd name="T10" fmla="*/ 2591 w 3375"/>
                <a:gd name="T11" fmla="*/ 1650 h 2138"/>
                <a:gd name="T12" fmla="*/ 2733 w 3375"/>
                <a:gd name="T13" fmla="*/ 1587 h 2138"/>
                <a:gd name="T14" fmla="*/ 2475 w 3375"/>
                <a:gd name="T15" fmla="*/ 1632 h 2138"/>
                <a:gd name="T16" fmla="*/ 1532 w 3375"/>
                <a:gd name="T17" fmla="*/ 1560 h 2138"/>
                <a:gd name="T18" fmla="*/ 1625 w 3375"/>
                <a:gd name="T19" fmla="*/ 2000 h 2138"/>
                <a:gd name="T20" fmla="*/ 2022 w 3375"/>
                <a:gd name="T21" fmla="*/ 1786 h 2138"/>
                <a:gd name="T22" fmla="*/ 1069 w 3375"/>
                <a:gd name="T23" fmla="*/ 1463 h 2138"/>
                <a:gd name="T24" fmla="*/ 800 w 3375"/>
                <a:gd name="T25" fmla="*/ 1826 h 2138"/>
                <a:gd name="T26" fmla="*/ 1222 w 3375"/>
                <a:gd name="T27" fmla="*/ 1980 h 2138"/>
                <a:gd name="T28" fmla="*/ 1253 w 3375"/>
                <a:gd name="T29" fmla="*/ 1532 h 2138"/>
                <a:gd name="T30" fmla="*/ 158 w 3375"/>
                <a:gd name="T31" fmla="*/ 1592 h 2138"/>
                <a:gd name="T32" fmla="*/ 313 w 3375"/>
                <a:gd name="T33" fmla="*/ 2014 h 2138"/>
                <a:gd name="T34" fmla="*/ 675 w 3375"/>
                <a:gd name="T35" fmla="*/ 1744 h 2138"/>
                <a:gd name="T36" fmla="*/ 1366 w 3375"/>
                <a:gd name="T37" fmla="*/ 1487 h 2138"/>
                <a:gd name="T38" fmla="*/ 675 w 3375"/>
                <a:gd name="T39" fmla="*/ 1463 h 2138"/>
                <a:gd name="T40" fmla="*/ 940 w 3375"/>
                <a:gd name="T41" fmla="*/ 1360 h 2138"/>
                <a:gd name="T42" fmla="*/ 616 w 3375"/>
                <a:gd name="T43" fmla="*/ 912 h 2138"/>
                <a:gd name="T44" fmla="*/ 580 w 3375"/>
                <a:gd name="T45" fmla="*/ 1123 h 2138"/>
                <a:gd name="T46" fmla="*/ 728 w 3375"/>
                <a:gd name="T47" fmla="*/ 975 h 2138"/>
                <a:gd name="T48" fmla="*/ 1658 w 3375"/>
                <a:gd name="T49" fmla="*/ 825 h 2138"/>
                <a:gd name="T50" fmla="*/ 2078 w 3375"/>
                <a:gd name="T51" fmla="*/ 939 h 2138"/>
                <a:gd name="T52" fmla="*/ 1741 w 3375"/>
                <a:gd name="T53" fmla="*/ 1117 h 2138"/>
                <a:gd name="T54" fmla="*/ 1913 w 3375"/>
                <a:gd name="T55" fmla="*/ 1238 h 2138"/>
                <a:gd name="T56" fmla="*/ 1633 w 3375"/>
                <a:gd name="T57" fmla="*/ 1342 h 2138"/>
                <a:gd name="T58" fmla="*/ 2723 w 3375"/>
                <a:gd name="T59" fmla="*/ 1228 h 2138"/>
                <a:gd name="T60" fmla="*/ 2863 w 3375"/>
                <a:gd name="T61" fmla="*/ 1013 h 2138"/>
                <a:gd name="T62" fmla="*/ 2787 w 3375"/>
                <a:gd name="T63" fmla="*/ 873 h 2138"/>
                <a:gd name="T64" fmla="*/ 1166 w 3375"/>
                <a:gd name="T65" fmla="*/ 857 h 2138"/>
                <a:gd name="T66" fmla="*/ 1197 w 3375"/>
                <a:gd name="T67" fmla="*/ 1305 h 2138"/>
                <a:gd name="T68" fmla="*/ 1619 w 3375"/>
                <a:gd name="T69" fmla="*/ 1151 h 2138"/>
                <a:gd name="T70" fmla="*/ 1350 w 3375"/>
                <a:gd name="T71" fmla="*/ 788 h 2138"/>
                <a:gd name="T72" fmla="*/ 911 w 3375"/>
                <a:gd name="T73" fmla="*/ 755 h 2138"/>
                <a:gd name="T74" fmla="*/ 2267 w 3375"/>
                <a:gd name="T75" fmla="*/ 561 h 2138"/>
                <a:gd name="T76" fmla="*/ 1439 w 3375"/>
                <a:gd name="T77" fmla="*/ 527 h 2138"/>
                <a:gd name="T78" fmla="*/ 1458 w 3375"/>
                <a:gd name="T79" fmla="*/ 450 h 2138"/>
                <a:gd name="T80" fmla="*/ 2042 w 3375"/>
                <a:gd name="T81" fmla="*/ 336 h 2138"/>
                <a:gd name="T82" fmla="*/ 1450 w 3375"/>
                <a:gd name="T83" fmla="*/ 299 h 2138"/>
                <a:gd name="T84" fmla="*/ 1424 w 3375"/>
                <a:gd name="T85" fmla="*/ 225 h 2138"/>
                <a:gd name="T86" fmla="*/ 791 w 3375"/>
                <a:gd name="T87" fmla="*/ 436 h 2138"/>
                <a:gd name="T88" fmla="*/ 1187 w 3375"/>
                <a:gd name="T89" fmla="*/ 650 h 2138"/>
                <a:gd name="T90" fmla="*/ 1280 w 3375"/>
                <a:gd name="T91" fmla="*/ 210 h 2138"/>
                <a:gd name="T92" fmla="*/ 2519 w 3375"/>
                <a:gd name="T93" fmla="*/ 64 h 2138"/>
                <a:gd name="T94" fmla="*/ 2205 w 3375"/>
                <a:gd name="T95" fmla="*/ 315 h 2138"/>
                <a:gd name="T96" fmla="*/ 2422 w 3375"/>
                <a:gd name="T97" fmla="*/ 489 h 2138"/>
                <a:gd name="T98" fmla="*/ 2638 w 3375"/>
                <a:gd name="T99" fmla="*/ 678 h 2138"/>
                <a:gd name="T100" fmla="*/ 2978 w 3375"/>
                <a:gd name="T101" fmla="*/ 1024 h 2138"/>
                <a:gd name="T102" fmla="*/ 3115 w 3375"/>
                <a:gd name="T103" fmla="*/ 1374 h 2138"/>
                <a:gd name="T104" fmla="*/ 2869 w 3375"/>
                <a:gd name="T105" fmla="*/ 1632 h 2138"/>
                <a:gd name="T106" fmla="*/ 3117 w 3375"/>
                <a:gd name="T107" fmla="*/ 1812 h 2138"/>
                <a:gd name="T108" fmla="*/ 3229 w 3375"/>
                <a:gd name="T109" fmla="*/ 2050 h 2138"/>
                <a:gd name="T110" fmla="*/ 132 w 3375"/>
                <a:gd name="T111" fmla="*/ 2039 h 2138"/>
                <a:gd name="T112" fmla="*/ 99 w 3375"/>
                <a:gd name="T113" fmla="*/ 1483 h 2138"/>
                <a:gd name="T114" fmla="*/ 305 w 3375"/>
                <a:gd name="T115" fmla="*/ 1204 h 2138"/>
                <a:gd name="T116" fmla="*/ 533 w 3375"/>
                <a:gd name="T117" fmla="*/ 702 h 2138"/>
                <a:gd name="T118" fmla="*/ 686 w 3375"/>
                <a:gd name="T119" fmla="*/ 488 h 2138"/>
                <a:gd name="T120" fmla="*/ 972 w 3375"/>
                <a:gd name="T121" fmla="*/ 12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2138">
                  <a:moveTo>
                    <a:pt x="1406" y="1948"/>
                  </a:moveTo>
                  <a:lnTo>
                    <a:pt x="1404" y="1951"/>
                  </a:lnTo>
                  <a:lnTo>
                    <a:pt x="1402" y="1954"/>
                  </a:lnTo>
                  <a:lnTo>
                    <a:pt x="1383" y="1981"/>
                  </a:lnTo>
                  <a:lnTo>
                    <a:pt x="1379" y="1987"/>
                  </a:lnTo>
                  <a:lnTo>
                    <a:pt x="1376" y="1991"/>
                  </a:lnTo>
                  <a:lnTo>
                    <a:pt x="1345" y="2024"/>
                  </a:lnTo>
                  <a:lnTo>
                    <a:pt x="1344" y="2025"/>
                  </a:lnTo>
                  <a:lnTo>
                    <a:pt x="1469" y="2025"/>
                  </a:lnTo>
                  <a:lnTo>
                    <a:pt x="1468" y="2024"/>
                  </a:lnTo>
                  <a:lnTo>
                    <a:pt x="1437" y="1991"/>
                  </a:lnTo>
                  <a:lnTo>
                    <a:pt x="1434" y="1987"/>
                  </a:lnTo>
                  <a:lnTo>
                    <a:pt x="1430" y="1981"/>
                  </a:lnTo>
                  <a:lnTo>
                    <a:pt x="1410" y="1954"/>
                  </a:lnTo>
                  <a:lnTo>
                    <a:pt x="1408" y="1951"/>
                  </a:lnTo>
                  <a:lnTo>
                    <a:pt x="1406" y="1948"/>
                  </a:lnTo>
                  <a:close/>
                  <a:moveTo>
                    <a:pt x="731" y="1948"/>
                  </a:moveTo>
                  <a:lnTo>
                    <a:pt x="729" y="1951"/>
                  </a:lnTo>
                  <a:lnTo>
                    <a:pt x="727" y="1954"/>
                  </a:lnTo>
                  <a:lnTo>
                    <a:pt x="708" y="1981"/>
                  </a:lnTo>
                  <a:lnTo>
                    <a:pt x="704" y="1987"/>
                  </a:lnTo>
                  <a:lnTo>
                    <a:pt x="701" y="1991"/>
                  </a:lnTo>
                  <a:lnTo>
                    <a:pt x="670" y="2024"/>
                  </a:lnTo>
                  <a:lnTo>
                    <a:pt x="669" y="2025"/>
                  </a:lnTo>
                  <a:lnTo>
                    <a:pt x="794" y="2025"/>
                  </a:lnTo>
                  <a:lnTo>
                    <a:pt x="793" y="2024"/>
                  </a:lnTo>
                  <a:lnTo>
                    <a:pt x="762" y="1991"/>
                  </a:lnTo>
                  <a:lnTo>
                    <a:pt x="759" y="1987"/>
                  </a:lnTo>
                  <a:lnTo>
                    <a:pt x="755" y="1981"/>
                  </a:lnTo>
                  <a:lnTo>
                    <a:pt x="735" y="1954"/>
                  </a:lnTo>
                  <a:lnTo>
                    <a:pt x="733" y="1951"/>
                  </a:lnTo>
                  <a:lnTo>
                    <a:pt x="731" y="1948"/>
                  </a:lnTo>
                  <a:close/>
                  <a:moveTo>
                    <a:pt x="2588" y="1800"/>
                  </a:moveTo>
                  <a:lnTo>
                    <a:pt x="2570" y="1804"/>
                  </a:lnTo>
                  <a:lnTo>
                    <a:pt x="2554" y="1812"/>
                  </a:lnTo>
                  <a:lnTo>
                    <a:pt x="2543" y="1824"/>
                  </a:lnTo>
                  <a:lnTo>
                    <a:pt x="2534" y="1839"/>
                  </a:lnTo>
                  <a:lnTo>
                    <a:pt x="2531" y="1857"/>
                  </a:lnTo>
                  <a:lnTo>
                    <a:pt x="2534" y="1875"/>
                  </a:lnTo>
                  <a:lnTo>
                    <a:pt x="2543" y="1890"/>
                  </a:lnTo>
                  <a:lnTo>
                    <a:pt x="2554" y="1903"/>
                  </a:lnTo>
                  <a:lnTo>
                    <a:pt x="2570" y="1911"/>
                  </a:lnTo>
                  <a:lnTo>
                    <a:pt x="2588" y="1913"/>
                  </a:lnTo>
                  <a:lnTo>
                    <a:pt x="2925" y="1913"/>
                  </a:lnTo>
                  <a:lnTo>
                    <a:pt x="2942" y="1911"/>
                  </a:lnTo>
                  <a:lnTo>
                    <a:pt x="2958" y="1903"/>
                  </a:lnTo>
                  <a:lnTo>
                    <a:pt x="2970" y="1890"/>
                  </a:lnTo>
                  <a:lnTo>
                    <a:pt x="2978" y="1875"/>
                  </a:lnTo>
                  <a:lnTo>
                    <a:pt x="2981" y="1857"/>
                  </a:lnTo>
                  <a:lnTo>
                    <a:pt x="2978" y="1839"/>
                  </a:lnTo>
                  <a:lnTo>
                    <a:pt x="2970" y="1824"/>
                  </a:lnTo>
                  <a:lnTo>
                    <a:pt x="2958" y="1812"/>
                  </a:lnTo>
                  <a:lnTo>
                    <a:pt x="2942" y="1804"/>
                  </a:lnTo>
                  <a:lnTo>
                    <a:pt x="2925" y="1800"/>
                  </a:lnTo>
                  <a:lnTo>
                    <a:pt x="2588" y="1800"/>
                  </a:lnTo>
                  <a:close/>
                  <a:moveTo>
                    <a:pt x="2133" y="1800"/>
                  </a:moveTo>
                  <a:lnTo>
                    <a:pt x="2125" y="1840"/>
                  </a:lnTo>
                  <a:lnTo>
                    <a:pt x="2114" y="1877"/>
                  </a:lnTo>
                  <a:lnTo>
                    <a:pt x="2099" y="1913"/>
                  </a:lnTo>
                  <a:lnTo>
                    <a:pt x="2306" y="1913"/>
                  </a:lnTo>
                  <a:lnTo>
                    <a:pt x="2324" y="1911"/>
                  </a:lnTo>
                  <a:lnTo>
                    <a:pt x="2340" y="1903"/>
                  </a:lnTo>
                  <a:lnTo>
                    <a:pt x="2351" y="1890"/>
                  </a:lnTo>
                  <a:lnTo>
                    <a:pt x="2359" y="1875"/>
                  </a:lnTo>
                  <a:lnTo>
                    <a:pt x="2363" y="1857"/>
                  </a:lnTo>
                  <a:lnTo>
                    <a:pt x="2359" y="1839"/>
                  </a:lnTo>
                  <a:lnTo>
                    <a:pt x="2351" y="1824"/>
                  </a:lnTo>
                  <a:lnTo>
                    <a:pt x="2340" y="1812"/>
                  </a:lnTo>
                  <a:lnTo>
                    <a:pt x="2324" y="1804"/>
                  </a:lnTo>
                  <a:lnTo>
                    <a:pt x="2306" y="1800"/>
                  </a:lnTo>
                  <a:lnTo>
                    <a:pt x="2133" y="1800"/>
                  </a:lnTo>
                  <a:close/>
                  <a:moveTo>
                    <a:pt x="2644" y="1575"/>
                  </a:moveTo>
                  <a:lnTo>
                    <a:pt x="2626" y="1578"/>
                  </a:lnTo>
                  <a:lnTo>
                    <a:pt x="2611" y="1587"/>
                  </a:lnTo>
                  <a:lnTo>
                    <a:pt x="2599" y="1599"/>
                  </a:lnTo>
                  <a:lnTo>
                    <a:pt x="2591" y="1614"/>
                  </a:lnTo>
                  <a:lnTo>
                    <a:pt x="2588" y="1632"/>
                  </a:lnTo>
                  <a:lnTo>
                    <a:pt x="2591" y="1650"/>
                  </a:lnTo>
                  <a:lnTo>
                    <a:pt x="2599" y="1665"/>
                  </a:lnTo>
                  <a:lnTo>
                    <a:pt x="2611" y="1678"/>
                  </a:lnTo>
                  <a:lnTo>
                    <a:pt x="2626" y="1686"/>
                  </a:lnTo>
                  <a:lnTo>
                    <a:pt x="2644" y="1688"/>
                  </a:lnTo>
                  <a:lnTo>
                    <a:pt x="2700" y="1688"/>
                  </a:lnTo>
                  <a:lnTo>
                    <a:pt x="2717" y="1686"/>
                  </a:lnTo>
                  <a:lnTo>
                    <a:pt x="2733" y="1678"/>
                  </a:lnTo>
                  <a:lnTo>
                    <a:pt x="2745" y="1665"/>
                  </a:lnTo>
                  <a:lnTo>
                    <a:pt x="2753" y="1650"/>
                  </a:lnTo>
                  <a:lnTo>
                    <a:pt x="2756" y="1632"/>
                  </a:lnTo>
                  <a:lnTo>
                    <a:pt x="2753" y="1614"/>
                  </a:lnTo>
                  <a:lnTo>
                    <a:pt x="2745" y="1599"/>
                  </a:lnTo>
                  <a:lnTo>
                    <a:pt x="2733" y="1587"/>
                  </a:lnTo>
                  <a:lnTo>
                    <a:pt x="2717" y="1578"/>
                  </a:lnTo>
                  <a:lnTo>
                    <a:pt x="2700" y="1575"/>
                  </a:lnTo>
                  <a:lnTo>
                    <a:pt x="2644" y="1575"/>
                  </a:lnTo>
                  <a:close/>
                  <a:moveTo>
                    <a:pt x="2099" y="1575"/>
                  </a:moveTo>
                  <a:lnTo>
                    <a:pt x="2114" y="1611"/>
                  </a:lnTo>
                  <a:lnTo>
                    <a:pt x="2125" y="1649"/>
                  </a:lnTo>
                  <a:lnTo>
                    <a:pt x="2133" y="1688"/>
                  </a:lnTo>
                  <a:lnTo>
                    <a:pt x="2419" y="1688"/>
                  </a:lnTo>
                  <a:lnTo>
                    <a:pt x="2436" y="1686"/>
                  </a:lnTo>
                  <a:lnTo>
                    <a:pt x="2451" y="1678"/>
                  </a:lnTo>
                  <a:lnTo>
                    <a:pt x="2464" y="1665"/>
                  </a:lnTo>
                  <a:lnTo>
                    <a:pt x="2472" y="1650"/>
                  </a:lnTo>
                  <a:lnTo>
                    <a:pt x="2475" y="1632"/>
                  </a:lnTo>
                  <a:lnTo>
                    <a:pt x="2472" y="1614"/>
                  </a:lnTo>
                  <a:lnTo>
                    <a:pt x="2464" y="1599"/>
                  </a:lnTo>
                  <a:lnTo>
                    <a:pt x="2451" y="1587"/>
                  </a:lnTo>
                  <a:lnTo>
                    <a:pt x="2436" y="1578"/>
                  </a:lnTo>
                  <a:lnTo>
                    <a:pt x="2419" y="1575"/>
                  </a:lnTo>
                  <a:lnTo>
                    <a:pt x="2099" y="1575"/>
                  </a:lnTo>
                  <a:close/>
                  <a:moveTo>
                    <a:pt x="1744" y="1463"/>
                  </a:moveTo>
                  <a:lnTo>
                    <a:pt x="1702" y="1466"/>
                  </a:lnTo>
                  <a:lnTo>
                    <a:pt x="1663" y="1475"/>
                  </a:lnTo>
                  <a:lnTo>
                    <a:pt x="1625" y="1489"/>
                  </a:lnTo>
                  <a:lnTo>
                    <a:pt x="1590" y="1509"/>
                  </a:lnTo>
                  <a:lnTo>
                    <a:pt x="1560" y="1532"/>
                  </a:lnTo>
                  <a:lnTo>
                    <a:pt x="1532" y="1560"/>
                  </a:lnTo>
                  <a:lnTo>
                    <a:pt x="1508" y="1592"/>
                  </a:lnTo>
                  <a:lnTo>
                    <a:pt x="1489" y="1627"/>
                  </a:lnTo>
                  <a:lnTo>
                    <a:pt x="1475" y="1663"/>
                  </a:lnTo>
                  <a:lnTo>
                    <a:pt x="1466" y="1703"/>
                  </a:lnTo>
                  <a:lnTo>
                    <a:pt x="1463" y="1744"/>
                  </a:lnTo>
                  <a:lnTo>
                    <a:pt x="1466" y="1786"/>
                  </a:lnTo>
                  <a:lnTo>
                    <a:pt x="1475" y="1826"/>
                  </a:lnTo>
                  <a:lnTo>
                    <a:pt x="1489" y="1863"/>
                  </a:lnTo>
                  <a:lnTo>
                    <a:pt x="1508" y="1898"/>
                  </a:lnTo>
                  <a:lnTo>
                    <a:pt x="1532" y="1929"/>
                  </a:lnTo>
                  <a:lnTo>
                    <a:pt x="1560" y="1957"/>
                  </a:lnTo>
                  <a:lnTo>
                    <a:pt x="1590" y="1980"/>
                  </a:lnTo>
                  <a:lnTo>
                    <a:pt x="1625" y="2000"/>
                  </a:lnTo>
                  <a:lnTo>
                    <a:pt x="1663" y="2014"/>
                  </a:lnTo>
                  <a:lnTo>
                    <a:pt x="1702" y="2022"/>
                  </a:lnTo>
                  <a:lnTo>
                    <a:pt x="1744" y="2025"/>
                  </a:lnTo>
                  <a:lnTo>
                    <a:pt x="1786" y="2022"/>
                  </a:lnTo>
                  <a:lnTo>
                    <a:pt x="1825" y="2014"/>
                  </a:lnTo>
                  <a:lnTo>
                    <a:pt x="1862" y="2000"/>
                  </a:lnTo>
                  <a:lnTo>
                    <a:pt x="1897" y="1980"/>
                  </a:lnTo>
                  <a:lnTo>
                    <a:pt x="1928" y="1957"/>
                  </a:lnTo>
                  <a:lnTo>
                    <a:pt x="1955" y="1929"/>
                  </a:lnTo>
                  <a:lnTo>
                    <a:pt x="1980" y="1898"/>
                  </a:lnTo>
                  <a:lnTo>
                    <a:pt x="1998" y="1863"/>
                  </a:lnTo>
                  <a:lnTo>
                    <a:pt x="2013" y="1826"/>
                  </a:lnTo>
                  <a:lnTo>
                    <a:pt x="2022" y="1786"/>
                  </a:lnTo>
                  <a:lnTo>
                    <a:pt x="2025" y="1744"/>
                  </a:lnTo>
                  <a:lnTo>
                    <a:pt x="2022" y="1703"/>
                  </a:lnTo>
                  <a:lnTo>
                    <a:pt x="2013" y="1663"/>
                  </a:lnTo>
                  <a:lnTo>
                    <a:pt x="1998" y="1627"/>
                  </a:lnTo>
                  <a:lnTo>
                    <a:pt x="1980" y="1592"/>
                  </a:lnTo>
                  <a:lnTo>
                    <a:pt x="1955" y="1560"/>
                  </a:lnTo>
                  <a:lnTo>
                    <a:pt x="1928" y="1532"/>
                  </a:lnTo>
                  <a:lnTo>
                    <a:pt x="1897" y="1509"/>
                  </a:lnTo>
                  <a:lnTo>
                    <a:pt x="1862" y="1489"/>
                  </a:lnTo>
                  <a:lnTo>
                    <a:pt x="1825" y="1475"/>
                  </a:lnTo>
                  <a:lnTo>
                    <a:pt x="1786" y="1466"/>
                  </a:lnTo>
                  <a:lnTo>
                    <a:pt x="1744" y="1463"/>
                  </a:lnTo>
                  <a:close/>
                  <a:moveTo>
                    <a:pt x="1069" y="1463"/>
                  </a:moveTo>
                  <a:lnTo>
                    <a:pt x="1027" y="1466"/>
                  </a:lnTo>
                  <a:lnTo>
                    <a:pt x="988" y="1475"/>
                  </a:lnTo>
                  <a:lnTo>
                    <a:pt x="950" y="1489"/>
                  </a:lnTo>
                  <a:lnTo>
                    <a:pt x="915" y="1509"/>
                  </a:lnTo>
                  <a:lnTo>
                    <a:pt x="885" y="1532"/>
                  </a:lnTo>
                  <a:lnTo>
                    <a:pt x="857" y="1560"/>
                  </a:lnTo>
                  <a:lnTo>
                    <a:pt x="833" y="1592"/>
                  </a:lnTo>
                  <a:lnTo>
                    <a:pt x="814" y="1627"/>
                  </a:lnTo>
                  <a:lnTo>
                    <a:pt x="800" y="1663"/>
                  </a:lnTo>
                  <a:lnTo>
                    <a:pt x="791" y="1703"/>
                  </a:lnTo>
                  <a:lnTo>
                    <a:pt x="788" y="1744"/>
                  </a:lnTo>
                  <a:lnTo>
                    <a:pt x="791" y="1786"/>
                  </a:lnTo>
                  <a:lnTo>
                    <a:pt x="800" y="1826"/>
                  </a:lnTo>
                  <a:lnTo>
                    <a:pt x="814" y="1863"/>
                  </a:lnTo>
                  <a:lnTo>
                    <a:pt x="833" y="1898"/>
                  </a:lnTo>
                  <a:lnTo>
                    <a:pt x="857" y="1929"/>
                  </a:lnTo>
                  <a:lnTo>
                    <a:pt x="885" y="1957"/>
                  </a:lnTo>
                  <a:lnTo>
                    <a:pt x="915" y="1980"/>
                  </a:lnTo>
                  <a:lnTo>
                    <a:pt x="950" y="2000"/>
                  </a:lnTo>
                  <a:lnTo>
                    <a:pt x="988" y="2014"/>
                  </a:lnTo>
                  <a:lnTo>
                    <a:pt x="1027" y="2022"/>
                  </a:lnTo>
                  <a:lnTo>
                    <a:pt x="1069" y="2025"/>
                  </a:lnTo>
                  <a:lnTo>
                    <a:pt x="1111" y="2022"/>
                  </a:lnTo>
                  <a:lnTo>
                    <a:pt x="1150" y="2014"/>
                  </a:lnTo>
                  <a:lnTo>
                    <a:pt x="1187" y="2000"/>
                  </a:lnTo>
                  <a:lnTo>
                    <a:pt x="1222" y="1980"/>
                  </a:lnTo>
                  <a:lnTo>
                    <a:pt x="1253" y="1957"/>
                  </a:lnTo>
                  <a:lnTo>
                    <a:pt x="1280" y="1929"/>
                  </a:lnTo>
                  <a:lnTo>
                    <a:pt x="1305" y="1898"/>
                  </a:lnTo>
                  <a:lnTo>
                    <a:pt x="1323" y="1863"/>
                  </a:lnTo>
                  <a:lnTo>
                    <a:pt x="1338" y="1826"/>
                  </a:lnTo>
                  <a:lnTo>
                    <a:pt x="1347" y="1786"/>
                  </a:lnTo>
                  <a:lnTo>
                    <a:pt x="1350" y="1744"/>
                  </a:lnTo>
                  <a:lnTo>
                    <a:pt x="1347" y="1703"/>
                  </a:lnTo>
                  <a:lnTo>
                    <a:pt x="1338" y="1663"/>
                  </a:lnTo>
                  <a:lnTo>
                    <a:pt x="1323" y="1627"/>
                  </a:lnTo>
                  <a:lnTo>
                    <a:pt x="1305" y="1592"/>
                  </a:lnTo>
                  <a:lnTo>
                    <a:pt x="1280" y="1560"/>
                  </a:lnTo>
                  <a:lnTo>
                    <a:pt x="1253" y="1532"/>
                  </a:lnTo>
                  <a:lnTo>
                    <a:pt x="1222" y="1509"/>
                  </a:lnTo>
                  <a:lnTo>
                    <a:pt x="1187" y="1489"/>
                  </a:lnTo>
                  <a:lnTo>
                    <a:pt x="1150" y="1475"/>
                  </a:lnTo>
                  <a:lnTo>
                    <a:pt x="1111" y="1466"/>
                  </a:lnTo>
                  <a:lnTo>
                    <a:pt x="1069" y="1463"/>
                  </a:lnTo>
                  <a:close/>
                  <a:moveTo>
                    <a:pt x="394" y="1463"/>
                  </a:moveTo>
                  <a:lnTo>
                    <a:pt x="352" y="1466"/>
                  </a:lnTo>
                  <a:lnTo>
                    <a:pt x="313" y="1475"/>
                  </a:lnTo>
                  <a:lnTo>
                    <a:pt x="275" y="1489"/>
                  </a:lnTo>
                  <a:lnTo>
                    <a:pt x="240" y="1509"/>
                  </a:lnTo>
                  <a:lnTo>
                    <a:pt x="210" y="1532"/>
                  </a:lnTo>
                  <a:lnTo>
                    <a:pt x="182" y="1560"/>
                  </a:lnTo>
                  <a:lnTo>
                    <a:pt x="158" y="1592"/>
                  </a:lnTo>
                  <a:lnTo>
                    <a:pt x="139" y="1627"/>
                  </a:lnTo>
                  <a:lnTo>
                    <a:pt x="125" y="1663"/>
                  </a:lnTo>
                  <a:lnTo>
                    <a:pt x="116" y="1703"/>
                  </a:lnTo>
                  <a:lnTo>
                    <a:pt x="113" y="1744"/>
                  </a:lnTo>
                  <a:lnTo>
                    <a:pt x="116" y="1786"/>
                  </a:lnTo>
                  <a:lnTo>
                    <a:pt x="125" y="1826"/>
                  </a:lnTo>
                  <a:lnTo>
                    <a:pt x="139" y="1863"/>
                  </a:lnTo>
                  <a:lnTo>
                    <a:pt x="158" y="1898"/>
                  </a:lnTo>
                  <a:lnTo>
                    <a:pt x="182" y="1929"/>
                  </a:lnTo>
                  <a:lnTo>
                    <a:pt x="210" y="1957"/>
                  </a:lnTo>
                  <a:lnTo>
                    <a:pt x="240" y="1980"/>
                  </a:lnTo>
                  <a:lnTo>
                    <a:pt x="275" y="2000"/>
                  </a:lnTo>
                  <a:lnTo>
                    <a:pt x="313" y="2014"/>
                  </a:lnTo>
                  <a:lnTo>
                    <a:pt x="352" y="2022"/>
                  </a:lnTo>
                  <a:lnTo>
                    <a:pt x="394" y="2025"/>
                  </a:lnTo>
                  <a:lnTo>
                    <a:pt x="436" y="2022"/>
                  </a:lnTo>
                  <a:lnTo>
                    <a:pt x="475" y="2014"/>
                  </a:lnTo>
                  <a:lnTo>
                    <a:pt x="512" y="2000"/>
                  </a:lnTo>
                  <a:lnTo>
                    <a:pt x="547" y="1980"/>
                  </a:lnTo>
                  <a:lnTo>
                    <a:pt x="578" y="1957"/>
                  </a:lnTo>
                  <a:lnTo>
                    <a:pt x="605" y="1929"/>
                  </a:lnTo>
                  <a:lnTo>
                    <a:pt x="630" y="1898"/>
                  </a:lnTo>
                  <a:lnTo>
                    <a:pt x="648" y="1863"/>
                  </a:lnTo>
                  <a:lnTo>
                    <a:pt x="663" y="1826"/>
                  </a:lnTo>
                  <a:lnTo>
                    <a:pt x="672" y="1786"/>
                  </a:lnTo>
                  <a:lnTo>
                    <a:pt x="675" y="1744"/>
                  </a:lnTo>
                  <a:lnTo>
                    <a:pt x="672" y="1703"/>
                  </a:lnTo>
                  <a:lnTo>
                    <a:pt x="663" y="1663"/>
                  </a:lnTo>
                  <a:lnTo>
                    <a:pt x="648" y="1627"/>
                  </a:lnTo>
                  <a:lnTo>
                    <a:pt x="630" y="1592"/>
                  </a:lnTo>
                  <a:lnTo>
                    <a:pt x="605" y="1560"/>
                  </a:lnTo>
                  <a:lnTo>
                    <a:pt x="578" y="1532"/>
                  </a:lnTo>
                  <a:lnTo>
                    <a:pt x="547" y="1509"/>
                  </a:lnTo>
                  <a:lnTo>
                    <a:pt x="512" y="1489"/>
                  </a:lnTo>
                  <a:lnTo>
                    <a:pt x="475" y="1475"/>
                  </a:lnTo>
                  <a:lnTo>
                    <a:pt x="436" y="1466"/>
                  </a:lnTo>
                  <a:lnTo>
                    <a:pt x="394" y="1463"/>
                  </a:lnTo>
                  <a:close/>
                  <a:moveTo>
                    <a:pt x="1344" y="1463"/>
                  </a:moveTo>
                  <a:lnTo>
                    <a:pt x="1366" y="1487"/>
                  </a:lnTo>
                  <a:lnTo>
                    <a:pt x="1388" y="1514"/>
                  </a:lnTo>
                  <a:lnTo>
                    <a:pt x="1406" y="1543"/>
                  </a:lnTo>
                  <a:lnTo>
                    <a:pt x="1425" y="1514"/>
                  </a:lnTo>
                  <a:lnTo>
                    <a:pt x="1446" y="1487"/>
                  </a:lnTo>
                  <a:lnTo>
                    <a:pt x="1469" y="1463"/>
                  </a:lnTo>
                  <a:lnTo>
                    <a:pt x="1350" y="1463"/>
                  </a:lnTo>
                  <a:lnTo>
                    <a:pt x="1347" y="1463"/>
                  </a:lnTo>
                  <a:lnTo>
                    <a:pt x="1344" y="1463"/>
                  </a:lnTo>
                  <a:close/>
                  <a:moveTo>
                    <a:pt x="833" y="1430"/>
                  </a:moveTo>
                  <a:lnTo>
                    <a:pt x="796" y="1444"/>
                  </a:lnTo>
                  <a:lnTo>
                    <a:pt x="757" y="1455"/>
                  </a:lnTo>
                  <a:lnTo>
                    <a:pt x="717" y="1461"/>
                  </a:lnTo>
                  <a:lnTo>
                    <a:pt x="675" y="1463"/>
                  </a:lnTo>
                  <a:lnTo>
                    <a:pt x="672" y="1463"/>
                  </a:lnTo>
                  <a:lnTo>
                    <a:pt x="669" y="1463"/>
                  </a:lnTo>
                  <a:lnTo>
                    <a:pt x="691" y="1487"/>
                  </a:lnTo>
                  <a:lnTo>
                    <a:pt x="713" y="1514"/>
                  </a:lnTo>
                  <a:lnTo>
                    <a:pt x="731" y="1543"/>
                  </a:lnTo>
                  <a:lnTo>
                    <a:pt x="753" y="1511"/>
                  </a:lnTo>
                  <a:lnTo>
                    <a:pt x="776" y="1481"/>
                  </a:lnTo>
                  <a:lnTo>
                    <a:pt x="804" y="1455"/>
                  </a:lnTo>
                  <a:lnTo>
                    <a:pt x="833" y="1430"/>
                  </a:lnTo>
                  <a:close/>
                  <a:moveTo>
                    <a:pt x="1013" y="1272"/>
                  </a:moveTo>
                  <a:lnTo>
                    <a:pt x="991" y="1303"/>
                  </a:lnTo>
                  <a:lnTo>
                    <a:pt x="968" y="1333"/>
                  </a:lnTo>
                  <a:lnTo>
                    <a:pt x="940" y="1360"/>
                  </a:lnTo>
                  <a:lnTo>
                    <a:pt x="911" y="1384"/>
                  </a:lnTo>
                  <a:lnTo>
                    <a:pt x="948" y="1370"/>
                  </a:lnTo>
                  <a:lnTo>
                    <a:pt x="987" y="1360"/>
                  </a:lnTo>
                  <a:lnTo>
                    <a:pt x="1027" y="1353"/>
                  </a:lnTo>
                  <a:lnTo>
                    <a:pt x="1069" y="1350"/>
                  </a:lnTo>
                  <a:lnTo>
                    <a:pt x="1072" y="1351"/>
                  </a:lnTo>
                  <a:lnTo>
                    <a:pt x="1075" y="1351"/>
                  </a:lnTo>
                  <a:lnTo>
                    <a:pt x="1052" y="1327"/>
                  </a:lnTo>
                  <a:lnTo>
                    <a:pt x="1031" y="1299"/>
                  </a:lnTo>
                  <a:lnTo>
                    <a:pt x="1013" y="1272"/>
                  </a:lnTo>
                  <a:close/>
                  <a:moveTo>
                    <a:pt x="675" y="900"/>
                  </a:moveTo>
                  <a:lnTo>
                    <a:pt x="644" y="903"/>
                  </a:lnTo>
                  <a:lnTo>
                    <a:pt x="616" y="912"/>
                  </a:lnTo>
                  <a:lnTo>
                    <a:pt x="590" y="924"/>
                  </a:lnTo>
                  <a:lnTo>
                    <a:pt x="567" y="940"/>
                  </a:lnTo>
                  <a:lnTo>
                    <a:pt x="546" y="961"/>
                  </a:lnTo>
                  <a:lnTo>
                    <a:pt x="530" y="984"/>
                  </a:lnTo>
                  <a:lnTo>
                    <a:pt x="516" y="1011"/>
                  </a:lnTo>
                  <a:lnTo>
                    <a:pt x="509" y="1039"/>
                  </a:lnTo>
                  <a:lnTo>
                    <a:pt x="506" y="1069"/>
                  </a:lnTo>
                  <a:lnTo>
                    <a:pt x="509" y="1087"/>
                  </a:lnTo>
                  <a:lnTo>
                    <a:pt x="518" y="1103"/>
                  </a:lnTo>
                  <a:lnTo>
                    <a:pt x="530" y="1115"/>
                  </a:lnTo>
                  <a:lnTo>
                    <a:pt x="545" y="1123"/>
                  </a:lnTo>
                  <a:lnTo>
                    <a:pt x="563" y="1125"/>
                  </a:lnTo>
                  <a:lnTo>
                    <a:pt x="580" y="1123"/>
                  </a:lnTo>
                  <a:lnTo>
                    <a:pt x="595" y="1115"/>
                  </a:lnTo>
                  <a:lnTo>
                    <a:pt x="608" y="1103"/>
                  </a:lnTo>
                  <a:lnTo>
                    <a:pt x="616" y="1087"/>
                  </a:lnTo>
                  <a:lnTo>
                    <a:pt x="619" y="1069"/>
                  </a:lnTo>
                  <a:lnTo>
                    <a:pt x="622" y="1052"/>
                  </a:lnTo>
                  <a:lnTo>
                    <a:pt x="630" y="1036"/>
                  </a:lnTo>
                  <a:lnTo>
                    <a:pt x="642" y="1024"/>
                  </a:lnTo>
                  <a:lnTo>
                    <a:pt x="658" y="1016"/>
                  </a:lnTo>
                  <a:lnTo>
                    <a:pt x="675" y="1013"/>
                  </a:lnTo>
                  <a:lnTo>
                    <a:pt x="692" y="1011"/>
                  </a:lnTo>
                  <a:lnTo>
                    <a:pt x="708" y="1003"/>
                  </a:lnTo>
                  <a:lnTo>
                    <a:pt x="720" y="990"/>
                  </a:lnTo>
                  <a:lnTo>
                    <a:pt x="728" y="975"/>
                  </a:lnTo>
                  <a:lnTo>
                    <a:pt x="731" y="957"/>
                  </a:lnTo>
                  <a:lnTo>
                    <a:pt x="728" y="939"/>
                  </a:lnTo>
                  <a:lnTo>
                    <a:pt x="720" y="924"/>
                  </a:lnTo>
                  <a:lnTo>
                    <a:pt x="708" y="912"/>
                  </a:lnTo>
                  <a:lnTo>
                    <a:pt x="692" y="903"/>
                  </a:lnTo>
                  <a:lnTo>
                    <a:pt x="675" y="900"/>
                  </a:lnTo>
                  <a:close/>
                  <a:moveTo>
                    <a:pt x="1625" y="788"/>
                  </a:moveTo>
                  <a:lnTo>
                    <a:pt x="1627" y="790"/>
                  </a:lnTo>
                  <a:lnTo>
                    <a:pt x="1633" y="796"/>
                  </a:lnTo>
                  <a:lnTo>
                    <a:pt x="1639" y="803"/>
                  </a:lnTo>
                  <a:lnTo>
                    <a:pt x="1646" y="810"/>
                  </a:lnTo>
                  <a:lnTo>
                    <a:pt x="1653" y="817"/>
                  </a:lnTo>
                  <a:lnTo>
                    <a:pt x="1658" y="825"/>
                  </a:lnTo>
                  <a:lnTo>
                    <a:pt x="1663" y="832"/>
                  </a:lnTo>
                  <a:lnTo>
                    <a:pt x="1675" y="848"/>
                  </a:lnTo>
                  <a:lnTo>
                    <a:pt x="1680" y="855"/>
                  </a:lnTo>
                  <a:lnTo>
                    <a:pt x="1684" y="863"/>
                  </a:lnTo>
                  <a:lnTo>
                    <a:pt x="1696" y="881"/>
                  </a:lnTo>
                  <a:lnTo>
                    <a:pt x="1700" y="889"/>
                  </a:lnTo>
                  <a:lnTo>
                    <a:pt x="1704" y="897"/>
                  </a:lnTo>
                  <a:lnTo>
                    <a:pt x="1705" y="900"/>
                  </a:lnTo>
                  <a:lnTo>
                    <a:pt x="2025" y="900"/>
                  </a:lnTo>
                  <a:lnTo>
                    <a:pt x="2042" y="903"/>
                  </a:lnTo>
                  <a:lnTo>
                    <a:pt x="2058" y="912"/>
                  </a:lnTo>
                  <a:lnTo>
                    <a:pt x="2070" y="924"/>
                  </a:lnTo>
                  <a:lnTo>
                    <a:pt x="2078" y="939"/>
                  </a:lnTo>
                  <a:lnTo>
                    <a:pt x="2081" y="957"/>
                  </a:lnTo>
                  <a:lnTo>
                    <a:pt x="2078" y="975"/>
                  </a:lnTo>
                  <a:lnTo>
                    <a:pt x="2070" y="990"/>
                  </a:lnTo>
                  <a:lnTo>
                    <a:pt x="2058" y="1003"/>
                  </a:lnTo>
                  <a:lnTo>
                    <a:pt x="2042" y="1011"/>
                  </a:lnTo>
                  <a:lnTo>
                    <a:pt x="2025" y="1013"/>
                  </a:lnTo>
                  <a:lnTo>
                    <a:pt x="1740" y="1013"/>
                  </a:lnTo>
                  <a:lnTo>
                    <a:pt x="1740" y="1014"/>
                  </a:lnTo>
                  <a:lnTo>
                    <a:pt x="1741" y="1021"/>
                  </a:lnTo>
                  <a:lnTo>
                    <a:pt x="1742" y="1029"/>
                  </a:lnTo>
                  <a:lnTo>
                    <a:pt x="1744" y="1069"/>
                  </a:lnTo>
                  <a:lnTo>
                    <a:pt x="1742" y="1110"/>
                  </a:lnTo>
                  <a:lnTo>
                    <a:pt x="1741" y="1117"/>
                  </a:lnTo>
                  <a:lnTo>
                    <a:pt x="1740" y="1125"/>
                  </a:lnTo>
                  <a:lnTo>
                    <a:pt x="1740" y="1125"/>
                  </a:lnTo>
                  <a:lnTo>
                    <a:pt x="1913" y="1125"/>
                  </a:lnTo>
                  <a:lnTo>
                    <a:pt x="1930" y="1128"/>
                  </a:lnTo>
                  <a:lnTo>
                    <a:pt x="1945" y="1137"/>
                  </a:lnTo>
                  <a:lnTo>
                    <a:pt x="1958" y="1149"/>
                  </a:lnTo>
                  <a:lnTo>
                    <a:pt x="1966" y="1164"/>
                  </a:lnTo>
                  <a:lnTo>
                    <a:pt x="1969" y="1182"/>
                  </a:lnTo>
                  <a:lnTo>
                    <a:pt x="1966" y="1200"/>
                  </a:lnTo>
                  <a:lnTo>
                    <a:pt x="1958" y="1215"/>
                  </a:lnTo>
                  <a:lnTo>
                    <a:pt x="1945" y="1228"/>
                  </a:lnTo>
                  <a:lnTo>
                    <a:pt x="1930" y="1236"/>
                  </a:lnTo>
                  <a:lnTo>
                    <a:pt x="1913" y="1238"/>
                  </a:lnTo>
                  <a:lnTo>
                    <a:pt x="1705" y="1238"/>
                  </a:lnTo>
                  <a:lnTo>
                    <a:pt x="1704" y="1242"/>
                  </a:lnTo>
                  <a:lnTo>
                    <a:pt x="1700" y="1250"/>
                  </a:lnTo>
                  <a:lnTo>
                    <a:pt x="1696" y="1258"/>
                  </a:lnTo>
                  <a:lnTo>
                    <a:pt x="1684" y="1276"/>
                  </a:lnTo>
                  <a:lnTo>
                    <a:pt x="1680" y="1283"/>
                  </a:lnTo>
                  <a:lnTo>
                    <a:pt x="1675" y="1291"/>
                  </a:lnTo>
                  <a:lnTo>
                    <a:pt x="1663" y="1307"/>
                  </a:lnTo>
                  <a:lnTo>
                    <a:pt x="1658" y="1315"/>
                  </a:lnTo>
                  <a:lnTo>
                    <a:pt x="1653" y="1321"/>
                  </a:lnTo>
                  <a:lnTo>
                    <a:pt x="1646" y="1329"/>
                  </a:lnTo>
                  <a:lnTo>
                    <a:pt x="1639" y="1336"/>
                  </a:lnTo>
                  <a:lnTo>
                    <a:pt x="1633" y="1342"/>
                  </a:lnTo>
                  <a:lnTo>
                    <a:pt x="1627" y="1349"/>
                  </a:lnTo>
                  <a:lnTo>
                    <a:pt x="1625" y="1350"/>
                  </a:lnTo>
                  <a:lnTo>
                    <a:pt x="2588" y="1350"/>
                  </a:lnTo>
                  <a:lnTo>
                    <a:pt x="2626" y="1348"/>
                  </a:lnTo>
                  <a:lnTo>
                    <a:pt x="2663" y="1340"/>
                  </a:lnTo>
                  <a:lnTo>
                    <a:pt x="2698" y="1328"/>
                  </a:lnTo>
                  <a:lnTo>
                    <a:pt x="2731" y="1311"/>
                  </a:lnTo>
                  <a:lnTo>
                    <a:pt x="2760" y="1290"/>
                  </a:lnTo>
                  <a:lnTo>
                    <a:pt x="2787" y="1265"/>
                  </a:lnTo>
                  <a:lnTo>
                    <a:pt x="2811" y="1238"/>
                  </a:lnTo>
                  <a:lnTo>
                    <a:pt x="2756" y="1238"/>
                  </a:lnTo>
                  <a:lnTo>
                    <a:pt x="2739" y="1236"/>
                  </a:lnTo>
                  <a:lnTo>
                    <a:pt x="2723" y="1228"/>
                  </a:lnTo>
                  <a:lnTo>
                    <a:pt x="2711" y="1215"/>
                  </a:lnTo>
                  <a:lnTo>
                    <a:pt x="2703" y="1200"/>
                  </a:lnTo>
                  <a:lnTo>
                    <a:pt x="2700" y="1182"/>
                  </a:lnTo>
                  <a:lnTo>
                    <a:pt x="2703" y="1164"/>
                  </a:lnTo>
                  <a:lnTo>
                    <a:pt x="2711" y="1149"/>
                  </a:lnTo>
                  <a:lnTo>
                    <a:pt x="2723" y="1137"/>
                  </a:lnTo>
                  <a:lnTo>
                    <a:pt x="2739" y="1128"/>
                  </a:lnTo>
                  <a:lnTo>
                    <a:pt x="2756" y="1125"/>
                  </a:lnTo>
                  <a:lnTo>
                    <a:pt x="2863" y="1125"/>
                  </a:lnTo>
                  <a:lnTo>
                    <a:pt x="2868" y="1098"/>
                  </a:lnTo>
                  <a:lnTo>
                    <a:pt x="2869" y="1069"/>
                  </a:lnTo>
                  <a:lnTo>
                    <a:pt x="2868" y="1040"/>
                  </a:lnTo>
                  <a:lnTo>
                    <a:pt x="2863" y="1013"/>
                  </a:lnTo>
                  <a:lnTo>
                    <a:pt x="2531" y="1013"/>
                  </a:lnTo>
                  <a:lnTo>
                    <a:pt x="2514" y="1011"/>
                  </a:lnTo>
                  <a:lnTo>
                    <a:pt x="2499" y="1003"/>
                  </a:lnTo>
                  <a:lnTo>
                    <a:pt x="2486" y="990"/>
                  </a:lnTo>
                  <a:lnTo>
                    <a:pt x="2478" y="975"/>
                  </a:lnTo>
                  <a:lnTo>
                    <a:pt x="2475" y="957"/>
                  </a:lnTo>
                  <a:lnTo>
                    <a:pt x="2478" y="939"/>
                  </a:lnTo>
                  <a:lnTo>
                    <a:pt x="2486" y="924"/>
                  </a:lnTo>
                  <a:lnTo>
                    <a:pt x="2499" y="912"/>
                  </a:lnTo>
                  <a:lnTo>
                    <a:pt x="2514" y="903"/>
                  </a:lnTo>
                  <a:lnTo>
                    <a:pt x="2531" y="900"/>
                  </a:lnTo>
                  <a:lnTo>
                    <a:pt x="2811" y="900"/>
                  </a:lnTo>
                  <a:lnTo>
                    <a:pt x="2787" y="873"/>
                  </a:lnTo>
                  <a:lnTo>
                    <a:pt x="2760" y="849"/>
                  </a:lnTo>
                  <a:lnTo>
                    <a:pt x="2731" y="828"/>
                  </a:lnTo>
                  <a:lnTo>
                    <a:pt x="2698" y="811"/>
                  </a:lnTo>
                  <a:lnTo>
                    <a:pt x="2663" y="799"/>
                  </a:lnTo>
                  <a:lnTo>
                    <a:pt x="2626" y="791"/>
                  </a:lnTo>
                  <a:lnTo>
                    <a:pt x="2588" y="788"/>
                  </a:lnTo>
                  <a:lnTo>
                    <a:pt x="1625" y="788"/>
                  </a:lnTo>
                  <a:close/>
                  <a:moveTo>
                    <a:pt x="1350" y="788"/>
                  </a:moveTo>
                  <a:lnTo>
                    <a:pt x="1308" y="791"/>
                  </a:lnTo>
                  <a:lnTo>
                    <a:pt x="1269" y="800"/>
                  </a:lnTo>
                  <a:lnTo>
                    <a:pt x="1231" y="814"/>
                  </a:lnTo>
                  <a:lnTo>
                    <a:pt x="1197" y="834"/>
                  </a:lnTo>
                  <a:lnTo>
                    <a:pt x="1166" y="857"/>
                  </a:lnTo>
                  <a:lnTo>
                    <a:pt x="1138" y="885"/>
                  </a:lnTo>
                  <a:lnTo>
                    <a:pt x="1114" y="917"/>
                  </a:lnTo>
                  <a:lnTo>
                    <a:pt x="1095" y="951"/>
                  </a:lnTo>
                  <a:lnTo>
                    <a:pt x="1081" y="988"/>
                  </a:lnTo>
                  <a:lnTo>
                    <a:pt x="1072" y="1028"/>
                  </a:lnTo>
                  <a:lnTo>
                    <a:pt x="1069" y="1069"/>
                  </a:lnTo>
                  <a:lnTo>
                    <a:pt x="1072" y="1111"/>
                  </a:lnTo>
                  <a:lnTo>
                    <a:pt x="1081" y="1151"/>
                  </a:lnTo>
                  <a:lnTo>
                    <a:pt x="1095" y="1188"/>
                  </a:lnTo>
                  <a:lnTo>
                    <a:pt x="1114" y="1222"/>
                  </a:lnTo>
                  <a:lnTo>
                    <a:pt x="1138" y="1254"/>
                  </a:lnTo>
                  <a:lnTo>
                    <a:pt x="1166" y="1282"/>
                  </a:lnTo>
                  <a:lnTo>
                    <a:pt x="1197" y="1305"/>
                  </a:lnTo>
                  <a:lnTo>
                    <a:pt x="1231" y="1325"/>
                  </a:lnTo>
                  <a:lnTo>
                    <a:pt x="1269" y="1339"/>
                  </a:lnTo>
                  <a:lnTo>
                    <a:pt x="1308" y="1347"/>
                  </a:lnTo>
                  <a:lnTo>
                    <a:pt x="1350" y="1350"/>
                  </a:lnTo>
                  <a:lnTo>
                    <a:pt x="1392" y="1347"/>
                  </a:lnTo>
                  <a:lnTo>
                    <a:pt x="1431" y="1339"/>
                  </a:lnTo>
                  <a:lnTo>
                    <a:pt x="1469" y="1325"/>
                  </a:lnTo>
                  <a:lnTo>
                    <a:pt x="1503" y="1305"/>
                  </a:lnTo>
                  <a:lnTo>
                    <a:pt x="1534" y="1282"/>
                  </a:lnTo>
                  <a:lnTo>
                    <a:pt x="1562" y="1254"/>
                  </a:lnTo>
                  <a:lnTo>
                    <a:pt x="1586" y="1222"/>
                  </a:lnTo>
                  <a:lnTo>
                    <a:pt x="1605" y="1188"/>
                  </a:lnTo>
                  <a:lnTo>
                    <a:pt x="1619" y="1151"/>
                  </a:lnTo>
                  <a:lnTo>
                    <a:pt x="1628" y="1111"/>
                  </a:lnTo>
                  <a:lnTo>
                    <a:pt x="1631" y="1069"/>
                  </a:lnTo>
                  <a:lnTo>
                    <a:pt x="1628" y="1028"/>
                  </a:lnTo>
                  <a:lnTo>
                    <a:pt x="1619" y="988"/>
                  </a:lnTo>
                  <a:lnTo>
                    <a:pt x="1605" y="951"/>
                  </a:lnTo>
                  <a:lnTo>
                    <a:pt x="1586" y="917"/>
                  </a:lnTo>
                  <a:lnTo>
                    <a:pt x="1562" y="885"/>
                  </a:lnTo>
                  <a:lnTo>
                    <a:pt x="1534" y="857"/>
                  </a:lnTo>
                  <a:lnTo>
                    <a:pt x="1503" y="834"/>
                  </a:lnTo>
                  <a:lnTo>
                    <a:pt x="1469" y="814"/>
                  </a:lnTo>
                  <a:lnTo>
                    <a:pt x="1431" y="800"/>
                  </a:lnTo>
                  <a:lnTo>
                    <a:pt x="1392" y="791"/>
                  </a:lnTo>
                  <a:lnTo>
                    <a:pt x="1350" y="788"/>
                  </a:lnTo>
                  <a:close/>
                  <a:moveTo>
                    <a:pt x="911" y="755"/>
                  </a:moveTo>
                  <a:lnTo>
                    <a:pt x="940" y="780"/>
                  </a:lnTo>
                  <a:lnTo>
                    <a:pt x="968" y="806"/>
                  </a:lnTo>
                  <a:lnTo>
                    <a:pt x="991" y="836"/>
                  </a:lnTo>
                  <a:lnTo>
                    <a:pt x="1013" y="868"/>
                  </a:lnTo>
                  <a:lnTo>
                    <a:pt x="1031" y="839"/>
                  </a:lnTo>
                  <a:lnTo>
                    <a:pt x="1052" y="812"/>
                  </a:lnTo>
                  <a:lnTo>
                    <a:pt x="1075" y="788"/>
                  </a:lnTo>
                  <a:lnTo>
                    <a:pt x="1069" y="788"/>
                  </a:lnTo>
                  <a:lnTo>
                    <a:pt x="1027" y="786"/>
                  </a:lnTo>
                  <a:lnTo>
                    <a:pt x="987" y="780"/>
                  </a:lnTo>
                  <a:lnTo>
                    <a:pt x="948" y="769"/>
                  </a:lnTo>
                  <a:lnTo>
                    <a:pt x="911" y="755"/>
                  </a:lnTo>
                  <a:close/>
                  <a:moveTo>
                    <a:pt x="1913" y="450"/>
                  </a:moveTo>
                  <a:lnTo>
                    <a:pt x="1895" y="453"/>
                  </a:lnTo>
                  <a:lnTo>
                    <a:pt x="1879" y="461"/>
                  </a:lnTo>
                  <a:lnTo>
                    <a:pt x="1868" y="474"/>
                  </a:lnTo>
                  <a:lnTo>
                    <a:pt x="1859" y="489"/>
                  </a:lnTo>
                  <a:lnTo>
                    <a:pt x="1856" y="506"/>
                  </a:lnTo>
                  <a:lnTo>
                    <a:pt x="1859" y="525"/>
                  </a:lnTo>
                  <a:lnTo>
                    <a:pt x="1868" y="540"/>
                  </a:lnTo>
                  <a:lnTo>
                    <a:pt x="1879" y="552"/>
                  </a:lnTo>
                  <a:lnTo>
                    <a:pt x="1895" y="561"/>
                  </a:lnTo>
                  <a:lnTo>
                    <a:pt x="1913" y="563"/>
                  </a:lnTo>
                  <a:lnTo>
                    <a:pt x="2250" y="563"/>
                  </a:lnTo>
                  <a:lnTo>
                    <a:pt x="2267" y="561"/>
                  </a:lnTo>
                  <a:lnTo>
                    <a:pt x="2283" y="552"/>
                  </a:lnTo>
                  <a:lnTo>
                    <a:pt x="2295" y="540"/>
                  </a:lnTo>
                  <a:lnTo>
                    <a:pt x="2303" y="525"/>
                  </a:lnTo>
                  <a:lnTo>
                    <a:pt x="2306" y="506"/>
                  </a:lnTo>
                  <a:lnTo>
                    <a:pt x="2303" y="489"/>
                  </a:lnTo>
                  <a:lnTo>
                    <a:pt x="2295" y="474"/>
                  </a:lnTo>
                  <a:lnTo>
                    <a:pt x="2283" y="461"/>
                  </a:lnTo>
                  <a:lnTo>
                    <a:pt x="2267" y="453"/>
                  </a:lnTo>
                  <a:lnTo>
                    <a:pt x="2250" y="450"/>
                  </a:lnTo>
                  <a:lnTo>
                    <a:pt x="1913" y="450"/>
                  </a:lnTo>
                  <a:close/>
                  <a:moveTo>
                    <a:pt x="1458" y="450"/>
                  </a:moveTo>
                  <a:lnTo>
                    <a:pt x="1450" y="490"/>
                  </a:lnTo>
                  <a:lnTo>
                    <a:pt x="1439" y="527"/>
                  </a:lnTo>
                  <a:lnTo>
                    <a:pt x="1424" y="563"/>
                  </a:lnTo>
                  <a:lnTo>
                    <a:pt x="1631" y="563"/>
                  </a:lnTo>
                  <a:lnTo>
                    <a:pt x="1649" y="561"/>
                  </a:lnTo>
                  <a:lnTo>
                    <a:pt x="1665" y="552"/>
                  </a:lnTo>
                  <a:lnTo>
                    <a:pt x="1676" y="540"/>
                  </a:lnTo>
                  <a:lnTo>
                    <a:pt x="1684" y="525"/>
                  </a:lnTo>
                  <a:lnTo>
                    <a:pt x="1688" y="506"/>
                  </a:lnTo>
                  <a:lnTo>
                    <a:pt x="1684" y="489"/>
                  </a:lnTo>
                  <a:lnTo>
                    <a:pt x="1676" y="474"/>
                  </a:lnTo>
                  <a:lnTo>
                    <a:pt x="1665" y="461"/>
                  </a:lnTo>
                  <a:lnTo>
                    <a:pt x="1649" y="453"/>
                  </a:lnTo>
                  <a:lnTo>
                    <a:pt x="1631" y="450"/>
                  </a:lnTo>
                  <a:lnTo>
                    <a:pt x="1458" y="450"/>
                  </a:lnTo>
                  <a:close/>
                  <a:moveTo>
                    <a:pt x="1969" y="225"/>
                  </a:moveTo>
                  <a:lnTo>
                    <a:pt x="1951" y="228"/>
                  </a:lnTo>
                  <a:lnTo>
                    <a:pt x="1936" y="236"/>
                  </a:lnTo>
                  <a:lnTo>
                    <a:pt x="1924" y="249"/>
                  </a:lnTo>
                  <a:lnTo>
                    <a:pt x="1916" y="264"/>
                  </a:lnTo>
                  <a:lnTo>
                    <a:pt x="1913" y="281"/>
                  </a:lnTo>
                  <a:lnTo>
                    <a:pt x="1916" y="300"/>
                  </a:lnTo>
                  <a:lnTo>
                    <a:pt x="1924" y="315"/>
                  </a:lnTo>
                  <a:lnTo>
                    <a:pt x="1936" y="327"/>
                  </a:lnTo>
                  <a:lnTo>
                    <a:pt x="1951" y="336"/>
                  </a:lnTo>
                  <a:lnTo>
                    <a:pt x="1969" y="338"/>
                  </a:lnTo>
                  <a:lnTo>
                    <a:pt x="2025" y="338"/>
                  </a:lnTo>
                  <a:lnTo>
                    <a:pt x="2042" y="336"/>
                  </a:lnTo>
                  <a:lnTo>
                    <a:pt x="2058" y="327"/>
                  </a:lnTo>
                  <a:lnTo>
                    <a:pt x="2070" y="315"/>
                  </a:lnTo>
                  <a:lnTo>
                    <a:pt x="2078" y="300"/>
                  </a:lnTo>
                  <a:lnTo>
                    <a:pt x="2081" y="281"/>
                  </a:lnTo>
                  <a:lnTo>
                    <a:pt x="2078" y="264"/>
                  </a:lnTo>
                  <a:lnTo>
                    <a:pt x="2070" y="249"/>
                  </a:lnTo>
                  <a:lnTo>
                    <a:pt x="2058" y="236"/>
                  </a:lnTo>
                  <a:lnTo>
                    <a:pt x="2042" y="228"/>
                  </a:lnTo>
                  <a:lnTo>
                    <a:pt x="2025" y="225"/>
                  </a:lnTo>
                  <a:lnTo>
                    <a:pt x="1969" y="225"/>
                  </a:lnTo>
                  <a:close/>
                  <a:moveTo>
                    <a:pt x="1424" y="225"/>
                  </a:moveTo>
                  <a:lnTo>
                    <a:pt x="1439" y="261"/>
                  </a:lnTo>
                  <a:lnTo>
                    <a:pt x="1450" y="299"/>
                  </a:lnTo>
                  <a:lnTo>
                    <a:pt x="1458" y="338"/>
                  </a:lnTo>
                  <a:lnTo>
                    <a:pt x="1744" y="338"/>
                  </a:lnTo>
                  <a:lnTo>
                    <a:pt x="1761" y="336"/>
                  </a:lnTo>
                  <a:lnTo>
                    <a:pt x="1776" y="327"/>
                  </a:lnTo>
                  <a:lnTo>
                    <a:pt x="1789" y="315"/>
                  </a:lnTo>
                  <a:lnTo>
                    <a:pt x="1797" y="300"/>
                  </a:lnTo>
                  <a:lnTo>
                    <a:pt x="1800" y="281"/>
                  </a:lnTo>
                  <a:lnTo>
                    <a:pt x="1797" y="264"/>
                  </a:lnTo>
                  <a:lnTo>
                    <a:pt x="1789" y="249"/>
                  </a:lnTo>
                  <a:lnTo>
                    <a:pt x="1776" y="236"/>
                  </a:lnTo>
                  <a:lnTo>
                    <a:pt x="1761" y="228"/>
                  </a:lnTo>
                  <a:lnTo>
                    <a:pt x="1744" y="225"/>
                  </a:lnTo>
                  <a:lnTo>
                    <a:pt x="1424" y="225"/>
                  </a:lnTo>
                  <a:close/>
                  <a:moveTo>
                    <a:pt x="1069" y="113"/>
                  </a:moveTo>
                  <a:lnTo>
                    <a:pt x="1027" y="116"/>
                  </a:lnTo>
                  <a:lnTo>
                    <a:pt x="988" y="125"/>
                  </a:lnTo>
                  <a:lnTo>
                    <a:pt x="950" y="139"/>
                  </a:lnTo>
                  <a:lnTo>
                    <a:pt x="915" y="159"/>
                  </a:lnTo>
                  <a:lnTo>
                    <a:pt x="885" y="182"/>
                  </a:lnTo>
                  <a:lnTo>
                    <a:pt x="857" y="210"/>
                  </a:lnTo>
                  <a:lnTo>
                    <a:pt x="833" y="242"/>
                  </a:lnTo>
                  <a:lnTo>
                    <a:pt x="814" y="276"/>
                  </a:lnTo>
                  <a:lnTo>
                    <a:pt x="800" y="313"/>
                  </a:lnTo>
                  <a:lnTo>
                    <a:pt x="791" y="353"/>
                  </a:lnTo>
                  <a:lnTo>
                    <a:pt x="788" y="394"/>
                  </a:lnTo>
                  <a:lnTo>
                    <a:pt x="791" y="436"/>
                  </a:lnTo>
                  <a:lnTo>
                    <a:pt x="800" y="476"/>
                  </a:lnTo>
                  <a:lnTo>
                    <a:pt x="814" y="513"/>
                  </a:lnTo>
                  <a:lnTo>
                    <a:pt x="833" y="547"/>
                  </a:lnTo>
                  <a:lnTo>
                    <a:pt x="857" y="579"/>
                  </a:lnTo>
                  <a:lnTo>
                    <a:pt x="885" y="607"/>
                  </a:lnTo>
                  <a:lnTo>
                    <a:pt x="915" y="630"/>
                  </a:lnTo>
                  <a:lnTo>
                    <a:pt x="950" y="650"/>
                  </a:lnTo>
                  <a:lnTo>
                    <a:pt x="988" y="664"/>
                  </a:lnTo>
                  <a:lnTo>
                    <a:pt x="1027" y="672"/>
                  </a:lnTo>
                  <a:lnTo>
                    <a:pt x="1069" y="675"/>
                  </a:lnTo>
                  <a:lnTo>
                    <a:pt x="1111" y="672"/>
                  </a:lnTo>
                  <a:lnTo>
                    <a:pt x="1150" y="664"/>
                  </a:lnTo>
                  <a:lnTo>
                    <a:pt x="1187" y="650"/>
                  </a:lnTo>
                  <a:lnTo>
                    <a:pt x="1222" y="630"/>
                  </a:lnTo>
                  <a:lnTo>
                    <a:pt x="1253" y="607"/>
                  </a:lnTo>
                  <a:lnTo>
                    <a:pt x="1280" y="579"/>
                  </a:lnTo>
                  <a:lnTo>
                    <a:pt x="1305" y="547"/>
                  </a:lnTo>
                  <a:lnTo>
                    <a:pt x="1323" y="513"/>
                  </a:lnTo>
                  <a:lnTo>
                    <a:pt x="1338" y="476"/>
                  </a:lnTo>
                  <a:lnTo>
                    <a:pt x="1347" y="436"/>
                  </a:lnTo>
                  <a:lnTo>
                    <a:pt x="1350" y="394"/>
                  </a:lnTo>
                  <a:lnTo>
                    <a:pt x="1347" y="353"/>
                  </a:lnTo>
                  <a:lnTo>
                    <a:pt x="1338" y="313"/>
                  </a:lnTo>
                  <a:lnTo>
                    <a:pt x="1323" y="276"/>
                  </a:lnTo>
                  <a:lnTo>
                    <a:pt x="1305" y="242"/>
                  </a:lnTo>
                  <a:lnTo>
                    <a:pt x="1280" y="210"/>
                  </a:lnTo>
                  <a:lnTo>
                    <a:pt x="1253" y="182"/>
                  </a:lnTo>
                  <a:lnTo>
                    <a:pt x="1222" y="159"/>
                  </a:lnTo>
                  <a:lnTo>
                    <a:pt x="1187" y="139"/>
                  </a:lnTo>
                  <a:lnTo>
                    <a:pt x="1150" y="125"/>
                  </a:lnTo>
                  <a:lnTo>
                    <a:pt x="1111" y="116"/>
                  </a:lnTo>
                  <a:lnTo>
                    <a:pt x="1069" y="113"/>
                  </a:lnTo>
                  <a:close/>
                  <a:moveTo>
                    <a:pt x="1069" y="0"/>
                  </a:moveTo>
                  <a:lnTo>
                    <a:pt x="2306" y="0"/>
                  </a:lnTo>
                  <a:lnTo>
                    <a:pt x="2352" y="3"/>
                  </a:lnTo>
                  <a:lnTo>
                    <a:pt x="2397" y="11"/>
                  </a:lnTo>
                  <a:lnTo>
                    <a:pt x="2440" y="24"/>
                  </a:lnTo>
                  <a:lnTo>
                    <a:pt x="2481" y="41"/>
                  </a:lnTo>
                  <a:lnTo>
                    <a:pt x="2519" y="64"/>
                  </a:lnTo>
                  <a:lnTo>
                    <a:pt x="2554" y="89"/>
                  </a:lnTo>
                  <a:lnTo>
                    <a:pt x="2586" y="119"/>
                  </a:lnTo>
                  <a:lnTo>
                    <a:pt x="2615" y="151"/>
                  </a:lnTo>
                  <a:lnTo>
                    <a:pt x="2641" y="187"/>
                  </a:lnTo>
                  <a:lnTo>
                    <a:pt x="2661" y="225"/>
                  </a:lnTo>
                  <a:lnTo>
                    <a:pt x="2250" y="225"/>
                  </a:lnTo>
                  <a:lnTo>
                    <a:pt x="2233" y="228"/>
                  </a:lnTo>
                  <a:lnTo>
                    <a:pt x="2216" y="236"/>
                  </a:lnTo>
                  <a:lnTo>
                    <a:pt x="2205" y="249"/>
                  </a:lnTo>
                  <a:lnTo>
                    <a:pt x="2197" y="264"/>
                  </a:lnTo>
                  <a:lnTo>
                    <a:pt x="2194" y="281"/>
                  </a:lnTo>
                  <a:lnTo>
                    <a:pt x="2197" y="300"/>
                  </a:lnTo>
                  <a:lnTo>
                    <a:pt x="2205" y="315"/>
                  </a:lnTo>
                  <a:lnTo>
                    <a:pt x="2216" y="327"/>
                  </a:lnTo>
                  <a:lnTo>
                    <a:pt x="2233" y="336"/>
                  </a:lnTo>
                  <a:lnTo>
                    <a:pt x="2250" y="338"/>
                  </a:lnTo>
                  <a:lnTo>
                    <a:pt x="2696" y="338"/>
                  </a:lnTo>
                  <a:lnTo>
                    <a:pt x="2699" y="366"/>
                  </a:lnTo>
                  <a:lnTo>
                    <a:pt x="2700" y="394"/>
                  </a:lnTo>
                  <a:lnTo>
                    <a:pt x="2699" y="423"/>
                  </a:lnTo>
                  <a:lnTo>
                    <a:pt x="2696" y="450"/>
                  </a:lnTo>
                  <a:lnTo>
                    <a:pt x="2475" y="450"/>
                  </a:lnTo>
                  <a:lnTo>
                    <a:pt x="2458" y="453"/>
                  </a:lnTo>
                  <a:lnTo>
                    <a:pt x="2442" y="461"/>
                  </a:lnTo>
                  <a:lnTo>
                    <a:pt x="2430" y="474"/>
                  </a:lnTo>
                  <a:lnTo>
                    <a:pt x="2422" y="489"/>
                  </a:lnTo>
                  <a:lnTo>
                    <a:pt x="2419" y="506"/>
                  </a:lnTo>
                  <a:lnTo>
                    <a:pt x="2422" y="525"/>
                  </a:lnTo>
                  <a:lnTo>
                    <a:pt x="2430" y="540"/>
                  </a:lnTo>
                  <a:lnTo>
                    <a:pt x="2442" y="552"/>
                  </a:lnTo>
                  <a:lnTo>
                    <a:pt x="2458" y="561"/>
                  </a:lnTo>
                  <a:lnTo>
                    <a:pt x="2475" y="563"/>
                  </a:lnTo>
                  <a:lnTo>
                    <a:pt x="2661" y="563"/>
                  </a:lnTo>
                  <a:lnTo>
                    <a:pt x="2645" y="594"/>
                  </a:lnTo>
                  <a:lnTo>
                    <a:pt x="2625" y="623"/>
                  </a:lnTo>
                  <a:lnTo>
                    <a:pt x="2604" y="651"/>
                  </a:lnTo>
                  <a:lnTo>
                    <a:pt x="2579" y="675"/>
                  </a:lnTo>
                  <a:lnTo>
                    <a:pt x="2588" y="675"/>
                  </a:lnTo>
                  <a:lnTo>
                    <a:pt x="2638" y="678"/>
                  </a:lnTo>
                  <a:lnTo>
                    <a:pt x="2686" y="687"/>
                  </a:lnTo>
                  <a:lnTo>
                    <a:pt x="2732" y="703"/>
                  </a:lnTo>
                  <a:lnTo>
                    <a:pt x="2775" y="723"/>
                  </a:lnTo>
                  <a:lnTo>
                    <a:pt x="2815" y="748"/>
                  </a:lnTo>
                  <a:lnTo>
                    <a:pt x="2851" y="778"/>
                  </a:lnTo>
                  <a:lnTo>
                    <a:pt x="2884" y="811"/>
                  </a:lnTo>
                  <a:lnTo>
                    <a:pt x="2913" y="849"/>
                  </a:lnTo>
                  <a:lnTo>
                    <a:pt x="2937" y="890"/>
                  </a:lnTo>
                  <a:lnTo>
                    <a:pt x="2957" y="933"/>
                  </a:lnTo>
                  <a:lnTo>
                    <a:pt x="2958" y="936"/>
                  </a:lnTo>
                  <a:lnTo>
                    <a:pt x="2958" y="938"/>
                  </a:lnTo>
                  <a:lnTo>
                    <a:pt x="2971" y="980"/>
                  </a:lnTo>
                  <a:lnTo>
                    <a:pt x="2978" y="1024"/>
                  </a:lnTo>
                  <a:lnTo>
                    <a:pt x="2981" y="1069"/>
                  </a:lnTo>
                  <a:lnTo>
                    <a:pt x="2978" y="1115"/>
                  </a:lnTo>
                  <a:lnTo>
                    <a:pt x="2971" y="1159"/>
                  </a:lnTo>
                  <a:lnTo>
                    <a:pt x="2958" y="1201"/>
                  </a:lnTo>
                  <a:lnTo>
                    <a:pt x="2957" y="1205"/>
                  </a:lnTo>
                  <a:lnTo>
                    <a:pt x="2939" y="1246"/>
                  </a:lnTo>
                  <a:lnTo>
                    <a:pt x="2918" y="1284"/>
                  </a:lnTo>
                  <a:lnTo>
                    <a:pt x="2892" y="1319"/>
                  </a:lnTo>
                  <a:lnTo>
                    <a:pt x="2863" y="1350"/>
                  </a:lnTo>
                  <a:lnTo>
                    <a:pt x="2981" y="1350"/>
                  </a:lnTo>
                  <a:lnTo>
                    <a:pt x="3027" y="1353"/>
                  </a:lnTo>
                  <a:lnTo>
                    <a:pt x="3072" y="1362"/>
                  </a:lnTo>
                  <a:lnTo>
                    <a:pt x="3115" y="1374"/>
                  </a:lnTo>
                  <a:lnTo>
                    <a:pt x="3156" y="1391"/>
                  </a:lnTo>
                  <a:lnTo>
                    <a:pt x="3194" y="1414"/>
                  </a:lnTo>
                  <a:lnTo>
                    <a:pt x="3229" y="1439"/>
                  </a:lnTo>
                  <a:lnTo>
                    <a:pt x="3261" y="1469"/>
                  </a:lnTo>
                  <a:lnTo>
                    <a:pt x="3290" y="1502"/>
                  </a:lnTo>
                  <a:lnTo>
                    <a:pt x="3316" y="1538"/>
                  </a:lnTo>
                  <a:lnTo>
                    <a:pt x="3336" y="1575"/>
                  </a:lnTo>
                  <a:lnTo>
                    <a:pt x="2925" y="1575"/>
                  </a:lnTo>
                  <a:lnTo>
                    <a:pt x="2908" y="1578"/>
                  </a:lnTo>
                  <a:lnTo>
                    <a:pt x="2891" y="1587"/>
                  </a:lnTo>
                  <a:lnTo>
                    <a:pt x="2880" y="1599"/>
                  </a:lnTo>
                  <a:lnTo>
                    <a:pt x="2872" y="1614"/>
                  </a:lnTo>
                  <a:lnTo>
                    <a:pt x="2869" y="1632"/>
                  </a:lnTo>
                  <a:lnTo>
                    <a:pt x="2872" y="1650"/>
                  </a:lnTo>
                  <a:lnTo>
                    <a:pt x="2880" y="1665"/>
                  </a:lnTo>
                  <a:lnTo>
                    <a:pt x="2891" y="1678"/>
                  </a:lnTo>
                  <a:lnTo>
                    <a:pt x="2908" y="1686"/>
                  </a:lnTo>
                  <a:lnTo>
                    <a:pt x="2925" y="1688"/>
                  </a:lnTo>
                  <a:lnTo>
                    <a:pt x="3371" y="1688"/>
                  </a:lnTo>
                  <a:lnTo>
                    <a:pt x="3374" y="1717"/>
                  </a:lnTo>
                  <a:lnTo>
                    <a:pt x="3375" y="1744"/>
                  </a:lnTo>
                  <a:lnTo>
                    <a:pt x="3374" y="1773"/>
                  </a:lnTo>
                  <a:lnTo>
                    <a:pt x="3371" y="1800"/>
                  </a:lnTo>
                  <a:lnTo>
                    <a:pt x="3150" y="1800"/>
                  </a:lnTo>
                  <a:lnTo>
                    <a:pt x="3133" y="1804"/>
                  </a:lnTo>
                  <a:lnTo>
                    <a:pt x="3117" y="1812"/>
                  </a:lnTo>
                  <a:lnTo>
                    <a:pt x="3105" y="1824"/>
                  </a:lnTo>
                  <a:lnTo>
                    <a:pt x="3097" y="1839"/>
                  </a:lnTo>
                  <a:lnTo>
                    <a:pt x="3094" y="1857"/>
                  </a:lnTo>
                  <a:lnTo>
                    <a:pt x="3097" y="1875"/>
                  </a:lnTo>
                  <a:lnTo>
                    <a:pt x="3105" y="1890"/>
                  </a:lnTo>
                  <a:lnTo>
                    <a:pt x="3117" y="1903"/>
                  </a:lnTo>
                  <a:lnTo>
                    <a:pt x="3133" y="1911"/>
                  </a:lnTo>
                  <a:lnTo>
                    <a:pt x="3150" y="1913"/>
                  </a:lnTo>
                  <a:lnTo>
                    <a:pt x="3336" y="1913"/>
                  </a:lnTo>
                  <a:lnTo>
                    <a:pt x="3316" y="1952"/>
                  </a:lnTo>
                  <a:lnTo>
                    <a:pt x="3290" y="1988"/>
                  </a:lnTo>
                  <a:lnTo>
                    <a:pt x="3261" y="2020"/>
                  </a:lnTo>
                  <a:lnTo>
                    <a:pt x="3229" y="2050"/>
                  </a:lnTo>
                  <a:lnTo>
                    <a:pt x="3194" y="2076"/>
                  </a:lnTo>
                  <a:lnTo>
                    <a:pt x="3156" y="2097"/>
                  </a:lnTo>
                  <a:lnTo>
                    <a:pt x="3115" y="2114"/>
                  </a:lnTo>
                  <a:lnTo>
                    <a:pt x="3072" y="2128"/>
                  </a:lnTo>
                  <a:lnTo>
                    <a:pt x="3027" y="2136"/>
                  </a:lnTo>
                  <a:lnTo>
                    <a:pt x="2981" y="2138"/>
                  </a:lnTo>
                  <a:lnTo>
                    <a:pt x="394" y="2138"/>
                  </a:lnTo>
                  <a:lnTo>
                    <a:pt x="345" y="2135"/>
                  </a:lnTo>
                  <a:lnTo>
                    <a:pt x="297" y="2127"/>
                  </a:lnTo>
                  <a:lnTo>
                    <a:pt x="252" y="2111"/>
                  </a:lnTo>
                  <a:lnTo>
                    <a:pt x="209" y="2092"/>
                  </a:lnTo>
                  <a:lnTo>
                    <a:pt x="169" y="2067"/>
                  </a:lnTo>
                  <a:lnTo>
                    <a:pt x="132" y="2039"/>
                  </a:lnTo>
                  <a:lnTo>
                    <a:pt x="99" y="2006"/>
                  </a:lnTo>
                  <a:lnTo>
                    <a:pt x="71" y="1969"/>
                  </a:lnTo>
                  <a:lnTo>
                    <a:pt x="46" y="1929"/>
                  </a:lnTo>
                  <a:lnTo>
                    <a:pt x="27" y="1886"/>
                  </a:lnTo>
                  <a:lnTo>
                    <a:pt x="12" y="1841"/>
                  </a:lnTo>
                  <a:lnTo>
                    <a:pt x="3" y="1794"/>
                  </a:lnTo>
                  <a:lnTo>
                    <a:pt x="0" y="1744"/>
                  </a:lnTo>
                  <a:lnTo>
                    <a:pt x="3" y="1695"/>
                  </a:lnTo>
                  <a:lnTo>
                    <a:pt x="12" y="1648"/>
                  </a:lnTo>
                  <a:lnTo>
                    <a:pt x="27" y="1602"/>
                  </a:lnTo>
                  <a:lnTo>
                    <a:pt x="46" y="1560"/>
                  </a:lnTo>
                  <a:lnTo>
                    <a:pt x="71" y="1520"/>
                  </a:lnTo>
                  <a:lnTo>
                    <a:pt x="99" y="1483"/>
                  </a:lnTo>
                  <a:lnTo>
                    <a:pt x="132" y="1451"/>
                  </a:lnTo>
                  <a:lnTo>
                    <a:pt x="169" y="1421"/>
                  </a:lnTo>
                  <a:lnTo>
                    <a:pt x="209" y="1397"/>
                  </a:lnTo>
                  <a:lnTo>
                    <a:pt x="252" y="1377"/>
                  </a:lnTo>
                  <a:lnTo>
                    <a:pt x="297" y="1363"/>
                  </a:lnTo>
                  <a:lnTo>
                    <a:pt x="345" y="1353"/>
                  </a:lnTo>
                  <a:lnTo>
                    <a:pt x="394" y="1350"/>
                  </a:lnTo>
                  <a:lnTo>
                    <a:pt x="397" y="1351"/>
                  </a:lnTo>
                  <a:lnTo>
                    <a:pt x="400" y="1351"/>
                  </a:lnTo>
                  <a:lnTo>
                    <a:pt x="370" y="1319"/>
                  </a:lnTo>
                  <a:lnTo>
                    <a:pt x="345" y="1283"/>
                  </a:lnTo>
                  <a:lnTo>
                    <a:pt x="322" y="1245"/>
                  </a:lnTo>
                  <a:lnTo>
                    <a:pt x="305" y="1204"/>
                  </a:lnTo>
                  <a:lnTo>
                    <a:pt x="293" y="1161"/>
                  </a:lnTo>
                  <a:lnTo>
                    <a:pt x="284" y="1116"/>
                  </a:lnTo>
                  <a:lnTo>
                    <a:pt x="281" y="1069"/>
                  </a:lnTo>
                  <a:lnTo>
                    <a:pt x="284" y="1020"/>
                  </a:lnTo>
                  <a:lnTo>
                    <a:pt x="294" y="973"/>
                  </a:lnTo>
                  <a:lnTo>
                    <a:pt x="308" y="927"/>
                  </a:lnTo>
                  <a:lnTo>
                    <a:pt x="327" y="885"/>
                  </a:lnTo>
                  <a:lnTo>
                    <a:pt x="352" y="845"/>
                  </a:lnTo>
                  <a:lnTo>
                    <a:pt x="380" y="808"/>
                  </a:lnTo>
                  <a:lnTo>
                    <a:pt x="413" y="775"/>
                  </a:lnTo>
                  <a:lnTo>
                    <a:pt x="450" y="746"/>
                  </a:lnTo>
                  <a:lnTo>
                    <a:pt x="490" y="722"/>
                  </a:lnTo>
                  <a:lnTo>
                    <a:pt x="533" y="702"/>
                  </a:lnTo>
                  <a:lnTo>
                    <a:pt x="578" y="687"/>
                  </a:lnTo>
                  <a:lnTo>
                    <a:pt x="626" y="678"/>
                  </a:lnTo>
                  <a:lnTo>
                    <a:pt x="675" y="675"/>
                  </a:lnTo>
                  <a:lnTo>
                    <a:pt x="717" y="678"/>
                  </a:lnTo>
                  <a:lnTo>
                    <a:pt x="757" y="684"/>
                  </a:lnTo>
                  <a:lnTo>
                    <a:pt x="796" y="695"/>
                  </a:lnTo>
                  <a:lnTo>
                    <a:pt x="833" y="709"/>
                  </a:lnTo>
                  <a:lnTo>
                    <a:pt x="799" y="680"/>
                  </a:lnTo>
                  <a:lnTo>
                    <a:pt x="768" y="648"/>
                  </a:lnTo>
                  <a:lnTo>
                    <a:pt x="740" y="612"/>
                  </a:lnTo>
                  <a:lnTo>
                    <a:pt x="718" y="573"/>
                  </a:lnTo>
                  <a:lnTo>
                    <a:pt x="700" y="531"/>
                  </a:lnTo>
                  <a:lnTo>
                    <a:pt x="686" y="488"/>
                  </a:lnTo>
                  <a:lnTo>
                    <a:pt x="678" y="442"/>
                  </a:lnTo>
                  <a:lnTo>
                    <a:pt x="675" y="394"/>
                  </a:lnTo>
                  <a:lnTo>
                    <a:pt x="678" y="345"/>
                  </a:lnTo>
                  <a:lnTo>
                    <a:pt x="687" y="298"/>
                  </a:lnTo>
                  <a:lnTo>
                    <a:pt x="702" y="252"/>
                  </a:lnTo>
                  <a:lnTo>
                    <a:pt x="721" y="210"/>
                  </a:lnTo>
                  <a:lnTo>
                    <a:pt x="746" y="170"/>
                  </a:lnTo>
                  <a:lnTo>
                    <a:pt x="774" y="133"/>
                  </a:lnTo>
                  <a:lnTo>
                    <a:pt x="807" y="100"/>
                  </a:lnTo>
                  <a:lnTo>
                    <a:pt x="844" y="71"/>
                  </a:lnTo>
                  <a:lnTo>
                    <a:pt x="884" y="47"/>
                  </a:lnTo>
                  <a:lnTo>
                    <a:pt x="927" y="27"/>
                  </a:lnTo>
                  <a:lnTo>
                    <a:pt x="972" y="12"/>
                  </a:lnTo>
                  <a:lnTo>
                    <a:pt x="1020" y="3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9067947" y="3460750"/>
            <a:ext cx="595313" cy="555625"/>
            <a:chOff x="9067800" y="3460750"/>
            <a:chExt cx="59531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57"/>
            <p:cNvSpPr>
              <a:spLocks/>
            </p:cNvSpPr>
            <p:nvPr/>
          </p:nvSpPr>
          <p:spPr bwMode="auto">
            <a:xfrm>
              <a:off x="9107488" y="3862388"/>
              <a:ext cx="30163" cy="109538"/>
            </a:xfrm>
            <a:custGeom>
              <a:avLst/>
              <a:gdLst>
                <a:gd name="T0" fmla="*/ 111 w 169"/>
                <a:gd name="T1" fmla="*/ 0 h 616"/>
                <a:gd name="T2" fmla="*/ 127 w 169"/>
                <a:gd name="T3" fmla="*/ 1 h 616"/>
                <a:gd name="T4" fmla="*/ 140 w 169"/>
                <a:gd name="T5" fmla="*/ 7 h 616"/>
                <a:gd name="T6" fmla="*/ 152 w 169"/>
                <a:gd name="T7" fmla="*/ 16 h 616"/>
                <a:gd name="T8" fmla="*/ 162 w 169"/>
                <a:gd name="T9" fmla="*/ 27 h 616"/>
                <a:gd name="T10" fmla="*/ 167 w 169"/>
                <a:gd name="T11" fmla="*/ 41 h 616"/>
                <a:gd name="T12" fmla="*/ 169 w 169"/>
                <a:gd name="T13" fmla="*/ 55 h 616"/>
                <a:gd name="T14" fmla="*/ 167 w 169"/>
                <a:gd name="T15" fmla="*/ 69 h 616"/>
                <a:gd name="T16" fmla="*/ 162 w 169"/>
                <a:gd name="T17" fmla="*/ 84 h 616"/>
                <a:gd name="T18" fmla="*/ 155 w 169"/>
                <a:gd name="T19" fmla="*/ 95 h 616"/>
                <a:gd name="T20" fmla="*/ 147 w 169"/>
                <a:gd name="T21" fmla="*/ 111 h 616"/>
                <a:gd name="T22" fmla="*/ 139 w 169"/>
                <a:gd name="T23" fmla="*/ 133 h 616"/>
                <a:gd name="T24" fmla="*/ 132 w 169"/>
                <a:gd name="T25" fmla="*/ 158 h 616"/>
                <a:gd name="T26" fmla="*/ 124 w 169"/>
                <a:gd name="T27" fmla="*/ 189 h 616"/>
                <a:gd name="T28" fmla="*/ 118 w 169"/>
                <a:gd name="T29" fmla="*/ 224 h 616"/>
                <a:gd name="T30" fmla="*/ 114 w 169"/>
                <a:gd name="T31" fmla="*/ 264 h 616"/>
                <a:gd name="T32" fmla="*/ 113 w 169"/>
                <a:gd name="T33" fmla="*/ 308 h 616"/>
                <a:gd name="T34" fmla="*/ 114 w 169"/>
                <a:gd name="T35" fmla="*/ 353 h 616"/>
                <a:gd name="T36" fmla="*/ 118 w 169"/>
                <a:gd name="T37" fmla="*/ 392 h 616"/>
                <a:gd name="T38" fmla="*/ 124 w 169"/>
                <a:gd name="T39" fmla="*/ 427 h 616"/>
                <a:gd name="T40" fmla="*/ 132 w 169"/>
                <a:gd name="T41" fmla="*/ 458 h 616"/>
                <a:gd name="T42" fmla="*/ 139 w 169"/>
                <a:gd name="T43" fmla="*/ 483 h 616"/>
                <a:gd name="T44" fmla="*/ 147 w 169"/>
                <a:gd name="T45" fmla="*/ 504 h 616"/>
                <a:gd name="T46" fmla="*/ 155 w 169"/>
                <a:gd name="T47" fmla="*/ 520 h 616"/>
                <a:gd name="T48" fmla="*/ 162 w 169"/>
                <a:gd name="T49" fmla="*/ 533 h 616"/>
                <a:gd name="T50" fmla="*/ 167 w 169"/>
                <a:gd name="T51" fmla="*/ 547 h 616"/>
                <a:gd name="T52" fmla="*/ 169 w 169"/>
                <a:gd name="T53" fmla="*/ 561 h 616"/>
                <a:gd name="T54" fmla="*/ 167 w 169"/>
                <a:gd name="T55" fmla="*/ 575 h 616"/>
                <a:gd name="T56" fmla="*/ 162 w 169"/>
                <a:gd name="T57" fmla="*/ 589 h 616"/>
                <a:gd name="T58" fmla="*/ 152 w 169"/>
                <a:gd name="T59" fmla="*/ 600 h 616"/>
                <a:gd name="T60" fmla="*/ 140 w 169"/>
                <a:gd name="T61" fmla="*/ 609 h 616"/>
                <a:gd name="T62" fmla="*/ 127 w 169"/>
                <a:gd name="T63" fmla="*/ 615 h 616"/>
                <a:gd name="T64" fmla="*/ 113 w 169"/>
                <a:gd name="T65" fmla="*/ 616 h 616"/>
                <a:gd name="T66" fmla="*/ 98 w 169"/>
                <a:gd name="T67" fmla="*/ 615 h 616"/>
                <a:gd name="T68" fmla="*/ 85 w 169"/>
                <a:gd name="T69" fmla="*/ 609 h 616"/>
                <a:gd name="T70" fmla="*/ 73 w 169"/>
                <a:gd name="T71" fmla="*/ 600 h 616"/>
                <a:gd name="T72" fmla="*/ 63 w 169"/>
                <a:gd name="T73" fmla="*/ 589 h 616"/>
                <a:gd name="T74" fmla="*/ 56 w 169"/>
                <a:gd name="T75" fmla="*/ 574 h 616"/>
                <a:gd name="T76" fmla="*/ 48 w 169"/>
                <a:gd name="T77" fmla="*/ 557 h 616"/>
                <a:gd name="T78" fmla="*/ 39 w 169"/>
                <a:gd name="T79" fmla="*/ 535 h 616"/>
                <a:gd name="T80" fmla="*/ 30 w 169"/>
                <a:gd name="T81" fmla="*/ 508 h 616"/>
                <a:gd name="T82" fmla="*/ 20 w 169"/>
                <a:gd name="T83" fmla="*/ 476 h 616"/>
                <a:gd name="T84" fmla="*/ 12 w 169"/>
                <a:gd name="T85" fmla="*/ 440 h 616"/>
                <a:gd name="T86" fmla="*/ 6 w 169"/>
                <a:gd name="T87" fmla="*/ 401 h 616"/>
                <a:gd name="T88" fmla="*/ 2 w 169"/>
                <a:gd name="T89" fmla="*/ 357 h 616"/>
                <a:gd name="T90" fmla="*/ 0 w 169"/>
                <a:gd name="T91" fmla="*/ 308 h 616"/>
                <a:gd name="T92" fmla="*/ 2 w 169"/>
                <a:gd name="T93" fmla="*/ 259 h 616"/>
                <a:gd name="T94" fmla="*/ 6 w 169"/>
                <a:gd name="T95" fmla="*/ 215 h 616"/>
                <a:gd name="T96" fmla="*/ 12 w 169"/>
                <a:gd name="T97" fmla="*/ 176 h 616"/>
                <a:gd name="T98" fmla="*/ 20 w 169"/>
                <a:gd name="T99" fmla="*/ 140 h 616"/>
                <a:gd name="T100" fmla="*/ 30 w 169"/>
                <a:gd name="T101" fmla="*/ 108 h 616"/>
                <a:gd name="T102" fmla="*/ 39 w 169"/>
                <a:gd name="T103" fmla="*/ 81 h 616"/>
                <a:gd name="T104" fmla="*/ 48 w 169"/>
                <a:gd name="T105" fmla="*/ 59 h 616"/>
                <a:gd name="T106" fmla="*/ 56 w 169"/>
                <a:gd name="T107" fmla="*/ 41 h 616"/>
                <a:gd name="T108" fmla="*/ 63 w 169"/>
                <a:gd name="T109" fmla="*/ 27 h 616"/>
                <a:gd name="T110" fmla="*/ 73 w 169"/>
                <a:gd name="T111" fmla="*/ 16 h 616"/>
                <a:gd name="T112" fmla="*/ 84 w 169"/>
                <a:gd name="T113" fmla="*/ 7 h 616"/>
                <a:gd name="T114" fmla="*/ 97 w 169"/>
                <a:gd name="T115" fmla="*/ 2 h 616"/>
                <a:gd name="T116" fmla="*/ 111 w 169"/>
                <a:gd name="T117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616">
                  <a:moveTo>
                    <a:pt x="111" y="0"/>
                  </a:moveTo>
                  <a:lnTo>
                    <a:pt x="127" y="1"/>
                  </a:lnTo>
                  <a:lnTo>
                    <a:pt x="140" y="7"/>
                  </a:lnTo>
                  <a:lnTo>
                    <a:pt x="152" y="16"/>
                  </a:lnTo>
                  <a:lnTo>
                    <a:pt x="162" y="27"/>
                  </a:lnTo>
                  <a:lnTo>
                    <a:pt x="167" y="41"/>
                  </a:lnTo>
                  <a:lnTo>
                    <a:pt x="169" y="55"/>
                  </a:lnTo>
                  <a:lnTo>
                    <a:pt x="167" y="69"/>
                  </a:lnTo>
                  <a:lnTo>
                    <a:pt x="162" y="84"/>
                  </a:lnTo>
                  <a:lnTo>
                    <a:pt x="155" y="95"/>
                  </a:lnTo>
                  <a:lnTo>
                    <a:pt x="147" y="111"/>
                  </a:lnTo>
                  <a:lnTo>
                    <a:pt x="139" y="133"/>
                  </a:lnTo>
                  <a:lnTo>
                    <a:pt x="132" y="158"/>
                  </a:lnTo>
                  <a:lnTo>
                    <a:pt x="124" y="189"/>
                  </a:lnTo>
                  <a:lnTo>
                    <a:pt x="118" y="224"/>
                  </a:lnTo>
                  <a:lnTo>
                    <a:pt x="114" y="264"/>
                  </a:lnTo>
                  <a:lnTo>
                    <a:pt x="113" y="308"/>
                  </a:lnTo>
                  <a:lnTo>
                    <a:pt x="114" y="353"/>
                  </a:lnTo>
                  <a:lnTo>
                    <a:pt x="118" y="392"/>
                  </a:lnTo>
                  <a:lnTo>
                    <a:pt x="124" y="427"/>
                  </a:lnTo>
                  <a:lnTo>
                    <a:pt x="132" y="458"/>
                  </a:lnTo>
                  <a:lnTo>
                    <a:pt x="139" y="483"/>
                  </a:lnTo>
                  <a:lnTo>
                    <a:pt x="147" y="504"/>
                  </a:lnTo>
                  <a:lnTo>
                    <a:pt x="155" y="520"/>
                  </a:lnTo>
                  <a:lnTo>
                    <a:pt x="162" y="533"/>
                  </a:lnTo>
                  <a:lnTo>
                    <a:pt x="167" y="547"/>
                  </a:lnTo>
                  <a:lnTo>
                    <a:pt x="169" y="561"/>
                  </a:lnTo>
                  <a:lnTo>
                    <a:pt x="167" y="575"/>
                  </a:lnTo>
                  <a:lnTo>
                    <a:pt x="162" y="589"/>
                  </a:lnTo>
                  <a:lnTo>
                    <a:pt x="152" y="600"/>
                  </a:lnTo>
                  <a:lnTo>
                    <a:pt x="140" y="609"/>
                  </a:lnTo>
                  <a:lnTo>
                    <a:pt x="127" y="615"/>
                  </a:lnTo>
                  <a:lnTo>
                    <a:pt x="113" y="616"/>
                  </a:lnTo>
                  <a:lnTo>
                    <a:pt x="98" y="615"/>
                  </a:lnTo>
                  <a:lnTo>
                    <a:pt x="85" y="609"/>
                  </a:lnTo>
                  <a:lnTo>
                    <a:pt x="73" y="600"/>
                  </a:lnTo>
                  <a:lnTo>
                    <a:pt x="63" y="589"/>
                  </a:lnTo>
                  <a:lnTo>
                    <a:pt x="56" y="574"/>
                  </a:lnTo>
                  <a:lnTo>
                    <a:pt x="48" y="557"/>
                  </a:lnTo>
                  <a:lnTo>
                    <a:pt x="39" y="535"/>
                  </a:lnTo>
                  <a:lnTo>
                    <a:pt x="30" y="508"/>
                  </a:lnTo>
                  <a:lnTo>
                    <a:pt x="20" y="476"/>
                  </a:lnTo>
                  <a:lnTo>
                    <a:pt x="12" y="440"/>
                  </a:lnTo>
                  <a:lnTo>
                    <a:pt x="6" y="401"/>
                  </a:lnTo>
                  <a:lnTo>
                    <a:pt x="2" y="357"/>
                  </a:lnTo>
                  <a:lnTo>
                    <a:pt x="0" y="308"/>
                  </a:lnTo>
                  <a:lnTo>
                    <a:pt x="2" y="259"/>
                  </a:lnTo>
                  <a:lnTo>
                    <a:pt x="6" y="215"/>
                  </a:lnTo>
                  <a:lnTo>
                    <a:pt x="12" y="176"/>
                  </a:lnTo>
                  <a:lnTo>
                    <a:pt x="20" y="140"/>
                  </a:lnTo>
                  <a:lnTo>
                    <a:pt x="30" y="108"/>
                  </a:lnTo>
                  <a:lnTo>
                    <a:pt x="39" y="81"/>
                  </a:lnTo>
                  <a:lnTo>
                    <a:pt x="48" y="59"/>
                  </a:lnTo>
                  <a:lnTo>
                    <a:pt x="56" y="41"/>
                  </a:lnTo>
                  <a:lnTo>
                    <a:pt x="63" y="27"/>
                  </a:lnTo>
                  <a:lnTo>
                    <a:pt x="73" y="16"/>
                  </a:lnTo>
                  <a:lnTo>
                    <a:pt x="84" y="7"/>
                  </a:lnTo>
                  <a:lnTo>
                    <a:pt x="97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58"/>
            <p:cNvSpPr>
              <a:spLocks noEditPoints="1"/>
            </p:cNvSpPr>
            <p:nvPr/>
          </p:nvSpPr>
          <p:spPr bwMode="auto">
            <a:xfrm>
              <a:off x="9067800" y="3460750"/>
              <a:ext cx="595313" cy="555625"/>
            </a:xfrm>
            <a:custGeom>
              <a:avLst/>
              <a:gdLst>
                <a:gd name="T0" fmla="*/ 2486 w 3373"/>
                <a:gd name="T1" fmla="*/ 2902 h 3149"/>
                <a:gd name="T2" fmla="*/ 3034 w 3373"/>
                <a:gd name="T3" fmla="*/ 2886 h 3149"/>
                <a:gd name="T4" fmla="*/ 1463 w 3373"/>
                <a:gd name="T5" fmla="*/ 2812 h 3149"/>
                <a:gd name="T6" fmla="*/ 1430 w 3373"/>
                <a:gd name="T7" fmla="*/ 2914 h 3149"/>
                <a:gd name="T8" fmla="*/ 2194 w 3373"/>
                <a:gd name="T9" fmla="*/ 2868 h 3149"/>
                <a:gd name="T10" fmla="*/ 636 w 3373"/>
                <a:gd name="T11" fmla="*/ 2851 h 3149"/>
                <a:gd name="T12" fmla="*/ 1181 w 3373"/>
                <a:gd name="T13" fmla="*/ 2868 h 3149"/>
                <a:gd name="T14" fmla="*/ 2120 w 3373"/>
                <a:gd name="T15" fmla="*/ 2533 h 3149"/>
                <a:gd name="T16" fmla="*/ 2120 w 3373"/>
                <a:gd name="T17" fmla="*/ 2641 h 3149"/>
                <a:gd name="T18" fmla="*/ 2528 w 3373"/>
                <a:gd name="T19" fmla="*/ 2569 h 3149"/>
                <a:gd name="T20" fmla="*/ 1711 w 3373"/>
                <a:gd name="T21" fmla="*/ 2542 h 3149"/>
                <a:gd name="T22" fmla="*/ 1744 w 3373"/>
                <a:gd name="T23" fmla="*/ 2643 h 3149"/>
                <a:gd name="T24" fmla="*/ 1958 w 3373"/>
                <a:gd name="T25" fmla="*/ 2554 h 3149"/>
                <a:gd name="T26" fmla="*/ 799 w 3373"/>
                <a:gd name="T27" fmla="*/ 2554 h 3149"/>
                <a:gd name="T28" fmla="*/ 1406 w 3373"/>
                <a:gd name="T29" fmla="*/ 2643 h 3149"/>
                <a:gd name="T30" fmla="*/ 1439 w 3373"/>
                <a:gd name="T31" fmla="*/ 2542 h 3149"/>
                <a:gd name="T32" fmla="*/ 1241 w 3373"/>
                <a:gd name="T33" fmla="*/ 2288 h 3149"/>
                <a:gd name="T34" fmla="*/ 2211 w 3373"/>
                <a:gd name="T35" fmla="*/ 2359 h 3149"/>
                <a:gd name="T36" fmla="*/ 2211 w 3373"/>
                <a:gd name="T37" fmla="*/ 2252 h 3149"/>
                <a:gd name="T38" fmla="*/ 1086 w 3373"/>
                <a:gd name="T39" fmla="*/ 2359 h 3149"/>
                <a:gd name="T40" fmla="*/ 1086 w 3373"/>
                <a:gd name="T41" fmla="*/ 2252 h 3149"/>
                <a:gd name="T42" fmla="*/ 217 w 3373"/>
                <a:gd name="T43" fmla="*/ 2213 h 3149"/>
                <a:gd name="T44" fmla="*/ 113 w 3373"/>
                <a:gd name="T45" fmla="*/ 2587 h 3149"/>
                <a:gd name="T46" fmla="*/ 217 w 3373"/>
                <a:gd name="T47" fmla="*/ 2961 h 3149"/>
                <a:gd name="T48" fmla="*/ 411 w 3373"/>
                <a:gd name="T49" fmla="*/ 3009 h 3149"/>
                <a:gd name="T50" fmla="*/ 554 w 3373"/>
                <a:gd name="T51" fmla="*/ 2703 h 3149"/>
                <a:gd name="T52" fmla="*/ 499 w 3373"/>
                <a:gd name="T53" fmla="*/ 2282 h 3149"/>
                <a:gd name="T54" fmla="*/ 2648 w 3373"/>
                <a:gd name="T55" fmla="*/ 1489 h 3149"/>
                <a:gd name="T56" fmla="*/ 1416 w 3373"/>
                <a:gd name="T57" fmla="*/ 28 h 3149"/>
                <a:gd name="T58" fmla="*/ 1406 w 3373"/>
                <a:gd name="T59" fmla="*/ 243 h 3149"/>
                <a:gd name="T60" fmla="*/ 1613 w 3373"/>
                <a:gd name="T61" fmla="*/ 138 h 3149"/>
                <a:gd name="T62" fmla="*/ 1561 w 3373"/>
                <a:gd name="T63" fmla="*/ 389 h 3149"/>
                <a:gd name="T64" fmla="*/ 1655 w 3373"/>
                <a:gd name="T65" fmla="*/ 414 h 3149"/>
                <a:gd name="T66" fmla="*/ 1938 w 3373"/>
                <a:gd name="T67" fmla="*/ 615 h 3149"/>
                <a:gd name="T68" fmla="*/ 2197 w 3373"/>
                <a:gd name="T69" fmla="*/ 759 h 3149"/>
                <a:gd name="T70" fmla="*/ 2784 w 3373"/>
                <a:gd name="T71" fmla="*/ 1330 h 3149"/>
                <a:gd name="T72" fmla="*/ 2824 w 3373"/>
                <a:gd name="T73" fmla="*/ 1528 h 3149"/>
                <a:gd name="T74" fmla="*/ 2552 w 3373"/>
                <a:gd name="T75" fmla="*/ 1784 h 3149"/>
                <a:gd name="T76" fmla="*/ 2217 w 3373"/>
                <a:gd name="T77" fmla="*/ 1961 h 3149"/>
                <a:gd name="T78" fmla="*/ 3236 w 3373"/>
                <a:gd name="T79" fmla="*/ 2130 h 3149"/>
                <a:gd name="T80" fmla="*/ 2366 w 3373"/>
                <a:gd name="T81" fmla="*/ 2288 h 3149"/>
                <a:gd name="T82" fmla="*/ 3360 w 3373"/>
                <a:gd name="T83" fmla="*/ 2416 h 3149"/>
                <a:gd name="T84" fmla="*/ 2700 w 3373"/>
                <a:gd name="T85" fmla="*/ 2587 h 3149"/>
                <a:gd name="T86" fmla="*/ 3359 w 3373"/>
                <a:gd name="T87" fmla="*/ 2762 h 3149"/>
                <a:gd name="T88" fmla="*/ 3179 w 3373"/>
                <a:gd name="T89" fmla="*/ 3100 h 3149"/>
                <a:gd name="T90" fmla="*/ 230 w 3373"/>
                <a:gd name="T91" fmla="*/ 3121 h 3149"/>
                <a:gd name="T92" fmla="*/ 30 w 3373"/>
                <a:gd name="T93" fmla="*/ 2822 h 3149"/>
                <a:gd name="T94" fmla="*/ 30 w 3373"/>
                <a:gd name="T95" fmla="*/ 2352 h 3149"/>
                <a:gd name="T96" fmla="*/ 230 w 3373"/>
                <a:gd name="T97" fmla="*/ 2053 h 3149"/>
                <a:gd name="T98" fmla="*/ 1275 w 3373"/>
                <a:gd name="T99" fmla="*/ 1799 h 3149"/>
                <a:gd name="T100" fmla="*/ 1211 w 3373"/>
                <a:gd name="T101" fmla="*/ 1508 h 3149"/>
                <a:gd name="T102" fmla="*/ 1583 w 3373"/>
                <a:gd name="T103" fmla="*/ 1852 h 3149"/>
                <a:gd name="T104" fmla="*/ 1885 w 3373"/>
                <a:gd name="T105" fmla="*/ 1950 h 3149"/>
                <a:gd name="T106" fmla="*/ 1547 w 3373"/>
                <a:gd name="T107" fmla="*/ 1579 h 3149"/>
                <a:gd name="T108" fmla="*/ 1834 w 3373"/>
                <a:gd name="T109" fmla="*/ 1110 h 3149"/>
                <a:gd name="T110" fmla="*/ 1539 w 3373"/>
                <a:gd name="T111" fmla="*/ 825 h 3149"/>
                <a:gd name="T112" fmla="*/ 1361 w 3373"/>
                <a:gd name="T113" fmla="*/ 524 h 3149"/>
                <a:gd name="T114" fmla="*/ 1048 w 3373"/>
                <a:gd name="T115" fmla="*/ 351 h 3149"/>
                <a:gd name="T116" fmla="*/ 1018 w 3373"/>
                <a:gd name="T117" fmla="*/ 256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73" h="3149">
                  <a:moveTo>
                    <a:pt x="2531" y="2812"/>
                  </a:moveTo>
                  <a:lnTo>
                    <a:pt x="2514" y="2815"/>
                  </a:lnTo>
                  <a:lnTo>
                    <a:pt x="2499" y="2823"/>
                  </a:lnTo>
                  <a:lnTo>
                    <a:pt x="2486" y="2835"/>
                  </a:lnTo>
                  <a:lnTo>
                    <a:pt x="2478" y="2850"/>
                  </a:lnTo>
                  <a:lnTo>
                    <a:pt x="2475" y="2868"/>
                  </a:lnTo>
                  <a:lnTo>
                    <a:pt x="2478" y="2886"/>
                  </a:lnTo>
                  <a:lnTo>
                    <a:pt x="2486" y="2902"/>
                  </a:lnTo>
                  <a:lnTo>
                    <a:pt x="2499" y="2914"/>
                  </a:lnTo>
                  <a:lnTo>
                    <a:pt x="2514" y="2922"/>
                  </a:lnTo>
                  <a:lnTo>
                    <a:pt x="2531" y="2924"/>
                  </a:lnTo>
                  <a:lnTo>
                    <a:pt x="2981" y="2924"/>
                  </a:lnTo>
                  <a:lnTo>
                    <a:pt x="2999" y="2922"/>
                  </a:lnTo>
                  <a:lnTo>
                    <a:pt x="3015" y="2914"/>
                  </a:lnTo>
                  <a:lnTo>
                    <a:pt x="3026" y="2902"/>
                  </a:lnTo>
                  <a:lnTo>
                    <a:pt x="3034" y="2886"/>
                  </a:lnTo>
                  <a:lnTo>
                    <a:pt x="3038" y="2868"/>
                  </a:lnTo>
                  <a:lnTo>
                    <a:pt x="3034" y="2850"/>
                  </a:lnTo>
                  <a:lnTo>
                    <a:pt x="3026" y="2835"/>
                  </a:lnTo>
                  <a:lnTo>
                    <a:pt x="3015" y="2823"/>
                  </a:lnTo>
                  <a:lnTo>
                    <a:pt x="2999" y="2815"/>
                  </a:lnTo>
                  <a:lnTo>
                    <a:pt x="2981" y="2812"/>
                  </a:lnTo>
                  <a:lnTo>
                    <a:pt x="2531" y="2812"/>
                  </a:lnTo>
                  <a:close/>
                  <a:moveTo>
                    <a:pt x="1463" y="2812"/>
                  </a:moveTo>
                  <a:lnTo>
                    <a:pt x="1445" y="2815"/>
                  </a:lnTo>
                  <a:lnTo>
                    <a:pt x="1430" y="2823"/>
                  </a:lnTo>
                  <a:lnTo>
                    <a:pt x="1418" y="2835"/>
                  </a:lnTo>
                  <a:lnTo>
                    <a:pt x="1409" y="2850"/>
                  </a:lnTo>
                  <a:lnTo>
                    <a:pt x="1406" y="2868"/>
                  </a:lnTo>
                  <a:lnTo>
                    <a:pt x="1409" y="2886"/>
                  </a:lnTo>
                  <a:lnTo>
                    <a:pt x="1418" y="2902"/>
                  </a:lnTo>
                  <a:lnTo>
                    <a:pt x="1430" y="2914"/>
                  </a:lnTo>
                  <a:lnTo>
                    <a:pt x="1445" y="2922"/>
                  </a:lnTo>
                  <a:lnTo>
                    <a:pt x="1463" y="2924"/>
                  </a:lnTo>
                  <a:lnTo>
                    <a:pt x="2138" y="2924"/>
                  </a:lnTo>
                  <a:lnTo>
                    <a:pt x="2155" y="2922"/>
                  </a:lnTo>
                  <a:lnTo>
                    <a:pt x="2170" y="2914"/>
                  </a:lnTo>
                  <a:lnTo>
                    <a:pt x="2183" y="2902"/>
                  </a:lnTo>
                  <a:lnTo>
                    <a:pt x="2191" y="2886"/>
                  </a:lnTo>
                  <a:lnTo>
                    <a:pt x="2194" y="2868"/>
                  </a:lnTo>
                  <a:lnTo>
                    <a:pt x="2191" y="2850"/>
                  </a:lnTo>
                  <a:lnTo>
                    <a:pt x="2183" y="2835"/>
                  </a:lnTo>
                  <a:lnTo>
                    <a:pt x="2170" y="2823"/>
                  </a:lnTo>
                  <a:lnTo>
                    <a:pt x="2155" y="2815"/>
                  </a:lnTo>
                  <a:lnTo>
                    <a:pt x="2138" y="2812"/>
                  </a:lnTo>
                  <a:lnTo>
                    <a:pt x="1463" y="2812"/>
                  </a:lnTo>
                  <a:close/>
                  <a:moveTo>
                    <a:pt x="647" y="2812"/>
                  </a:moveTo>
                  <a:lnTo>
                    <a:pt x="636" y="2851"/>
                  </a:lnTo>
                  <a:lnTo>
                    <a:pt x="624" y="2889"/>
                  </a:lnTo>
                  <a:lnTo>
                    <a:pt x="609" y="2924"/>
                  </a:lnTo>
                  <a:lnTo>
                    <a:pt x="1125" y="2924"/>
                  </a:lnTo>
                  <a:lnTo>
                    <a:pt x="1142" y="2922"/>
                  </a:lnTo>
                  <a:lnTo>
                    <a:pt x="1158" y="2914"/>
                  </a:lnTo>
                  <a:lnTo>
                    <a:pt x="1170" y="2902"/>
                  </a:lnTo>
                  <a:lnTo>
                    <a:pt x="1178" y="2886"/>
                  </a:lnTo>
                  <a:lnTo>
                    <a:pt x="1181" y="2868"/>
                  </a:lnTo>
                  <a:lnTo>
                    <a:pt x="1178" y="2850"/>
                  </a:lnTo>
                  <a:lnTo>
                    <a:pt x="1170" y="2835"/>
                  </a:lnTo>
                  <a:lnTo>
                    <a:pt x="1158" y="2823"/>
                  </a:lnTo>
                  <a:lnTo>
                    <a:pt x="1142" y="2815"/>
                  </a:lnTo>
                  <a:lnTo>
                    <a:pt x="1125" y="2812"/>
                  </a:lnTo>
                  <a:lnTo>
                    <a:pt x="647" y="2812"/>
                  </a:lnTo>
                  <a:close/>
                  <a:moveTo>
                    <a:pt x="2138" y="2530"/>
                  </a:moveTo>
                  <a:lnTo>
                    <a:pt x="2120" y="2533"/>
                  </a:lnTo>
                  <a:lnTo>
                    <a:pt x="2105" y="2542"/>
                  </a:lnTo>
                  <a:lnTo>
                    <a:pt x="2093" y="2554"/>
                  </a:lnTo>
                  <a:lnTo>
                    <a:pt x="2084" y="2569"/>
                  </a:lnTo>
                  <a:lnTo>
                    <a:pt x="2081" y="2587"/>
                  </a:lnTo>
                  <a:lnTo>
                    <a:pt x="2084" y="2605"/>
                  </a:lnTo>
                  <a:lnTo>
                    <a:pt x="2093" y="2620"/>
                  </a:lnTo>
                  <a:lnTo>
                    <a:pt x="2105" y="2633"/>
                  </a:lnTo>
                  <a:lnTo>
                    <a:pt x="2120" y="2641"/>
                  </a:lnTo>
                  <a:lnTo>
                    <a:pt x="2138" y="2643"/>
                  </a:lnTo>
                  <a:lnTo>
                    <a:pt x="2475" y="2643"/>
                  </a:lnTo>
                  <a:lnTo>
                    <a:pt x="2492" y="2641"/>
                  </a:lnTo>
                  <a:lnTo>
                    <a:pt x="2508" y="2633"/>
                  </a:lnTo>
                  <a:lnTo>
                    <a:pt x="2520" y="2620"/>
                  </a:lnTo>
                  <a:lnTo>
                    <a:pt x="2528" y="2605"/>
                  </a:lnTo>
                  <a:lnTo>
                    <a:pt x="2531" y="2587"/>
                  </a:lnTo>
                  <a:lnTo>
                    <a:pt x="2528" y="2569"/>
                  </a:lnTo>
                  <a:lnTo>
                    <a:pt x="2520" y="2554"/>
                  </a:lnTo>
                  <a:lnTo>
                    <a:pt x="2508" y="2542"/>
                  </a:lnTo>
                  <a:lnTo>
                    <a:pt x="2492" y="2533"/>
                  </a:lnTo>
                  <a:lnTo>
                    <a:pt x="2475" y="2530"/>
                  </a:lnTo>
                  <a:lnTo>
                    <a:pt x="2138" y="2530"/>
                  </a:lnTo>
                  <a:close/>
                  <a:moveTo>
                    <a:pt x="1744" y="2530"/>
                  </a:moveTo>
                  <a:lnTo>
                    <a:pt x="1726" y="2533"/>
                  </a:lnTo>
                  <a:lnTo>
                    <a:pt x="1711" y="2542"/>
                  </a:lnTo>
                  <a:lnTo>
                    <a:pt x="1699" y="2554"/>
                  </a:lnTo>
                  <a:lnTo>
                    <a:pt x="1691" y="2569"/>
                  </a:lnTo>
                  <a:lnTo>
                    <a:pt x="1688" y="2587"/>
                  </a:lnTo>
                  <a:lnTo>
                    <a:pt x="1691" y="2605"/>
                  </a:lnTo>
                  <a:lnTo>
                    <a:pt x="1699" y="2620"/>
                  </a:lnTo>
                  <a:lnTo>
                    <a:pt x="1711" y="2633"/>
                  </a:lnTo>
                  <a:lnTo>
                    <a:pt x="1726" y="2641"/>
                  </a:lnTo>
                  <a:lnTo>
                    <a:pt x="1744" y="2643"/>
                  </a:lnTo>
                  <a:lnTo>
                    <a:pt x="1913" y="2643"/>
                  </a:lnTo>
                  <a:lnTo>
                    <a:pt x="1930" y="2641"/>
                  </a:lnTo>
                  <a:lnTo>
                    <a:pt x="1945" y="2633"/>
                  </a:lnTo>
                  <a:lnTo>
                    <a:pt x="1958" y="2620"/>
                  </a:lnTo>
                  <a:lnTo>
                    <a:pt x="1966" y="2605"/>
                  </a:lnTo>
                  <a:lnTo>
                    <a:pt x="1969" y="2587"/>
                  </a:lnTo>
                  <a:lnTo>
                    <a:pt x="1966" y="2569"/>
                  </a:lnTo>
                  <a:lnTo>
                    <a:pt x="1958" y="2554"/>
                  </a:lnTo>
                  <a:lnTo>
                    <a:pt x="1945" y="2542"/>
                  </a:lnTo>
                  <a:lnTo>
                    <a:pt x="1930" y="2533"/>
                  </a:lnTo>
                  <a:lnTo>
                    <a:pt x="1913" y="2530"/>
                  </a:lnTo>
                  <a:lnTo>
                    <a:pt x="1744" y="2530"/>
                  </a:lnTo>
                  <a:close/>
                  <a:moveTo>
                    <a:pt x="844" y="2530"/>
                  </a:moveTo>
                  <a:lnTo>
                    <a:pt x="826" y="2533"/>
                  </a:lnTo>
                  <a:lnTo>
                    <a:pt x="811" y="2542"/>
                  </a:lnTo>
                  <a:lnTo>
                    <a:pt x="799" y="2554"/>
                  </a:lnTo>
                  <a:lnTo>
                    <a:pt x="791" y="2569"/>
                  </a:lnTo>
                  <a:lnTo>
                    <a:pt x="788" y="2587"/>
                  </a:lnTo>
                  <a:lnTo>
                    <a:pt x="791" y="2605"/>
                  </a:lnTo>
                  <a:lnTo>
                    <a:pt x="799" y="2620"/>
                  </a:lnTo>
                  <a:lnTo>
                    <a:pt x="811" y="2633"/>
                  </a:lnTo>
                  <a:lnTo>
                    <a:pt x="826" y="2641"/>
                  </a:lnTo>
                  <a:lnTo>
                    <a:pt x="844" y="2643"/>
                  </a:lnTo>
                  <a:lnTo>
                    <a:pt x="1406" y="2643"/>
                  </a:lnTo>
                  <a:lnTo>
                    <a:pt x="1424" y="2641"/>
                  </a:lnTo>
                  <a:lnTo>
                    <a:pt x="1439" y="2633"/>
                  </a:lnTo>
                  <a:lnTo>
                    <a:pt x="1451" y="2620"/>
                  </a:lnTo>
                  <a:lnTo>
                    <a:pt x="1459" y="2605"/>
                  </a:lnTo>
                  <a:lnTo>
                    <a:pt x="1463" y="2587"/>
                  </a:lnTo>
                  <a:lnTo>
                    <a:pt x="1459" y="2569"/>
                  </a:lnTo>
                  <a:lnTo>
                    <a:pt x="1451" y="2554"/>
                  </a:lnTo>
                  <a:lnTo>
                    <a:pt x="1439" y="2542"/>
                  </a:lnTo>
                  <a:lnTo>
                    <a:pt x="1424" y="2533"/>
                  </a:lnTo>
                  <a:lnTo>
                    <a:pt x="1406" y="2530"/>
                  </a:lnTo>
                  <a:lnTo>
                    <a:pt x="844" y="2530"/>
                  </a:lnTo>
                  <a:close/>
                  <a:moveTo>
                    <a:pt x="1294" y="2249"/>
                  </a:moveTo>
                  <a:lnTo>
                    <a:pt x="1276" y="2252"/>
                  </a:lnTo>
                  <a:lnTo>
                    <a:pt x="1261" y="2260"/>
                  </a:lnTo>
                  <a:lnTo>
                    <a:pt x="1249" y="2273"/>
                  </a:lnTo>
                  <a:lnTo>
                    <a:pt x="1241" y="2288"/>
                  </a:lnTo>
                  <a:lnTo>
                    <a:pt x="1238" y="2305"/>
                  </a:lnTo>
                  <a:lnTo>
                    <a:pt x="1241" y="2324"/>
                  </a:lnTo>
                  <a:lnTo>
                    <a:pt x="1249" y="2339"/>
                  </a:lnTo>
                  <a:lnTo>
                    <a:pt x="1261" y="2351"/>
                  </a:lnTo>
                  <a:lnTo>
                    <a:pt x="1276" y="2359"/>
                  </a:lnTo>
                  <a:lnTo>
                    <a:pt x="1294" y="2362"/>
                  </a:lnTo>
                  <a:lnTo>
                    <a:pt x="2194" y="2362"/>
                  </a:lnTo>
                  <a:lnTo>
                    <a:pt x="2211" y="2359"/>
                  </a:lnTo>
                  <a:lnTo>
                    <a:pt x="2226" y="2351"/>
                  </a:lnTo>
                  <a:lnTo>
                    <a:pt x="2239" y="2339"/>
                  </a:lnTo>
                  <a:lnTo>
                    <a:pt x="2247" y="2324"/>
                  </a:lnTo>
                  <a:lnTo>
                    <a:pt x="2250" y="2305"/>
                  </a:lnTo>
                  <a:lnTo>
                    <a:pt x="2247" y="2288"/>
                  </a:lnTo>
                  <a:lnTo>
                    <a:pt x="2239" y="2273"/>
                  </a:lnTo>
                  <a:lnTo>
                    <a:pt x="2226" y="2260"/>
                  </a:lnTo>
                  <a:lnTo>
                    <a:pt x="2211" y="2252"/>
                  </a:lnTo>
                  <a:lnTo>
                    <a:pt x="2194" y="2249"/>
                  </a:lnTo>
                  <a:lnTo>
                    <a:pt x="1294" y="2249"/>
                  </a:lnTo>
                  <a:close/>
                  <a:moveTo>
                    <a:pt x="609" y="2249"/>
                  </a:moveTo>
                  <a:lnTo>
                    <a:pt x="624" y="2285"/>
                  </a:lnTo>
                  <a:lnTo>
                    <a:pt x="636" y="2323"/>
                  </a:lnTo>
                  <a:lnTo>
                    <a:pt x="647" y="2362"/>
                  </a:lnTo>
                  <a:lnTo>
                    <a:pt x="1069" y="2362"/>
                  </a:lnTo>
                  <a:lnTo>
                    <a:pt x="1086" y="2359"/>
                  </a:lnTo>
                  <a:lnTo>
                    <a:pt x="1101" y="2351"/>
                  </a:lnTo>
                  <a:lnTo>
                    <a:pt x="1114" y="2339"/>
                  </a:lnTo>
                  <a:lnTo>
                    <a:pt x="1122" y="2324"/>
                  </a:lnTo>
                  <a:lnTo>
                    <a:pt x="1125" y="2305"/>
                  </a:lnTo>
                  <a:lnTo>
                    <a:pt x="1122" y="2288"/>
                  </a:lnTo>
                  <a:lnTo>
                    <a:pt x="1114" y="2273"/>
                  </a:lnTo>
                  <a:lnTo>
                    <a:pt x="1101" y="2260"/>
                  </a:lnTo>
                  <a:lnTo>
                    <a:pt x="1086" y="2252"/>
                  </a:lnTo>
                  <a:lnTo>
                    <a:pt x="1069" y="2249"/>
                  </a:lnTo>
                  <a:lnTo>
                    <a:pt x="609" y="2249"/>
                  </a:lnTo>
                  <a:close/>
                  <a:moveTo>
                    <a:pt x="338" y="2137"/>
                  </a:moveTo>
                  <a:lnTo>
                    <a:pt x="313" y="2141"/>
                  </a:lnTo>
                  <a:lnTo>
                    <a:pt x="288" y="2150"/>
                  </a:lnTo>
                  <a:lnTo>
                    <a:pt x="264" y="2165"/>
                  </a:lnTo>
                  <a:lnTo>
                    <a:pt x="239" y="2187"/>
                  </a:lnTo>
                  <a:lnTo>
                    <a:pt x="217" y="2213"/>
                  </a:lnTo>
                  <a:lnTo>
                    <a:pt x="195" y="2245"/>
                  </a:lnTo>
                  <a:lnTo>
                    <a:pt x="176" y="2282"/>
                  </a:lnTo>
                  <a:lnTo>
                    <a:pt x="158" y="2323"/>
                  </a:lnTo>
                  <a:lnTo>
                    <a:pt x="142" y="2368"/>
                  </a:lnTo>
                  <a:lnTo>
                    <a:pt x="130" y="2418"/>
                  </a:lnTo>
                  <a:lnTo>
                    <a:pt x="121" y="2471"/>
                  </a:lnTo>
                  <a:lnTo>
                    <a:pt x="115" y="2527"/>
                  </a:lnTo>
                  <a:lnTo>
                    <a:pt x="113" y="2587"/>
                  </a:lnTo>
                  <a:lnTo>
                    <a:pt x="115" y="2647"/>
                  </a:lnTo>
                  <a:lnTo>
                    <a:pt x="121" y="2703"/>
                  </a:lnTo>
                  <a:lnTo>
                    <a:pt x="130" y="2756"/>
                  </a:lnTo>
                  <a:lnTo>
                    <a:pt x="142" y="2805"/>
                  </a:lnTo>
                  <a:lnTo>
                    <a:pt x="158" y="2851"/>
                  </a:lnTo>
                  <a:lnTo>
                    <a:pt x="176" y="2892"/>
                  </a:lnTo>
                  <a:lnTo>
                    <a:pt x="195" y="2929"/>
                  </a:lnTo>
                  <a:lnTo>
                    <a:pt x="217" y="2961"/>
                  </a:lnTo>
                  <a:lnTo>
                    <a:pt x="239" y="2987"/>
                  </a:lnTo>
                  <a:lnTo>
                    <a:pt x="264" y="3009"/>
                  </a:lnTo>
                  <a:lnTo>
                    <a:pt x="288" y="3024"/>
                  </a:lnTo>
                  <a:lnTo>
                    <a:pt x="313" y="3033"/>
                  </a:lnTo>
                  <a:lnTo>
                    <a:pt x="338" y="3037"/>
                  </a:lnTo>
                  <a:lnTo>
                    <a:pt x="362" y="3033"/>
                  </a:lnTo>
                  <a:lnTo>
                    <a:pt x="387" y="3024"/>
                  </a:lnTo>
                  <a:lnTo>
                    <a:pt x="411" y="3009"/>
                  </a:lnTo>
                  <a:lnTo>
                    <a:pt x="436" y="2987"/>
                  </a:lnTo>
                  <a:lnTo>
                    <a:pt x="458" y="2961"/>
                  </a:lnTo>
                  <a:lnTo>
                    <a:pt x="480" y="2929"/>
                  </a:lnTo>
                  <a:lnTo>
                    <a:pt x="499" y="2892"/>
                  </a:lnTo>
                  <a:lnTo>
                    <a:pt x="518" y="2851"/>
                  </a:lnTo>
                  <a:lnTo>
                    <a:pt x="533" y="2805"/>
                  </a:lnTo>
                  <a:lnTo>
                    <a:pt x="545" y="2756"/>
                  </a:lnTo>
                  <a:lnTo>
                    <a:pt x="554" y="2703"/>
                  </a:lnTo>
                  <a:lnTo>
                    <a:pt x="560" y="2647"/>
                  </a:lnTo>
                  <a:lnTo>
                    <a:pt x="563" y="2587"/>
                  </a:lnTo>
                  <a:lnTo>
                    <a:pt x="560" y="2527"/>
                  </a:lnTo>
                  <a:lnTo>
                    <a:pt x="554" y="2471"/>
                  </a:lnTo>
                  <a:lnTo>
                    <a:pt x="545" y="2418"/>
                  </a:lnTo>
                  <a:lnTo>
                    <a:pt x="533" y="2368"/>
                  </a:lnTo>
                  <a:lnTo>
                    <a:pt x="518" y="2323"/>
                  </a:lnTo>
                  <a:lnTo>
                    <a:pt x="499" y="2282"/>
                  </a:lnTo>
                  <a:lnTo>
                    <a:pt x="480" y="2245"/>
                  </a:lnTo>
                  <a:lnTo>
                    <a:pt x="458" y="2213"/>
                  </a:lnTo>
                  <a:lnTo>
                    <a:pt x="436" y="2187"/>
                  </a:lnTo>
                  <a:lnTo>
                    <a:pt x="411" y="2165"/>
                  </a:lnTo>
                  <a:lnTo>
                    <a:pt x="387" y="2150"/>
                  </a:lnTo>
                  <a:lnTo>
                    <a:pt x="362" y="2141"/>
                  </a:lnTo>
                  <a:lnTo>
                    <a:pt x="338" y="2137"/>
                  </a:lnTo>
                  <a:close/>
                  <a:moveTo>
                    <a:pt x="2648" y="1489"/>
                  </a:moveTo>
                  <a:lnTo>
                    <a:pt x="2526" y="1611"/>
                  </a:lnTo>
                  <a:lnTo>
                    <a:pt x="2566" y="1650"/>
                  </a:lnTo>
                  <a:lnTo>
                    <a:pt x="2688" y="1528"/>
                  </a:lnTo>
                  <a:lnTo>
                    <a:pt x="2648" y="1489"/>
                  </a:lnTo>
                  <a:close/>
                  <a:moveTo>
                    <a:pt x="1288" y="0"/>
                  </a:moveTo>
                  <a:lnTo>
                    <a:pt x="1306" y="0"/>
                  </a:lnTo>
                  <a:lnTo>
                    <a:pt x="1362" y="11"/>
                  </a:lnTo>
                  <a:lnTo>
                    <a:pt x="1416" y="28"/>
                  </a:lnTo>
                  <a:lnTo>
                    <a:pt x="1468" y="49"/>
                  </a:lnTo>
                  <a:lnTo>
                    <a:pt x="1518" y="74"/>
                  </a:lnTo>
                  <a:lnTo>
                    <a:pt x="1415" y="176"/>
                  </a:lnTo>
                  <a:lnTo>
                    <a:pt x="1406" y="188"/>
                  </a:lnTo>
                  <a:lnTo>
                    <a:pt x="1401" y="202"/>
                  </a:lnTo>
                  <a:lnTo>
                    <a:pt x="1399" y="216"/>
                  </a:lnTo>
                  <a:lnTo>
                    <a:pt x="1401" y="230"/>
                  </a:lnTo>
                  <a:lnTo>
                    <a:pt x="1406" y="243"/>
                  </a:lnTo>
                  <a:lnTo>
                    <a:pt x="1415" y="256"/>
                  </a:lnTo>
                  <a:lnTo>
                    <a:pt x="1428" y="265"/>
                  </a:lnTo>
                  <a:lnTo>
                    <a:pt x="1441" y="270"/>
                  </a:lnTo>
                  <a:lnTo>
                    <a:pt x="1455" y="272"/>
                  </a:lnTo>
                  <a:lnTo>
                    <a:pt x="1470" y="270"/>
                  </a:lnTo>
                  <a:lnTo>
                    <a:pt x="1483" y="265"/>
                  </a:lnTo>
                  <a:lnTo>
                    <a:pt x="1495" y="256"/>
                  </a:lnTo>
                  <a:lnTo>
                    <a:pt x="1613" y="138"/>
                  </a:lnTo>
                  <a:lnTo>
                    <a:pt x="1640" y="163"/>
                  </a:lnTo>
                  <a:lnTo>
                    <a:pt x="1666" y="189"/>
                  </a:lnTo>
                  <a:lnTo>
                    <a:pt x="1692" y="218"/>
                  </a:lnTo>
                  <a:lnTo>
                    <a:pt x="1575" y="334"/>
                  </a:lnTo>
                  <a:lnTo>
                    <a:pt x="1566" y="347"/>
                  </a:lnTo>
                  <a:lnTo>
                    <a:pt x="1561" y="360"/>
                  </a:lnTo>
                  <a:lnTo>
                    <a:pt x="1559" y="374"/>
                  </a:lnTo>
                  <a:lnTo>
                    <a:pt x="1561" y="389"/>
                  </a:lnTo>
                  <a:lnTo>
                    <a:pt x="1566" y="402"/>
                  </a:lnTo>
                  <a:lnTo>
                    <a:pt x="1575" y="414"/>
                  </a:lnTo>
                  <a:lnTo>
                    <a:pt x="1587" y="423"/>
                  </a:lnTo>
                  <a:lnTo>
                    <a:pt x="1601" y="429"/>
                  </a:lnTo>
                  <a:lnTo>
                    <a:pt x="1615" y="431"/>
                  </a:lnTo>
                  <a:lnTo>
                    <a:pt x="1629" y="429"/>
                  </a:lnTo>
                  <a:lnTo>
                    <a:pt x="1643" y="423"/>
                  </a:lnTo>
                  <a:lnTo>
                    <a:pt x="1655" y="414"/>
                  </a:lnTo>
                  <a:lnTo>
                    <a:pt x="1759" y="309"/>
                  </a:lnTo>
                  <a:lnTo>
                    <a:pt x="1783" y="348"/>
                  </a:lnTo>
                  <a:lnTo>
                    <a:pt x="1805" y="388"/>
                  </a:lnTo>
                  <a:lnTo>
                    <a:pt x="1826" y="431"/>
                  </a:lnTo>
                  <a:lnTo>
                    <a:pt x="1850" y="483"/>
                  </a:lnTo>
                  <a:lnTo>
                    <a:pt x="1877" y="531"/>
                  </a:lnTo>
                  <a:lnTo>
                    <a:pt x="1906" y="575"/>
                  </a:lnTo>
                  <a:lnTo>
                    <a:pt x="1938" y="615"/>
                  </a:lnTo>
                  <a:lnTo>
                    <a:pt x="1974" y="652"/>
                  </a:lnTo>
                  <a:lnTo>
                    <a:pt x="2014" y="686"/>
                  </a:lnTo>
                  <a:lnTo>
                    <a:pt x="2058" y="720"/>
                  </a:lnTo>
                  <a:lnTo>
                    <a:pt x="2107" y="751"/>
                  </a:lnTo>
                  <a:lnTo>
                    <a:pt x="2162" y="782"/>
                  </a:lnTo>
                  <a:lnTo>
                    <a:pt x="2171" y="772"/>
                  </a:lnTo>
                  <a:lnTo>
                    <a:pt x="2183" y="764"/>
                  </a:lnTo>
                  <a:lnTo>
                    <a:pt x="2197" y="759"/>
                  </a:lnTo>
                  <a:lnTo>
                    <a:pt x="2211" y="757"/>
                  </a:lnTo>
                  <a:lnTo>
                    <a:pt x="2225" y="759"/>
                  </a:lnTo>
                  <a:lnTo>
                    <a:pt x="2239" y="764"/>
                  </a:lnTo>
                  <a:lnTo>
                    <a:pt x="2251" y="772"/>
                  </a:lnTo>
                  <a:lnTo>
                    <a:pt x="2768" y="1290"/>
                  </a:lnTo>
                  <a:lnTo>
                    <a:pt x="2777" y="1301"/>
                  </a:lnTo>
                  <a:lnTo>
                    <a:pt x="2782" y="1315"/>
                  </a:lnTo>
                  <a:lnTo>
                    <a:pt x="2784" y="1330"/>
                  </a:lnTo>
                  <a:lnTo>
                    <a:pt x="2782" y="1344"/>
                  </a:lnTo>
                  <a:lnTo>
                    <a:pt x="2777" y="1357"/>
                  </a:lnTo>
                  <a:lnTo>
                    <a:pt x="2768" y="1369"/>
                  </a:lnTo>
                  <a:lnTo>
                    <a:pt x="2728" y="1409"/>
                  </a:lnTo>
                  <a:lnTo>
                    <a:pt x="2807" y="1489"/>
                  </a:lnTo>
                  <a:lnTo>
                    <a:pt x="2817" y="1500"/>
                  </a:lnTo>
                  <a:lnTo>
                    <a:pt x="2822" y="1514"/>
                  </a:lnTo>
                  <a:lnTo>
                    <a:pt x="2824" y="1528"/>
                  </a:lnTo>
                  <a:lnTo>
                    <a:pt x="2822" y="1543"/>
                  </a:lnTo>
                  <a:lnTo>
                    <a:pt x="2817" y="1557"/>
                  </a:lnTo>
                  <a:lnTo>
                    <a:pt x="2807" y="1568"/>
                  </a:lnTo>
                  <a:lnTo>
                    <a:pt x="2606" y="1769"/>
                  </a:lnTo>
                  <a:lnTo>
                    <a:pt x="2594" y="1779"/>
                  </a:lnTo>
                  <a:lnTo>
                    <a:pt x="2580" y="1784"/>
                  </a:lnTo>
                  <a:lnTo>
                    <a:pt x="2566" y="1786"/>
                  </a:lnTo>
                  <a:lnTo>
                    <a:pt x="2552" y="1784"/>
                  </a:lnTo>
                  <a:lnTo>
                    <a:pt x="2538" y="1779"/>
                  </a:lnTo>
                  <a:lnTo>
                    <a:pt x="2526" y="1769"/>
                  </a:lnTo>
                  <a:lnTo>
                    <a:pt x="2447" y="1690"/>
                  </a:lnTo>
                  <a:lnTo>
                    <a:pt x="2431" y="1706"/>
                  </a:lnTo>
                  <a:lnTo>
                    <a:pt x="2370" y="1770"/>
                  </a:lnTo>
                  <a:lnTo>
                    <a:pt x="2313" y="1834"/>
                  </a:lnTo>
                  <a:lnTo>
                    <a:pt x="2263" y="1897"/>
                  </a:lnTo>
                  <a:lnTo>
                    <a:pt x="2217" y="1961"/>
                  </a:lnTo>
                  <a:lnTo>
                    <a:pt x="2176" y="2024"/>
                  </a:lnTo>
                  <a:lnTo>
                    <a:pt x="3038" y="2024"/>
                  </a:lnTo>
                  <a:lnTo>
                    <a:pt x="3074" y="2028"/>
                  </a:lnTo>
                  <a:lnTo>
                    <a:pt x="3110" y="2037"/>
                  </a:lnTo>
                  <a:lnTo>
                    <a:pt x="3144" y="2053"/>
                  </a:lnTo>
                  <a:lnTo>
                    <a:pt x="3177" y="2073"/>
                  </a:lnTo>
                  <a:lnTo>
                    <a:pt x="3207" y="2099"/>
                  </a:lnTo>
                  <a:lnTo>
                    <a:pt x="3236" y="2130"/>
                  </a:lnTo>
                  <a:lnTo>
                    <a:pt x="3263" y="2166"/>
                  </a:lnTo>
                  <a:lnTo>
                    <a:pt x="3287" y="2206"/>
                  </a:lnTo>
                  <a:lnTo>
                    <a:pt x="3309" y="2249"/>
                  </a:lnTo>
                  <a:lnTo>
                    <a:pt x="2419" y="2249"/>
                  </a:lnTo>
                  <a:lnTo>
                    <a:pt x="2401" y="2252"/>
                  </a:lnTo>
                  <a:lnTo>
                    <a:pt x="2386" y="2260"/>
                  </a:lnTo>
                  <a:lnTo>
                    <a:pt x="2374" y="2273"/>
                  </a:lnTo>
                  <a:lnTo>
                    <a:pt x="2366" y="2288"/>
                  </a:lnTo>
                  <a:lnTo>
                    <a:pt x="2363" y="2305"/>
                  </a:lnTo>
                  <a:lnTo>
                    <a:pt x="2366" y="2324"/>
                  </a:lnTo>
                  <a:lnTo>
                    <a:pt x="2374" y="2339"/>
                  </a:lnTo>
                  <a:lnTo>
                    <a:pt x="2386" y="2351"/>
                  </a:lnTo>
                  <a:lnTo>
                    <a:pt x="2401" y="2359"/>
                  </a:lnTo>
                  <a:lnTo>
                    <a:pt x="2419" y="2362"/>
                  </a:lnTo>
                  <a:lnTo>
                    <a:pt x="3347" y="2362"/>
                  </a:lnTo>
                  <a:lnTo>
                    <a:pt x="3360" y="2416"/>
                  </a:lnTo>
                  <a:lnTo>
                    <a:pt x="3368" y="2472"/>
                  </a:lnTo>
                  <a:lnTo>
                    <a:pt x="3373" y="2530"/>
                  </a:lnTo>
                  <a:lnTo>
                    <a:pt x="2756" y="2530"/>
                  </a:lnTo>
                  <a:lnTo>
                    <a:pt x="2739" y="2533"/>
                  </a:lnTo>
                  <a:lnTo>
                    <a:pt x="2723" y="2542"/>
                  </a:lnTo>
                  <a:lnTo>
                    <a:pt x="2711" y="2554"/>
                  </a:lnTo>
                  <a:lnTo>
                    <a:pt x="2703" y="2569"/>
                  </a:lnTo>
                  <a:lnTo>
                    <a:pt x="2700" y="2587"/>
                  </a:lnTo>
                  <a:lnTo>
                    <a:pt x="2703" y="2605"/>
                  </a:lnTo>
                  <a:lnTo>
                    <a:pt x="2711" y="2620"/>
                  </a:lnTo>
                  <a:lnTo>
                    <a:pt x="2723" y="2633"/>
                  </a:lnTo>
                  <a:lnTo>
                    <a:pt x="2739" y="2641"/>
                  </a:lnTo>
                  <a:lnTo>
                    <a:pt x="2756" y="2643"/>
                  </a:lnTo>
                  <a:lnTo>
                    <a:pt x="3373" y="2643"/>
                  </a:lnTo>
                  <a:lnTo>
                    <a:pt x="3368" y="2704"/>
                  </a:lnTo>
                  <a:lnTo>
                    <a:pt x="3359" y="2762"/>
                  </a:lnTo>
                  <a:lnTo>
                    <a:pt x="3346" y="2818"/>
                  </a:lnTo>
                  <a:lnTo>
                    <a:pt x="3331" y="2870"/>
                  </a:lnTo>
                  <a:lnTo>
                    <a:pt x="3312" y="2918"/>
                  </a:lnTo>
                  <a:lnTo>
                    <a:pt x="3290" y="2963"/>
                  </a:lnTo>
                  <a:lnTo>
                    <a:pt x="3266" y="3005"/>
                  </a:lnTo>
                  <a:lnTo>
                    <a:pt x="3239" y="3041"/>
                  </a:lnTo>
                  <a:lnTo>
                    <a:pt x="3210" y="3072"/>
                  </a:lnTo>
                  <a:lnTo>
                    <a:pt x="3179" y="3100"/>
                  </a:lnTo>
                  <a:lnTo>
                    <a:pt x="3146" y="3120"/>
                  </a:lnTo>
                  <a:lnTo>
                    <a:pt x="3111" y="3137"/>
                  </a:lnTo>
                  <a:lnTo>
                    <a:pt x="3075" y="3146"/>
                  </a:lnTo>
                  <a:lnTo>
                    <a:pt x="3038" y="3149"/>
                  </a:lnTo>
                  <a:lnTo>
                    <a:pt x="338" y="3149"/>
                  </a:lnTo>
                  <a:lnTo>
                    <a:pt x="301" y="3146"/>
                  </a:lnTo>
                  <a:lnTo>
                    <a:pt x="264" y="3137"/>
                  </a:lnTo>
                  <a:lnTo>
                    <a:pt x="230" y="3121"/>
                  </a:lnTo>
                  <a:lnTo>
                    <a:pt x="197" y="3100"/>
                  </a:lnTo>
                  <a:lnTo>
                    <a:pt x="166" y="3073"/>
                  </a:lnTo>
                  <a:lnTo>
                    <a:pt x="137" y="3043"/>
                  </a:lnTo>
                  <a:lnTo>
                    <a:pt x="110" y="3006"/>
                  </a:lnTo>
                  <a:lnTo>
                    <a:pt x="86" y="2966"/>
                  </a:lnTo>
                  <a:lnTo>
                    <a:pt x="64" y="2921"/>
                  </a:lnTo>
                  <a:lnTo>
                    <a:pt x="45" y="2873"/>
                  </a:lnTo>
                  <a:lnTo>
                    <a:pt x="30" y="2822"/>
                  </a:lnTo>
                  <a:lnTo>
                    <a:pt x="17" y="2767"/>
                  </a:lnTo>
                  <a:lnTo>
                    <a:pt x="7" y="2709"/>
                  </a:lnTo>
                  <a:lnTo>
                    <a:pt x="2" y="2649"/>
                  </a:lnTo>
                  <a:lnTo>
                    <a:pt x="0" y="2587"/>
                  </a:lnTo>
                  <a:lnTo>
                    <a:pt x="2" y="2525"/>
                  </a:lnTo>
                  <a:lnTo>
                    <a:pt x="7" y="2465"/>
                  </a:lnTo>
                  <a:lnTo>
                    <a:pt x="17" y="2408"/>
                  </a:lnTo>
                  <a:lnTo>
                    <a:pt x="30" y="2352"/>
                  </a:lnTo>
                  <a:lnTo>
                    <a:pt x="45" y="2301"/>
                  </a:lnTo>
                  <a:lnTo>
                    <a:pt x="64" y="2253"/>
                  </a:lnTo>
                  <a:lnTo>
                    <a:pt x="86" y="2208"/>
                  </a:lnTo>
                  <a:lnTo>
                    <a:pt x="110" y="2168"/>
                  </a:lnTo>
                  <a:lnTo>
                    <a:pt x="137" y="2131"/>
                  </a:lnTo>
                  <a:lnTo>
                    <a:pt x="166" y="2100"/>
                  </a:lnTo>
                  <a:lnTo>
                    <a:pt x="197" y="2074"/>
                  </a:lnTo>
                  <a:lnTo>
                    <a:pt x="230" y="2053"/>
                  </a:lnTo>
                  <a:lnTo>
                    <a:pt x="264" y="2037"/>
                  </a:lnTo>
                  <a:lnTo>
                    <a:pt x="301" y="2028"/>
                  </a:lnTo>
                  <a:lnTo>
                    <a:pt x="338" y="2024"/>
                  </a:lnTo>
                  <a:lnTo>
                    <a:pt x="1434" y="2024"/>
                  </a:lnTo>
                  <a:lnTo>
                    <a:pt x="1389" y="1972"/>
                  </a:lnTo>
                  <a:lnTo>
                    <a:pt x="1347" y="1917"/>
                  </a:lnTo>
                  <a:lnTo>
                    <a:pt x="1309" y="1858"/>
                  </a:lnTo>
                  <a:lnTo>
                    <a:pt x="1275" y="1799"/>
                  </a:lnTo>
                  <a:lnTo>
                    <a:pt x="1245" y="1737"/>
                  </a:lnTo>
                  <a:lnTo>
                    <a:pt x="1218" y="1672"/>
                  </a:lnTo>
                  <a:lnTo>
                    <a:pt x="1183" y="1577"/>
                  </a:lnTo>
                  <a:lnTo>
                    <a:pt x="1180" y="1561"/>
                  </a:lnTo>
                  <a:lnTo>
                    <a:pt x="1181" y="1544"/>
                  </a:lnTo>
                  <a:lnTo>
                    <a:pt x="1187" y="1530"/>
                  </a:lnTo>
                  <a:lnTo>
                    <a:pt x="1198" y="1517"/>
                  </a:lnTo>
                  <a:lnTo>
                    <a:pt x="1211" y="1508"/>
                  </a:lnTo>
                  <a:lnTo>
                    <a:pt x="1376" y="1425"/>
                  </a:lnTo>
                  <a:lnTo>
                    <a:pt x="1389" y="1475"/>
                  </a:lnTo>
                  <a:lnTo>
                    <a:pt x="1418" y="1554"/>
                  </a:lnTo>
                  <a:lnTo>
                    <a:pt x="1442" y="1619"/>
                  </a:lnTo>
                  <a:lnTo>
                    <a:pt x="1471" y="1682"/>
                  </a:lnTo>
                  <a:lnTo>
                    <a:pt x="1503" y="1743"/>
                  </a:lnTo>
                  <a:lnTo>
                    <a:pt x="1541" y="1799"/>
                  </a:lnTo>
                  <a:lnTo>
                    <a:pt x="1583" y="1852"/>
                  </a:lnTo>
                  <a:lnTo>
                    <a:pt x="1628" y="1901"/>
                  </a:lnTo>
                  <a:lnTo>
                    <a:pt x="1678" y="1946"/>
                  </a:lnTo>
                  <a:lnTo>
                    <a:pt x="1730" y="1987"/>
                  </a:lnTo>
                  <a:lnTo>
                    <a:pt x="1788" y="2024"/>
                  </a:lnTo>
                  <a:lnTo>
                    <a:pt x="2074" y="2024"/>
                  </a:lnTo>
                  <a:lnTo>
                    <a:pt x="2005" y="1999"/>
                  </a:lnTo>
                  <a:lnTo>
                    <a:pt x="1943" y="1977"/>
                  </a:lnTo>
                  <a:lnTo>
                    <a:pt x="1885" y="1950"/>
                  </a:lnTo>
                  <a:lnTo>
                    <a:pt x="1830" y="1918"/>
                  </a:lnTo>
                  <a:lnTo>
                    <a:pt x="1778" y="1882"/>
                  </a:lnTo>
                  <a:lnTo>
                    <a:pt x="1729" y="1841"/>
                  </a:lnTo>
                  <a:lnTo>
                    <a:pt x="1684" y="1796"/>
                  </a:lnTo>
                  <a:lnTo>
                    <a:pt x="1644" y="1748"/>
                  </a:lnTo>
                  <a:lnTo>
                    <a:pt x="1607" y="1695"/>
                  </a:lnTo>
                  <a:lnTo>
                    <a:pt x="1575" y="1639"/>
                  </a:lnTo>
                  <a:lnTo>
                    <a:pt x="1547" y="1579"/>
                  </a:lnTo>
                  <a:lnTo>
                    <a:pt x="1524" y="1517"/>
                  </a:lnTo>
                  <a:lnTo>
                    <a:pt x="1496" y="1441"/>
                  </a:lnTo>
                  <a:lnTo>
                    <a:pt x="1478" y="1372"/>
                  </a:lnTo>
                  <a:lnTo>
                    <a:pt x="1557" y="1327"/>
                  </a:lnTo>
                  <a:lnTo>
                    <a:pt x="1632" y="1277"/>
                  </a:lnTo>
                  <a:lnTo>
                    <a:pt x="1704" y="1224"/>
                  </a:lnTo>
                  <a:lnTo>
                    <a:pt x="1771" y="1169"/>
                  </a:lnTo>
                  <a:lnTo>
                    <a:pt x="1834" y="1110"/>
                  </a:lnTo>
                  <a:lnTo>
                    <a:pt x="1839" y="1105"/>
                  </a:lnTo>
                  <a:lnTo>
                    <a:pt x="1783" y="1071"/>
                  </a:lnTo>
                  <a:lnTo>
                    <a:pt x="1731" y="1036"/>
                  </a:lnTo>
                  <a:lnTo>
                    <a:pt x="1685" y="999"/>
                  </a:lnTo>
                  <a:lnTo>
                    <a:pt x="1644" y="960"/>
                  </a:lnTo>
                  <a:lnTo>
                    <a:pt x="1605" y="918"/>
                  </a:lnTo>
                  <a:lnTo>
                    <a:pt x="1571" y="873"/>
                  </a:lnTo>
                  <a:lnTo>
                    <a:pt x="1539" y="825"/>
                  </a:lnTo>
                  <a:lnTo>
                    <a:pt x="1510" y="772"/>
                  </a:lnTo>
                  <a:lnTo>
                    <a:pt x="1483" y="716"/>
                  </a:lnTo>
                  <a:lnTo>
                    <a:pt x="1469" y="684"/>
                  </a:lnTo>
                  <a:lnTo>
                    <a:pt x="1451" y="652"/>
                  </a:lnTo>
                  <a:lnTo>
                    <a:pt x="1433" y="619"/>
                  </a:lnTo>
                  <a:lnTo>
                    <a:pt x="1411" y="587"/>
                  </a:lnTo>
                  <a:lnTo>
                    <a:pt x="1388" y="554"/>
                  </a:lnTo>
                  <a:lnTo>
                    <a:pt x="1361" y="524"/>
                  </a:lnTo>
                  <a:lnTo>
                    <a:pt x="1333" y="493"/>
                  </a:lnTo>
                  <a:lnTo>
                    <a:pt x="1301" y="465"/>
                  </a:lnTo>
                  <a:lnTo>
                    <a:pt x="1267" y="439"/>
                  </a:lnTo>
                  <a:lnTo>
                    <a:pt x="1229" y="414"/>
                  </a:lnTo>
                  <a:lnTo>
                    <a:pt x="1189" y="394"/>
                  </a:lnTo>
                  <a:lnTo>
                    <a:pt x="1145" y="375"/>
                  </a:lnTo>
                  <a:lnTo>
                    <a:pt x="1098" y="361"/>
                  </a:lnTo>
                  <a:lnTo>
                    <a:pt x="1048" y="351"/>
                  </a:lnTo>
                  <a:lnTo>
                    <a:pt x="1034" y="347"/>
                  </a:lnTo>
                  <a:lnTo>
                    <a:pt x="1021" y="339"/>
                  </a:lnTo>
                  <a:lnTo>
                    <a:pt x="1010" y="326"/>
                  </a:lnTo>
                  <a:lnTo>
                    <a:pt x="1004" y="313"/>
                  </a:lnTo>
                  <a:lnTo>
                    <a:pt x="1001" y="298"/>
                  </a:lnTo>
                  <a:lnTo>
                    <a:pt x="1002" y="282"/>
                  </a:lnTo>
                  <a:lnTo>
                    <a:pt x="1008" y="268"/>
                  </a:lnTo>
                  <a:lnTo>
                    <a:pt x="1018" y="256"/>
                  </a:lnTo>
                  <a:lnTo>
                    <a:pt x="1257" y="16"/>
                  </a:lnTo>
                  <a:lnTo>
                    <a:pt x="1271" y="5"/>
                  </a:lnTo>
                  <a:lnTo>
                    <a:pt x="1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10220928" y="3441700"/>
            <a:ext cx="160338" cy="593726"/>
            <a:chOff x="10140950" y="3441700"/>
            <a:chExt cx="160338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63"/>
            <p:cNvSpPr>
              <a:spLocks noEditPoints="1"/>
            </p:cNvSpPr>
            <p:nvPr/>
          </p:nvSpPr>
          <p:spPr bwMode="auto">
            <a:xfrm>
              <a:off x="10150475" y="3897313"/>
              <a:ext cx="139700" cy="138113"/>
            </a:xfrm>
            <a:custGeom>
              <a:avLst/>
              <a:gdLst>
                <a:gd name="T0" fmla="*/ 268 w 792"/>
                <a:gd name="T1" fmla="*/ 227 h 787"/>
                <a:gd name="T2" fmla="*/ 242 w 792"/>
                <a:gd name="T3" fmla="*/ 241 h 787"/>
                <a:gd name="T4" fmla="*/ 228 w 792"/>
                <a:gd name="T5" fmla="*/ 267 h 787"/>
                <a:gd name="T6" fmla="*/ 228 w 792"/>
                <a:gd name="T7" fmla="*/ 295 h 787"/>
                <a:gd name="T8" fmla="*/ 242 w 792"/>
                <a:gd name="T9" fmla="*/ 321 h 787"/>
                <a:gd name="T10" fmla="*/ 242 w 792"/>
                <a:gd name="T11" fmla="*/ 467 h 787"/>
                <a:gd name="T12" fmla="*/ 228 w 792"/>
                <a:gd name="T13" fmla="*/ 491 h 787"/>
                <a:gd name="T14" fmla="*/ 228 w 792"/>
                <a:gd name="T15" fmla="*/ 520 h 787"/>
                <a:gd name="T16" fmla="*/ 242 w 792"/>
                <a:gd name="T17" fmla="*/ 545 h 787"/>
                <a:gd name="T18" fmla="*/ 268 w 792"/>
                <a:gd name="T19" fmla="*/ 561 h 787"/>
                <a:gd name="T20" fmla="*/ 297 w 792"/>
                <a:gd name="T21" fmla="*/ 561 h 787"/>
                <a:gd name="T22" fmla="*/ 322 w 792"/>
                <a:gd name="T23" fmla="*/ 545 h 787"/>
                <a:gd name="T24" fmla="*/ 469 w 792"/>
                <a:gd name="T25" fmla="*/ 545 h 787"/>
                <a:gd name="T26" fmla="*/ 495 w 792"/>
                <a:gd name="T27" fmla="*/ 561 h 787"/>
                <a:gd name="T28" fmla="*/ 524 w 792"/>
                <a:gd name="T29" fmla="*/ 561 h 787"/>
                <a:gd name="T30" fmla="*/ 550 w 792"/>
                <a:gd name="T31" fmla="*/ 545 h 787"/>
                <a:gd name="T32" fmla="*/ 564 w 792"/>
                <a:gd name="T33" fmla="*/ 520 h 787"/>
                <a:gd name="T34" fmla="*/ 564 w 792"/>
                <a:gd name="T35" fmla="*/ 491 h 787"/>
                <a:gd name="T36" fmla="*/ 550 w 792"/>
                <a:gd name="T37" fmla="*/ 467 h 787"/>
                <a:gd name="T38" fmla="*/ 550 w 792"/>
                <a:gd name="T39" fmla="*/ 321 h 787"/>
                <a:gd name="T40" fmla="*/ 564 w 792"/>
                <a:gd name="T41" fmla="*/ 295 h 787"/>
                <a:gd name="T42" fmla="*/ 564 w 792"/>
                <a:gd name="T43" fmla="*/ 267 h 787"/>
                <a:gd name="T44" fmla="*/ 550 w 792"/>
                <a:gd name="T45" fmla="*/ 241 h 787"/>
                <a:gd name="T46" fmla="*/ 524 w 792"/>
                <a:gd name="T47" fmla="*/ 227 h 787"/>
                <a:gd name="T48" fmla="*/ 495 w 792"/>
                <a:gd name="T49" fmla="*/ 227 h 787"/>
                <a:gd name="T50" fmla="*/ 469 w 792"/>
                <a:gd name="T51" fmla="*/ 241 h 787"/>
                <a:gd name="T52" fmla="*/ 322 w 792"/>
                <a:gd name="T53" fmla="*/ 241 h 787"/>
                <a:gd name="T54" fmla="*/ 297 w 792"/>
                <a:gd name="T55" fmla="*/ 227 h 787"/>
                <a:gd name="T56" fmla="*/ 395 w 792"/>
                <a:gd name="T57" fmla="*/ 0 h 787"/>
                <a:gd name="T58" fmla="*/ 493 w 792"/>
                <a:gd name="T59" fmla="*/ 12 h 787"/>
                <a:gd name="T60" fmla="*/ 583 w 792"/>
                <a:gd name="T61" fmla="*/ 46 h 787"/>
                <a:gd name="T62" fmla="*/ 660 w 792"/>
                <a:gd name="T63" fmla="*/ 100 h 787"/>
                <a:gd name="T64" fmla="*/ 721 w 792"/>
                <a:gd name="T65" fmla="*/ 169 h 787"/>
                <a:gd name="T66" fmla="*/ 766 w 792"/>
                <a:gd name="T67" fmla="*/ 252 h 787"/>
                <a:gd name="T68" fmla="*/ 789 w 792"/>
                <a:gd name="T69" fmla="*/ 344 h 787"/>
                <a:gd name="T70" fmla="*/ 789 w 792"/>
                <a:gd name="T71" fmla="*/ 443 h 787"/>
                <a:gd name="T72" fmla="*/ 766 w 792"/>
                <a:gd name="T73" fmla="*/ 536 h 787"/>
                <a:gd name="T74" fmla="*/ 721 w 792"/>
                <a:gd name="T75" fmla="*/ 618 h 787"/>
                <a:gd name="T76" fmla="*/ 660 w 792"/>
                <a:gd name="T77" fmla="*/ 688 h 787"/>
                <a:gd name="T78" fmla="*/ 583 w 792"/>
                <a:gd name="T79" fmla="*/ 741 h 787"/>
                <a:gd name="T80" fmla="*/ 493 w 792"/>
                <a:gd name="T81" fmla="*/ 775 h 787"/>
                <a:gd name="T82" fmla="*/ 395 w 792"/>
                <a:gd name="T83" fmla="*/ 787 h 787"/>
                <a:gd name="T84" fmla="*/ 299 w 792"/>
                <a:gd name="T85" fmla="*/ 775 h 787"/>
                <a:gd name="T86" fmla="*/ 209 w 792"/>
                <a:gd name="T87" fmla="*/ 741 h 787"/>
                <a:gd name="T88" fmla="*/ 132 w 792"/>
                <a:gd name="T89" fmla="*/ 688 h 787"/>
                <a:gd name="T90" fmla="*/ 71 w 792"/>
                <a:gd name="T91" fmla="*/ 618 h 787"/>
                <a:gd name="T92" fmla="*/ 26 w 792"/>
                <a:gd name="T93" fmla="*/ 536 h 787"/>
                <a:gd name="T94" fmla="*/ 3 w 792"/>
                <a:gd name="T95" fmla="*/ 443 h 787"/>
                <a:gd name="T96" fmla="*/ 3 w 792"/>
                <a:gd name="T97" fmla="*/ 344 h 787"/>
                <a:gd name="T98" fmla="*/ 26 w 792"/>
                <a:gd name="T99" fmla="*/ 252 h 787"/>
                <a:gd name="T100" fmla="*/ 71 w 792"/>
                <a:gd name="T101" fmla="*/ 169 h 787"/>
                <a:gd name="T102" fmla="*/ 132 w 792"/>
                <a:gd name="T103" fmla="*/ 100 h 787"/>
                <a:gd name="T104" fmla="*/ 209 w 792"/>
                <a:gd name="T105" fmla="*/ 46 h 787"/>
                <a:gd name="T106" fmla="*/ 299 w 792"/>
                <a:gd name="T107" fmla="*/ 12 h 787"/>
                <a:gd name="T108" fmla="*/ 395 w 792"/>
                <a:gd name="T109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2" h="787">
                  <a:moveTo>
                    <a:pt x="282" y="225"/>
                  </a:moveTo>
                  <a:lnTo>
                    <a:pt x="268" y="227"/>
                  </a:lnTo>
                  <a:lnTo>
                    <a:pt x="255" y="232"/>
                  </a:lnTo>
                  <a:lnTo>
                    <a:pt x="242" y="241"/>
                  </a:lnTo>
                  <a:lnTo>
                    <a:pt x="233" y="254"/>
                  </a:lnTo>
                  <a:lnTo>
                    <a:pt x="228" y="267"/>
                  </a:lnTo>
                  <a:lnTo>
                    <a:pt x="226" y="281"/>
                  </a:lnTo>
                  <a:lnTo>
                    <a:pt x="228" y="295"/>
                  </a:lnTo>
                  <a:lnTo>
                    <a:pt x="233" y="309"/>
                  </a:lnTo>
                  <a:lnTo>
                    <a:pt x="242" y="321"/>
                  </a:lnTo>
                  <a:lnTo>
                    <a:pt x="316" y="393"/>
                  </a:lnTo>
                  <a:lnTo>
                    <a:pt x="242" y="467"/>
                  </a:lnTo>
                  <a:lnTo>
                    <a:pt x="233" y="478"/>
                  </a:lnTo>
                  <a:lnTo>
                    <a:pt x="228" y="491"/>
                  </a:lnTo>
                  <a:lnTo>
                    <a:pt x="226" y="505"/>
                  </a:lnTo>
                  <a:lnTo>
                    <a:pt x="228" y="520"/>
                  </a:lnTo>
                  <a:lnTo>
                    <a:pt x="233" y="534"/>
                  </a:lnTo>
                  <a:lnTo>
                    <a:pt x="242" y="545"/>
                  </a:lnTo>
                  <a:lnTo>
                    <a:pt x="255" y="554"/>
                  </a:lnTo>
                  <a:lnTo>
                    <a:pt x="268" y="561"/>
                  </a:lnTo>
                  <a:lnTo>
                    <a:pt x="282" y="563"/>
                  </a:lnTo>
                  <a:lnTo>
                    <a:pt x="297" y="561"/>
                  </a:lnTo>
                  <a:lnTo>
                    <a:pt x="310" y="554"/>
                  </a:lnTo>
                  <a:lnTo>
                    <a:pt x="322" y="545"/>
                  </a:lnTo>
                  <a:lnTo>
                    <a:pt x="395" y="473"/>
                  </a:lnTo>
                  <a:lnTo>
                    <a:pt x="469" y="545"/>
                  </a:lnTo>
                  <a:lnTo>
                    <a:pt x="481" y="554"/>
                  </a:lnTo>
                  <a:lnTo>
                    <a:pt x="495" y="561"/>
                  </a:lnTo>
                  <a:lnTo>
                    <a:pt x="510" y="563"/>
                  </a:lnTo>
                  <a:lnTo>
                    <a:pt x="524" y="561"/>
                  </a:lnTo>
                  <a:lnTo>
                    <a:pt x="537" y="554"/>
                  </a:lnTo>
                  <a:lnTo>
                    <a:pt x="550" y="545"/>
                  </a:lnTo>
                  <a:lnTo>
                    <a:pt x="559" y="534"/>
                  </a:lnTo>
                  <a:lnTo>
                    <a:pt x="564" y="520"/>
                  </a:lnTo>
                  <a:lnTo>
                    <a:pt x="566" y="505"/>
                  </a:lnTo>
                  <a:lnTo>
                    <a:pt x="564" y="491"/>
                  </a:lnTo>
                  <a:lnTo>
                    <a:pt x="559" y="478"/>
                  </a:lnTo>
                  <a:lnTo>
                    <a:pt x="550" y="467"/>
                  </a:lnTo>
                  <a:lnTo>
                    <a:pt x="476" y="393"/>
                  </a:lnTo>
                  <a:lnTo>
                    <a:pt x="550" y="321"/>
                  </a:lnTo>
                  <a:lnTo>
                    <a:pt x="559" y="309"/>
                  </a:lnTo>
                  <a:lnTo>
                    <a:pt x="564" y="295"/>
                  </a:lnTo>
                  <a:lnTo>
                    <a:pt x="566" y="281"/>
                  </a:lnTo>
                  <a:lnTo>
                    <a:pt x="564" y="267"/>
                  </a:lnTo>
                  <a:lnTo>
                    <a:pt x="559" y="254"/>
                  </a:lnTo>
                  <a:lnTo>
                    <a:pt x="550" y="241"/>
                  </a:lnTo>
                  <a:lnTo>
                    <a:pt x="537" y="232"/>
                  </a:lnTo>
                  <a:lnTo>
                    <a:pt x="524" y="227"/>
                  </a:lnTo>
                  <a:lnTo>
                    <a:pt x="510" y="225"/>
                  </a:lnTo>
                  <a:lnTo>
                    <a:pt x="495" y="227"/>
                  </a:lnTo>
                  <a:lnTo>
                    <a:pt x="481" y="232"/>
                  </a:lnTo>
                  <a:lnTo>
                    <a:pt x="469" y="241"/>
                  </a:lnTo>
                  <a:lnTo>
                    <a:pt x="395" y="314"/>
                  </a:lnTo>
                  <a:lnTo>
                    <a:pt x="322" y="241"/>
                  </a:lnTo>
                  <a:lnTo>
                    <a:pt x="310" y="232"/>
                  </a:lnTo>
                  <a:lnTo>
                    <a:pt x="297" y="227"/>
                  </a:lnTo>
                  <a:lnTo>
                    <a:pt x="282" y="225"/>
                  </a:lnTo>
                  <a:close/>
                  <a:moveTo>
                    <a:pt x="395" y="0"/>
                  </a:moveTo>
                  <a:lnTo>
                    <a:pt x="446" y="4"/>
                  </a:lnTo>
                  <a:lnTo>
                    <a:pt x="493" y="12"/>
                  </a:lnTo>
                  <a:lnTo>
                    <a:pt x="539" y="27"/>
                  </a:lnTo>
                  <a:lnTo>
                    <a:pt x="583" y="46"/>
                  </a:lnTo>
                  <a:lnTo>
                    <a:pt x="623" y="71"/>
                  </a:lnTo>
                  <a:lnTo>
                    <a:pt x="660" y="100"/>
                  </a:lnTo>
                  <a:lnTo>
                    <a:pt x="693" y="132"/>
                  </a:lnTo>
                  <a:lnTo>
                    <a:pt x="721" y="169"/>
                  </a:lnTo>
                  <a:lnTo>
                    <a:pt x="746" y="209"/>
                  </a:lnTo>
                  <a:lnTo>
                    <a:pt x="766" y="252"/>
                  </a:lnTo>
                  <a:lnTo>
                    <a:pt x="780" y="296"/>
                  </a:lnTo>
                  <a:lnTo>
                    <a:pt x="789" y="344"/>
                  </a:lnTo>
                  <a:lnTo>
                    <a:pt x="792" y="393"/>
                  </a:lnTo>
                  <a:lnTo>
                    <a:pt x="789" y="443"/>
                  </a:lnTo>
                  <a:lnTo>
                    <a:pt x="780" y="490"/>
                  </a:lnTo>
                  <a:lnTo>
                    <a:pt x="766" y="536"/>
                  </a:lnTo>
                  <a:lnTo>
                    <a:pt x="746" y="578"/>
                  </a:lnTo>
                  <a:lnTo>
                    <a:pt x="721" y="618"/>
                  </a:lnTo>
                  <a:lnTo>
                    <a:pt x="693" y="654"/>
                  </a:lnTo>
                  <a:lnTo>
                    <a:pt x="660" y="688"/>
                  </a:lnTo>
                  <a:lnTo>
                    <a:pt x="623" y="717"/>
                  </a:lnTo>
                  <a:lnTo>
                    <a:pt x="583" y="741"/>
                  </a:lnTo>
                  <a:lnTo>
                    <a:pt x="539" y="760"/>
                  </a:lnTo>
                  <a:lnTo>
                    <a:pt x="493" y="775"/>
                  </a:lnTo>
                  <a:lnTo>
                    <a:pt x="446" y="784"/>
                  </a:lnTo>
                  <a:lnTo>
                    <a:pt x="395" y="787"/>
                  </a:lnTo>
                  <a:lnTo>
                    <a:pt x="346" y="784"/>
                  </a:lnTo>
                  <a:lnTo>
                    <a:pt x="299" y="775"/>
                  </a:lnTo>
                  <a:lnTo>
                    <a:pt x="253" y="760"/>
                  </a:lnTo>
                  <a:lnTo>
                    <a:pt x="209" y="741"/>
                  </a:lnTo>
                  <a:lnTo>
                    <a:pt x="169" y="717"/>
                  </a:lnTo>
                  <a:lnTo>
                    <a:pt x="132" y="688"/>
                  </a:lnTo>
                  <a:lnTo>
                    <a:pt x="99" y="654"/>
                  </a:lnTo>
                  <a:lnTo>
                    <a:pt x="71" y="618"/>
                  </a:lnTo>
                  <a:lnTo>
                    <a:pt x="46" y="578"/>
                  </a:lnTo>
                  <a:lnTo>
                    <a:pt x="26" y="536"/>
                  </a:lnTo>
                  <a:lnTo>
                    <a:pt x="11" y="490"/>
                  </a:lnTo>
                  <a:lnTo>
                    <a:pt x="3" y="443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1" y="296"/>
                  </a:lnTo>
                  <a:lnTo>
                    <a:pt x="26" y="252"/>
                  </a:lnTo>
                  <a:lnTo>
                    <a:pt x="46" y="209"/>
                  </a:lnTo>
                  <a:lnTo>
                    <a:pt x="71" y="169"/>
                  </a:lnTo>
                  <a:lnTo>
                    <a:pt x="99" y="132"/>
                  </a:lnTo>
                  <a:lnTo>
                    <a:pt x="132" y="100"/>
                  </a:lnTo>
                  <a:lnTo>
                    <a:pt x="169" y="71"/>
                  </a:lnTo>
                  <a:lnTo>
                    <a:pt x="209" y="46"/>
                  </a:lnTo>
                  <a:lnTo>
                    <a:pt x="253" y="27"/>
                  </a:lnTo>
                  <a:lnTo>
                    <a:pt x="299" y="12"/>
                  </a:lnTo>
                  <a:lnTo>
                    <a:pt x="346" y="4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64"/>
            <p:cNvSpPr>
              <a:spLocks noEditPoints="1"/>
            </p:cNvSpPr>
            <p:nvPr/>
          </p:nvSpPr>
          <p:spPr bwMode="auto">
            <a:xfrm>
              <a:off x="10140950" y="3441700"/>
              <a:ext cx="160338" cy="450850"/>
            </a:xfrm>
            <a:custGeom>
              <a:avLst/>
              <a:gdLst>
                <a:gd name="T0" fmla="*/ 193 w 906"/>
                <a:gd name="T1" fmla="*/ 223 h 2550"/>
                <a:gd name="T2" fmla="*/ 120 w 906"/>
                <a:gd name="T3" fmla="*/ 371 h 2550"/>
                <a:gd name="T4" fmla="*/ 126 w 906"/>
                <a:gd name="T5" fmla="*/ 537 h 2550"/>
                <a:gd name="T6" fmla="*/ 199 w 906"/>
                <a:gd name="T7" fmla="*/ 665 h 2550"/>
                <a:gd name="T8" fmla="*/ 292 w 906"/>
                <a:gd name="T9" fmla="*/ 739 h 2550"/>
                <a:gd name="T10" fmla="*/ 360 w 906"/>
                <a:gd name="T11" fmla="*/ 766 h 2550"/>
                <a:gd name="T12" fmla="*/ 440 w 906"/>
                <a:gd name="T13" fmla="*/ 777 h 2550"/>
                <a:gd name="T14" fmla="*/ 523 w 906"/>
                <a:gd name="T15" fmla="*/ 770 h 2550"/>
                <a:gd name="T16" fmla="*/ 594 w 906"/>
                <a:gd name="T17" fmla="*/ 747 h 2550"/>
                <a:gd name="T18" fmla="*/ 659 w 906"/>
                <a:gd name="T19" fmla="*/ 708 h 2550"/>
                <a:gd name="T20" fmla="*/ 739 w 906"/>
                <a:gd name="T21" fmla="*/ 622 h 2550"/>
                <a:gd name="T22" fmla="*/ 791 w 906"/>
                <a:gd name="T23" fmla="*/ 479 h 2550"/>
                <a:gd name="T24" fmla="*/ 770 w 906"/>
                <a:gd name="T25" fmla="*/ 319 h 2550"/>
                <a:gd name="T26" fmla="*/ 661 w 906"/>
                <a:gd name="T27" fmla="*/ 502 h 2550"/>
                <a:gd name="T28" fmla="*/ 597 w 906"/>
                <a:gd name="T29" fmla="*/ 538 h 2550"/>
                <a:gd name="T30" fmla="*/ 436 w 906"/>
                <a:gd name="T31" fmla="*/ 549 h 2550"/>
                <a:gd name="T32" fmla="*/ 292 w 906"/>
                <a:gd name="T33" fmla="*/ 478 h 2550"/>
                <a:gd name="T34" fmla="*/ 226 w 906"/>
                <a:gd name="T35" fmla="*/ 388 h 2550"/>
                <a:gd name="T36" fmla="*/ 390 w 906"/>
                <a:gd name="T37" fmla="*/ 2 h 2550"/>
                <a:gd name="T38" fmla="*/ 428 w 906"/>
                <a:gd name="T39" fmla="*/ 42 h 2550"/>
                <a:gd name="T40" fmla="*/ 349 w 906"/>
                <a:gd name="T41" fmla="*/ 376 h 2550"/>
                <a:gd name="T42" fmla="*/ 446 w 906"/>
                <a:gd name="T43" fmla="*/ 436 h 2550"/>
                <a:gd name="T44" fmla="*/ 561 w 906"/>
                <a:gd name="T45" fmla="*/ 432 h 2550"/>
                <a:gd name="T46" fmla="*/ 661 w 906"/>
                <a:gd name="T47" fmla="*/ 97 h 2550"/>
                <a:gd name="T48" fmla="*/ 713 w 906"/>
                <a:gd name="T49" fmla="*/ 81 h 2550"/>
                <a:gd name="T50" fmla="*/ 809 w 906"/>
                <a:gd name="T51" fmla="*/ 163 h 2550"/>
                <a:gd name="T52" fmla="*/ 895 w 906"/>
                <a:gd name="T53" fmla="*/ 342 h 2550"/>
                <a:gd name="T54" fmla="*/ 896 w 906"/>
                <a:gd name="T55" fmla="*/ 536 h 2550"/>
                <a:gd name="T56" fmla="*/ 820 w 906"/>
                <a:gd name="T57" fmla="*/ 705 h 2550"/>
                <a:gd name="T58" fmla="*/ 722 w 906"/>
                <a:gd name="T59" fmla="*/ 1011 h 2550"/>
                <a:gd name="T60" fmla="*/ 681 w 906"/>
                <a:gd name="T61" fmla="*/ 1403 h 2550"/>
                <a:gd name="T62" fmla="*/ 682 w 906"/>
                <a:gd name="T63" fmla="*/ 1988 h 2550"/>
                <a:gd name="T64" fmla="*/ 703 w 906"/>
                <a:gd name="T65" fmla="*/ 2307 h 2550"/>
                <a:gd name="T66" fmla="*/ 693 w 906"/>
                <a:gd name="T67" fmla="*/ 2525 h 2550"/>
                <a:gd name="T68" fmla="*/ 505 w 906"/>
                <a:gd name="T69" fmla="*/ 2467 h 2550"/>
                <a:gd name="T70" fmla="*/ 303 w 906"/>
                <a:gd name="T71" fmla="*/ 2487 h 2550"/>
                <a:gd name="T72" fmla="*/ 182 w 906"/>
                <a:gd name="T73" fmla="*/ 2480 h 2550"/>
                <a:gd name="T74" fmla="*/ 430 w 906"/>
                <a:gd name="T75" fmla="*/ 2398 h 2550"/>
                <a:gd name="T76" fmla="*/ 450 w 906"/>
                <a:gd name="T77" fmla="*/ 2335 h 2550"/>
                <a:gd name="T78" fmla="*/ 396 w 906"/>
                <a:gd name="T79" fmla="*/ 2296 h 2550"/>
                <a:gd name="T80" fmla="*/ 414 w 906"/>
                <a:gd name="T81" fmla="*/ 2181 h 2550"/>
                <a:gd name="T82" fmla="*/ 452 w 906"/>
                <a:gd name="T83" fmla="*/ 2128 h 2550"/>
                <a:gd name="T84" fmla="*/ 414 w 906"/>
                <a:gd name="T85" fmla="*/ 2074 h 2550"/>
                <a:gd name="T86" fmla="*/ 225 w 906"/>
                <a:gd name="T87" fmla="*/ 1917 h 2550"/>
                <a:gd name="T88" fmla="*/ 220 w 906"/>
                <a:gd name="T89" fmla="*/ 1300 h 2550"/>
                <a:gd name="T90" fmla="*/ 166 w 906"/>
                <a:gd name="T91" fmla="*/ 920 h 2550"/>
                <a:gd name="T92" fmla="*/ 58 w 906"/>
                <a:gd name="T93" fmla="*/ 662 h 2550"/>
                <a:gd name="T94" fmla="*/ 0 w 906"/>
                <a:gd name="T95" fmla="*/ 467 h 2550"/>
                <a:gd name="T96" fmla="*/ 33 w 906"/>
                <a:gd name="T97" fmla="*/ 272 h 2550"/>
                <a:gd name="T98" fmla="*/ 141 w 906"/>
                <a:gd name="T99" fmla="*/ 114 h 2550"/>
                <a:gd name="T100" fmla="*/ 311 w 906"/>
                <a:gd name="T101" fmla="*/ 14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6" h="2550">
                  <a:moveTo>
                    <a:pt x="289" y="145"/>
                  </a:moveTo>
                  <a:lnTo>
                    <a:pt x="254" y="167"/>
                  </a:lnTo>
                  <a:lnTo>
                    <a:pt x="221" y="194"/>
                  </a:lnTo>
                  <a:lnTo>
                    <a:pt x="193" y="223"/>
                  </a:lnTo>
                  <a:lnTo>
                    <a:pt x="169" y="257"/>
                  </a:lnTo>
                  <a:lnTo>
                    <a:pt x="148" y="293"/>
                  </a:lnTo>
                  <a:lnTo>
                    <a:pt x="132" y="331"/>
                  </a:lnTo>
                  <a:lnTo>
                    <a:pt x="120" y="371"/>
                  </a:lnTo>
                  <a:lnTo>
                    <a:pt x="114" y="413"/>
                  </a:lnTo>
                  <a:lnTo>
                    <a:pt x="113" y="456"/>
                  </a:lnTo>
                  <a:lnTo>
                    <a:pt x="118" y="500"/>
                  </a:lnTo>
                  <a:lnTo>
                    <a:pt x="126" y="537"/>
                  </a:lnTo>
                  <a:lnTo>
                    <a:pt x="139" y="572"/>
                  </a:lnTo>
                  <a:lnTo>
                    <a:pt x="156" y="605"/>
                  </a:lnTo>
                  <a:lnTo>
                    <a:pt x="177" y="637"/>
                  </a:lnTo>
                  <a:lnTo>
                    <a:pt x="199" y="665"/>
                  </a:lnTo>
                  <a:lnTo>
                    <a:pt x="226" y="692"/>
                  </a:lnTo>
                  <a:lnTo>
                    <a:pt x="251" y="712"/>
                  </a:lnTo>
                  <a:lnTo>
                    <a:pt x="270" y="725"/>
                  </a:lnTo>
                  <a:lnTo>
                    <a:pt x="292" y="739"/>
                  </a:lnTo>
                  <a:lnTo>
                    <a:pt x="305" y="745"/>
                  </a:lnTo>
                  <a:lnTo>
                    <a:pt x="320" y="751"/>
                  </a:lnTo>
                  <a:lnTo>
                    <a:pt x="336" y="759"/>
                  </a:lnTo>
                  <a:lnTo>
                    <a:pt x="360" y="766"/>
                  </a:lnTo>
                  <a:lnTo>
                    <a:pt x="385" y="772"/>
                  </a:lnTo>
                  <a:lnTo>
                    <a:pt x="425" y="777"/>
                  </a:lnTo>
                  <a:lnTo>
                    <a:pt x="432" y="777"/>
                  </a:lnTo>
                  <a:lnTo>
                    <a:pt x="440" y="777"/>
                  </a:lnTo>
                  <a:lnTo>
                    <a:pt x="464" y="778"/>
                  </a:lnTo>
                  <a:lnTo>
                    <a:pt x="483" y="776"/>
                  </a:lnTo>
                  <a:lnTo>
                    <a:pt x="503" y="774"/>
                  </a:lnTo>
                  <a:lnTo>
                    <a:pt x="523" y="770"/>
                  </a:lnTo>
                  <a:lnTo>
                    <a:pt x="542" y="766"/>
                  </a:lnTo>
                  <a:lnTo>
                    <a:pt x="560" y="761"/>
                  </a:lnTo>
                  <a:lnTo>
                    <a:pt x="580" y="754"/>
                  </a:lnTo>
                  <a:lnTo>
                    <a:pt x="594" y="747"/>
                  </a:lnTo>
                  <a:lnTo>
                    <a:pt x="618" y="735"/>
                  </a:lnTo>
                  <a:lnTo>
                    <a:pt x="628" y="729"/>
                  </a:lnTo>
                  <a:lnTo>
                    <a:pt x="656" y="711"/>
                  </a:lnTo>
                  <a:lnTo>
                    <a:pt x="659" y="708"/>
                  </a:lnTo>
                  <a:lnTo>
                    <a:pt x="690" y="682"/>
                  </a:lnTo>
                  <a:lnTo>
                    <a:pt x="691" y="681"/>
                  </a:lnTo>
                  <a:lnTo>
                    <a:pt x="717" y="653"/>
                  </a:lnTo>
                  <a:lnTo>
                    <a:pt x="739" y="622"/>
                  </a:lnTo>
                  <a:lnTo>
                    <a:pt x="758" y="590"/>
                  </a:lnTo>
                  <a:lnTo>
                    <a:pt x="773" y="554"/>
                  </a:lnTo>
                  <a:lnTo>
                    <a:pt x="784" y="518"/>
                  </a:lnTo>
                  <a:lnTo>
                    <a:pt x="791" y="479"/>
                  </a:lnTo>
                  <a:lnTo>
                    <a:pt x="793" y="441"/>
                  </a:lnTo>
                  <a:lnTo>
                    <a:pt x="791" y="399"/>
                  </a:lnTo>
                  <a:lnTo>
                    <a:pt x="783" y="359"/>
                  </a:lnTo>
                  <a:lnTo>
                    <a:pt x="770" y="319"/>
                  </a:lnTo>
                  <a:lnTo>
                    <a:pt x="753" y="283"/>
                  </a:lnTo>
                  <a:lnTo>
                    <a:pt x="731" y="248"/>
                  </a:lnTo>
                  <a:lnTo>
                    <a:pt x="666" y="489"/>
                  </a:lnTo>
                  <a:lnTo>
                    <a:pt x="661" y="502"/>
                  </a:lnTo>
                  <a:lnTo>
                    <a:pt x="653" y="513"/>
                  </a:lnTo>
                  <a:lnTo>
                    <a:pt x="642" y="521"/>
                  </a:lnTo>
                  <a:lnTo>
                    <a:pt x="629" y="527"/>
                  </a:lnTo>
                  <a:lnTo>
                    <a:pt x="597" y="538"/>
                  </a:lnTo>
                  <a:lnTo>
                    <a:pt x="557" y="549"/>
                  </a:lnTo>
                  <a:lnTo>
                    <a:pt x="517" y="554"/>
                  </a:lnTo>
                  <a:lnTo>
                    <a:pt x="476" y="554"/>
                  </a:lnTo>
                  <a:lnTo>
                    <a:pt x="436" y="549"/>
                  </a:lnTo>
                  <a:lnTo>
                    <a:pt x="397" y="539"/>
                  </a:lnTo>
                  <a:lnTo>
                    <a:pt x="360" y="523"/>
                  </a:lnTo>
                  <a:lnTo>
                    <a:pt x="325" y="503"/>
                  </a:lnTo>
                  <a:lnTo>
                    <a:pt x="292" y="478"/>
                  </a:lnTo>
                  <a:lnTo>
                    <a:pt x="262" y="449"/>
                  </a:lnTo>
                  <a:lnTo>
                    <a:pt x="239" y="420"/>
                  </a:lnTo>
                  <a:lnTo>
                    <a:pt x="230" y="405"/>
                  </a:lnTo>
                  <a:lnTo>
                    <a:pt x="226" y="388"/>
                  </a:lnTo>
                  <a:lnTo>
                    <a:pt x="228" y="370"/>
                  </a:lnTo>
                  <a:lnTo>
                    <a:pt x="289" y="145"/>
                  </a:lnTo>
                  <a:close/>
                  <a:moveTo>
                    <a:pt x="375" y="0"/>
                  </a:moveTo>
                  <a:lnTo>
                    <a:pt x="390" y="2"/>
                  </a:lnTo>
                  <a:lnTo>
                    <a:pt x="402" y="8"/>
                  </a:lnTo>
                  <a:lnTo>
                    <a:pt x="413" y="17"/>
                  </a:lnTo>
                  <a:lnTo>
                    <a:pt x="422" y="29"/>
                  </a:lnTo>
                  <a:lnTo>
                    <a:pt x="428" y="42"/>
                  </a:lnTo>
                  <a:lnTo>
                    <a:pt x="429" y="56"/>
                  </a:lnTo>
                  <a:lnTo>
                    <a:pt x="427" y="70"/>
                  </a:lnTo>
                  <a:lnTo>
                    <a:pt x="346" y="371"/>
                  </a:lnTo>
                  <a:lnTo>
                    <a:pt x="349" y="376"/>
                  </a:lnTo>
                  <a:lnTo>
                    <a:pt x="370" y="397"/>
                  </a:lnTo>
                  <a:lnTo>
                    <a:pt x="394" y="413"/>
                  </a:lnTo>
                  <a:lnTo>
                    <a:pt x="419" y="426"/>
                  </a:lnTo>
                  <a:lnTo>
                    <a:pt x="446" y="436"/>
                  </a:lnTo>
                  <a:lnTo>
                    <a:pt x="474" y="441"/>
                  </a:lnTo>
                  <a:lnTo>
                    <a:pt x="503" y="442"/>
                  </a:lnTo>
                  <a:lnTo>
                    <a:pt x="533" y="439"/>
                  </a:lnTo>
                  <a:lnTo>
                    <a:pt x="561" y="432"/>
                  </a:lnTo>
                  <a:lnTo>
                    <a:pt x="565" y="430"/>
                  </a:lnTo>
                  <a:lnTo>
                    <a:pt x="648" y="121"/>
                  </a:lnTo>
                  <a:lnTo>
                    <a:pt x="653" y="108"/>
                  </a:lnTo>
                  <a:lnTo>
                    <a:pt x="661" y="97"/>
                  </a:lnTo>
                  <a:lnTo>
                    <a:pt x="672" y="88"/>
                  </a:lnTo>
                  <a:lnTo>
                    <a:pt x="685" y="83"/>
                  </a:lnTo>
                  <a:lnTo>
                    <a:pt x="699" y="80"/>
                  </a:lnTo>
                  <a:lnTo>
                    <a:pt x="713" y="81"/>
                  </a:lnTo>
                  <a:lnTo>
                    <a:pt x="726" y="85"/>
                  </a:lnTo>
                  <a:lnTo>
                    <a:pt x="738" y="92"/>
                  </a:lnTo>
                  <a:lnTo>
                    <a:pt x="776" y="127"/>
                  </a:lnTo>
                  <a:lnTo>
                    <a:pt x="809" y="163"/>
                  </a:lnTo>
                  <a:lnTo>
                    <a:pt x="838" y="204"/>
                  </a:lnTo>
                  <a:lnTo>
                    <a:pt x="863" y="248"/>
                  </a:lnTo>
                  <a:lnTo>
                    <a:pt x="881" y="294"/>
                  </a:lnTo>
                  <a:lnTo>
                    <a:pt x="895" y="342"/>
                  </a:lnTo>
                  <a:lnTo>
                    <a:pt x="904" y="391"/>
                  </a:lnTo>
                  <a:lnTo>
                    <a:pt x="906" y="441"/>
                  </a:lnTo>
                  <a:lnTo>
                    <a:pt x="904" y="489"/>
                  </a:lnTo>
                  <a:lnTo>
                    <a:pt x="896" y="536"/>
                  </a:lnTo>
                  <a:lnTo>
                    <a:pt x="883" y="580"/>
                  </a:lnTo>
                  <a:lnTo>
                    <a:pt x="867" y="624"/>
                  </a:lnTo>
                  <a:lnTo>
                    <a:pt x="845" y="666"/>
                  </a:lnTo>
                  <a:lnTo>
                    <a:pt x="820" y="705"/>
                  </a:lnTo>
                  <a:lnTo>
                    <a:pt x="790" y="742"/>
                  </a:lnTo>
                  <a:lnTo>
                    <a:pt x="763" y="829"/>
                  </a:lnTo>
                  <a:lnTo>
                    <a:pt x="740" y="919"/>
                  </a:lnTo>
                  <a:lnTo>
                    <a:pt x="722" y="1011"/>
                  </a:lnTo>
                  <a:lnTo>
                    <a:pt x="706" y="1104"/>
                  </a:lnTo>
                  <a:lnTo>
                    <a:pt x="694" y="1201"/>
                  </a:lnTo>
                  <a:lnTo>
                    <a:pt x="686" y="1300"/>
                  </a:lnTo>
                  <a:lnTo>
                    <a:pt x="681" y="1403"/>
                  </a:lnTo>
                  <a:lnTo>
                    <a:pt x="680" y="1509"/>
                  </a:lnTo>
                  <a:lnTo>
                    <a:pt x="680" y="1846"/>
                  </a:lnTo>
                  <a:lnTo>
                    <a:pt x="680" y="1915"/>
                  </a:lnTo>
                  <a:lnTo>
                    <a:pt x="682" y="1988"/>
                  </a:lnTo>
                  <a:lnTo>
                    <a:pt x="685" y="2065"/>
                  </a:lnTo>
                  <a:lnTo>
                    <a:pt x="690" y="2144"/>
                  </a:lnTo>
                  <a:lnTo>
                    <a:pt x="695" y="2226"/>
                  </a:lnTo>
                  <a:lnTo>
                    <a:pt x="703" y="2307"/>
                  </a:lnTo>
                  <a:lnTo>
                    <a:pt x="712" y="2390"/>
                  </a:lnTo>
                  <a:lnTo>
                    <a:pt x="723" y="2470"/>
                  </a:lnTo>
                  <a:lnTo>
                    <a:pt x="735" y="2550"/>
                  </a:lnTo>
                  <a:lnTo>
                    <a:pt x="693" y="2525"/>
                  </a:lnTo>
                  <a:lnTo>
                    <a:pt x="649" y="2504"/>
                  </a:lnTo>
                  <a:lnTo>
                    <a:pt x="603" y="2487"/>
                  </a:lnTo>
                  <a:lnTo>
                    <a:pt x="554" y="2475"/>
                  </a:lnTo>
                  <a:lnTo>
                    <a:pt x="505" y="2467"/>
                  </a:lnTo>
                  <a:lnTo>
                    <a:pt x="452" y="2464"/>
                  </a:lnTo>
                  <a:lnTo>
                    <a:pt x="401" y="2467"/>
                  </a:lnTo>
                  <a:lnTo>
                    <a:pt x="352" y="2475"/>
                  </a:lnTo>
                  <a:lnTo>
                    <a:pt x="303" y="2487"/>
                  </a:lnTo>
                  <a:lnTo>
                    <a:pt x="256" y="2504"/>
                  </a:lnTo>
                  <a:lnTo>
                    <a:pt x="212" y="2525"/>
                  </a:lnTo>
                  <a:lnTo>
                    <a:pt x="171" y="2550"/>
                  </a:lnTo>
                  <a:lnTo>
                    <a:pt x="182" y="2480"/>
                  </a:lnTo>
                  <a:lnTo>
                    <a:pt x="191" y="2408"/>
                  </a:lnTo>
                  <a:lnTo>
                    <a:pt x="396" y="2408"/>
                  </a:lnTo>
                  <a:lnTo>
                    <a:pt x="414" y="2405"/>
                  </a:lnTo>
                  <a:lnTo>
                    <a:pt x="430" y="2398"/>
                  </a:lnTo>
                  <a:lnTo>
                    <a:pt x="442" y="2386"/>
                  </a:lnTo>
                  <a:lnTo>
                    <a:pt x="450" y="2371"/>
                  </a:lnTo>
                  <a:lnTo>
                    <a:pt x="452" y="2352"/>
                  </a:lnTo>
                  <a:lnTo>
                    <a:pt x="450" y="2335"/>
                  </a:lnTo>
                  <a:lnTo>
                    <a:pt x="442" y="2320"/>
                  </a:lnTo>
                  <a:lnTo>
                    <a:pt x="430" y="2307"/>
                  </a:lnTo>
                  <a:lnTo>
                    <a:pt x="414" y="2299"/>
                  </a:lnTo>
                  <a:lnTo>
                    <a:pt x="396" y="2296"/>
                  </a:lnTo>
                  <a:lnTo>
                    <a:pt x="204" y="2296"/>
                  </a:lnTo>
                  <a:lnTo>
                    <a:pt x="214" y="2184"/>
                  </a:lnTo>
                  <a:lnTo>
                    <a:pt x="396" y="2184"/>
                  </a:lnTo>
                  <a:lnTo>
                    <a:pt x="414" y="2181"/>
                  </a:lnTo>
                  <a:lnTo>
                    <a:pt x="430" y="2173"/>
                  </a:lnTo>
                  <a:lnTo>
                    <a:pt x="442" y="2160"/>
                  </a:lnTo>
                  <a:lnTo>
                    <a:pt x="450" y="2145"/>
                  </a:lnTo>
                  <a:lnTo>
                    <a:pt x="452" y="2128"/>
                  </a:lnTo>
                  <a:lnTo>
                    <a:pt x="450" y="2109"/>
                  </a:lnTo>
                  <a:lnTo>
                    <a:pt x="442" y="2094"/>
                  </a:lnTo>
                  <a:lnTo>
                    <a:pt x="430" y="2082"/>
                  </a:lnTo>
                  <a:lnTo>
                    <a:pt x="414" y="2074"/>
                  </a:lnTo>
                  <a:lnTo>
                    <a:pt x="396" y="2072"/>
                  </a:lnTo>
                  <a:lnTo>
                    <a:pt x="220" y="2072"/>
                  </a:lnTo>
                  <a:lnTo>
                    <a:pt x="224" y="1992"/>
                  </a:lnTo>
                  <a:lnTo>
                    <a:pt x="225" y="1917"/>
                  </a:lnTo>
                  <a:lnTo>
                    <a:pt x="226" y="1846"/>
                  </a:lnTo>
                  <a:lnTo>
                    <a:pt x="226" y="1509"/>
                  </a:lnTo>
                  <a:lnTo>
                    <a:pt x="224" y="1403"/>
                  </a:lnTo>
                  <a:lnTo>
                    <a:pt x="220" y="1300"/>
                  </a:lnTo>
                  <a:lnTo>
                    <a:pt x="211" y="1201"/>
                  </a:lnTo>
                  <a:lnTo>
                    <a:pt x="199" y="1105"/>
                  </a:lnTo>
                  <a:lnTo>
                    <a:pt x="184" y="1011"/>
                  </a:lnTo>
                  <a:lnTo>
                    <a:pt x="166" y="920"/>
                  </a:lnTo>
                  <a:lnTo>
                    <a:pt x="143" y="830"/>
                  </a:lnTo>
                  <a:lnTo>
                    <a:pt x="116" y="743"/>
                  </a:lnTo>
                  <a:lnTo>
                    <a:pt x="85" y="704"/>
                  </a:lnTo>
                  <a:lnTo>
                    <a:pt x="58" y="662"/>
                  </a:lnTo>
                  <a:lnTo>
                    <a:pt x="35" y="616"/>
                  </a:lnTo>
                  <a:lnTo>
                    <a:pt x="17" y="569"/>
                  </a:lnTo>
                  <a:lnTo>
                    <a:pt x="6" y="518"/>
                  </a:lnTo>
                  <a:lnTo>
                    <a:pt x="0" y="467"/>
                  </a:lnTo>
                  <a:lnTo>
                    <a:pt x="0" y="416"/>
                  </a:lnTo>
                  <a:lnTo>
                    <a:pt x="6" y="367"/>
                  </a:lnTo>
                  <a:lnTo>
                    <a:pt x="16" y="319"/>
                  </a:lnTo>
                  <a:lnTo>
                    <a:pt x="33" y="272"/>
                  </a:lnTo>
                  <a:lnTo>
                    <a:pt x="53" y="229"/>
                  </a:lnTo>
                  <a:lnTo>
                    <a:pt x="78" y="188"/>
                  </a:lnTo>
                  <a:lnTo>
                    <a:pt x="108" y="149"/>
                  </a:lnTo>
                  <a:lnTo>
                    <a:pt x="141" y="114"/>
                  </a:lnTo>
                  <a:lnTo>
                    <a:pt x="179" y="83"/>
                  </a:lnTo>
                  <a:lnTo>
                    <a:pt x="219" y="55"/>
                  </a:lnTo>
                  <a:lnTo>
                    <a:pt x="263" y="33"/>
                  </a:lnTo>
                  <a:lnTo>
                    <a:pt x="311" y="14"/>
                  </a:lnTo>
                  <a:lnTo>
                    <a:pt x="361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0" name="Freeform 169"/>
          <p:cNvSpPr>
            <a:spLocks noEditPoints="1"/>
          </p:cNvSpPr>
          <p:nvPr/>
        </p:nvSpPr>
        <p:spPr bwMode="auto">
          <a:xfrm>
            <a:off x="11107215" y="3441701"/>
            <a:ext cx="258763" cy="595313"/>
          </a:xfrm>
          <a:custGeom>
            <a:avLst/>
            <a:gdLst>
              <a:gd name="T0" fmla="*/ 913 w 1466"/>
              <a:gd name="T1" fmla="*/ 923 h 3377"/>
              <a:gd name="T2" fmla="*/ 905 w 1466"/>
              <a:gd name="T3" fmla="*/ 1143 h 3377"/>
              <a:gd name="T4" fmla="*/ 958 w 1466"/>
              <a:gd name="T5" fmla="*/ 1182 h 3377"/>
              <a:gd name="T6" fmla="*/ 1012 w 1466"/>
              <a:gd name="T7" fmla="*/ 1143 h 3377"/>
              <a:gd name="T8" fmla="*/ 1004 w 1466"/>
              <a:gd name="T9" fmla="*/ 923 h 3377"/>
              <a:gd name="T10" fmla="*/ 732 w 1466"/>
              <a:gd name="T11" fmla="*/ 900 h 3377"/>
              <a:gd name="T12" fmla="*/ 679 w 1466"/>
              <a:gd name="T13" fmla="*/ 938 h 3377"/>
              <a:gd name="T14" fmla="*/ 687 w 1466"/>
              <a:gd name="T15" fmla="*/ 1158 h 3377"/>
              <a:gd name="T16" fmla="*/ 751 w 1466"/>
              <a:gd name="T17" fmla="*/ 1178 h 3377"/>
              <a:gd name="T18" fmla="*/ 789 w 1466"/>
              <a:gd name="T19" fmla="*/ 1125 h 3377"/>
              <a:gd name="T20" fmla="*/ 766 w 1466"/>
              <a:gd name="T21" fmla="*/ 911 h 3377"/>
              <a:gd name="T22" fmla="*/ 490 w 1466"/>
              <a:gd name="T23" fmla="*/ 903 h 3377"/>
              <a:gd name="T24" fmla="*/ 451 w 1466"/>
              <a:gd name="T25" fmla="*/ 956 h 3377"/>
              <a:gd name="T26" fmla="*/ 475 w 1466"/>
              <a:gd name="T27" fmla="*/ 1170 h 3377"/>
              <a:gd name="T28" fmla="*/ 540 w 1466"/>
              <a:gd name="T29" fmla="*/ 1170 h 3377"/>
              <a:gd name="T30" fmla="*/ 564 w 1466"/>
              <a:gd name="T31" fmla="*/ 956 h 3377"/>
              <a:gd name="T32" fmla="*/ 525 w 1466"/>
              <a:gd name="T33" fmla="*/ 903 h 3377"/>
              <a:gd name="T34" fmla="*/ 469 w 1466"/>
              <a:gd name="T35" fmla="*/ 209 h 3377"/>
              <a:gd name="T36" fmla="*/ 331 w 1466"/>
              <a:gd name="T37" fmla="*/ 366 h 3377"/>
              <a:gd name="T38" fmla="*/ 252 w 1466"/>
              <a:gd name="T39" fmla="*/ 543 h 3377"/>
              <a:gd name="T40" fmla="*/ 564 w 1466"/>
              <a:gd name="T41" fmla="*/ 675 h 3377"/>
              <a:gd name="T42" fmla="*/ 1014 w 1466"/>
              <a:gd name="T43" fmla="*/ 519 h 3377"/>
              <a:gd name="T44" fmla="*/ 1349 w 1466"/>
              <a:gd name="T45" fmla="*/ 646 h 3377"/>
              <a:gd name="T46" fmla="*/ 1322 w 1466"/>
              <a:gd name="T47" fmla="*/ 516 h 3377"/>
              <a:gd name="T48" fmla="*/ 1258 w 1466"/>
              <a:gd name="T49" fmla="*/ 371 h 3377"/>
              <a:gd name="T50" fmla="*/ 1143 w 1466"/>
              <a:gd name="T51" fmla="*/ 232 h 3377"/>
              <a:gd name="T52" fmla="*/ 626 w 1466"/>
              <a:gd name="T53" fmla="*/ 0 h 3377"/>
              <a:gd name="T54" fmla="*/ 670 w 1466"/>
              <a:gd name="T55" fmla="*/ 29 h 3377"/>
              <a:gd name="T56" fmla="*/ 811 w 1466"/>
              <a:gd name="T57" fmla="*/ 675 h 3377"/>
              <a:gd name="T58" fmla="*/ 909 w 1466"/>
              <a:gd name="T59" fmla="*/ 30 h 3377"/>
              <a:gd name="T60" fmla="*/ 952 w 1466"/>
              <a:gd name="T61" fmla="*/ 0 h 3377"/>
              <a:gd name="T62" fmla="*/ 1094 w 1466"/>
              <a:gd name="T63" fmla="*/ 60 h 3377"/>
              <a:gd name="T64" fmla="*/ 1282 w 1466"/>
              <a:gd name="T65" fmla="*/ 214 h 3377"/>
              <a:gd name="T66" fmla="*/ 1407 w 1466"/>
              <a:gd name="T67" fmla="*/ 421 h 3377"/>
              <a:gd name="T68" fmla="*/ 1464 w 1466"/>
              <a:gd name="T69" fmla="*/ 665 h 3377"/>
              <a:gd name="T70" fmla="*/ 1442 w 1466"/>
              <a:gd name="T71" fmla="*/ 909 h 3377"/>
              <a:gd name="T72" fmla="*/ 1338 w 1466"/>
              <a:gd name="T73" fmla="*/ 1126 h 3377"/>
              <a:gd name="T74" fmla="*/ 1177 w 1466"/>
              <a:gd name="T75" fmla="*/ 1353 h 3377"/>
              <a:gd name="T76" fmla="*/ 1086 w 1466"/>
              <a:gd name="T77" fmla="*/ 1608 h 3377"/>
              <a:gd name="T78" fmla="*/ 1073 w 1466"/>
              <a:gd name="T79" fmla="*/ 3040 h 3377"/>
              <a:gd name="T80" fmla="*/ 1035 w 1466"/>
              <a:gd name="T81" fmla="*/ 3204 h 3377"/>
              <a:gd name="T82" fmla="*/ 932 w 1466"/>
              <a:gd name="T83" fmla="*/ 3320 h 3377"/>
              <a:gd name="T84" fmla="*/ 778 w 1466"/>
              <a:gd name="T85" fmla="*/ 3375 h 3377"/>
              <a:gd name="T86" fmla="*/ 607 w 1466"/>
              <a:gd name="T87" fmla="*/ 3356 h 3377"/>
              <a:gd name="T88" fmla="*/ 479 w 1466"/>
              <a:gd name="T89" fmla="*/ 3270 h 3377"/>
              <a:gd name="T90" fmla="*/ 407 w 1466"/>
              <a:gd name="T91" fmla="*/ 3128 h 3377"/>
              <a:gd name="T92" fmla="*/ 695 w 1466"/>
              <a:gd name="T93" fmla="*/ 3037 h 3377"/>
              <a:gd name="T94" fmla="*/ 734 w 1466"/>
              <a:gd name="T95" fmla="*/ 2983 h 3377"/>
              <a:gd name="T96" fmla="*/ 695 w 1466"/>
              <a:gd name="T97" fmla="*/ 2930 h 3377"/>
              <a:gd name="T98" fmla="*/ 677 w 1466"/>
              <a:gd name="T99" fmla="*/ 2814 h 3377"/>
              <a:gd name="T100" fmla="*/ 730 w 1466"/>
              <a:gd name="T101" fmla="*/ 2776 h 3377"/>
              <a:gd name="T102" fmla="*/ 711 w 1466"/>
              <a:gd name="T103" fmla="*/ 2713 h 3377"/>
              <a:gd name="T104" fmla="*/ 396 w 1466"/>
              <a:gd name="T105" fmla="*/ 1801 h 3377"/>
              <a:gd name="T106" fmla="*/ 366 w 1466"/>
              <a:gd name="T107" fmla="*/ 1543 h 3377"/>
              <a:gd name="T108" fmla="*/ 254 w 1466"/>
              <a:gd name="T109" fmla="*/ 1292 h 3377"/>
              <a:gd name="T110" fmla="*/ 95 w 1466"/>
              <a:gd name="T111" fmla="*/ 1075 h 3377"/>
              <a:gd name="T112" fmla="*/ 10 w 1466"/>
              <a:gd name="T113" fmla="*/ 851 h 3377"/>
              <a:gd name="T114" fmla="*/ 11 w 1466"/>
              <a:gd name="T115" fmla="*/ 699 h 3377"/>
              <a:gd name="T116" fmla="*/ 115 w 1466"/>
              <a:gd name="T117" fmla="*/ 675 h 3377"/>
              <a:gd name="T118" fmla="*/ 148 w 1466"/>
              <a:gd name="T119" fmla="*/ 498 h 3377"/>
              <a:gd name="T120" fmla="*/ 226 w 1466"/>
              <a:gd name="T121" fmla="*/ 320 h 3377"/>
              <a:gd name="T122" fmla="*/ 354 w 1466"/>
              <a:gd name="T123" fmla="*/ 159 h 3377"/>
              <a:gd name="T124" fmla="*/ 542 w 1466"/>
              <a:gd name="T125" fmla="*/ 30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66" h="3377">
                <a:moveTo>
                  <a:pt x="958" y="900"/>
                </a:moveTo>
                <a:lnTo>
                  <a:pt x="941" y="903"/>
                </a:lnTo>
                <a:lnTo>
                  <a:pt x="926" y="911"/>
                </a:lnTo>
                <a:lnTo>
                  <a:pt x="913" y="923"/>
                </a:lnTo>
                <a:lnTo>
                  <a:pt x="905" y="938"/>
                </a:lnTo>
                <a:lnTo>
                  <a:pt x="902" y="956"/>
                </a:lnTo>
                <a:lnTo>
                  <a:pt x="902" y="1125"/>
                </a:lnTo>
                <a:lnTo>
                  <a:pt x="905" y="1143"/>
                </a:lnTo>
                <a:lnTo>
                  <a:pt x="913" y="1158"/>
                </a:lnTo>
                <a:lnTo>
                  <a:pt x="926" y="1170"/>
                </a:lnTo>
                <a:lnTo>
                  <a:pt x="941" y="1178"/>
                </a:lnTo>
                <a:lnTo>
                  <a:pt x="958" y="1182"/>
                </a:lnTo>
                <a:lnTo>
                  <a:pt x="977" y="1178"/>
                </a:lnTo>
                <a:lnTo>
                  <a:pt x="992" y="1170"/>
                </a:lnTo>
                <a:lnTo>
                  <a:pt x="1004" y="1158"/>
                </a:lnTo>
                <a:lnTo>
                  <a:pt x="1012" y="1143"/>
                </a:lnTo>
                <a:lnTo>
                  <a:pt x="1015" y="1125"/>
                </a:lnTo>
                <a:lnTo>
                  <a:pt x="1015" y="956"/>
                </a:lnTo>
                <a:lnTo>
                  <a:pt x="1012" y="938"/>
                </a:lnTo>
                <a:lnTo>
                  <a:pt x="1004" y="923"/>
                </a:lnTo>
                <a:lnTo>
                  <a:pt x="992" y="911"/>
                </a:lnTo>
                <a:lnTo>
                  <a:pt x="977" y="903"/>
                </a:lnTo>
                <a:lnTo>
                  <a:pt x="958" y="900"/>
                </a:lnTo>
                <a:close/>
                <a:moveTo>
                  <a:pt x="732" y="900"/>
                </a:moveTo>
                <a:lnTo>
                  <a:pt x="715" y="903"/>
                </a:lnTo>
                <a:lnTo>
                  <a:pt x="700" y="911"/>
                </a:lnTo>
                <a:lnTo>
                  <a:pt x="687" y="923"/>
                </a:lnTo>
                <a:lnTo>
                  <a:pt x="679" y="938"/>
                </a:lnTo>
                <a:lnTo>
                  <a:pt x="677" y="956"/>
                </a:lnTo>
                <a:lnTo>
                  <a:pt x="677" y="1125"/>
                </a:lnTo>
                <a:lnTo>
                  <a:pt x="679" y="1143"/>
                </a:lnTo>
                <a:lnTo>
                  <a:pt x="687" y="1158"/>
                </a:lnTo>
                <a:lnTo>
                  <a:pt x="700" y="1170"/>
                </a:lnTo>
                <a:lnTo>
                  <a:pt x="715" y="1178"/>
                </a:lnTo>
                <a:lnTo>
                  <a:pt x="732" y="1182"/>
                </a:lnTo>
                <a:lnTo>
                  <a:pt x="751" y="1178"/>
                </a:lnTo>
                <a:lnTo>
                  <a:pt x="766" y="1170"/>
                </a:lnTo>
                <a:lnTo>
                  <a:pt x="779" y="1158"/>
                </a:lnTo>
                <a:lnTo>
                  <a:pt x="787" y="1143"/>
                </a:lnTo>
                <a:lnTo>
                  <a:pt x="789" y="1125"/>
                </a:lnTo>
                <a:lnTo>
                  <a:pt x="789" y="956"/>
                </a:lnTo>
                <a:lnTo>
                  <a:pt x="787" y="938"/>
                </a:lnTo>
                <a:lnTo>
                  <a:pt x="779" y="923"/>
                </a:lnTo>
                <a:lnTo>
                  <a:pt x="766" y="911"/>
                </a:lnTo>
                <a:lnTo>
                  <a:pt x="751" y="903"/>
                </a:lnTo>
                <a:lnTo>
                  <a:pt x="732" y="900"/>
                </a:lnTo>
                <a:close/>
                <a:moveTo>
                  <a:pt x="507" y="900"/>
                </a:moveTo>
                <a:lnTo>
                  <a:pt x="490" y="903"/>
                </a:lnTo>
                <a:lnTo>
                  <a:pt x="475" y="911"/>
                </a:lnTo>
                <a:lnTo>
                  <a:pt x="462" y="923"/>
                </a:lnTo>
                <a:lnTo>
                  <a:pt x="454" y="938"/>
                </a:lnTo>
                <a:lnTo>
                  <a:pt x="451" y="956"/>
                </a:lnTo>
                <a:lnTo>
                  <a:pt x="451" y="1125"/>
                </a:lnTo>
                <a:lnTo>
                  <a:pt x="454" y="1143"/>
                </a:lnTo>
                <a:lnTo>
                  <a:pt x="462" y="1158"/>
                </a:lnTo>
                <a:lnTo>
                  <a:pt x="475" y="1170"/>
                </a:lnTo>
                <a:lnTo>
                  <a:pt x="490" y="1178"/>
                </a:lnTo>
                <a:lnTo>
                  <a:pt x="507" y="1182"/>
                </a:lnTo>
                <a:lnTo>
                  <a:pt x="525" y="1178"/>
                </a:lnTo>
                <a:lnTo>
                  <a:pt x="540" y="1170"/>
                </a:lnTo>
                <a:lnTo>
                  <a:pt x="553" y="1158"/>
                </a:lnTo>
                <a:lnTo>
                  <a:pt x="561" y="1143"/>
                </a:lnTo>
                <a:lnTo>
                  <a:pt x="564" y="1125"/>
                </a:lnTo>
                <a:lnTo>
                  <a:pt x="564" y="956"/>
                </a:lnTo>
                <a:lnTo>
                  <a:pt x="561" y="938"/>
                </a:lnTo>
                <a:lnTo>
                  <a:pt x="553" y="923"/>
                </a:lnTo>
                <a:lnTo>
                  <a:pt x="540" y="911"/>
                </a:lnTo>
                <a:lnTo>
                  <a:pt x="525" y="903"/>
                </a:lnTo>
                <a:lnTo>
                  <a:pt x="507" y="900"/>
                </a:lnTo>
                <a:close/>
                <a:moveTo>
                  <a:pt x="564" y="146"/>
                </a:moveTo>
                <a:lnTo>
                  <a:pt x="515" y="177"/>
                </a:lnTo>
                <a:lnTo>
                  <a:pt x="469" y="209"/>
                </a:lnTo>
                <a:lnTo>
                  <a:pt x="428" y="245"/>
                </a:lnTo>
                <a:lnTo>
                  <a:pt x="391" y="284"/>
                </a:lnTo>
                <a:lnTo>
                  <a:pt x="360" y="324"/>
                </a:lnTo>
                <a:lnTo>
                  <a:pt x="331" y="366"/>
                </a:lnTo>
                <a:lnTo>
                  <a:pt x="305" y="409"/>
                </a:lnTo>
                <a:lnTo>
                  <a:pt x="285" y="452"/>
                </a:lnTo>
                <a:lnTo>
                  <a:pt x="266" y="498"/>
                </a:lnTo>
                <a:lnTo>
                  <a:pt x="252" y="543"/>
                </a:lnTo>
                <a:lnTo>
                  <a:pt x="241" y="587"/>
                </a:lnTo>
                <a:lnTo>
                  <a:pt x="233" y="632"/>
                </a:lnTo>
                <a:lnTo>
                  <a:pt x="228" y="675"/>
                </a:lnTo>
                <a:lnTo>
                  <a:pt x="564" y="675"/>
                </a:lnTo>
                <a:lnTo>
                  <a:pt x="564" y="146"/>
                </a:lnTo>
                <a:close/>
                <a:moveTo>
                  <a:pt x="1015" y="144"/>
                </a:moveTo>
                <a:lnTo>
                  <a:pt x="1015" y="506"/>
                </a:lnTo>
                <a:lnTo>
                  <a:pt x="1014" y="519"/>
                </a:lnTo>
                <a:lnTo>
                  <a:pt x="1009" y="531"/>
                </a:lnTo>
                <a:lnTo>
                  <a:pt x="937" y="675"/>
                </a:lnTo>
                <a:lnTo>
                  <a:pt x="1351" y="675"/>
                </a:lnTo>
                <a:lnTo>
                  <a:pt x="1349" y="646"/>
                </a:lnTo>
                <a:lnTo>
                  <a:pt x="1345" y="616"/>
                </a:lnTo>
                <a:lnTo>
                  <a:pt x="1339" y="584"/>
                </a:lnTo>
                <a:lnTo>
                  <a:pt x="1331" y="551"/>
                </a:lnTo>
                <a:lnTo>
                  <a:pt x="1322" y="516"/>
                </a:lnTo>
                <a:lnTo>
                  <a:pt x="1310" y="480"/>
                </a:lnTo>
                <a:lnTo>
                  <a:pt x="1295" y="444"/>
                </a:lnTo>
                <a:lnTo>
                  <a:pt x="1278" y="407"/>
                </a:lnTo>
                <a:lnTo>
                  <a:pt x="1258" y="371"/>
                </a:lnTo>
                <a:lnTo>
                  <a:pt x="1235" y="336"/>
                </a:lnTo>
                <a:lnTo>
                  <a:pt x="1208" y="300"/>
                </a:lnTo>
                <a:lnTo>
                  <a:pt x="1178" y="266"/>
                </a:lnTo>
                <a:lnTo>
                  <a:pt x="1143" y="232"/>
                </a:lnTo>
                <a:lnTo>
                  <a:pt x="1105" y="201"/>
                </a:lnTo>
                <a:lnTo>
                  <a:pt x="1062" y="171"/>
                </a:lnTo>
                <a:lnTo>
                  <a:pt x="1015" y="144"/>
                </a:lnTo>
                <a:close/>
                <a:moveTo>
                  <a:pt x="626" y="0"/>
                </a:moveTo>
                <a:lnTo>
                  <a:pt x="639" y="3"/>
                </a:lnTo>
                <a:lnTo>
                  <a:pt x="651" y="9"/>
                </a:lnTo>
                <a:lnTo>
                  <a:pt x="663" y="19"/>
                </a:lnTo>
                <a:lnTo>
                  <a:pt x="670" y="29"/>
                </a:lnTo>
                <a:lnTo>
                  <a:pt x="675" y="42"/>
                </a:lnTo>
                <a:lnTo>
                  <a:pt x="677" y="56"/>
                </a:lnTo>
                <a:lnTo>
                  <a:pt x="677" y="675"/>
                </a:lnTo>
                <a:lnTo>
                  <a:pt x="811" y="675"/>
                </a:lnTo>
                <a:lnTo>
                  <a:pt x="902" y="493"/>
                </a:lnTo>
                <a:lnTo>
                  <a:pt x="902" y="56"/>
                </a:lnTo>
                <a:lnTo>
                  <a:pt x="904" y="42"/>
                </a:lnTo>
                <a:lnTo>
                  <a:pt x="909" y="30"/>
                </a:lnTo>
                <a:lnTo>
                  <a:pt x="916" y="19"/>
                </a:lnTo>
                <a:lnTo>
                  <a:pt x="927" y="9"/>
                </a:lnTo>
                <a:lnTo>
                  <a:pt x="939" y="3"/>
                </a:lnTo>
                <a:lnTo>
                  <a:pt x="952" y="0"/>
                </a:lnTo>
                <a:lnTo>
                  <a:pt x="966" y="0"/>
                </a:lnTo>
                <a:lnTo>
                  <a:pt x="979" y="3"/>
                </a:lnTo>
                <a:lnTo>
                  <a:pt x="1039" y="30"/>
                </a:lnTo>
                <a:lnTo>
                  <a:pt x="1094" y="60"/>
                </a:lnTo>
                <a:lnTo>
                  <a:pt x="1148" y="93"/>
                </a:lnTo>
                <a:lnTo>
                  <a:pt x="1196" y="130"/>
                </a:lnTo>
                <a:lnTo>
                  <a:pt x="1241" y="171"/>
                </a:lnTo>
                <a:lnTo>
                  <a:pt x="1282" y="214"/>
                </a:lnTo>
                <a:lnTo>
                  <a:pt x="1320" y="262"/>
                </a:lnTo>
                <a:lnTo>
                  <a:pt x="1353" y="312"/>
                </a:lnTo>
                <a:lnTo>
                  <a:pt x="1383" y="364"/>
                </a:lnTo>
                <a:lnTo>
                  <a:pt x="1407" y="421"/>
                </a:lnTo>
                <a:lnTo>
                  <a:pt x="1428" y="478"/>
                </a:lnTo>
                <a:lnTo>
                  <a:pt x="1444" y="539"/>
                </a:lnTo>
                <a:lnTo>
                  <a:pt x="1457" y="601"/>
                </a:lnTo>
                <a:lnTo>
                  <a:pt x="1464" y="665"/>
                </a:lnTo>
                <a:lnTo>
                  <a:pt x="1466" y="731"/>
                </a:lnTo>
                <a:lnTo>
                  <a:pt x="1464" y="792"/>
                </a:lnTo>
                <a:lnTo>
                  <a:pt x="1456" y="851"/>
                </a:lnTo>
                <a:lnTo>
                  <a:pt x="1442" y="909"/>
                </a:lnTo>
                <a:lnTo>
                  <a:pt x="1424" y="966"/>
                </a:lnTo>
                <a:lnTo>
                  <a:pt x="1400" y="1022"/>
                </a:lnTo>
                <a:lnTo>
                  <a:pt x="1371" y="1075"/>
                </a:lnTo>
                <a:lnTo>
                  <a:pt x="1338" y="1126"/>
                </a:lnTo>
                <a:lnTo>
                  <a:pt x="1299" y="1175"/>
                </a:lnTo>
                <a:lnTo>
                  <a:pt x="1253" y="1233"/>
                </a:lnTo>
                <a:lnTo>
                  <a:pt x="1213" y="1292"/>
                </a:lnTo>
                <a:lnTo>
                  <a:pt x="1177" y="1353"/>
                </a:lnTo>
                <a:lnTo>
                  <a:pt x="1146" y="1415"/>
                </a:lnTo>
                <a:lnTo>
                  <a:pt x="1121" y="1478"/>
                </a:lnTo>
                <a:lnTo>
                  <a:pt x="1101" y="1542"/>
                </a:lnTo>
                <a:lnTo>
                  <a:pt x="1086" y="1608"/>
                </a:lnTo>
                <a:lnTo>
                  <a:pt x="1077" y="1674"/>
                </a:lnTo>
                <a:lnTo>
                  <a:pt x="1073" y="1740"/>
                </a:lnTo>
                <a:lnTo>
                  <a:pt x="1073" y="1801"/>
                </a:lnTo>
                <a:lnTo>
                  <a:pt x="1073" y="3040"/>
                </a:lnTo>
                <a:lnTo>
                  <a:pt x="1069" y="3084"/>
                </a:lnTo>
                <a:lnTo>
                  <a:pt x="1062" y="3127"/>
                </a:lnTo>
                <a:lnTo>
                  <a:pt x="1051" y="3167"/>
                </a:lnTo>
                <a:lnTo>
                  <a:pt x="1035" y="3204"/>
                </a:lnTo>
                <a:lnTo>
                  <a:pt x="1015" y="3238"/>
                </a:lnTo>
                <a:lnTo>
                  <a:pt x="990" y="3268"/>
                </a:lnTo>
                <a:lnTo>
                  <a:pt x="964" y="3296"/>
                </a:lnTo>
                <a:lnTo>
                  <a:pt x="932" y="3320"/>
                </a:lnTo>
                <a:lnTo>
                  <a:pt x="898" y="3340"/>
                </a:lnTo>
                <a:lnTo>
                  <a:pt x="861" y="3355"/>
                </a:lnTo>
                <a:lnTo>
                  <a:pt x="821" y="3368"/>
                </a:lnTo>
                <a:lnTo>
                  <a:pt x="778" y="3375"/>
                </a:lnTo>
                <a:lnTo>
                  <a:pt x="732" y="3377"/>
                </a:lnTo>
                <a:lnTo>
                  <a:pt x="688" y="3375"/>
                </a:lnTo>
                <a:lnTo>
                  <a:pt x="646" y="3368"/>
                </a:lnTo>
                <a:lnTo>
                  <a:pt x="607" y="3356"/>
                </a:lnTo>
                <a:lnTo>
                  <a:pt x="570" y="3340"/>
                </a:lnTo>
                <a:lnTo>
                  <a:pt x="536" y="3321"/>
                </a:lnTo>
                <a:lnTo>
                  <a:pt x="506" y="3297"/>
                </a:lnTo>
                <a:lnTo>
                  <a:pt x="479" y="3270"/>
                </a:lnTo>
                <a:lnTo>
                  <a:pt x="455" y="3240"/>
                </a:lnTo>
                <a:lnTo>
                  <a:pt x="436" y="3205"/>
                </a:lnTo>
                <a:lnTo>
                  <a:pt x="419" y="3168"/>
                </a:lnTo>
                <a:lnTo>
                  <a:pt x="407" y="3128"/>
                </a:lnTo>
                <a:lnTo>
                  <a:pt x="400" y="3085"/>
                </a:lnTo>
                <a:lnTo>
                  <a:pt x="396" y="3040"/>
                </a:lnTo>
                <a:lnTo>
                  <a:pt x="677" y="3040"/>
                </a:lnTo>
                <a:lnTo>
                  <a:pt x="695" y="3037"/>
                </a:lnTo>
                <a:lnTo>
                  <a:pt x="711" y="3028"/>
                </a:lnTo>
                <a:lnTo>
                  <a:pt x="723" y="3016"/>
                </a:lnTo>
                <a:lnTo>
                  <a:pt x="730" y="3001"/>
                </a:lnTo>
                <a:lnTo>
                  <a:pt x="734" y="2983"/>
                </a:lnTo>
                <a:lnTo>
                  <a:pt x="730" y="2965"/>
                </a:lnTo>
                <a:lnTo>
                  <a:pt x="723" y="2949"/>
                </a:lnTo>
                <a:lnTo>
                  <a:pt x="711" y="2937"/>
                </a:lnTo>
                <a:lnTo>
                  <a:pt x="695" y="2930"/>
                </a:lnTo>
                <a:lnTo>
                  <a:pt x="677" y="2927"/>
                </a:lnTo>
                <a:lnTo>
                  <a:pt x="396" y="2927"/>
                </a:lnTo>
                <a:lnTo>
                  <a:pt x="396" y="2814"/>
                </a:lnTo>
                <a:lnTo>
                  <a:pt x="677" y="2814"/>
                </a:lnTo>
                <a:lnTo>
                  <a:pt x="695" y="2811"/>
                </a:lnTo>
                <a:lnTo>
                  <a:pt x="711" y="2803"/>
                </a:lnTo>
                <a:lnTo>
                  <a:pt x="723" y="2791"/>
                </a:lnTo>
                <a:lnTo>
                  <a:pt x="730" y="2776"/>
                </a:lnTo>
                <a:lnTo>
                  <a:pt x="734" y="2758"/>
                </a:lnTo>
                <a:lnTo>
                  <a:pt x="730" y="2740"/>
                </a:lnTo>
                <a:lnTo>
                  <a:pt x="723" y="2725"/>
                </a:lnTo>
                <a:lnTo>
                  <a:pt x="711" y="2713"/>
                </a:lnTo>
                <a:lnTo>
                  <a:pt x="695" y="2704"/>
                </a:lnTo>
                <a:lnTo>
                  <a:pt x="677" y="2701"/>
                </a:lnTo>
                <a:lnTo>
                  <a:pt x="396" y="2701"/>
                </a:lnTo>
                <a:lnTo>
                  <a:pt x="396" y="1801"/>
                </a:lnTo>
                <a:lnTo>
                  <a:pt x="394" y="1740"/>
                </a:lnTo>
                <a:lnTo>
                  <a:pt x="390" y="1674"/>
                </a:lnTo>
                <a:lnTo>
                  <a:pt x="381" y="1608"/>
                </a:lnTo>
                <a:lnTo>
                  <a:pt x="366" y="1543"/>
                </a:lnTo>
                <a:lnTo>
                  <a:pt x="346" y="1479"/>
                </a:lnTo>
                <a:lnTo>
                  <a:pt x="321" y="1415"/>
                </a:lnTo>
                <a:lnTo>
                  <a:pt x="290" y="1354"/>
                </a:lnTo>
                <a:lnTo>
                  <a:pt x="254" y="1292"/>
                </a:lnTo>
                <a:lnTo>
                  <a:pt x="213" y="1233"/>
                </a:lnTo>
                <a:lnTo>
                  <a:pt x="167" y="1175"/>
                </a:lnTo>
                <a:lnTo>
                  <a:pt x="128" y="1126"/>
                </a:lnTo>
                <a:lnTo>
                  <a:pt x="95" y="1075"/>
                </a:lnTo>
                <a:lnTo>
                  <a:pt x="66" y="1022"/>
                </a:lnTo>
                <a:lnTo>
                  <a:pt x="42" y="966"/>
                </a:lnTo>
                <a:lnTo>
                  <a:pt x="24" y="909"/>
                </a:lnTo>
                <a:lnTo>
                  <a:pt x="10" y="851"/>
                </a:lnTo>
                <a:lnTo>
                  <a:pt x="3" y="792"/>
                </a:lnTo>
                <a:lnTo>
                  <a:pt x="0" y="731"/>
                </a:lnTo>
                <a:lnTo>
                  <a:pt x="3" y="714"/>
                </a:lnTo>
                <a:lnTo>
                  <a:pt x="11" y="699"/>
                </a:lnTo>
                <a:lnTo>
                  <a:pt x="23" y="686"/>
                </a:lnTo>
                <a:lnTo>
                  <a:pt x="38" y="678"/>
                </a:lnTo>
                <a:lnTo>
                  <a:pt x="57" y="675"/>
                </a:lnTo>
                <a:lnTo>
                  <a:pt x="115" y="675"/>
                </a:lnTo>
                <a:lnTo>
                  <a:pt x="119" y="632"/>
                </a:lnTo>
                <a:lnTo>
                  <a:pt x="126" y="587"/>
                </a:lnTo>
                <a:lnTo>
                  <a:pt x="136" y="543"/>
                </a:lnTo>
                <a:lnTo>
                  <a:pt x="148" y="498"/>
                </a:lnTo>
                <a:lnTo>
                  <a:pt x="162" y="452"/>
                </a:lnTo>
                <a:lnTo>
                  <a:pt x="181" y="408"/>
                </a:lnTo>
                <a:lnTo>
                  <a:pt x="201" y="364"/>
                </a:lnTo>
                <a:lnTo>
                  <a:pt x="226" y="320"/>
                </a:lnTo>
                <a:lnTo>
                  <a:pt x="253" y="278"/>
                </a:lnTo>
                <a:lnTo>
                  <a:pt x="284" y="237"/>
                </a:lnTo>
                <a:lnTo>
                  <a:pt x="317" y="197"/>
                </a:lnTo>
                <a:lnTo>
                  <a:pt x="354" y="159"/>
                </a:lnTo>
                <a:lnTo>
                  <a:pt x="396" y="123"/>
                </a:lnTo>
                <a:lnTo>
                  <a:pt x="441" y="89"/>
                </a:lnTo>
                <a:lnTo>
                  <a:pt x="489" y="59"/>
                </a:lnTo>
                <a:lnTo>
                  <a:pt x="542" y="30"/>
                </a:lnTo>
                <a:lnTo>
                  <a:pt x="599" y="4"/>
                </a:lnTo>
                <a:lnTo>
                  <a:pt x="612" y="0"/>
                </a:lnTo>
                <a:lnTo>
                  <a:pt x="6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1" name="Group 860"/>
          <p:cNvGrpSpPr/>
          <p:nvPr/>
        </p:nvGrpSpPr>
        <p:grpSpPr>
          <a:xfrm>
            <a:off x="796932" y="2668588"/>
            <a:ext cx="298450" cy="595312"/>
            <a:chOff x="771525" y="2668588"/>
            <a:chExt cx="29845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74"/>
            <p:cNvSpPr>
              <a:spLocks/>
            </p:cNvSpPr>
            <p:nvPr/>
          </p:nvSpPr>
          <p:spPr bwMode="auto">
            <a:xfrm>
              <a:off x="871538" y="3055938"/>
              <a:ext cx="98425" cy="207962"/>
            </a:xfrm>
            <a:custGeom>
              <a:avLst/>
              <a:gdLst>
                <a:gd name="T0" fmla="*/ 78 w 564"/>
                <a:gd name="T1" fmla="*/ 0 h 1181"/>
                <a:gd name="T2" fmla="*/ 486 w 564"/>
                <a:gd name="T3" fmla="*/ 0 h 1181"/>
                <a:gd name="T4" fmla="*/ 558 w 564"/>
                <a:gd name="T5" fmla="*/ 143 h 1181"/>
                <a:gd name="T6" fmla="*/ 563 w 564"/>
                <a:gd name="T7" fmla="*/ 155 h 1181"/>
                <a:gd name="T8" fmla="*/ 564 w 564"/>
                <a:gd name="T9" fmla="*/ 169 h 1181"/>
                <a:gd name="T10" fmla="*/ 564 w 564"/>
                <a:gd name="T11" fmla="*/ 900 h 1181"/>
                <a:gd name="T12" fmla="*/ 561 w 564"/>
                <a:gd name="T13" fmla="*/ 942 h 1181"/>
                <a:gd name="T14" fmla="*/ 552 w 564"/>
                <a:gd name="T15" fmla="*/ 981 h 1181"/>
                <a:gd name="T16" fmla="*/ 537 w 564"/>
                <a:gd name="T17" fmla="*/ 1018 h 1181"/>
                <a:gd name="T18" fmla="*/ 519 w 564"/>
                <a:gd name="T19" fmla="*/ 1053 h 1181"/>
                <a:gd name="T20" fmla="*/ 494 w 564"/>
                <a:gd name="T21" fmla="*/ 1084 h 1181"/>
                <a:gd name="T22" fmla="*/ 467 w 564"/>
                <a:gd name="T23" fmla="*/ 1111 h 1181"/>
                <a:gd name="T24" fmla="*/ 436 w 564"/>
                <a:gd name="T25" fmla="*/ 1136 h 1181"/>
                <a:gd name="T26" fmla="*/ 401 w 564"/>
                <a:gd name="T27" fmla="*/ 1154 h 1181"/>
                <a:gd name="T28" fmla="*/ 363 w 564"/>
                <a:gd name="T29" fmla="*/ 1169 h 1181"/>
                <a:gd name="T30" fmla="*/ 324 w 564"/>
                <a:gd name="T31" fmla="*/ 1178 h 1181"/>
                <a:gd name="T32" fmla="*/ 282 w 564"/>
                <a:gd name="T33" fmla="*/ 1181 h 1181"/>
                <a:gd name="T34" fmla="*/ 240 w 564"/>
                <a:gd name="T35" fmla="*/ 1178 h 1181"/>
                <a:gd name="T36" fmla="*/ 201 w 564"/>
                <a:gd name="T37" fmla="*/ 1169 h 1181"/>
                <a:gd name="T38" fmla="*/ 163 w 564"/>
                <a:gd name="T39" fmla="*/ 1154 h 1181"/>
                <a:gd name="T40" fmla="*/ 128 w 564"/>
                <a:gd name="T41" fmla="*/ 1136 h 1181"/>
                <a:gd name="T42" fmla="*/ 97 w 564"/>
                <a:gd name="T43" fmla="*/ 1111 h 1181"/>
                <a:gd name="T44" fmla="*/ 70 w 564"/>
                <a:gd name="T45" fmla="*/ 1084 h 1181"/>
                <a:gd name="T46" fmla="*/ 45 w 564"/>
                <a:gd name="T47" fmla="*/ 1053 h 1181"/>
                <a:gd name="T48" fmla="*/ 27 w 564"/>
                <a:gd name="T49" fmla="*/ 1018 h 1181"/>
                <a:gd name="T50" fmla="*/ 12 w 564"/>
                <a:gd name="T51" fmla="*/ 981 h 1181"/>
                <a:gd name="T52" fmla="*/ 3 w 564"/>
                <a:gd name="T53" fmla="*/ 942 h 1181"/>
                <a:gd name="T54" fmla="*/ 0 w 564"/>
                <a:gd name="T55" fmla="*/ 900 h 1181"/>
                <a:gd name="T56" fmla="*/ 226 w 564"/>
                <a:gd name="T57" fmla="*/ 900 h 1181"/>
                <a:gd name="T58" fmla="*/ 243 w 564"/>
                <a:gd name="T59" fmla="*/ 897 h 1181"/>
                <a:gd name="T60" fmla="*/ 259 w 564"/>
                <a:gd name="T61" fmla="*/ 889 h 1181"/>
                <a:gd name="T62" fmla="*/ 271 w 564"/>
                <a:gd name="T63" fmla="*/ 876 h 1181"/>
                <a:gd name="T64" fmla="*/ 279 w 564"/>
                <a:gd name="T65" fmla="*/ 861 h 1181"/>
                <a:gd name="T66" fmla="*/ 282 w 564"/>
                <a:gd name="T67" fmla="*/ 844 h 1181"/>
                <a:gd name="T68" fmla="*/ 279 w 564"/>
                <a:gd name="T69" fmla="*/ 826 h 1181"/>
                <a:gd name="T70" fmla="*/ 271 w 564"/>
                <a:gd name="T71" fmla="*/ 811 h 1181"/>
                <a:gd name="T72" fmla="*/ 259 w 564"/>
                <a:gd name="T73" fmla="*/ 799 h 1181"/>
                <a:gd name="T74" fmla="*/ 243 w 564"/>
                <a:gd name="T75" fmla="*/ 790 h 1181"/>
                <a:gd name="T76" fmla="*/ 226 w 564"/>
                <a:gd name="T77" fmla="*/ 787 h 1181"/>
                <a:gd name="T78" fmla="*/ 0 w 564"/>
                <a:gd name="T79" fmla="*/ 787 h 1181"/>
                <a:gd name="T80" fmla="*/ 0 w 564"/>
                <a:gd name="T81" fmla="*/ 675 h 1181"/>
                <a:gd name="T82" fmla="*/ 226 w 564"/>
                <a:gd name="T83" fmla="*/ 675 h 1181"/>
                <a:gd name="T84" fmla="*/ 243 w 564"/>
                <a:gd name="T85" fmla="*/ 672 h 1181"/>
                <a:gd name="T86" fmla="*/ 259 w 564"/>
                <a:gd name="T87" fmla="*/ 664 h 1181"/>
                <a:gd name="T88" fmla="*/ 271 w 564"/>
                <a:gd name="T89" fmla="*/ 651 h 1181"/>
                <a:gd name="T90" fmla="*/ 279 w 564"/>
                <a:gd name="T91" fmla="*/ 636 h 1181"/>
                <a:gd name="T92" fmla="*/ 282 w 564"/>
                <a:gd name="T93" fmla="*/ 619 h 1181"/>
                <a:gd name="T94" fmla="*/ 279 w 564"/>
                <a:gd name="T95" fmla="*/ 601 h 1181"/>
                <a:gd name="T96" fmla="*/ 271 w 564"/>
                <a:gd name="T97" fmla="*/ 586 h 1181"/>
                <a:gd name="T98" fmla="*/ 259 w 564"/>
                <a:gd name="T99" fmla="*/ 574 h 1181"/>
                <a:gd name="T100" fmla="*/ 243 w 564"/>
                <a:gd name="T101" fmla="*/ 565 h 1181"/>
                <a:gd name="T102" fmla="*/ 226 w 564"/>
                <a:gd name="T103" fmla="*/ 562 h 1181"/>
                <a:gd name="T104" fmla="*/ 0 w 564"/>
                <a:gd name="T105" fmla="*/ 562 h 1181"/>
                <a:gd name="T106" fmla="*/ 0 w 564"/>
                <a:gd name="T107" fmla="*/ 169 h 1181"/>
                <a:gd name="T108" fmla="*/ 1 w 564"/>
                <a:gd name="T109" fmla="*/ 155 h 1181"/>
                <a:gd name="T110" fmla="*/ 6 w 564"/>
                <a:gd name="T111" fmla="*/ 143 h 1181"/>
                <a:gd name="T112" fmla="*/ 78 w 564"/>
                <a:gd name="T113" fmla="*/ 0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4" h="1181">
                  <a:moveTo>
                    <a:pt x="78" y="0"/>
                  </a:moveTo>
                  <a:lnTo>
                    <a:pt x="486" y="0"/>
                  </a:lnTo>
                  <a:lnTo>
                    <a:pt x="558" y="143"/>
                  </a:lnTo>
                  <a:lnTo>
                    <a:pt x="563" y="155"/>
                  </a:lnTo>
                  <a:lnTo>
                    <a:pt x="564" y="169"/>
                  </a:lnTo>
                  <a:lnTo>
                    <a:pt x="564" y="900"/>
                  </a:lnTo>
                  <a:lnTo>
                    <a:pt x="561" y="942"/>
                  </a:lnTo>
                  <a:lnTo>
                    <a:pt x="552" y="981"/>
                  </a:lnTo>
                  <a:lnTo>
                    <a:pt x="537" y="1018"/>
                  </a:lnTo>
                  <a:lnTo>
                    <a:pt x="519" y="1053"/>
                  </a:lnTo>
                  <a:lnTo>
                    <a:pt x="494" y="1084"/>
                  </a:lnTo>
                  <a:lnTo>
                    <a:pt x="467" y="1111"/>
                  </a:lnTo>
                  <a:lnTo>
                    <a:pt x="436" y="1136"/>
                  </a:lnTo>
                  <a:lnTo>
                    <a:pt x="401" y="1154"/>
                  </a:lnTo>
                  <a:lnTo>
                    <a:pt x="363" y="1169"/>
                  </a:lnTo>
                  <a:lnTo>
                    <a:pt x="324" y="1178"/>
                  </a:lnTo>
                  <a:lnTo>
                    <a:pt x="282" y="1181"/>
                  </a:lnTo>
                  <a:lnTo>
                    <a:pt x="240" y="1178"/>
                  </a:lnTo>
                  <a:lnTo>
                    <a:pt x="201" y="1169"/>
                  </a:lnTo>
                  <a:lnTo>
                    <a:pt x="163" y="1154"/>
                  </a:lnTo>
                  <a:lnTo>
                    <a:pt x="128" y="1136"/>
                  </a:lnTo>
                  <a:lnTo>
                    <a:pt x="97" y="1111"/>
                  </a:lnTo>
                  <a:lnTo>
                    <a:pt x="70" y="1084"/>
                  </a:lnTo>
                  <a:lnTo>
                    <a:pt x="45" y="1053"/>
                  </a:lnTo>
                  <a:lnTo>
                    <a:pt x="27" y="1018"/>
                  </a:lnTo>
                  <a:lnTo>
                    <a:pt x="12" y="981"/>
                  </a:lnTo>
                  <a:lnTo>
                    <a:pt x="3" y="942"/>
                  </a:lnTo>
                  <a:lnTo>
                    <a:pt x="0" y="900"/>
                  </a:lnTo>
                  <a:lnTo>
                    <a:pt x="226" y="900"/>
                  </a:lnTo>
                  <a:lnTo>
                    <a:pt x="243" y="897"/>
                  </a:lnTo>
                  <a:lnTo>
                    <a:pt x="259" y="889"/>
                  </a:lnTo>
                  <a:lnTo>
                    <a:pt x="271" y="876"/>
                  </a:lnTo>
                  <a:lnTo>
                    <a:pt x="279" y="861"/>
                  </a:lnTo>
                  <a:lnTo>
                    <a:pt x="282" y="844"/>
                  </a:lnTo>
                  <a:lnTo>
                    <a:pt x="279" y="826"/>
                  </a:lnTo>
                  <a:lnTo>
                    <a:pt x="271" y="811"/>
                  </a:lnTo>
                  <a:lnTo>
                    <a:pt x="259" y="799"/>
                  </a:lnTo>
                  <a:lnTo>
                    <a:pt x="243" y="790"/>
                  </a:lnTo>
                  <a:lnTo>
                    <a:pt x="226" y="787"/>
                  </a:lnTo>
                  <a:lnTo>
                    <a:pt x="0" y="787"/>
                  </a:lnTo>
                  <a:lnTo>
                    <a:pt x="0" y="675"/>
                  </a:lnTo>
                  <a:lnTo>
                    <a:pt x="226" y="675"/>
                  </a:lnTo>
                  <a:lnTo>
                    <a:pt x="243" y="672"/>
                  </a:lnTo>
                  <a:lnTo>
                    <a:pt x="259" y="664"/>
                  </a:lnTo>
                  <a:lnTo>
                    <a:pt x="271" y="651"/>
                  </a:lnTo>
                  <a:lnTo>
                    <a:pt x="279" y="636"/>
                  </a:lnTo>
                  <a:lnTo>
                    <a:pt x="282" y="619"/>
                  </a:lnTo>
                  <a:lnTo>
                    <a:pt x="279" y="601"/>
                  </a:lnTo>
                  <a:lnTo>
                    <a:pt x="271" y="586"/>
                  </a:lnTo>
                  <a:lnTo>
                    <a:pt x="259" y="574"/>
                  </a:lnTo>
                  <a:lnTo>
                    <a:pt x="243" y="565"/>
                  </a:lnTo>
                  <a:lnTo>
                    <a:pt x="226" y="562"/>
                  </a:lnTo>
                  <a:lnTo>
                    <a:pt x="0" y="562"/>
                  </a:lnTo>
                  <a:lnTo>
                    <a:pt x="0" y="169"/>
                  </a:lnTo>
                  <a:lnTo>
                    <a:pt x="1" y="155"/>
                  </a:lnTo>
                  <a:lnTo>
                    <a:pt x="6" y="14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75"/>
            <p:cNvSpPr>
              <a:spLocks noEditPoints="1"/>
            </p:cNvSpPr>
            <p:nvPr/>
          </p:nvSpPr>
          <p:spPr bwMode="auto">
            <a:xfrm>
              <a:off x="771525" y="2668588"/>
              <a:ext cx="298450" cy="366712"/>
            </a:xfrm>
            <a:custGeom>
              <a:avLst/>
              <a:gdLst>
                <a:gd name="T0" fmla="*/ 753 w 1692"/>
                <a:gd name="T1" fmla="*/ 126 h 2080"/>
                <a:gd name="T2" fmla="*/ 562 w 1692"/>
                <a:gd name="T3" fmla="*/ 209 h 2080"/>
                <a:gd name="T4" fmla="*/ 400 w 1692"/>
                <a:gd name="T5" fmla="*/ 328 h 2080"/>
                <a:gd name="T6" fmla="*/ 270 w 1692"/>
                <a:gd name="T7" fmla="*/ 479 h 2080"/>
                <a:gd name="T8" fmla="*/ 176 w 1692"/>
                <a:gd name="T9" fmla="*/ 655 h 2080"/>
                <a:gd name="T10" fmla="*/ 123 w 1692"/>
                <a:gd name="T11" fmla="*/ 851 h 2080"/>
                <a:gd name="T12" fmla="*/ 113 w 1692"/>
                <a:gd name="T13" fmla="*/ 1597 h 2080"/>
                <a:gd name="T14" fmla="*/ 130 w 1692"/>
                <a:gd name="T15" fmla="*/ 1637 h 2080"/>
                <a:gd name="T16" fmla="*/ 430 w 1692"/>
                <a:gd name="T17" fmla="*/ 1712 h 2080"/>
                <a:gd name="T18" fmla="*/ 677 w 1692"/>
                <a:gd name="T19" fmla="*/ 1742 h 2080"/>
                <a:gd name="T20" fmla="*/ 684 w 1692"/>
                <a:gd name="T21" fmla="*/ 1546 h 2080"/>
                <a:gd name="T22" fmla="*/ 818 w 1692"/>
                <a:gd name="T23" fmla="*/ 1412 h 2080"/>
                <a:gd name="T24" fmla="*/ 860 w 1692"/>
                <a:gd name="T25" fmla="*/ 1407 h 2080"/>
                <a:gd name="T26" fmla="*/ 999 w 1692"/>
                <a:gd name="T27" fmla="*/ 1534 h 2080"/>
                <a:gd name="T28" fmla="*/ 1015 w 1692"/>
                <a:gd name="T29" fmla="*/ 1574 h 2080"/>
                <a:gd name="T30" fmla="*/ 1180 w 1692"/>
                <a:gd name="T31" fmla="*/ 1727 h 2080"/>
                <a:gd name="T32" fmla="*/ 1549 w 1692"/>
                <a:gd name="T33" fmla="*/ 1646 h 2080"/>
                <a:gd name="T34" fmla="*/ 1577 w 1692"/>
                <a:gd name="T35" fmla="*/ 1612 h 2080"/>
                <a:gd name="T36" fmla="*/ 1576 w 1692"/>
                <a:gd name="T37" fmla="*/ 919 h 2080"/>
                <a:gd name="T38" fmla="*/ 1538 w 1692"/>
                <a:gd name="T39" fmla="*/ 718 h 2080"/>
                <a:gd name="T40" fmla="*/ 1457 w 1692"/>
                <a:gd name="T41" fmla="*/ 535 h 2080"/>
                <a:gd name="T42" fmla="*/ 1339 w 1692"/>
                <a:gd name="T43" fmla="*/ 375 h 2080"/>
                <a:gd name="T44" fmla="*/ 1187 w 1692"/>
                <a:gd name="T45" fmla="*/ 244 h 2080"/>
                <a:gd name="T46" fmla="*/ 1006 w 1692"/>
                <a:gd name="T47" fmla="*/ 148 h 2080"/>
                <a:gd name="T48" fmla="*/ 865 w 1692"/>
                <a:gd name="T49" fmla="*/ 113 h 2080"/>
                <a:gd name="T50" fmla="*/ 923 w 1692"/>
                <a:gd name="T51" fmla="*/ 6 h 2080"/>
                <a:gd name="T52" fmla="*/ 1043 w 1692"/>
                <a:gd name="T53" fmla="*/ 42 h 2080"/>
                <a:gd name="T54" fmla="*/ 1237 w 1692"/>
                <a:gd name="T55" fmla="*/ 142 h 2080"/>
                <a:gd name="T56" fmla="*/ 1402 w 1692"/>
                <a:gd name="T57" fmla="*/ 277 h 2080"/>
                <a:gd name="T58" fmla="*/ 1534 w 1692"/>
                <a:gd name="T59" fmla="*/ 443 h 2080"/>
                <a:gd name="T60" fmla="*/ 1628 w 1692"/>
                <a:gd name="T61" fmla="*/ 633 h 2080"/>
                <a:gd name="T62" fmla="*/ 1682 w 1692"/>
                <a:gd name="T63" fmla="*/ 842 h 2080"/>
                <a:gd name="T64" fmla="*/ 1692 w 1692"/>
                <a:gd name="T65" fmla="*/ 1597 h 2080"/>
                <a:gd name="T66" fmla="*/ 1670 w 1692"/>
                <a:gd name="T67" fmla="*/ 1679 h 2080"/>
                <a:gd name="T68" fmla="*/ 1613 w 1692"/>
                <a:gd name="T69" fmla="*/ 1739 h 2080"/>
                <a:gd name="T70" fmla="*/ 1287 w 1692"/>
                <a:gd name="T71" fmla="*/ 1822 h 2080"/>
                <a:gd name="T72" fmla="*/ 1015 w 1692"/>
                <a:gd name="T73" fmla="*/ 1854 h 2080"/>
                <a:gd name="T74" fmla="*/ 677 w 1692"/>
                <a:gd name="T75" fmla="*/ 1854 h 2080"/>
                <a:gd name="T76" fmla="*/ 405 w 1692"/>
                <a:gd name="T77" fmla="*/ 1822 h 2080"/>
                <a:gd name="T78" fmla="*/ 79 w 1692"/>
                <a:gd name="T79" fmla="*/ 1739 h 2080"/>
                <a:gd name="T80" fmla="*/ 22 w 1692"/>
                <a:gd name="T81" fmla="*/ 1679 h 2080"/>
                <a:gd name="T82" fmla="*/ 0 w 1692"/>
                <a:gd name="T83" fmla="*/ 1597 h 2080"/>
                <a:gd name="T84" fmla="*/ 10 w 1692"/>
                <a:gd name="T85" fmla="*/ 842 h 2080"/>
                <a:gd name="T86" fmla="*/ 64 w 1692"/>
                <a:gd name="T87" fmla="*/ 633 h 2080"/>
                <a:gd name="T88" fmla="*/ 158 w 1692"/>
                <a:gd name="T89" fmla="*/ 443 h 2080"/>
                <a:gd name="T90" fmla="*/ 290 w 1692"/>
                <a:gd name="T91" fmla="*/ 277 h 2080"/>
                <a:gd name="T92" fmla="*/ 455 w 1692"/>
                <a:gd name="T93" fmla="*/ 142 h 2080"/>
                <a:gd name="T94" fmla="*/ 649 w 1692"/>
                <a:gd name="T95" fmla="*/ 42 h 2080"/>
                <a:gd name="T96" fmla="*/ 820 w 1692"/>
                <a:gd name="T97" fmla="*/ 0 h 2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2" h="2080">
                  <a:moveTo>
                    <a:pt x="827" y="113"/>
                  </a:moveTo>
                  <a:lnTo>
                    <a:pt x="790" y="117"/>
                  </a:lnTo>
                  <a:lnTo>
                    <a:pt x="753" y="126"/>
                  </a:lnTo>
                  <a:lnTo>
                    <a:pt x="686" y="148"/>
                  </a:lnTo>
                  <a:lnTo>
                    <a:pt x="622" y="176"/>
                  </a:lnTo>
                  <a:lnTo>
                    <a:pt x="562" y="209"/>
                  </a:lnTo>
                  <a:lnTo>
                    <a:pt x="505" y="244"/>
                  </a:lnTo>
                  <a:lnTo>
                    <a:pt x="451" y="284"/>
                  </a:lnTo>
                  <a:lnTo>
                    <a:pt x="400" y="328"/>
                  </a:lnTo>
                  <a:lnTo>
                    <a:pt x="353" y="375"/>
                  </a:lnTo>
                  <a:lnTo>
                    <a:pt x="310" y="425"/>
                  </a:lnTo>
                  <a:lnTo>
                    <a:pt x="270" y="479"/>
                  </a:lnTo>
                  <a:lnTo>
                    <a:pt x="235" y="535"/>
                  </a:lnTo>
                  <a:lnTo>
                    <a:pt x="203" y="594"/>
                  </a:lnTo>
                  <a:lnTo>
                    <a:pt x="176" y="655"/>
                  </a:lnTo>
                  <a:lnTo>
                    <a:pt x="154" y="718"/>
                  </a:lnTo>
                  <a:lnTo>
                    <a:pt x="136" y="783"/>
                  </a:lnTo>
                  <a:lnTo>
                    <a:pt x="123" y="851"/>
                  </a:lnTo>
                  <a:lnTo>
                    <a:pt x="116" y="919"/>
                  </a:lnTo>
                  <a:lnTo>
                    <a:pt x="113" y="989"/>
                  </a:lnTo>
                  <a:lnTo>
                    <a:pt x="113" y="1597"/>
                  </a:lnTo>
                  <a:lnTo>
                    <a:pt x="115" y="1612"/>
                  </a:lnTo>
                  <a:lnTo>
                    <a:pt x="121" y="1625"/>
                  </a:lnTo>
                  <a:lnTo>
                    <a:pt x="130" y="1637"/>
                  </a:lnTo>
                  <a:lnTo>
                    <a:pt x="143" y="1646"/>
                  </a:lnTo>
                  <a:lnTo>
                    <a:pt x="157" y="1651"/>
                  </a:lnTo>
                  <a:lnTo>
                    <a:pt x="430" y="1712"/>
                  </a:lnTo>
                  <a:lnTo>
                    <a:pt x="512" y="1727"/>
                  </a:lnTo>
                  <a:lnTo>
                    <a:pt x="594" y="1738"/>
                  </a:lnTo>
                  <a:lnTo>
                    <a:pt x="677" y="1742"/>
                  </a:lnTo>
                  <a:lnTo>
                    <a:pt x="677" y="1574"/>
                  </a:lnTo>
                  <a:lnTo>
                    <a:pt x="679" y="1560"/>
                  </a:lnTo>
                  <a:lnTo>
                    <a:pt x="684" y="1546"/>
                  </a:lnTo>
                  <a:lnTo>
                    <a:pt x="693" y="1534"/>
                  </a:lnTo>
                  <a:lnTo>
                    <a:pt x="806" y="1422"/>
                  </a:lnTo>
                  <a:lnTo>
                    <a:pt x="818" y="1412"/>
                  </a:lnTo>
                  <a:lnTo>
                    <a:pt x="832" y="1407"/>
                  </a:lnTo>
                  <a:lnTo>
                    <a:pt x="846" y="1405"/>
                  </a:lnTo>
                  <a:lnTo>
                    <a:pt x="860" y="1407"/>
                  </a:lnTo>
                  <a:lnTo>
                    <a:pt x="874" y="1412"/>
                  </a:lnTo>
                  <a:lnTo>
                    <a:pt x="886" y="1422"/>
                  </a:lnTo>
                  <a:lnTo>
                    <a:pt x="999" y="1534"/>
                  </a:lnTo>
                  <a:lnTo>
                    <a:pt x="1008" y="1546"/>
                  </a:lnTo>
                  <a:lnTo>
                    <a:pt x="1013" y="1560"/>
                  </a:lnTo>
                  <a:lnTo>
                    <a:pt x="1015" y="1574"/>
                  </a:lnTo>
                  <a:lnTo>
                    <a:pt x="1015" y="1742"/>
                  </a:lnTo>
                  <a:lnTo>
                    <a:pt x="1098" y="1738"/>
                  </a:lnTo>
                  <a:lnTo>
                    <a:pt x="1180" y="1727"/>
                  </a:lnTo>
                  <a:lnTo>
                    <a:pt x="1262" y="1712"/>
                  </a:lnTo>
                  <a:lnTo>
                    <a:pt x="1535" y="1651"/>
                  </a:lnTo>
                  <a:lnTo>
                    <a:pt x="1549" y="1646"/>
                  </a:lnTo>
                  <a:lnTo>
                    <a:pt x="1562" y="1637"/>
                  </a:lnTo>
                  <a:lnTo>
                    <a:pt x="1571" y="1625"/>
                  </a:lnTo>
                  <a:lnTo>
                    <a:pt x="1577" y="1612"/>
                  </a:lnTo>
                  <a:lnTo>
                    <a:pt x="1579" y="1597"/>
                  </a:lnTo>
                  <a:lnTo>
                    <a:pt x="1579" y="989"/>
                  </a:lnTo>
                  <a:lnTo>
                    <a:pt x="1576" y="919"/>
                  </a:lnTo>
                  <a:lnTo>
                    <a:pt x="1569" y="851"/>
                  </a:lnTo>
                  <a:lnTo>
                    <a:pt x="1556" y="783"/>
                  </a:lnTo>
                  <a:lnTo>
                    <a:pt x="1538" y="718"/>
                  </a:lnTo>
                  <a:lnTo>
                    <a:pt x="1516" y="655"/>
                  </a:lnTo>
                  <a:lnTo>
                    <a:pt x="1489" y="594"/>
                  </a:lnTo>
                  <a:lnTo>
                    <a:pt x="1457" y="535"/>
                  </a:lnTo>
                  <a:lnTo>
                    <a:pt x="1422" y="479"/>
                  </a:lnTo>
                  <a:lnTo>
                    <a:pt x="1382" y="425"/>
                  </a:lnTo>
                  <a:lnTo>
                    <a:pt x="1339" y="375"/>
                  </a:lnTo>
                  <a:lnTo>
                    <a:pt x="1292" y="328"/>
                  </a:lnTo>
                  <a:lnTo>
                    <a:pt x="1241" y="284"/>
                  </a:lnTo>
                  <a:lnTo>
                    <a:pt x="1187" y="244"/>
                  </a:lnTo>
                  <a:lnTo>
                    <a:pt x="1130" y="209"/>
                  </a:lnTo>
                  <a:lnTo>
                    <a:pt x="1070" y="176"/>
                  </a:lnTo>
                  <a:lnTo>
                    <a:pt x="1006" y="148"/>
                  </a:lnTo>
                  <a:lnTo>
                    <a:pt x="939" y="126"/>
                  </a:lnTo>
                  <a:lnTo>
                    <a:pt x="902" y="117"/>
                  </a:lnTo>
                  <a:lnTo>
                    <a:pt x="865" y="113"/>
                  </a:lnTo>
                  <a:lnTo>
                    <a:pt x="827" y="113"/>
                  </a:lnTo>
                  <a:close/>
                  <a:moveTo>
                    <a:pt x="872" y="0"/>
                  </a:moveTo>
                  <a:lnTo>
                    <a:pt x="923" y="6"/>
                  </a:lnTo>
                  <a:lnTo>
                    <a:pt x="973" y="18"/>
                  </a:lnTo>
                  <a:lnTo>
                    <a:pt x="973" y="18"/>
                  </a:lnTo>
                  <a:lnTo>
                    <a:pt x="1043" y="42"/>
                  </a:lnTo>
                  <a:lnTo>
                    <a:pt x="1111" y="72"/>
                  </a:lnTo>
                  <a:lnTo>
                    <a:pt x="1175" y="104"/>
                  </a:lnTo>
                  <a:lnTo>
                    <a:pt x="1237" y="142"/>
                  </a:lnTo>
                  <a:lnTo>
                    <a:pt x="1295" y="183"/>
                  </a:lnTo>
                  <a:lnTo>
                    <a:pt x="1351" y="229"/>
                  </a:lnTo>
                  <a:lnTo>
                    <a:pt x="1402" y="277"/>
                  </a:lnTo>
                  <a:lnTo>
                    <a:pt x="1450" y="329"/>
                  </a:lnTo>
                  <a:lnTo>
                    <a:pt x="1494" y="385"/>
                  </a:lnTo>
                  <a:lnTo>
                    <a:pt x="1534" y="443"/>
                  </a:lnTo>
                  <a:lnTo>
                    <a:pt x="1570" y="504"/>
                  </a:lnTo>
                  <a:lnTo>
                    <a:pt x="1601" y="568"/>
                  </a:lnTo>
                  <a:lnTo>
                    <a:pt x="1628" y="633"/>
                  </a:lnTo>
                  <a:lnTo>
                    <a:pt x="1651" y="701"/>
                  </a:lnTo>
                  <a:lnTo>
                    <a:pt x="1668" y="770"/>
                  </a:lnTo>
                  <a:lnTo>
                    <a:pt x="1682" y="842"/>
                  </a:lnTo>
                  <a:lnTo>
                    <a:pt x="1689" y="914"/>
                  </a:lnTo>
                  <a:lnTo>
                    <a:pt x="1692" y="989"/>
                  </a:lnTo>
                  <a:lnTo>
                    <a:pt x="1692" y="1597"/>
                  </a:lnTo>
                  <a:lnTo>
                    <a:pt x="1690" y="1625"/>
                  </a:lnTo>
                  <a:lnTo>
                    <a:pt x="1683" y="1653"/>
                  </a:lnTo>
                  <a:lnTo>
                    <a:pt x="1670" y="1679"/>
                  </a:lnTo>
                  <a:lnTo>
                    <a:pt x="1655" y="1702"/>
                  </a:lnTo>
                  <a:lnTo>
                    <a:pt x="1636" y="1722"/>
                  </a:lnTo>
                  <a:lnTo>
                    <a:pt x="1613" y="1739"/>
                  </a:lnTo>
                  <a:lnTo>
                    <a:pt x="1587" y="1752"/>
                  </a:lnTo>
                  <a:lnTo>
                    <a:pt x="1560" y="1761"/>
                  </a:lnTo>
                  <a:lnTo>
                    <a:pt x="1287" y="1822"/>
                  </a:lnTo>
                  <a:lnTo>
                    <a:pt x="1197" y="1838"/>
                  </a:lnTo>
                  <a:lnTo>
                    <a:pt x="1106" y="1849"/>
                  </a:lnTo>
                  <a:lnTo>
                    <a:pt x="1015" y="1854"/>
                  </a:lnTo>
                  <a:lnTo>
                    <a:pt x="1015" y="2080"/>
                  </a:lnTo>
                  <a:lnTo>
                    <a:pt x="677" y="2080"/>
                  </a:lnTo>
                  <a:lnTo>
                    <a:pt x="677" y="1854"/>
                  </a:lnTo>
                  <a:lnTo>
                    <a:pt x="586" y="1849"/>
                  </a:lnTo>
                  <a:lnTo>
                    <a:pt x="495" y="1838"/>
                  </a:lnTo>
                  <a:lnTo>
                    <a:pt x="405" y="1822"/>
                  </a:lnTo>
                  <a:lnTo>
                    <a:pt x="132" y="1761"/>
                  </a:lnTo>
                  <a:lnTo>
                    <a:pt x="105" y="1752"/>
                  </a:lnTo>
                  <a:lnTo>
                    <a:pt x="79" y="1739"/>
                  </a:lnTo>
                  <a:lnTo>
                    <a:pt x="56" y="1722"/>
                  </a:lnTo>
                  <a:lnTo>
                    <a:pt x="37" y="1702"/>
                  </a:lnTo>
                  <a:lnTo>
                    <a:pt x="22" y="1679"/>
                  </a:lnTo>
                  <a:lnTo>
                    <a:pt x="9" y="1653"/>
                  </a:lnTo>
                  <a:lnTo>
                    <a:pt x="2" y="1625"/>
                  </a:lnTo>
                  <a:lnTo>
                    <a:pt x="0" y="1597"/>
                  </a:lnTo>
                  <a:lnTo>
                    <a:pt x="0" y="989"/>
                  </a:lnTo>
                  <a:lnTo>
                    <a:pt x="3" y="914"/>
                  </a:lnTo>
                  <a:lnTo>
                    <a:pt x="10" y="842"/>
                  </a:lnTo>
                  <a:lnTo>
                    <a:pt x="24" y="770"/>
                  </a:lnTo>
                  <a:lnTo>
                    <a:pt x="41" y="701"/>
                  </a:lnTo>
                  <a:lnTo>
                    <a:pt x="64" y="633"/>
                  </a:lnTo>
                  <a:lnTo>
                    <a:pt x="91" y="568"/>
                  </a:lnTo>
                  <a:lnTo>
                    <a:pt x="122" y="504"/>
                  </a:lnTo>
                  <a:lnTo>
                    <a:pt x="158" y="443"/>
                  </a:lnTo>
                  <a:lnTo>
                    <a:pt x="198" y="385"/>
                  </a:lnTo>
                  <a:lnTo>
                    <a:pt x="242" y="329"/>
                  </a:lnTo>
                  <a:lnTo>
                    <a:pt x="290" y="277"/>
                  </a:lnTo>
                  <a:lnTo>
                    <a:pt x="341" y="229"/>
                  </a:lnTo>
                  <a:lnTo>
                    <a:pt x="397" y="183"/>
                  </a:lnTo>
                  <a:lnTo>
                    <a:pt x="455" y="142"/>
                  </a:lnTo>
                  <a:lnTo>
                    <a:pt x="517" y="104"/>
                  </a:lnTo>
                  <a:lnTo>
                    <a:pt x="581" y="72"/>
                  </a:lnTo>
                  <a:lnTo>
                    <a:pt x="649" y="42"/>
                  </a:lnTo>
                  <a:lnTo>
                    <a:pt x="719" y="18"/>
                  </a:lnTo>
                  <a:lnTo>
                    <a:pt x="769" y="6"/>
                  </a:lnTo>
                  <a:lnTo>
                    <a:pt x="820" y="0"/>
                  </a:lnTo>
                  <a:lnTo>
                    <a:pt x="8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76"/>
            <p:cNvSpPr>
              <a:spLocks/>
            </p:cNvSpPr>
            <p:nvPr/>
          </p:nvSpPr>
          <p:spPr bwMode="auto">
            <a:xfrm>
              <a:off x="811213" y="2708275"/>
              <a:ext cx="109538" cy="139700"/>
            </a:xfrm>
            <a:custGeom>
              <a:avLst/>
              <a:gdLst>
                <a:gd name="T0" fmla="*/ 561 w 618"/>
                <a:gd name="T1" fmla="*/ 0 h 788"/>
                <a:gd name="T2" fmla="*/ 576 w 618"/>
                <a:gd name="T3" fmla="*/ 1 h 788"/>
                <a:gd name="T4" fmla="*/ 589 w 618"/>
                <a:gd name="T5" fmla="*/ 6 h 788"/>
                <a:gd name="T6" fmla="*/ 601 w 618"/>
                <a:gd name="T7" fmla="*/ 15 h 788"/>
                <a:gd name="T8" fmla="*/ 610 w 618"/>
                <a:gd name="T9" fmla="*/ 26 h 788"/>
                <a:gd name="T10" fmla="*/ 617 w 618"/>
                <a:gd name="T11" fmla="*/ 40 h 788"/>
                <a:gd name="T12" fmla="*/ 618 w 618"/>
                <a:gd name="T13" fmla="*/ 54 h 788"/>
                <a:gd name="T14" fmla="*/ 618 w 618"/>
                <a:gd name="T15" fmla="*/ 70 h 788"/>
                <a:gd name="T16" fmla="*/ 613 w 618"/>
                <a:gd name="T17" fmla="*/ 83 h 788"/>
                <a:gd name="T18" fmla="*/ 605 w 618"/>
                <a:gd name="T19" fmla="*/ 94 h 788"/>
                <a:gd name="T20" fmla="*/ 593 w 618"/>
                <a:gd name="T21" fmla="*/ 103 h 788"/>
                <a:gd name="T22" fmla="*/ 579 w 618"/>
                <a:gd name="T23" fmla="*/ 110 h 788"/>
                <a:gd name="T24" fmla="*/ 523 w 618"/>
                <a:gd name="T25" fmla="*/ 130 h 788"/>
                <a:gd name="T26" fmla="*/ 468 w 618"/>
                <a:gd name="T27" fmla="*/ 155 h 788"/>
                <a:gd name="T28" fmla="*/ 418 w 618"/>
                <a:gd name="T29" fmla="*/ 185 h 788"/>
                <a:gd name="T30" fmla="*/ 370 w 618"/>
                <a:gd name="T31" fmla="*/ 218 h 788"/>
                <a:gd name="T32" fmla="*/ 326 w 618"/>
                <a:gd name="T33" fmla="*/ 256 h 788"/>
                <a:gd name="T34" fmla="*/ 286 w 618"/>
                <a:gd name="T35" fmla="*/ 298 h 788"/>
                <a:gd name="T36" fmla="*/ 249 w 618"/>
                <a:gd name="T37" fmla="*/ 343 h 788"/>
                <a:gd name="T38" fmla="*/ 216 w 618"/>
                <a:gd name="T39" fmla="*/ 391 h 788"/>
                <a:gd name="T40" fmla="*/ 187 w 618"/>
                <a:gd name="T41" fmla="*/ 442 h 788"/>
                <a:gd name="T42" fmla="*/ 163 w 618"/>
                <a:gd name="T43" fmla="*/ 495 h 788"/>
                <a:gd name="T44" fmla="*/ 143 w 618"/>
                <a:gd name="T45" fmla="*/ 551 h 788"/>
                <a:gd name="T46" fmla="*/ 128 w 618"/>
                <a:gd name="T47" fmla="*/ 611 h 788"/>
                <a:gd name="T48" fmla="*/ 118 w 618"/>
                <a:gd name="T49" fmla="*/ 671 h 788"/>
                <a:gd name="T50" fmla="*/ 112 w 618"/>
                <a:gd name="T51" fmla="*/ 733 h 788"/>
                <a:gd name="T52" fmla="*/ 108 w 618"/>
                <a:gd name="T53" fmla="*/ 751 h 788"/>
                <a:gd name="T54" fmla="*/ 100 w 618"/>
                <a:gd name="T55" fmla="*/ 766 h 788"/>
                <a:gd name="T56" fmla="*/ 88 w 618"/>
                <a:gd name="T57" fmla="*/ 777 h 788"/>
                <a:gd name="T58" fmla="*/ 73 w 618"/>
                <a:gd name="T59" fmla="*/ 784 h 788"/>
                <a:gd name="T60" fmla="*/ 56 w 618"/>
                <a:gd name="T61" fmla="*/ 788 h 788"/>
                <a:gd name="T62" fmla="*/ 53 w 618"/>
                <a:gd name="T63" fmla="*/ 788 h 788"/>
                <a:gd name="T64" fmla="*/ 36 w 618"/>
                <a:gd name="T65" fmla="*/ 783 h 788"/>
                <a:gd name="T66" fmla="*/ 20 w 618"/>
                <a:gd name="T67" fmla="*/ 775 h 788"/>
                <a:gd name="T68" fmla="*/ 9 w 618"/>
                <a:gd name="T69" fmla="*/ 763 h 788"/>
                <a:gd name="T70" fmla="*/ 2 w 618"/>
                <a:gd name="T71" fmla="*/ 747 h 788"/>
                <a:gd name="T72" fmla="*/ 0 w 618"/>
                <a:gd name="T73" fmla="*/ 729 h 788"/>
                <a:gd name="T74" fmla="*/ 5 w 618"/>
                <a:gd name="T75" fmla="*/ 661 h 788"/>
                <a:gd name="T76" fmla="*/ 16 w 618"/>
                <a:gd name="T77" fmla="*/ 595 h 788"/>
                <a:gd name="T78" fmla="*/ 31 w 618"/>
                <a:gd name="T79" fmla="*/ 531 h 788"/>
                <a:gd name="T80" fmla="*/ 52 w 618"/>
                <a:gd name="T81" fmla="*/ 468 h 788"/>
                <a:gd name="T82" fmla="*/ 77 w 618"/>
                <a:gd name="T83" fmla="*/ 409 h 788"/>
                <a:gd name="T84" fmla="*/ 106 w 618"/>
                <a:gd name="T85" fmla="*/ 353 h 788"/>
                <a:gd name="T86" fmla="*/ 140 w 618"/>
                <a:gd name="T87" fmla="*/ 299 h 788"/>
                <a:gd name="T88" fmla="*/ 178 w 618"/>
                <a:gd name="T89" fmla="*/ 249 h 788"/>
                <a:gd name="T90" fmla="*/ 220 w 618"/>
                <a:gd name="T91" fmla="*/ 201 h 788"/>
                <a:gd name="T92" fmla="*/ 266 w 618"/>
                <a:gd name="T93" fmla="*/ 158 h 788"/>
                <a:gd name="T94" fmla="*/ 315 w 618"/>
                <a:gd name="T95" fmla="*/ 118 h 788"/>
                <a:gd name="T96" fmla="*/ 369 w 618"/>
                <a:gd name="T97" fmla="*/ 83 h 788"/>
                <a:gd name="T98" fmla="*/ 425 w 618"/>
                <a:gd name="T99" fmla="*/ 51 h 788"/>
                <a:gd name="T100" fmla="*/ 484 w 618"/>
                <a:gd name="T101" fmla="*/ 25 h 788"/>
                <a:gd name="T102" fmla="*/ 546 w 618"/>
                <a:gd name="T103" fmla="*/ 2 h 788"/>
                <a:gd name="T104" fmla="*/ 561 w 618"/>
                <a:gd name="T10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8" h="788">
                  <a:moveTo>
                    <a:pt x="561" y="0"/>
                  </a:moveTo>
                  <a:lnTo>
                    <a:pt x="576" y="1"/>
                  </a:lnTo>
                  <a:lnTo>
                    <a:pt x="589" y="6"/>
                  </a:lnTo>
                  <a:lnTo>
                    <a:pt x="601" y="15"/>
                  </a:lnTo>
                  <a:lnTo>
                    <a:pt x="610" y="26"/>
                  </a:lnTo>
                  <a:lnTo>
                    <a:pt x="617" y="40"/>
                  </a:lnTo>
                  <a:lnTo>
                    <a:pt x="618" y="54"/>
                  </a:lnTo>
                  <a:lnTo>
                    <a:pt x="618" y="70"/>
                  </a:lnTo>
                  <a:lnTo>
                    <a:pt x="613" y="83"/>
                  </a:lnTo>
                  <a:lnTo>
                    <a:pt x="605" y="94"/>
                  </a:lnTo>
                  <a:lnTo>
                    <a:pt x="593" y="103"/>
                  </a:lnTo>
                  <a:lnTo>
                    <a:pt x="579" y="110"/>
                  </a:lnTo>
                  <a:lnTo>
                    <a:pt x="523" y="130"/>
                  </a:lnTo>
                  <a:lnTo>
                    <a:pt x="468" y="155"/>
                  </a:lnTo>
                  <a:lnTo>
                    <a:pt x="418" y="185"/>
                  </a:lnTo>
                  <a:lnTo>
                    <a:pt x="370" y="218"/>
                  </a:lnTo>
                  <a:lnTo>
                    <a:pt x="326" y="256"/>
                  </a:lnTo>
                  <a:lnTo>
                    <a:pt x="286" y="298"/>
                  </a:lnTo>
                  <a:lnTo>
                    <a:pt x="249" y="343"/>
                  </a:lnTo>
                  <a:lnTo>
                    <a:pt x="216" y="391"/>
                  </a:lnTo>
                  <a:lnTo>
                    <a:pt x="187" y="442"/>
                  </a:lnTo>
                  <a:lnTo>
                    <a:pt x="163" y="495"/>
                  </a:lnTo>
                  <a:lnTo>
                    <a:pt x="143" y="551"/>
                  </a:lnTo>
                  <a:lnTo>
                    <a:pt x="128" y="611"/>
                  </a:lnTo>
                  <a:lnTo>
                    <a:pt x="118" y="671"/>
                  </a:lnTo>
                  <a:lnTo>
                    <a:pt x="112" y="733"/>
                  </a:lnTo>
                  <a:lnTo>
                    <a:pt x="108" y="751"/>
                  </a:lnTo>
                  <a:lnTo>
                    <a:pt x="100" y="766"/>
                  </a:lnTo>
                  <a:lnTo>
                    <a:pt x="88" y="777"/>
                  </a:lnTo>
                  <a:lnTo>
                    <a:pt x="73" y="784"/>
                  </a:lnTo>
                  <a:lnTo>
                    <a:pt x="56" y="788"/>
                  </a:lnTo>
                  <a:lnTo>
                    <a:pt x="53" y="788"/>
                  </a:lnTo>
                  <a:lnTo>
                    <a:pt x="36" y="783"/>
                  </a:lnTo>
                  <a:lnTo>
                    <a:pt x="20" y="775"/>
                  </a:lnTo>
                  <a:lnTo>
                    <a:pt x="9" y="763"/>
                  </a:lnTo>
                  <a:lnTo>
                    <a:pt x="2" y="747"/>
                  </a:lnTo>
                  <a:lnTo>
                    <a:pt x="0" y="729"/>
                  </a:lnTo>
                  <a:lnTo>
                    <a:pt x="5" y="661"/>
                  </a:lnTo>
                  <a:lnTo>
                    <a:pt x="16" y="595"/>
                  </a:lnTo>
                  <a:lnTo>
                    <a:pt x="31" y="531"/>
                  </a:lnTo>
                  <a:lnTo>
                    <a:pt x="52" y="468"/>
                  </a:lnTo>
                  <a:lnTo>
                    <a:pt x="77" y="409"/>
                  </a:lnTo>
                  <a:lnTo>
                    <a:pt x="106" y="353"/>
                  </a:lnTo>
                  <a:lnTo>
                    <a:pt x="140" y="299"/>
                  </a:lnTo>
                  <a:lnTo>
                    <a:pt x="178" y="249"/>
                  </a:lnTo>
                  <a:lnTo>
                    <a:pt x="220" y="201"/>
                  </a:lnTo>
                  <a:lnTo>
                    <a:pt x="266" y="158"/>
                  </a:lnTo>
                  <a:lnTo>
                    <a:pt x="315" y="118"/>
                  </a:lnTo>
                  <a:lnTo>
                    <a:pt x="369" y="83"/>
                  </a:lnTo>
                  <a:lnTo>
                    <a:pt x="425" y="51"/>
                  </a:lnTo>
                  <a:lnTo>
                    <a:pt x="484" y="25"/>
                  </a:lnTo>
                  <a:lnTo>
                    <a:pt x="546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1647495" y="2673350"/>
            <a:ext cx="468312" cy="585788"/>
            <a:chOff x="1658938" y="2673350"/>
            <a:chExt cx="468312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Rectangle 181"/>
            <p:cNvSpPr>
              <a:spLocks noChangeArrowheads="1"/>
            </p:cNvSpPr>
            <p:nvPr/>
          </p:nvSpPr>
          <p:spPr bwMode="auto">
            <a:xfrm>
              <a:off x="1658938" y="3054350"/>
              <a:ext cx="223837" cy="476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182"/>
            <p:cNvSpPr>
              <a:spLocks noChangeArrowheads="1"/>
            </p:cNvSpPr>
            <p:nvPr/>
          </p:nvSpPr>
          <p:spPr bwMode="auto">
            <a:xfrm>
              <a:off x="1903413" y="3054350"/>
              <a:ext cx="223837" cy="476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83"/>
            <p:cNvSpPr>
              <a:spLocks noChangeArrowheads="1"/>
            </p:cNvSpPr>
            <p:nvPr/>
          </p:nvSpPr>
          <p:spPr bwMode="auto">
            <a:xfrm>
              <a:off x="1658938" y="3122613"/>
              <a:ext cx="468312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84"/>
            <p:cNvSpPr>
              <a:spLocks/>
            </p:cNvSpPr>
            <p:nvPr/>
          </p:nvSpPr>
          <p:spPr bwMode="auto">
            <a:xfrm>
              <a:off x="1658938" y="2673350"/>
              <a:ext cx="468312" cy="282575"/>
            </a:xfrm>
            <a:custGeom>
              <a:avLst/>
              <a:gdLst>
                <a:gd name="T0" fmla="*/ 554 w 2654"/>
                <a:gd name="T1" fmla="*/ 0 h 1599"/>
                <a:gd name="T2" fmla="*/ 578 w 2654"/>
                <a:gd name="T3" fmla="*/ 6 h 1599"/>
                <a:gd name="T4" fmla="*/ 595 w 2654"/>
                <a:gd name="T5" fmla="*/ 20 h 1599"/>
                <a:gd name="T6" fmla="*/ 674 w 2654"/>
                <a:gd name="T7" fmla="*/ 124 h 1599"/>
                <a:gd name="T8" fmla="*/ 872 w 2654"/>
                <a:gd name="T9" fmla="*/ 277 h 1599"/>
                <a:gd name="T10" fmla="*/ 1118 w 2654"/>
                <a:gd name="T11" fmla="*/ 366 h 1599"/>
                <a:gd name="T12" fmla="*/ 1399 w 2654"/>
                <a:gd name="T13" fmla="*/ 385 h 1599"/>
                <a:gd name="T14" fmla="*/ 1665 w 2654"/>
                <a:gd name="T15" fmla="*/ 330 h 1599"/>
                <a:gd name="T16" fmla="*/ 1889 w 2654"/>
                <a:gd name="T17" fmla="*/ 207 h 1599"/>
                <a:gd name="T18" fmla="*/ 2055 w 2654"/>
                <a:gd name="T19" fmla="*/ 25 h 1599"/>
                <a:gd name="T20" fmla="*/ 2064 w 2654"/>
                <a:gd name="T21" fmla="*/ 14 h 1599"/>
                <a:gd name="T22" fmla="*/ 2081 w 2654"/>
                <a:gd name="T23" fmla="*/ 4 h 1599"/>
                <a:gd name="T24" fmla="*/ 2213 w 2654"/>
                <a:gd name="T25" fmla="*/ 0 h 1599"/>
                <a:gd name="T26" fmla="*/ 2310 w 2654"/>
                <a:gd name="T27" fmla="*/ 31 h 1599"/>
                <a:gd name="T28" fmla="*/ 2370 w 2654"/>
                <a:gd name="T29" fmla="*/ 114 h 1599"/>
                <a:gd name="T30" fmla="*/ 2382 w 2654"/>
                <a:gd name="T31" fmla="*/ 328 h 1599"/>
                <a:gd name="T32" fmla="*/ 2416 w 2654"/>
                <a:gd name="T33" fmla="*/ 670 h 1599"/>
                <a:gd name="T34" fmla="*/ 2478 w 2654"/>
                <a:gd name="T35" fmla="*/ 1001 h 1599"/>
                <a:gd name="T36" fmla="*/ 2560 w 2654"/>
                <a:gd name="T37" fmla="*/ 1284 h 1599"/>
                <a:gd name="T38" fmla="*/ 2631 w 2654"/>
                <a:gd name="T39" fmla="*/ 1458 h 1599"/>
                <a:gd name="T40" fmla="*/ 2654 w 2654"/>
                <a:gd name="T41" fmla="*/ 1599 h 1599"/>
                <a:gd name="T42" fmla="*/ 1424 w 2654"/>
                <a:gd name="T43" fmla="*/ 1254 h 1599"/>
                <a:gd name="T44" fmla="*/ 1496 w 2654"/>
                <a:gd name="T45" fmla="*/ 1227 h 1599"/>
                <a:gd name="T46" fmla="*/ 1571 w 2654"/>
                <a:gd name="T47" fmla="*/ 1178 h 1599"/>
                <a:gd name="T48" fmla="*/ 1617 w 2654"/>
                <a:gd name="T49" fmla="*/ 1139 h 1599"/>
                <a:gd name="T50" fmla="*/ 1680 w 2654"/>
                <a:gd name="T51" fmla="*/ 1073 h 1599"/>
                <a:gd name="T52" fmla="*/ 1746 w 2654"/>
                <a:gd name="T53" fmla="*/ 982 h 1599"/>
                <a:gd name="T54" fmla="*/ 1799 w 2654"/>
                <a:gd name="T55" fmla="*/ 896 h 1599"/>
                <a:gd name="T56" fmla="*/ 1851 w 2654"/>
                <a:gd name="T57" fmla="*/ 793 h 1599"/>
                <a:gd name="T58" fmla="*/ 1894 w 2654"/>
                <a:gd name="T59" fmla="*/ 691 h 1599"/>
                <a:gd name="T60" fmla="*/ 1930 w 2654"/>
                <a:gd name="T61" fmla="*/ 595 h 1599"/>
                <a:gd name="T62" fmla="*/ 1966 w 2654"/>
                <a:gd name="T63" fmla="*/ 483 h 1599"/>
                <a:gd name="T64" fmla="*/ 1992 w 2654"/>
                <a:gd name="T65" fmla="*/ 390 h 1599"/>
                <a:gd name="T66" fmla="*/ 2021 w 2654"/>
                <a:gd name="T67" fmla="*/ 262 h 1599"/>
                <a:gd name="T68" fmla="*/ 1923 w 2654"/>
                <a:gd name="T69" fmla="*/ 319 h 1599"/>
                <a:gd name="T70" fmla="*/ 1683 w 2654"/>
                <a:gd name="T71" fmla="*/ 441 h 1599"/>
                <a:gd name="T72" fmla="*/ 1402 w 2654"/>
                <a:gd name="T73" fmla="*/ 496 h 1599"/>
                <a:gd name="T74" fmla="*/ 1108 w 2654"/>
                <a:gd name="T75" fmla="*/ 477 h 1599"/>
                <a:gd name="T76" fmla="*/ 845 w 2654"/>
                <a:gd name="T77" fmla="*/ 387 h 1599"/>
                <a:gd name="T78" fmla="*/ 629 w 2654"/>
                <a:gd name="T79" fmla="*/ 236 h 1599"/>
                <a:gd name="T80" fmla="*/ 642 w 2654"/>
                <a:gd name="T81" fmla="*/ 302 h 1599"/>
                <a:gd name="T82" fmla="*/ 675 w 2654"/>
                <a:gd name="T83" fmla="*/ 436 h 1599"/>
                <a:gd name="T84" fmla="*/ 705 w 2654"/>
                <a:gd name="T85" fmla="*/ 535 h 1599"/>
                <a:gd name="T86" fmla="*/ 742 w 2654"/>
                <a:gd name="T87" fmla="*/ 643 h 1599"/>
                <a:gd name="T88" fmla="*/ 780 w 2654"/>
                <a:gd name="T89" fmla="*/ 741 h 1599"/>
                <a:gd name="T90" fmla="*/ 831 w 2654"/>
                <a:gd name="T91" fmla="*/ 850 h 1599"/>
                <a:gd name="T92" fmla="*/ 881 w 2654"/>
                <a:gd name="T93" fmla="*/ 939 h 1599"/>
                <a:gd name="T94" fmla="*/ 940 w 2654"/>
                <a:gd name="T95" fmla="*/ 1029 h 1599"/>
                <a:gd name="T96" fmla="*/ 1005 w 2654"/>
                <a:gd name="T97" fmla="*/ 1107 h 1599"/>
                <a:gd name="T98" fmla="*/ 1072 w 2654"/>
                <a:gd name="T99" fmla="*/ 1169 h 1599"/>
                <a:gd name="T100" fmla="*/ 1118 w 2654"/>
                <a:gd name="T101" fmla="*/ 1203 h 1599"/>
                <a:gd name="T102" fmla="*/ 1192 w 2654"/>
                <a:gd name="T103" fmla="*/ 1241 h 1599"/>
                <a:gd name="T104" fmla="*/ 1272 w 2654"/>
                <a:gd name="T105" fmla="*/ 1263 h 1599"/>
                <a:gd name="T106" fmla="*/ 7 w 2654"/>
                <a:gd name="T107" fmla="*/ 1531 h 1599"/>
                <a:gd name="T108" fmla="*/ 47 w 2654"/>
                <a:gd name="T109" fmla="*/ 1396 h 1599"/>
                <a:gd name="T110" fmla="*/ 137 w 2654"/>
                <a:gd name="T111" fmla="*/ 1151 h 1599"/>
                <a:gd name="T112" fmla="*/ 210 w 2654"/>
                <a:gd name="T113" fmla="*/ 839 h 1599"/>
                <a:gd name="T114" fmla="*/ 259 w 2654"/>
                <a:gd name="T115" fmla="*/ 498 h 1599"/>
                <a:gd name="T116" fmla="*/ 276 w 2654"/>
                <a:gd name="T117" fmla="*/ 164 h 1599"/>
                <a:gd name="T118" fmla="*/ 308 w 2654"/>
                <a:gd name="T119" fmla="*/ 67 h 1599"/>
                <a:gd name="T120" fmla="*/ 391 w 2654"/>
                <a:gd name="T121" fmla="*/ 8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4" h="1599">
                  <a:moveTo>
                    <a:pt x="441" y="0"/>
                  </a:moveTo>
                  <a:lnTo>
                    <a:pt x="553" y="0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64" y="1"/>
                  </a:lnTo>
                  <a:lnTo>
                    <a:pt x="574" y="4"/>
                  </a:lnTo>
                  <a:lnTo>
                    <a:pt x="576" y="5"/>
                  </a:lnTo>
                  <a:lnTo>
                    <a:pt x="578" y="6"/>
                  </a:lnTo>
                  <a:lnTo>
                    <a:pt x="584" y="10"/>
                  </a:lnTo>
                  <a:lnTo>
                    <a:pt x="590" y="14"/>
                  </a:lnTo>
                  <a:lnTo>
                    <a:pt x="592" y="17"/>
                  </a:lnTo>
                  <a:lnTo>
                    <a:pt x="595" y="20"/>
                  </a:lnTo>
                  <a:lnTo>
                    <a:pt x="597" y="22"/>
                  </a:lnTo>
                  <a:lnTo>
                    <a:pt x="600" y="25"/>
                  </a:lnTo>
                  <a:lnTo>
                    <a:pt x="635" y="77"/>
                  </a:lnTo>
                  <a:lnTo>
                    <a:pt x="674" y="124"/>
                  </a:lnTo>
                  <a:lnTo>
                    <a:pt x="718" y="167"/>
                  </a:lnTo>
                  <a:lnTo>
                    <a:pt x="766" y="207"/>
                  </a:lnTo>
                  <a:lnTo>
                    <a:pt x="816" y="244"/>
                  </a:lnTo>
                  <a:lnTo>
                    <a:pt x="872" y="277"/>
                  </a:lnTo>
                  <a:lnTo>
                    <a:pt x="929" y="305"/>
                  </a:lnTo>
                  <a:lnTo>
                    <a:pt x="989" y="330"/>
                  </a:lnTo>
                  <a:lnTo>
                    <a:pt x="1053" y="350"/>
                  </a:lnTo>
                  <a:lnTo>
                    <a:pt x="1118" y="366"/>
                  </a:lnTo>
                  <a:lnTo>
                    <a:pt x="1186" y="378"/>
                  </a:lnTo>
                  <a:lnTo>
                    <a:pt x="1256" y="385"/>
                  </a:lnTo>
                  <a:lnTo>
                    <a:pt x="1326" y="387"/>
                  </a:lnTo>
                  <a:lnTo>
                    <a:pt x="1399" y="385"/>
                  </a:lnTo>
                  <a:lnTo>
                    <a:pt x="1468" y="378"/>
                  </a:lnTo>
                  <a:lnTo>
                    <a:pt x="1536" y="366"/>
                  </a:lnTo>
                  <a:lnTo>
                    <a:pt x="1601" y="350"/>
                  </a:lnTo>
                  <a:lnTo>
                    <a:pt x="1665" y="330"/>
                  </a:lnTo>
                  <a:lnTo>
                    <a:pt x="1725" y="305"/>
                  </a:lnTo>
                  <a:lnTo>
                    <a:pt x="1783" y="277"/>
                  </a:lnTo>
                  <a:lnTo>
                    <a:pt x="1838" y="244"/>
                  </a:lnTo>
                  <a:lnTo>
                    <a:pt x="1889" y="207"/>
                  </a:lnTo>
                  <a:lnTo>
                    <a:pt x="1936" y="167"/>
                  </a:lnTo>
                  <a:lnTo>
                    <a:pt x="1980" y="124"/>
                  </a:lnTo>
                  <a:lnTo>
                    <a:pt x="2020" y="77"/>
                  </a:lnTo>
                  <a:lnTo>
                    <a:pt x="2055" y="25"/>
                  </a:lnTo>
                  <a:lnTo>
                    <a:pt x="2057" y="22"/>
                  </a:lnTo>
                  <a:lnTo>
                    <a:pt x="2059" y="20"/>
                  </a:lnTo>
                  <a:lnTo>
                    <a:pt x="2062" y="17"/>
                  </a:lnTo>
                  <a:lnTo>
                    <a:pt x="2064" y="14"/>
                  </a:lnTo>
                  <a:lnTo>
                    <a:pt x="2070" y="10"/>
                  </a:lnTo>
                  <a:lnTo>
                    <a:pt x="2076" y="6"/>
                  </a:lnTo>
                  <a:lnTo>
                    <a:pt x="2078" y="5"/>
                  </a:lnTo>
                  <a:lnTo>
                    <a:pt x="2081" y="4"/>
                  </a:lnTo>
                  <a:lnTo>
                    <a:pt x="2090" y="1"/>
                  </a:lnTo>
                  <a:lnTo>
                    <a:pt x="2100" y="0"/>
                  </a:lnTo>
                  <a:lnTo>
                    <a:pt x="2101" y="0"/>
                  </a:lnTo>
                  <a:lnTo>
                    <a:pt x="2213" y="0"/>
                  </a:lnTo>
                  <a:lnTo>
                    <a:pt x="2239" y="2"/>
                  </a:lnTo>
                  <a:lnTo>
                    <a:pt x="2264" y="8"/>
                  </a:lnTo>
                  <a:lnTo>
                    <a:pt x="2288" y="17"/>
                  </a:lnTo>
                  <a:lnTo>
                    <a:pt x="2310" y="31"/>
                  </a:lnTo>
                  <a:lnTo>
                    <a:pt x="2330" y="47"/>
                  </a:lnTo>
                  <a:lnTo>
                    <a:pt x="2347" y="67"/>
                  </a:lnTo>
                  <a:lnTo>
                    <a:pt x="2360" y="90"/>
                  </a:lnTo>
                  <a:lnTo>
                    <a:pt x="2370" y="114"/>
                  </a:lnTo>
                  <a:lnTo>
                    <a:pt x="2376" y="138"/>
                  </a:lnTo>
                  <a:lnTo>
                    <a:pt x="2378" y="164"/>
                  </a:lnTo>
                  <a:lnTo>
                    <a:pt x="2379" y="246"/>
                  </a:lnTo>
                  <a:lnTo>
                    <a:pt x="2382" y="328"/>
                  </a:lnTo>
                  <a:lnTo>
                    <a:pt x="2388" y="413"/>
                  </a:lnTo>
                  <a:lnTo>
                    <a:pt x="2395" y="498"/>
                  </a:lnTo>
                  <a:lnTo>
                    <a:pt x="2405" y="585"/>
                  </a:lnTo>
                  <a:lnTo>
                    <a:pt x="2416" y="670"/>
                  </a:lnTo>
                  <a:lnTo>
                    <a:pt x="2430" y="756"/>
                  </a:lnTo>
                  <a:lnTo>
                    <a:pt x="2445" y="839"/>
                  </a:lnTo>
                  <a:lnTo>
                    <a:pt x="2461" y="922"/>
                  </a:lnTo>
                  <a:lnTo>
                    <a:pt x="2478" y="1001"/>
                  </a:lnTo>
                  <a:lnTo>
                    <a:pt x="2497" y="1078"/>
                  </a:lnTo>
                  <a:lnTo>
                    <a:pt x="2517" y="1151"/>
                  </a:lnTo>
                  <a:lnTo>
                    <a:pt x="2538" y="1220"/>
                  </a:lnTo>
                  <a:lnTo>
                    <a:pt x="2560" y="1284"/>
                  </a:lnTo>
                  <a:lnTo>
                    <a:pt x="2584" y="1343"/>
                  </a:lnTo>
                  <a:lnTo>
                    <a:pt x="2607" y="1396"/>
                  </a:lnTo>
                  <a:lnTo>
                    <a:pt x="2620" y="1425"/>
                  </a:lnTo>
                  <a:lnTo>
                    <a:pt x="2631" y="1458"/>
                  </a:lnTo>
                  <a:lnTo>
                    <a:pt x="2640" y="1494"/>
                  </a:lnTo>
                  <a:lnTo>
                    <a:pt x="2648" y="1531"/>
                  </a:lnTo>
                  <a:lnTo>
                    <a:pt x="2652" y="1567"/>
                  </a:lnTo>
                  <a:lnTo>
                    <a:pt x="2654" y="1599"/>
                  </a:lnTo>
                  <a:lnTo>
                    <a:pt x="1383" y="1599"/>
                  </a:lnTo>
                  <a:lnTo>
                    <a:pt x="1383" y="1263"/>
                  </a:lnTo>
                  <a:lnTo>
                    <a:pt x="1409" y="1258"/>
                  </a:lnTo>
                  <a:lnTo>
                    <a:pt x="1424" y="1254"/>
                  </a:lnTo>
                  <a:lnTo>
                    <a:pt x="1449" y="1246"/>
                  </a:lnTo>
                  <a:lnTo>
                    <a:pt x="1463" y="1241"/>
                  </a:lnTo>
                  <a:lnTo>
                    <a:pt x="1490" y="1229"/>
                  </a:lnTo>
                  <a:lnTo>
                    <a:pt x="1496" y="1227"/>
                  </a:lnTo>
                  <a:lnTo>
                    <a:pt x="1501" y="1224"/>
                  </a:lnTo>
                  <a:lnTo>
                    <a:pt x="1537" y="1203"/>
                  </a:lnTo>
                  <a:lnTo>
                    <a:pt x="1541" y="1200"/>
                  </a:lnTo>
                  <a:lnTo>
                    <a:pt x="1571" y="1178"/>
                  </a:lnTo>
                  <a:lnTo>
                    <a:pt x="1577" y="1174"/>
                  </a:lnTo>
                  <a:lnTo>
                    <a:pt x="1582" y="1169"/>
                  </a:lnTo>
                  <a:lnTo>
                    <a:pt x="1605" y="1150"/>
                  </a:lnTo>
                  <a:lnTo>
                    <a:pt x="1617" y="1139"/>
                  </a:lnTo>
                  <a:lnTo>
                    <a:pt x="1638" y="1119"/>
                  </a:lnTo>
                  <a:lnTo>
                    <a:pt x="1650" y="1107"/>
                  </a:lnTo>
                  <a:lnTo>
                    <a:pt x="1672" y="1082"/>
                  </a:lnTo>
                  <a:lnTo>
                    <a:pt x="1680" y="1073"/>
                  </a:lnTo>
                  <a:lnTo>
                    <a:pt x="1709" y="1036"/>
                  </a:lnTo>
                  <a:lnTo>
                    <a:pt x="1715" y="1029"/>
                  </a:lnTo>
                  <a:lnTo>
                    <a:pt x="1737" y="996"/>
                  </a:lnTo>
                  <a:lnTo>
                    <a:pt x="1746" y="982"/>
                  </a:lnTo>
                  <a:lnTo>
                    <a:pt x="1764" y="954"/>
                  </a:lnTo>
                  <a:lnTo>
                    <a:pt x="1773" y="939"/>
                  </a:lnTo>
                  <a:lnTo>
                    <a:pt x="1790" y="910"/>
                  </a:lnTo>
                  <a:lnTo>
                    <a:pt x="1799" y="896"/>
                  </a:lnTo>
                  <a:lnTo>
                    <a:pt x="1819" y="858"/>
                  </a:lnTo>
                  <a:lnTo>
                    <a:pt x="1823" y="850"/>
                  </a:lnTo>
                  <a:lnTo>
                    <a:pt x="1846" y="804"/>
                  </a:lnTo>
                  <a:lnTo>
                    <a:pt x="1851" y="793"/>
                  </a:lnTo>
                  <a:lnTo>
                    <a:pt x="1867" y="757"/>
                  </a:lnTo>
                  <a:lnTo>
                    <a:pt x="1874" y="741"/>
                  </a:lnTo>
                  <a:lnTo>
                    <a:pt x="1887" y="708"/>
                  </a:lnTo>
                  <a:lnTo>
                    <a:pt x="1894" y="691"/>
                  </a:lnTo>
                  <a:lnTo>
                    <a:pt x="1907" y="658"/>
                  </a:lnTo>
                  <a:lnTo>
                    <a:pt x="1913" y="643"/>
                  </a:lnTo>
                  <a:lnTo>
                    <a:pt x="1928" y="601"/>
                  </a:lnTo>
                  <a:lnTo>
                    <a:pt x="1930" y="595"/>
                  </a:lnTo>
                  <a:lnTo>
                    <a:pt x="1946" y="546"/>
                  </a:lnTo>
                  <a:lnTo>
                    <a:pt x="1950" y="535"/>
                  </a:lnTo>
                  <a:lnTo>
                    <a:pt x="1962" y="498"/>
                  </a:lnTo>
                  <a:lnTo>
                    <a:pt x="1966" y="483"/>
                  </a:lnTo>
                  <a:lnTo>
                    <a:pt x="1976" y="451"/>
                  </a:lnTo>
                  <a:lnTo>
                    <a:pt x="1980" y="436"/>
                  </a:lnTo>
                  <a:lnTo>
                    <a:pt x="1989" y="402"/>
                  </a:lnTo>
                  <a:lnTo>
                    <a:pt x="1992" y="390"/>
                  </a:lnTo>
                  <a:lnTo>
                    <a:pt x="2003" y="345"/>
                  </a:lnTo>
                  <a:lnTo>
                    <a:pt x="2012" y="302"/>
                  </a:lnTo>
                  <a:lnTo>
                    <a:pt x="2014" y="292"/>
                  </a:lnTo>
                  <a:lnTo>
                    <a:pt x="2021" y="262"/>
                  </a:lnTo>
                  <a:lnTo>
                    <a:pt x="2023" y="249"/>
                  </a:lnTo>
                  <a:lnTo>
                    <a:pt x="2025" y="236"/>
                  </a:lnTo>
                  <a:lnTo>
                    <a:pt x="1977" y="279"/>
                  </a:lnTo>
                  <a:lnTo>
                    <a:pt x="1923" y="319"/>
                  </a:lnTo>
                  <a:lnTo>
                    <a:pt x="1868" y="355"/>
                  </a:lnTo>
                  <a:lnTo>
                    <a:pt x="1809" y="387"/>
                  </a:lnTo>
                  <a:lnTo>
                    <a:pt x="1747" y="417"/>
                  </a:lnTo>
                  <a:lnTo>
                    <a:pt x="1683" y="441"/>
                  </a:lnTo>
                  <a:lnTo>
                    <a:pt x="1615" y="461"/>
                  </a:lnTo>
                  <a:lnTo>
                    <a:pt x="1546" y="477"/>
                  </a:lnTo>
                  <a:lnTo>
                    <a:pt x="1474" y="489"/>
                  </a:lnTo>
                  <a:lnTo>
                    <a:pt x="1402" y="496"/>
                  </a:lnTo>
                  <a:lnTo>
                    <a:pt x="1326" y="498"/>
                  </a:lnTo>
                  <a:lnTo>
                    <a:pt x="1252" y="496"/>
                  </a:lnTo>
                  <a:lnTo>
                    <a:pt x="1180" y="489"/>
                  </a:lnTo>
                  <a:lnTo>
                    <a:pt x="1108" y="477"/>
                  </a:lnTo>
                  <a:lnTo>
                    <a:pt x="1039" y="461"/>
                  </a:lnTo>
                  <a:lnTo>
                    <a:pt x="972" y="441"/>
                  </a:lnTo>
                  <a:lnTo>
                    <a:pt x="908" y="417"/>
                  </a:lnTo>
                  <a:lnTo>
                    <a:pt x="845" y="387"/>
                  </a:lnTo>
                  <a:lnTo>
                    <a:pt x="786" y="355"/>
                  </a:lnTo>
                  <a:lnTo>
                    <a:pt x="731" y="319"/>
                  </a:lnTo>
                  <a:lnTo>
                    <a:pt x="678" y="279"/>
                  </a:lnTo>
                  <a:lnTo>
                    <a:pt x="629" y="236"/>
                  </a:lnTo>
                  <a:lnTo>
                    <a:pt x="631" y="249"/>
                  </a:lnTo>
                  <a:lnTo>
                    <a:pt x="634" y="262"/>
                  </a:lnTo>
                  <a:lnTo>
                    <a:pt x="640" y="292"/>
                  </a:lnTo>
                  <a:lnTo>
                    <a:pt x="642" y="302"/>
                  </a:lnTo>
                  <a:lnTo>
                    <a:pt x="652" y="345"/>
                  </a:lnTo>
                  <a:lnTo>
                    <a:pt x="662" y="390"/>
                  </a:lnTo>
                  <a:lnTo>
                    <a:pt x="666" y="402"/>
                  </a:lnTo>
                  <a:lnTo>
                    <a:pt x="675" y="436"/>
                  </a:lnTo>
                  <a:lnTo>
                    <a:pt x="679" y="451"/>
                  </a:lnTo>
                  <a:lnTo>
                    <a:pt x="688" y="483"/>
                  </a:lnTo>
                  <a:lnTo>
                    <a:pt x="692" y="498"/>
                  </a:lnTo>
                  <a:lnTo>
                    <a:pt x="705" y="535"/>
                  </a:lnTo>
                  <a:lnTo>
                    <a:pt x="708" y="546"/>
                  </a:lnTo>
                  <a:lnTo>
                    <a:pt x="724" y="595"/>
                  </a:lnTo>
                  <a:lnTo>
                    <a:pt x="726" y="601"/>
                  </a:lnTo>
                  <a:lnTo>
                    <a:pt x="742" y="643"/>
                  </a:lnTo>
                  <a:lnTo>
                    <a:pt x="747" y="658"/>
                  </a:lnTo>
                  <a:lnTo>
                    <a:pt x="760" y="691"/>
                  </a:lnTo>
                  <a:lnTo>
                    <a:pt x="767" y="708"/>
                  </a:lnTo>
                  <a:lnTo>
                    <a:pt x="780" y="741"/>
                  </a:lnTo>
                  <a:lnTo>
                    <a:pt x="787" y="757"/>
                  </a:lnTo>
                  <a:lnTo>
                    <a:pt x="803" y="793"/>
                  </a:lnTo>
                  <a:lnTo>
                    <a:pt x="808" y="804"/>
                  </a:lnTo>
                  <a:lnTo>
                    <a:pt x="831" y="850"/>
                  </a:lnTo>
                  <a:lnTo>
                    <a:pt x="835" y="858"/>
                  </a:lnTo>
                  <a:lnTo>
                    <a:pt x="855" y="896"/>
                  </a:lnTo>
                  <a:lnTo>
                    <a:pt x="864" y="910"/>
                  </a:lnTo>
                  <a:lnTo>
                    <a:pt x="881" y="939"/>
                  </a:lnTo>
                  <a:lnTo>
                    <a:pt x="890" y="954"/>
                  </a:lnTo>
                  <a:lnTo>
                    <a:pt x="908" y="982"/>
                  </a:lnTo>
                  <a:lnTo>
                    <a:pt x="917" y="996"/>
                  </a:lnTo>
                  <a:lnTo>
                    <a:pt x="940" y="1029"/>
                  </a:lnTo>
                  <a:lnTo>
                    <a:pt x="945" y="1036"/>
                  </a:lnTo>
                  <a:lnTo>
                    <a:pt x="974" y="1073"/>
                  </a:lnTo>
                  <a:lnTo>
                    <a:pt x="982" y="1082"/>
                  </a:lnTo>
                  <a:lnTo>
                    <a:pt x="1005" y="1107"/>
                  </a:lnTo>
                  <a:lnTo>
                    <a:pt x="1017" y="1119"/>
                  </a:lnTo>
                  <a:lnTo>
                    <a:pt x="1037" y="1139"/>
                  </a:lnTo>
                  <a:lnTo>
                    <a:pt x="1049" y="1150"/>
                  </a:lnTo>
                  <a:lnTo>
                    <a:pt x="1072" y="1169"/>
                  </a:lnTo>
                  <a:lnTo>
                    <a:pt x="1077" y="1174"/>
                  </a:lnTo>
                  <a:lnTo>
                    <a:pt x="1083" y="1178"/>
                  </a:lnTo>
                  <a:lnTo>
                    <a:pt x="1113" y="1200"/>
                  </a:lnTo>
                  <a:lnTo>
                    <a:pt x="1118" y="1203"/>
                  </a:lnTo>
                  <a:lnTo>
                    <a:pt x="1153" y="1224"/>
                  </a:lnTo>
                  <a:lnTo>
                    <a:pt x="1159" y="1227"/>
                  </a:lnTo>
                  <a:lnTo>
                    <a:pt x="1164" y="1229"/>
                  </a:lnTo>
                  <a:lnTo>
                    <a:pt x="1192" y="1241"/>
                  </a:lnTo>
                  <a:lnTo>
                    <a:pt x="1205" y="1246"/>
                  </a:lnTo>
                  <a:lnTo>
                    <a:pt x="1231" y="1254"/>
                  </a:lnTo>
                  <a:lnTo>
                    <a:pt x="1245" y="1258"/>
                  </a:lnTo>
                  <a:lnTo>
                    <a:pt x="1272" y="1263"/>
                  </a:lnTo>
                  <a:lnTo>
                    <a:pt x="1272" y="1599"/>
                  </a:lnTo>
                  <a:lnTo>
                    <a:pt x="0" y="1599"/>
                  </a:lnTo>
                  <a:lnTo>
                    <a:pt x="2" y="1567"/>
                  </a:lnTo>
                  <a:lnTo>
                    <a:pt x="7" y="1531"/>
                  </a:lnTo>
                  <a:lnTo>
                    <a:pt x="14" y="1494"/>
                  </a:lnTo>
                  <a:lnTo>
                    <a:pt x="23" y="1458"/>
                  </a:lnTo>
                  <a:lnTo>
                    <a:pt x="34" y="1425"/>
                  </a:lnTo>
                  <a:lnTo>
                    <a:pt x="47" y="1396"/>
                  </a:lnTo>
                  <a:lnTo>
                    <a:pt x="70" y="1343"/>
                  </a:lnTo>
                  <a:lnTo>
                    <a:pt x="94" y="1284"/>
                  </a:lnTo>
                  <a:lnTo>
                    <a:pt x="116" y="1220"/>
                  </a:lnTo>
                  <a:lnTo>
                    <a:pt x="137" y="1151"/>
                  </a:lnTo>
                  <a:lnTo>
                    <a:pt x="157" y="1078"/>
                  </a:lnTo>
                  <a:lnTo>
                    <a:pt x="176" y="1001"/>
                  </a:lnTo>
                  <a:lnTo>
                    <a:pt x="194" y="922"/>
                  </a:lnTo>
                  <a:lnTo>
                    <a:pt x="210" y="839"/>
                  </a:lnTo>
                  <a:lnTo>
                    <a:pt x="224" y="756"/>
                  </a:lnTo>
                  <a:lnTo>
                    <a:pt x="238" y="670"/>
                  </a:lnTo>
                  <a:lnTo>
                    <a:pt x="249" y="585"/>
                  </a:lnTo>
                  <a:lnTo>
                    <a:pt x="259" y="498"/>
                  </a:lnTo>
                  <a:lnTo>
                    <a:pt x="266" y="413"/>
                  </a:lnTo>
                  <a:lnTo>
                    <a:pt x="272" y="328"/>
                  </a:lnTo>
                  <a:lnTo>
                    <a:pt x="275" y="246"/>
                  </a:lnTo>
                  <a:lnTo>
                    <a:pt x="276" y="164"/>
                  </a:lnTo>
                  <a:lnTo>
                    <a:pt x="278" y="138"/>
                  </a:lnTo>
                  <a:lnTo>
                    <a:pt x="284" y="114"/>
                  </a:lnTo>
                  <a:lnTo>
                    <a:pt x="294" y="90"/>
                  </a:lnTo>
                  <a:lnTo>
                    <a:pt x="308" y="67"/>
                  </a:lnTo>
                  <a:lnTo>
                    <a:pt x="325" y="47"/>
                  </a:lnTo>
                  <a:lnTo>
                    <a:pt x="344" y="31"/>
                  </a:lnTo>
                  <a:lnTo>
                    <a:pt x="366" y="17"/>
                  </a:lnTo>
                  <a:lnTo>
                    <a:pt x="391" y="8"/>
                  </a:lnTo>
                  <a:lnTo>
                    <a:pt x="415" y="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85"/>
            <p:cNvSpPr>
              <a:spLocks/>
            </p:cNvSpPr>
            <p:nvPr/>
          </p:nvSpPr>
          <p:spPr bwMode="auto">
            <a:xfrm>
              <a:off x="1903413" y="3200400"/>
              <a:ext cx="223837" cy="58738"/>
            </a:xfrm>
            <a:custGeom>
              <a:avLst/>
              <a:gdLst>
                <a:gd name="T0" fmla="*/ 0 w 1272"/>
                <a:gd name="T1" fmla="*/ 0 h 336"/>
                <a:gd name="T2" fmla="*/ 1272 w 1272"/>
                <a:gd name="T3" fmla="*/ 0 h 336"/>
                <a:gd name="T4" fmla="*/ 1272 w 1272"/>
                <a:gd name="T5" fmla="*/ 170 h 336"/>
                <a:gd name="T6" fmla="*/ 1269 w 1272"/>
                <a:gd name="T7" fmla="*/ 200 h 336"/>
                <a:gd name="T8" fmla="*/ 1261 w 1272"/>
                <a:gd name="T9" fmla="*/ 228 h 336"/>
                <a:gd name="T10" fmla="*/ 1249 w 1272"/>
                <a:gd name="T11" fmla="*/ 253 h 336"/>
                <a:gd name="T12" fmla="*/ 1233 w 1272"/>
                <a:gd name="T13" fmla="*/ 277 h 336"/>
                <a:gd name="T14" fmla="*/ 1213 w 1272"/>
                <a:gd name="T15" fmla="*/ 297 h 336"/>
                <a:gd name="T16" fmla="*/ 1189 w 1272"/>
                <a:gd name="T17" fmla="*/ 313 h 336"/>
                <a:gd name="T18" fmla="*/ 1163 w 1272"/>
                <a:gd name="T19" fmla="*/ 326 h 336"/>
                <a:gd name="T20" fmla="*/ 1135 w 1272"/>
                <a:gd name="T21" fmla="*/ 333 h 336"/>
                <a:gd name="T22" fmla="*/ 1106 w 1272"/>
                <a:gd name="T23" fmla="*/ 336 h 336"/>
                <a:gd name="T24" fmla="*/ 0 w 1272"/>
                <a:gd name="T25" fmla="*/ 336 h 336"/>
                <a:gd name="T26" fmla="*/ 0 w 1272"/>
                <a:gd name="T2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2" h="336">
                  <a:moveTo>
                    <a:pt x="0" y="0"/>
                  </a:moveTo>
                  <a:lnTo>
                    <a:pt x="1272" y="0"/>
                  </a:lnTo>
                  <a:lnTo>
                    <a:pt x="1272" y="170"/>
                  </a:lnTo>
                  <a:lnTo>
                    <a:pt x="1269" y="200"/>
                  </a:lnTo>
                  <a:lnTo>
                    <a:pt x="1261" y="228"/>
                  </a:lnTo>
                  <a:lnTo>
                    <a:pt x="1249" y="253"/>
                  </a:lnTo>
                  <a:lnTo>
                    <a:pt x="1233" y="277"/>
                  </a:lnTo>
                  <a:lnTo>
                    <a:pt x="1213" y="297"/>
                  </a:lnTo>
                  <a:lnTo>
                    <a:pt x="1189" y="313"/>
                  </a:lnTo>
                  <a:lnTo>
                    <a:pt x="1163" y="326"/>
                  </a:lnTo>
                  <a:lnTo>
                    <a:pt x="1135" y="333"/>
                  </a:lnTo>
                  <a:lnTo>
                    <a:pt x="1106" y="336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Rectangle 186"/>
            <p:cNvSpPr>
              <a:spLocks noChangeArrowheads="1"/>
            </p:cNvSpPr>
            <p:nvPr/>
          </p:nvSpPr>
          <p:spPr bwMode="auto">
            <a:xfrm>
              <a:off x="1658938" y="2974975"/>
              <a:ext cx="468312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87"/>
            <p:cNvSpPr>
              <a:spLocks/>
            </p:cNvSpPr>
            <p:nvPr/>
          </p:nvSpPr>
          <p:spPr bwMode="auto">
            <a:xfrm>
              <a:off x="1658938" y="3200400"/>
              <a:ext cx="223837" cy="58738"/>
            </a:xfrm>
            <a:custGeom>
              <a:avLst/>
              <a:gdLst>
                <a:gd name="T0" fmla="*/ 0 w 1272"/>
                <a:gd name="T1" fmla="*/ 0 h 336"/>
                <a:gd name="T2" fmla="*/ 1272 w 1272"/>
                <a:gd name="T3" fmla="*/ 0 h 336"/>
                <a:gd name="T4" fmla="*/ 1272 w 1272"/>
                <a:gd name="T5" fmla="*/ 336 h 336"/>
                <a:gd name="T6" fmla="*/ 166 w 1272"/>
                <a:gd name="T7" fmla="*/ 336 h 336"/>
                <a:gd name="T8" fmla="*/ 136 w 1272"/>
                <a:gd name="T9" fmla="*/ 333 h 336"/>
                <a:gd name="T10" fmla="*/ 108 w 1272"/>
                <a:gd name="T11" fmla="*/ 326 h 336"/>
                <a:gd name="T12" fmla="*/ 82 w 1272"/>
                <a:gd name="T13" fmla="*/ 313 h 336"/>
                <a:gd name="T14" fmla="*/ 58 w 1272"/>
                <a:gd name="T15" fmla="*/ 297 h 336"/>
                <a:gd name="T16" fmla="*/ 38 w 1272"/>
                <a:gd name="T17" fmla="*/ 277 h 336"/>
                <a:gd name="T18" fmla="*/ 22 w 1272"/>
                <a:gd name="T19" fmla="*/ 253 h 336"/>
                <a:gd name="T20" fmla="*/ 10 w 1272"/>
                <a:gd name="T21" fmla="*/ 228 h 336"/>
                <a:gd name="T22" fmla="*/ 2 w 1272"/>
                <a:gd name="T23" fmla="*/ 200 h 336"/>
                <a:gd name="T24" fmla="*/ 0 w 1272"/>
                <a:gd name="T25" fmla="*/ 170 h 336"/>
                <a:gd name="T26" fmla="*/ 0 w 1272"/>
                <a:gd name="T2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2" h="336">
                  <a:moveTo>
                    <a:pt x="0" y="0"/>
                  </a:moveTo>
                  <a:lnTo>
                    <a:pt x="1272" y="0"/>
                  </a:lnTo>
                  <a:lnTo>
                    <a:pt x="1272" y="336"/>
                  </a:lnTo>
                  <a:lnTo>
                    <a:pt x="166" y="336"/>
                  </a:lnTo>
                  <a:lnTo>
                    <a:pt x="136" y="333"/>
                  </a:lnTo>
                  <a:lnTo>
                    <a:pt x="108" y="326"/>
                  </a:lnTo>
                  <a:lnTo>
                    <a:pt x="82" y="313"/>
                  </a:lnTo>
                  <a:lnTo>
                    <a:pt x="58" y="297"/>
                  </a:lnTo>
                  <a:lnTo>
                    <a:pt x="38" y="277"/>
                  </a:lnTo>
                  <a:lnTo>
                    <a:pt x="22" y="253"/>
                  </a:lnTo>
                  <a:lnTo>
                    <a:pt x="10" y="228"/>
                  </a:lnTo>
                  <a:lnTo>
                    <a:pt x="2" y="200"/>
                  </a:lnTo>
                  <a:lnTo>
                    <a:pt x="0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3" name="Group 862"/>
          <p:cNvGrpSpPr/>
          <p:nvPr/>
        </p:nvGrpSpPr>
        <p:grpSpPr>
          <a:xfrm>
            <a:off x="2613945" y="2670175"/>
            <a:ext cx="406400" cy="593725"/>
            <a:chOff x="2643188" y="2670175"/>
            <a:chExt cx="4064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192"/>
            <p:cNvSpPr>
              <a:spLocks noEditPoints="1"/>
            </p:cNvSpPr>
            <p:nvPr/>
          </p:nvSpPr>
          <p:spPr bwMode="auto">
            <a:xfrm>
              <a:off x="2643188" y="2670175"/>
              <a:ext cx="406400" cy="593725"/>
            </a:xfrm>
            <a:custGeom>
              <a:avLst/>
              <a:gdLst>
                <a:gd name="T0" fmla="*/ 1593 w 2304"/>
                <a:gd name="T1" fmla="*/ 2802 h 3369"/>
                <a:gd name="T2" fmla="*/ 1461 w 2304"/>
                <a:gd name="T3" fmla="*/ 3257 h 3369"/>
                <a:gd name="T4" fmla="*/ 1002 w 2304"/>
                <a:gd name="T5" fmla="*/ 0 h 3369"/>
                <a:gd name="T6" fmla="*/ 1314 w 2304"/>
                <a:gd name="T7" fmla="*/ 43 h 3369"/>
                <a:gd name="T8" fmla="*/ 1600 w 2304"/>
                <a:gd name="T9" fmla="*/ 165 h 3369"/>
                <a:gd name="T10" fmla="*/ 1844 w 2304"/>
                <a:gd name="T11" fmla="*/ 360 h 3369"/>
                <a:gd name="T12" fmla="*/ 1911 w 2304"/>
                <a:gd name="T13" fmla="*/ 455 h 3369"/>
                <a:gd name="T14" fmla="*/ 1887 w 2304"/>
                <a:gd name="T15" fmla="*/ 664 h 3369"/>
                <a:gd name="T16" fmla="*/ 1274 w 2304"/>
                <a:gd name="T17" fmla="*/ 671 h 3369"/>
                <a:gd name="T18" fmla="*/ 1236 w 2304"/>
                <a:gd name="T19" fmla="*/ 618 h 3369"/>
                <a:gd name="T20" fmla="*/ 828 w 2304"/>
                <a:gd name="T21" fmla="*/ 518 h 3369"/>
                <a:gd name="T22" fmla="*/ 717 w 2304"/>
                <a:gd name="T23" fmla="*/ 597 h 3369"/>
                <a:gd name="T24" fmla="*/ 674 w 2304"/>
                <a:gd name="T25" fmla="*/ 730 h 3369"/>
                <a:gd name="T26" fmla="*/ 700 w 2304"/>
                <a:gd name="T27" fmla="*/ 2291 h 3369"/>
                <a:gd name="T28" fmla="*/ 798 w 2304"/>
                <a:gd name="T29" fmla="*/ 2389 h 3369"/>
                <a:gd name="T30" fmla="*/ 1911 w 2304"/>
                <a:gd name="T31" fmla="*/ 2415 h 3369"/>
                <a:gd name="T32" fmla="*/ 1964 w 2304"/>
                <a:gd name="T33" fmla="*/ 2453 h 3369"/>
                <a:gd name="T34" fmla="*/ 1959 w 2304"/>
                <a:gd name="T35" fmla="*/ 2610 h 3369"/>
                <a:gd name="T36" fmla="*/ 1822 w 2304"/>
                <a:gd name="T37" fmla="*/ 2696 h 3369"/>
                <a:gd name="T38" fmla="*/ 1931 w 2304"/>
                <a:gd name="T39" fmla="*/ 3059 h 3369"/>
                <a:gd name="T40" fmla="*/ 2015 w 2304"/>
                <a:gd name="T41" fmla="*/ 2971 h 3369"/>
                <a:gd name="T42" fmla="*/ 2142 w 2304"/>
                <a:gd name="T43" fmla="*/ 2951 h 3369"/>
                <a:gd name="T44" fmla="*/ 2258 w 2304"/>
                <a:gd name="T45" fmla="*/ 3018 h 3369"/>
                <a:gd name="T46" fmla="*/ 2304 w 2304"/>
                <a:gd name="T47" fmla="*/ 3144 h 3369"/>
                <a:gd name="T48" fmla="*/ 2258 w 2304"/>
                <a:gd name="T49" fmla="*/ 3271 h 3369"/>
                <a:gd name="T50" fmla="*/ 2142 w 2304"/>
                <a:gd name="T51" fmla="*/ 3337 h 3369"/>
                <a:gd name="T52" fmla="*/ 2015 w 2304"/>
                <a:gd name="T53" fmla="*/ 3318 h 3369"/>
                <a:gd name="T54" fmla="*/ 1931 w 2304"/>
                <a:gd name="T55" fmla="*/ 3230 h 3369"/>
                <a:gd name="T56" fmla="*/ 1795 w 2304"/>
                <a:gd name="T57" fmla="*/ 3330 h 3369"/>
                <a:gd name="T58" fmla="*/ 1742 w 2304"/>
                <a:gd name="T59" fmla="*/ 3369 h 3369"/>
                <a:gd name="T60" fmla="*/ 1359 w 2304"/>
                <a:gd name="T61" fmla="*/ 3347 h 3369"/>
                <a:gd name="T62" fmla="*/ 1227 w 2304"/>
                <a:gd name="T63" fmla="*/ 3200 h 3369"/>
                <a:gd name="T64" fmla="*/ 1158 w 2304"/>
                <a:gd name="T65" fmla="*/ 3302 h 3369"/>
                <a:gd name="T66" fmla="*/ 1040 w 2304"/>
                <a:gd name="T67" fmla="*/ 3341 h 3369"/>
                <a:gd name="T68" fmla="*/ 913 w 2304"/>
                <a:gd name="T69" fmla="*/ 3294 h 3369"/>
                <a:gd name="T70" fmla="*/ 846 w 2304"/>
                <a:gd name="T71" fmla="*/ 3180 h 3369"/>
                <a:gd name="T72" fmla="*/ 870 w 2304"/>
                <a:gd name="T73" fmla="*/ 3046 h 3369"/>
                <a:gd name="T74" fmla="*/ 971 w 2304"/>
                <a:gd name="T75" fmla="*/ 2960 h 3369"/>
                <a:gd name="T76" fmla="*/ 1103 w 2304"/>
                <a:gd name="T77" fmla="*/ 2959 h 3369"/>
                <a:gd name="T78" fmla="*/ 1200 w 2304"/>
                <a:gd name="T79" fmla="*/ 3033 h 3369"/>
                <a:gd name="T80" fmla="*/ 1349 w 2304"/>
                <a:gd name="T81" fmla="*/ 2875 h 3369"/>
                <a:gd name="T82" fmla="*/ 955 w 2304"/>
                <a:gd name="T83" fmla="*/ 2920 h 3369"/>
                <a:gd name="T84" fmla="*/ 395 w 2304"/>
                <a:gd name="T85" fmla="*/ 2894 h 3369"/>
                <a:gd name="T86" fmla="*/ 205 w 2304"/>
                <a:gd name="T87" fmla="*/ 2791 h 3369"/>
                <a:gd name="T88" fmla="*/ 69 w 2304"/>
                <a:gd name="T89" fmla="*/ 2625 h 3369"/>
                <a:gd name="T90" fmla="*/ 3 w 2304"/>
                <a:gd name="T91" fmla="*/ 2416 h 3369"/>
                <a:gd name="T92" fmla="*/ 11 w 2304"/>
                <a:gd name="T93" fmla="*/ 449 h 3369"/>
                <a:gd name="T94" fmla="*/ 96 w 2304"/>
                <a:gd name="T95" fmla="*/ 249 h 3369"/>
                <a:gd name="T96" fmla="*/ 248 w 2304"/>
                <a:gd name="T97" fmla="*/ 96 h 3369"/>
                <a:gd name="T98" fmla="*/ 449 w 2304"/>
                <a:gd name="T99" fmla="*/ 12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04" h="3369">
                  <a:moveTo>
                    <a:pt x="1686" y="2764"/>
                  </a:moveTo>
                  <a:lnTo>
                    <a:pt x="1681" y="2766"/>
                  </a:lnTo>
                  <a:lnTo>
                    <a:pt x="1677" y="2768"/>
                  </a:lnTo>
                  <a:lnTo>
                    <a:pt x="1593" y="2802"/>
                  </a:lnTo>
                  <a:lnTo>
                    <a:pt x="1558" y="2815"/>
                  </a:lnTo>
                  <a:lnTo>
                    <a:pt x="1488" y="2838"/>
                  </a:lnTo>
                  <a:lnTo>
                    <a:pt x="1461" y="2847"/>
                  </a:lnTo>
                  <a:lnTo>
                    <a:pt x="1461" y="3257"/>
                  </a:lnTo>
                  <a:lnTo>
                    <a:pt x="1686" y="3257"/>
                  </a:lnTo>
                  <a:lnTo>
                    <a:pt x="1686" y="2764"/>
                  </a:lnTo>
                  <a:close/>
                  <a:moveTo>
                    <a:pt x="562" y="0"/>
                  </a:moveTo>
                  <a:lnTo>
                    <a:pt x="1002" y="0"/>
                  </a:lnTo>
                  <a:lnTo>
                    <a:pt x="1082" y="3"/>
                  </a:lnTo>
                  <a:lnTo>
                    <a:pt x="1161" y="11"/>
                  </a:lnTo>
                  <a:lnTo>
                    <a:pt x="1238" y="25"/>
                  </a:lnTo>
                  <a:lnTo>
                    <a:pt x="1314" y="43"/>
                  </a:lnTo>
                  <a:lnTo>
                    <a:pt x="1389" y="67"/>
                  </a:lnTo>
                  <a:lnTo>
                    <a:pt x="1462" y="94"/>
                  </a:lnTo>
                  <a:lnTo>
                    <a:pt x="1532" y="127"/>
                  </a:lnTo>
                  <a:lnTo>
                    <a:pt x="1600" y="165"/>
                  </a:lnTo>
                  <a:lnTo>
                    <a:pt x="1665" y="207"/>
                  </a:lnTo>
                  <a:lnTo>
                    <a:pt x="1728" y="254"/>
                  </a:lnTo>
                  <a:lnTo>
                    <a:pt x="1788" y="305"/>
                  </a:lnTo>
                  <a:lnTo>
                    <a:pt x="1844" y="360"/>
                  </a:lnTo>
                  <a:lnTo>
                    <a:pt x="1898" y="419"/>
                  </a:lnTo>
                  <a:lnTo>
                    <a:pt x="1905" y="431"/>
                  </a:lnTo>
                  <a:lnTo>
                    <a:pt x="1909" y="443"/>
                  </a:lnTo>
                  <a:lnTo>
                    <a:pt x="1911" y="455"/>
                  </a:lnTo>
                  <a:lnTo>
                    <a:pt x="1911" y="618"/>
                  </a:lnTo>
                  <a:lnTo>
                    <a:pt x="1908" y="636"/>
                  </a:lnTo>
                  <a:lnTo>
                    <a:pt x="1900" y="652"/>
                  </a:lnTo>
                  <a:lnTo>
                    <a:pt x="1887" y="664"/>
                  </a:lnTo>
                  <a:lnTo>
                    <a:pt x="1872" y="671"/>
                  </a:lnTo>
                  <a:lnTo>
                    <a:pt x="1855" y="674"/>
                  </a:lnTo>
                  <a:lnTo>
                    <a:pt x="1293" y="674"/>
                  </a:lnTo>
                  <a:lnTo>
                    <a:pt x="1274" y="671"/>
                  </a:lnTo>
                  <a:lnTo>
                    <a:pt x="1259" y="664"/>
                  </a:lnTo>
                  <a:lnTo>
                    <a:pt x="1248" y="652"/>
                  </a:lnTo>
                  <a:lnTo>
                    <a:pt x="1239" y="636"/>
                  </a:lnTo>
                  <a:lnTo>
                    <a:pt x="1236" y="618"/>
                  </a:lnTo>
                  <a:lnTo>
                    <a:pt x="1236" y="505"/>
                  </a:lnTo>
                  <a:lnTo>
                    <a:pt x="900" y="505"/>
                  </a:lnTo>
                  <a:lnTo>
                    <a:pt x="863" y="508"/>
                  </a:lnTo>
                  <a:lnTo>
                    <a:pt x="828" y="518"/>
                  </a:lnTo>
                  <a:lnTo>
                    <a:pt x="796" y="531"/>
                  </a:lnTo>
                  <a:lnTo>
                    <a:pt x="767" y="549"/>
                  </a:lnTo>
                  <a:lnTo>
                    <a:pt x="740" y="572"/>
                  </a:lnTo>
                  <a:lnTo>
                    <a:pt x="717" y="597"/>
                  </a:lnTo>
                  <a:lnTo>
                    <a:pt x="700" y="627"/>
                  </a:lnTo>
                  <a:lnTo>
                    <a:pt x="686" y="660"/>
                  </a:lnTo>
                  <a:lnTo>
                    <a:pt x="678" y="694"/>
                  </a:lnTo>
                  <a:lnTo>
                    <a:pt x="674" y="730"/>
                  </a:lnTo>
                  <a:lnTo>
                    <a:pt x="674" y="2187"/>
                  </a:lnTo>
                  <a:lnTo>
                    <a:pt x="678" y="2224"/>
                  </a:lnTo>
                  <a:lnTo>
                    <a:pt x="686" y="2258"/>
                  </a:lnTo>
                  <a:lnTo>
                    <a:pt x="700" y="2291"/>
                  </a:lnTo>
                  <a:lnTo>
                    <a:pt x="719" y="2321"/>
                  </a:lnTo>
                  <a:lnTo>
                    <a:pt x="741" y="2347"/>
                  </a:lnTo>
                  <a:lnTo>
                    <a:pt x="768" y="2371"/>
                  </a:lnTo>
                  <a:lnTo>
                    <a:pt x="798" y="2389"/>
                  </a:lnTo>
                  <a:lnTo>
                    <a:pt x="831" y="2403"/>
                  </a:lnTo>
                  <a:lnTo>
                    <a:pt x="866" y="2412"/>
                  </a:lnTo>
                  <a:lnTo>
                    <a:pt x="903" y="2415"/>
                  </a:lnTo>
                  <a:lnTo>
                    <a:pt x="1911" y="2415"/>
                  </a:lnTo>
                  <a:lnTo>
                    <a:pt x="1928" y="2418"/>
                  </a:lnTo>
                  <a:lnTo>
                    <a:pt x="1944" y="2425"/>
                  </a:lnTo>
                  <a:lnTo>
                    <a:pt x="1956" y="2437"/>
                  </a:lnTo>
                  <a:lnTo>
                    <a:pt x="1964" y="2453"/>
                  </a:lnTo>
                  <a:lnTo>
                    <a:pt x="1967" y="2471"/>
                  </a:lnTo>
                  <a:lnTo>
                    <a:pt x="1967" y="2582"/>
                  </a:lnTo>
                  <a:lnTo>
                    <a:pt x="1965" y="2597"/>
                  </a:lnTo>
                  <a:lnTo>
                    <a:pt x="1959" y="2610"/>
                  </a:lnTo>
                  <a:lnTo>
                    <a:pt x="1950" y="2621"/>
                  </a:lnTo>
                  <a:lnTo>
                    <a:pt x="1939" y="2631"/>
                  </a:lnTo>
                  <a:lnTo>
                    <a:pt x="1845" y="2684"/>
                  </a:lnTo>
                  <a:lnTo>
                    <a:pt x="1822" y="2696"/>
                  </a:lnTo>
                  <a:lnTo>
                    <a:pt x="1798" y="2708"/>
                  </a:lnTo>
                  <a:lnTo>
                    <a:pt x="1798" y="3089"/>
                  </a:lnTo>
                  <a:lnTo>
                    <a:pt x="1920" y="3089"/>
                  </a:lnTo>
                  <a:lnTo>
                    <a:pt x="1931" y="3059"/>
                  </a:lnTo>
                  <a:lnTo>
                    <a:pt x="1947" y="3033"/>
                  </a:lnTo>
                  <a:lnTo>
                    <a:pt x="1966" y="3008"/>
                  </a:lnTo>
                  <a:lnTo>
                    <a:pt x="1990" y="2988"/>
                  </a:lnTo>
                  <a:lnTo>
                    <a:pt x="2015" y="2971"/>
                  </a:lnTo>
                  <a:lnTo>
                    <a:pt x="2044" y="2959"/>
                  </a:lnTo>
                  <a:lnTo>
                    <a:pt x="2075" y="2951"/>
                  </a:lnTo>
                  <a:lnTo>
                    <a:pt x="2107" y="2948"/>
                  </a:lnTo>
                  <a:lnTo>
                    <a:pt x="2142" y="2951"/>
                  </a:lnTo>
                  <a:lnTo>
                    <a:pt x="2176" y="2960"/>
                  </a:lnTo>
                  <a:lnTo>
                    <a:pt x="2207" y="2975"/>
                  </a:lnTo>
                  <a:lnTo>
                    <a:pt x="2233" y="2995"/>
                  </a:lnTo>
                  <a:lnTo>
                    <a:pt x="2258" y="3018"/>
                  </a:lnTo>
                  <a:lnTo>
                    <a:pt x="2277" y="3046"/>
                  </a:lnTo>
                  <a:lnTo>
                    <a:pt x="2292" y="3075"/>
                  </a:lnTo>
                  <a:lnTo>
                    <a:pt x="2301" y="3109"/>
                  </a:lnTo>
                  <a:lnTo>
                    <a:pt x="2304" y="3144"/>
                  </a:lnTo>
                  <a:lnTo>
                    <a:pt x="2301" y="3180"/>
                  </a:lnTo>
                  <a:lnTo>
                    <a:pt x="2292" y="3213"/>
                  </a:lnTo>
                  <a:lnTo>
                    <a:pt x="2277" y="3243"/>
                  </a:lnTo>
                  <a:lnTo>
                    <a:pt x="2258" y="3271"/>
                  </a:lnTo>
                  <a:lnTo>
                    <a:pt x="2233" y="3294"/>
                  </a:lnTo>
                  <a:lnTo>
                    <a:pt x="2207" y="3314"/>
                  </a:lnTo>
                  <a:lnTo>
                    <a:pt x="2176" y="3329"/>
                  </a:lnTo>
                  <a:lnTo>
                    <a:pt x="2142" y="3337"/>
                  </a:lnTo>
                  <a:lnTo>
                    <a:pt x="2107" y="3341"/>
                  </a:lnTo>
                  <a:lnTo>
                    <a:pt x="2075" y="3338"/>
                  </a:lnTo>
                  <a:lnTo>
                    <a:pt x="2044" y="3330"/>
                  </a:lnTo>
                  <a:lnTo>
                    <a:pt x="2015" y="3318"/>
                  </a:lnTo>
                  <a:lnTo>
                    <a:pt x="1990" y="3302"/>
                  </a:lnTo>
                  <a:lnTo>
                    <a:pt x="1966" y="3281"/>
                  </a:lnTo>
                  <a:lnTo>
                    <a:pt x="1947" y="3257"/>
                  </a:lnTo>
                  <a:lnTo>
                    <a:pt x="1931" y="3230"/>
                  </a:lnTo>
                  <a:lnTo>
                    <a:pt x="1920" y="3200"/>
                  </a:lnTo>
                  <a:lnTo>
                    <a:pt x="1798" y="3200"/>
                  </a:lnTo>
                  <a:lnTo>
                    <a:pt x="1798" y="3313"/>
                  </a:lnTo>
                  <a:lnTo>
                    <a:pt x="1795" y="3330"/>
                  </a:lnTo>
                  <a:lnTo>
                    <a:pt x="1787" y="3347"/>
                  </a:lnTo>
                  <a:lnTo>
                    <a:pt x="1775" y="3358"/>
                  </a:lnTo>
                  <a:lnTo>
                    <a:pt x="1759" y="3366"/>
                  </a:lnTo>
                  <a:lnTo>
                    <a:pt x="1742" y="3369"/>
                  </a:lnTo>
                  <a:lnTo>
                    <a:pt x="1405" y="3369"/>
                  </a:lnTo>
                  <a:lnTo>
                    <a:pt x="1387" y="3366"/>
                  </a:lnTo>
                  <a:lnTo>
                    <a:pt x="1372" y="3358"/>
                  </a:lnTo>
                  <a:lnTo>
                    <a:pt x="1359" y="3347"/>
                  </a:lnTo>
                  <a:lnTo>
                    <a:pt x="1351" y="3330"/>
                  </a:lnTo>
                  <a:lnTo>
                    <a:pt x="1349" y="3313"/>
                  </a:lnTo>
                  <a:lnTo>
                    <a:pt x="1349" y="3200"/>
                  </a:lnTo>
                  <a:lnTo>
                    <a:pt x="1227" y="3200"/>
                  </a:lnTo>
                  <a:lnTo>
                    <a:pt x="1216" y="3230"/>
                  </a:lnTo>
                  <a:lnTo>
                    <a:pt x="1200" y="3257"/>
                  </a:lnTo>
                  <a:lnTo>
                    <a:pt x="1180" y="3281"/>
                  </a:lnTo>
                  <a:lnTo>
                    <a:pt x="1158" y="3302"/>
                  </a:lnTo>
                  <a:lnTo>
                    <a:pt x="1132" y="3318"/>
                  </a:lnTo>
                  <a:lnTo>
                    <a:pt x="1103" y="3330"/>
                  </a:lnTo>
                  <a:lnTo>
                    <a:pt x="1073" y="3338"/>
                  </a:lnTo>
                  <a:lnTo>
                    <a:pt x="1040" y="3341"/>
                  </a:lnTo>
                  <a:lnTo>
                    <a:pt x="1004" y="3337"/>
                  </a:lnTo>
                  <a:lnTo>
                    <a:pt x="971" y="3329"/>
                  </a:lnTo>
                  <a:lnTo>
                    <a:pt x="941" y="3314"/>
                  </a:lnTo>
                  <a:lnTo>
                    <a:pt x="913" y="3294"/>
                  </a:lnTo>
                  <a:lnTo>
                    <a:pt x="889" y="3271"/>
                  </a:lnTo>
                  <a:lnTo>
                    <a:pt x="870" y="3243"/>
                  </a:lnTo>
                  <a:lnTo>
                    <a:pt x="856" y="3213"/>
                  </a:lnTo>
                  <a:lnTo>
                    <a:pt x="846" y="3180"/>
                  </a:lnTo>
                  <a:lnTo>
                    <a:pt x="843" y="3144"/>
                  </a:lnTo>
                  <a:lnTo>
                    <a:pt x="846" y="3109"/>
                  </a:lnTo>
                  <a:lnTo>
                    <a:pt x="856" y="3075"/>
                  </a:lnTo>
                  <a:lnTo>
                    <a:pt x="870" y="3046"/>
                  </a:lnTo>
                  <a:lnTo>
                    <a:pt x="889" y="3018"/>
                  </a:lnTo>
                  <a:lnTo>
                    <a:pt x="913" y="2995"/>
                  </a:lnTo>
                  <a:lnTo>
                    <a:pt x="941" y="2975"/>
                  </a:lnTo>
                  <a:lnTo>
                    <a:pt x="971" y="2960"/>
                  </a:lnTo>
                  <a:lnTo>
                    <a:pt x="1004" y="2951"/>
                  </a:lnTo>
                  <a:lnTo>
                    <a:pt x="1040" y="2948"/>
                  </a:lnTo>
                  <a:lnTo>
                    <a:pt x="1073" y="2951"/>
                  </a:lnTo>
                  <a:lnTo>
                    <a:pt x="1103" y="2959"/>
                  </a:lnTo>
                  <a:lnTo>
                    <a:pt x="1132" y="2971"/>
                  </a:lnTo>
                  <a:lnTo>
                    <a:pt x="1158" y="2988"/>
                  </a:lnTo>
                  <a:lnTo>
                    <a:pt x="1180" y="3008"/>
                  </a:lnTo>
                  <a:lnTo>
                    <a:pt x="1200" y="3033"/>
                  </a:lnTo>
                  <a:lnTo>
                    <a:pt x="1216" y="3059"/>
                  </a:lnTo>
                  <a:lnTo>
                    <a:pt x="1227" y="3089"/>
                  </a:lnTo>
                  <a:lnTo>
                    <a:pt x="1349" y="3089"/>
                  </a:lnTo>
                  <a:lnTo>
                    <a:pt x="1349" y="2875"/>
                  </a:lnTo>
                  <a:lnTo>
                    <a:pt x="1252" y="2894"/>
                  </a:lnTo>
                  <a:lnTo>
                    <a:pt x="1154" y="2909"/>
                  </a:lnTo>
                  <a:lnTo>
                    <a:pt x="1054" y="2917"/>
                  </a:lnTo>
                  <a:lnTo>
                    <a:pt x="955" y="2920"/>
                  </a:lnTo>
                  <a:lnTo>
                    <a:pt x="562" y="2920"/>
                  </a:lnTo>
                  <a:lnTo>
                    <a:pt x="505" y="2917"/>
                  </a:lnTo>
                  <a:lnTo>
                    <a:pt x="449" y="2909"/>
                  </a:lnTo>
                  <a:lnTo>
                    <a:pt x="395" y="2894"/>
                  </a:lnTo>
                  <a:lnTo>
                    <a:pt x="344" y="2876"/>
                  </a:lnTo>
                  <a:lnTo>
                    <a:pt x="295" y="2853"/>
                  </a:lnTo>
                  <a:lnTo>
                    <a:pt x="248" y="2824"/>
                  </a:lnTo>
                  <a:lnTo>
                    <a:pt x="205" y="2791"/>
                  </a:lnTo>
                  <a:lnTo>
                    <a:pt x="165" y="2755"/>
                  </a:lnTo>
                  <a:lnTo>
                    <a:pt x="129" y="2715"/>
                  </a:lnTo>
                  <a:lnTo>
                    <a:pt x="96" y="2673"/>
                  </a:lnTo>
                  <a:lnTo>
                    <a:pt x="69" y="2625"/>
                  </a:lnTo>
                  <a:lnTo>
                    <a:pt x="44" y="2576"/>
                  </a:lnTo>
                  <a:lnTo>
                    <a:pt x="26" y="2525"/>
                  </a:lnTo>
                  <a:lnTo>
                    <a:pt x="11" y="2471"/>
                  </a:lnTo>
                  <a:lnTo>
                    <a:pt x="3" y="2416"/>
                  </a:lnTo>
                  <a:lnTo>
                    <a:pt x="0" y="2359"/>
                  </a:lnTo>
                  <a:lnTo>
                    <a:pt x="0" y="562"/>
                  </a:lnTo>
                  <a:lnTo>
                    <a:pt x="3" y="504"/>
                  </a:lnTo>
                  <a:lnTo>
                    <a:pt x="11" y="449"/>
                  </a:lnTo>
                  <a:lnTo>
                    <a:pt x="26" y="395"/>
                  </a:lnTo>
                  <a:lnTo>
                    <a:pt x="44" y="344"/>
                  </a:lnTo>
                  <a:lnTo>
                    <a:pt x="69" y="295"/>
                  </a:lnTo>
                  <a:lnTo>
                    <a:pt x="96" y="249"/>
                  </a:lnTo>
                  <a:lnTo>
                    <a:pt x="129" y="205"/>
                  </a:lnTo>
                  <a:lnTo>
                    <a:pt x="165" y="165"/>
                  </a:lnTo>
                  <a:lnTo>
                    <a:pt x="205" y="129"/>
                  </a:lnTo>
                  <a:lnTo>
                    <a:pt x="248" y="96"/>
                  </a:lnTo>
                  <a:lnTo>
                    <a:pt x="295" y="69"/>
                  </a:lnTo>
                  <a:lnTo>
                    <a:pt x="344" y="45"/>
                  </a:lnTo>
                  <a:lnTo>
                    <a:pt x="395" y="26"/>
                  </a:lnTo>
                  <a:lnTo>
                    <a:pt x="449" y="12"/>
                  </a:lnTo>
                  <a:lnTo>
                    <a:pt x="505" y="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93"/>
            <p:cNvSpPr>
              <a:spLocks/>
            </p:cNvSpPr>
            <p:nvPr/>
          </p:nvSpPr>
          <p:spPr bwMode="auto">
            <a:xfrm>
              <a:off x="2881313" y="2919413"/>
              <a:ext cx="79375" cy="26987"/>
            </a:xfrm>
            <a:custGeom>
              <a:avLst/>
              <a:gdLst>
                <a:gd name="T0" fmla="*/ 0 w 449"/>
                <a:gd name="T1" fmla="*/ 0 h 154"/>
                <a:gd name="T2" fmla="*/ 449 w 449"/>
                <a:gd name="T3" fmla="*/ 42 h 154"/>
                <a:gd name="T4" fmla="*/ 449 w 449"/>
                <a:gd name="T5" fmla="*/ 154 h 154"/>
                <a:gd name="T6" fmla="*/ 0 w 449"/>
                <a:gd name="T7" fmla="*/ 109 h 154"/>
                <a:gd name="T8" fmla="*/ 0 w 449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154">
                  <a:moveTo>
                    <a:pt x="0" y="0"/>
                  </a:moveTo>
                  <a:lnTo>
                    <a:pt x="449" y="42"/>
                  </a:lnTo>
                  <a:lnTo>
                    <a:pt x="449" y="154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94"/>
            <p:cNvSpPr>
              <a:spLocks/>
            </p:cNvSpPr>
            <p:nvPr/>
          </p:nvSpPr>
          <p:spPr bwMode="auto">
            <a:xfrm>
              <a:off x="2881313" y="2957513"/>
              <a:ext cx="79375" cy="28575"/>
            </a:xfrm>
            <a:custGeom>
              <a:avLst/>
              <a:gdLst>
                <a:gd name="T0" fmla="*/ 0 w 449"/>
                <a:gd name="T1" fmla="*/ 0 h 157"/>
                <a:gd name="T2" fmla="*/ 449 w 449"/>
                <a:gd name="T3" fmla="*/ 45 h 157"/>
                <a:gd name="T4" fmla="*/ 449 w 449"/>
                <a:gd name="T5" fmla="*/ 157 h 157"/>
                <a:gd name="T6" fmla="*/ 0 w 449"/>
                <a:gd name="T7" fmla="*/ 112 h 157"/>
                <a:gd name="T8" fmla="*/ 0 w 449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157">
                  <a:moveTo>
                    <a:pt x="0" y="0"/>
                  </a:moveTo>
                  <a:lnTo>
                    <a:pt x="449" y="45"/>
                  </a:lnTo>
                  <a:lnTo>
                    <a:pt x="449" y="157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95"/>
            <p:cNvSpPr>
              <a:spLocks/>
            </p:cNvSpPr>
            <p:nvPr/>
          </p:nvSpPr>
          <p:spPr bwMode="auto">
            <a:xfrm>
              <a:off x="2881313" y="3036888"/>
              <a:ext cx="79375" cy="38100"/>
            </a:xfrm>
            <a:custGeom>
              <a:avLst/>
              <a:gdLst>
                <a:gd name="T0" fmla="*/ 0 w 449"/>
                <a:gd name="T1" fmla="*/ 0 h 219"/>
                <a:gd name="T2" fmla="*/ 449 w 449"/>
                <a:gd name="T3" fmla="*/ 45 h 219"/>
                <a:gd name="T4" fmla="*/ 449 w 449"/>
                <a:gd name="T5" fmla="*/ 163 h 219"/>
                <a:gd name="T6" fmla="*/ 446 w 449"/>
                <a:gd name="T7" fmla="*/ 181 h 219"/>
                <a:gd name="T8" fmla="*/ 438 w 449"/>
                <a:gd name="T9" fmla="*/ 197 h 219"/>
                <a:gd name="T10" fmla="*/ 426 w 449"/>
                <a:gd name="T11" fmla="*/ 208 h 219"/>
                <a:gd name="T12" fmla="*/ 410 w 449"/>
                <a:gd name="T13" fmla="*/ 216 h 219"/>
                <a:gd name="T14" fmla="*/ 393 w 449"/>
                <a:gd name="T15" fmla="*/ 219 h 219"/>
                <a:gd name="T16" fmla="*/ 56 w 449"/>
                <a:gd name="T17" fmla="*/ 219 h 219"/>
                <a:gd name="T18" fmla="*/ 38 w 449"/>
                <a:gd name="T19" fmla="*/ 216 h 219"/>
                <a:gd name="T20" fmla="*/ 23 w 449"/>
                <a:gd name="T21" fmla="*/ 208 h 219"/>
                <a:gd name="T22" fmla="*/ 10 w 449"/>
                <a:gd name="T23" fmla="*/ 197 h 219"/>
                <a:gd name="T24" fmla="*/ 2 w 449"/>
                <a:gd name="T25" fmla="*/ 181 h 219"/>
                <a:gd name="T26" fmla="*/ 0 w 449"/>
                <a:gd name="T27" fmla="*/ 163 h 219"/>
                <a:gd name="T28" fmla="*/ 0 w 449"/>
                <a:gd name="T2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9" h="219">
                  <a:moveTo>
                    <a:pt x="0" y="0"/>
                  </a:moveTo>
                  <a:lnTo>
                    <a:pt x="449" y="45"/>
                  </a:lnTo>
                  <a:lnTo>
                    <a:pt x="449" y="163"/>
                  </a:lnTo>
                  <a:lnTo>
                    <a:pt x="446" y="181"/>
                  </a:lnTo>
                  <a:lnTo>
                    <a:pt x="438" y="197"/>
                  </a:lnTo>
                  <a:lnTo>
                    <a:pt x="426" y="208"/>
                  </a:lnTo>
                  <a:lnTo>
                    <a:pt x="410" y="216"/>
                  </a:lnTo>
                  <a:lnTo>
                    <a:pt x="393" y="219"/>
                  </a:lnTo>
                  <a:lnTo>
                    <a:pt x="56" y="219"/>
                  </a:lnTo>
                  <a:lnTo>
                    <a:pt x="38" y="216"/>
                  </a:lnTo>
                  <a:lnTo>
                    <a:pt x="23" y="208"/>
                  </a:lnTo>
                  <a:lnTo>
                    <a:pt x="10" y="197"/>
                  </a:lnTo>
                  <a:lnTo>
                    <a:pt x="2" y="181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96"/>
            <p:cNvSpPr>
              <a:spLocks/>
            </p:cNvSpPr>
            <p:nvPr/>
          </p:nvSpPr>
          <p:spPr bwMode="auto">
            <a:xfrm>
              <a:off x="2881313" y="2997200"/>
              <a:ext cx="79375" cy="28575"/>
            </a:xfrm>
            <a:custGeom>
              <a:avLst/>
              <a:gdLst>
                <a:gd name="T0" fmla="*/ 0 w 449"/>
                <a:gd name="T1" fmla="*/ 0 h 157"/>
                <a:gd name="T2" fmla="*/ 449 w 449"/>
                <a:gd name="T3" fmla="*/ 45 h 157"/>
                <a:gd name="T4" fmla="*/ 449 w 449"/>
                <a:gd name="T5" fmla="*/ 157 h 157"/>
                <a:gd name="T6" fmla="*/ 0 w 449"/>
                <a:gd name="T7" fmla="*/ 112 h 157"/>
                <a:gd name="T8" fmla="*/ 0 w 449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157">
                  <a:moveTo>
                    <a:pt x="0" y="0"/>
                  </a:moveTo>
                  <a:lnTo>
                    <a:pt x="449" y="45"/>
                  </a:lnTo>
                  <a:lnTo>
                    <a:pt x="449" y="157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97"/>
            <p:cNvSpPr>
              <a:spLocks noEditPoints="1"/>
            </p:cNvSpPr>
            <p:nvPr/>
          </p:nvSpPr>
          <p:spPr bwMode="auto">
            <a:xfrm>
              <a:off x="2860676" y="2828925"/>
              <a:ext cx="119063" cy="77787"/>
            </a:xfrm>
            <a:custGeom>
              <a:avLst/>
              <a:gdLst>
                <a:gd name="T0" fmla="*/ 128 w 675"/>
                <a:gd name="T1" fmla="*/ 113 h 443"/>
                <a:gd name="T2" fmla="*/ 157 w 675"/>
                <a:gd name="T3" fmla="*/ 224 h 443"/>
                <a:gd name="T4" fmla="*/ 518 w 675"/>
                <a:gd name="T5" fmla="*/ 224 h 443"/>
                <a:gd name="T6" fmla="*/ 546 w 675"/>
                <a:gd name="T7" fmla="*/ 113 h 443"/>
                <a:gd name="T8" fmla="*/ 128 w 675"/>
                <a:gd name="T9" fmla="*/ 113 h 443"/>
                <a:gd name="T10" fmla="*/ 57 w 675"/>
                <a:gd name="T11" fmla="*/ 0 h 443"/>
                <a:gd name="T12" fmla="*/ 619 w 675"/>
                <a:gd name="T13" fmla="*/ 0 h 443"/>
                <a:gd name="T14" fmla="*/ 635 w 675"/>
                <a:gd name="T15" fmla="*/ 2 h 443"/>
                <a:gd name="T16" fmla="*/ 650 w 675"/>
                <a:gd name="T17" fmla="*/ 9 h 443"/>
                <a:gd name="T18" fmla="*/ 663 w 675"/>
                <a:gd name="T19" fmla="*/ 22 h 443"/>
                <a:gd name="T20" fmla="*/ 671 w 675"/>
                <a:gd name="T21" fmla="*/ 36 h 443"/>
                <a:gd name="T22" fmla="*/ 675 w 675"/>
                <a:gd name="T23" fmla="*/ 52 h 443"/>
                <a:gd name="T24" fmla="*/ 673 w 675"/>
                <a:gd name="T25" fmla="*/ 70 h 443"/>
                <a:gd name="T26" fmla="*/ 617 w 675"/>
                <a:gd name="T27" fmla="*/ 294 h 443"/>
                <a:gd name="T28" fmla="*/ 611 w 675"/>
                <a:gd name="T29" fmla="*/ 308 h 443"/>
                <a:gd name="T30" fmla="*/ 602 w 675"/>
                <a:gd name="T31" fmla="*/ 320 h 443"/>
                <a:gd name="T32" fmla="*/ 591 w 675"/>
                <a:gd name="T33" fmla="*/ 328 h 443"/>
                <a:gd name="T34" fmla="*/ 577 w 675"/>
                <a:gd name="T35" fmla="*/ 335 h 443"/>
                <a:gd name="T36" fmla="*/ 562 w 675"/>
                <a:gd name="T37" fmla="*/ 337 h 443"/>
                <a:gd name="T38" fmla="*/ 562 w 675"/>
                <a:gd name="T39" fmla="*/ 443 h 443"/>
                <a:gd name="T40" fmla="*/ 113 w 675"/>
                <a:gd name="T41" fmla="*/ 400 h 443"/>
                <a:gd name="T42" fmla="*/ 113 w 675"/>
                <a:gd name="T43" fmla="*/ 337 h 443"/>
                <a:gd name="T44" fmla="*/ 98 w 675"/>
                <a:gd name="T45" fmla="*/ 335 h 443"/>
                <a:gd name="T46" fmla="*/ 84 w 675"/>
                <a:gd name="T47" fmla="*/ 328 h 443"/>
                <a:gd name="T48" fmla="*/ 73 w 675"/>
                <a:gd name="T49" fmla="*/ 320 h 443"/>
                <a:gd name="T50" fmla="*/ 64 w 675"/>
                <a:gd name="T51" fmla="*/ 308 h 443"/>
                <a:gd name="T52" fmla="*/ 58 w 675"/>
                <a:gd name="T53" fmla="*/ 294 h 443"/>
                <a:gd name="T54" fmla="*/ 2 w 675"/>
                <a:gd name="T55" fmla="*/ 70 h 443"/>
                <a:gd name="T56" fmla="*/ 0 w 675"/>
                <a:gd name="T57" fmla="*/ 52 h 443"/>
                <a:gd name="T58" fmla="*/ 3 w 675"/>
                <a:gd name="T59" fmla="*/ 36 h 443"/>
                <a:gd name="T60" fmla="*/ 13 w 675"/>
                <a:gd name="T61" fmla="*/ 22 h 443"/>
                <a:gd name="T62" fmla="*/ 25 w 675"/>
                <a:gd name="T63" fmla="*/ 9 h 443"/>
                <a:gd name="T64" fmla="*/ 39 w 675"/>
                <a:gd name="T65" fmla="*/ 2 h 443"/>
                <a:gd name="T66" fmla="*/ 57 w 675"/>
                <a:gd name="T6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5" h="443">
                  <a:moveTo>
                    <a:pt x="128" y="113"/>
                  </a:moveTo>
                  <a:lnTo>
                    <a:pt x="157" y="224"/>
                  </a:lnTo>
                  <a:lnTo>
                    <a:pt x="518" y="224"/>
                  </a:lnTo>
                  <a:lnTo>
                    <a:pt x="546" y="113"/>
                  </a:lnTo>
                  <a:lnTo>
                    <a:pt x="128" y="113"/>
                  </a:lnTo>
                  <a:close/>
                  <a:moveTo>
                    <a:pt x="57" y="0"/>
                  </a:moveTo>
                  <a:lnTo>
                    <a:pt x="619" y="0"/>
                  </a:lnTo>
                  <a:lnTo>
                    <a:pt x="635" y="2"/>
                  </a:lnTo>
                  <a:lnTo>
                    <a:pt x="650" y="9"/>
                  </a:lnTo>
                  <a:lnTo>
                    <a:pt x="663" y="22"/>
                  </a:lnTo>
                  <a:lnTo>
                    <a:pt x="671" y="36"/>
                  </a:lnTo>
                  <a:lnTo>
                    <a:pt x="675" y="52"/>
                  </a:lnTo>
                  <a:lnTo>
                    <a:pt x="673" y="70"/>
                  </a:lnTo>
                  <a:lnTo>
                    <a:pt x="617" y="294"/>
                  </a:lnTo>
                  <a:lnTo>
                    <a:pt x="611" y="308"/>
                  </a:lnTo>
                  <a:lnTo>
                    <a:pt x="602" y="320"/>
                  </a:lnTo>
                  <a:lnTo>
                    <a:pt x="591" y="328"/>
                  </a:lnTo>
                  <a:lnTo>
                    <a:pt x="577" y="335"/>
                  </a:lnTo>
                  <a:lnTo>
                    <a:pt x="562" y="337"/>
                  </a:lnTo>
                  <a:lnTo>
                    <a:pt x="562" y="443"/>
                  </a:lnTo>
                  <a:lnTo>
                    <a:pt x="113" y="400"/>
                  </a:lnTo>
                  <a:lnTo>
                    <a:pt x="113" y="337"/>
                  </a:lnTo>
                  <a:lnTo>
                    <a:pt x="98" y="335"/>
                  </a:lnTo>
                  <a:lnTo>
                    <a:pt x="84" y="328"/>
                  </a:lnTo>
                  <a:lnTo>
                    <a:pt x="73" y="320"/>
                  </a:lnTo>
                  <a:lnTo>
                    <a:pt x="64" y="308"/>
                  </a:lnTo>
                  <a:lnTo>
                    <a:pt x="58" y="294"/>
                  </a:lnTo>
                  <a:lnTo>
                    <a:pt x="2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3" y="22"/>
                  </a:lnTo>
                  <a:lnTo>
                    <a:pt x="25" y="9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8" name="Freeform 202"/>
          <p:cNvSpPr>
            <a:spLocks noEditPoints="1"/>
          </p:cNvSpPr>
          <p:nvPr/>
        </p:nvSpPr>
        <p:spPr bwMode="auto">
          <a:xfrm>
            <a:off x="3548645" y="2668588"/>
            <a:ext cx="407988" cy="595312"/>
          </a:xfrm>
          <a:custGeom>
            <a:avLst/>
            <a:gdLst>
              <a:gd name="T0" fmla="*/ 733 w 2313"/>
              <a:gd name="T1" fmla="*/ 2363 h 3375"/>
              <a:gd name="T2" fmla="*/ 846 w 2313"/>
              <a:gd name="T3" fmla="*/ 2081 h 3375"/>
              <a:gd name="T4" fmla="*/ 733 w 2313"/>
              <a:gd name="T5" fmla="*/ 1013 h 3375"/>
              <a:gd name="T6" fmla="*/ 846 w 2313"/>
              <a:gd name="T7" fmla="*/ 563 h 3375"/>
              <a:gd name="T8" fmla="*/ 1005 w 2313"/>
              <a:gd name="T9" fmla="*/ 21 h 3375"/>
              <a:gd name="T10" fmla="*/ 1836 w 2313"/>
              <a:gd name="T11" fmla="*/ 98 h 3375"/>
              <a:gd name="T12" fmla="*/ 2080 w 2313"/>
              <a:gd name="T13" fmla="*/ 68 h 3375"/>
              <a:gd name="T14" fmla="*/ 2141 w 2313"/>
              <a:gd name="T15" fmla="*/ 307 h 3375"/>
              <a:gd name="T16" fmla="*/ 1918 w 2313"/>
              <a:gd name="T17" fmla="*/ 394 h 3375"/>
              <a:gd name="T18" fmla="*/ 1805 w 2313"/>
              <a:gd name="T19" fmla="*/ 281 h 3375"/>
              <a:gd name="T20" fmla="*/ 959 w 2313"/>
              <a:gd name="T21" fmla="*/ 450 h 3375"/>
              <a:gd name="T22" fmla="*/ 2217 w 2313"/>
              <a:gd name="T23" fmla="*/ 631 h 3375"/>
              <a:gd name="T24" fmla="*/ 2313 w 2313"/>
              <a:gd name="T25" fmla="*/ 2138 h 3375"/>
              <a:gd name="T26" fmla="*/ 2034 w 2313"/>
              <a:gd name="T27" fmla="*/ 2212 h 3375"/>
              <a:gd name="T28" fmla="*/ 1974 w 2313"/>
              <a:gd name="T29" fmla="*/ 2363 h 3375"/>
              <a:gd name="T30" fmla="*/ 1928 w 2313"/>
              <a:gd name="T31" fmla="*/ 2454 h 3375"/>
              <a:gd name="T32" fmla="*/ 2302 w 2313"/>
              <a:gd name="T33" fmla="*/ 2613 h 3375"/>
              <a:gd name="T34" fmla="*/ 2113 w 2313"/>
              <a:gd name="T35" fmla="*/ 2801 h 3375"/>
              <a:gd name="T36" fmla="*/ 1005 w 2313"/>
              <a:gd name="T37" fmla="*/ 2946 h 3375"/>
              <a:gd name="T38" fmla="*/ 1836 w 2313"/>
              <a:gd name="T39" fmla="*/ 3023 h 3375"/>
              <a:gd name="T40" fmla="*/ 2080 w 2313"/>
              <a:gd name="T41" fmla="*/ 2993 h 3375"/>
              <a:gd name="T42" fmla="*/ 2141 w 2313"/>
              <a:gd name="T43" fmla="*/ 3232 h 3375"/>
              <a:gd name="T44" fmla="*/ 1918 w 2313"/>
              <a:gd name="T45" fmla="*/ 3319 h 3375"/>
              <a:gd name="T46" fmla="*/ 1805 w 2313"/>
              <a:gd name="T47" fmla="*/ 3206 h 3375"/>
              <a:gd name="T48" fmla="*/ 959 w 2313"/>
              <a:gd name="T49" fmla="*/ 3375 h 3375"/>
              <a:gd name="T50" fmla="*/ 564 w 2313"/>
              <a:gd name="T51" fmla="*/ 3206 h 3375"/>
              <a:gd name="T52" fmla="*/ 251 w 2313"/>
              <a:gd name="T53" fmla="*/ 3316 h 3375"/>
              <a:gd name="T54" fmla="*/ 17 w 2313"/>
              <a:gd name="T55" fmla="*/ 3255 h 3375"/>
              <a:gd name="T56" fmla="*/ 48 w 2313"/>
              <a:gd name="T57" fmla="*/ 3006 h 3375"/>
              <a:gd name="T58" fmla="*/ 296 w 2313"/>
              <a:gd name="T59" fmla="*/ 3006 h 3375"/>
              <a:gd name="T60" fmla="*/ 567 w 2313"/>
              <a:gd name="T61" fmla="*/ 2963 h 3375"/>
              <a:gd name="T62" fmla="*/ 190 w 2313"/>
              <a:gd name="T63" fmla="*/ 2809 h 3375"/>
              <a:gd name="T64" fmla="*/ 11 w 2313"/>
              <a:gd name="T65" fmla="*/ 2658 h 3375"/>
              <a:gd name="T66" fmla="*/ 67 w 2313"/>
              <a:gd name="T67" fmla="*/ 2429 h 3375"/>
              <a:gd name="T68" fmla="*/ 621 w 2313"/>
              <a:gd name="T69" fmla="*/ 2256 h 3375"/>
              <a:gd name="T70" fmla="*/ 514 w 2313"/>
              <a:gd name="T71" fmla="*/ 2169 h 3375"/>
              <a:gd name="T72" fmla="*/ 508 w 2313"/>
              <a:gd name="T73" fmla="*/ 2081 h 3375"/>
              <a:gd name="T74" fmla="*/ 454 w 2313"/>
              <a:gd name="T75" fmla="*/ 1782 h 3375"/>
              <a:gd name="T76" fmla="*/ 1107 w 2313"/>
              <a:gd name="T77" fmla="*/ 1754 h 3375"/>
              <a:gd name="T78" fmla="*/ 1107 w 2313"/>
              <a:gd name="T79" fmla="*/ 2071 h 3375"/>
              <a:gd name="T80" fmla="*/ 1055 w 2313"/>
              <a:gd name="T81" fmla="*/ 2210 h 3375"/>
              <a:gd name="T82" fmla="*/ 1032 w 2313"/>
              <a:gd name="T83" fmla="*/ 2303 h 3375"/>
              <a:gd name="T84" fmla="*/ 1614 w 2313"/>
              <a:gd name="T85" fmla="*/ 2352 h 3375"/>
              <a:gd name="T86" fmla="*/ 1614 w 2313"/>
              <a:gd name="T87" fmla="*/ 1023 h 3375"/>
              <a:gd name="T88" fmla="*/ 1055 w 2313"/>
              <a:gd name="T89" fmla="*/ 1141 h 3375"/>
              <a:gd name="T90" fmla="*/ 1032 w 2313"/>
              <a:gd name="T91" fmla="*/ 1234 h 3375"/>
              <a:gd name="T92" fmla="*/ 1107 w 2313"/>
              <a:gd name="T93" fmla="*/ 1304 h 3375"/>
              <a:gd name="T94" fmla="*/ 1107 w 2313"/>
              <a:gd name="T95" fmla="*/ 1621 h 3375"/>
              <a:gd name="T96" fmla="*/ 454 w 2313"/>
              <a:gd name="T97" fmla="*/ 1593 h 3375"/>
              <a:gd name="T98" fmla="*/ 508 w 2313"/>
              <a:gd name="T99" fmla="*/ 1294 h 3375"/>
              <a:gd name="T100" fmla="*/ 508 w 2313"/>
              <a:gd name="T101" fmla="*/ 1136 h 3375"/>
              <a:gd name="T102" fmla="*/ 621 w 2313"/>
              <a:gd name="T103" fmla="*/ 1075 h 3375"/>
              <a:gd name="T104" fmla="*/ 67 w 2313"/>
              <a:gd name="T105" fmla="*/ 946 h 3375"/>
              <a:gd name="T106" fmla="*/ 11 w 2313"/>
              <a:gd name="T107" fmla="*/ 717 h 3375"/>
              <a:gd name="T108" fmla="*/ 190 w 2313"/>
              <a:gd name="T109" fmla="*/ 566 h 3375"/>
              <a:gd name="T110" fmla="*/ 567 w 2313"/>
              <a:gd name="T111" fmla="*/ 412 h 3375"/>
              <a:gd name="T112" fmla="*/ 296 w 2313"/>
              <a:gd name="T113" fmla="*/ 369 h 3375"/>
              <a:gd name="T114" fmla="*/ 42 w 2313"/>
              <a:gd name="T115" fmla="*/ 369 h 3375"/>
              <a:gd name="T116" fmla="*/ 9 w 2313"/>
              <a:gd name="T117" fmla="*/ 125 h 3375"/>
              <a:gd name="T118" fmla="*/ 226 w 2313"/>
              <a:gd name="T119" fmla="*/ 56 h 3375"/>
              <a:gd name="T120" fmla="*/ 338 w 2313"/>
              <a:gd name="T121" fmla="*/ 169 h 3375"/>
              <a:gd name="T122" fmla="*/ 621 w 2313"/>
              <a:gd name="T123" fmla="*/ 0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3" h="3375">
                <a:moveTo>
                  <a:pt x="733" y="2813"/>
                </a:moveTo>
                <a:lnTo>
                  <a:pt x="733" y="2925"/>
                </a:lnTo>
                <a:lnTo>
                  <a:pt x="846" y="2925"/>
                </a:lnTo>
                <a:lnTo>
                  <a:pt x="846" y="2813"/>
                </a:lnTo>
                <a:lnTo>
                  <a:pt x="733" y="2813"/>
                </a:lnTo>
                <a:close/>
                <a:moveTo>
                  <a:pt x="733" y="2273"/>
                </a:moveTo>
                <a:lnTo>
                  <a:pt x="733" y="2363"/>
                </a:lnTo>
                <a:lnTo>
                  <a:pt x="846" y="2363"/>
                </a:lnTo>
                <a:lnTo>
                  <a:pt x="846" y="2284"/>
                </a:lnTo>
                <a:lnTo>
                  <a:pt x="733" y="2273"/>
                </a:lnTo>
                <a:close/>
                <a:moveTo>
                  <a:pt x="733" y="2081"/>
                </a:moveTo>
                <a:lnTo>
                  <a:pt x="733" y="2160"/>
                </a:lnTo>
                <a:lnTo>
                  <a:pt x="846" y="2171"/>
                </a:lnTo>
                <a:lnTo>
                  <a:pt x="846" y="2081"/>
                </a:lnTo>
                <a:lnTo>
                  <a:pt x="733" y="2081"/>
                </a:lnTo>
                <a:close/>
                <a:moveTo>
                  <a:pt x="733" y="1204"/>
                </a:moveTo>
                <a:lnTo>
                  <a:pt x="733" y="1294"/>
                </a:lnTo>
                <a:lnTo>
                  <a:pt x="846" y="1294"/>
                </a:lnTo>
                <a:lnTo>
                  <a:pt x="846" y="1215"/>
                </a:lnTo>
                <a:lnTo>
                  <a:pt x="733" y="1204"/>
                </a:lnTo>
                <a:close/>
                <a:moveTo>
                  <a:pt x="733" y="1013"/>
                </a:moveTo>
                <a:lnTo>
                  <a:pt x="733" y="1091"/>
                </a:lnTo>
                <a:lnTo>
                  <a:pt x="846" y="1103"/>
                </a:lnTo>
                <a:lnTo>
                  <a:pt x="846" y="1013"/>
                </a:lnTo>
                <a:lnTo>
                  <a:pt x="733" y="1013"/>
                </a:lnTo>
                <a:close/>
                <a:moveTo>
                  <a:pt x="733" y="450"/>
                </a:moveTo>
                <a:lnTo>
                  <a:pt x="733" y="563"/>
                </a:lnTo>
                <a:lnTo>
                  <a:pt x="846" y="563"/>
                </a:lnTo>
                <a:lnTo>
                  <a:pt x="846" y="450"/>
                </a:lnTo>
                <a:lnTo>
                  <a:pt x="733" y="450"/>
                </a:lnTo>
                <a:close/>
                <a:moveTo>
                  <a:pt x="621" y="0"/>
                </a:moveTo>
                <a:lnTo>
                  <a:pt x="959" y="0"/>
                </a:lnTo>
                <a:lnTo>
                  <a:pt x="977" y="3"/>
                </a:lnTo>
                <a:lnTo>
                  <a:pt x="994" y="10"/>
                </a:lnTo>
                <a:lnTo>
                  <a:pt x="1005" y="21"/>
                </a:lnTo>
                <a:lnTo>
                  <a:pt x="1013" y="38"/>
                </a:lnTo>
                <a:lnTo>
                  <a:pt x="1015" y="56"/>
                </a:lnTo>
                <a:lnTo>
                  <a:pt x="1015" y="169"/>
                </a:lnTo>
                <a:lnTo>
                  <a:pt x="1811" y="169"/>
                </a:lnTo>
                <a:lnTo>
                  <a:pt x="1813" y="143"/>
                </a:lnTo>
                <a:lnTo>
                  <a:pt x="1823" y="120"/>
                </a:lnTo>
                <a:lnTo>
                  <a:pt x="1836" y="98"/>
                </a:lnTo>
                <a:lnTo>
                  <a:pt x="1853" y="81"/>
                </a:lnTo>
                <a:lnTo>
                  <a:pt x="1874" y="68"/>
                </a:lnTo>
                <a:lnTo>
                  <a:pt x="1898" y="59"/>
                </a:lnTo>
                <a:lnTo>
                  <a:pt x="1924" y="56"/>
                </a:lnTo>
                <a:lnTo>
                  <a:pt x="2031" y="56"/>
                </a:lnTo>
                <a:lnTo>
                  <a:pt x="2057" y="59"/>
                </a:lnTo>
                <a:lnTo>
                  <a:pt x="2080" y="68"/>
                </a:lnTo>
                <a:lnTo>
                  <a:pt x="2102" y="81"/>
                </a:lnTo>
                <a:lnTo>
                  <a:pt x="2119" y="98"/>
                </a:lnTo>
                <a:lnTo>
                  <a:pt x="2132" y="120"/>
                </a:lnTo>
                <a:lnTo>
                  <a:pt x="2141" y="143"/>
                </a:lnTo>
                <a:lnTo>
                  <a:pt x="2144" y="169"/>
                </a:lnTo>
                <a:lnTo>
                  <a:pt x="2144" y="281"/>
                </a:lnTo>
                <a:lnTo>
                  <a:pt x="2141" y="307"/>
                </a:lnTo>
                <a:lnTo>
                  <a:pt x="2132" y="330"/>
                </a:lnTo>
                <a:lnTo>
                  <a:pt x="2119" y="352"/>
                </a:lnTo>
                <a:lnTo>
                  <a:pt x="2102" y="369"/>
                </a:lnTo>
                <a:lnTo>
                  <a:pt x="2080" y="383"/>
                </a:lnTo>
                <a:lnTo>
                  <a:pt x="2057" y="391"/>
                </a:lnTo>
                <a:lnTo>
                  <a:pt x="2031" y="394"/>
                </a:lnTo>
                <a:lnTo>
                  <a:pt x="1918" y="394"/>
                </a:lnTo>
                <a:lnTo>
                  <a:pt x="1892" y="391"/>
                </a:lnTo>
                <a:lnTo>
                  <a:pt x="1869" y="383"/>
                </a:lnTo>
                <a:lnTo>
                  <a:pt x="1847" y="369"/>
                </a:lnTo>
                <a:lnTo>
                  <a:pt x="1830" y="352"/>
                </a:lnTo>
                <a:lnTo>
                  <a:pt x="1817" y="330"/>
                </a:lnTo>
                <a:lnTo>
                  <a:pt x="1808" y="307"/>
                </a:lnTo>
                <a:lnTo>
                  <a:pt x="1805" y="281"/>
                </a:lnTo>
                <a:lnTo>
                  <a:pt x="1015" y="281"/>
                </a:lnTo>
                <a:lnTo>
                  <a:pt x="1015" y="394"/>
                </a:lnTo>
                <a:lnTo>
                  <a:pt x="1013" y="412"/>
                </a:lnTo>
                <a:lnTo>
                  <a:pt x="1005" y="429"/>
                </a:lnTo>
                <a:lnTo>
                  <a:pt x="994" y="440"/>
                </a:lnTo>
                <a:lnTo>
                  <a:pt x="977" y="447"/>
                </a:lnTo>
                <a:lnTo>
                  <a:pt x="959" y="450"/>
                </a:lnTo>
                <a:lnTo>
                  <a:pt x="959" y="563"/>
                </a:lnTo>
                <a:lnTo>
                  <a:pt x="2031" y="563"/>
                </a:lnTo>
                <a:lnTo>
                  <a:pt x="2073" y="566"/>
                </a:lnTo>
                <a:lnTo>
                  <a:pt x="2113" y="574"/>
                </a:lnTo>
                <a:lnTo>
                  <a:pt x="2151" y="588"/>
                </a:lnTo>
                <a:lnTo>
                  <a:pt x="2186" y="608"/>
                </a:lnTo>
                <a:lnTo>
                  <a:pt x="2217" y="631"/>
                </a:lnTo>
                <a:lnTo>
                  <a:pt x="2244" y="659"/>
                </a:lnTo>
                <a:lnTo>
                  <a:pt x="2268" y="689"/>
                </a:lnTo>
                <a:lnTo>
                  <a:pt x="2287" y="724"/>
                </a:lnTo>
                <a:lnTo>
                  <a:pt x="2302" y="762"/>
                </a:lnTo>
                <a:lnTo>
                  <a:pt x="2310" y="802"/>
                </a:lnTo>
                <a:lnTo>
                  <a:pt x="2313" y="844"/>
                </a:lnTo>
                <a:lnTo>
                  <a:pt x="2313" y="2138"/>
                </a:lnTo>
                <a:lnTo>
                  <a:pt x="2087" y="2138"/>
                </a:lnTo>
                <a:lnTo>
                  <a:pt x="2071" y="2141"/>
                </a:lnTo>
                <a:lnTo>
                  <a:pt x="2056" y="2149"/>
                </a:lnTo>
                <a:lnTo>
                  <a:pt x="2043" y="2162"/>
                </a:lnTo>
                <a:lnTo>
                  <a:pt x="2034" y="2177"/>
                </a:lnTo>
                <a:lnTo>
                  <a:pt x="2031" y="2194"/>
                </a:lnTo>
                <a:lnTo>
                  <a:pt x="2034" y="2212"/>
                </a:lnTo>
                <a:lnTo>
                  <a:pt x="2041" y="2229"/>
                </a:lnTo>
                <a:lnTo>
                  <a:pt x="2052" y="2240"/>
                </a:lnTo>
                <a:lnTo>
                  <a:pt x="2069" y="2247"/>
                </a:lnTo>
                <a:lnTo>
                  <a:pt x="2087" y="2250"/>
                </a:lnTo>
                <a:lnTo>
                  <a:pt x="2313" y="2250"/>
                </a:lnTo>
                <a:lnTo>
                  <a:pt x="2313" y="2363"/>
                </a:lnTo>
                <a:lnTo>
                  <a:pt x="1974" y="2363"/>
                </a:lnTo>
                <a:lnTo>
                  <a:pt x="1956" y="2366"/>
                </a:lnTo>
                <a:lnTo>
                  <a:pt x="1940" y="2373"/>
                </a:lnTo>
                <a:lnTo>
                  <a:pt x="1928" y="2384"/>
                </a:lnTo>
                <a:lnTo>
                  <a:pt x="1921" y="2400"/>
                </a:lnTo>
                <a:lnTo>
                  <a:pt x="1918" y="2419"/>
                </a:lnTo>
                <a:lnTo>
                  <a:pt x="1921" y="2437"/>
                </a:lnTo>
                <a:lnTo>
                  <a:pt x="1928" y="2454"/>
                </a:lnTo>
                <a:lnTo>
                  <a:pt x="1940" y="2465"/>
                </a:lnTo>
                <a:lnTo>
                  <a:pt x="1956" y="2472"/>
                </a:lnTo>
                <a:lnTo>
                  <a:pt x="1974" y="2475"/>
                </a:lnTo>
                <a:lnTo>
                  <a:pt x="2313" y="2475"/>
                </a:lnTo>
                <a:lnTo>
                  <a:pt x="2313" y="2531"/>
                </a:lnTo>
                <a:lnTo>
                  <a:pt x="2310" y="2573"/>
                </a:lnTo>
                <a:lnTo>
                  <a:pt x="2302" y="2613"/>
                </a:lnTo>
                <a:lnTo>
                  <a:pt x="2287" y="2651"/>
                </a:lnTo>
                <a:lnTo>
                  <a:pt x="2268" y="2686"/>
                </a:lnTo>
                <a:lnTo>
                  <a:pt x="2244" y="2716"/>
                </a:lnTo>
                <a:lnTo>
                  <a:pt x="2217" y="2744"/>
                </a:lnTo>
                <a:lnTo>
                  <a:pt x="2186" y="2768"/>
                </a:lnTo>
                <a:lnTo>
                  <a:pt x="2151" y="2787"/>
                </a:lnTo>
                <a:lnTo>
                  <a:pt x="2113" y="2801"/>
                </a:lnTo>
                <a:lnTo>
                  <a:pt x="2073" y="2809"/>
                </a:lnTo>
                <a:lnTo>
                  <a:pt x="2031" y="2813"/>
                </a:lnTo>
                <a:lnTo>
                  <a:pt x="959" y="2813"/>
                </a:lnTo>
                <a:lnTo>
                  <a:pt x="959" y="2925"/>
                </a:lnTo>
                <a:lnTo>
                  <a:pt x="977" y="2928"/>
                </a:lnTo>
                <a:lnTo>
                  <a:pt x="994" y="2935"/>
                </a:lnTo>
                <a:lnTo>
                  <a:pt x="1005" y="2946"/>
                </a:lnTo>
                <a:lnTo>
                  <a:pt x="1013" y="2963"/>
                </a:lnTo>
                <a:lnTo>
                  <a:pt x="1015" y="2981"/>
                </a:lnTo>
                <a:lnTo>
                  <a:pt x="1015" y="3094"/>
                </a:lnTo>
                <a:lnTo>
                  <a:pt x="1811" y="3094"/>
                </a:lnTo>
                <a:lnTo>
                  <a:pt x="1813" y="3068"/>
                </a:lnTo>
                <a:lnTo>
                  <a:pt x="1823" y="3045"/>
                </a:lnTo>
                <a:lnTo>
                  <a:pt x="1836" y="3023"/>
                </a:lnTo>
                <a:lnTo>
                  <a:pt x="1853" y="3006"/>
                </a:lnTo>
                <a:lnTo>
                  <a:pt x="1874" y="2993"/>
                </a:lnTo>
                <a:lnTo>
                  <a:pt x="1898" y="2984"/>
                </a:lnTo>
                <a:lnTo>
                  <a:pt x="1924" y="2981"/>
                </a:lnTo>
                <a:lnTo>
                  <a:pt x="2031" y="2981"/>
                </a:lnTo>
                <a:lnTo>
                  <a:pt x="2057" y="2984"/>
                </a:lnTo>
                <a:lnTo>
                  <a:pt x="2080" y="2993"/>
                </a:lnTo>
                <a:lnTo>
                  <a:pt x="2102" y="3006"/>
                </a:lnTo>
                <a:lnTo>
                  <a:pt x="2119" y="3023"/>
                </a:lnTo>
                <a:lnTo>
                  <a:pt x="2132" y="3045"/>
                </a:lnTo>
                <a:lnTo>
                  <a:pt x="2141" y="3068"/>
                </a:lnTo>
                <a:lnTo>
                  <a:pt x="2144" y="3094"/>
                </a:lnTo>
                <a:lnTo>
                  <a:pt x="2144" y="3206"/>
                </a:lnTo>
                <a:lnTo>
                  <a:pt x="2141" y="3232"/>
                </a:lnTo>
                <a:lnTo>
                  <a:pt x="2132" y="3255"/>
                </a:lnTo>
                <a:lnTo>
                  <a:pt x="2119" y="3277"/>
                </a:lnTo>
                <a:lnTo>
                  <a:pt x="2102" y="3294"/>
                </a:lnTo>
                <a:lnTo>
                  <a:pt x="2080" y="3308"/>
                </a:lnTo>
                <a:lnTo>
                  <a:pt x="2057" y="3316"/>
                </a:lnTo>
                <a:lnTo>
                  <a:pt x="2031" y="3319"/>
                </a:lnTo>
                <a:lnTo>
                  <a:pt x="1918" y="3319"/>
                </a:lnTo>
                <a:lnTo>
                  <a:pt x="1892" y="3316"/>
                </a:lnTo>
                <a:lnTo>
                  <a:pt x="1869" y="3308"/>
                </a:lnTo>
                <a:lnTo>
                  <a:pt x="1847" y="3294"/>
                </a:lnTo>
                <a:lnTo>
                  <a:pt x="1830" y="3277"/>
                </a:lnTo>
                <a:lnTo>
                  <a:pt x="1817" y="3255"/>
                </a:lnTo>
                <a:lnTo>
                  <a:pt x="1808" y="3232"/>
                </a:lnTo>
                <a:lnTo>
                  <a:pt x="1805" y="3206"/>
                </a:lnTo>
                <a:lnTo>
                  <a:pt x="1015" y="3206"/>
                </a:lnTo>
                <a:lnTo>
                  <a:pt x="1015" y="3319"/>
                </a:lnTo>
                <a:lnTo>
                  <a:pt x="1013" y="3337"/>
                </a:lnTo>
                <a:lnTo>
                  <a:pt x="1005" y="3354"/>
                </a:lnTo>
                <a:lnTo>
                  <a:pt x="994" y="3365"/>
                </a:lnTo>
                <a:lnTo>
                  <a:pt x="977" y="3372"/>
                </a:lnTo>
                <a:lnTo>
                  <a:pt x="959" y="3375"/>
                </a:lnTo>
                <a:lnTo>
                  <a:pt x="621" y="3375"/>
                </a:lnTo>
                <a:lnTo>
                  <a:pt x="602" y="3372"/>
                </a:lnTo>
                <a:lnTo>
                  <a:pt x="586" y="3365"/>
                </a:lnTo>
                <a:lnTo>
                  <a:pt x="574" y="3354"/>
                </a:lnTo>
                <a:lnTo>
                  <a:pt x="567" y="3337"/>
                </a:lnTo>
                <a:lnTo>
                  <a:pt x="564" y="3319"/>
                </a:lnTo>
                <a:lnTo>
                  <a:pt x="564" y="3206"/>
                </a:lnTo>
                <a:lnTo>
                  <a:pt x="338" y="3206"/>
                </a:lnTo>
                <a:lnTo>
                  <a:pt x="335" y="3232"/>
                </a:lnTo>
                <a:lnTo>
                  <a:pt x="327" y="3255"/>
                </a:lnTo>
                <a:lnTo>
                  <a:pt x="314" y="3277"/>
                </a:lnTo>
                <a:lnTo>
                  <a:pt x="296" y="3294"/>
                </a:lnTo>
                <a:lnTo>
                  <a:pt x="275" y="3308"/>
                </a:lnTo>
                <a:lnTo>
                  <a:pt x="251" y="3316"/>
                </a:lnTo>
                <a:lnTo>
                  <a:pt x="226" y="3319"/>
                </a:lnTo>
                <a:lnTo>
                  <a:pt x="119" y="3319"/>
                </a:lnTo>
                <a:lnTo>
                  <a:pt x="92" y="3316"/>
                </a:lnTo>
                <a:lnTo>
                  <a:pt x="69" y="3308"/>
                </a:lnTo>
                <a:lnTo>
                  <a:pt x="48" y="3294"/>
                </a:lnTo>
                <a:lnTo>
                  <a:pt x="31" y="3277"/>
                </a:lnTo>
                <a:lnTo>
                  <a:pt x="17" y="3255"/>
                </a:lnTo>
                <a:lnTo>
                  <a:pt x="8" y="3232"/>
                </a:lnTo>
                <a:lnTo>
                  <a:pt x="6" y="3206"/>
                </a:lnTo>
                <a:lnTo>
                  <a:pt x="6" y="3094"/>
                </a:lnTo>
                <a:lnTo>
                  <a:pt x="8" y="3068"/>
                </a:lnTo>
                <a:lnTo>
                  <a:pt x="17" y="3045"/>
                </a:lnTo>
                <a:lnTo>
                  <a:pt x="31" y="3023"/>
                </a:lnTo>
                <a:lnTo>
                  <a:pt x="48" y="3006"/>
                </a:lnTo>
                <a:lnTo>
                  <a:pt x="69" y="2993"/>
                </a:lnTo>
                <a:lnTo>
                  <a:pt x="92" y="2984"/>
                </a:lnTo>
                <a:lnTo>
                  <a:pt x="119" y="2981"/>
                </a:lnTo>
                <a:lnTo>
                  <a:pt x="226" y="2981"/>
                </a:lnTo>
                <a:lnTo>
                  <a:pt x="251" y="2984"/>
                </a:lnTo>
                <a:lnTo>
                  <a:pt x="275" y="2993"/>
                </a:lnTo>
                <a:lnTo>
                  <a:pt x="296" y="3006"/>
                </a:lnTo>
                <a:lnTo>
                  <a:pt x="314" y="3023"/>
                </a:lnTo>
                <a:lnTo>
                  <a:pt x="327" y="3045"/>
                </a:lnTo>
                <a:lnTo>
                  <a:pt x="335" y="3068"/>
                </a:lnTo>
                <a:lnTo>
                  <a:pt x="338" y="3094"/>
                </a:lnTo>
                <a:lnTo>
                  <a:pt x="564" y="3094"/>
                </a:lnTo>
                <a:lnTo>
                  <a:pt x="564" y="2981"/>
                </a:lnTo>
                <a:lnTo>
                  <a:pt x="567" y="2963"/>
                </a:lnTo>
                <a:lnTo>
                  <a:pt x="574" y="2946"/>
                </a:lnTo>
                <a:lnTo>
                  <a:pt x="586" y="2935"/>
                </a:lnTo>
                <a:lnTo>
                  <a:pt x="602" y="2928"/>
                </a:lnTo>
                <a:lnTo>
                  <a:pt x="621" y="2925"/>
                </a:lnTo>
                <a:lnTo>
                  <a:pt x="621" y="2813"/>
                </a:lnTo>
                <a:lnTo>
                  <a:pt x="226" y="2813"/>
                </a:lnTo>
                <a:lnTo>
                  <a:pt x="190" y="2809"/>
                </a:lnTo>
                <a:lnTo>
                  <a:pt x="155" y="2801"/>
                </a:lnTo>
                <a:lnTo>
                  <a:pt x="122" y="2787"/>
                </a:lnTo>
                <a:lnTo>
                  <a:pt x="92" y="2769"/>
                </a:lnTo>
                <a:lnTo>
                  <a:pt x="67" y="2746"/>
                </a:lnTo>
                <a:lnTo>
                  <a:pt x="44" y="2720"/>
                </a:lnTo>
                <a:lnTo>
                  <a:pt x="26" y="2691"/>
                </a:lnTo>
                <a:lnTo>
                  <a:pt x="11" y="2658"/>
                </a:lnTo>
                <a:lnTo>
                  <a:pt x="3" y="2624"/>
                </a:lnTo>
                <a:lnTo>
                  <a:pt x="0" y="2588"/>
                </a:lnTo>
                <a:lnTo>
                  <a:pt x="3" y="2551"/>
                </a:lnTo>
                <a:lnTo>
                  <a:pt x="11" y="2517"/>
                </a:lnTo>
                <a:lnTo>
                  <a:pt x="26" y="2484"/>
                </a:lnTo>
                <a:lnTo>
                  <a:pt x="44" y="2455"/>
                </a:lnTo>
                <a:lnTo>
                  <a:pt x="67" y="2429"/>
                </a:lnTo>
                <a:lnTo>
                  <a:pt x="92" y="2406"/>
                </a:lnTo>
                <a:lnTo>
                  <a:pt x="122" y="2388"/>
                </a:lnTo>
                <a:lnTo>
                  <a:pt x="155" y="2374"/>
                </a:lnTo>
                <a:lnTo>
                  <a:pt x="190" y="2366"/>
                </a:lnTo>
                <a:lnTo>
                  <a:pt x="226" y="2363"/>
                </a:lnTo>
                <a:lnTo>
                  <a:pt x="621" y="2363"/>
                </a:lnTo>
                <a:lnTo>
                  <a:pt x="621" y="2256"/>
                </a:lnTo>
                <a:lnTo>
                  <a:pt x="559" y="2250"/>
                </a:lnTo>
                <a:lnTo>
                  <a:pt x="540" y="2244"/>
                </a:lnTo>
                <a:lnTo>
                  <a:pt x="524" y="2234"/>
                </a:lnTo>
                <a:lnTo>
                  <a:pt x="514" y="2220"/>
                </a:lnTo>
                <a:lnTo>
                  <a:pt x="508" y="2205"/>
                </a:lnTo>
                <a:lnTo>
                  <a:pt x="508" y="2189"/>
                </a:lnTo>
                <a:lnTo>
                  <a:pt x="514" y="2169"/>
                </a:lnTo>
                <a:lnTo>
                  <a:pt x="524" y="2154"/>
                </a:lnTo>
                <a:lnTo>
                  <a:pt x="537" y="2144"/>
                </a:lnTo>
                <a:lnTo>
                  <a:pt x="553" y="2138"/>
                </a:lnTo>
                <a:lnTo>
                  <a:pt x="570" y="2138"/>
                </a:lnTo>
                <a:lnTo>
                  <a:pt x="621" y="2144"/>
                </a:lnTo>
                <a:lnTo>
                  <a:pt x="621" y="2081"/>
                </a:lnTo>
                <a:lnTo>
                  <a:pt x="508" y="2081"/>
                </a:lnTo>
                <a:lnTo>
                  <a:pt x="489" y="2078"/>
                </a:lnTo>
                <a:lnTo>
                  <a:pt x="473" y="2071"/>
                </a:lnTo>
                <a:lnTo>
                  <a:pt x="462" y="2060"/>
                </a:lnTo>
                <a:lnTo>
                  <a:pt x="454" y="2043"/>
                </a:lnTo>
                <a:lnTo>
                  <a:pt x="451" y="2025"/>
                </a:lnTo>
                <a:lnTo>
                  <a:pt x="451" y="1800"/>
                </a:lnTo>
                <a:lnTo>
                  <a:pt x="454" y="1782"/>
                </a:lnTo>
                <a:lnTo>
                  <a:pt x="462" y="1765"/>
                </a:lnTo>
                <a:lnTo>
                  <a:pt x="473" y="1754"/>
                </a:lnTo>
                <a:lnTo>
                  <a:pt x="489" y="1747"/>
                </a:lnTo>
                <a:lnTo>
                  <a:pt x="508" y="1744"/>
                </a:lnTo>
                <a:lnTo>
                  <a:pt x="1072" y="1744"/>
                </a:lnTo>
                <a:lnTo>
                  <a:pt x="1090" y="1747"/>
                </a:lnTo>
                <a:lnTo>
                  <a:pt x="1107" y="1754"/>
                </a:lnTo>
                <a:lnTo>
                  <a:pt x="1118" y="1765"/>
                </a:lnTo>
                <a:lnTo>
                  <a:pt x="1126" y="1782"/>
                </a:lnTo>
                <a:lnTo>
                  <a:pt x="1128" y="1800"/>
                </a:lnTo>
                <a:lnTo>
                  <a:pt x="1128" y="2025"/>
                </a:lnTo>
                <a:lnTo>
                  <a:pt x="1126" y="2043"/>
                </a:lnTo>
                <a:lnTo>
                  <a:pt x="1118" y="2060"/>
                </a:lnTo>
                <a:lnTo>
                  <a:pt x="1107" y="2071"/>
                </a:lnTo>
                <a:lnTo>
                  <a:pt x="1090" y="2078"/>
                </a:lnTo>
                <a:lnTo>
                  <a:pt x="1072" y="2081"/>
                </a:lnTo>
                <a:lnTo>
                  <a:pt x="959" y="2081"/>
                </a:lnTo>
                <a:lnTo>
                  <a:pt x="959" y="2189"/>
                </a:lnTo>
                <a:lnTo>
                  <a:pt x="1022" y="2194"/>
                </a:lnTo>
                <a:lnTo>
                  <a:pt x="1040" y="2200"/>
                </a:lnTo>
                <a:lnTo>
                  <a:pt x="1055" y="2210"/>
                </a:lnTo>
                <a:lnTo>
                  <a:pt x="1067" y="2223"/>
                </a:lnTo>
                <a:lnTo>
                  <a:pt x="1072" y="2239"/>
                </a:lnTo>
                <a:lnTo>
                  <a:pt x="1072" y="2256"/>
                </a:lnTo>
                <a:lnTo>
                  <a:pt x="1067" y="2271"/>
                </a:lnTo>
                <a:lnTo>
                  <a:pt x="1057" y="2286"/>
                </a:lnTo>
                <a:lnTo>
                  <a:pt x="1046" y="2296"/>
                </a:lnTo>
                <a:lnTo>
                  <a:pt x="1032" y="2303"/>
                </a:lnTo>
                <a:lnTo>
                  <a:pt x="1015" y="2306"/>
                </a:lnTo>
                <a:lnTo>
                  <a:pt x="1010" y="2306"/>
                </a:lnTo>
                <a:lnTo>
                  <a:pt x="959" y="2300"/>
                </a:lnTo>
                <a:lnTo>
                  <a:pt x="959" y="2363"/>
                </a:lnTo>
                <a:lnTo>
                  <a:pt x="1580" y="2363"/>
                </a:lnTo>
                <a:lnTo>
                  <a:pt x="1598" y="2359"/>
                </a:lnTo>
                <a:lnTo>
                  <a:pt x="1614" y="2352"/>
                </a:lnTo>
                <a:lnTo>
                  <a:pt x="1626" y="2341"/>
                </a:lnTo>
                <a:lnTo>
                  <a:pt x="1634" y="2325"/>
                </a:lnTo>
                <a:lnTo>
                  <a:pt x="1636" y="2306"/>
                </a:lnTo>
                <a:lnTo>
                  <a:pt x="1636" y="1069"/>
                </a:lnTo>
                <a:lnTo>
                  <a:pt x="1634" y="1050"/>
                </a:lnTo>
                <a:lnTo>
                  <a:pt x="1626" y="1034"/>
                </a:lnTo>
                <a:lnTo>
                  <a:pt x="1614" y="1023"/>
                </a:lnTo>
                <a:lnTo>
                  <a:pt x="1598" y="1016"/>
                </a:lnTo>
                <a:lnTo>
                  <a:pt x="1580" y="1013"/>
                </a:lnTo>
                <a:lnTo>
                  <a:pt x="959" y="1013"/>
                </a:lnTo>
                <a:lnTo>
                  <a:pt x="959" y="1119"/>
                </a:lnTo>
                <a:lnTo>
                  <a:pt x="1022" y="1125"/>
                </a:lnTo>
                <a:lnTo>
                  <a:pt x="1040" y="1131"/>
                </a:lnTo>
                <a:lnTo>
                  <a:pt x="1055" y="1141"/>
                </a:lnTo>
                <a:lnTo>
                  <a:pt x="1067" y="1155"/>
                </a:lnTo>
                <a:lnTo>
                  <a:pt x="1072" y="1170"/>
                </a:lnTo>
                <a:lnTo>
                  <a:pt x="1072" y="1186"/>
                </a:lnTo>
                <a:lnTo>
                  <a:pt x="1067" y="1203"/>
                </a:lnTo>
                <a:lnTo>
                  <a:pt x="1057" y="1217"/>
                </a:lnTo>
                <a:lnTo>
                  <a:pt x="1046" y="1227"/>
                </a:lnTo>
                <a:lnTo>
                  <a:pt x="1032" y="1234"/>
                </a:lnTo>
                <a:lnTo>
                  <a:pt x="1015" y="1238"/>
                </a:lnTo>
                <a:lnTo>
                  <a:pt x="1010" y="1238"/>
                </a:lnTo>
                <a:lnTo>
                  <a:pt x="959" y="1232"/>
                </a:lnTo>
                <a:lnTo>
                  <a:pt x="959" y="1294"/>
                </a:lnTo>
                <a:lnTo>
                  <a:pt x="1072" y="1294"/>
                </a:lnTo>
                <a:lnTo>
                  <a:pt x="1090" y="1297"/>
                </a:lnTo>
                <a:lnTo>
                  <a:pt x="1107" y="1304"/>
                </a:lnTo>
                <a:lnTo>
                  <a:pt x="1118" y="1315"/>
                </a:lnTo>
                <a:lnTo>
                  <a:pt x="1126" y="1332"/>
                </a:lnTo>
                <a:lnTo>
                  <a:pt x="1128" y="1350"/>
                </a:lnTo>
                <a:lnTo>
                  <a:pt x="1128" y="1575"/>
                </a:lnTo>
                <a:lnTo>
                  <a:pt x="1126" y="1593"/>
                </a:lnTo>
                <a:lnTo>
                  <a:pt x="1118" y="1610"/>
                </a:lnTo>
                <a:lnTo>
                  <a:pt x="1107" y="1621"/>
                </a:lnTo>
                <a:lnTo>
                  <a:pt x="1090" y="1628"/>
                </a:lnTo>
                <a:lnTo>
                  <a:pt x="1072" y="1631"/>
                </a:lnTo>
                <a:lnTo>
                  <a:pt x="508" y="1631"/>
                </a:lnTo>
                <a:lnTo>
                  <a:pt x="489" y="1628"/>
                </a:lnTo>
                <a:lnTo>
                  <a:pt x="473" y="1621"/>
                </a:lnTo>
                <a:lnTo>
                  <a:pt x="462" y="1610"/>
                </a:lnTo>
                <a:lnTo>
                  <a:pt x="454" y="1593"/>
                </a:lnTo>
                <a:lnTo>
                  <a:pt x="451" y="1575"/>
                </a:lnTo>
                <a:lnTo>
                  <a:pt x="451" y="1350"/>
                </a:lnTo>
                <a:lnTo>
                  <a:pt x="454" y="1332"/>
                </a:lnTo>
                <a:lnTo>
                  <a:pt x="462" y="1315"/>
                </a:lnTo>
                <a:lnTo>
                  <a:pt x="473" y="1304"/>
                </a:lnTo>
                <a:lnTo>
                  <a:pt x="489" y="1297"/>
                </a:lnTo>
                <a:lnTo>
                  <a:pt x="508" y="1294"/>
                </a:lnTo>
                <a:lnTo>
                  <a:pt x="621" y="1294"/>
                </a:lnTo>
                <a:lnTo>
                  <a:pt x="621" y="1186"/>
                </a:lnTo>
                <a:lnTo>
                  <a:pt x="559" y="1181"/>
                </a:lnTo>
                <a:lnTo>
                  <a:pt x="540" y="1175"/>
                </a:lnTo>
                <a:lnTo>
                  <a:pt x="524" y="1165"/>
                </a:lnTo>
                <a:lnTo>
                  <a:pt x="514" y="1152"/>
                </a:lnTo>
                <a:lnTo>
                  <a:pt x="508" y="1136"/>
                </a:lnTo>
                <a:lnTo>
                  <a:pt x="508" y="1119"/>
                </a:lnTo>
                <a:lnTo>
                  <a:pt x="514" y="1100"/>
                </a:lnTo>
                <a:lnTo>
                  <a:pt x="524" y="1085"/>
                </a:lnTo>
                <a:lnTo>
                  <a:pt x="537" y="1075"/>
                </a:lnTo>
                <a:lnTo>
                  <a:pt x="553" y="1069"/>
                </a:lnTo>
                <a:lnTo>
                  <a:pt x="570" y="1069"/>
                </a:lnTo>
                <a:lnTo>
                  <a:pt x="621" y="1075"/>
                </a:lnTo>
                <a:lnTo>
                  <a:pt x="621" y="1013"/>
                </a:lnTo>
                <a:lnTo>
                  <a:pt x="226" y="1013"/>
                </a:lnTo>
                <a:lnTo>
                  <a:pt x="190" y="1009"/>
                </a:lnTo>
                <a:lnTo>
                  <a:pt x="155" y="1001"/>
                </a:lnTo>
                <a:lnTo>
                  <a:pt x="122" y="987"/>
                </a:lnTo>
                <a:lnTo>
                  <a:pt x="92" y="969"/>
                </a:lnTo>
                <a:lnTo>
                  <a:pt x="67" y="946"/>
                </a:lnTo>
                <a:lnTo>
                  <a:pt x="44" y="920"/>
                </a:lnTo>
                <a:lnTo>
                  <a:pt x="26" y="891"/>
                </a:lnTo>
                <a:lnTo>
                  <a:pt x="11" y="858"/>
                </a:lnTo>
                <a:lnTo>
                  <a:pt x="3" y="824"/>
                </a:lnTo>
                <a:lnTo>
                  <a:pt x="0" y="788"/>
                </a:lnTo>
                <a:lnTo>
                  <a:pt x="3" y="751"/>
                </a:lnTo>
                <a:lnTo>
                  <a:pt x="11" y="717"/>
                </a:lnTo>
                <a:lnTo>
                  <a:pt x="26" y="684"/>
                </a:lnTo>
                <a:lnTo>
                  <a:pt x="44" y="655"/>
                </a:lnTo>
                <a:lnTo>
                  <a:pt x="67" y="629"/>
                </a:lnTo>
                <a:lnTo>
                  <a:pt x="92" y="606"/>
                </a:lnTo>
                <a:lnTo>
                  <a:pt x="122" y="588"/>
                </a:lnTo>
                <a:lnTo>
                  <a:pt x="155" y="574"/>
                </a:lnTo>
                <a:lnTo>
                  <a:pt x="190" y="566"/>
                </a:lnTo>
                <a:lnTo>
                  <a:pt x="226" y="563"/>
                </a:lnTo>
                <a:lnTo>
                  <a:pt x="621" y="563"/>
                </a:lnTo>
                <a:lnTo>
                  <a:pt x="621" y="450"/>
                </a:lnTo>
                <a:lnTo>
                  <a:pt x="602" y="447"/>
                </a:lnTo>
                <a:lnTo>
                  <a:pt x="586" y="440"/>
                </a:lnTo>
                <a:lnTo>
                  <a:pt x="574" y="429"/>
                </a:lnTo>
                <a:lnTo>
                  <a:pt x="567" y="412"/>
                </a:lnTo>
                <a:lnTo>
                  <a:pt x="564" y="394"/>
                </a:lnTo>
                <a:lnTo>
                  <a:pt x="564" y="281"/>
                </a:lnTo>
                <a:lnTo>
                  <a:pt x="338" y="281"/>
                </a:lnTo>
                <a:lnTo>
                  <a:pt x="335" y="307"/>
                </a:lnTo>
                <a:lnTo>
                  <a:pt x="327" y="330"/>
                </a:lnTo>
                <a:lnTo>
                  <a:pt x="314" y="352"/>
                </a:lnTo>
                <a:lnTo>
                  <a:pt x="296" y="369"/>
                </a:lnTo>
                <a:lnTo>
                  <a:pt x="275" y="383"/>
                </a:lnTo>
                <a:lnTo>
                  <a:pt x="251" y="391"/>
                </a:lnTo>
                <a:lnTo>
                  <a:pt x="226" y="394"/>
                </a:lnTo>
                <a:lnTo>
                  <a:pt x="113" y="394"/>
                </a:lnTo>
                <a:lnTo>
                  <a:pt x="87" y="391"/>
                </a:lnTo>
                <a:lnTo>
                  <a:pt x="64" y="383"/>
                </a:lnTo>
                <a:lnTo>
                  <a:pt x="42" y="369"/>
                </a:lnTo>
                <a:lnTo>
                  <a:pt x="25" y="352"/>
                </a:lnTo>
                <a:lnTo>
                  <a:pt x="11" y="330"/>
                </a:lnTo>
                <a:lnTo>
                  <a:pt x="3" y="307"/>
                </a:lnTo>
                <a:lnTo>
                  <a:pt x="0" y="281"/>
                </a:lnTo>
                <a:lnTo>
                  <a:pt x="0" y="169"/>
                </a:lnTo>
                <a:lnTo>
                  <a:pt x="2" y="146"/>
                </a:lnTo>
                <a:lnTo>
                  <a:pt x="9" y="125"/>
                </a:lnTo>
                <a:lnTo>
                  <a:pt x="19" y="106"/>
                </a:lnTo>
                <a:lnTo>
                  <a:pt x="34" y="89"/>
                </a:lnTo>
                <a:lnTo>
                  <a:pt x="51" y="76"/>
                </a:lnTo>
                <a:lnTo>
                  <a:pt x="72" y="65"/>
                </a:lnTo>
                <a:lnTo>
                  <a:pt x="94" y="58"/>
                </a:lnTo>
                <a:lnTo>
                  <a:pt x="119" y="56"/>
                </a:lnTo>
                <a:lnTo>
                  <a:pt x="226" y="56"/>
                </a:lnTo>
                <a:lnTo>
                  <a:pt x="251" y="59"/>
                </a:lnTo>
                <a:lnTo>
                  <a:pt x="275" y="68"/>
                </a:lnTo>
                <a:lnTo>
                  <a:pt x="296" y="81"/>
                </a:lnTo>
                <a:lnTo>
                  <a:pt x="314" y="98"/>
                </a:lnTo>
                <a:lnTo>
                  <a:pt x="327" y="120"/>
                </a:lnTo>
                <a:lnTo>
                  <a:pt x="335" y="143"/>
                </a:lnTo>
                <a:lnTo>
                  <a:pt x="338" y="169"/>
                </a:lnTo>
                <a:lnTo>
                  <a:pt x="564" y="169"/>
                </a:lnTo>
                <a:lnTo>
                  <a:pt x="564" y="56"/>
                </a:lnTo>
                <a:lnTo>
                  <a:pt x="567" y="38"/>
                </a:lnTo>
                <a:lnTo>
                  <a:pt x="574" y="21"/>
                </a:lnTo>
                <a:lnTo>
                  <a:pt x="586" y="10"/>
                </a:lnTo>
                <a:lnTo>
                  <a:pt x="602" y="3"/>
                </a:lnTo>
                <a:lnTo>
                  <a:pt x="6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207"/>
          <p:cNvSpPr>
            <a:spLocks noEditPoints="1"/>
          </p:cNvSpPr>
          <p:nvPr/>
        </p:nvSpPr>
        <p:spPr bwMode="auto">
          <a:xfrm>
            <a:off x="4484140" y="2670175"/>
            <a:ext cx="407987" cy="593725"/>
          </a:xfrm>
          <a:custGeom>
            <a:avLst/>
            <a:gdLst>
              <a:gd name="T0" fmla="*/ 734 w 2313"/>
              <a:gd name="T1" fmla="*/ 2604 h 3369"/>
              <a:gd name="T2" fmla="*/ 847 w 2313"/>
              <a:gd name="T3" fmla="*/ 2282 h 3369"/>
              <a:gd name="T4" fmla="*/ 734 w 2313"/>
              <a:gd name="T5" fmla="*/ 1201 h 3369"/>
              <a:gd name="T6" fmla="*/ 847 w 2313"/>
              <a:gd name="T7" fmla="*/ 1102 h 3369"/>
              <a:gd name="T8" fmla="*/ 1005 w 2313"/>
              <a:gd name="T9" fmla="*/ 24 h 3369"/>
              <a:gd name="T10" fmla="*/ 1831 w 2313"/>
              <a:gd name="T11" fmla="*/ 98 h 3369"/>
              <a:gd name="T12" fmla="*/ 2080 w 2313"/>
              <a:gd name="T13" fmla="*/ 69 h 3369"/>
              <a:gd name="T14" fmla="*/ 2140 w 2313"/>
              <a:gd name="T15" fmla="*/ 305 h 3369"/>
              <a:gd name="T16" fmla="*/ 1920 w 2313"/>
              <a:gd name="T17" fmla="*/ 394 h 3369"/>
              <a:gd name="T18" fmla="*/ 1805 w 2313"/>
              <a:gd name="T19" fmla="*/ 281 h 3369"/>
              <a:gd name="T20" fmla="*/ 959 w 2313"/>
              <a:gd name="T21" fmla="*/ 450 h 3369"/>
              <a:gd name="T22" fmla="*/ 2215 w 2313"/>
              <a:gd name="T23" fmla="*/ 631 h 3369"/>
              <a:gd name="T24" fmla="*/ 2313 w 2313"/>
              <a:gd name="T25" fmla="*/ 2695 h 3369"/>
              <a:gd name="T26" fmla="*/ 2033 w 2313"/>
              <a:gd name="T27" fmla="*/ 2770 h 3369"/>
              <a:gd name="T28" fmla="*/ 1975 w 2313"/>
              <a:gd name="T29" fmla="*/ 2920 h 3369"/>
              <a:gd name="T30" fmla="*/ 1929 w 2313"/>
              <a:gd name="T31" fmla="*/ 3009 h 3369"/>
              <a:gd name="T32" fmla="*/ 2301 w 2313"/>
              <a:gd name="T33" fmla="*/ 3170 h 3369"/>
              <a:gd name="T34" fmla="*/ 2113 w 2313"/>
              <a:gd name="T35" fmla="*/ 3357 h 3369"/>
              <a:gd name="T36" fmla="*/ 92 w 2313"/>
              <a:gd name="T37" fmla="*/ 3326 h 3369"/>
              <a:gd name="T38" fmla="*/ 3 w 2313"/>
              <a:gd name="T39" fmla="*/ 3108 h 3369"/>
              <a:gd name="T40" fmla="*/ 155 w 2313"/>
              <a:gd name="T41" fmla="*/ 2931 h 3369"/>
              <a:gd name="T42" fmla="*/ 526 w 2313"/>
              <a:gd name="T43" fmla="*/ 2680 h 3369"/>
              <a:gd name="T44" fmla="*/ 553 w 2313"/>
              <a:gd name="T45" fmla="*/ 2585 h 3369"/>
              <a:gd name="T46" fmla="*/ 515 w 2313"/>
              <a:gd name="T47" fmla="*/ 2441 h 3369"/>
              <a:gd name="T48" fmla="*/ 571 w 2313"/>
              <a:gd name="T49" fmla="*/ 2359 h 3369"/>
              <a:gd name="T50" fmla="*/ 509 w 2313"/>
              <a:gd name="T51" fmla="*/ 2201 h 3369"/>
              <a:gd name="T52" fmla="*/ 621 w 2313"/>
              <a:gd name="T53" fmla="*/ 2141 h 3369"/>
              <a:gd name="T54" fmla="*/ 451 w 2313"/>
              <a:gd name="T55" fmla="*/ 2022 h 3369"/>
              <a:gd name="T56" fmla="*/ 1072 w 2313"/>
              <a:gd name="T57" fmla="*/ 1741 h 3369"/>
              <a:gd name="T58" fmla="*/ 1125 w 2313"/>
              <a:gd name="T59" fmla="*/ 2039 h 3369"/>
              <a:gd name="T60" fmla="*/ 1022 w 2313"/>
              <a:gd name="T61" fmla="*/ 2191 h 3369"/>
              <a:gd name="T62" fmla="*/ 1058 w 2313"/>
              <a:gd name="T63" fmla="*/ 2283 h 3369"/>
              <a:gd name="T64" fmla="*/ 1022 w 2313"/>
              <a:gd name="T65" fmla="*/ 2415 h 3369"/>
              <a:gd name="T66" fmla="*/ 1058 w 2313"/>
              <a:gd name="T67" fmla="*/ 2507 h 3369"/>
              <a:gd name="T68" fmla="*/ 1022 w 2313"/>
              <a:gd name="T69" fmla="*/ 2640 h 3369"/>
              <a:gd name="T70" fmla="*/ 1058 w 2313"/>
              <a:gd name="T71" fmla="*/ 2732 h 3369"/>
              <a:gd name="T72" fmla="*/ 1579 w 2313"/>
              <a:gd name="T73" fmla="*/ 2920 h 3369"/>
              <a:gd name="T74" fmla="*/ 1633 w 2313"/>
              <a:gd name="T75" fmla="*/ 1049 h 3369"/>
              <a:gd name="T76" fmla="*/ 1022 w 2313"/>
              <a:gd name="T77" fmla="*/ 1124 h 3369"/>
              <a:gd name="T78" fmla="*/ 1058 w 2313"/>
              <a:gd name="T79" fmla="*/ 1216 h 3369"/>
              <a:gd name="T80" fmla="*/ 1072 w 2313"/>
              <a:gd name="T81" fmla="*/ 1292 h 3369"/>
              <a:gd name="T82" fmla="*/ 1125 w 2313"/>
              <a:gd name="T83" fmla="*/ 1590 h 3369"/>
              <a:gd name="T84" fmla="*/ 475 w 2313"/>
              <a:gd name="T85" fmla="*/ 1618 h 3369"/>
              <a:gd name="T86" fmla="*/ 475 w 2313"/>
              <a:gd name="T87" fmla="*/ 1303 h 3369"/>
              <a:gd name="T88" fmla="*/ 526 w 2313"/>
              <a:gd name="T89" fmla="*/ 1164 h 3369"/>
              <a:gd name="T90" fmla="*/ 553 w 2313"/>
              <a:gd name="T91" fmla="*/ 1069 h 3369"/>
              <a:gd name="T92" fmla="*/ 122 w 2313"/>
              <a:gd name="T93" fmla="*/ 986 h 3369"/>
              <a:gd name="T94" fmla="*/ 0 w 2313"/>
              <a:gd name="T95" fmla="*/ 787 h 3369"/>
              <a:gd name="T96" fmla="*/ 122 w 2313"/>
              <a:gd name="T97" fmla="*/ 587 h 3369"/>
              <a:gd name="T98" fmla="*/ 588 w 2313"/>
              <a:gd name="T99" fmla="*/ 439 h 3369"/>
              <a:gd name="T100" fmla="*/ 326 w 2313"/>
              <a:gd name="T101" fmla="*/ 330 h 3369"/>
              <a:gd name="T102" fmla="*/ 88 w 2313"/>
              <a:gd name="T103" fmla="*/ 391 h 3369"/>
              <a:gd name="T104" fmla="*/ 0 w 2313"/>
              <a:gd name="T105" fmla="*/ 171 h 3369"/>
              <a:gd name="T106" fmla="*/ 115 w 2313"/>
              <a:gd name="T107" fmla="*/ 56 h 3369"/>
              <a:gd name="T108" fmla="*/ 335 w 2313"/>
              <a:gd name="T109" fmla="*/ 143 h 3369"/>
              <a:gd name="T110" fmla="*/ 603 w 2313"/>
              <a:gd name="T111" fmla="*/ 3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13" h="3369">
                <a:moveTo>
                  <a:pt x="734" y="2717"/>
                </a:moveTo>
                <a:lnTo>
                  <a:pt x="734" y="2920"/>
                </a:lnTo>
                <a:lnTo>
                  <a:pt x="847" y="2920"/>
                </a:lnTo>
                <a:lnTo>
                  <a:pt x="847" y="2731"/>
                </a:lnTo>
                <a:lnTo>
                  <a:pt x="734" y="2717"/>
                </a:lnTo>
                <a:close/>
                <a:moveTo>
                  <a:pt x="734" y="2493"/>
                </a:moveTo>
                <a:lnTo>
                  <a:pt x="734" y="2604"/>
                </a:lnTo>
                <a:lnTo>
                  <a:pt x="847" y="2617"/>
                </a:lnTo>
                <a:lnTo>
                  <a:pt x="847" y="2506"/>
                </a:lnTo>
                <a:lnTo>
                  <a:pt x="734" y="2493"/>
                </a:lnTo>
                <a:close/>
                <a:moveTo>
                  <a:pt x="734" y="2268"/>
                </a:moveTo>
                <a:lnTo>
                  <a:pt x="734" y="2379"/>
                </a:lnTo>
                <a:lnTo>
                  <a:pt x="847" y="2393"/>
                </a:lnTo>
                <a:lnTo>
                  <a:pt x="847" y="2282"/>
                </a:lnTo>
                <a:lnTo>
                  <a:pt x="734" y="2268"/>
                </a:lnTo>
                <a:close/>
                <a:moveTo>
                  <a:pt x="734" y="2077"/>
                </a:moveTo>
                <a:lnTo>
                  <a:pt x="734" y="2155"/>
                </a:lnTo>
                <a:lnTo>
                  <a:pt x="847" y="2168"/>
                </a:lnTo>
                <a:lnTo>
                  <a:pt x="847" y="2077"/>
                </a:lnTo>
                <a:lnTo>
                  <a:pt x="734" y="2077"/>
                </a:lnTo>
                <a:close/>
                <a:moveTo>
                  <a:pt x="734" y="1201"/>
                </a:moveTo>
                <a:lnTo>
                  <a:pt x="734" y="1292"/>
                </a:lnTo>
                <a:lnTo>
                  <a:pt x="847" y="1292"/>
                </a:lnTo>
                <a:lnTo>
                  <a:pt x="847" y="1215"/>
                </a:lnTo>
                <a:lnTo>
                  <a:pt x="734" y="1201"/>
                </a:lnTo>
                <a:close/>
                <a:moveTo>
                  <a:pt x="734" y="1012"/>
                </a:moveTo>
                <a:lnTo>
                  <a:pt x="734" y="1088"/>
                </a:lnTo>
                <a:lnTo>
                  <a:pt x="847" y="1102"/>
                </a:lnTo>
                <a:lnTo>
                  <a:pt x="847" y="1012"/>
                </a:lnTo>
                <a:lnTo>
                  <a:pt x="734" y="1012"/>
                </a:lnTo>
                <a:close/>
                <a:moveTo>
                  <a:pt x="621" y="0"/>
                </a:moveTo>
                <a:lnTo>
                  <a:pt x="959" y="0"/>
                </a:lnTo>
                <a:lnTo>
                  <a:pt x="977" y="3"/>
                </a:lnTo>
                <a:lnTo>
                  <a:pt x="993" y="11"/>
                </a:lnTo>
                <a:lnTo>
                  <a:pt x="1005" y="24"/>
                </a:lnTo>
                <a:lnTo>
                  <a:pt x="1013" y="39"/>
                </a:lnTo>
                <a:lnTo>
                  <a:pt x="1015" y="56"/>
                </a:lnTo>
                <a:lnTo>
                  <a:pt x="1015" y="169"/>
                </a:lnTo>
                <a:lnTo>
                  <a:pt x="1805" y="169"/>
                </a:lnTo>
                <a:lnTo>
                  <a:pt x="1808" y="143"/>
                </a:lnTo>
                <a:lnTo>
                  <a:pt x="1818" y="120"/>
                </a:lnTo>
                <a:lnTo>
                  <a:pt x="1831" y="98"/>
                </a:lnTo>
                <a:lnTo>
                  <a:pt x="1849" y="81"/>
                </a:lnTo>
                <a:lnTo>
                  <a:pt x="1870" y="68"/>
                </a:lnTo>
                <a:lnTo>
                  <a:pt x="1894" y="59"/>
                </a:lnTo>
                <a:lnTo>
                  <a:pt x="1920" y="56"/>
                </a:lnTo>
                <a:lnTo>
                  <a:pt x="2028" y="56"/>
                </a:lnTo>
                <a:lnTo>
                  <a:pt x="2055" y="59"/>
                </a:lnTo>
                <a:lnTo>
                  <a:pt x="2080" y="69"/>
                </a:lnTo>
                <a:lnTo>
                  <a:pt x="2100" y="82"/>
                </a:lnTo>
                <a:lnTo>
                  <a:pt x="2119" y="99"/>
                </a:lnTo>
                <a:lnTo>
                  <a:pt x="2132" y="121"/>
                </a:lnTo>
                <a:lnTo>
                  <a:pt x="2140" y="145"/>
                </a:lnTo>
                <a:lnTo>
                  <a:pt x="2143" y="171"/>
                </a:lnTo>
                <a:lnTo>
                  <a:pt x="2143" y="279"/>
                </a:lnTo>
                <a:lnTo>
                  <a:pt x="2140" y="305"/>
                </a:lnTo>
                <a:lnTo>
                  <a:pt x="2132" y="329"/>
                </a:lnTo>
                <a:lnTo>
                  <a:pt x="2119" y="351"/>
                </a:lnTo>
                <a:lnTo>
                  <a:pt x="2100" y="368"/>
                </a:lnTo>
                <a:lnTo>
                  <a:pt x="2080" y="382"/>
                </a:lnTo>
                <a:lnTo>
                  <a:pt x="2055" y="391"/>
                </a:lnTo>
                <a:lnTo>
                  <a:pt x="2028" y="394"/>
                </a:lnTo>
                <a:lnTo>
                  <a:pt x="1920" y="394"/>
                </a:lnTo>
                <a:lnTo>
                  <a:pt x="1894" y="391"/>
                </a:lnTo>
                <a:lnTo>
                  <a:pt x="1870" y="383"/>
                </a:lnTo>
                <a:lnTo>
                  <a:pt x="1849" y="369"/>
                </a:lnTo>
                <a:lnTo>
                  <a:pt x="1831" y="352"/>
                </a:lnTo>
                <a:lnTo>
                  <a:pt x="1818" y="330"/>
                </a:lnTo>
                <a:lnTo>
                  <a:pt x="1808" y="307"/>
                </a:lnTo>
                <a:lnTo>
                  <a:pt x="1805" y="281"/>
                </a:lnTo>
                <a:lnTo>
                  <a:pt x="1015" y="281"/>
                </a:lnTo>
                <a:lnTo>
                  <a:pt x="1015" y="394"/>
                </a:lnTo>
                <a:lnTo>
                  <a:pt x="1013" y="411"/>
                </a:lnTo>
                <a:lnTo>
                  <a:pt x="1005" y="427"/>
                </a:lnTo>
                <a:lnTo>
                  <a:pt x="993" y="439"/>
                </a:lnTo>
                <a:lnTo>
                  <a:pt x="977" y="447"/>
                </a:lnTo>
                <a:lnTo>
                  <a:pt x="959" y="450"/>
                </a:lnTo>
                <a:lnTo>
                  <a:pt x="959" y="562"/>
                </a:lnTo>
                <a:lnTo>
                  <a:pt x="2030" y="562"/>
                </a:lnTo>
                <a:lnTo>
                  <a:pt x="2073" y="565"/>
                </a:lnTo>
                <a:lnTo>
                  <a:pt x="2113" y="574"/>
                </a:lnTo>
                <a:lnTo>
                  <a:pt x="2150" y="588"/>
                </a:lnTo>
                <a:lnTo>
                  <a:pt x="2185" y="608"/>
                </a:lnTo>
                <a:lnTo>
                  <a:pt x="2215" y="631"/>
                </a:lnTo>
                <a:lnTo>
                  <a:pt x="2243" y="659"/>
                </a:lnTo>
                <a:lnTo>
                  <a:pt x="2268" y="689"/>
                </a:lnTo>
                <a:lnTo>
                  <a:pt x="2286" y="724"/>
                </a:lnTo>
                <a:lnTo>
                  <a:pt x="2301" y="762"/>
                </a:lnTo>
                <a:lnTo>
                  <a:pt x="2310" y="801"/>
                </a:lnTo>
                <a:lnTo>
                  <a:pt x="2313" y="843"/>
                </a:lnTo>
                <a:lnTo>
                  <a:pt x="2313" y="2695"/>
                </a:lnTo>
                <a:lnTo>
                  <a:pt x="2087" y="2695"/>
                </a:lnTo>
                <a:lnTo>
                  <a:pt x="2069" y="2698"/>
                </a:lnTo>
                <a:lnTo>
                  <a:pt x="2054" y="2706"/>
                </a:lnTo>
                <a:lnTo>
                  <a:pt x="2042" y="2719"/>
                </a:lnTo>
                <a:lnTo>
                  <a:pt x="2033" y="2734"/>
                </a:lnTo>
                <a:lnTo>
                  <a:pt x="2030" y="2751"/>
                </a:lnTo>
                <a:lnTo>
                  <a:pt x="2033" y="2770"/>
                </a:lnTo>
                <a:lnTo>
                  <a:pt x="2042" y="2785"/>
                </a:lnTo>
                <a:lnTo>
                  <a:pt x="2054" y="2796"/>
                </a:lnTo>
                <a:lnTo>
                  <a:pt x="2069" y="2804"/>
                </a:lnTo>
                <a:lnTo>
                  <a:pt x="2087" y="2808"/>
                </a:lnTo>
                <a:lnTo>
                  <a:pt x="2313" y="2808"/>
                </a:lnTo>
                <a:lnTo>
                  <a:pt x="2313" y="2920"/>
                </a:lnTo>
                <a:lnTo>
                  <a:pt x="1975" y="2920"/>
                </a:lnTo>
                <a:lnTo>
                  <a:pt x="1956" y="2923"/>
                </a:lnTo>
                <a:lnTo>
                  <a:pt x="1941" y="2930"/>
                </a:lnTo>
                <a:lnTo>
                  <a:pt x="1929" y="2943"/>
                </a:lnTo>
                <a:lnTo>
                  <a:pt x="1920" y="2958"/>
                </a:lnTo>
                <a:lnTo>
                  <a:pt x="1918" y="2976"/>
                </a:lnTo>
                <a:lnTo>
                  <a:pt x="1920" y="2994"/>
                </a:lnTo>
                <a:lnTo>
                  <a:pt x="1929" y="3009"/>
                </a:lnTo>
                <a:lnTo>
                  <a:pt x="1941" y="3021"/>
                </a:lnTo>
                <a:lnTo>
                  <a:pt x="1956" y="3029"/>
                </a:lnTo>
                <a:lnTo>
                  <a:pt x="1975" y="3033"/>
                </a:lnTo>
                <a:lnTo>
                  <a:pt x="2313" y="3033"/>
                </a:lnTo>
                <a:lnTo>
                  <a:pt x="2313" y="3089"/>
                </a:lnTo>
                <a:lnTo>
                  <a:pt x="2310" y="3130"/>
                </a:lnTo>
                <a:lnTo>
                  <a:pt x="2301" y="3170"/>
                </a:lnTo>
                <a:lnTo>
                  <a:pt x="2286" y="3206"/>
                </a:lnTo>
                <a:lnTo>
                  <a:pt x="2268" y="3241"/>
                </a:lnTo>
                <a:lnTo>
                  <a:pt x="2243" y="3273"/>
                </a:lnTo>
                <a:lnTo>
                  <a:pt x="2215" y="3300"/>
                </a:lnTo>
                <a:lnTo>
                  <a:pt x="2185" y="3324"/>
                </a:lnTo>
                <a:lnTo>
                  <a:pt x="2150" y="3342"/>
                </a:lnTo>
                <a:lnTo>
                  <a:pt x="2113" y="3357"/>
                </a:lnTo>
                <a:lnTo>
                  <a:pt x="2073" y="3366"/>
                </a:lnTo>
                <a:lnTo>
                  <a:pt x="2030" y="3369"/>
                </a:lnTo>
                <a:lnTo>
                  <a:pt x="226" y="3369"/>
                </a:lnTo>
                <a:lnTo>
                  <a:pt x="189" y="3366"/>
                </a:lnTo>
                <a:lnTo>
                  <a:pt x="155" y="3358"/>
                </a:lnTo>
                <a:lnTo>
                  <a:pt x="122" y="3343"/>
                </a:lnTo>
                <a:lnTo>
                  <a:pt x="92" y="3326"/>
                </a:lnTo>
                <a:lnTo>
                  <a:pt x="67" y="3304"/>
                </a:lnTo>
                <a:lnTo>
                  <a:pt x="44" y="3277"/>
                </a:lnTo>
                <a:lnTo>
                  <a:pt x="26" y="3247"/>
                </a:lnTo>
                <a:lnTo>
                  <a:pt x="11" y="3216"/>
                </a:lnTo>
                <a:lnTo>
                  <a:pt x="3" y="3181"/>
                </a:lnTo>
                <a:lnTo>
                  <a:pt x="0" y="3144"/>
                </a:lnTo>
                <a:lnTo>
                  <a:pt x="3" y="3108"/>
                </a:lnTo>
                <a:lnTo>
                  <a:pt x="11" y="3073"/>
                </a:lnTo>
                <a:lnTo>
                  <a:pt x="26" y="3042"/>
                </a:lnTo>
                <a:lnTo>
                  <a:pt x="44" y="3012"/>
                </a:lnTo>
                <a:lnTo>
                  <a:pt x="67" y="2985"/>
                </a:lnTo>
                <a:lnTo>
                  <a:pt x="92" y="2963"/>
                </a:lnTo>
                <a:lnTo>
                  <a:pt x="122" y="2945"/>
                </a:lnTo>
                <a:lnTo>
                  <a:pt x="155" y="2931"/>
                </a:lnTo>
                <a:lnTo>
                  <a:pt x="189" y="2923"/>
                </a:lnTo>
                <a:lnTo>
                  <a:pt x="226" y="2920"/>
                </a:lnTo>
                <a:lnTo>
                  <a:pt x="621" y="2920"/>
                </a:lnTo>
                <a:lnTo>
                  <a:pt x="621" y="2703"/>
                </a:lnTo>
                <a:lnTo>
                  <a:pt x="557" y="2695"/>
                </a:lnTo>
                <a:lnTo>
                  <a:pt x="540" y="2690"/>
                </a:lnTo>
                <a:lnTo>
                  <a:pt x="526" y="2680"/>
                </a:lnTo>
                <a:lnTo>
                  <a:pt x="515" y="2666"/>
                </a:lnTo>
                <a:lnTo>
                  <a:pt x="509" y="2650"/>
                </a:lnTo>
                <a:lnTo>
                  <a:pt x="509" y="2633"/>
                </a:lnTo>
                <a:lnTo>
                  <a:pt x="514" y="2615"/>
                </a:lnTo>
                <a:lnTo>
                  <a:pt x="523" y="2601"/>
                </a:lnTo>
                <a:lnTo>
                  <a:pt x="537" y="2590"/>
                </a:lnTo>
                <a:lnTo>
                  <a:pt x="553" y="2585"/>
                </a:lnTo>
                <a:lnTo>
                  <a:pt x="571" y="2584"/>
                </a:lnTo>
                <a:lnTo>
                  <a:pt x="621" y="2590"/>
                </a:lnTo>
                <a:lnTo>
                  <a:pt x="621" y="2478"/>
                </a:lnTo>
                <a:lnTo>
                  <a:pt x="557" y="2470"/>
                </a:lnTo>
                <a:lnTo>
                  <a:pt x="540" y="2465"/>
                </a:lnTo>
                <a:lnTo>
                  <a:pt x="526" y="2456"/>
                </a:lnTo>
                <a:lnTo>
                  <a:pt x="515" y="2441"/>
                </a:lnTo>
                <a:lnTo>
                  <a:pt x="509" y="2426"/>
                </a:lnTo>
                <a:lnTo>
                  <a:pt x="509" y="2408"/>
                </a:lnTo>
                <a:lnTo>
                  <a:pt x="514" y="2390"/>
                </a:lnTo>
                <a:lnTo>
                  <a:pt x="523" y="2376"/>
                </a:lnTo>
                <a:lnTo>
                  <a:pt x="537" y="2366"/>
                </a:lnTo>
                <a:lnTo>
                  <a:pt x="553" y="2360"/>
                </a:lnTo>
                <a:lnTo>
                  <a:pt x="571" y="2359"/>
                </a:lnTo>
                <a:lnTo>
                  <a:pt x="621" y="2365"/>
                </a:lnTo>
                <a:lnTo>
                  <a:pt x="621" y="2253"/>
                </a:lnTo>
                <a:lnTo>
                  <a:pt x="557" y="2246"/>
                </a:lnTo>
                <a:lnTo>
                  <a:pt x="540" y="2241"/>
                </a:lnTo>
                <a:lnTo>
                  <a:pt x="526" y="2231"/>
                </a:lnTo>
                <a:lnTo>
                  <a:pt x="515" y="2217"/>
                </a:lnTo>
                <a:lnTo>
                  <a:pt x="509" y="2201"/>
                </a:lnTo>
                <a:lnTo>
                  <a:pt x="509" y="2183"/>
                </a:lnTo>
                <a:lnTo>
                  <a:pt x="514" y="2166"/>
                </a:lnTo>
                <a:lnTo>
                  <a:pt x="523" y="2152"/>
                </a:lnTo>
                <a:lnTo>
                  <a:pt x="537" y="2141"/>
                </a:lnTo>
                <a:lnTo>
                  <a:pt x="553" y="2136"/>
                </a:lnTo>
                <a:lnTo>
                  <a:pt x="571" y="2135"/>
                </a:lnTo>
                <a:lnTo>
                  <a:pt x="621" y="2141"/>
                </a:lnTo>
                <a:lnTo>
                  <a:pt x="621" y="2077"/>
                </a:lnTo>
                <a:lnTo>
                  <a:pt x="508" y="2077"/>
                </a:lnTo>
                <a:lnTo>
                  <a:pt x="490" y="2075"/>
                </a:lnTo>
                <a:lnTo>
                  <a:pt x="475" y="2067"/>
                </a:lnTo>
                <a:lnTo>
                  <a:pt x="462" y="2055"/>
                </a:lnTo>
                <a:lnTo>
                  <a:pt x="454" y="2039"/>
                </a:lnTo>
                <a:lnTo>
                  <a:pt x="451" y="2022"/>
                </a:lnTo>
                <a:lnTo>
                  <a:pt x="451" y="1797"/>
                </a:lnTo>
                <a:lnTo>
                  <a:pt x="454" y="1780"/>
                </a:lnTo>
                <a:lnTo>
                  <a:pt x="462" y="1764"/>
                </a:lnTo>
                <a:lnTo>
                  <a:pt x="475" y="1752"/>
                </a:lnTo>
                <a:lnTo>
                  <a:pt x="490" y="1744"/>
                </a:lnTo>
                <a:lnTo>
                  <a:pt x="508" y="1741"/>
                </a:lnTo>
                <a:lnTo>
                  <a:pt x="1072" y="1741"/>
                </a:lnTo>
                <a:lnTo>
                  <a:pt x="1090" y="1744"/>
                </a:lnTo>
                <a:lnTo>
                  <a:pt x="1106" y="1752"/>
                </a:lnTo>
                <a:lnTo>
                  <a:pt x="1118" y="1764"/>
                </a:lnTo>
                <a:lnTo>
                  <a:pt x="1125" y="1780"/>
                </a:lnTo>
                <a:lnTo>
                  <a:pt x="1128" y="1797"/>
                </a:lnTo>
                <a:lnTo>
                  <a:pt x="1128" y="2022"/>
                </a:lnTo>
                <a:lnTo>
                  <a:pt x="1125" y="2039"/>
                </a:lnTo>
                <a:lnTo>
                  <a:pt x="1118" y="2055"/>
                </a:lnTo>
                <a:lnTo>
                  <a:pt x="1106" y="2067"/>
                </a:lnTo>
                <a:lnTo>
                  <a:pt x="1090" y="2075"/>
                </a:lnTo>
                <a:lnTo>
                  <a:pt x="1072" y="2077"/>
                </a:lnTo>
                <a:lnTo>
                  <a:pt x="959" y="2077"/>
                </a:lnTo>
                <a:lnTo>
                  <a:pt x="959" y="2183"/>
                </a:lnTo>
                <a:lnTo>
                  <a:pt x="1022" y="2191"/>
                </a:lnTo>
                <a:lnTo>
                  <a:pt x="1040" y="2196"/>
                </a:lnTo>
                <a:lnTo>
                  <a:pt x="1054" y="2205"/>
                </a:lnTo>
                <a:lnTo>
                  <a:pt x="1065" y="2218"/>
                </a:lnTo>
                <a:lnTo>
                  <a:pt x="1071" y="2235"/>
                </a:lnTo>
                <a:lnTo>
                  <a:pt x="1072" y="2253"/>
                </a:lnTo>
                <a:lnTo>
                  <a:pt x="1067" y="2270"/>
                </a:lnTo>
                <a:lnTo>
                  <a:pt x="1058" y="2283"/>
                </a:lnTo>
                <a:lnTo>
                  <a:pt x="1046" y="2293"/>
                </a:lnTo>
                <a:lnTo>
                  <a:pt x="1032" y="2300"/>
                </a:lnTo>
                <a:lnTo>
                  <a:pt x="1015" y="2302"/>
                </a:lnTo>
                <a:lnTo>
                  <a:pt x="1009" y="2302"/>
                </a:lnTo>
                <a:lnTo>
                  <a:pt x="959" y="2296"/>
                </a:lnTo>
                <a:lnTo>
                  <a:pt x="959" y="2408"/>
                </a:lnTo>
                <a:lnTo>
                  <a:pt x="1022" y="2415"/>
                </a:lnTo>
                <a:lnTo>
                  <a:pt x="1040" y="2420"/>
                </a:lnTo>
                <a:lnTo>
                  <a:pt x="1054" y="2430"/>
                </a:lnTo>
                <a:lnTo>
                  <a:pt x="1065" y="2443"/>
                </a:lnTo>
                <a:lnTo>
                  <a:pt x="1071" y="2460"/>
                </a:lnTo>
                <a:lnTo>
                  <a:pt x="1072" y="2478"/>
                </a:lnTo>
                <a:lnTo>
                  <a:pt x="1067" y="2494"/>
                </a:lnTo>
                <a:lnTo>
                  <a:pt x="1058" y="2507"/>
                </a:lnTo>
                <a:lnTo>
                  <a:pt x="1046" y="2518"/>
                </a:lnTo>
                <a:lnTo>
                  <a:pt x="1032" y="2524"/>
                </a:lnTo>
                <a:lnTo>
                  <a:pt x="1015" y="2527"/>
                </a:lnTo>
                <a:lnTo>
                  <a:pt x="1009" y="2526"/>
                </a:lnTo>
                <a:lnTo>
                  <a:pt x="959" y="2520"/>
                </a:lnTo>
                <a:lnTo>
                  <a:pt x="959" y="2632"/>
                </a:lnTo>
                <a:lnTo>
                  <a:pt x="1022" y="2640"/>
                </a:lnTo>
                <a:lnTo>
                  <a:pt x="1040" y="2645"/>
                </a:lnTo>
                <a:lnTo>
                  <a:pt x="1054" y="2654"/>
                </a:lnTo>
                <a:lnTo>
                  <a:pt x="1065" y="2668"/>
                </a:lnTo>
                <a:lnTo>
                  <a:pt x="1071" y="2685"/>
                </a:lnTo>
                <a:lnTo>
                  <a:pt x="1072" y="2702"/>
                </a:lnTo>
                <a:lnTo>
                  <a:pt x="1067" y="2719"/>
                </a:lnTo>
                <a:lnTo>
                  <a:pt x="1058" y="2732"/>
                </a:lnTo>
                <a:lnTo>
                  <a:pt x="1046" y="2742"/>
                </a:lnTo>
                <a:lnTo>
                  <a:pt x="1032" y="2749"/>
                </a:lnTo>
                <a:lnTo>
                  <a:pt x="1015" y="2751"/>
                </a:lnTo>
                <a:lnTo>
                  <a:pt x="1009" y="2751"/>
                </a:lnTo>
                <a:lnTo>
                  <a:pt x="959" y="2745"/>
                </a:lnTo>
                <a:lnTo>
                  <a:pt x="959" y="2920"/>
                </a:lnTo>
                <a:lnTo>
                  <a:pt x="1579" y="2920"/>
                </a:lnTo>
                <a:lnTo>
                  <a:pt x="1598" y="2917"/>
                </a:lnTo>
                <a:lnTo>
                  <a:pt x="1613" y="2909"/>
                </a:lnTo>
                <a:lnTo>
                  <a:pt x="1626" y="2897"/>
                </a:lnTo>
                <a:lnTo>
                  <a:pt x="1633" y="2881"/>
                </a:lnTo>
                <a:lnTo>
                  <a:pt x="1636" y="2864"/>
                </a:lnTo>
                <a:lnTo>
                  <a:pt x="1636" y="1067"/>
                </a:lnTo>
                <a:lnTo>
                  <a:pt x="1633" y="1049"/>
                </a:lnTo>
                <a:lnTo>
                  <a:pt x="1626" y="1034"/>
                </a:lnTo>
                <a:lnTo>
                  <a:pt x="1613" y="1022"/>
                </a:lnTo>
                <a:lnTo>
                  <a:pt x="1598" y="1014"/>
                </a:lnTo>
                <a:lnTo>
                  <a:pt x="1579" y="1012"/>
                </a:lnTo>
                <a:lnTo>
                  <a:pt x="959" y="1012"/>
                </a:lnTo>
                <a:lnTo>
                  <a:pt x="959" y="1116"/>
                </a:lnTo>
                <a:lnTo>
                  <a:pt x="1022" y="1124"/>
                </a:lnTo>
                <a:lnTo>
                  <a:pt x="1040" y="1129"/>
                </a:lnTo>
                <a:lnTo>
                  <a:pt x="1054" y="1138"/>
                </a:lnTo>
                <a:lnTo>
                  <a:pt x="1065" y="1153"/>
                </a:lnTo>
                <a:lnTo>
                  <a:pt x="1071" y="1168"/>
                </a:lnTo>
                <a:lnTo>
                  <a:pt x="1072" y="1187"/>
                </a:lnTo>
                <a:lnTo>
                  <a:pt x="1067" y="1203"/>
                </a:lnTo>
                <a:lnTo>
                  <a:pt x="1058" y="1216"/>
                </a:lnTo>
                <a:lnTo>
                  <a:pt x="1046" y="1226"/>
                </a:lnTo>
                <a:lnTo>
                  <a:pt x="1032" y="1234"/>
                </a:lnTo>
                <a:lnTo>
                  <a:pt x="1015" y="1236"/>
                </a:lnTo>
                <a:lnTo>
                  <a:pt x="1009" y="1236"/>
                </a:lnTo>
                <a:lnTo>
                  <a:pt x="959" y="1229"/>
                </a:lnTo>
                <a:lnTo>
                  <a:pt x="959" y="1292"/>
                </a:lnTo>
                <a:lnTo>
                  <a:pt x="1072" y="1292"/>
                </a:lnTo>
                <a:lnTo>
                  <a:pt x="1090" y="1295"/>
                </a:lnTo>
                <a:lnTo>
                  <a:pt x="1106" y="1303"/>
                </a:lnTo>
                <a:lnTo>
                  <a:pt x="1118" y="1314"/>
                </a:lnTo>
                <a:lnTo>
                  <a:pt x="1125" y="1331"/>
                </a:lnTo>
                <a:lnTo>
                  <a:pt x="1128" y="1348"/>
                </a:lnTo>
                <a:lnTo>
                  <a:pt x="1128" y="1572"/>
                </a:lnTo>
                <a:lnTo>
                  <a:pt x="1125" y="1590"/>
                </a:lnTo>
                <a:lnTo>
                  <a:pt x="1118" y="1606"/>
                </a:lnTo>
                <a:lnTo>
                  <a:pt x="1106" y="1618"/>
                </a:lnTo>
                <a:lnTo>
                  <a:pt x="1090" y="1626"/>
                </a:lnTo>
                <a:lnTo>
                  <a:pt x="1072" y="1628"/>
                </a:lnTo>
                <a:lnTo>
                  <a:pt x="508" y="1628"/>
                </a:lnTo>
                <a:lnTo>
                  <a:pt x="490" y="1626"/>
                </a:lnTo>
                <a:lnTo>
                  <a:pt x="475" y="1618"/>
                </a:lnTo>
                <a:lnTo>
                  <a:pt x="462" y="1606"/>
                </a:lnTo>
                <a:lnTo>
                  <a:pt x="454" y="1590"/>
                </a:lnTo>
                <a:lnTo>
                  <a:pt x="451" y="1572"/>
                </a:lnTo>
                <a:lnTo>
                  <a:pt x="451" y="1348"/>
                </a:lnTo>
                <a:lnTo>
                  <a:pt x="454" y="1331"/>
                </a:lnTo>
                <a:lnTo>
                  <a:pt x="462" y="1314"/>
                </a:lnTo>
                <a:lnTo>
                  <a:pt x="475" y="1303"/>
                </a:lnTo>
                <a:lnTo>
                  <a:pt x="490" y="1295"/>
                </a:lnTo>
                <a:lnTo>
                  <a:pt x="508" y="1292"/>
                </a:lnTo>
                <a:lnTo>
                  <a:pt x="621" y="1292"/>
                </a:lnTo>
                <a:lnTo>
                  <a:pt x="621" y="1187"/>
                </a:lnTo>
                <a:lnTo>
                  <a:pt x="557" y="1179"/>
                </a:lnTo>
                <a:lnTo>
                  <a:pt x="540" y="1174"/>
                </a:lnTo>
                <a:lnTo>
                  <a:pt x="526" y="1164"/>
                </a:lnTo>
                <a:lnTo>
                  <a:pt x="515" y="1151"/>
                </a:lnTo>
                <a:lnTo>
                  <a:pt x="509" y="1134"/>
                </a:lnTo>
                <a:lnTo>
                  <a:pt x="509" y="1116"/>
                </a:lnTo>
                <a:lnTo>
                  <a:pt x="514" y="1100"/>
                </a:lnTo>
                <a:lnTo>
                  <a:pt x="523" y="1085"/>
                </a:lnTo>
                <a:lnTo>
                  <a:pt x="537" y="1074"/>
                </a:lnTo>
                <a:lnTo>
                  <a:pt x="553" y="1069"/>
                </a:lnTo>
                <a:lnTo>
                  <a:pt x="571" y="1068"/>
                </a:lnTo>
                <a:lnTo>
                  <a:pt x="621" y="1074"/>
                </a:lnTo>
                <a:lnTo>
                  <a:pt x="621" y="1012"/>
                </a:lnTo>
                <a:lnTo>
                  <a:pt x="226" y="1012"/>
                </a:lnTo>
                <a:lnTo>
                  <a:pt x="189" y="1009"/>
                </a:lnTo>
                <a:lnTo>
                  <a:pt x="155" y="999"/>
                </a:lnTo>
                <a:lnTo>
                  <a:pt x="122" y="986"/>
                </a:lnTo>
                <a:lnTo>
                  <a:pt x="92" y="968"/>
                </a:lnTo>
                <a:lnTo>
                  <a:pt x="67" y="945"/>
                </a:lnTo>
                <a:lnTo>
                  <a:pt x="44" y="920"/>
                </a:lnTo>
                <a:lnTo>
                  <a:pt x="26" y="890"/>
                </a:lnTo>
                <a:lnTo>
                  <a:pt x="11" y="857"/>
                </a:lnTo>
                <a:lnTo>
                  <a:pt x="3" y="823"/>
                </a:lnTo>
                <a:lnTo>
                  <a:pt x="0" y="787"/>
                </a:lnTo>
                <a:lnTo>
                  <a:pt x="3" y="750"/>
                </a:lnTo>
                <a:lnTo>
                  <a:pt x="11" y="716"/>
                </a:lnTo>
                <a:lnTo>
                  <a:pt x="26" y="683"/>
                </a:lnTo>
                <a:lnTo>
                  <a:pt x="44" y="654"/>
                </a:lnTo>
                <a:lnTo>
                  <a:pt x="67" y="628"/>
                </a:lnTo>
                <a:lnTo>
                  <a:pt x="92" y="606"/>
                </a:lnTo>
                <a:lnTo>
                  <a:pt x="122" y="587"/>
                </a:lnTo>
                <a:lnTo>
                  <a:pt x="155" y="574"/>
                </a:lnTo>
                <a:lnTo>
                  <a:pt x="189" y="565"/>
                </a:lnTo>
                <a:lnTo>
                  <a:pt x="226" y="562"/>
                </a:lnTo>
                <a:lnTo>
                  <a:pt x="621" y="562"/>
                </a:lnTo>
                <a:lnTo>
                  <a:pt x="621" y="450"/>
                </a:lnTo>
                <a:lnTo>
                  <a:pt x="603" y="447"/>
                </a:lnTo>
                <a:lnTo>
                  <a:pt x="588" y="439"/>
                </a:lnTo>
                <a:lnTo>
                  <a:pt x="575" y="427"/>
                </a:lnTo>
                <a:lnTo>
                  <a:pt x="567" y="411"/>
                </a:lnTo>
                <a:lnTo>
                  <a:pt x="564" y="394"/>
                </a:lnTo>
                <a:lnTo>
                  <a:pt x="564" y="281"/>
                </a:lnTo>
                <a:lnTo>
                  <a:pt x="338" y="281"/>
                </a:lnTo>
                <a:lnTo>
                  <a:pt x="335" y="307"/>
                </a:lnTo>
                <a:lnTo>
                  <a:pt x="326" y="330"/>
                </a:lnTo>
                <a:lnTo>
                  <a:pt x="312" y="352"/>
                </a:lnTo>
                <a:lnTo>
                  <a:pt x="295" y="369"/>
                </a:lnTo>
                <a:lnTo>
                  <a:pt x="273" y="383"/>
                </a:lnTo>
                <a:lnTo>
                  <a:pt x="250" y="391"/>
                </a:lnTo>
                <a:lnTo>
                  <a:pt x="224" y="394"/>
                </a:lnTo>
                <a:lnTo>
                  <a:pt x="115" y="394"/>
                </a:lnTo>
                <a:lnTo>
                  <a:pt x="88" y="391"/>
                </a:lnTo>
                <a:lnTo>
                  <a:pt x="65" y="382"/>
                </a:lnTo>
                <a:lnTo>
                  <a:pt x="43" y="368"/>
                </a:lnTo>
                <a:lnTo>
                  <a:pt x="26" y="351"/>
                </a:lnTo>
                <a:lnTo>
                  <a:pt x="12" y="329"/>
                </a:lnTo>
                <a:lnTo>
                  <a:pt x="3" y="305"/>
                </a:lnTo>
                <a:lnTo>
                  <a:pt x="0" y="279"/>
                </a:lnTo>
                <a:lnTo>
                  <a:pt x="0" y="171"/>
                </a:lnTo>
                <a:lnTo>
                  <a:pt x="3" y="145"/>
                </a:lnTo>
                <a:lnTo>
                  <a:pt x="12" y="121"/>
                </a:lnTo>
                <a:lnTo>
                  <a:pt x="26" y="99"/>
                </a:lnTo>
                <a:lnTo>
                  <a:pt x="43" y="82"/>
                </a:lnTo>
                <a:lnTo>
                  <a:pt x="65" y="69"/>
                </a:lnTo>
                <a:lnTo>
                  <a:pt x="88" y="59"/>
                </a:lnTo>
                <a:lnTo>
                  <a:pt x="115" y="56"/>
                </a:lnTo>
                <a:lnTo>
                  <a:pt x="224" y="56"/>
                </a:lnTo>
                <a:lnTo>
                  <a:pt x="250" y="59"/>
                </a:lnTo>
                <a:lnTo>
                  <a:pt x="273" y="68"/>
                </a:lnTo>
                <a:lnTo>
                  <a:pt x="295" y="81"/>
                </a:lnTo>
                <a:lnTo>
                  <a:pt x="312" y="98"/>
                </a:lnTo>
                <a:lnTo>
                  <a:pt x="326" y="120"/>
                </a:lnTo>
                <a:lnTo>
                  <a:pt x="335" y="143"/>
                </a:lnTo>
                <a:lnTo>
                  <a:pt x="338" y="169"/>
                </a:lnTo>
                <a:lnTo>
                  <a:pt x="564" y="169"/>
                </a:lnTo>
                <a:lnTo>
                  <a:pt x="564" y="56"/>
                </a:lnTo>
                <a:lnTo>
                  <a:pt x="567" y="39"/>
                </a:lnTo>
                <a:lnTo>
                  <a:pt x="575" y="24"/>
                </a:lnTo>
                <a:lnTo>
                  <a:pt x="588" y="11"/>
                </a:lnTo>
                <a:lnTo>
                  <a:pt x="603" y="3"/>
                </a:lnTo>
                <a:lnTo>
                  <a:pt x="6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" name="Freeform 212"/>
          <p:cNvSpPr>
            <a:spLocks noEditPoints="1"/>
          </p:cNvSpPr>
          <p:nvPr/>
        </p:nvSpPr>
        <p:spPr bwMode="auto">
          <a:xfrm>
            <a:off x="5329940" y="2767013"/>
            <a:ext cx="587375" cy="400050"/>
          </a:xfrm>
          <a:custGeom>
            <a:avLst/>
            <a:gdLst>
              <a:gd name="T0" fmla="*/ 2251 w 3327"/>
              <a:gd name="T1" fmla="*/ 721 h 2272"/>
              <a:gd name="T2" fmla="*/ 2051 w 3327"/>
              <a:gd name="T3" fmla="*/ 832 h 2272"/>
              <a:gd name="T4" fmla="*/ 1164 w 3327"/>
              <a:gd name="T5" fmla="*/ 832 h 2272"/>
              <a:gd name="T6" fmla="*/ 982 w 3327"/>
              <a:gd name="T7" fmla="*/ 721 h 2272"/>
              <a:gd name="T8" fmla="*/ 665 w 3327"/>
              <a:gd name="T9" fmla="*/ 721 h 2272"/>
              <a:gd name="T10" fmla="*/ 111 w 3327"/>
              <a:gd name="T11" fmla="*/ 777 h 2272"/>
              <a:gd name="T12" fmla="*/ 222 w 3327"/>
              <a:gd name="T13" fmla="*/ 832 h 2272"/>
              <a:gd name="T14" fmla="*/ 545 w 3327"/>
              <a:gd name="T15" fmla="*/ 25 h 2272"/>
              <a:gd name="T16" fmla="*/ 663 w 3327"/>
              <a:gd name="T17" fmla="*/ 187 h 2272"/>
              <a:gd name="T18" fmla="*/ 787 w 3327"/>
              <a:gd name="T19" fmla="*/ 520 h 2272"/>
              <a:gd name="T20" fmla="*/ 871 w 3327"/>
              <a:gd name="T21" fmla="*/ 515 h 2272"/>
              <a:gd name="T22" fmla="*/ 998 w 3327"/>
              <a:gd name="T23" fmla="*/ 549 h 2272"/>
              <a:gd name="T24" fmla="*/ 1078 w 3327"/>
              <a:gd name="T25" fmla="*/ 505 h 2272"/>
              <a:gd name="T26" fmla="*/ 1164 w 3327"/>
              <a:gd name="T27" fmla="*/ 610 h 2272"/>
              <a:gd name="T28" fmla="*/ 1220 w 3327"/>
              <a:gd name="T29" fmla="*/ 444 h 2272"/>
              <a:gd name="T30" fmla="*/ 1497 w 3327"/>
              <a:gd name="T31" fmla="*/ 499 h 2272"/>
              <a:gd name="T32" fmla="*/ 1442 w 3327"/>
              <a:gd name="T33" fmla="*/ 1108 h 2272"/>
              <a:gd name="T34" fmla="*/ 1164 w 3327"/>
              <a:gd name="T35" fmla="*/ 1053 h 2272"/>
              <a:gd name="T36" fmla="*/ 1028 w 3327"/>
              <a:gd name="T37" fmla="*/ 1044 h 2272"/>
              <a:gd name="T38" fmla="*/ 949 w 3327"/>
              <a:gd name="T39" fmla="*/ 1025 h 2272"/>
              <a:gd name="T40" fmla="*/ 826 w 3327"/>
              <a:gd name="T41" fmla="*/ 1020 h 2272"/>
              <a:gd name="T42" fmla="*/ 753 w 3327"/>
              <a:gd name="T43" fmla="*/ 1048 h 2272"/>
              <a:gd name="T44" fmla="*/ 665 w 3327"/>
              <a:gd name="T45" fmla="*/ 942 h 2272"/>
              <a:gd name="T46" fmla="*/ 2327 w 3327"/>
              <a:gd name="T47" fmla="*/ 1570 h 2272"/>
              <a:gd name="T48" fmla="*/ 2204 w 3327"/>
              <a:gd name="T49" fmla="*/ 1033 h 2272"/>
              <a:gd name="T50" fmla="*/ 2124 w 3327"/>
              <a:gd name="T51" fmla="*/ 1038 h 2272"/>
              <a:gd name="T52" fmla="*/ 2051 w 3327"/>
              <a:gd name="T53" fmla="*/ 1053 h 2272"/>
              <a:gd name="T54" fmla="*/ 1775 w 3327"/>
              <a:gd name="T55" fmla="*/ 1108 h 2272"/>
              <a:gd name="T56" fmla="*/ 1719 w 3327"/>
              <a:gd name="T57" fmla="*/ 499 h 2272"/>
              <a:gd name="T58" fmla="*/ 1996 w 3327"/>
              <a:gd name="T59" fmla="*/ 444 h 2272"/>
              <a:gd name="T60" fmla="*/ 2051 w 3327"/>
              <a:gd name="T61" fmla="*/ 610 h 2272"/>
              <a:gd name="T62" fmla="*/ 2200 w 3327"/>
              <a:gd name="T63" fmla="*/ 502 h 2272"/>
              <a:gd name="T64" fmla="*/ 2280 w 3327"/>
              <a:gd name="T65" fmla="*/ 544 h 2272"/>
              <a:gd name="T66" fmla="*/ 2346 w 3327"/>
              <a:gd name="T67" fmla="*/ 152 h 2272"/>
              <a:gd name="T68" fmla="*/ 2486 w 3327"/>
              <a:gd name="T69" fmla="*/ 11 h 2272"/>
              <a:gd name="T70" fmla="*/ 2687 w 3327"/>
              <a:gd name="T71" fmla="*/ 43 h 2272"/>
              <a:gd name="T72" fmla="*/ 2778 w 3327"/>
              <a:gd name="T73" fmla="*/ 222 h 2272"/>
              <a:gd name="T74" fmla="*/ 2926 w 3327"/>
              <a:gd name="T75" fmla="*/ 557 h 2272"/>
              <a:gd name="T76" fmla="*/ 2986 w 3327"/>
              <a:gd name="T77" fmla="*/ 309 h 2272"/>
              <a:gd name="T78" fmla="*/ 2948 w 3327"/>
              <a:gd name="T79" fmla="*/ 86 h 2272"/>
              <a:gd name="T80" fmla="*/ 3056 w 3327"/>
              <a:gd name="T81" fmla="*/ 0 h 2272"/>
              <a:gd name="T82" fmla="*/ 3260 w 3327"/>
              <a:gd name="T83" fmla="*/ 63 h 2272"/>
              <a:gd name="T84" fmla="*/ 3247 w 3327"/>
              <a:gd name="T85" fmla="*/ 291 h 2272"/>
              <a:gd name="T86" fmla="*/ 3271 w 3327"/>
              <a:gd name="T87" fmla="*/ 555 h 2272"/>
              <a:gd name="T88" fmla="*/ 3327 w 3327"/>
              <a:gd name="T89" fmla="*/ 610 h 2272"/>
              <a:gd name="T90" fmla="*/ 3271 w 3327"/>
              <a:gd name="T91" fmla="*/ 997 h 2272"/>
              <a:gd name="T92" fmla="*/ 3247 w 3327"/>
              <a:gd name="T93" fmla="*/ 1815 h 2272"/>
              <a:gd name="T94" fmla="*/ 3260 w 3327"/>
              <a:gd name="T95" fmla="*/ 2044 h 2272"/>
              <a:gd name="T96" fmla="*/ 3050 w 3327"/>
              <a:gd name="T97" fmla="*/ 2107 h 2272"/>
              <a:gd name="T98" fmla="*/ 2943 w 3327"/>
              <a:gd name="T99" fmla="*/ 2021 h 2272"/>
              <a:gd name="T100" fmla="*/ 2981 w 3327"/>
              <a:gd name="T101" fmla="*/ 1798 h 2272"/>
              <a:gd name="T102" fmla="*/ 2920 w 3327"/>
              <a:gd name="T103" fmla="*/ 995 h 2272"/>
              <a:gd name="T104" fmla="*/ 2773 w 3327"/>
              <a:gd name="T105" fmla="*/ 1996 h 2272"/>
              <a:gd name="T106" fmla="*/ 2678 w 3327"/>
              <a:gd name="T107" fmla="*/ 2205 h 2272"/>
              <a:gd name="T108" fmla="*/ 500 w 3327"/>
              <a:gd name="T109" fmla="*/ 2272 h 2272"/>
              <a:gd name="T110" fmla="*/ 290 w 3327"/>
              <a:gd name="T111" fmla="*/ 2178 h 2272"/>
              <a:gd name="T112" fmla="*/ 222 w 3327"/>
              <a:gd name="T113" fmla="*/ 942 h 2272"/>
              <a:gd name="T114" fmla="*/ 38 w 3327"/>
              <a:gd name="T115" fmla="*/ 884 h 2272"/>
              <a:gd name="T116" fmla="*/ 10 w 3327"/>
              <a:gd name="T117" fmla="*/ 717 h 2272"/>
              <a:gd name="T118" fmla="*/ 136 w 3327"/>
              <a:gd name="T119" fmla="*/ 612 h 2272"/>
              <a:gd name="T120" fmla="*/ 246 w 3327"/>
              <a:gd name="T121" fmla="*/ 120 h 2272"/>
              <a:gd name="T122" fmla="*/ 408 w 3327"/>
              <a:gd name="T123" fmla="*/ 3 h 2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27" h="2272">
                <a:moveTo>
                  <a:pt x="2773" y="721"/>
                </a:moveTo>
                <a:lnTo>
                  <a:pt x="2773" y="832"/>
                </a:lnTo>
                <a:lnTo>
                  <a:pt x="2884" y="832"/>
                </a:lnTo>
                <a:lnTo>
                  <a:pt x="2884" y="721"/>
                </a:lnTo>
                <a:lnTo>
                  <a:pt x="2773" y="721"/>
                </a:lnTo>
                <a:close/>
                <a:moveTo>
                  <a:pt x="2251" y="721"/>
                </a:moveTo>
                <a:lnTo>
                  <a:pt x="2240" y="832"/>
                </a:lnTo>
                <a:lnTo>
                  <a:pt x="2329" y="832"/>
                </a:lnTo>
                <a:lnTo>
                  <a:pt x="2329" y="721"/>
                </a:lnTo>
                <a:lnTo>
                  <a:pt x="2251" y="721"/>
                </a:lnTo>
                <a:close/>
                <a:moveTo>
                  <a:pt x="2051" y="721"/>
                </a:moveTo>
                <a:lnTo>
                  <a:pt x="2051" y="832"/>
                </a:lnTo>
                <a:lnTo>
                  <a:pt x="2129" y="832"/>
                </a:lnTo>
                <a:lnTo>
                  <a:pt x="2140" y="721"/>
                </a:lnTo>
                <a:lnTo>
                  <a:pt x="2051" y="721"/>
                </a:lnTo>
                <a:close/>
                <a:moveTo>
                  <a:pt x="1093" y="721"/>
                </a:moveTo>
                <a:lnTo>
                  <a:pt x="1076" y="832"/>
                </a:lnTo>
                <a:lnTo>
                  <a:pt x="1164" y="832"/>
                </a:lnTo>
                <a:lnTo>
                  <a:pt x="1164" y="721"/>
                </a:lnTo>
                <a:lnTo>
                  <a:pt x="1093" y="721"/>
                </a:lnTo>
                <a:close/>
                <a:moveTo>
                  <a:pt x="871" y="721"/>
                </a:moveTo>
                <a:lnTo>
                  <a:pt x="860" y="832"/>
                </a:lnTo>
                <a:lnTo>
                  <a:pt x="971" y="832"/>
                </a:lnTo>
                <a:lnTo>
                  <a:pt x="982" y="721"/>
                </a:lnTo>
                <a:lnTo>
                  <a:pt x="871" y="721"/>
                </a:lnTo>
                <a:close/>
                <a:moveTo>
                  <a:pt x="665" y="721"/>
                </a:moveTo>
                <a:lnTo>
                  <a:pt x="665" y="832"/>
                </a:lnTo>
                <a:lnTo>
                  <a:pt x="743" y="832"/>
                </a:lnTo>
                <a:lnTo>
                  <a:pt x="754" y="721"/>
                </a:lnTo>
                <a:lnTo>
                  <a:pt x="665" y="721"/>
                </a:lnTo>
                <a:close/>
                <a:moveTo>
                  <a:pt x="167" y="721"/>
                </a:moveTo>
                <a:lnTo>
                  <a:pt x="147" y="723"/>
                </a:lnTo>
                <a:lnTo>
                  <a:pt x="132" y="731"/>
                </a:lnTo>
                <a:lnTo>
                  <a:pt x="121" y="742"/>
                </a:lnTo>
                <a:lnTo>
                  <a:pt x="113" y="757"/>
                </a:lnTo>
                <a:lnTo>
                  <a:pt x="111" y="777"/>
                </a:lnTo>
                <a:lnTo>
                  <a:pt x="113" y="795"/>
                </a:lnTo>
                <a:lnTo>
                  <a:pt x="121" y="810"/>
                </a:lnTo>
                <a:lnTo>
                  <a:pt x="132" y="822"/>
                </a:lnTo>
                <a:lnTo>
                  <a:pt x="147" y="829"/>
                </a:lnTo>
                <a:lnTo>
                  <a:pt x="167" y="832"/>
                </a:lnTo>
                <a:lnTo>
                  <a:pt x="222" y="832"/>
                </a:lnTo>
                <a:lnTo>
                  <a:pt x="222" y="721"/>
                </a:lnTo>
                <a:lnTo>
                  <a:pt x="167" y="721"/>
                </a:lnTo>
                <a:close/>
                <a:moveTo>
                  <a:pt x="444" y="0"/>
                </a:moveTo>
                <a:lnTo>
                  <a:pt x="479" y="3"/>
                </a:lnTo>
                <a:lnTo>
                  <a:pt x="514" y="11"/>
                </a:lnTo>
                <a:lnTo>
                  <a:pt x="545" y="25"/>
                </a:lnTo>
                <a:lnTo>
                  <a:pt x="574" y="43"/>
                </a:lnTo>
                <a:lnTo>
                  <a:pt x="600" y="66"/>
                </a:lnTo>
                <a:lnTo>
                  <a:pt x="623" y="91"/>
                </a:lnTo>
                <a:lnTo>
                  <a:pt x="641" y="120"/>
                </a:lnTo>
                <a:lnTo>
                  <a:pt x="654" y="152"/>
                </a:lnTo>
                <a:lnTo>
                  <a:pt x="663" y="187"/>
                </a:lnTo>
                <a:lnTo>
                  <a:pt x="665" y="222"/>
                </a:lnTo>
                <a:lnTo>
                  <a:pt x="665" y="610"/>
                </a:lnTo>
                <a:lnTo>
                  <a:pt x="771" y="610"/>
                </a:lnTo>
                <a:lnTo>
                  <a:pt x="776" y="549"/>
                </a:lnTo>
                <a:lnTo>
                  <a:pt x="780" y="533"/>
                </a:lnTo>
                <a:lnTo>
                  <a:pt x="787" y="520"/>
                </a:lnTo>
                <a:lnTo>
                  <a:pt x="796" y="509"/>
                </a:lnTo>
                <a:lnTo>
                  <a:pt x="808" y="502"/>
                </a:lnTo>
                <a:lnTo>
                  <a:pt x="821" y="498"/>
                </a:lnTo>
                <a:lnTo>
                  <a:pt x="838" y="499"/>
                </a:lnTo>
                <a:lnTo>
                  <a:pt x="856" y="505"/>
                </a:lnTo>
                <a:lnTo>
                  <a:pt x="871" y="515"/>
                </a:lnTo>
                <a:lnTo>
                  <a:pt x="882" y="528"/>
                </a:lnTo>
                <a:lnTo>
                  <a:pt x="887" y="544"/>
                </a:lnTo>
                <a:lnTo>
                  <a:pt x="887" y="560"/>
                </a:lnTo>
                <a:lnTo>
                  <a:pt x="882" y="610"/>
                </a:lnTo>
                <a:lnTo>
                  <a:pt x="993" y="610"/>
                </a:lnTo>
                <a:lnTo>
                  <a:pt x="998" y="549"/>
                </a:lnTo>
                <a:lnTo>
                  <a:pt x="1004" y="530"/>
                </a:lnTo>
                <a:lnTo>
                  <a:pt x="1014" y="515"/>
                </a:lnTo>
                <a:lnTo>
                  <a:pt x="1027" y="504"/>
                </a:lnTo>
                <a:lnTo>
                  <a:pt x="1042" y="499"/>
                </a:lnTo>
                <a:lnTo>
                  <a:pt x="1060" y="499"/>
                </a:lnTo>
                <a:lnTo>
                  <a:pt x="1078" y="505"/>
                </a:lnTo>
                <a:lnTo>
                  <a:pt x="1093" y="515"/>
                </a:lnTo>
                <a:lnTo>
                  <a:pt x="1104" y="528"/>
                </a:lnTo>
                <a:lnTo>
                  <a:pt x="1109" y="544"/>
                </a:lnTo>
                <a:lnTo>
                  <a:pt x="1109" y="560"/>
                </a:lnTo>
                <a:lnTo>
                  <a:pt x="1104" y="610"/>
                </a:lnTo>
                <a:lnTo>
                  <a:pt x="1164" y="610"/>
                </a:lnTo>
                <a:lnTo>
                  <a:pt x="1164" y="499"/>
                </a:lnTo>
                <a:lnTo>
                  <a:pt x="1168" y="480"/>
                </a:lnTo>
                <a:lnTo>
                  <a:pt x="1175" y="465"/>
                </a:lnTo>
                <a:lnTo>
                  <a:pt x="1186" y="454"/>
                </a:lnTo>
                <a:lnTo>
                  <a:pt x="1202" y="446"/>
                </a:lnTo>
                <a:lnTo>
                  <a:pt x="1220" y="444"/>
                </a:lnTo>
                <a:lnTo>
                  <a:pt x="1442" y="444"/>
                </a:lnTo>
                <a:lnTo>
                  <a:pt x="1460" y="446"/>
                </a:lnTo>
                <a:lnTo>
                  <a:pt x="1475" y="454"/>
                </a:lnTo>
                <a:lnTo>
                  <a:pt x="1487" y="465"/>
                </a:lnTo>
                <a:lnTo>
                  <a:pt x="1494" y="480"/>
                </a:lnTo>
                <a:lnTo>
                  <a:pt x="1497" y="499"/>
                </a:lnTo>
                <a:lnTo>
                  <a:pt x="1497" y="1053"/>
                </a:lnTo>
                <a:lnTo>
                  <a:pt x="1494" y="1072"/>
                </a:lnTo>
                <a:lnTo>
                  <a:pt x="1487" y="1087"/>
                </a:lnTo>
                <a:lnTo>
                  <a:pt x="1475" y="1099"/>
                </a:lnTo>
                <a:lnTo>
                  <a:pt x="1460" y="1106"/>
                </a:lnTo>
                <a:lnTo>
                  <a:pt x="1442" y="1108"/>
                </a:lnTo>
                <a:lnTo>
                  <a:pt x="1220" y="1108"/>
                </a:lnTo>
                <a:lnTo>
                  <a:pt x="1202" y="1106"/>
                </a:lnTo>
                <a:lnTo>
                  <a:pt x="1186" y="1099"/>
                </a:lnTo>
                <a:lnTo>
                  <a:pt x="1175" y="1087"/>
                </a:lnTo>
                <a:lnTo>
                  <a:pt x="1168" y="1072"/>
                </a:lnTo>
                <a:lnTo>
                  <a:pt x="1164" y="1053"/>
                </a:lnTo>
                <a:lnTo>
                  <a:pt x="1164" y="942"/>
                </a:lnTo>
                <a:lnTo>
                  <a:pt x="1060" y="942"/>
                </a:lnTo>
                <a:lnTo>
                  <a:pt x="1053" y="1003"/>
                </a:lnTo>
                <a:lnTo>
                  <a:pt x="1048" y="1020"/>
                </a:lnTo>
                <a:lnTo>
                  <a:pt x="1039" y="1033"/>
                </a:lnTo>
                <a:lnTo>
                  <a:pt x="1028" y="1044"/>
                </a:lnTo>
                <a:lnTo>
                  <a:pt x="1014" y="1051"/>
                </a:lnTo>
                <a:lnTo>
                  <a:pt x="998" y="1053"/>
                </a:lnTo>
                <a:lnTo>
                  <a:pt x="993" y="1053"/>
                </a:lnTo>
                <a:lnTo>
                  <a:pt x="974" y="1048"/>
                </a:lnTo>
                <a:lnTo>
                  <a:pt x="959" y="1038"/>
                </a:lnTo>
                <a:lnTo>
                  <a:pt x="949" y="1025"/>
                </a:lnTo>
                <a:lnTo>
                  <a:pt x="942" y="1008"/>
                </a:lnTo>
                <a:lnTo>
                  <a:pt x="942" y="992"/>
                </a:lnTo>
                <a:lnTo>
                  <a:pt x="949" y="942"/>
                </a:lnTo>
                <a:lnTo>
                  <a:pt x="838" y="942"/>
                </a:lnTo>
                <a:lnTo>
                  <a:pt x="831" y="1003"/>
                </a:lnTo>
                <a:lnTo>
                  <a:pt x="826" y="1020"/>
                </a:lnTo>
                <a:lnTo>
                  <a:pt x="818" y="1033"/>
                </a:lnTo>
                <a:lnTo>
                  <a:pt x="806" y="1044"/>
                </a:lnTo>
                <a:lnTo>
                  <a:pt x="792" y="1051"/>
                </a:lnTo>
                <a:lnTo>
                  <a:pt x="776" y="1053"/>
                </a:lnTo>
                <a:lnTo>
                  <a:pt x="771" y="1053"/>
                </a:lnTo>
                <a:lnTo>
                  <a:pt x="753" y="1048"/>
                </a:lnTo>
                <a:lnTo>
                  <a:pt x="738" y="1038"/>
                </a:lnTo>
                <a:lnTo>
                  <a:pt x="727" y="1025"/>
                </a:lnTo>
                <a:lnTo>
                  <a:pt x="720" y="1008"/>
                </a:lnTo>
                <a:lnTo>
                  <a:pt x="720" y="992"/>
                </a:lnTo>
                <a:lnTo>
                  <a:pt x="727" y="942"/>
                </a:lnTo>
                <a:lnTo>
                  <a:pt x="665" y="942"/>
                </a:lnTo>
                <a:lnTo>
                  <a:pt x="665" y="1607"/>
                </a:lnTo>
                <a:lnTo>
                  <a:pt x="2273" y="1607"/>
                </a:lnTo>
                <a:lnTo>
                  <a:pt x="2293" y="1604"/>
                </a:lnTo>
                <a:lnTo>
                  <a:pt x="2308" y="1597"/>
                </a:lnTo>
                <a:lnTo>
                  <a:pt x="2319" y="1586"/>
                </a:lnTo>
                <a:lnTo>
                  <a:pt x="2327" y="1570"/>
                </a:lnTo>
                <a:lnTo>
                  <a:pt x="2329" y="1552"/>
                </a:lnTo>
                <a:lnTo>
                  <a:pt x="2329" y="942"/>
                </a:lnTo>
                <a:lnTo>
                  <a:pt x="2224" y="942"/>
                </a:lnTo>
                <a:lnTo>
                  <a:pt x="2218" y="1003"/>
                </a:lnTo>
                <a:lnTo>
                  <a:pt x="2213" y="1020"/>
                </a:lnTo>
                <a:lnTo>
                  <a:pt x="2204" y="1033"/>
                </a:lnTo>
                <a:lnTo>
                  <a:pt x="2193" y="1044"/>
                </a:lnTo>
                <a:lnTo>
                  <a:pt x="2179" y="1051"/>
                </a:lnTo>
                <a:lnTo>
                  <a:pt x="2162" y="1053"/>
                </a:lnTo>
                <a:lnTo>
                  <a:pt x="2157" y="1053"/>
                </a:lnTo>
                <a:lnTo>
                  <a:pt x="2138" y="1048"/>
                </a:lnTo>
                <a:lnTo>
                  <a:pt x="2124" y="1038"/>
                </a:lnTo>
                <a:lnTo>
                  <a:pt x="2113" y="1025"/>
                </a:lnTo>
                <a:lnTo>
                  <a:pt x="2107" y="1008"/>
                </a:lnTo>
                <a:lnTo>
                  <a:pt x="2107" y="992"/>
                </a:lnTo>
                <a:lnTo>
                  <a:pt x="2113" y="942"/>
                </a:lnTo>
                <a:lnTo>
                  <a:pt x="2051" y="942"/>
                </a:lnTo>
                <a:lnTo>
                  <a:pt x="2051" y="1053"/>
                </a:lnTo>
                <a:lnTo>
                  <a:pt x="2049" y="1072"/>
                </a:lnTo>
                <a:lnTo>
                  <a:pt x="2042" y="1087"/>
                </a:lnTo>
                <a:lnTo>
                  <a:pt x="2030" y="1099"/>
                </a:lnTo>
                <a:lnTo>
                  <a:pt x="2015" y="1106"/>
                </a:lnTo>
                <a:lnTo>
                  <a:pt x="1996" y="1108"/>
                </a:lnTo>
                <a:lnTo>
                  <a:pt x="1775" y="1108"/>
                </a:lnTo>
                <a:lnTo>
                  <a:pt x="1756" y="1106"/>
                </a:lnTo>
                <a:lnTo>
                  <a:pt x="1741" y="1099"/>
                </a:lnTo>
                <a:lnTo>
                  <a:pt x="1730" y="1087"/>
                </a:lnTo>
                <a:lnTo>
                  <a:pt x="1722" y="1072"/>
                </a:lnTo>
                <a:lnTo>
                  <a:pt x="1719" y="1053"/>
                </a:lnTo>
                <a:lnTo>
                  <a:pt x="1719" y="499"/>
                </a:lnTo>
                <a:lnTo>
                  <a:pt x="1722" y="480"/>
                </a:lnTo>
                <a:lnTo>
                  <a:pt x="1730" y="465"/>
                </a:lnTo>
                <a:lnTo>
                  <a:pt x="1741" y="454"/>
                </a:lnTo>
                <a:lnTo>
                  <a:pt x="1756" y="446"/>
                </a:lnTo>
                <a:lnTo>
                  <a:pt x="1775" y="444"/>
                </a:lnTo>
                <a:lnTo>
                  <a:pt x="1996" y="444"/>
                </a:lnTo>
                <a:lnTo>
                  <a:pt x="2015" y="446"/>
                </a:lnTo>
                <a:lnTo>
                  <a:pt x="2030" y="454"/>
                </a:lnTo>
                <a:lnTo>
                  <a:pt x="2042" y="465"/>
                </a:lnTo>
                <a:lnTo>
                  <a:pt x="2049" y="480"/>
                </a:lnTo>
                <a:lnTo>
                  <a:pt x="2051" y="499"/>
                </a:lnTo>
                <a:lnTo>
                  <a:pt x="2051" y="610"/>
                </a:lnTo>
                <a:lnTo>
                  <a:pt x="2157" y="610"/>
                </a:lnTo>
                <a:lnTo>
                  <a:pt x="2169" y="549"/>
                </a:lnTo>
                <a:lnTo>
                  <a:pt x="2173" y="533"/>
                </a:lnTo>
                <a:lnTo>
                  <a:pt x="2180" y="520"/>
                </a:lnTo>
                <a:lnTo>
                  <a:pt x="2189" y="509"/>
                </a:lnTo>
                <a:lnTo>
                  <a:pt x="2200" y="502"/>
                </a:lnTo>
                <a:lnTo>
                  <a:pt x="2214" y="498"/>
                </a:lnTo>
                <a:lnTo>
                  <a:pt x="2229" y="499"/>
                </a:lnTo>
                <a:lnTo>
                  <a:pt x="2248" y="505"/>
                </a:lnTo>
                <a:lnTo>
                  <a:pt x="2263" y="515"/>
                </a:lnTo>
                <a:lnTo>
                  <a:pt x="2273" y="528"/>
                </a:lnTo>
                <a:lnTo>
                  <a:pt x="2280" y="544"/>
                </a:lnTo>
                <a:lnTo>
                  <a:pt x="2280" y="560"/>
                </a:lnTo>
                <a:lnTo>
                  <a:pt x="2273" y="610"/>
                </a:lnTo>
                <a:lnTo>
                  <a:pt x="2335" y="610"/>
                </a:lnTo>
                <a:lnTo>
                  <a:pt x="2335" y="222"/>
                </a:lnTo>
                <a:lnTo>
                  <a:pt x="2338" y="187"/>
                </a:lnTo>
                <a:lnTo>
                  <a:pt x="2346" y="152"/>
                </a:lnTo>
                <a:lnTo>
                  <a:pt x="2359" y="120"/>
                </a:lnTo>
                <a:lnTo>
                  <a:pt x="2377" y="91"/>
                </a:lnTo>
                <a:lnTo>
                  <a:pt x="2400" y="66"/>
                </a:lnTo>
                <a:lnTo>
                  <a:pt x="2426" y="43"/>
                </a:lnTo>
                <a:lnTo>
                  <a:pt x="2455" y="25"/>
                </a:lnTo>
                <a:lnTo>
                  <a:pt x="2486" y="11"/>
                </a:lnTo>
                <a:lnTo>
                  <a:pt x="2521" y="3"/>
                </a:lnTo>
                <a:lnTo>
                  <a:pt x="2557" y="0"/>
                </a:lnTo>
                <a:lnTo>
                  <a:pt x="2592" y="3"/>
                </a:lnTo>
                <a:lnTo>
                  <a:pt x="2627" y="11"/>
                </a:lnTo>
                <a:lnTo>
                  <a:pt x="2658" y="25"/>
                </a:lnTo>
                <a:lnTo>
                  <a:pt x="2687" y="43"/>
                </a:lnTo>
                <a:lnTo>
                  <a:pt x="2713" y="66"/>
                </a:lnTo>
                <a:lnTo>
                  <a:pt x="2736" y="91"/>
                </a:lnTo>
                <a:lnTo>
                  <a:pt x="2754" y="120"/>
                </a:lnTo>
                <a:lnTo>
                  <a:pt x="2767" y="152"/>
                </a:lnTo>
                <a:lnTo>
                  <a:pt x="2775" y="187"/>
                </a:lnTo>
                <a:lnTo>
                  <a:pt x="2778" y="222"/>
                </a:lnTo>
                <a:lnTo>
                  <a:pt x="2778" y="610"/>
                </a:lnTo>
                <a:lnTo>
                  <a:pt x="2889" y="610"/>
                </a:lnTo>
                <a:lnTo>
                  <a:pt x="2892" y="591"/>
                </a:lnTo>
                <a:lnTo>
                  <a:pt x="2899" y="576"/>
                </a:lnTo>
                <a:lnTo>
                  <a:pt x="2911" y="565"/>
                </a:lnTo>
                <a:lnTo>
                  <a:pt x="2926" y="557"/>
                </a:lnTo>
                <a:lnTo>
                  <a:pt x="2945" y="555"/>
                </a:lnTo>
                <a:lnTo>
                  <a:pt x="3056" y="555"/>
                </a:lnTo>
                <a:lnTo>
                  <a:pt x="3056" y="333"/>
                </a:lnTo>
                <a:lnTo>
                  <a:pt x="3030" y="330"/>
                </a:lnTo>
                <a:lnTo>
                  <a:pt x="3007" y="322"/>
                </a:lnTo>
                <a:lnTo>
                  <a:pt x="2986" y="309"/>
                </a:lnTo>
                <a:lnTo>
                  <a:pt x="2969" y="291"/>
                </a:lnTo>
                <a:lnTo>
                  <a:pt x="2956" y="270"/>
                </a:lnTo>
                <a:lnTo>
                  <a:pt x="2948" y="247"/>
                </a:lnTo>
                <a:lnTo>
                  <a:pt x="2945" y="222"/>
                </a:lnTo>
                <a:lnTo>
                  <a:pt x="2945" y="111"/>
                </a:lnTo>
                <a:lnTo>
                  <a:pt x="2948" y="86"/>
                </a:lnTo>
                <a:lnTo>
                  <a:pt x="2956" y="63"/>
                </a:lnTo>
                <a:lnTo>
                  <a:pt x="2969" y="41"/>
                </a:lnTo>
                <a:lnTo>
                  <a:pt x="2986" y="24"/>
                </a:lnTo>
                <a:lnTo>
                  <a:pt x="3007" y="11"/>
                </a:lnTo>
                <a:lnTo>
                  <a:pt x="3030" y="3"/>
                </a:lnTo>
                <a:lnTo>
                  <a:pt x="3056" y="0"/>
                </a:lnTo>
                <a:lnTo>
                  <a:pt x="3161" y="0"/>
                </a:lnTo>
                <a:lnTo>
                  <a:pt x="3187" y="3"/>
                </a:lnTo>
                <a:lnTo>
                  <a:pt x="3210" y="11"/>
                </a:lnTo>
                <a:lnTo>
                  <a:pt x="3230" y="24"/>
                </a:lnTo>
                <a:lnTo>
                  <a:pt x="3247" y="41"/>
                </a:lnTo>
                <a:lnTo>
                  <a:pt x="3260" y="63"/>
                </a:lnTo>
                <a:lnTo>
                  <a:pt x="3269" y="86"/>
                </a:lnTo>
                <a:lnTo>
                  <a:pt x="3271" y="111"/>
                </a:lnTo>
                <a:lnTo>
                  <a:pt x="3271" y="222"/>
                </a:lnTo>
                <a:lnTo>
                  <a:pt x="3269" y="247"/>
                </a:lnTo>
                <a:lnTo>
                  <a:pt x="3260" y="270"/>
                </a:lnTo>
                <a:lnTo>
                  <a:pt x="3247" y="291"/>
                </a:lnTo>
                <a:lnTo>
                  <a:pt x="3230" y="309"/>
                </a:lnTo>
                <a:lnTo>
                  <a:pt x="3210" y="322"/>
                </a:lnTo>
                <a:lnTo>
                  <a:pt x="3187" y="330"/>
                </a:lnTo>
                <a:lnTo>
                  <a:pt x="3161" y="333"/>
                </a:lnTo>
                <a:lnTo>
                  <a:pt x="3161" y="555"/>
                </a:lnTo>
                <a:lnTo>
                  <a:pt x="3271" y="555"/>
                </a:lnTo>
                <a:lnTo>
                  <a:pt x="3288" y="557"/>
                </a:lnTo>
                <a:lnTo>
                  <a:pt x="3301" y="563"/>
                </a:lnTo>
                <a:lnTo>
                  <a:pt x="3312" y="572"/>
                </a:lnTo>
                <a:lnTo>
                  <a:pt x="3321" y="583"/>
                </a:lnTo>
                <a:lnTo>
                  <a:pt x="3326" y="596"/>
                </a:lnTo>
                <a:lnTo>
                  <a:pt x="3327" y="610"/>
                </a:lnTo>
                <a:lnTo>
                  <a:pt x="3327" y="942"/>
                </a:lnTo>
                <a:lnTo>
                  <a:pt x="3325" y="961"/>
                </a:lnTo>
                <a:lnTo>
                  <a:pt x="3318" y="976"/>
                </a:lnTo>
                <a:lnTo>
                  <a:pt x="3306" y="988"/>
                </a:lnTo>
                <a:lnTo>
                  <a:pt x="3291" y="995"/>
                </a:lnTo>
                <a:lnTo>
                  <a:pt x="3271" y="997"/>
                </a:lnTo>
                <a:lnTo>
                  <a:pt x="3161" y="997"/>
                </a:lnTo>
                <a:lnTo>
                  <a:pt x="3161" y="1774"/>
                </a:lnTo>
                <a:lnTo>
                  <a:pt x="3187" y="1777"/>
                </a:lnTo>
                <a:lnTo>
                  <a:pt x="3210" y="1785"/>
                </a:lnTo>
                <a:lnTo>
                  <a:pt x="3230" y="1798"/>
                </a:lnTo>
                <a:lnTo>
                  <a:pt x="3247" y="1815"/>
                </a:lnTo>
                <a:lnTo>
                  <a:pt x="3260" y="1836"/>
                </a:lnTo>
                <a:lnTo>
                  <a:pt x="3269" y="1860"/>
                </a:lnTo>
                <a:lnTo>
                  <a:pt x="3271" y="1885"/>
                </a:lnTo>
                <a:lnTo>
                  <a:pt x="3271" y="1996"/>
                </a:lnTo>
                <a:lnTo>
                  <a:pt x="3269" y="2021"/>
                </a:lnTo>
                <a:lnTo>
                  <a:pt x="3260" y="2044"/>
                </a:lnTo>
                <a:lnTo>
                  <a:pt x="3247" y="2064"/>
                </a:lnTo>
                <a:lnTo>
                  <a:pt x="3230" y="2081"/>
                </a:lnTo>
                <a:lnTo>
                  <a:pt x="3210" y="2095"/>
                </a:lnTo>
                <a:lnTo>
                  <a:pt x="3187" y="2104"/>
                </a:lnTo>
                <a:lnTo>
                  <a:pt x="3161" y="2107"/>
                </a:lnTo>
                <a:lnTo>
                  <a:pt x="3050" y="2107"/>
                </a:lnTo>
                <a:lnTo>
                  <a:pt x="3025" y="2104"/>
                </a:lnTo>
                <a:lnTo>
                  <a:pt x="3001" y="2095"/>
                </a:lnTo>
                <a:lnTo>
                  <a:pt x="2981" y="2081"/>
                </a:lnTo>
                <a:lnTo>
                  <a:pt x="2964" y="2064"/>
                </a:lnTo>
                <a:lnTo>
                  <a:pt x="2951" y="2044"/>
                </a:lnTo>
                <a:lnTo>
                  <a:pt x="2943" y="2021"/>
                </a:lnTo>
                <a:lnTo>
                  <a:pt x="2939" y="1996"/>
                </a:lnTo>
                <a:lnTo>
                  <a:pt x="2939" y="1885"/>
                </a:lnTo>
                <a:lnTo>
                  <a:pt x="2943" y="1860"/>
                </a:lnTo>
                <a:lnTo>
                  <a:pt x="2951" y="1836"/>
                </a:lnTo>
                <a:lnTo>
                  <a:pt x="2964" y="1815"/>
                </a:lnTo>
                <a:lnTo>
                  <a:pt x="2981" y="1798"/>
                </a:lnTo>
                <a:lnTo>
                  <a:pt x="3001" y="1785"/>
                </a:lnTo>
                <a:lnTo>
                  <a:pt x="3025" y="1777"/>
                </a:lnTo>
                <a:lnTo>
                  <a:pt x="3050" y="1774"/>
                </a:lnTo>
                <a:lnTo>
                  <a:pt x="3050" y="997"/>
                </a:lnTo>
                <a:lnTo>
                  <a:pt x="2939" y="997"/>
                </a:lnTo>
                <a:lnTo>
                  <a:pt x="2920" y="995"/>
                </a:lnTo>
                <a:lnTo>
                  <a:pt x="2905" y="988"/>
                </a:lnTo>
                <a:lnTo>
                  <a:pt x="2894" y="976"/>
                </a:lnTo>
                <a:lnTo>
                  <a:pt x="2886" y="961"/>
                </a:lnTo>
                <a:lnTo>
                  <a:pt x="2884" y="942"/>
                </a:lnTo>
                <a:lnTo>
                  <a:pt x="2773" y="942"/>
                </a:lnTo>
                <a:lnTo>
                  <a:pt x="2773" y="1996"/>
                </a:lnTo>
                <a:lnTo>
                  <a:pt x="2770" y="2037"/>
                </a:lnTo>
                <a:lnTo>
                  <a:pt x="2761" y="2076"/>
                </a:lnTo>
                <a:lnTo>
                  <a:pt x="2748" y="2113"/>
                </a:lnTo>
                <a:lnTo>
                  <a:pt x="2729" y="2147"/>
                </a:lnTo>
                <a:lnTo>
                  <a:pt x="2705" y="2178"/>
                </a:lnTo>
                <a:lnTo>
                  <a:pt x="2678" y="2205"/>
                </a:lnTo>
                <a:lnTo>
                  <a:pt x="2648" y="2229"/>
                </a:lnTo>
                <a:lnTo>
                  <a:pt x="2614" y="2247"/>
                </a:lnTo>
                <a:lnTo>
                  <a:pt x="2576" y="2261"/>
                </a:lnTo>
                <a:lnTo>
                  <a:pt x="2537" y="2270"/>
                </a:lnTo>
                <a:lnTo>
                  <a:pt x="2495" y="2272"/>
                </a:lnTo>
                <a:lnTo>
                  <a:pt x="500" y="2272"/>
                </a:lnTo>
                <a:lnTo>
                  <a:pt x="458" y="2270"/>
                </a:lnTo>
                <a:lnTo>
                  <a:pt x="418" y="2261"/>
                </a:lnTo>
                <a:lnTo>
                  <a:pt x="381" y="2247"/>
                </a:lnTo>
                <a:lnTo>
                  <a:pt x="347" y="2229"/>
                </a:lnTo>
                <a:lnTo>
                  <a:pt x="316" y="2205"/>
                </a:lnTo>
                <a:lnTo>
                  <a:pt x="290" y="2178"/>
                </a:lnTo>
                <a:lnTo>
                  <a:pt x="266" y="2147"/>
                </a:lnTo>
                <a:lnTo>
                  <a:pt x="247" y="2113"/>
                </a:lnTo>
                <a:lnTo>
                  <a:pt x="233" y="2076"/>
                </a:lnTo>
                <a:lnTo>
                  <a:pt x="225" y="2037"/>
                </a:lnTo>
                <a:lnTo>
                  <a:pt x="222" y="1996"/>
                </a:lnTo>
                <a:lnTo>
                  <a:pt x="222" y="942"/>
                </a:lnTo>
                <a:lnTo>
                  <a:pt x="167" y="942"/>
                </a:lnTo>
                <a:lnTo>
                  <a:pt x="136" y="940"/>
                </a:lnTo>
                <a:lnTo>
                  <a:pt x="107" y="932"/>
                </a:lnTo>
                <a:lnTo>
                  <a:pt x="82" y="921"/>
                </a:lnTo>
                <a:lnTo>
                  <a:pt x="59" y="905"/>
                </a:lnTo>
                <a:lnTo>
                  <a:pt x="38" y="884"/>
                </a:lnTo>
                <a:lnTo>
                  <a:pt x="22" y="861"/>
                </a:lnTo>
                <a:lnTo>
                  <a:pt x="10" y="835"/>
                </a:lnTo>
                <a:lnTo>
                  <a:pt x="3" y="807"/>
                </a:lnTo>
                <a:lnTo>
                  <a:pt x="0" y="777"/>
                </a:lnTo>
                <a:lnTo>
                  <a:pt x="3" y="745"/>
                </a:lnTo>
                <a:lnTo>
                  <a:pt x="10" y="717"/>
                </a:lnTo>
                <a:lnTo>
                  <a:pt x="22" y="691"/>
                </a:lnTo>
                <a:lnTo>
                  <a:pt x="38" y="668"/>
                </a:lnTo>
                <a:lnTo>
                  <a:pt x="59" y="648"/>
                </a:lnTo>
                <a:lnTo>
                  <a:pt x="82" y="632"/>
                </a:lnTo>
                <a:lnTo>
                  <a:pt x="107" y="620"/>
                </a:lnTo>
                <a:lnTo>
                  <a:pt x="136" y="612"/>
                </a:lnTo>
                <a:lnTo>
                  <a:pt x="167" y="610"/>
                </a:lnTo>
                <a:lnTo>
                  <a:pt x="222" y="610"/>
                </a:lnTo>
                <a:lnTo>
                  <a:pt x="222" y="222"/>
                </a:lnTo>
                <a:lnTo>
                  <a:pt x="225" y="187"/>
                </a:lnTo>
                <a:lnTo>
                  <a:pt x="233" y="152"/>
                </a:lnTo>
                <a:lnTo>
                  <a:pt x="246" y="120"/>
                </a:lnTo>
                <a:lnTo>
                  <a:pt x="264" y="91"/>
                </a:lnTo>
                <a:lnTo>
                  <a:pt x="287" y="66"/>
                </a:lnTo>
                <a:lnTo>
                  <a:pt x="313" y="43"/>
                </a:lnTo>
                <a:lnTo>
                  <a:pt x="342" y="25"/>
                </a:lnTo>
                <a:lnTo>
                  <a:pt x="373" y="11"/>
                </a:lnTo>
                <a:lnTo>
                  <a:pt x="408" y="3"/>
                </a:lnTo>
                <a:lnTo>
                  <a:pt x="4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2" name="Freeform 217"/>
          <p:cNvSpPr>
            <a:spLocks noEditPoints="1"/>
          </p:cNvSpPr>
          <p:nvPr/>
        </p:nvSpPr>
        <p:spPr bwMode="auto">
          <a:xfrm>
            <a:off x="6265434" y="2751138"/>
            <a:ext cx="587375" cy="430212"/>
          </a:xfrm>
          <a:custGeom>
            <a:avLst/>
            <a:gdLst>
              <a:gd name="T0" fmla="*/ 186 w 3327"/>
              <a:gd name="T1" fmla="*/ 2191 h 2435"/>
              <a:gd name="T2" fmla="*/ 2020 w 3327"/>
              <a:gd name="T3" fmla="*/ 2253 h 2435"/>
              <a:gd name="T4" fmla="*/ 1813 w 3327"/>
              <a:gd name="T5" fmla="*/ 2106 h 2435"/>
              <a:gd name="T6" fmla="*/ 2773 w 3327"/>
              <a:gd name="T7" fmla="*/ 1051 h 2435"/>
              <a:gd name="T8" fmla="*/ 111 w 3327"/>
              <a:gd name="T9" fmla="*/ 1224 h 2435"/>
              <a:gd name="T10" fmla="*/ 407 w 3327"/>
              <a:gd name="T11" fmla="*/ 1273 h 2435"/>
              <a:gd name="T12" fmla="*/ 455 w 3327"/>
              <a:gd name="T13" fmla="*/ 1129 h 2435"/>
              <a:gd name="T14" fmla="*/ 492 w 3327"/>
              <a:gd name="T15" fmla="*/ 1036 h 2435"/>
              <a:gd name="T16" fmla="*/ 531 w 3327"/>
              <a:gd name="T17" fmla="*/ 953 h 2435"/>
              <a:gd name="T18" fmla="*/ 2069 w 3327"/>
              <a:gd name="T19" fmla="*/ 1273 h 2435"/>
              <a:gd name="T20" fmla="*/ 1813 w 3327"/>
              <a:gd name="T21" fmla="*/ 941 h 2435"/>
              <a:gd name="T22" fmla="*/ 1447 w 3327"/>
              <a:gd name="T23" fmla="*/ 1107 h 2435"/>
              <a:gd name="T24" fmla="*/ 1464 w 3327"/>
              <a:gd name="T25" fmla="*/ 1163 h 2435"/>
              <a:gd name="T26" fmla="*/ 1479 w 3327"/>
              <a:gd name="T27" fmla="*/ 1218 h 2435"/>
              <a:gd name="T28" fmla="*/ 1591 w 3327"/>
              <a:gd name="T29" fmla="*/ 941 h 2435"/>
              <a:gd name="T30" fmla="*/ 720 w 3327"/>
              <a:gd name="T31" fmla="*/ 0 h 2435"/>
              <a:gd name="T32" fmla="*/ 1775 w 3327"/>
              <a:gd name="T33" fmla="*/ 332 h 2435"/>
              <a:gd name="T34" fmla="*/ 1664 w 3327"/>
              <a:gd name="T35" fmla="*/ 443 h 2435"/>
              <a:gd name="T36" fmla="*/ 1591 w 3327"/>
              <a:gd name="T37" fmla="*/ 775 h 2435"/>
              <a:gd name="T38" fmla="*/ 1775 w 3327"/>
              <a:gd name="T39" fmla="*/ 831 h 2435"/>
              <a:gd name="T40" fmla="*/ 1864 w 3327"/>
              <a:gd name="T41" fmla="*/ 781 h 2435"/>
              <a:gd name="T42" fmla="*/ 2026 w 3327"/>
              <a:gd name="T43" fmla="*/ 440 h 2435"/>
              <a:gd name="T44" fmla="*/ 1940 w 3327"/>
              <a:gd name="T45" fmla="*/ 55 h 2435"/>
              <a:gd name="T46" fmla="*/ 2325 w 3327"/>
              <a:gd name="T47" fmla="*/ 3 h 2435"/>
              <a:gd name="T48" fmla="*/ 2547 w 3327"/>
              <a:gd name="T49" fmla="*/ 142 h 2435"/>
              <a:gd name="T50" fmla="*/ 2889 w 3327"/>
              <a:gd name="T51" fmla="*/ 941 h 2435"/>
              <a:gd name="T52" fmla="*/ 3056 w 3327"/>
              <a:gd name="T53" fmla="*/ 665 h 2435"/>
              <a:gd name="T54" fmla="*/ 2945 w 3327"/>
              <a:gd name="T55" fmla="*/ 554 h 2435"/>
              <a:gd name="T56" fmla="*/ 3030 w 3327"/>
              <a:gd name="T57" fmla="*/ 335 h 2435"/>
              <a:gd name="T58" fmla="*/ 3260 w 3327"/>
              <a:gd name="T59" fmla="*/ 395 h 2435"/>
              <a:gd name="T60" fmla="*/ 3230 w 3327"/>
              <a:gd name="T61" fmla="*/ 639 h 2435"/>
              <a:gd name="T62" fmla="*/ 3301 w 3327"/>
              <a:gd name="T63" fmla="*/ 894 h 2435"/>
              <a:gd name="T64" fmla="*/ 3318 w 3327"/>
              <a:gd name="T65" fmla="*/ 1307 h 2435"/>
              <a:gd name="T66" fmla="*/ 3210 w 3327"/>
              <a:gd name="T67" fmla="*/ 1949 h 2435"/>
              <a:gd name="T68" fmla="*/ 3269 w 3327"/>
              <a:gd name="T69" fmla="*/ 2184 h 2435"/>
              <a:gd name="T70" fmla="*/ 3039 w 3327"/>
              <a:gd name="T71" fmla="*/ 2269 h 2435"/>
              <a:gd name="T72" fmla="*/ 2928 w 3327"/>
              <a:gd name="T73" fmla="*/ 2159 h 2435"/>
              <a:gd name="T74" fmla="*/ 3014 w 3327"/>
              <a:gd name="T75" fmla="*/ 1941 h 2435"/>
              <a:gd name="T76" fmla="*/ 2875 w 3327"/>
              <a:gd name="T77" fmla="*/ 1292 h 2435"/>
              <a:gd name="T78" fmla="*/ 2724 w 3327"/>
              <a:gd name="T79" fmla="*/ 1547 h 2435"/>
              <a:gd name="T80" fmla="*/ 2288 w 3327"/>
              <a:gd name="T81" fmla="*/ 1602 h 2435"/>
              <a:gd name="T82" fmla="*/ 2154 w 3327"/>
              <a:gd name="T83" fmla="*/ 1469 h 2435"/>
              <a:gd name="T84" fmla="*/ 2063 w 3327"/>
              <a:gd name="T85" fmla="*/ 1434 h 2435"/>
              <a:gd name="T86" fmla="*/ 1991 w 3327"/>
              <a:gd name="T87" fmla="*/ 1406 h 2435"/>
              <a:gd name="T88" fmla="*/ 1838 w 3327"/>
              <a:gd name="T89" fmla="*/ 1437 h 2435"/>
              <a:gd name="T90" fmla="*/ 1769 w 3327"/>
              <a:gd name="T91" fmla="*/ 1384 h 2435"/>
              <a:gd name="T92" fmla="*/ 1806 w 3327"/>
              <a:gd name="T93" fmla="*/ 1505 h 2435"/>
              <a:gd name="T94" fmla="*/ 1962 w 3327"/>
              <a:gd name="T95" fmla="*/ 2042 h 2435"/>
              <a:gd name="T96" fmla="*/ 2151 w 3327"/>
              <a:gd name="T97" fmla="*/ 2286 h 2435"/>
              <a:gd name="T98" fmla="*/ 2107 w 3327"/>
              <a:gd name="T99" fmla="*/ 2435 h 2435"/>
              <a:gd name="T100" fmla="*/ 3 w 3327"/>
              <a:gd name="T101" fmla="*/ 2332 h 2435"/>
              <a:gd name="T102" fmla="*/ 162 w 3327"/>
              <a:gd name="T103" fmla="*/ 2066 h 2435"/>
              <a:gd name="T104" fmla="*/ 851 w 3327"/>
              <a:gd name="T105" fmla="*/ 1879 h 2435"/>
              <a:gd name="T106" fmla="*/ 866 w 3327"/>
              <a:gd name="T107" fmla="*/ 1781 h 2435"/>
              <a:gd name="T108" fmla="*/ 644 w 3327"/>
              <a:gd name="T109" fmla="*/ 1651 h 2435"/>
              <a:gd name="T110" fmla="*/ 629 w 3327"/>
              <a:gd name="T111" fmla="*/ 1553 h 2435"/>
              <a:gd name="T112" fmla="*/ 136 w 3327"/>
              <a:gd name="T113" fmla="*/ 1382 h 2435"/>
              <a:gd name="T114" fmla="*/ 3 w 3327"/>
              <a:gd name="T115" fmla="*/ 1249 h 2435"/>
              <a:gd name="T116" fmla="*/ 59 w 3327"/>
              <a:gd name="T117" fmla="*/ 869 h 2435"/>
              <a:gd name="T118" fmla="*/ 697 w 3327"/>
              <a:gd name="T119" fmla="*/ 760 h 2435"/>
              <a:gd name="T120" fmla="*/ 998 w 3327"/>
              <a:gd name="T121" fmla="*/ 443 h 2435"/>
              <a:gd name="T122" fmla="*/ 668 w 3327"/>
              <a:gd name="T123" fmla="*/ 358 h 2435"/>
              <a:gd name="T124" fmla="*/ 720 w 3327"/>
              <a:gd name="T125" fmla="*/ 0 h 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7" h="2435">
                <a:moveTo>
                  <a:pt x="389" y="2104"/>
                </a:moveTo>
                <a:lnTo>
                  <a:pt x="349" y="2106"/>
                </a:lnTo>
                <a:lnTo>
                  <a:pt x="312" y="2114"/>
                </a:lnTo>
                <a:lnTo>
                  <a:pt x="276" y="2127"/>
                </a:lnTo>
                <a:lnTo>
                  <a:pt x="243" y="2145"/>
                </a:lnTo>
                <a:lnTo>
                  <a:pt x="213" y="2166"/>
                </a:lnTo>
                <a:lnTo>
                  <a:pt x="186" y="2191"/>
                </a:lnTo>
                <a:lnTo>
                  <a:pt x="162" y="2221"/>
                </a:lnTo>
                <a:lnTo>
                  <a:pt x="142" y="2253"/>
                </a:lnTo>
                <a:lnTo>
                  <a:pt x="127" y="2288"/>
                </a:lnTo>
                <a:lnTo>
                  <a:pt x="116" y="2324"/>
                </a:lnTo>
                <a:lnTo>
                  <a:pt x="2046" y="2324"/>
                </a:lnTo>
                <a:lnTo>
                  <a:pt x="2035" y="2288"/>
                </a:lnTo>
                <a:lnTo>
                  <a:pt x="2020" y="2253"/>
                </a:lnTo>
                <a:lnTo>
                  <a:pt x="2001" y="2221"/>
                </a:lnTo>
                <a:lnTo>
                  <a:pt x="1977" y="2191"/>
                </a:lnTo>
                <a:lnTo>
                  <a:pt x="1950" y="2166"/>
                </a:lnTo>
                <a:lnTo>
                  <a:pt x="1919" y="2145"/>
                </a:lnTo>
                <a:lnTo>
                  <a:pt x="1887" y="2127"/>
                </a:lnTo>
                <a:lnTo>
                  <a:pt x="1852" y="2114"/>
                </a:lnTo>
                <a:lnTo>
                  <a:pt x="1813" y="2106"/>
                </a:lnTo>
                <a:lnTo>
                  <a:pt x="1775" y="2104"/>
                </a:lnTo>
                <a:lnTo>
                  <a:pt x="389" y="2104"/>
                </a:lnTo>
                <a:close/>
                <a:moveTo>
                  <a:pt x="2773" y="1051"/>
                </a:moveTo>
                <a:lnTo>
                  <a:pt x="2773" y="1162"/>
                </a:lnTo>
                <a:lnTo>
                  <a:pt x="2884" y="1162"/>
                </a:lnTo>
                <a:lnTo>
                  <a:pt x="2884" y="1051"/>
                </a:lnTo>
                <a:lnTo>
                  <a:pt x="2773" y="1051"/>
                </a:lnTo>
                <a:close/>
                <a:moveTo>
                  <a:pt x="167" y="947"/>
                </a:moveTo>
                <a:lnTo>
                  <a:pt x="147" y="950"/>
                </a:lnTo>
                <a:lnTo>
                  <a:pt x="132" y="957"/>
                </a:lnTo>
                <a:lnTo>
                  <a:pt x="121" y="968"/>
                </a:lnTo>
                <a:lnTo>
                  <a:pt x="113" y="984"/>
                </a:lnTo>
                <a:lnTo>
                  <a:pt x="111" y="1002"/>
                </a:lnTo>
                <a:lnTo>
                  <a:pt x="111" y="1224"/>
                </a:lnTo>
                <a:lnTo>
                  <a:pt x="113" y="1242"/>
                </a:lnTo>
                <a:lnTo>
                  <a:pt x="121" y="1257"/>
                </a:lnTo>
                <a:lnTo>
                  <a:pt x="132" y="1269"/>
                </a:lnTo>
                <a:lnTo>
                  <a:pt x="147" y="1276"/>
                </a:lnTo>
                <a:lnTo>
                  <a:pt x="167" y="1279"/>
                </a:lnTo>
                <a:lnTo>
                  <a:pt x="405" y="1279"/>
                </a:lnTo>
                <a:lnTo>
                  <a:pt x="407" y="1273"/>
                </a:lnTo>
                <a:lnTo>
                  <a:pt x="409" y="1268"/>
                </a:lnTo>
                <a:lnTo>
                  <a:pt x="411" y="1262"/>
                </a:lnTo>
                <a:lnTo>
                  <a:pt x="427" y="1212"/>
                </a:lnTo>
                <a:lnTo>
                  <a:pt x="431" y="1201"/>
                </a:lnTo>
                <a:lnTo>
                  <a:pt x="434" y="1190"/>
                </a:lnTo>
                <a:lnTo>
                  <a:pt x="438" y="1179"/>
                </a:lnTo>
                <a:lnTo>
                  <a:pt x="455" y="1129"/>
                </a:lnTo>
                <a:lnTo>
                  <a:pt x="459" y="1122"/>
                </a:lnTo>
                <a:lnTo>
                  <a:pt x="462" y="1113"/>
                </a:lnTo>
                <a:lnTo>
                  <a:pt x="466" y="1102"/>
                </a:lnTo>
                <a:lnTo>
                  <a:pt x="473" y="1081"/>
                </a:lnTo>
                <a:lnTo>
                  <a:pt x="481" y="1063"/>
                </a:lnTo>
                <a:lnTo>
                  <a:pt x="488" y="1046"/>
                </a:lnTo>
                <a:lnTo>
                  <a:pt x="492" y="1036"/>
                </a:lnTo>
                <a:lnTo>
                  <a:pt x="495" y="1028"/>
                </a:lnTo>
                <a:lnTo>
                  <a:pt x="500" y="1018"/>
                </a:lnTo>
                <a:lnTo>
                  <a:pt x="510" y="998"/>
                </a:lnTo>
                <a:lnTo>
                  <a:pt x="520" y="979"/>
                </a:lnTo>
                <a:lnTo>
                  <a:pt x="527" y="958"/>
                </a:lnTo>
                <a:lnTo>
                  <a:pt x="529" y="955"/>
                </a:lnTo>
                <a:lnTo>
                  <a:pt x="531" y="953"/>
                </a:lnTo>
                <a:lnTo>
                  <a:pt x="533" y="950"/>
                </a:lnTo>
                <a:lnTo>
                  <a:pt x="534" y="949"/>
                </a:lnTo>
                <a:lnTo>
                  <a:pt x="536" y="947"/>
                </a:lnTo>
                <a:lnTo>
                  <a:pt x="538" y="947"/>
                </a:lnTo>
                <a:lnTo>
                  <a:pt x="167" y="947"/>
                </a:lnTo>
                <a:close/>
                <a:moveTo>
                  <a:pt x="1935" y="941"/>
                </a:moveTo>
                <a:lnTo>
                  <a:pt x="2069" y="1273"/>
                </a:lnTo>
                <a:lnTo>
                  <a:pt x="2162" y="1273"/>
                </a:lnTo>
                <a:lnTo>
                  <a:pt x="2162" y="941"/>
                </a:lnTo>
                <a:lnTo>
                  <a:pt x="1935" y="941"/>
                </a:lnTo>
                <a:close/>
                <a:moveTo>
                  <a:pt x="1713" y="941"/>
                </a:moveTo>
                <a:lnTo>
                  <a:pt x="1847" y="1273"/>
                </a:lnTo>
                <a:lnTo>
                  <a:pt x="1947" y="1273"/>
                </a:lnTo>
                <a:lnTo>
                  <a:pt x="1813" y="941"/>
                </a:lnTo>
                <a:lnTo>
                  <a:pt x="1713" y="941"/>
                </a:lnTo>
                <a:close/>
                <a:moveTo>
                  <a:pt x="1442" y="941"/>
                </a:moveTo>
                <a:lnTo>
                  <a:pt x="1442" y="1040"/>
                </a:lnTo>
                <a:lnTo>
                  <a:pt x="1443" y="1058"/>
                </a:lnTo>
                <a:lnTo>
                  <a:pt x="1446" y="1078"/>
                </a:lnTo>
                <a:lnTo>
                  <a:pt x="1447" y="1096"/>
                </a:lnTo>
                <a:lnTo>
                  <a:pt x="1447" y="1107"/>
                </a:lnTo>
                <a:lnTo>
                  <a:pt x="1451" y="1124"/>
                </a:lnTo>
                <a:lnTo>
                  <a:pt x="1454" y="1140"/>
                </a:lnTo>
                <a:lnTo>
                  <a:pt x="1458" y="1157"/>
                </a:lnTo>
                <a:lnTo>
                  <a:pt x="1461" y="1157"/>
                </a:lnTo>
                <a:lnTo>
                  <a:pt x="1462" y="1158"/>
                </a:lnTo>
                <a:lnTo>
                  <a:pt x="1463" y="1160"/>
                </a:lnTo>
                <a:lnTo>
                  <a:pt x="1464" y="1163"/>
                </a:lnTo>
                <a:lnTo>
                  <a:pt x="1464" y="1165"/>
                </a:lnTo>
                <a:lnTo>
                  <a:pt x="1464" y="1168"/>
                </a:lnTo>
                <a:lnTo>
                  <a:pt x="1465" y="1180"/>
                </a:lnTo>
                <a:lnTo>
                  <a:pt x="1470" y="1194"/>
                </a:lnTo>
                <a:lnTo>
                  <a:pt x="1475" y="1206"/>
                </a:lnTo>
                <a:lnTo>
                  <a:pt x="1476" y="1212"/>
                </a:lnTo>
                <a:lnTo>
                  <a:pt x="1479" y="1218"/>
                </a:lnTo>
                <a:lnTo>
                  <a:pt x="1480" y="1224"/>
                </a:lnTo>
                <a:lnTo>
                  <a:pt x="1487" y="1239"/>
                </a:lnTo>
                <a:lnTo>
                  <a:pt x="1495" y="1253"/>
                </a:lnTo>
                <a:lnTo>
                  <a:pt x="1503" y="1268"/>
                </a:lnTo>
                <a:lnTo>
                  <a:pt x="1509" y="1273"/>
                </a:lnTo>
                <a:lnTo>
                  <a:pt x="1725" y="1273"/>
                </a:lnTo>
                <a:lnTo>
                  <a:pt x="1591" y="941"/>
                </a:lnTo>
                <a:lnTo>
                  <a:pt x="1442" y="941"/>
                </a:lnTo>
                <a:close/>
                <a:moveTo>
                  <a:pt x="776" y="111"/>
                </a:moveTo>
                <a:lnTo>
                  <a:pt x="776" y="332"/>
                </a:lnTo>
                <a:lnTo>
                  <a:pt x="1664" y="332"/>
                </a:lnTo>
                <a:lnTo>
                  <a:pt x="1664" y="111"/>
                </a:lnTo>
                <a:lnTo>
                  <a:pt x="776" y="111"/>
                </a:lnTo>
                <a:close/>
                <a:moveTo>
                  <a:pt x="720" y="0"/>
                </a:moveTo>
                <a:lnTo>
                  <a:pt x="1719" y="0"/>
                </a:lnTo>
                <a:lnTo>
                  <a:pt x="1738" y="3"/>
                </a:lnTo>
                <a:lnTo>
                  <a:pt x="1753" y="10"/>
                </a:lnTo>
                <a:lnTo>
                  <a:pt x="1765" y="22"/>
                </a:lnTo>
                <a:lnTo>
                  <a:pt x="1772" y="37"/>
                </a:lnTo>
                <a:lnTo>
                  <a:pt x="1775" y="55"/>
                </a:lnTo>
                <a:lnTo>
                  <a:pt x="1775" y="332"/>
                </a:lnTo>
                <a:lnTo>
                  <a:pt x="1772" y="358"/>
                </a:lnTo>
                <a:lnTo>
                  <a:pt x="1763" y="381"/>
                </a:lnTo>
                <a:lnTo>
                  <a:pt x="1750" y="402"/>
                </a:lnTo>
                <a:lnTo>
                  <a:pt x="1733" y="419"/>
                </a:lnTo>
                <a:lnTo>
                  <a:pt x="1712" y="432"/>
                </a:lnTo>
                <a:lnTo>
                  <a:pt x="1689" y="440"/>
                </a:lnTo>
                <a:lnTo>
                  <a:pt x="1664" y="443"/>
                </a:lnTo>
                <a:lnTo>
                  <a:pt x="1442" y="443"/>
                </a:lnTo>
                <a:lnTo>
                  <a:pt x="1442" y="831"/>
                </a:lnTo>
                <a:lnTo>
                  <a:pt x="1553" y="831"/>
                </a:lnTo>
                <a:lnTo>
                  <a:pt x="1556" y="814"/>
                </a:lnTo>
                <a:lnTo>
                  <a:pt x="1564" y="799"/>
                </a:lnTo>
                <a:lnTo>
                  <a:pt x="1576" y="786"/>
                </a:lnTo>
                <a:lnTo>
                  <a:pt x="1591" y="775"/>
                </a:lnTo>
                <a:lnTo>
                  <a:pt x="1608" y="771"/>
                </a:lnTo>
                <a:lnTo>
                  <a:pt x="1626" y="774"/>
                </a:lnTo>
                <a:lnTo>
                  <a:pt x="1642" y="781"/>
                </a:lnTo>
                <a:lnTo>
                  <a:pt x="1655" y="794"/>
                </a:lnTo>
                <a:lnTo>
                  <a:pt x="1664" y="809"/>
                </a:lnTo>
                <a:lnTo>
                  <a:pt x="1669" y="831"/>
                </a:lnTo>
                <a:lnTo>
                  <a:pt x="1775" y="831"/>
                </a:lnTo>
                <a:lnTo>
                  <a:pt x="1778" y="814"/>
                </a:lnTo>
                <a:lnTo>
                  <a:pt x="1786" y="799"/>
                </a:lnTo>
                <a:lnTo>
                  <a:pt x="1798" y="786"/>
                </a:lnTo>
                <a:lnTo>
                  <a:pt x="1813" y="775"/>
                </a:lnTo>
                <a:lnTo>
                  <a:pt x="1830" y="771"/>
                </a:lnTo>
                <a:lnTo>
                  <a:pt x="1848" y="774"/>
                </a:lnTo>
                <a:lnTo>
                  <a:pt x="1864" y="781"/>
                </a:lnTo>
                <a:lnTo>
                  <a:pt x="1877" y="794"/>
                </a:lnTo>
                <a:lnTo>
                  <a:pt x="1886" y="809"/>
                </a:lnTo>
                <a:lnTo>
                  <a:pt x="1891" y="831"/>
                </a:lnTo>
                <a:lnTo>
                  <a:pt x="2162" y="831"/>
                </a:lnTo>
                <a:lnTo>
                  <a:pt x="2162" y="443"/>
                </a:lnTo>
                <a:lnTo>
                  <a:pt x="2051" y="443"/>
                </a:lnTo>
                <a:lnTo>
                  <a:pt x="2026" y="440"/>
                </a:lnTo>
                <a:lnTo>
                  <a:pt x="2003" y="432"/>
                </a:lnTo>
                <a:lnTo>
                  <a:pt x="1983" y="419"/>
                </a:lnTo>
                <a:lnTo>
                  <a:pt x="1966" y="402"/>
                </a:lnTo>
                <a:lnTo>
                  <a:pt x="1953" y="381"/>
                </a:lnTo>
                <a:lnTo>
                  <a:pt x="1944" y="358"/>
                </a:lnTo>
                <a:lnTo>
                  <a:pt x="1940" y="332"/>
                </a:lnTo>
                <a:lnTo>
                  <a:pt x="1940" y="55"/>
                </a:lnTo>
                <a:lnTo>
                  <a:pt x="1944" y="37"/>
                </a:lnTo>
                <a:lnTo>
                  <a:pt x="1951" y="22"/>
                </a:lnTo>
                <a:lnTo>
                  <a:pt x="1963" y="10"/>
                </a:lnTo>
                <a:lnTo>
                  <a:pt x="1978" y="3"/>
                </a:lnTo>
                <a:lnTo>
                  <a:pt x="1996" y="0"/>
                </a:lnTo>
                <a:lnTo>
                  <a:pt x="2285" y="0"/>
                </a:lnTo>
                <a:lnTo>
                  <a:pt x="2325" y="3"/>
                </a:lnTo>
                <a:lnTo>
                  <a:pt x="2363" y="10"/>
                </a:lnTo>
                <a:lnTo>
                  <a:pt x="2400" y="21"/>
                </a:lnTo>
                <a:lnTo>
                  <a:pt x="2435" y="37"/>
                </a:lnTo>
                <a:lnTo>
                  <a:pt x="2467" y="57"/>
                </a:lnTo>
                <a:lnTo>
                  <a:pt x="2496" y="83"/>
                </a:lnTo>
                <a:lnTo>
                  <a:pt x="2524" y="111"/>
                </a:lnTo>
                <a:lnTo>
                  <a:pt x="2547" y="142"/>
                </a:lnTo>
                <a:lnTo>
                  <a:pt x="2568" y="177"/>
                </a:lnTo>
                <a:lnTo>
                  <a:pt x="2773" y="587"/>
                </a:lnTo>
                <a:lnTo>
                  <a:pt x="2777" y="592"/>
                </a:lnTo>
                <a:lnTo>
                  <a:pt x="2778" y="599"/>
                </a:lnTo>
                <a:lnTo>
                  <a:pt x="2778" y="609"/>
                </a:lnTo>
                <a:lnTo>
                  <a:pt x="2778" y="941"/>
                </a:lnTo>
                <a:lnTo>
                  <a:pt x="2889" y="941"/>
                </a:lnTo>
                <a:lnTo>
                  <a:pt x="2892" y="922"/>
                </a:lnTo>
                <a:lnTo>
                  <a:pt x="2899" y="907"/>
                </a:lnTo>
                <a:lnTo>
                  <a:pt x="2911" y="895"/>
                </a:lnTo>
                <a:lnTo>
                  <a:pt x="2926" y="888"/>
                </a:lnTo>
                <a:lnTo>
                  <a:pt x="2945" y="886"/>
                </a:lnTo>
                <a:lnTo>
                  <a:pt x="3056" y="886"/>
                </a:lnTo>
                <a:lnTo>
                  <a:pt x="3056" y="665"/>
                </a:lnTo>
                <a:lnTo>
                  <a:pt x="3030" y="662"/>
                </a:lnTo>
                <a:lnTo>
                  <a:pt x="3007" y="653"/>
                </a:lnTo>
                <a:lnTo>
                  <a:pt x="2986" y="639"/>
                </a:lnTo>
                <a:lnTo>
                  <a:pt x="2969" y="622"/>
                </a:lnTo>
                <a:lnTo>
                  <a:pt x="2956" y="602"/>
                </a:lnTo>
                <a:lnTo>
                  <a:pt x="2948" y="579"/>
                </a:lnTo>
                <a:lnTo>
                  <a:pt x="2945" y="554"/>
                </a:lnTo>
                <a:lnTo>
                  <a:pt x="2945" y="443"/>
                </a:lnTo>
                <a:lnTo>
                  <a:pt x="2948" y="418"/>
                </a:lnTo>
                <a:lnTo>
                  <a:pt x="2956" y="395"/>
                </a:lnTo>
                <a:lnTo>
                  <a:pt x="2969" y="374"/>
                </a:lnTo>
                <a:lnTo>
                  <a:pt x="2986" y="357"/>
                </a:lnTo>
                <a:lnTo>
                  <a:pt x="3007" y="343"/>
                </a:lnTo>
                <a:lnTo>
                  <a:pt x="3030" y="335"/>
                </a:lnTo>
                <a:lnTo>
                  <a:pt x="3056" y="332"/>
                </a:lnTo>
                <a:lnTo>
                  <a:pt x="3161" y="332"/>
                </a:lnTo>
                <a:lnTo>
                  <a:pt x="3187" y="335"/>
                </a:lnTo>
                <a:lnTo>
                  <a:pt x="3210" y="343"/>
                </a:lnTo>
                <a:lnTo>
                  <a:pt x="3230" y="357"/>
                </a:lnTo>
                <a:lnTo>
                  <a:pt x="3247" y="374"/>
                </a:lnTo>
                <a:lnTo>
                  <a:pt x="3260" y="395"/>
                </a:lnTo>
                <a:lnTo>
                  <a:pt x="3269" y="418"/>
                </a:lnTo>
                <a:lnTo>
                  <a:pt x="3271" y="443"/>
                </a:lnTo>
                <a:lnTo>
                  <a:pt x="3271" y="554"/>
                </a:lnTo>
                <a:lnTo>
                  <a:pt x="3269" y="579"/>
                </a:lnTo>
                <a:lnTo>
                  <a:pt x="3260" y="602"/>
                </a:lnTo>
                <a:lnTo>
                  <a:pt x="3247" y="622"/>
                </a:lnTo>
                <a:lnTo>
                  <a:pt x="3230" y="639"/>
                </a:lnTo>
                <a:lnTo>
                  <a:pt x="3210" y="653"/>
                </a:lnTo>
                <a:lnTo>
                  <a:pt x="3187" y="662"/>
                </a:lnTo>
                <a:lnTo>
                  <a:pt x="3161" y="665"/>
                </a:lnTo>
                <a:lnTo>
                  <a:pt x="3161" y="886"/>
                </a:lnTo>
                <a:lnTo>
                  <a:pt x="3271" y="886"/>
                </a:lnTo>
                <a:lnTo>
                  <a:pt x="3288" y="888"/>
                </a:lnTo>
                <a:lnTo>
                  <a:pt x="3301" y="894"/>
                </a:lnTo>
                <a:lnTo>
                  <a:pt x="3312" y="903"/>
                </a:lnTo>
                <a:lnTo>
                  <a:pt x="3321" y="914"/>
                </a:lnTo>
                <a:lnTo>
                  <a:pt x="3326" y="927"/>
                </a:lnTo>
                <a:lnTo>
                  <a:pt x="3327" y="941"/>
                </a:lnTo>
                <a:lnTo>
                  <a:pt x="3327" y="1273"/>
                </a:lnTo>
                <a:lnTo>
                  <a:pt x="3325" y="1292"/>
                </a:lnTo>
                <a:lnTo>
                  <a:pt x="3318" y="1307"/>
                </a:lnTo>
                <a:lnTo>
                  <a:pt x="3306" y="1318"/>
                </a:lnTo>
                <a:lnTo>
                  <a:pt x="3291" y="1326"/>
                </a:lnTo>
                <a:lnTo>
                  <a:pt x="3271" y="1328"/>
                </a:lnTo>
                <a:lnTo>
                  <a:pt x="3161" y="1328"/>
                </a:lnTo>
                <a:lnTo>
                  <a:pt x="3161" y="1938"/>
                </a:lnTo>
                <a:lnTo>
                  <a:pt x="3187" y="1941"/>
                </a:lnTo>
                <a:lnTo>
                  <a:pt x="3210" y="1949"/>
                </a:lnTo>
                <a:lnTo>
                  <a:pt x="3230" y="1962"/>
                </a:lnTo>
                <a:lnTo>
                  <a:pt x="3247" y="1979"/>
                </a:lnTo>
                <a:lnTo>
                  <a:pt x="3260" y="1999"/>
                </a:lnTo>
                <a:lnTo>
                  <a:pt x="3269" y="2022"/>
                </a:lnTo>
                <a:lnTo>
                  <a:pt x="3271" y="2048"/>
                </a:lnTo>
                <a:lnTo>
                  <a:pt x="3271" y="2159"/>
                </a:lnTo>
                <a:lnTo>
                  <a:pt x="3269" y="2184"/>
                </a:lnTo>
                <a:lnTo>
                  <a:pt x="3260" y="2207"/>
                </a:lnTo>
                <a:lnTo>
                  <a:pt x="3247" y="2228"/>
                </a:lnTo>
                <a:lnTo>
                  <a:pt x="3230" y="2245"/>
                </a:lnTo>
                <a:lnTo>
                  <a:pt x="3210" y="2258"/>
                </a:lnTo>
                <a:lnTo>
                  <a:pt x="3187" y="2267"/>
                </a:lnTo>
                <a:lnTo>
                  <a:pt x="3161" y="2269"/>
                </a:lnTo>
                <a:lnTo>
                  <a:pt x="3039" y="2269"/>
                </a:lnTo>
                <a:lnTo>
                  <a:pt x="3014" y="2267"/>
                </a:lnTo>
                <a:lnTo>
                  <a:pt x="2990" y="2258"/>
                </a:lnTo>
                <a:lnTo>
                  <a:pt x="2970" y="2245"/>
                </a:lnTo>
                <a:lnTo>
                  <a:pt x="2953" y="2228"/>
                </a:lnTo>
                <a:lnTo>
                  <a:pt x="2939" y="2207"/>
                </a:lnTo>
                <a:lnTo>
                  <a:pt x="2931" y="2184"/>
                </a:lnTo>
                <a:lnTo>
                  <a:pt x="2928" y="2159"/>
                </a:lnTo>
                <a:lnTo>
                  <a:pt x="2928" y="2048"/>
                </a:lnTo>
                <a:lnTo>
                  <a:pt x="2931" y="2022"/>
                </a:lnTo>
                <a:lnTo>
                  <a:pt x="2939" y="1999"/>
                </a:lnTo>
                <a:lnTo>
                  <a:pt x="2953" y="1979"/>
                </a:lnTo>
                <a:lnTo>
                  <a:pt x="2970" y="1962"/>
                </a:lnTo>
                <a:lnTo>
                  <a:pt x="2990" y="1949"/>
                </a:lnTo>
                <a:lnTo>
                  <a:pt x="3014" y="1941"/>
                </a:lnTo>
                <a:lnTo>
                  <a:pt x="3039" y="1938"/>
                </a:lnTo>
                <a:lnTo>
                  <a:pt x="3039" y="1328"/>
                </a:lnTo>
                <a:lnTo>
                  <a:pt x="2928" y="1328"/>
                </a:lnTo>
                <a:lnTo>
                  <a:pt x="2909" y="1326"/>
                </a:lnTo>
                <a:lnTo>
                  <a:pt x="2894" y="1318"/>
                </a:lnTo>
                <a:lnTo>
                  <a:pt x="2883" y="1307"/>
                </a:lnTo>
                <a:lnTo>
                  <a:pt x="2875" y="1292"/>
                </a:lnTo>
                <a:lnTo>
                  <a:pt x="2873" y="1273"/>
                </a:lnTo>
                <a:lnTo>
                  <a:pt x="2762" y="1273"/>
                </a:lnTo>
                <a:lnTo>
                  <a:pt x="2762" y="1439"/>
                </a:lnTo>
                <a:lnTo>
                  <a:pt x="2759" y="1469"/>
                </a:lnTo>
                <a:lnTo>
                  <a:pt x="2752" y="1498"/>
                </a:lnTo>
                <a:lnTo>
                  <a:pt x="2740" y="1524"/>
                </a:lnTo>
                <a:lnTo>
                  <a:pt x="2724" y="1547"/>
                </a:lnTo>
                <a:lnTo>
                  <a:pt x="2703" y="1567"/>
                </a:lnTo>
                <a:lnTo>
                  <a:pt x="2680" y="1583"/>
                </a:lnTo>
                <a:lnTo>
                  <a:pt x="2654" y="1595"/>
                </a:lnTo>
                <a:lnTo>
                  <a:pt x="2626" y="1602"/>
                </a:lnTo>
                <a:lnTo>
                  <a:pt x="2595" y="1605"/>
                </a:lnTo>
                <a:lnTo>
                  <a:pt x="2318" y="1605"/>
                </a:lnTo>
                <a:lnTo>
                  <a:pt x="2288" y="1602"/>
                </a:lnTo>
                <a:lnTo>
                  <a:pt x="2259" y="1595"/>
                </a:lnTo>
                <a:lnTo>
                  <a:pt x="2233" y="1583"/>
                </a:lnTo>
                <a:lnTo>
                  <a:pt x="2210" y="1567"/>
                </a:lnTo>
                <a:lnTo>
                  <a:pt x="2190" y="1547"/>
                </a:lnTo>
                <a:lnTo>
                  <a:pt x="2174" y="1524"/>
                </a:lnTo>
                <a:lnTo>
                  <a:pt x="2161" y="1498"/>
                </a:lnTo>
                <a:lnTo>
                  <a:pt x="2154" y="1469"/>
                </a:lnTo>
                <a:lnTo>
                  <a:pt x="2151" y="1439"/>
                </a:lnTo>
                <a:lnTo>
                  <a:pt x="2151" y="1384"/>
                </a:lnTo>
                <a:lnTo>
                  <a:pt x="2096" y="1384"/>
                </a:lnTo>
                <a:lnTo>
                  <a:pt x="2094" y="1400"/>
                </a:lnTo>
                <a:lnTo>
                  <a:pt x="2088" y="1413"/>
                </a:lnTo>
                <a:lnTo>
                  <a:pt x="2078" y="1424"/>
                </a:lnTo>
                <a:lnTo>
                  <a:pt x="2063" y="1434"/>
                </a:lnTo>
                <a:lnTo>
                  <a:pt x="2054" y="1437"/>
                </a:lnTo>
                <a:lnTo>
                  <a:pt x="2046" y="1439"/>
                </a:lnTo>
                <a:lnTo>
                  <a:pt x="2040" y="1439"/>
                </a:lnTo>
                <a:lnTo>
                  <a:pt x="2025" y="1437"/>
                </a:lnTo>
                <a:lnTo>
                  <a:pt x="2012" y="1431"/>
                </a:lnTo>
                <a:lnTo>
                  <a:pt x="2000" y="1421"/>
                </a:lnTo>
                <a:lnTo>
                  <a:pt x="1991" y="1406"/>
                </a:lnTo>
                <a:lnTo>
                  <a:pt x="1985" y="1384"/>
                </a:lnTo>
                <a:lnTo>
                  <a:pt x="1880" y="1384"/>
                </a:lnTo>
                <a:lnTo>
                  <a:pt x="1878" y="1400"/>
                </a:lnTo>
                <a:lnTo>
                  <a:pt x="1872" y="1413"/>
                </a:lnTo>
                <a:lnTo>
                  <a:pt x="1861" y="1424"/>
                </a:lnTo>
                <a:lnTo>
                  <a:pt x="1847" y="1434"/>
                </a:lnTo>
                <a:lnTo>
                  <a:pt x="1838" y="1437"/>
                </a:lnTo>
                <a:lnTo>
                  <a:pt x="1830" y="1439"/>
                </a:lnTo>
                <a:lnTo>
                  <a:pt x="1824" y="1439"/>
                </a:lnTo>
                <a:lnTo>
                  <a:pt x="1809" y="1437"/>
                </a:lnTo>
                <a:lnTo>
                  <a:pt x="1795" y="1431"/>
                </a:lnTo>
                <a:lnTo>
                  <a:pt x="1784" y="1421"/>
                </a:lnTo>
                <a:lnTo>
                  <a:pt x="1775" y="1406"/>
                </a:lnTo>
                <a:lnTo>
                  <a:pt x="1769" y="1384"/>
                </a:lnTo>
                <a:lnTo>
                  <a:pt x="1591" y="1384"/>
                </a:lnTo>
                <a:lnTo>
                  <a:pt x="1627" y="1412"/>
                </a:lnTo>
                <a:lnTo>
                  <a:pt x="1663" y="1438"/>
                </a:lnTo>
                <a:lnTo>
                  <a:pt x="1703" y="1460"/>
                </a:lnTo>
                <a:lnTo>
                  <a:pt x="1746" y="1479"/>
                </a:lnTo>
                <a:lnTo>
                  <a:pt x="1791" y="1494"/>
                </a:lnTo>
                <a:lnTo>
                  <a:pt x="1806" y="1505"/>
                </a:lnTo>
                <a:lnTo>
                  <a:pt x="1819" y="1518"/>
                </a:lnTo>
                <a:lnTo>
                  <a:pt x="1827" y="1534"/>
                </a:lnTo>
                <a:lnTo>
                  <a:pt x="1830" y="1550"/>
                </a:lnTo>
                <a:lnTo>
                  <a:pt x="1830" y="1998"/>
                </a:lnTo>
                <a:lnTo>
                  <a:pt x="1876" y="2008"/>
                </a:lnTo>
                <a:lnTo>
                  <a:pt x="1920" y="2022"/>
                </a:lnTo>
                <a:lnTo>
                  <a:pt x="1962" y="2042"/>
                </a:lnTo>
                <a:lnTo>
                  <a:pt x="2000" y="2066"/>
                </a:lnTo>
                <a:lnTo>
                  <a:pt x="2035" y="2095"/>
                </a:lnTo>
                <a:lnTo>
                  <a:pt x="2068" y="2127"/>
                </a:lnTo>
                <a:lnTo>
                  <a:pt x="2095" y="2162"/>
                </a:lnTo>
                <a:lnTo>
                  <a:pt x="2118" y="2201"/>
                </a:lnTo>
                <a:lnTo>
                  <a:pt x="2137" y="2243"/>
                </a:lnTo>
                <a:lnTo>
                  <a:pt x="2151" y="2286"/>
                </a:lnTo>
                <a:lnTo>
                  <a:pt x="2159" y="2332"/>
                </a:lnTo>
                <a:lnTo>
                  <a:pt x="2162" y="2380"/>
                </a:lnTo>
                <a:lnTo>
                  <a:pt x="2160" y="2399"/>
                </a:lnTo>
                <a:lnTo>
                  <a:pt x="2152" y="2414"/>
                </a:lnTo>
                <a:lnTo>
                  <a:pt x="2141" y="2425"/>
                </a:lnTo>
                <a:lnTo>
                  <a:pt x="2126" y="2433"/>
                </a:lnTo>
                <a:lnTo>
                  <a:pt x="2107" y="2435"/>
                </a:lnTo>
                <a:lnTo>
                  <a:pt x="56" y="2435"/>
                </a:lnTo>
                <a:lnTo>
                  <a:pt x="37" y="2433"/>
                </a:lnTo>
                <a:lnTo>
                  <a:pt x="21" y="2425"/>
                </a:lnTo>
                <a:lnTo>
                  <a:pt x="10" y="2414"/>
                </a:lnTo>
                <a:lnTo>
                  <a:pt x="3" y="2399"/>
                </a:lnTo>
                <a:lnTo>
                  <a:pt x="0" y="2380"/>
                </a:lnTo>
                <a:lnTo>
                  <a:pt x="3" y="2332"/>
                </a:lnTo>
                <a:lnTo>
                  <a:pt x="11" y="2286"/>
                </a:lnTo>
                <a:lnTo>
                  <a:pt x="25" y="2243"/>
                </a:lnTo>
                <a:lnTo>
                  <a:pt x="44" y="2201"/>
                </a:lnTo>
                <a:lnTo>
                  <a:pt x="68" y="2162"/>
                </a:lnTo>
                <a:lnTo>
                  <a:pt x="96" y="2127"/>
                </a:lnTo>
                <a:lnTo>
                  <a:pt x="127" y="2095"/>
                </a:lnTo>
                <a:lnTo>
                  <a:pt x="162" y="2066"/>
                </a:lnTo>
                <a:lnTo>
                  <a:pt x="201" y="2042"/>
                </a:lnTo>
                <a:lnTo>
                  <a:pt x="242" y="2022"/>
                </a:lnTo>
                <a:lnTo>
                  <a:pt x="287" y="2008"/>
                </a:lnTo>
                <a:lnTo>
                  <a:pt x="333" y="1998"/>
                </a:lnTo>
                <a:lnTo>
                  <a:pt x="333" y="1882"/>
                </a:lnTo>
                <a:lnTo>
                  <a:pt x="831" y="1882"/>
                </a:lnTo>
                <a:lnTo>
                  <a:pt x="851" y="1879"/>
                </a:lnTo>
                <a:lnTo>
                  <a:pt x="866" y="1872"/>
                </a:lnTo>
                <a:lnTo>
                  <a:pt x="877" y="1860"/>
                </a:lnTo>
                <a:lnTo>
                  <a:pt x="885" y="1845"/>
                </a:lnTo>
                <a:lnTo>
                  <a:pt x="887" y="1827"/>
                </a:lnTo>
                <a:lnTo>
                  <a:pt x="885" y="1808"/>
                </a:lnTo>
                <a:lnTo>
                  <a:pt x="877" y="1793"/>
                </a:lnTo>
                <a:lnTo>
                  <a:pt x="866" y="1781"/>
                </a:lnTo>
                <a:lnTo>
                  <a:pt x="851" y="1773"/>
                </a:lnTo>
                <a:lnTo>
                  <a:pt x="831" y="1771"/>
                </a:lnTo>
                <a:lnTo>
                  <a:pt x="333" y="1771"/>
                </a:lnTo>
                <a:lnTo>
                  <a:pt x="333" y="1661"/>
                </a:lnTo>
                <a:lnTo>
                  <a:pt x="611" y="1661"/>
                </a:lnTo>
                <a:lnTo>
                  <a:pt x="629" y="1658"/>
                </a:lnTo>
                <a:lnTo>
                  <a:pt x="644" y="1651"/>
                </a:lnTo>
                <a:lnTo>
                  <a:pt x="656" y="1639"/>
                </a:lnTo>
                <a:lnTo>
                  <a:pt x="663" y="1623"/>
                </a:lnTo>
                <a:lnTo>
                  <a:pt x="665" y="1605"/>
                </a:lnTo>
                <a:lnTo>
                  <a:pt x="663" y="1587"/>
                </a:lnTo>
                <a:lnTo>
                  <a:pt x="656" y="1571"/>
                </a:lnTo>
                <a:lnTo>
                  <a:pt x="644" y="1560"/>
                </a:lnTo>
                <a:lnTo>
                  <a:pt x="629" y="1553"/>
                </a:lnTo>
                <a:lnTo>
                  <a:pt x="611" y="1550"/>
                </a:lnTo>
                <a:lnTo>
                  <a:pt x="344" y="1550"/>
                </a:lnTo>
                <a:lnTo>
                  <a:pt x="351" y="1494"/>
                </a:lnTo>
                <a:lnTo>
                  <a:pt x="360" y="1439"/>
                </a:lnTo>
                <a:lnTo>
                  <a:pt x="371" y="1384"/>
                </a:lnTo>
                <a:lnTo>
                  <a:pt x="167" y="1384"/>
                </a:lnTo>
                <a:lnTo>
                  <a:pt x="136" y="1382"/>
                </a:lnTo>
                <a:lnTo>
                  <a:pt x="107" y="1374"/>
                </a:lnTo>
                <a:lnTo>
                  <a:pt x="82" y="1362"/>
                </a:lnTo>
                <a:lnTo>
                  <a:pt x="59" y="1345"/>
                </a:lnTo>
                <a:lnTo>
                  <a:pt x="38" y="1325"/>
                </a:lnTo>
                <a:lnTo>
                  <a:pt x="22" y="1303"/>
                </a:lnTo>
                <a:lnTo>
                  <a:pt x="10" y="1277"/>
                </a:lnTo>
                <a:lnTo>
                  <a:pt x="3" y="1249"/>
                </a:lnTo>
                <a:lnTo>
                  <a:pt x="0" y="1218"/>
                </a:lnTo>
                <a:lnTo>
                  <a:pt x="0" y="996"/>
                </a:lnTo>
                <a:lnTo>
                  <a:pt x="3" y="966"/>
                </a:lnTo>
                <a:lnTo>
                  <a:pt x="10" y="938"/>
                </a:lnTo>
                <a:lnTo>
                  <a:pt x="22" y="911"/>
                </a:lnTo>
                <a:lnTo>
                  <a:pt x="38" y="888"/>
                </a:lnTo>
                <a:lnTo>
                  <a:pt x="59" y="869"/>
                </a:lnTo>
                <a:lnTo>
                  <a:pt x="82" y="853"/>
                </a:lnTo>
                <a:lnTo>
                  <a:pt x="107" y="841"/>
                </a:lnTo>
                <a:lnTo>
                  <a:pt x="136" y="833"/>
                </a:lnTo>
                <a:lnTo>
                  <a:pt x="167" y="831"/>
                </a:lnTo>
                <a:lnTo>
                  <a:pt x="616" y="831"/>
                </a:lnTo>
                <a:lnTo>
                  <a:pt x="655" y="793"/>
                </a:lnTo>
                <a:lnTo>
                  <a:pt x="697" y="760"/>
                </a:lnTo>
                <a:lnTo>
                  <a:pt x="743" y="732"/>
                </a:lnTo>
                <a:lnTo>
                  <a:pt x="790" y="708"/>
                </a:lnTo>
                <a:lnTo>
                  <a:pt x="841" y="689"/>
                </a:lnTo>
                <a:lnTo>
                  <a:pt x="892" y="676"/>
                </a:lnTo>
                <a:lnTo>
                  <a:pt x="945" y="667"/>
                </a:lnTo>
                <a:lnTo>
                  <a:pt x="998" y="665"/>
                </a:lnTo>
                <a:lnTo>
                  <a:pt x="998" y="443"/>
                </a:lnTo>
                <a:lnTo>
                  <a:pt x="776" y="443"/>
                </a:lnTo>
                <a:lnTo>
                  <a:pt x="751" y="440"/>
                </a:lnTo>
                <a:lnTo>
                  <a:pt x="728" y="432"/>
                </a:lnTo>
                <a:lnTo>
                  <a:pt x="707" y="419"/>
                </a:lnTo>
                <a:lnTo>
                  <a:pt x="690" y="402"/>
                </a:lnTo>
                <a:lnTo>
                  <a:pt x="677" y="381"/>
                </a:lnTo>
                <a:lnTo>
                  <a:pt x="668" y="358"/>
                </a:lnTo>
                <a:lnTo>
                  <a:pt x="665" y="332"/>
                </a:lnTo>
                <a:lnTo>
                  <a:pt x="665" y="55"/>
                </a:lnTo>
                <a:lnTo>
                  <a:pt x="668" y="37"/>
                </a:lnTo>
                <a:lnTo>
                  <a:pt x="675" y="22"/>
                </a:lnTo>
                <a:lnTo>
                  <a:pt x="687" y="10"/>
                </a:lnTo>
                <a:lnTo>
                  <a:pt x="702" y="3"/>
                </a:lnTo>
                <a:lnTo>
                  <a:pt x="7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4" name="Group 863"/>
          <p:cNvGrpSpPr/>
          <p:nvPr/>
        </p:nvGrpSpPr>
        <p:grpSpPr>
          <a:xfrm>
            <a:off x="7316021" y="2670175"/>
            <a:ext cx="357188" cy="593725"/>
            <a:chOff x="7307263" y="2670175"/>
            <a:chExt cx="3571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222"/>
            <p:cNvSpPr>
              <a:spLocks/>
            </p:cNvSpPr>
            <p:nvPr/>
          </p:nvSpPr>
          <p:spPr bwMode="auto">
            <a:xfrm>
              <a:off x="7367588" y="2986088"/>
              <a:ext cx="39688" cy="39687"/>
            </a:xfrm>
            <a:custGeom>
              <a:avLst/>
              <a:gdLst>
                <a:gd name="T0" fmla="*/ 112 w 225"/>
                <a:gd name="T1" fmla="*/ 0 h 225"/>
                <a:gd name="T2" fmla="*/ 138 w 225"/>
                <a:gd name="T3" fmla="*/ 3 h 225"/>
                <a:gd name="T4" fmla="*/ 162 w 225"/>
                <a:gd name="T5" fmla="*/ 11 h 225"/>
                <a:gd name="T6" fmla="*/ 183 w 225"/>
                <a:gd name="T7" fmla="*/ 25 h 225"/>
                <a:gd name="T8" fmla="*/ 200 w 225"/>
                <a:gd name="T9" fmla="*/ 42 h 225"/>
                <a:gd name="T10" fmla="*/ 213 w 225"/>
                <a:gd name="T11" fmla="*/ 63 h 225"/>
                <a:gd name="T12" fmla="*/ 222 w 225"/>
                <a:gd name="T13" fmla="*/ 87 h 225"/>
                <a:gd name="T14" fmla="*/ 225 w 225"/>
                <a:gd name="T15" fmla="*/ 113 h 225"/>
                <a:gd name="T16" fmla="*/ 222 w 225"/>
                <a:gd name="T17" fmla="*/ 138 h 225"/>
                <a:gd name="T18" fmla="*/ 213 w 225"/>
                <a:gd name="T19" fmla="*/ 162 h 225"/>
                <a:gd name="T20" fmla="*/ 200 w 225"/>
                <a:gd name="T21" fmla="*/ 182 h 225"/>
                <a:gd name="T22" fmla="*/ 183 w 225"/>
                <a:gd name="T23" fmla="*/ 200 h 225"/>
                <a:gd name="T24" fmla="*/ 162 w 225"/>
                <a:gd name="T25" fmla="*/ 213 h 225"/>
                <a:gd name="T26" fmla="*/ 138 w 225"/>
                <a:gd name="T27" fmla="*/ 222 h 225"/>
                <a:gd name="T28" fmla="*/ 112 w 225"/>
                <a:gd name="T29" fmla="*/ 225 h 225"/>
                <a:gd name="T30" fmla="*/ 86 w 225"/>
                <a:gd name="T31" fmla="*/ 222 h 225"/>
                <a:gd name="T32" fmla="*/ 62 w 225"/>
                <a:gd name="T33" fmla="*/ 213 h 225"/>
                <a:gd name="T34" fmla="*/ 42 w 225"/>
                <a:gd name="T35" fmla="*/ 200 h 225"/>
                <a:gd name="T36" fmla="*/ 24 w 225"/>
                <a:gd name="T37" fmla="*/ 182 h 225"/>
                <a:gd name="T38" fmla="*/ 11 w 225"/>
                <a:gd name="T39" fmla="*/ 162 h 225"/>
                <a:gd name="T40" fmla="*/ 3 w 225"/>
                <a:gd name="T41" fmla="*/ 138 h 225"/>
                <a:gd name="T42" fmla="*/ 0 w 225"/>
                <a:gd name="T43" fmla="*/ 113 h 225"/>
                <a:gd name="T44" fmla="*/ 3 w 225"/>
                <a:gd name="T45" fmla="*/ 87 h 225"/>
                <a:gd name="T46" fmla="*/ 11 w 225"/>
                <a:gd name="T47" fmla="*/ 63 h 225"/>
                <a:gd name="T48" fmla="*/ 24 w 225"/>
                <a:gd name="T49" fmla="*/ 42 h 225"/>
                <a:gd name="T50" fmla="*/ 42 w 225"/>
                <a:gd name="T51" fmla="*/ 25 h 225"/>
                <a:gd name="T52" fmla="*/ 62 w 225"/>
                <a:gd name="T53" fmla="*/ 11 h 225"/>
                <a:gd name="T54" fmla="*/ 86 w 225"/>
                <a:gd name="T55" fmla="*/ 3 h 225"/>
                <a:gd name="T56" fmla="*/ 112 w 225"/>
                <a:gd name="T5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225">
                  <a:moveTo>
                    <a:pt x="112" y="0"/>
                  </a:moveTo>
                  <a:lnTo>
                    <a:pt x="138" y="3"/>
                  </a:lnTo>
                  <a:lnTo>
                    <a:pt x="162" y="11"/>
                  </a:lnTo>
                  <a:lnTo>
                    <a:pt x="183" y="25"/>
                  </a:lnTo>
                  <a:lnTo>
                    <a:pt x="200" y="42"/>
                  </a:lnTo>
                  <a:lnTo>
                    <a:pt x="213" y="63"/>
                  </a:lnTo>
                  <a:lnTo>
                    <a:pt x="222" y="87"/>
                  </a:lnTo>
                  <a:lnTo>
                    <a:pt x="225" y="113"/>
                  </a:lnTo>
                  <a:lnTo>
                    <a:pt x="222" y="138"/>
                  </a:lnTo>
                  <a:lnTo>
                    <a:pt x="213" y="162"/>
                  </a:lnTo>
                  <a:lnTo>
                    <a:pt x="200" y="182"/>
                  </a:lnTo>
                  <a:lnTo>
                    <a:pt x="183" y="200"/>
                  </a:lnTo>
                  <a:lnTo>
                    <a:pt x="162" y="213"/>
                  </a:lnTo>
                  <a:lnTo>
                    <a:pt x="138" y="222"/>
                  </a:lnTo>
                  <a:lnTo>
                    <a:pt x="112" y="225"/>
                  </a:lnTo>
                  <a:lnTo>
                    <a:pt x="86" y="222"/>
                  </a:lnTo>
                  <a:lnTo>
                    <a:pt x="62" y="213"/>
                  </a:lnTo>
                  <a:lnTo>
                    <a:pt x="42" y="200"/>
                  </a:lnTo>
                  <a:lnTo>
                    <a:pt x="24" y="182"/>
                  </a:lnTo>
                  <a:lnTo>
                    <a:pt x="11" y="162"/>
                  </a:lnTo>
                  <a:lnTo>
                    <a:pt x="3" y="138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4" y="42"/>
                  </a:lnTo>
                  <a:lnTo>
                    <a:pt x="42" y="25"/>
                  </a:lnTo>
                  <a:lnTo>
                    <a:pt x="62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23"/>
            <p:cNvSpPr>
              <a:spLocks/>
            </p:cNvSpPr>
            <p:nvPr/>
          </p:nvSpPr>
          <p:spPr bwMode="auto">
            <a:xfrm>
              <a:off x="7466013" y="2986088"/>
              <a:ext cx="39688" cy="39687"/>
            </a:xfrm>
            <a:custGeom>
              <a:avLst/>
              <a:gdLst>
                <a:gd name="T0" fmla="*/ 112 w 225"/>
                <a:gd name="T1" fmla="*/ 0 h 225"/>
                <a:gd name="T2" fmla="*/ 139 w 225"/>
                <a:gd name="T3" fmla="*/ 3 h 225"/>
                <a:gd name="T4" fmla="*/ 163 w 225"/>
                <a:gd name="T5" fmla="*/ 11 h 225"/>
                <a:gd name="T6" fmla="*/ 183 w 225"/>
                <a:gd name="T7" fmla="*/ 25 h 225"/>
                <a:gd name="T8" fmla="*/ 201 w 225"/>
                <a:gd name="T9" fmla="*/ 42 h 225"/>
                <a:gd name="T10" fmla="*/ 214 w 225"/>
                <a:gd name="T11" fmla="*/ 63 h 225"/>
                <a:gd name="T12" fmla="*/ 222 w 225"/>
                <a:gd name="T13" fmla="*/ 87 h 225"/>
                <a:gd name="T14" fmla="*/ 225 w 225"/>
                <a:gd name="T15" fmla="*/ 113 h 225"/>
                <a:gd name="T16" fmla="*/ 222 w 225"/>
                <a:gd name="T17" fmla="*/ 138 h 225"/>
                <a:gd name="T18" fmla="*/ 214 w 225"/>
                <a:gd name="T19" fmla="*/ 162 h 225"/>
                <a:gd name="T20" fmla="*/ 201 w 225"/>
                <a:gd name="T21" fmla="*/ 182 h 225"/>
                <a:gd name="T22" fmla="*/ 183 w 225"/>
                <a:gd name="T23" fmla="*/ 200 h 225"/>
                <a:gd name="T24" fmla="*/ 163 w 225"/>
                <a:gd name="T25" fmla="*/ 213 h 225"/>
                <a:gd name="T26" fmla="*/ 139 w 225"/>
                <a:gd name="T27" fmla="*/ 222 h 225"/>
                <a:gd name="T28" fmla="*/ 112 w 225"/>
                <a:gd name="T29" fmla="*/ 225 h 225"/>
                <a:gd name="T30" fmla="*/ 87 w 225"/>
                <a:gd name="T31" fmla="*/ 222 h 225"/>
                <a:gd name="T32" fmla="*/ 63 w 225"/>
                <a:gd name="T33" fmla="*/ 213 h 225"/>
                <a:gd name="T34" fmla="*/ 43 w 225"/>
                <a:gd name="T35" fmla="*/ 200 h 225"/>
                <a:gd name="T36" fmla="*/ 25 w 225"/>
                <a:gd name="T37" fmla="*/ 182 h 225"/>
                <a:gd name="T38" fmla="*/ 12 w 225"/>
                <a:gd name="T39" fmla="*/ 162 h 225"/>
                <a:gd name="T40" fmla="*/ 4 w 225"/>
                <a:gd name="T41" fmla="*/ 138 h 225"/>
                <a:gd name="T42" fmla="*/ 0 w 225"/>
                <a:gd name="T43" fmla="*/ 113 h 225"/>
                <a:gd name="T44" fmla="*/ 4 w 225"/>
                <a:gd name="T45" fmla="*/ 87 h 225"/>
                <a:gd name="T46" fmla="*/ 12 w 225"/>
                <a:gd name="T47" fmla="*/ 63 h 225"/>
                <a:gd name="T48" fmla="*/ 25 w 225"/>
                <a:gd name="T49" fmla="*/ 42 h 225"/>
                <a:gd name="T50" fmla="*/ 43 w 225"/>
                <a:gd name="T51" fmla="*/ 25 h 225"/>
                <a:gd name="T52" fmla="*/ 63 w 225"/>
                <a:gd name="T53" fmla="*/ 11 h 225"/>
                <a:gd name="T54" fmla="*/ 87 w 225"/>
                <a:gd name="T55" fmla="*/ 3 h 225"/>
                <a:gd name="T56" fmla="*/ 112 w 225"/>
                <a:gd name="T5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225">
                  <a:moveTo>
                    <a:pt x="112" y="0"/>
                  </a:moveTo>
                  <a:lnTo>
                    <a:pt x="139" y="3"/>
                  </a:lnTo>
                  <a:lnTo>
                    <a:pt x="163" y="11"/>
                  </a:lnTo>
                  <a:lnTo>
                    <a:pt x="183" y="25"/>
                  </a:lnTo>
                  <a:lnTo>
                    <a:pt x="201" y="42"/>
                  </a:lnTo>
                  <a:lnTo>
                    <a:pt x="214" y="63"/>
                  </a:lnTo>
                  <a:lnTo>
                    <a:pt x="222" y="87"/>
                  </a:lnTo>
                  <a:lnTo>
                    <a:pt x="225" y="113"/>
                  </a:lnTo>
                  <a:lnTo>
                    <a:pt x="222" y="138"/>
                  </a:lnTo>
                  <a:lnTo>
                    <a:pt x="214" y="162"/>
                  </a:lnTo>
                  <a:lnTo>
                    <a:pt x="201" y="182"/>
                  </a:lnTo>
                  <a:lnTo>
                    <a:pt x="183" y="200"/>
                  </a:lnTo>
                  <a:lnTo>
                    <a:pt x="163" y="213"/>
                  </a:lnTo>
                  <a:lnTo>
                    <a:pt x="139" y="222"/>
                  </a:lnTo>
                  <a:lnTo>
                    <a:pt x="112" y="225"/>
                  </a:lnTo>
                  <a:lnTo>
                    <a:pt x="87" y="222"/>
                  </a:lnTo>
                  <a:lnTo>
                    <a:pt x="63" y="213"/>
                  </a:lnTo>
                  <a:lnTo>
                    <a:pt x="43" y="200"/>
                  </a:lnTo>
                  <a:lnTo>
                    <a:pt x="25" y="182"/>
                  </a:lnTo>
                  <a:lnTo>
                    <a:pt x="12" y="162"/>
                  </a:lnTo>
                  <a:lnTo>
                    <a:pt x="4" y="138"/>
                  </a:lnTo>
                  <a:lnTo>
                    <a:pt x="0" y="113"/>
                  </a:lnTo>
                  <a:lnTo>
                    <a:pt x="4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24"/>
            <p:cNvSpPr>
              <a:spLocks/>
            </p:cNvSpPr>
            <p:nvPr/>
          </p:nvSpPr>
          <p:spPr bwMode="auto">
            <a:xfrm>
              <a:off x="7426326" y="3086100"/>
              <a:ext cx="119063" cy="119062"/>
            </a:xfrm>
            <a:custGeom>
              <a:avLst/>
              <a:gdLst>
                <a:gd name="T0" fmla="*/ 337 w 676"/>
                <a:gd name="T1" fmla="*/ 0 h 674"/>
                <a:gd name="T2" fmla="*/ 384 w 676"/>
                <a:gd name="T3" fmla="*/ 3 h 674"/>
                <a:gd name="T4" fmla="*/ 428 w 676"/>
                <a:gd name="T5" fmla="*/ 12 h 674"/>
                <a:gd name="T6" fmla="*/ 470 w 676"/>
                <a:gd name="T7" fmla="*/ 26 h 674"/>
                <a:gd name="T8" fmla="*/ 509 w 676"/>
                <a:gd name="T9" fmla="*/ 46 h 674"/>
                <a:gd name="T10" fmla="*/ 545 w 676"/>
                <a:gd name="T11" fmla="*/ 70 h 674"/>
                <a:gd name="T12" fmla="*/ 577 w 676"/>
                <a:gd name="T13" fmla="*/ 98 h 674"/>
                <a:gd name="T14" fmla="*/ 605 w 676"/>
                <a:gd name="T15" fmla="*/ 130 h 674"/>
                <a:gd name="T16" fmla="*/ 630 w 676"/>
                <a:gd name="T17" fmla="*/ 166 h 674"/>
                <a:gd name="T18" fmla="*/ 650 w 676"/>
                <a:gd name="T19" fmla="*/ 205 h 674"/>
                <a:gd name="T20" fmla="*/ 664 w 676"/>
                <a:gd name="T21" fmla="*/ 247 h 674"/>
                <a:gd name="T22" fmla="*/ 673 w 676"/>
                <a:gd name="T23" fmla="*/ 291 h 674"/>
                <a:gd name="T24" fmla="*/ 676 w 676"/>
                <a:gd name="T25" fmla="*/ 336 h 674"/>
                <a:gd name="T26" fmla="*/ 673 w 676"/>
                <a:gd name="T27" fmla="*/ 382 h 674"/>
                <a:gd name="T28" fmla="*/ 664 w 676"/>
                <a:gd name="T29" fmla="*/ 426 h 674"/>
                <a:gd name="T30" fmla="*/ 650 w 676"/>
                <a:gd name="T31" fmla="*/ 467 h 674"/>
                <a:gd name="T32" fmla="*/ 630 w 676"/>
                <a:gd name="T33" fmla="*/ 506 h 674"/>
                <a:gd name="T34" fmla="*/ 605 w 676"/>
                <a:gd name="T35" fmla="*/ 542 h 674"/>
                <a:gd name="T36" fmla="*/ 577 w 676"/>
                <a:gd name="T37" fmla="*/ 574 h 674"/>
                <a:gd name="T38" fmla="*/ 545 w 676"/>
                <a:gd name="T39" fmla="*/ 603 h 674"/>
                <a:gd name="T40" fmla="*/ 509 w 676"/>
                <a:gd name="T41" fmla="*/ 628 h 674"/>
                <a:gd name="T42" fmla="*/ 470 w 676"/>
                <a:gd name="T43" fmla="*/ 647 h 674"/>
                <a:gd name="T44" fmla="*/ 428 w 676"/>
                <a:gd name="T45" fmla="*/ 661 h 674"/>
                <a:gd name="T46" fmla="*/ 384 w 676"/>
                <a:gd name="T47" fmla="*/ 670 h 674"/>
                <a:gd name="T48" fmla="*/ 337 w 676"/>
                <a:gd name="T49" fmla="*/ 674 h 674"/>
                <a:gd name="T50" fmla="*/ 292 w 676"/>
                <a:gd name="T51" fmla="*/ 670 h 674"/>
                <a:gd name="T52" fmla="*/ 248 w 676"/>
                <a:gd name="T53" fmla="*/ 661 h 674"/>
                <a:gd name="T54" fmla="*/ 206 w 676"/>
                <a:gd name="T55" fmla="*/ 647 h 674"/>
                <a:gd name="T56" fmla="*/ 167 w 676"/>
                <a:gd name="T57" fmla="*/ 628 h 674"/>
                <a:gd name="T58" fmla="*/ 131 w 676"/>
                <a:gd name="T59" fmla="*/ 603 h 674"/>
                <a:gd name="T60" fmla="*/ 99 w 676"/>
                <a:gd name="T61" fmla="*/ 574 h 674"/>
                <a:gd name="T62" fmla="*/ 70 w 676"/>
                <a:gd name="T63" fmla="*/ 542 h 674"/>
                <a:gd name="T64" fmla="*/ 46 w 676"/>
                <a:gd name="T65" fmla="*/ 506 h 674"/>
                <a:gd name="T66" fmla="*/ 26 w 676"/>
                <a:gd name="T67" fmla="*/ 467 h 674"/>
                <a:gd name="T68" fmla="*/ 12 w 676"/>
                <a:gd name="T69" fmla="*/ 426 h 674"/>
                <a:gd name="T70" fmla="*/ 3 w 676"/>
                <a:gd name="T71" fmla="*/ 382 h 674"/>
                <a:gd name="T72" fmla="*/ 0 w 676"/>
                <a:gd name="T73" fmla="*/ 336 h 674"/>
                <a:gd name="T74" fmla="*/ 3 w 676"/>
                <a:gd name="T75" fmla="*/ 291 h 674"/>
                <a:gd name="T76" fmla="*/ 12 w 676"/>
                <a:gd name="T77" fmla="*/ 247 h 674"/>
                <a:gd name="T78" fmla="*/ 26 w 676"/>
                <a:gd name="T79" fmla="*/ 205 h 674"/>
                <a:gd name="T80" fmla="*/ 46 w 676"/>
                <a:gd name="T81" fmla="*/ 166 h 674"/>
                <a:gd name="T82" fmla="*/ 70 w 676"/>
                <a:gd name="T83" fmla="*/ 130 h 674"/>
                <a:gd name="T84" fmla="*/ 99 w 676"/>
                <a:gd name="T85" fmla="*/ 98 h 674"/>
                <a:gd name="T86" fmla="*/ 131 w 676"/>
                <a:gd name="T87" fmla="*/ 70 h 674"/>
                <a:gd name="T88" fmla="*/ 167 w 676"/>
                <a:gd name="T89" fmla="*/ 46 h 674"/>
                <a:gd name="T90" fmla="*/ 206 w 676"/>
                <a:gd name="T91" fmla="*/ 26 h 674"/>
                <a:gd name="T92" fmla="*/ 248 w 676"/>
                <a:gd name="T93" fmla="*/ 12 h 674"/>
                <a:gd name="T94" fmla="*/ 292 w 676"/>
                <a:gd name="T95" fmla="*/ 3 h 674"/>
                <a:gd name="T96" fmla="*/ 337 w 676"/>
                <a:gd name="T97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74">
                  <a:moveTo>
                    <a:pt x="337" y="0"/>
                  </a:moveTo>
                  <a:lnTo>
                    <a:pt x="384" y="3"/>
                  </a:lnTo>
                  <a:lnTo>
                    <a:pt x="428" y="12"/>
                  </a:lnTo>
                  <a:lnTo>
                    <a:pt x="470" y="26"/>
                  </a:lnTo>
                  <a:lnTo>
                    <a:pt x="509" y="46"/>
                  </a:lnTo>
                  <a:lnTo>
                    <a:pt x="545" y="70"/>
                  </a:lnTo>
                  <a:lnTo>
                    <a:pt x="577" y="98"/>
                  </a:lnTo>
                  <a:lnTo>
                    <a:pt x="605" y="130"/>
                  </a:lnTo>
                  <a:lnTo>
                    <a:pt x="630" y="166"/>
                  </a:lnTo>
                  <a:lnTo>
                    <a:pt x="650" y="205"/>
                  </a:lnTo>
                  <a:lnTo>
                    <a:pt x="664" y="247"/>
                  </a:lnTo>
                  <a:lnTo>
                    <a:pt x="673" y="291"/>
                  </a:lnTo>
                  <a:lnTo>
                    <a:pt x="676" y="336"/>
                  </a:lnTo>
                  <a:lnTo>
                    <a:pt x="673" y="382"/>
                  </a:lnTo>
                  <a:lnTo>
                    <a:pt x="664" y="426"/>
                  </a:lnTo>
                  <a:lnTo>
                    <a:pt x="650" y="467"/>
                  </a:lnTo>
                  <a:lnTo>
                    <a:pt x="630" y="506"/>
                  </a:lnTo>
                  <a:lnTo>
                    <a:pt x="605" y="542"/>
                  </a:lnTo>
                  <a:lnTo>
                    <a:pt x="577" y="574"/>
                  </a:lnTo>
                  <a:lnTo>
                    <a:pt x="545" y="603"/>
                  </a:lnTo>
                  <a:lnTo>
                    <a:pt x="509" y="628"/>
                  </a:lnTo>
                  <a:lnTo>
                    <a:pt x="470" y="647"/>
                  </a:lnTo>
                  <a:lnTo>
                    <a:pt x="428" y="661"/>
                  </a:lnTo>
                  <a:lnTo>
                    <a:pt x="384" y="670"/>
                  </a:lnTo>
                  <a:lnTo>
                    <a:pt x="337" y="674"/>
                  </a:lnTo>
                  <a:lnTo>
                    <a:pt x="292" y="670"/>
                  </a:lnTo>
                  <a:lnTo>
                    <a:pt x="248" y="661"/>
                  </a:lnTo>
                  <a:lnTo>
                    <a:pt x="206" y="647"/>
                  </a:lnTo>
                  <a:lnTo>
                    <a:pt x="167" y="628"/>
                  </a:lnTo>
                  <a:lnTo>
                    <a:pt x="131" y="603"/>
                  </a:lnTo>
                  <a:lnTo>
                    <a:pt x="99" y="574"/>
                  </a:lnTo>
                  <a:lnTo>
                    <a:pt x="70" y="542"/>
                  </a:lnTo>
                  <a:lnTo>
                    <a:pt x="46" y="506"/>
                  </a:lnTo>
                  <a:lnTo>
                    <a:pt x="26" y="467"/>
                  </a:lnTo>
                  <a:lnTo>
                    <a:pt x="12" y="426"/>
                  </a:lnTo>
                  <a:lnTo>
                    <a:pt x="3" y="382"/>
                  </a:lnTo>
                  <a:lnTo>
                    <a:pt x="0" y="336"/>
                  </a:lnTo>
                  <a:lnTo>
                    <a:pt x="3" y="291"/>
                  </a:lnTo>
                  <a:lnTo>
                    <a:pt x="12" y="247"/>
                  </a:lnTo>
                  <a:lnTo>
                    <a:pt x="26" y="205"/>
                  </a:lnTo>
                  <a:lnTo>
                    <a:pt x="46" y="166"/>
                  </a:lnTo>
                  <a:lnTo>
                    <a:pt x="70" y="130"/>
                  </a:lnTo>
                  <a:lnTo>
                    <a:pt x="99" y="98"/>
                  </a:lnTo>
                  <a:lnTo>
                    <a:pt x="131" y="70"/>
                  </a:lnTo>
                  <a:lnTo>
                    <a:pt x="167" y="46"/>
                  </a:lnTo>
                  <a:lnTo>
                    <a:pt x="206" y="26"/>
                  </a:lnTo>
                  <a:lnTo>
                    <a:pt x="248" y="12"/>
                  </a:lnTo>
                  <a:lnTo>
                    <a:pt x="292" y="3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25"/>
            <p:cNvSpPr>
              <a:spLocks/>
            </p:cNvSpPr>
            <p:nvPr/>
          </p:nvSpPr>
          <p:spPr bwMode="auto">
            <a:xfrm>
              <a:off x="7381876" y="2887663"/>
              <a:ext cx="207963" cy="39687"/>
            </a:xfrm>
            <a:custGeom>
              <a:avLst/>
              <a:gdLst>
                <a:gd name="T0" fmla="*/ 588 w 1177"/>
                <a:gd name="T1" fmla="*/ 0 h 225"/>
                <a:gd name="T2" fmla="*/ 661 w 1177"/>
                <a:gd name="T3" fmla="*/ 3 h 225"/>
                <a:gd name="T4" fmla="*/ 732 w 1177"/>
                <a:gd name="T5" fmla="*/ 11 h 225"/>
                <a:gd name="T6" fmla="*/ 802 w 1177"/>
                <a:gd name="T7" fmla="*/ 25 h 225"/>
                <a:gd name="T8" fmla="*/ 870 w 1177"/>
                <a:gd name="T9" fmla="*/ 45 h 225"/>
                <a:gd name="T10" fmla="*/ 935 w 1177"/>
                <a:gd name="T11" fmla="*/ 69 h 225"/>
                <a:gd name="T12" fmla="*/ 1000 w 1177"/>
                <a:gd name="T13" fmla="*/ 99 h 225"/>
                <a:gd name="T14" fmla="*/ 1062 w 1177"/>
                <a:gd name="T15" fmla="*/ 134 h 225"/>
                <a:gd name="T16" fmla="*/ 1121 w 1177"/>
                <a:gd name="T17" fmla="*/ 173 h 225"/>
                <a:gd name="T18" fmla="*/ 1177 w 1177"/>
                <a:gd name="T19" fmla="*/ 217 h 225"/>
                <a:gd name="T20" fmla="*/ 1177 w 1177"/>
                <a:gd name="T21" fmla="*/ 218 h 225"/>
                <a:gd name="T22" fmla="*/ 1176 w 1177"/>
                <a:gd name="T23" fmla="*/ 219 h 225"/>
                <a:gd name="T24" fmla="*/ 1172 w 1177"/>
                <a:gd name="T25" fmla="*/ 221 h 225"/>
                <a:gd name="T26" fmla="*/ 1162 w 1177"/>
                <a:gd name="T27" fmla="*/ 224 h 225"/>
                <a:gd name="T28" fmla="*/ 1152 w 1177"/>
                <a:gd name="T29" fmla="*/ 225 h 225"/>
                <a:gd name="T30" fmla="*/ 25 w 1177"/>
                <a:gd name="T31" fmla="*/ 225 h 225"/>
                <a:gd name="T32" fmla="*/ 15 w 1177"/>
                <a:gd name="T33" fmla="*/ 224 h 225"/>
                <a:gd name="T34" fmla="*/ 5 w 1177"/>
                <a:gd name="T35" fmla="*/ 221 h 225"/>
                <a:gd name="T36" fmla="*/ 2 w 1177"/>
                <a:gd name="T37" fmla="*/ 219 h 225"/>
                <a:gd name="T38" fmla="*/ 1 w 1177"/>
                <a:gd name="T39" fmla="*/ 218 h 225"/>
                <a:gd name="T40" fmla="*/ 0 w 1177"/>
                <a:gd name="T41" fmla="*/ 217 h 225"/>
                <a:gd name="T42" fmla="*/ 57 w 1177"/>
                <a:gd name="T43" fmla="*/ 173 h 225"/>
                <a:gd name="T44" fmla="*/ 116 w 1177"/>
                <a:gd name="T45" fmla="*/ 134 h 225"/>
                <a:gd name="T46" fmla="*/ 178 w 1177"/>
                <a:gd name="T47" fmla="*/ 99 h 225"/>
                <a:gd name="T48" fmla="*/ 241 w 1177"/>
                <a:gd name="T49" fmla="*/ 69 h 225"/>
                <a:gd name="T50" fmla="*/ 308 w 1177"/>
                <a:gd name="T51" fmla="*/ 45 h 225"/>
                <a:gd name="T52" fmla="*/ 376 w 1177"/>
                <a:gd name="T53" fmla="*/ 25 h 225"/>
                <a:gd name="T54" fmla="*/ 446 w 1177"/>
                <a:gd name="T55" fmla="*/ 11 h 225"/>
                <a:gd name="T56" fmla="*/ 517 w 1177"/>
                <a:gd name="T57" fmla="*/ 3 h 225"/>
                <a:gd name="T58" fmla="*/ 588 w 1177"/>
                <a:gd name="T5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7" h="225">
                  <a:moveTo>
                    <a:pt x="588" y="0"/>
                  </a:moveTo>
                  <a:lnTo>
                    <a:pt x="661" y="3"/>
                  </a:lnTo>
                  <a:lnTo>
                    <a:pt x="732" y="11"/>
                  </a:lnTo>
                  <a:lnTo>
                    <a:pt x="802" y="25"/>
                  </a:lnTo>
                  <a:lnTo>
                    <a:pt x="870" y="45"/>
                  </a:lnTo>
                  <a:lnTo>
                    <a:pt x="935" y="69"/>
                  </a:lnTo>
                  <a:lnTo>
                    <a:pt x="1000" y="99"/>
                  </a:lnTo>
                  <a:lnTo>
                    <a:pt x="1062" y="134"/>
                  </a:lnTo>
                  <a:lnTo>
                    <a:pt x="1121" y="173"/>
                  </a:lnTo>
                  <a:lnTo>
                    <a:pt x="1177" y="217"/>
                  </a:lnTo>
                  <a:lnTo>
                    <a:pt x="1177" y="218"/>
                  </a:lnTo>
                  <a:lnTo>
                    <a:pt x="1176" y="219"/>
                  </a:lnTo>
                  <a:lnTo>
                    <a:pt x="1172" y="221"/>
                  </a:lnTo>
                  <a:lnTo>
                    <a:pt x="1162" y="224"/>
                  </a:lnTo>
                  <a:lnTo>
                    <a:pt x="1152" y="225"/>
                  </a:lnTo>
                  <a:lnTo>
                    <a:pt x="25" y="225"/>
                  </a:lnTo>
                  <a:lnTo>
                    <a:pt x="15" y="224"/>
                  </a:lnTo>
                  <a:lnTo>
                    <a:pt x="5" y="221"/>
                  </a:lnTo>
                  <a:lnTo>
                    <a:pt x="2" y="219"/>
                  </a:lnTo>
                  <a:lnTo>
                    <a:pt x="1" y="218"/>
                  </a:lnTo>
                  <a:lnTo>
                    <a:pt x="0" y="217"/>
                  </a:lnTo>
                  <a:lnTo>
                    <a:pt x="57" y="173"/>
                  </a:lnTo>
                  <a:lnTo>
                    <a:pt x="116" y="134"/>
                  </a:lnTo>
                  <a:lnTo>
                    <a:pt x="178" y="99"/>
                  </a:lnTo>
                  <a:lnTo>
                    <a:pt x="241" y="69"/>
                  </a:lnTo>
                  <a:lnTo>
                    <a:pt x="308" y="45"/>
                  </a:lnTo>
                  <a:lnTo>
                    <a:pt x="376" y="25"/>
                  </a:lnTo>
                  <a:lnTo>
                    <a:pt x="446" y="11"/>
                  </a:lnTo>
                  <a:lnTo>
                    <a:pt x="517" y="3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26"/>
            <p:cNvSpPr>
              <a:spLocks/>
            </p:cNvSpPr>
            <p:nvPr/>
          </p:nvSpPr>
          <p:spPr bwMode="auto">
            <a:xfrm>
              <a:off x="7377113" y="2749550"/>
              <a:ext cx="219075" cy="155575"/>
            </a:xfrm>
            <a:custGeom>
              <a:avLst/>
              <a:gdLst>
                <a:gd name="T0" fmla="*/ 56 w 1240"/>
                <a:gd name="T1" fmla="*/ 0 h 886"/>
                <a:gd name="T2" fmla="*/ 1183 w 1240"/>
                <a:gd name="T3" fmla="*/ 0 h 886"/>
                <a:gd name="T4" fmla="*/ 1202 w 1240"/>
                <a:gd name="T5" fmla="*/ 2 h 886"/>
                <a:gd name="T6" fmla="*/ 1217 w 1240"/>
                <a:gd name="T7" fmla="*/ 10 h 886"/>
                <a:gd name="T8" fmla="*/ 1229 w 1240"/>
                <a:gd name="T9" fmla="*/ 23 h 886"/>
                <a:gd name="T10" fmla="*/ 1236 w 1240"/>
                <a:gd name="T11" fmla="*/ 38 h 886"/>
                <a:gd name="T12" fmla="*/ 1240 w 1240"/>
                <a:gd name="T13" fmla="*/ 55 h 886"/>
                <a:gd name="T14" fmla="*/ 1240 w 1240"/>
                <a:gd name="T15" fmla="*/ 886 h 886"/>
                <a:gd name="T16" fmla="*/ 1181 w 1240"/>
                <a:gd name="T17" fmla="*/ 843 h 886"/>
                <a:gd name="T18" fmla="*/ 1120 w 1240"/>
                <a:gd name="T19" fmla="*/ 806 h 886"/>
                <a:gd name="T20" fmla="*/ 1057 w 1240"/>
                <a:gd name="T21" fmla="*/ 772 h 886"/>
                <a:gd name="T22" fmla="*/ 991 w 1240"/>
                <a:gd name="T23" fmla="*/ 744 h 886"/>
                <a:gd name="T24" fmla="*/ 924 w 1240"/>
                <a:gd name="T25" fmla="*/ 720 h 886"/>
                <a:gd name="T26" fmla="*/ 856 w 1240"/>
                <a:gd name="T27" fmla="*/ 701 h 886"/>
                <a:gd name="T28" fmla="*/ 785 w 1240"/>
                <a:gd name="T29" fmla="*/ 687 h 886"/>
                <a:gd name="T30" fmla="*/ 713 w 1240"/>
                <a:gd name="T31" fmla="*/ 678 h 886"/>
                <a:gd name="T32" fmla="*/ 951 w 1240"/>
                <a:gd name="T33" fmla="*/ 252 h 886"/>
                <a:gd name="T34" fmla="*/ 956 w 1240"/>
                <a:gd name="T35" fmla="*/ 237 h 886"/>
                <a:gd name="T36" fmla="*/ 958 w 1240"/>
                <a:gd name="T37" fmla="*/ 223 h 886"/>
                <a:gd name="T38" fmla="*/ 956 w 1240"/>
                <a:gd name="T39" fmla="*/ 209 h 886"/>
                <a:gd name="T40" fmla="*/ 950 w 1240"/>
                <a:gd name="T41" fmla="*/ 195 h 886"/>
                <a:gd name="T42" fmla="*/ 941 w 1240"/>
                <a:gd name="T43" fmla="*/ 184 h 886"/>
                <a:gd name="T44" fmla="*/ 929 w 1240"/>
                <a:gd name="T45" fmla="*/ 175 h 886"/>
                <a:gd name="T46" fmla="*/ 915 w 1240"/>
                <a:gd name="T47" fmla="*/ 170 h 886"/>
                <a:gd name="T48" fmla="*/ 901 w 1240"/>
                <a:gd name="T49" fmla="*/ 168 h 886"/>
                <a:gd name="T50" fmla="*/ 886 w 1240"/>
                <a:gd name="T51" fmla="*/ 170 h 886"/>
                <a:gd name="T52" fmla="*/ 873 w 1240"/>
                <a:gd name="T53" fmla="*/ 176 h 886"/>
                <a:gd name="T54" fmla="*/ 862 w 1240"/>
                <a:gd name="T55" fmla="*/ 185 h 886"/>
                <a:gd name="T56" fmla="*/ 852 w 1240"/>
                <a:gd name="T57" fmla="*/ 198 h 886"/>
                <a:gd name="T58" fmla="*/ 586 w 1240"/>
                <a:gd name="T59" fmla="*/ 675 h 886"/>
                <a:gd name="T60" fmla="*/ 515 w 1240"/>
                <a:gd name="T61" fmla="*/ 680 h 886"/>
                <a:gd name="T62" fmla="*/ 445 w 1240"/>
                <a:gd name="T63" fmla="*/ 689 h 886"/>
                <a:gd name="T64" fmla="*/ 376 w 1240"/>
                <a:gd name="T65" fmla="*/ 704 h 886"/>
                <a:gd name="T66" fmla="*/ 308 w 1240"/>
                <a:gd name="T67" fmla="*/ 723 h 886"/>
                <a:gd name="T68" fmla="*/ 243 w 1240"/>
                <a:gd name="T69" fmla="*/ 747 h 886"/>
                <a:gd name="T70" fmla="*/ 179 w 1240"/>
                <a:gd name="T71" fmla="*/ 774 h 886"/>
                <a:gd name="T72" fmla="*/ 117 w 1240"/>
                <a:gd name="T73" fmla="*/ 807 h 886"/>
                <a:gd name="T74" fmla="*/ 57 w 1240"/>
                <a:gd name="T75" fmla="*/ 844 h 886"/>
                <a:gd name="T76" fmla="*/ 0 w 1240"/>
                <a:gd name="T77" fmla="*/ 886 h 886"/>
                <a:gd name="T78" fmla="*/ 0 w 1240"/>
                <a:gd name="T79" fmla="*/ 55 h 886"/>
                <a:gd name="T80" fmla="*/ 2 w 1240"/>
                <a:gd name="T81" fmla="*/ 38 h 886"/>
                <a:gd name="T82" fmla="*/ 11 w 1240"/>
                <a:gd name="T83" fmla="*/ 23 h 886"/>
                <a:gd name="T84" fmla="*/ 23 w 1240"/>
                <a:gd name="T85" fmla="*/ 10 h 886"/>
                <a:gd name="T86" fmla="*/ 38 w 1240"/>
                <a:gd name="T87" fmla="*/ 2 h 886"/>
                <a:gd name="T88" fmla="*/ 56 w 1240"/>
                <a:gd name="T89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" h="886">
                  <a:moveTo>
                    <a:pt x="56" y="0"/>
                  </a:moveTo>
                  <a:lnTo>
                    <a:pt x="1183" y="0"/>
                  </a:lnTo>
                  <a:lnTo>
                    <a:pt x="1202" y="2"/>
                  </a:lnTo>
                  <a:lnTo>
                    <a:pt x="1217" y="10"/>
                  </a:lnTo>
                  <a:lnTo>
                    <a:pt x="1229" y="23"/>
                  </a:lnTo>
                  <a:lnTo>
                    <a:pt x="1236" y="38"/>
                  </a:lnTo>
                  <a:lnTo>
                    <a:pt x="1240" y="55"/>
                  </a:lnTo>
                  <a:lnTo>
                    <a:pt x="1240" y="886"/>
                  </a:lnTo>
                  <a:lnTo>
                    <a:pt x="1181" y="843"/>
                  </a:lnTo>
                  <a:lnTo>
                    <a:pt x="1120" y="806"/>
                  </a:lnTo>
                  <a:lnTo>
                    <a:pt x="1057" y="772"/>
                  </a:lnTo>
                  <a:lnTo>
                    <a:pt x="991" y="744"/>
                  </a:lnTo>
                  <a:lnTo>
                    <a:pt x="924" y="720"/>
                  </a:lnTo>
                  <a:lnTo>
                    <a:pt x="856" y="701"/>
                  </a:lnTo>
                  <a:lnTo>
                    <a:pt x="785" y="687"/>
                  </a:lnTo>
                  <a:lnTo>
                    <a:pt x="713" y="678"/>
                  </a:lnTo>
                  <a:lnTo>
                    <a:pt x="951" y="252"/>
                  </a:lnTo>
                  <a:lnTo>
                    <a:pt x="956" y="237"/>
                  </a:lnTo>
                  <a:lnTo>
                    <a:pt x="958" y="223"/>
                  </a:lnTo>
                  <a:lnTo>
                    <a:pt x="956" y="209"/>
                  </a:lnTo>
                  <a:lnTo>
                    <a:pt x="950" y="195"/>
                  </a:lnTo>
                  <a:lnTo>
                    <a:pt x="941" y="184"/>
                  </a:lnTo>
                  <a:lnTo>
                    <a:pt x="929" y="175"/>
                  </a:lnTo>
                  <a:lnTo>
                    <a:pt x="915" y="170"/>
                  </a:lnTo>
                  <a:lnTo>
                    <a:pt x="901" y="168"/>
                  </a:lnTo>
                  <a:lnTo>
                    <a:pt x="886" y="170"/>
                  </a:lnTo>
                  <a:lnTo>
                    <a:pt x="873" y="176"/>
                  </a:lnTo>
                  <a:lnTo>
                    <a:pt x="862" y="185"/>
                  </a:lnTo>
                  <a:lnTo>
                    <a:pt x="852" y="198"/>
                  </a:lnTo>
                  <a:lnTo>
                    <a:pt x="586" y="675"/>
                  </a:lnTo>
                  <a:lnTo>
                    <a:pt x="515" y="680"/>
                  </a:lnTo>
                  <a:lnTo>
                    <a:pt x="445" y="689"/>
                  </a:lnTo>
                  <a:lnTo>
                    <a:pt x="376" y="704"/>
                  </a:lnTo>
                  <a:lnTo>
                    <a:pt x="308" y="723"/>
                  </a:lnTo>
                  <a:lnTo>
                    <a:pt x="243" y="747"/>
                  </a:lnTo>
                  <a:lnTo>
                    <a:pt x="179" y="774"/>
                  </a:lnTo>
                  <a:lnTo>
                    <a:pt x="117" y="807"/>
                  </a:lnTo>
                  <a:lnTo>
                    <a:pt x="57" y="844"/>
                  </a:lnTo>
                  <a:lnTo>
                    <a:pt x="0" y="886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27"/>
            <p:cNvSpPr>
              <a:spLocks/>
            </p:cNvSpPr>
            <p:nvPr/>
          </p:nvSpPr>
          <p:spPr bwMode="auto">
            <a:xfrm>
              <a:off x="7566026" y="2986088"/>
              <a:ext cx="39688" cy="39687"/>
            </a:xfrm>
            <a:custGeom>
              <a:avLst/>
              <a:gdLst>
                <a:gd name="T0" fmla="*/ 112 w 225"/>
                <a:gd name="T1" fmla="*/ 0 h 225"/>
                <a:gd name="T2" fmla="*/ 138 w 225"/>
                <a:gd name="T3" fmla="*/ 3 h 225"/>
                <a:gd name="T4" fmla="*/ 162 w 225"/>
                <a:gd name="T5" fmla="*/ 11 h 225"/>
                <a:gd name="T6" fmla="*/ 183 w 225"/>
                <a:gd name="T7" fmla="*/ 25 h 225"/>
                <a:gd name="T8" fmla="*/ 200 w 225"/>
                <a:gd name="T9" fmla="*/ 42 h 225"/>
                <a:gd name="T10" fmla="*/ 214 w 225"/>
                <a:gd name="T11" fmla="*/ 63 h 225"/>
                <a:gd name="T12" fmla="*/ 222 w 225"/>
                <a:gd name="T13" fmla="*/ 87 h 225"/>
                <a:gd name="T14" fmla="*/ 225 w 225"/>
                <a:gd name="T15" fmla="*/ 113 h 225"/>
                <a:gd name="T16" fmla="*/ 222 w 225"/>
                <a:gd name="T17" fmla="*/ 138 h 225"/>
                <a:gd name="T18" fmla="*/ 214 w 225"/>
                <a:gd name="T19" fmla="*/ 162 h 225"/>
                <a:gd name="T20" fmla="*/ 200 w 225"/>
                <a:gd name="T21" fmla="*/ 182 h 225"/>
                <a:gd name="T22" fmla="*/ 183 w 225"/>
                <a:gd name="T23" fmla="*/ 200 h 225"/>
                <a:gd name="T24" fmla="*/ 162 w 225"/>
                <a:gd name="T25" fmla="*/ 213 h 225"/>
                <a:gd name="T26" fmla="*/ 138 w 225"/>
                <a:gd name="T27" fmla="*/ 222 h 225"/>
                <a:gd name="T28" fmla="*/ 112 w 225"/>
                <a:gd name="T29" fmla="*/ 225 h 225"/>
                <a:gd name="T30" fmla="*/ 86 w 225"/>
                <a:gd name="T31" fmla="*/ 222 h 225"/>
                <a:gd name="T32" fmla="*/ 63 w 225"/>
                <a:gd name="T33" fmla="*/ 213 h 225"/>
                <a:gd name="T34" fmla="*/ 42 w 225"/>
                <a:gd name="T35" fmla="*/ 200 h 225"/>
                <a:gd name="T36" fmla="*/ 25 w 225"/>
                <a:gd name="T37" fmla="*/ 182 h 225"/>
                <a:gd name="T38" fmla="*/ 11 w 225"/>
                <a:gd name="T39" fmla="*/ 162 h 225"/>
                <a:gd name="T40" fmla="*/ 2 w 225"/>
                <a:gd name="T41" fmla="*/ 138 h 225"/>
                <a:gd name="T42" fmla="*/ 0 w 225"/>
                <a:gd name="T43" fmla="*/ 113 h 225"/>
                <a:gd name="T44" fmla="*/ 2 w 225"/>
                <a:gd name="T45" fmla="*/ 87 h 225"/>
                <a:gd name="T46" fmla="*/ 11 w 225"/>
                <a:gd name="T47" fmla="*/ 63 h 225"/>
                <a:gd name="T48" fmla="*/ 25 w 225"/>
                <a:gd name="T49" fmla="*/ 42 h 225"/>
                <a:gd name="T50" fmla="*/ 42 w 225"/>
                <a:gd name="T51" fmla="*/ 25 h 225"/>
                <a:gd name="T52" fmla="*/ 63 w 225"/>
                <a:gd name="T53" fmla="*/ 11 h 225"/>
                <a:gd name="T54" fmla="*/ 86 w 225"/>
                <a:gd name="T55" fmla="*/ 3 h 225"/>
                <a:gd name="T56" fmla="*/ 112 w 225"/>
                <a:gd name="T5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225">
                  <a:moveTo>
                    <a:pt x="112" y="0"/>
                  </a:moveTo>
                  <a:lnTo>
                    <a:pt x="138" y="3"/>
                  </a:lnTo>
                  <a:lnTo>
                    <a:pt x="162" y="11"/>
                  </a:lnTo>
                  <a:lnTo>
                    <a:pt x="183" y="25"/>
                  </a:lnTo>
                  <a:lnTo>
                    <a:pt x="200" y="42"/>
                  </a:lnTo>
                  <a:lnTo>
                    <a:pt x="214" y="63"/>
                  </a:lnTo>
                  <a:lnTo>
                    <a:pt x="222" y="87"/>
                  </a:lnTo>
                  <a:lnTo>
                    <a:pt x="225" y="113"/>
                  </a:lnTo>
                  <a:lnTo>
                    <a:pt x="222" y="138"/>
                  </a:lnTo>
                  <a:lnTo>
                    <a:pt x="214" y="162"/>
                  </a:lnTo>
                  <a:lnTo>
                    <a:pt x="200" y="182"/>
                  </a:lnTo>
                  <a:lnTo>
                    <a:pt x="183" y="200"/>
                  </a:lnTo>
                  <a:lnTo>
                    <a:pt x="162" y="213"/>
                  </a:lnTo>
                  <a:lnTo>
                    <a:pt x="138" y="222"/>
                  </a:lnTo>
                  <a:lnTo>
                    <a:pt x="112" y="225"/>
                  </a:lnTo>
                  <a:lnTo>
                    <a:pt x="86" y="222"/>
                  </a:lnTo>
                  <a:lnTo>
                    <a:pt x="63" y="213"/>
                  </a:lnTo>
                  <a:lnTo>
                    <a:pt x="42" y="200"/>
                  </a:lnTo>
                  <a:lnTo>
                    <a:pt x="25" y="182"/>
                  </a:lnTo>
                  <a:lnTo>
                    <a:pt x="11" y="162"/>
                  </a:lnTo>
                  <a:lnTo>
                    <a:pt x="2" y="138"/>
                  </a:lnTo>
                  <a:lnTo>
                    <a:pt x="0" y="113"/>
                  </a:lnTo>
                  <a:lnTo>
                    <a:pt x="2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3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28"/>
            <p:cNvSpPr>
              <a:spLocks noEditPoints="1"/>
            </p:cNvSpPr>
            <p:nvPr/>
          </p:nvSpPr>
          <p:spPr bwMode="auto">
            <a:xfrm>
              <a:off x="7307263" y="2670175"/>
              <a:ext cx="357188" cy="593725"/>
            </a:xfrm>
            <a:custGeom>
              <a:avLst/>
              <a:gdLst>
                <a:gd name="T0" fmla="*/ 816 w 2029"/>
                <a:gd name="T1" fmla="*/ 2292 h 3369"/>
                <a:gd name="T2" fmla="*/ 635 w 2029"/>
                <a:gd name="T3" fmla="*/ 2455 h 3369"/>
                <a:gd name="T4" fmla="*/ 564 w 2029"/>
                <a:gd name="T5" fmla="*/ 2695 h 3369"/>
                <a:gd name="T6" fmla="*/ 635 w 2029"/>
                <a:gd name="T7" fmla="*/ 2936 h 3369"/>
                <a:gd name="T8" fmla="*/ 816 w 2029"/>
                <a:gd name="T9" fmla="*/ 3099 h 3369"/>
                <a:gd name="T10" fmla="*/ 1068 w 2029"/>
                <a:gd name="T11" fmla="*/ 3141 h 3369"/>
                <a:gd name="T12" fmla="*/ 1297 w 2029"/>
                <a:gd name="T13" fmla="*/ 3046 h 3369"/>
                <a:gd name="T14" fmla="*/ 1439 w 2029"/>
                <a:gd name="T15" fmla="*/ 2846 h 3369"/>
                <a:gd name="T16" fmla="*/ 1454 w 2029"/>
                <a:gd name="T17" fmla="*/ 2593 h 3369"/>
                <a:gd name="T18" fmla="*/ 1334 w 2029"/>
                <a:gd name="T19" fmla="*/ 2378 h 3369"/>
                <a:gd name="T20" fmla="*/ 1118 w 2029"/>
                <a:gd name="T21" fmla="*/ 2258 h 3369"/>
                <a:gd name="T22" fmla="*/ 1507 w 2029"/>
                <a:gd name="T23" fmla="*/ 1696 h 3369"/>
                <a:gd name="T24" fmla="*/ 1378 w 2029"/>
                <a:gd name="T25" fmla="*/ 1806 h 3369"/>
                <a:gd name="T26" fmla="*/ 1365 w 2029"/>
                <a:gd name="T27" fmla="*/ 1980 h 3369"/>
                <a:gd name="T28" fmla="*/ 1475 w 2029"/>
                <a:gd name="T29" fmla="*/ 2109 h 3369"/>
                <a:gd name="T30" fmla="*/ 1650 w 2029"/>
                <a:gd name="T31" fmla="*/ 2122 h 3369"/>
                <a:gd name="T32" fmla="*/ 1778 w 2029"/>
                <a:gd name="T33" fmla="*/ 2013 h 3369"/>
                <a:gd name="T34" fmla="*/ 1793 w 2029"/>
                <a:gd name="T35" fmla="*/ 1838 h 3369"/>
                <a:gd name="T36" fmla="*/ 1682 w 2029"/>
                <a:gd name="T37" fmla="*/ 1710 h 3369"/>
                <a:gd name="T38" fmla="*/ 978 w 2029"/>
                <a:gd name="T39" fmla="*/ 1688 h 3369"/>
                <a:gd name="T40" fmla="*/ 833 w 2029"/>
                <a:gd name="T41" fmla="*/ 1777 h 3369"/>
                <a:gd name="T42" fmla="*/ 793 w 2029"/>
                <a:gd name="T43" fmla="*/ 1945 h 3369"/>
                <a:gd name="T44" fmla="*/ 882 w 2029"/>
                <a:gd name="T45" fmla="*/ 2091 h 3369"/>
                <a:gd name="T46" fmla="*/ 1051 w 2029"/>
                <a:gd name="T47" fmla="*/ 2130 h 3369"/>
                <a:gd name="T48" fmla="*/ 1197 w 2029"/>
                <a:gd name="T49" fmla="*/ 2042 h 3369"/>
                <a:gd name="T50" fmla="*/ 1237 w 2029"/>
                <a:gd name="T51" fmla="*/ 1873 h 3369"/>
                <a:gd name="T52" fmla="*/ 1148 w 2029"/>
                <a:gd name="T53" fmla="*/ 1729 h 3369"/>
                <a:gd name="T54" fmla="*/ 451 w 2029"/>
                <a:gd name="T55" fmla="*/ 1685 h 3369"/>
                <a:gd name="T56" fmla="*/ 292 w 2029"/>
                <a:gd name="T57" fmla="*/ 1751 h 3369"/>
                <a:gd name="T58" fmla="*/ 226 w 2029"/>
                <a:gd name="T59" fmla="*/ 1910 h 3369"/>
                <a:gd name="T60" fmla="*/ 292 w 2029"/>
                <a:gd name="T61" fmla="*/ 2068 h 3369"/>
                <a:gd name="T62" fmla="*/ 451 w 2029"/>
                <a:gd name="T63" fmla="*/ 2134 h 3369"/>
                <a:gd name="T64" fmla="*/ 611 w 2029"/>
                <a:gd name="T65" fmla="*/ 2068 h 3369"/>
                <a:gd name="T66" fmla="*/ 677 w 2029"/>
                <a:gd name="T67" fmla="*/ 1910 h 3369"/>
                <a:gd name="T68" fmla="*/ 611 w 2029"/>
                <a:gd name="T69" fmla="*/ 1751 h 3369"/>
                <a:gd name="T70" fmla="*/ 451 w 2029"/>
                <a:gd name="T71" fmla="*/ 1685 h 3369"/>
                <a:gd name="T72" fmla="*/ 342 w 2029"/>
                <a:gd name="T73" fmla="*/ 378 h 3369"/>
                <a:gd name="T74" fmla="*/ 282 w 2029"/>
                <a:gd name="T75" fmla="*/ 505 h 3369"/>
                <a:gd name="T76" fmla="*/ 297 w 2029"/>
                <a:gd name="T77" fmla="*/ 1472 h 3369"/>
                <a:gd name="T78" fmla="*/ 329 w 2029"/>
                <a:gd name="T79" fmla="*/ 1519 h 3369"/>
                <a:gd name="T80" fmla="*/ 383 w 2029"/>
                <a:gd name="T81" fmla="*/ 1558 h 3369"/>
                <a:gd name="T82" fmla="*/ 451 w 2029"/>
                <a:gd name="T83" fmla="*/ 1572 h 3369"/>
                <a:gd name="T84" fmla="*/ 1639 w 2029"/>
                <a:gd name="T85" fmla="*/ 1561 h 3369"/>
                <a:gd name="T86" fmla="*/ 1677 w 2029"/>
                <a:gd name="T87" fmla="*/ 1540 h 3369"/>
                <a:gd name="T88" fmla="*/ 1717 w 2029"/>
                <a:gd name="T89" fmla="*/ 1499 h 3369"/>
                <a:gd name="T90" fmla="*/ 1745 w 2029"/>
                <a:gd name="T91" fmla="*/ 1428 h 3369"/>
                <a:gd name="T92" fmla="*/ 1725 w 2029"/>
                <a:gd name="T93" fmla="*/ 420 h 3369"/>
                <a:gd name="T94" fmla="*/ 1609 w 2029"/>
                <a:gd name="T95" fmla="*/ 340 h 3369"/>
                <a:gd name="T96" fmla="*/ 1737 w 2029"/>
                <a:gd name="T97" fmla="*/ 3 h 3369"/>
                <a:gd name="T98" fmla="*/ 1930 w 2029"/>
                <a:gd name="T99" fmla="*/ 99 h 3369"/>
                <a:gd name="T100" fmla="*/ 2026 w 2029"/>
                <a:gd name="T101" fmla="*/ 292 h 3369"/>
                <a:gd name="T102" fmla="*/ 2003 w 2029"/>
                <a:gd name="T103" fmla="*/ 3163 h 3369"/>
                <a:gd name="T104" fmla="*/ 1861 w 2029"/>
                <a:gd name="T105" fmla="*/ 3323 h 3369"/>
                <a:gd name="T106" fmla="*/ 339 w 2029"/>
                <a:gd name="T107" fmla="*/ 3369 h 3369"/>
                <a:gd name="T108" fmla="*/ 132 w 2029"/>
                <a:gd name="T109" fmla="*/ 3298 h 3369"/>
                <a:gd name="T110" fmla="*/ 12 w 2029"/>
                <a:gd name="T111" fmla="*/ 3122 h 3369"/>
                <a:gd name="T112" fmla="*/ 12 w 2029"/>
                <a:gd name="T113" fmla="*/ 248 h 3369"/>
                <a:gd name="T114" fmla="*/ 132 w 2029"/>
                <a:gd name="T115" fmla="*/ 71 h 3369"/>
                <a:gd name="T116" fmla="*/ 339 w 2029"/>
                <a:gd name="T117" fmla="*/ 0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29" h="3369">
                  <a:moveTo>
                    <a:pt x="1014" y="2246"/>
                  </a:moveTo>
                  <a:lnTo>
                    <a:pt x="962" y="2249"/>
                  </a:lnTo>
                  <a:lnTo>
                    <a:pt x="912" y="2258"/>
                  </a:lnTo>
                  <a:lnTo>
                    <a:pt x="862" y="2273"/>
                  </a:lnTo>
                  <a:lnTo>
                    <a:pt x="816" y="2292"/>
                  </a:lnTo>
                  <a:lnTo>
                    <a:pt x="773" y="2317"/>
                  </a:lnTo>
                  <a:lnTo>
                    <a:pt x="733" y="2345"/>
                  </a:lnTo>
                  <a:lnTo>
                    <a:pt x="696" y="2378"/>
                  </a:lnTo>
                  <a:lnTo>
                    <a:pt x="663" y="2415"/>
                  </a:lnTo>
                  <a:lnTo>
                    <a:pt x="635" y="2455"/>
                  </a:lnTo>
                  <a:lnTo>
                    <a:pt x="610" y="2498"/>
                  </a:lnTo>
                  <a:lnTo>
                    <a:pt x="590" y="2544"/>
                  </a:lnTo>
                  <a:lnTo>
                    <a:pt x="576" y="2593"/>
                  </a:lnTo>
                  <a:lnTo>
                    <a:pt x="567" y="2643"/>
                  </a:lnTo>
                  <a:lnTo>
                    <a:pt x="564" y="2695"/>
                  </a:lnTo>
                  <a:lnTo>
                    <a:pt x="567" y="2747"/>
                  </a:lnTo>
                  <a:lnTo>
                    <a:pt x="576" y="2798"/>
                  </a:lnTo>
                  <a:lnTo>
                    <a:pt x="590" y="2846"/>
                  </a:lnTo>
                  <a:lnTo>
                    <a:pt x="610" y="2892"/>
                  </a:lnTo>
                  <a:lnTo>
                    <a:pt x="635" y="2936"/>
                  </a:lnTo>
                  <a:lnTo>
                    <a:pt x="663" y="2976"/>
                  </a:lnTo>
                  <a:lnTo>
                    <a:pt x="696" y="3013"/>
                  </a:lnTo>
                  <a:lnTo>
                    <a:pt x="733" y="3046"/>
                  </a:lnTo>
                  <a:lnTo>
                    <a:pt x="773" y="3074"/>
                  </a:lnTo>
                  <a:lnTo>
                    <a:pt x="816" y="3099"/>
                  </a:lnTo>
                  <a:lnTo>
                    <a:pt x="862" y="3118"/>
                  </a:lnTo>
                  <a:lnTo>
                    <a:pt x="912" y="3133"/>
                  </a:lnTo>
                  <a:lnTo>
                    <a:pt x="962" y="3141"/>
                  </a:lnTo>
                  <a:lnTo>
                    <a:pt x="1014" y="3144"/>
                  </a:lnTo>
                  <a:lnTo>
                    <a:pt x="1068" y="3141"/>
                  </a:lnTo>
                  <a:lnTo>
                    <a:pt x="1118" y="3133"/>
                  </a:lnTo>
                  <a:lnTo>
                    <a:pt x="1166" y="3118"/>
                  </a:lnTo>
                  <a:lnTo>
                    <a:pt x="1213" y="3099"/>
                  </a:lnTo>
                  <a:lnTo>
                    <a:pt x="1257" y="3074"/>
                  </a:lnTo>
                  <a:lnTo>
                    <a:pt x="1297" y="3046"/>
                  </a:lnTo>
                  <a:lnTo>
                    <a:pt x="1334" y="3013"/>
                  </a:lnTo>
                  <a:lnTo>
                    <a:pt x="1367" y="2976"/>
                  </a:lnTo>
                  <a:lnTo>
                    <a:pt x="1395" y="2936"/>
                  </a:lnTo>
                  <a:lnTo>
                    <a:pt x="1420" y="2892"/>
                  </a:lnTo>
                  <a:lnTo>
                    <a:pt x="1439" y="2846"/>
                  </a:lnTo>
                  <a:lnTo>
                    <a:pt x="1454" y="2798"/>
                  </a:lnTo>
                  <a:lnTo>
                    <a:pt x="1463" y="2747"/>
                  </a:lnTo>
                  <a:lnTo>
                    <a:pt x="1466" y="2695"/>
                  </a:lnTo>
                  <a:lnTo>
                    <a:pt x="1463" y="2643"/>
                  </a:lnTo>
                  <a:lnTo>
                    <a:pt x="1454" y="2593"/>
                  </a:lnTo>
                  <a:lnTo>
                    <a:pt x="1439" y="2544"/>
                  </a:lnTo>
                  <a:lnTo>
                    <a:pt x="1420" y="2498"/>
                  </a:lnTo>
                  <a:lnTo>
                    <a:pt x="1395" y="2455"/>
                  </a:lnTo>
                  <a:lnTo>
                    <a:pt x="1367" y="2415"/>
                  </a:lnTo>
                  <a:lnTo>
                    <a:pt x="1334" y="2378"/>
                  </a:lnTo>
                  <a:lnTo>
                    <a:pt x="1297" y="2345"/>
                  </a:lnTo>
                  <a:lnTo>
                    <a:pt x="1257" y="2317"/>
                  </a:lnTo>
                  <a:lnTo>
                    <a:pt x="1213" y="2292"/>
                  </a:lnTo>
                  <a:lnTo>
                    <a:pt x="1166" y="2273"/>
                  </a:lnTo>
                  <a:lnTo>
                    <a:pt x="1118" y="2258"/>
                  </a:lnTo>
                  <a:lnTo>
                    <a:pt x="1068" y="2249"/>
                  </a:lnTo>
                  <a:lnTo>
                    <a:pt x="1014" y="2246"/>
                  </a:lnTo>
                  <a:close/>
                  <a:moveTo>
                    <a:pt x="1578" y="1685"/>
                  </a:moveTo>
                  <a:lnTo>
                    <a:pt x="1542" y="1688"/>
                  </a:lnTo>
                  <a:lnTo>
                    <a:pt x="1507" y="1696"/>
                  </a:lnTo>
                  <a:lnTo>
                    <a:pt x="1475" y="1710"/>
                  </a:lnTo>
                  <a:lnTo>
                    <a:pt x="1446" y="1729"/>
                  </a:lnTo>
                  <a:lnTo>
                    <a:pt x="1419" y="1751"/>
                  </a:lnTo>
                  <a:lnTo>
                    <a:pt x="1396" y="1777"/>
                  </a:lnTo>
                  <a:lnTo>
                    <a:pt x="1378" y="1806"/>
                  </a:lnTo>
                  <a:lnTo>
                    <a:pt x="1365" y="1838"/>
                  </a:lnTo>
                  <a:lnTo>
                    <a:pt x="1356" y="1873"/>
                  </a:lnTo>
                  <a:lnTo>
                    <a:pt x="1353" y="1910"/>
                  </a:lnTo>
                  <a:lnTo>
                    <a:pt x="1356" y="1945"/>
                  </a:lnTo>
                  <a:lnTo>
                    <a:pt x="1365" y="1980"/>
                  </a:lnTo>
                  <a:lnTo>
                    <a:pt x="1378" y="2013"/>
                  </a:lnTo>
                  <a:lnTo>
                    <a:pt x="1396" y="2042"/>
                  </a:lnTo>
                  <a:lnTo>
                    <a:pt x="1419" y="2068"/>
                  </a:lnTo>
                  <a:lnTo>
                    <a:pt x="1446" y="2091"/>
                  </a:lnTo>
                  <a:lnTo>
                    <a:pt x="1475" y="2109"/>
                  </a:lnTo>
                  <a:lnTo>
                    <a:pt x="1507" y="2122"/>
                  </a:lnTo>
                  <a:lnTo>
                    <a:pt x="1542" y="2130"/>
                  </a:lnTo>
                  <a:lnTo>
                    <a:pt x="1578" y="2134"/>
                  </a:lnTo>
                  <a:lnTo>
                    <a:pt x="1615" y="2130"/>
                  </a:lnTo>
                  <a:lnTo>
                    <a:pt x="1650" y="2122"/>
                  </a:lnTo>
                  <a:lnTo>
                    <a:pt x="1682" y="2109"/>
                  </a:lnTo>
                  <a:lnTo>
                    <a:pt x="1712" y="2091"/>
                  </a:lnTo>
                  <a:lnTo>
                    <a:pt x="1738" y="2068"/>
                  </a:lnTo>
                  <a:lnTo>
                    <a:pt x="1761" y="2042"/>
                  </a:lnTo>
                  <a:lnTo>
                    <a:pt x="1778" y="2013"/>
                  </a:lnTo>
                  <a:lnTo>
                    <a:pt x="1793" y="1980"/>
                  </a:lnTo>
                  <a:lnTo>
                    <a:pt x="1801" y="1945"/>
                  </a:lnTo>
                  <a:lnTo>
                    <a:pt x="1804" y="1910"/>
                  </a:lnTo>
                  <a:lnTo>
                    <a:pt x="1801" y="1873"/>
                  </a:lnTo>
                  <a:lnTo>
                    <a:pt x="1793" y="1838"/>
                  </a:lnTo>
                  <a:lnTo>
                    <a:pt x="1778" y="1806"/>
                  </a:lnTo>
                  <a:lnTo>
                    <a:pt x="1761" y="1777"/>
                  </a:lnTo>
                  <a:lnTo>
                    <a:pt x="1738" y="1751"/>
                  </a:lnTo>
                  <a:lnTo>
                    <a:pt x="1712" y="1729"/>
                  </a:lnTo>
                  <a:lnTo>
                    <a:pt x="1682" y="1710"/>
                  </a:lnTo>
                  <a:lnTo>
                    <a:pt x="1650" y="1696"/>
                  </a:lnTo>
                  <a:lnTo>
                    <a:pt x="1615" y="1688"/>
                  </a:lnTo>
                  <a:lnTo>
                    <a:pt x="1578" y="1685"/>
                  </a:lnTo>
                  <a:close/>
                  <a:moveTo>
                    <a:pt x="1014" y="1685"/>
                  </a:moveTo>
                  <a:lnTo>
                    <a:pt x="978" y="1688"/>
                  </a:lnTo>
                  <a:lnTo>
                    <a:pt x="944" y="1696"/>
                  </a:lnTo>
                  <a:lnTo>
                    <a:pt x="912" y="1710"/>
                  </a:lnTo>
                  <a:lnTo>
                    <a:pt x="882" y="1729"/>
                  </a:lnTo>
                  <a:lnTo>
                    <a:pt x="855" y="1751"/>
                  </a:lnTo>
                  <a:lnTo>
                    <a:pt x="833" y="1777"/>
                  </a:lnTo>
                  <a:lnTo>
                    <a:pt x="814" y="1806"/>
                  </a:lnTo>
                  <a:lnTo>
                    <a:pt x="801" y="1838"/>
                  </a:lnTo>
                  <a:lnTo>
                    <a:pt x="793" y="1873"/>
                  </a:lnTo>
                  <a:lnTo>
                    <a:pt x="790" y="1910"/>
                  </a:lnTo>
                  <a:lnTo>
                    <a:pt x="793" y="1945"/>
                  </a:lnTo>
                  <a:lnTo>
                    <a:pt x="801" y="1980"/>
                  </a:lnTo>
                  <a:lnTo>
                    <a:pt x="814" y="2013"/>
                  </a:lnTo>
                  <a:lnTo>
                    <a:pt x="833" y="2042"/>
                  </a:lnTo>
                  <a:lnTo>
                    <a:pt x="855" y="2068"/>
                  </a:lnTo>
                  <a:lnTo>
                    <a:pt x="882" y="2091"/>
                  </a:lnTo>
                  <a:lnTo>
                    <a:pt x="912" y="2109"/>
                  </a:lnTo>
                  <a:lnTo>
                    <a:pt x="944" y="2122"/>
                  </a:lnTo>
                  <a:lnTo>
                    <a:pt x="978" y="2130"/>
                  </a:lnTo>
                  <a:lnTo>
                    <a:pt x="1014" y="2134"/>
                  </a:lnTo>
                  <a:lnTo>
                    <a:pt x="1051" y="2130"/>
                  </a:lnTo>
                  <a:lnTo>
                    <a:pt x="1086" y="2122"/>
                  </a:lnTo>
                  <a:lnTo>
                    <a:pt x="1118" y="2109"/>
                  </a:lnTo>
                  <a:lnTo>
                    <a:pt x="1148" y="2091"/>
                  </a:lnTo>
                  <a:lnTo>
                    <a:pt x="1175" y="2068"/>
                  </a:lnTo>
                  <a:lnTo>
                    <a:pt x="1197" y="2042"/>
                  </a:lnTo>
                  <a:lnTo>
                    <a:pt x="1215" y="2013"/>
                  </a:lnTo>
                  <a:lnTo>
                    <a:pt x="1229" y="1980"/>
                  </a:lnTo>
                  <a:lnTo>
                    <a:pt x="1237" y="1945"/>
                  </a:lnTo>
                  <a:lnTo>
                    <a:pt x="1240" y="1910"/>
                  </a:lnTo>
                  <a:lnTo>
                    <a:pt x="1237" y="1873"/>
                  </a:lnTo>
                  <a:lnTo>
                    <a:pt x="1229" y="1838"/>
                  </a:lnTo>
                  <a:lnTo>
                    <a:pt x="1215" y="1806"/>
                  </a:lnTo>
                  <a:lnTo>
                    <a:pt x="1197" y="1777"/>
                  </a:lnTo>
                  <a:lnTo>
                    <a:pt x="1175" y="1751"/>
                  </a:lnTo>
                  <a:lnTo>
                    <a:pt x="1148" y="1729"/>
                  </a:lnTo>
                  <a:lnTo>
                    <a:pt x="1118" y="1710"/>
                  </a:lnTo>
                  <a:lnTo>
                    <a:pt x="1086" y="1696"/>
                  </a:lnTo>
                  <a:lnTo>
                    <a:pt x="1051" y="1688"/>
                  </a:lnTo>
                  <a:lnTo>
                    <a:pt x="1014" y="1685"/>
                  </a:lnTo>
                  <a:close/>
                  <a:moveTo>
                    <a:pt x="451" y="1685"/>
                  </a:moveTo>
                  <a:lnTo>
                    <a:pt x="415" y="1688"/>
                  </a:lnTo>
                  <a:lnTo>
                    <a:pt x="380" y="1696"/>
                  </a:lnTo>
                  <a:lnTo>
                    <a:pt x="348" y="1710"/>
                  </a:lnTo>
                  <a:lnTo>
                    <a:pt x="318" y="1729"/>
                  </a:lnTo>
                  <a:lnTo>
                    <a:pt x="292" y="1751"/>
                  </a:lnTo>
                  <a:lnTo>
                    <a:pt x="269" y="1777"/>
                  </a:lnTo>
                  <a:lnTo>
                    <a:pt x="251" y="1806"/>
                  </a:lnTo>
                  <a:lnTo>
                    <a:pt x="237" y="1838"/>
                  </a:lnTo>
                  <a:lnTo>
                    <a:pt x="229" y="1873"/>
                  </a:lnTo>
                  <a:lnTo>
                    <a:pt x="226" y="1910"/>
                  </a:lnTo>
                  <a:lnTo>
                    <a:pt x="229" y="1945"/>
                  </a:lnTo>
                  <a:lnTo>
                    <a:pt x="237" y="1980"/>
                  </a:lnTo>
                  <a:lnTo>
                    <a:pt x="251" y="2013"/>
                  </a:lnTo>
                  <a:lnTo>
                    <a:pt x="269" y="2042"/>
                  </a:lnTo>
                  <a:lnTo>
                    <a:pt x="292" y="2068"/>
                  </a:lnTo>
                  <a:lnTo>
                    <a:pt x="318" y="2091"/>
                  </a:lnTo>
                  <a:lnTo>
                    <a:pt x="348" y="2109"/>
                  </a:lnTo>
                  <a:lnTo>
                    <a:pt x="380" y="2122"/>
                  </a:lnTo>
                  <a:lnTo>
                    <a:pt x="415" y="2130"/>
                  </a:lnTo>
                  <a:lnTo>
                    <a:pt x="451" y="2134"/>
                  </a:lnTo>
                  <a:lnTo>
                    <a:pt x="488" y="2130"/>
                  </a:lnTo>
                  <a:lnTo>
                    <a:pt x="523" y="2122"/>
                  </a:lnTo>
                  <a:lnTo>
                    <a:pt x="554" y="2109"/>
                  </a:lnTo>
                  <a:lnTo>
                    <a:pt x="584" y="2091"/>
                  </a:lnTo>
                  <a:lnTo>
                    <a:pt x="611" y="2068"/>
                  </a:lnTo>
                  <a:lnTo>
                    <a:pt x="633" y="2042"/>
                  </a:lnTo>
                  <a:lnTo>
                    <a:pt x="652" y="2013"/>
                  </a:lnTo>
                  <a:lnTo>
                    <a:pt x="665" y="1980"/>
                  </a:lnTo>
                  <a:lnTo>
                    <a:pt x="674" y="1945"/>
                  </a:lnTo>
                  <a:lnTo>
                    <a:pt x="677" y="1910"/>
                  </a:lnTo>
                  <a:lnTo>
                    <a:pt x="674" y="1873"/>
                  </a:lnTo>
                  <a:lnTo>
                    <a:pt x="665" y="1838"/>
                  </a:lnTo>
                  <a:lnTo>
                    <a:pt x="652" y="1806"/>
                  </a:lnTo>
                  <a:lnTo>
                    <a:pt x="633" y="1777"/>
                  </a:lnTo>
                  <a:lnTo>
                    <a:pt x="611" y="1751"/>
                  </a:lnTo>
                  <a:lnTo>
                    <a:pt x="584" y="1729"/>
                  </a:lnTo>
                  <a:lnTo>
                    <a:pt x="554" y="1710"/>
                  </a:lnTo>
                  <a:lnTo>
                    <a:pt x="523" y="1696"/>
                  </a:lnTo>
                  <a:lnTo>
                    <a:pt x="488" y="1688"/>
                  </a:lnTo>
                  <a:lnTo>
                    <a:pt x="451" y="1685"/>
                  </a:lnTo>
                  <a:close/>
                  <a:moveTo>
                    <a:pt x="451" y="338"/>
                  </a:moveTo>
                  <a:lnTo>
                    <a:pt x="421" y="340"/>
                  </a:lnTo>
                  <a:lnTo>
                    <a:pt x="392" y="348"/>
                  </a:lnTo>
                  <a:lnTo>
                    <a:pt x="365" y="360"/>
                  </a:lnTo>
                  <a:lnTo>
                    <a:pt x="342" y="378"/>
                  </a:lnTo>
                  <a:lnTo>
                    <a:pt x="322" y="397"/>
                  </a:lnTo>
                  <a:lnTo>
                    <a:pt x="305" y="420"/>
                  </a:lnTo>
                  <a:lnTo>
                    <a:pt x="293" y="447"/>
                  </a:lnTo>
                  <a:lnTo>
                    <a:pt x="284" y="476"/>
                  </a:lnTo>
                  <a:lnTo>
                    <a:pt x="282" y="505"/>
                  </a:lnTo>
                  <a:lnTo>
                    <a:pt x="282" y="1404"/>
                  </a:lnTo>
                  <a:lnTo>
                    <a:pt x="283" y="1428"/>
                  </a:lnTo>
                  <a:lnTo>
                    <a:pt x="288" y="1450"/>
                  </a:lnTo>
                  <a:lnTo>
                    <a:pt x="297" y="1472"/>
                  </a:lnTo>
                  <a:lnTo>
                    <a:pt x="297" y="1472"/>
                  </a:lnTo>
                  <a:lnTo>
                    <a:pt x="310" y="1495"/>
                  </a:lnTo>
                  <a:lnTo>
                    <a:pt x="312" y="1499"/>
                  </a:lnTo>
                  <a:lnTo>
                    <a:pt x="315" y="1504"/>
                  </a:lnTo>
                  <a:lnTo>
                    <a:pt x="321" y="1512"/>
                  </a:lnTo>
                  <a:lnTo>
                    <a:pt x="329" y="1519"/>
                  </a:lnTo>
                  <a:lnTo>
                    <a:pt x="335" y="1526"/>
                  </a:lnTo>
                  <a:lnTo>
                    <a:pt x="353" y="1540"/>
                  </a:lnTo>
                  <a:lnTo>
                    <a:pt x="355" y="1542"/>
                  </a:lnTo>
                  <a:lnTo>
                    <a:pt x="358" y="1544"/>
                  </a:lnTo>
                  <a:lnTo>
                    <a:pt x="383" y="1558"/>
                  </a:lnTo>
                  <a:lnTo>
                    <a:pt x="391" y="1561"/>
                  </a:lnTo>
                  <a:lnTo>
                    <a:pt x="412" y="1567"/>
                  </a:lnTo>
                  <a:lnTo>
                    <a:pt x="421" y="1569"/>
                  </a:lnTo>
                  <a:lnTo>
                    <a:pt x="436" y="1572"/>
                  </a:lnTo>
                  <a:lnTo>
                    <a:pt x="451" y="1572"/>
                  </a:lnTo>
                  <a:lnTo>
                    <a:pt x="1578" y="1572"/>
                  </a:lnTo>
                  <a:lnTo>
                    <a:pt x="1593" y="1572"/>
                  </a:lnTo>
                  <a:lnTo>
                    <a:pt x="1609" y="1569"/>
                  </a:lnTo>
                  <a:lnTo>
                    <a:pt x="1618" y="1567"/>
                  </a:lnTo>
                  <a:lnTo>
                    <a:pt x="1639" y="1561"/>
                  </a:lnTo>
                  <a:lnTo>
                    <a:pt x="1643" y="1560"/>
                  </a:lnTo>
                  <a:lnTo>
                    <a:pt x="1647" y="1558"/>
                  </a:lnTo>
                  <a:lnTo>
                    <a:pt x="1672" y="1544"/>
                  </a:lnTo>
                  <a:lnTo>
                    <a:pt x="1675" y="1542"/>
                  </a:lnTo>
                  <a:lnTo>
                    <a:pt x="1677" y="1540"/>
                  </a:lnTo>
                  <a:lnTo>
                    <a:pt x="1694" y="1526"/>
                  </a:lnTo>
                  <a:lnTo>
                    <a:pt x="1701" y="1519"/>
                  </a:lnTo>
                  <a:lnTo>
                    <a:pt x="1708" y="1512"/>
                  </a:lnTo>
                  <a:lnTo>
                    <a:pt x="1715" y="1504"/>
                  </a:lnTo>
                  <a:lnTo>
                    <a:pt x="1717" y="1499"/>
                  </a:lnTo>
                  <a:lnTo>
                    <a:pt x="1720" y="1495"/>
                  </a:lnTo>
                  <a:lnTo>
                    <a:pt x="1733" y="1472"/>
                  </a:lnTo>
                  <a:lnTo>
                    <a:pt x="1733" y="1472"/>
                  </a:lnTo>
                  <a:lnTo>
                    <a:pt x="1741" y="1450"/>
                  </a:lnTo>
                  <a:lnTo>
                    <a:pt x="1745" y="1428"/>
                  </a:lnTo>
                  <a:lnTo>
                    <a:pt x="1748" y="1404"/>
                  </a:lnTo>
                  <a:lnTo>
                    <a:pt x="1748" y="505"/>
                  </a:lnTo>
                  <a:lnTo>
                    <a:pt x="1744" y="476"/>
                  </a:lnTo>
                  <a:lnTo>
                    <a:pt x="1737" y="447"/>
                  </a:lnTo>
                  <a:lnTo>
                    <a:pt x="1725" y="420"/>
                  </a:lnTo>
                  <a:lnTo>
                    <a:pt x="1707" y="397"/>
                  </a:lnTo>
                  <a:lnTo>
                    <a:pt x="1687" y="378"/>
                  </a:lnTo>
                  <a:lnTo>
                    <a:pt x="1663" y="360"/>
                  </a:lnTo>
                  <a:lnTo>
                    <a:pt x="1638" y="348"/>
                  </a:lnTo>
                  <a:lnTo>
                    <a:pt x="1609" y="340"/>
                  </a:lnTo>
                  <a:lnTo>
                    <a:pt x="1578" y="338"/>
                  </a:lnTo>
                  <a:lnTo>
                    <a:pt x="451" y="338"/>
                  </a:lnTo>
                  <a:close/>
                  <a:moveTo>
                    <a:pt x="339" y="0"/>
                  </a:moveTo>
                  <a:lnTo>
                    <a:pt x="1691" y="0"/>
                  </a:lnTo>
                  <a:lnTo>
                    <a:pt x="1737" y="3"/>
                  </a:lnTo>
                  <a:lnTo>
                    <a:pt x="1781" y="12"/>
                  </a:lnTo>
                  <a:lnTo>
                    <a:pt x="1822" y="27"/>
                  </a:lnTo>
                  <a:lnTo>
                    <a:pt x="1861" y="46"/>
                  </a:lnTo>
                  <a:lnTo>
                    <a:pt x="1897" y="71"/>
                  </a:lnTo>
                  <a:lnTo>
                    <a:pt x="1930" y="99"/>
                  </a:lnTo>
                  <a:lnTo>
                    <a:pt x="1959" y="132"/>
                  </a:lnTo>
                  <a:lnTo>
                    <a:pt x="1983" y="168"/>
                  </a:lnTo>
                  <a:lnTo>
                    <a:pt x="2003" y="207"/>
                  </a:lnTo>
                  <a:lnTo>
                    <a:pt x="2018" y="248"/>
                  </a:lnTo>
                  <a:lnTo>
                    <a:pt x="2026" y="292"/>
                  </a:lnTo>
                  <a:lnTo>
                    <a:pt x="2029" y="338"/>
                  </a:lnTo>
                  <a:lnTo>
                    <a:pt x="2029" y="3033"/>
                  </a:lnTo>
                  <a:lnTo>
                    <a:pt x="2026" y="3078"/>
                  </a:lnTo>
                  <a:lnTo>
                    <a:pt x="2018" y="3122"/>
                  </a:lnTo>
                  <a:lnTo>
                    <a:pt x="2003" y="3163"/>
                  </a:lnTo>
                  <a:lnTo>
                    <a:pt x="1983" y="3202"/>
                  </a:lnTo>
                  <a:lnTo>
                    <a:pt x="1959" y="3238"/>
                  </a:lnTo>
                  <a:lnTo>
                    <a:pt x="1930" y="3270"/>
                  </a:lnTo>
                  <a:lnTo>
                    <a:pt x="1897" y="3298"/>
                  </a:lnTo>
                  <a:lnTo>
                    <a:pt x="1861" y="3323"/>
                  </a:lnTo>
                  <a:lnTo>
                    <a:pt x="1822" y="3342"/>
                  </a:lnTo>
                  <a:lnTo>
                    <a:pt x="1781" y="3357"/>
                  </a:lnTo>
                  <a:lnTo>
                    <a:pt x="1737" y="3366"/>
                  </a:lnTo>
                  <a:lnTo>
                    <a:pt x="1691" y="3369"/>
                  </a:lnTo>
                  <a:lnTo>
                    <a:pt x="339" y="3369"/>
                  </a:lnTo>
                  <a:lnTo>
                    <a:pt x="293" y="3366"/>
                  </a:lnTo>
                  <a:lnTo>
                    <a:pt x="248" y="3357"/>
                  </a:lnTo>
                  <a:lnTo>
                    <a:pt x="207" y="3342"/>
                  </a:lnTo>
                  <a:lnTo>
                    <a:pt x="168" y="3323"/>
                  </a:lnTo>
                  <a:lnTo>
                    <a:pt x="132" y="3298"/>
                  </a:lnTo>
                  <a:lnTo>
                    <a:pt x="100" y="3270"/>
                  </a:lnTo>
                  <a:lnTo>
                    <a:pt x="71" y="3238"/>
                  </a:lnTo>
                  <a:lnTo>
                    <a:pt x="46" y="3202"/>
                  </a:lnTo>
                  <a:lnTo>
                    <a:pt x="27" y="3163"/>
                  </a:lnTo>
                  <a:lnTo>
                    <a:pt x="12" y="3122"/>
                  </a:lnTo>
                  <a:lnTo>
                    <a:pt x="3" y="3078"/>
                  </a:lnTo>
                  <a:lnTo>
                    <a:pt x="0" y="3033"/>
                  </a:lnTo>
                  <a:lnTo>
                    <a:pt x="0" y="338"/>
                  </a:lnTo>
                  <a:lnTo>
                    <a:pt x="3" y="292"/>
                  </a:lnTo>
                  <a:lnTo>
                    <a:pt x="12" y="248"/>
                  </a:lnTo>
                  <a:lnTo>
                    <a:pt x="27" y="207"/>
                  </a:lnTo>
                  <a:lnTo>
                    <a:pt x="46" y="168"/>
                  </a:lnTo>
                  <a:lnTo>
                    <a:pt x="71" y="132"/>
                  </a:lnTo>
                  <a:lnTo>
                    <a:pt x="100" y="99"/>
                  </a:lnTo>
                  <a:lnTo>
                    <a:pt x="132" y="71"/>
                  </a:lnTo>
                  <a:lnTo>
                    <a:pt x="168" y="46"/>
                  </a:lnTo>
                  <a:lnTo>
                    <a:pt x="207" y="27"/>
                  </a:lnTo>
                  <a:lnTo>
                    <a:pt x="248" y="12"/>
                  </a:lnTo>
                  <a:lnTo>
                    <a:pt x="293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5" name="Group 864"/>
          <p:cNvGrpSpPr/>
          <p:nvPr/>
        </p:nvGrpSpPr>
        <p:grpSpPr>
          <a:xfrm>
            <a:off x="8251515" y="2670175"/>
            <a:ext cx="357188" cy="593725"/>
            <a:chOff x="8289925" y="2670175"/>
            <a:chExt cx="3571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233"/>
            <p:cNvSpPr>
              <a:spLocks/>
            </p:cNvSpPr>
            <p:nvPr/>
          </p:nvSpPr>
          <p:spPr bwMode="auto">
            <a:xfrm>
              <a:off x="8359775" y="2749550"/>
              <a:ext cx="219075" cy="106362"/>
            </a:xfrm>
            <a:custGeom>
              <a:avLst/>
              <a:gdLst>
                <a:gd name="T0" fmla="*/ 56 w 1240"/>
                <a:gd name="T1" fmla="*/ 0 h 605"/>
                <a:gd name="T2" fmla="*/ 1183 w 1240"/>
                <a:gd name="T3" fmla="*/ 0 h 605"/>
                <a:gd name="T4" fmla="*/ 1202 w 1240"/>
                <a:gd name="T5" fmla="*/ 2 h 605"/>
                <a:gd name="T6" fmla="*/ 1217 w 1240"/>
                <a:gd name="T7" fmla="*/ 10 h 605"/>
                <a:gd name="T8" fmla="*/ 1229 w 1240"/>
                <a:gd name="T9" fmla="*/ 23 h 605"/>
                <a:gd name="T10" fmla="*/ 1236 w 1240"/>
                <a:gd name="T11" fmla="*/ 38 h 605"/>
                <a:gd name="T12" fmla="*/ 1240 w 1240"/>
                <a:gd name="T13" fmla="*/ 55 h 605"/>
                <a:gd name="T14" fmla="*/ 1240 w 1240"/>
                <a:gd name="T15" fmla="*/ 605 h 605"/>
                <a:gd name="T16" fmla="*/ 1185 w 1240"/>
                <a:gd name="T17" fmla="*/ 565 h 605"/>
                <a:gd name="T18" fmla="*/ 1128 w 1240"/>
                <a:gd name="T19" fmla="*/ 529 h 605"/>
                <a:gd name="T20" fmla="*/ 1068 w 1240"/>
                <a:gd name="T21" fmla="*/ 497 h 605"/>
                <a:gd name="T22" fmla="*/ 1006 w 1240"/>
                <a:gd name="T23" fmla="*/ 470 h 605"/>
                <a:gd name="T24" fmla="*/ 944 w 1240"/>
                <a:gd name="T25" fmla="*/ 446 h 605"/>
                <a:gd name="T26" fmla="*/ 879 w 1240"/>
                <a:gd name="T27" fmla="*/ 428 h 605"/>
                <a:gd name="T28" fmla="*/ 813 w 1240"/>
                <a:gd name="T29" fmla="*/ 412 h 605"/>
                <a:gd name="T30" fmla="*/ 747 w 1240"/>
                <a:gd name="T31" fmla="*/ 401 h 605"/>
                <a:gd name="T32" fmla="*/ 942 w 1240"/>
                <a:gd name="T33" fmla="*/ 208 h 605"/>
                <a:gd name="T34" fmla="*/ 951 w 1240"/>
                <a:gd name="T35" fmla="*/ 195 h 605"/>
                <a:gd name="T36" fmla="*/ 956 w 1240"/>
                <a:gd name="T37" fmla="*/ 182 h 605"/>
                <a:gd name="T38" fmla="*/ 958 w 1240"/>
                <a:gd name="T39" fmla="*/ 168 h 605"/>
                <a:gd name="T40" fmla="*/ 956 w 1240"/>
                <a:gd name="T41" fmla="*/ 154 h 605"/>
                <a:gd name="T42" fmla="*/ 951 w 1240"/>
                <a:gd name="T43" fmla="*/ 140 h 605"/>
                <a:gd name="T44" fmla="*/ 942 w 1240"/>
                <a:gd name="T45" fmla="*/ 128 h 605"/>
                <a:gd name="T46" fmla="*/ 929 w 1240"/>
                <a:gd name="T47" fmla="*/ 120 h 605"/>
                <a:gd name="T48" fmla="*/ 916 w 1240"/>
                <a:gd name="T49" fmla="*/ 114 h 605"/>
                <a:gd name="T50" fmla="*/ 902 w 1240"/>
                <a:gd name="T51" fmla="*/ 112 h 605"/>
                <a:gd name="T52" fmla="*/ 887 w 1240"/>
                <a:gd name="T53" fmla="*/ 114 h 605"/>
                <a:gd name="T54" fmla="*/ 874 w 1240"/>
                <a:gd name="T55" fmla="*/ 120 h 605"/>
                <a:gd name="T56" fmla="*/ 862 w 1240"/>
                <a:gd name="T57" fmla="*/ 128 h 605"/>
                <a:gd name="T58" fmla="*/ 596 w 1240"/>
                <a:gd name="T59" fmla="*/ 394 h 605"/>
                <a:gd name="T60" fmla="*/ 523 w 1240"/>
                <a:gd name="T61" fmla="*/ 398 h 605"/>
                <a:gd name="T62" fmla="*/ 452 w 1240"/>
                <a:gd name="T63" fmla="*/ 407 h 605"/>
                <a:gd name="T64" fmla="*/ 382 w 1240"/>
                <a:gd name="T65" fmla="*/ 422 h 605"/>
                <a:gd name="T66" fmla="*/ 313 w 1240"/>
                <a:gd name="T67" fmla="*/ 441 h 605"/>
                <a:gd name="T68" fmla="*/ 247 w 1240"/>
                <a:gd name="T69" fmla="*/ 464 h 605"/>
                <a:gd name="T70" fmla="*/ 182 w 1240"/>
                <a:gd name="T71" fmla="*/ 492 h 605"/>
                <a:gd name="T72" fmla="*/ 118 w 1240"/>
                <a:gd name="T73" fmla="*/ 526 h 605"/>
                <a:gd name="T74" fmla="*/ 58 w 1240"/>
                <a:gd name="T75" fmla="*/ 563 h 605"/>
                <a:gd name="T76" fmla="*/ 0 w 1240"/>
                <a:gd name="T77" fmla="*/ 605 h 605"/>
                <a:gd name="T78" fmla="*/ 0 w 1240"/>
                <a:gd name="T79" fmla="*/ 55 h 605"/>
                <a:gd name="T80" fmla="*/ 2 w 1240"/>
                <a:gd name="T81" fmla="*/ 38 h 605"/>
                <a:gd name="T82" fmla="*/ 11 w 1240"/>
                <a:gd name="T83" fmla="*/ 23 h 605"/>
                <a:gd name="T84" fmla="*/ 23 w 1240"/>
                <a:gd name="T85" fmla="*/ 10 h 605"/>
                <a:gd name="T86" fmla="*/ 38 w 1240"/>
                <a:gd name="T87" fmla="*/ 2 h 605"/>
                <a:gd name="T88" fmla="*/ 56 w 1240"/>
                <a:gd name="T8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" h="605">
                  <a:moveTo>
                    <a:pt x="56" y="0"/>
                  </a:moveTo>
                  <a:lnTo>
                    <a:pt x="1183" y="0"/>
                  </a:lnTo>
                  <a:lnTo>
                    <a:pt x="1202" y="2"/>
                  </a:lnTo>
                  <a:lnTo>
                    <a:pt x="1217" y="10"/>
                  </a:lnTo>
                  <a:lnTo>
                    <a:pt x="1229" y="23"/>
                  </a:lnTo>
                  <a:lnTo>
                    <a:pt x="1236" y="38"/>
                  </a:lnTo>
                  <a:lnTo>
                    <a:pt x="1240" y="55"/>
                  </a:lnTo>
                  <a:lnTo>
                    <a:pt x="1240" y="605"/>
                  </a:lnTo>
                  <a:lnTo>
                    <a:pt x="1185" y="565"/>
                  </a:lnTo>
                  <a:lnTo>
                    <a:pt x="1128" y="529"/>
                  </a:lnTo>
                  <a:lnTo>
                    <a:pt x="1068" y="497"/>
                  </a:lnTo>
                  <a:lnTo>
                    <a:pt x="1006" y="470"/>
                  </a:lnTo>
                  <a:lnTo>
                    <a:pt x="944" y="446"/>
                  </a:lnTo>
                  <a:lnTo>
                    <a:pt x="879" y="428"/>
                  </a:lnTo>
                  <a:lnTo>
                    <a:pt x="813" y="412"/>
                  </a:lnTo>
                  <a:lnTo>
                    <a:pt x="747" y="401"/>
                  </a:lnTo>
                  <a:lnTo>
                    <a:pt x="942" y="208"/>
                  </a:lnTo>
                  <a:lnTo>
                    <a:pt x="951" y="195"/>
                  </a:lnTo>
                  <a:lnTo>
                    <a:pt x="956" y="182"/>
                  </a:lnTo>
                  <a:lnTo>
                    <a:pt x="958" y="168"/>
                  </a:lnTo>
                  <a:lnTo>
                    <a:pt x="956" y="154"/>
                  </a:lnTo>
                  <a:lnTo>
                    <a:pt x="951" y="140"/>
                  </a:lnTo>
                  <a:lnTo>
                    <a:pt x="942" y="128"/>
                  </a:lnTo>
                  <a:lnTo>
                    <a:pt x="929" y="120"/>
                  </a:lnTo>
                  <a:lnTo>
                    <a:pt x="916" y="114"/>
                  </a:lnTo>
                  <a:lnTo>
                    <a:pt x="902" y="112"/>
                  </a:lnTo>
                  <a:lnTo>
                    <a:pt x="887" y="114"/>
                  </a:lnTo>
                  <a:lnTo>
                    <a:pt x="874" y="120"/>
                  </a:lnTo>
                  <a:lnTo>
                    <a:pt x="862" y="128"/>
                  </a:lnTo>
                  <a:lnTo>
                    <a:pt x="596" y="394"/>
                  </a:lnTo>
                  <a:lnTo>
                    <a:pt x="523" y="398"/>
                  </a:lnTo>
                  <a:lnTo>
                    <a:pt x="452" y="407"/>
                  </a:lnTo>
                  <a:lnTo>
                    <a:pt x="382" y="422"/>
                  </a:lnTo>
                  <a:lnTo>
                    <a:pt x="313" y="441"/>
                  </a:lnTo>
                  <a:lnTo>
                    <a:pt x="247" y="464"/>
                  </a:lnTo>
                  <a:lnTo>
                    <a:pt x="182" y="492"/>
                  </a:lnTo>
                  <a:lnTo>
                    <a:pt x="118" y="526"/>
                  </a:lnTo>
                  <a:lnTo>
                    <a:pt x="58" y="563"/>
                  </a:lnTo>
                  <a:lnTo>
                    <a:pt x="0" y="605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34"/>
            <p:cNvSpPr>
              <a:spLocks noEditPoints="1"/>
            </p:cNvSpPr>
            <p:nvPr/>
          </p:nvSpPr>
          <p:spPr bwMode="auto">
            <a:xfrm>
              <a:off x="8408988" y="3025775"/>
              <a:ext cx="119063" cy="119062"/>
            </a:xfrm>
            <a:custGeom>
              <a:avLst/>
              <a:gdLst>
                <a:gd name="T0" fmla="*/ 489 w 676"/>
                <a:gd name="T1" fmla="*/ 283 h 673"/>
                <a:gd name="T2" fmla="*/ 462 w 676"/>
                <a:gd name="T3" fmla="*/ 303 h 673"/>
                <a:gd name="T4" fmla="*/ 450 w 676"/>
                <a:gd name="T5" fmla="*/ 337 h 673"/>
                <a:gd name="T6" fmla="*/ 439 w 676"/>
                <a:gd name="T7" fmla="*/ 386 h 673"/>
                <a:gd name="T8" fmla="*/ 408 w 676"/>
                <a:gd name="T9" fmla="*/ 425 h 673"/>
                <a:gd name="T10" fmla="*/ 364 w 676"/>
                <a:gd name="T11" fmla="*/ 446 h 673"/>
                <a:gd name="T12" fmla="*/ 320 w 676"/>
                <a:gd name="T13" fmla="*/ 452 h 673"/>
                <a:gd name="T14" fmla="*/ 292 w 676"/>
                <a:gd name="T15" fmla="*/ 472 h 673"/>
                <a:gd name="T16" fmla="*/ 282 w 676"/>
                <a:gd name="T17" fmla="*/ 505 h 673"/>
                <a:gd name="T18" fmla="*/ 292 w 676"/>
                <a:gd name="T19" fmla="*/ 538 h 673"/>
                <a:gd name="T20" fmla="*/ 320 w 676"/>
                <a:gd name="T21" fmla="*/ 558 h 673"/>
                <a:gd name="T22" fmla="*/ 374 w 676"/>
                <a:gd name="T23" fmla="*/ 558 h 673"/>
                <a:gd name="T24" fmla="*/ 441 w 676"/>
                <a:gd name="T25" fmla="*/ 536 h 673"/>
                <a:gd name="T26" fmla="*/ 498 w 676"/>
                <a:gd name="T27" fmla="*/ 495 h 673"/>
                <a:gd name="T28" fmla="*/ 538 w 676"/>
                <a:gd name="T29" fmla="*/ 440 h 673"/>
                <a:gd name="T30" fmla="*/ 560 w 676"/>
                <a:gd name="T31" fmla="*/ 373 h 673"/>
                <a:gd name="T32" fmla="*/ 560 w 676"/>
                <a:gd name="T33" fmla="*/ 319 h 673"/>
                <a:gd name="T34" fmla="*/ 541 w 676"/>
                <a:gd name="T35" fmla="*/ 292 h 673"/>
                <a:gd name="T36" fmla="*/ 507 w 676"/>
                <a:gd name="T37" fmla="*/ 280 h 673"/>
                <a:gd name="T38" fmla="*/ 301 w 676"/>
                <a:gd name="T39" fmla="*/ 115 h 673"/>
                <a:gd name="T40" fmla="*/ 235 w 676"/>
                <a:gd name="T41" fmla="*/ 137 h 673"/>
                <a:gd name="T42" fmla="*/ 178 w 676"/>
                <a:gd name="T43" fmla="*/ 178 h 673"/>
                <a:gd name="T44" fmla="*/ 137 w 676"/>
                <a:gd name="T45" fmla="*/ 233 h 673"/>
                <a:gd name="T46" fmla="*/ 116 w 676"/>
                <a:gd name="T47" fmla="*/ 300 h 673"/>
                <a:gd name="T48" fmla="*/ 116 w 676"/>
                <a:gd name="T49" fmla="*/ 354 h 673"/>
                <a:gd name="T50" fmla="*/ 135 w 676"/>
                <a:gd name="T51" fmla="*/ 382 h 673"/>
                <a:gd name="T52" fmla="*/ 169 w 676"/>
                <a:gd name="T53" fmla="*/ 393 h 673"/>
                <a:gd name="T54" fmla="*/ 202 w 676"/>
                <a:gd name="T55" fmla="*/ 382 h 673"/>
                <a:gd name="T56" fmla="*/ 222 w 676"/>
                <a:gd name="T57" fmla="*/ 354 h 673"/>
                <a:gd name="T58" fmla="*/ 229 w 676"/>
                <a:gd name="T59" fmla="*/ 311 h 673"/>
                <a:gd name="T60" fmla="*/ 250 w 676"/>
                <a:gd name="T61" fmla="*/ 266 h 673"/>
                <a:gd name="T62" fmla="*/ 288 w 676"/>
                <a:gd name="T63" fmla="*/ 235 h 673"/>
                <a:gd name="T64" fmla="*/ 337 w 676"/>
                <a:gd name="T65" fmla="*/ 224 h 673"/>
                <a:gd name="T66" fmla="*/ 371 w 676"/>
                <a:gd name="T67" fmla="*/ 214 h 673"/>
                <a:gd name="T68" fmla="*/ 392 w 676"/>
                <a:gd name="T69" fmla="*/ 186 h 673"/>
                <a:gd name="T70" fmla="*/ 392 w 676"/>
                <a:gd name="T71" fmla="*/ 150 h 673"/>
                <a:gd name="T72" fmla="*/ 371 w 676"/>
                <a:gd name="T73" fmla="*/ 123 h 673"/>
                <a:gd name="T74" fmla="*/ 337 w 676"/>
                <a:gd name="T75" fmla="*/ 112 h 673"/>
                <a:gd name="T76" fmla="*/ 384 w 676"/>
                <a:gd name="T77" fmla="*/ 3 h 673"/>
                <a:gd name="T78" fmla="*/ 470 w 676"/>
                <a:gd name="T79" fmla="*/ 26 h 673"/>
                <a:gd name="T80" fmla="*/ 545 w 676"/>
                <a:gd name="T81" fmla="*/ 70 h 673"/>
                <a:gd name="T82" fmla="*/ 605 w 676"/>
                <a:gd name="T83" fmla="*/ 131 h 673"/>
                <a:gd name="T84" fmla="*/ 650 w 676"/>
                <a:gd name="T85" fmla="*/ 206 h 673"/>
                <a:gd name="T86" fmla="*/ 673 w 676"/>
                <a:gd name="T87" fmla="*/ 291 h 673"/>
                <a:gd name="T88" fmla="*/ 673 w 676"/>
                <a:gd name="T89" fmla="*/ 383 h 673"/>
                <a:gd name="T90" fmla="*/ 650 w 676"/>
                <a:gd name="T91" fmla="*/ 467 h 673"/>
                <a:gd name="T92" fmla="*/ 605 w 676"/>
                <a:gd name="T93" fmla="*/ 542 h 673"/>
                <a:gd name="T94" fmla="*/ 545 w 676"/>
                <a:gd name="T95" fmla="*/ 603 h 673"/>
                <a:gd name="T96" fmla="*/ 470 w 676"/>
                <a:gd name="T97" fmla="*/ 646 h 673"/>
                <a:gd name="T98" fmla="*/ 384 w 676"/>
                <a:gd name="T99" fmla="*/ 670 h 673"/>
                <a:gd name="T100" fmla="*/ 292 w 676"/>
                <a:gd name="T101" fmla="*/ 670 h 673"/>
                <a:gd name="T102" fmla="*/ 206 w 676"/>
                <a:gd name="T103" fmla="*/ 646 h 673"/>
                <a:gd name="T104" fmla="*/ 131 w 676"/>
                <a:gd name="T105" fmla="*/ 603 h 673"/>
                <a:gd name="T106" fmla="*/ 70 w 676"/>
                <a:gd name="T107" fmla="*/ 542 h 673"/>
                <a:gd name="T108" fmla="*/ 26 w 676"/>
                <a:gd name="T109" fmla="*/ 467 h 673"/>
                <a:gd name="T110" fmla="*/ 3 w 676"/>
                <a:gd name="T111" fmla="*/ 383 h 673"/>
                <a:gd name="T112" fmla="*/ 3 w 676"/>
                <a:gd name="T113" fmla="*/ 291 h 673"/>
                <a:gd name="T114" fmla="*/ 26 w 676"/>
                <a:gd name="T115" fmla="*/ 206 h 673"/>
                <a:gd name="T116" fmla="*/ 70 w 676"/>
                <a:gd name="T117" fmla="*/ 131 h 673"/>
                <a:gd name="T118" fmla="*/ 131 w 676"/>
                <a:gd name="T119" fmla="*/ 70 h 673"/>
                <a:gd name="T120" fmla="*/ 206 w 676"/>
                <a:gd name="T121" fmla="*/ 26 h 673"/>
                <a:gd name="T122" fmla="*/ 292 w 676"/>
                <a:gd name="T123" fmla="*/ 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6" h="673">
                  <a:moveTo>
                    <a:pt x="507" y="280"/>
                  </a:moveTo>
                  <a:lnTo>
                    <a:pt x="489" y="283"/>
                  </a:lnTo>
                  <a:lnTo>
                    <a:pt x="474" y="292"/>
                  </a:lnTo>
                  <a:lnTo>
                    <a:pt x="462" y="303"/>
                  </a:lnTo>
                  <a:lnTo>
                    <a:pt x="453" y="319"/>
                  </a:lnTo>
                  <a:lnTo>
                    <a:pt x="450" y="337"/>
                  </a:lnTo>
                  <a:lnTo>
                    <a:pt x="447" y="362"/>
                  </a:lnTo>
                  <a:lnTo>
                    <a:pt x="439" y="386"/>
                  </a:lnTo>
                  <a:lnTo>
                    <a:pt x="426" y="407"/>
                  </a:lnTo>
                  <a:lnTo>
                    <a:pt x="408" y="425"/>
                  </a:lnTo>
                  <a:lnTo>
                    <a:pt x="388" y="438"/>
                  </a:lnTo>
                  <a:lnTo>
                    <a:pt x="364" y="446"/>
                  </a:lnTo>
                  <a:lnTo>
                    <a:pt x="337" y="449"/>
                  </a:lnTo>
                  <a:lnTo>
                    <a:pt x="320" y="452"/>
                  </a:lnTo>
                  <a:lnTo>
                    <a:pt x="305" y="459"/>
                  </a:lnTo>
                  <a:lnTo>
                    <a:pt x="292" y="472"/>
                  </a:lnTo>
                  <a:lnTo>
                    <a:pt x="284" y="487"/>
                  </a:lnTo>
                  <a:lnTo>
                    <a:pt x="282" y="505"/>
                  </a:lnTo>
                  <a:lnTo>
                    <a:pt x="284" y="523"/>
                  </a:lnTo>
                  <a:lnTo>
                    <a:pt x="292" y="538"/>
                  </a:lnTo>
                  <a:lnTo>
                    <a:pt x="305" y="550"/>
                  </a:lnTo>
                  <a:lnTo>
                    <a:pt x="320" y="558"/>
                  </a:lnTo>
                  <a:lnTo>
                    <a:pt x="337" y="561"/>
                  </a:lnTo>
                  <a:lnTo>
                    <a:pt x="374" y="558"/>
                  </a:lnTo>
                  <a:lnTo>
                    <a:pt x="409" y="549"/>
                  </a:lnTo>
                  <a:lnTo>
                    <a:pt x="441" y="536"/>
                  </a:lnTo>
                  <a:lnTo>
                    <a:pt x="471" y="518"/>
                  </a:lnTo>
                  <a:lnTo>
                    <a:pt x="498" y="495"/>
                  </a:lnTo>
                  <a:lnTo>
                    <a:pt x="520" y="470"/>
                  </a:lnTo>
                  <a:lnTo>
                    <a:pt x="538" y="440"/>
                  </a:lnTo>
                  <a:lnTo>
                    <a:pt x="552" y="407"/>
                  </a:lnTo>
                  <a:lnTo>
                    <a:pt x="560" y="373"/>
                  </a:lnTo>
                  <a:lnTo>
                    <a:pt x="563" y="337"/>
                  </a:lnTo>
                  <a:lnTo>
                    <a:pt x="560" y="319"/>
                  </a:lnTo>
                  <a:lnTo>
                    <a:pt x="552" y="303"/>
                  </a:lnTo>
                  <a:lnTo>
                    <a:pt x="541" y="292"/>
                  </a:lnTo>
                  <a:lnTo>
                    <a:pt x="524" y="283"/>
                  </a:lnTo>
                  <a:lnTo>
                    <a:pt x="507" y="280"/>
                  </a:lnTo>
                  <a:close/>
                  <a:moveTo>
                    <a:pt x="337" y="112"/>
                  </a:moveTo>
                  <a:lnTo>
                    <a:pt x="301" y="115"/>
                  </a:lnTo>
                  <a:lnTo>
                    <a:pt x="267" y="124"/>
                  </a:lnTo>
                  <a:lnTo>
                    <a:pt x="235" y="137"/>
                  </a:lnTo>
                  <a:lnTo>
                    <a:pt x="205" y="156"/>
                  </a:lnTo>
                  <a:lnTo>
                    <a:pt x="178" y="178"/>
                  </a:lnTo>
                  <a:lnTo>
                    <a:pt x="156" y="204"/>
                  </a:lnTo>
                  <a:lnTo>
                    <a:pt x="137" y="233"/>
                  </a:lnTo>
                  <a:lnTo>
                    <a:pt x="124" y="266"/>
                  </a:lnTo>
                  <a:lnTo>
                    <a:pt x="116" y="300"/>
                  </a:lnTo>
                  <a:lnTo>
                    <a:pt x="113" y="337"/>
                  </a:lnTo>
                  <a:lnTo>
                    <a:pt x="116" y="354"/>
                  </a:lnTo>
                  <a:lnTo>
                    <a:pt x="123" y="369"/>
                  </a:lnTo>
                  <a:lnTo>
                    <a:pt x="135" y="382"/>
                  </a:lnTo>
                  <a:lnTo>
                    <a:pt x="151" y="390"/>
                  </a:lnTo>
                  <a:lnTo>
                    <a:pt x="169" y="393"/>
                  </a:lnTo>
                  <a:lnTo>
                    <a:pt x="186" y="390"/>
                  </a:lnTo>
                  <a:lnTo>
                    <a:pt x="202" y="382"/>
                  </a:lnTo>
                  <a:lnTo>
                    <a:pt x="214" y="369"/>
                  </a:lnTo>
                  <a:lnTo>
                    <a:pt x="222" y="354"/>
                  </a:lnTo>
                  <a:lnTo>
                    <a:pt x="225" y="337"/>
                  </a:lnTo>
                  <a:lnTo>
                    <a:pt x="229" y="311"/>
                  </a:lnTo>
                  <a:lnTo>
                    <a:pt x="237" y="287"/>
                  </a:lnTo>
                  <a:lnTo>
                    <a:pt x="250" y="266"/>
                  </a:lnTo>
                  <a:lnTo>
                    <a:pt x="268" y="249"/>
                  </a:lnTo>
                  <a:lnTo>
                    <a:pt x="288" y="235"/>
                  </a:lnTo>
                  <a:lnTo>
                    <a:pt x="312" y="227"/>
                  </a:lnTo>
                  <a:lnTo>
                    <a:pt x="337" y="224"/>
                  </a:lnTo>
                  <a:lnTo>
                    <a:pt x="356" y="221"/>
                  </a:lnTo>
                  <a:lnTo>
                    <a:pt x="371" y="214"/>
                  </a:lnTo>
                  <a:lnTo>
                    <a:pt x="384" y="202"/>
                  </a:lnTo>
                  <a:lnTo>
                    <a:pt x="392" y="186"/>
                  </a:lnTo>
                  <a:lnTo>
                    <a:pt x="394" y="168"/>
                  </a:lnTo>
                  <a:lnTo>
                    <a:pt x="392" y="150"/>
                  </a:lnTo>
                  <a:lnTo>
                    <a:pt x="384" y="135"/>
                  </a:lnTo>
                  <a:lnTo>
                    <a:pt x="371" y="123"/>
                  </a:lnTo>
                  <a:lnTo>
                    <a:pt x="356" y="115"/>
                  </a:lnTo>
                  <a:lnTo>
                    <a:pt x="337" y="112"/>
                  </a:lnTo>
                  <a:close/>
                  <a:moveTo>
                    <a:pt x="337" y="0"/>
                  </a:moveTo>
                  <a:lnTo>
                    <a:pt x="384" y="3"/>
                  </a:lnTo>
                  <a:lnTo>
                    <a:pt x="428" y="11"/>
                  </a:lnTo>
                  <a:lnTo>
                    <a:pt x="470" y="26"/>
                  </a:lnTo>
                  <a:lnTo>
                    <a:pt x="509" y="46"/>
                  </a:lnTo>
                  <a:lnTo>
                    <a:pt x="545" y="70"/>
                  </a:lnTo>
                  <a:lnTo>
                    <a:pt x="577" y="98"/>
                  </a:lnTo>
                  <a:lnTo>
                    <a:pt x="605" y="131"/>
                  </a:lnTo>
                  <a:lnTo>
                    <a:pt x="630" y="167"/>
                  </a:lnTo>
                  <a:lnTo>
                    <a:pt x="650" y="206"/>
                  </a:lnTo>
                  <a:lnTo>
                    <a:pt x="664" y="247"/>
                  </a:lnTo>
                  <a:lnTo>
                    <a:pt x="673" y="291"/>
                  </a:lnTo>
                  <a:lnTo>
                    <a:pt x="676" y="337"/>
                  </a:lnTo>
                  <a:lnTo>
                    <a:pt x="673" y="383"/>
                  </a:lnTo>
                  <a:lnTo>
                    <a:pt x="664" y="426"/>
                  </a:lnTo>
                  <a:lnTo>
                    <a:pt x="650" y="467"/>
                  </a:lnTo>
                  <a:lnTo>
                    <a:pt x="630" y="506"/>
                  </a:lnTo>
                  <a:lnTo>
                    <a:pt x="605" y="542"/>
                  </a:lnTo>
                  <a:lnTo>
                    <a:pt x="577" y="575"/>
                  </a:lnTo>
                  <a:lnTo>
                    <a:pt x="545" y="603"/>
                  </a:lnTo>
                  <a:lnTo>
                    <a:pt x="509" y="627"/>
                  </a:lnTo>
                  <a:lnTo>
                    <a:pt x="470" y="646"/>
                  </a:lnTo>
                  <a:lnTo>
                    <a:pt x="428" y="662"/>
                  </a:lnTo>
                  <a:lnTo>
                    <a:pt x="384" y="670"/>
                  </a:lnTo>
                  <a:lnTo>
                    <a:pt x="337" y="673"/>
                  </a:lnTo>
                  <a:lnTo>
                    <a:pt x="292" y="670"/>
                  </a:lnTo>
                  <a:lnTo>
                    <a:pt x="248" y="662"/>
                  </a:lnTo>
                  <a:lnTo>
                    <a:pt x="206" y="646"/>
                  </a:lnTo>
                  <a:lnTo>
                    <a:pt x="167" y="627"/>
                  </a:lnTo>
                  <a:lnTo>
                    <a:pt x="131" y="603"/>
                  </a:lnTo>
                  <a:lnTo>
                    <a:pt x="99" y="575"/>
                  </a:lnTo>
                  <a:lnTo>
                    <a:pt x="70" y="542"/>
                  </a:lnTo>
                  <a:lnTo>
                    <a:pt x="46" y="506"/>
                  </a:lnTo>
                  <a:lnTo>
                    <a:pt x="26" y="467"/>
                  </a:lnTo>
                  <a:lnTo>
                    <a:pt x="12" y="426"/>
                  </a:lnTo>
                  <a:lnTo>
                    <a:pt x="3" y="383"/>
                  </a:lnTo>
                  <a:lnTo>
                    <a:pt x="0" y="337"/>
                  </a:lnTo>
                  <a:lnTo>
                    <a:pt x="3" y="291"/>
                  </a:lnTo>
                  <a:lnTo>
                    <a:pt x="12" y="247"/>
                  </a:lnTo>
                  <a:lnTo>
                    <a:pt x="26" y="206"/>
                  </a:lnTo>
                  <a:lnTo>
                    <a:pt x="46" y="167"/>
                  </a:lnTo>
                  <a:lnTo>
                    <a:pt x="70" y="131"/>
                  </a:lnTo>
                  <a:lnTo>
                    <a:pt x="99" y="98"/>
                  </a:lnTo>
                  <a:lnTo>
                    <a:pt x="131" y="70"/>
                  </a:lnTo>
                  <a:lnTo>
                    <a:pt x="167" y="46"/>
                  </a:lnTo>
                  <a:lnTo>
                    <a:pt x="206" y="26"/>
                  </a:lnTo>
                  <a:lnTo>
                    <a:pt x="248" y="11"/>
                  </a:lnTo>
                  <a:lnTo>
                    <a:pt x="292" y="3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35"/>
            <p:cNvSpPr>
              <a:spLocks noEditPoints="1"/>
            </p:cNvSpPr>
            <p:nvPr/>
          </p:nvSpPr>
          <p:spPr bwMode="auto">
            <a:xfrm>
              <a:off x="8369300" y="2986088"/>
              <a:ext cx="198438" cy="198437"/>
            </a:xfrm>
            <a:custGeom>
              <a:avLst/>
              <a:gdLst>
                <a:gd name="T0" fmla="*/ 511 w 1127"/>
                <a:gd name="T1" fmla="*/ 116 h 1123"/>
                <a:gd name="T2" fmla="*/ 411 w 1127"/>
                <a:gd name="T3" fmla="*/ 138 h 1123"/>
                <a:gd name="T4" fmla="*/ 322 w 1127"/>
                <a:gd name="T5" fmla="*/ 182 h 1123"/>
                <a:gd name="T6" fmla="*/ 245 w 1127"/>
                <a:gd name="T7" fmla="*/ 245 h 1123"/>
                <a:gd name="T8" fmla="*/ 184 w 1127"/>
                <a:gd name="T9" fmla="*/ 321 h 1123"/>
                <a:gd name="T10" fmla="*/ 139 w 1127"/>
                <a:gd name="T11" fmla="*/ 410 h 1123"/>
                <a:gd name="T12" fmla="*/ 116 w 1127"/>
                <a:gd name="T13" fmla="*/ 509 h 1123"/>
                <a:gd name="T14" fmla="*/ 116 w 1127"/>
                <a:gd name="T15" fmla="*/ 614 h 1123"/>
                <a:gd name="T16" fmla="*/ 139 w 1127"/>
                <a:gd name="T17" fmla="*/ 713 h 1123"/>
                <a:gd name="T18" fmla="*/ 184 w 1127"/>
                <a:gd name="T19" fmla="*/ 802 h 1123"/>
                <a:gd name="T20" fmla="*/ 245 w 1127"/>
                <a:gd name="T21" fmla="*/ 879 h 1123"/>
                <a:gd name="T22" fmla="*/ 322 w 1127"/>
                <a:gd name="T23" fmla="*/ 941 h 1123"/>
                <a:gd name="T24" fmla="*/ 411 w 1127"/>
                <a:gd name="T25" fmla="*/ 984 h 1123"/>
                <a:gd name="T26" fmla="*/ 511 w 1127"/>
                <a:gd name="T27" fmla="*/ 1007 h 1123"/>
                <a:gd name="T28" fmla="*/ 617 w 1127"/>
                <a:gd name="T29" fmla="*/ 1007 h 1123"/>
                <a:gd name="T30" fmla="*/ 715 w 1127"/>
                <a:gd name="T31" fmla="*/ 984 h 1123"/>
                <a:gd name="T32" fmla="*/ 806 w 1127"/>
                <a:gd name="T33" fmla="*/ 941 h 1123"/>
                <a:gd name="T34" fmla="*/ 883 w 1127"/>
                <a:gd name="T35" fmla="*/ 879 h 1123"/>
                <a:gd name="T36" fmla="*/ 944 w 1127"/>
                <a:gd name="T37" fmla="*/ 802 h 1123"/>
                <a:gd name="T38" fmla="*/ 988 w 1127"/>
                <a:gd name="T39" fmla="*/ 713 h 1123"/>
                <a:gd name="T40" fmla="*/ 1012 w 1127"/>
                <a:gd name="T41" fmla="*/ 614 h 1123"/>
                <a:gd name="T42" fmla="*/ 1012 w 1127"/>
                <a:gd name="T43" fmla="*/ 509 h 1123"/>
                <a:gd name="T44" fmla="*/ 988 w 1127"/>
                <a:gd name="T45" fmla="*/ 410 h 1123"/>
                <a:gd name="T46" fmla="*/ 944 w 1127"/>
                <a:gd name="T47" fmla="*/ 321 h 1123"/>
                <a:gd name="T48" fmla="*/ 883 w 1127"/>
                <a:gd name="T49" fmla="*/ 245 h 1123"/>
                <a:gd name="T50" fmla="*/ 806 w 1127"/>
                <a:gd name="T51" fmla="*/ 182 h 1123"/>
                <a:gd name="T52" fmla="*/ 715 w 1127"/>
                <a:gd name="T53" fmla="*/ 138 h 1123"/>
                <a:gd name="T54" fmla="*/ 617 w 1127"/>
                <a:gd name="T55" fmla="*/ 116 h 1123"/>
                <a:gd name="T56" fmla="*/ 563 w 1127"/>
                <a:gd name="T57" fmla="*/ 0 h 1123"/>
                <a:gd name="T58" fmla="*/ 677 w 1127"/>
                <a:gd name="T59" fmla="*/ 11 h 1123"/>
                <a:gd name="T60" fmla="*/ 783 w 1127"/>
                <a:gd name="T61" fmla="*/ 44 h 1123"/>
                <a:gd name="T62" fmla="*/ 879 w 1127"/>
                <a:gd name="T63" fmla="*/ 96 h 1123"/>
                <a:gd name="T64" fmla="*/ 962 w 1127"/>
                <a:gd name="T65" fmla="*/ 165 h 1123"/>
                <a:gd name="T66" fmla="*/ 1031 w 1127"/>
                <a:gd name="T67" fmla="*/ 248 h 1123"/>
                <a:gd name="T68" fmla="*/ 1083 w 1127"/>
                <a:gd name="T69" fmla="*/ 343 h 1123"/>
                <a:gd name="T70" fmla="*/ 1116 w 1127"/>
                <a:gd name="T71" fmla="*/ 448 h 1123"/>
                <a:gd name="T72" fmla="*/ 1127 w 1127"/>
                <a:gd name="T73" fmla="*/ 562 h 1123"/>
                <a:gd name="T74" fmla="*/ 1116 w 1127"/>
                <a:gd name="T75" fmla="*/ 674 h 1123"/>
                <a:gd name="T76" fmla="*/ 1083 w 1127"/>
                <a:gd name="T77" fmla="*/ 779 h 1123"/>
                <a:gd name="T78" fmla="*/ 1031 w 1127"/>
                <a:gd name="T79" fmla="*/ 876 h 1123"/>
                <a:gd name="T80" fmla="*/ 962 w 1127"/>
                <a:gd name="T81" fmla="*/ 958 h 1123"/>
                <a:gd name="T82" fmla="*/ 879 w 1127"/>
                <a:gd name="T83" fmla="*/ 1027 h 1123"/>
                <a:gd name="T84" fmla="*/ 783 w 1127"/>
                <a:gd name="T85" fmla="*/ 1079 h 1123"/>
                <a:gd name="T86" fmla="*/ 677 w 1127"/>
                <a:gd name="T87" fmla="*/ 1112 h 1123"/>
                <a:gd name="T88" fmla="*/ 563 w 1127"/>
                <a:gd name="T89" fmla="*/ 1123 h 1123"/>
                <a:gd name="T90" fmla="*/ 450 w 1127"/>
                <a:gd name="T91" fmla="*/ 1112 h 1123"/>
                <a:gd name="T92" fmla="*/ 345 w 1127"/>
                <a:gd name="T93" fmla="*/ 1079 h 1123"/>
                <a:gd name="T94" fmla="*/ 249 w 1127"/>
                <a:gd name="T95" fmla="*/ 1027 h 1123"/>
                <a:gd name="T96" fmla="*/ 165 w 1127"/>
                <a:gd name="T97" fmla="*/ 958 h 1123"/>
                <a:gd name="T98" fmla="*/ 96 w 1127"/>
                <a:gd name="T99" fmla="*/ 876 h 1123"/>
                <a:gd name="T100" fmla="*/ 45 w 1127"/>
                <a:gd name="T101" fmla="*/ 779 h 1123"/>
                <a:gd name="T102" fmla="*/ 12 w 1127"/>
                <a:gd name="T103" fmla="*/ 674 h 1123"/>
                <a:gd name="T104" fmla="*/ 0 w 1127"/>
                <a:gd name="T105" fmla="*/ 562 h 1123"/>
                <a:gd name="T106" fmla="*/ 12 w 1127"/>
                <a:gd name="T107" fmla="*/ 448 h 1123"/>
                <a:gd name="T108" fmla="*/ 45 w 1127"/>
                <a:gd name="T109" fmla="*/ 343 h 1123"/>
                <a:gd name="T110" fmla="*/ 96 w 1127"/>
                <a:gd name="T111" fmla="*/ 248 h 1123"/>
                <a:gd name="T112" fmla="*/ 165 w 1127"/>
                <a:gd name="T113" fmla="*/ 165 h 1123"/>
                <a:gd name="T114" fmla="*/ 249 w 1127"/>
                <a:gd name="T115" fmla="*/ 96 h 1123"/>
                <a:gd name="T116" fmla="*/ 345 w 1127"/>
                <a:gd name="T117" fmla="*/ 44 h 1123"/>
                <a:gd name="T118" fmla="*/ 450 w 1127"/>
                <a:gd name="T119" fmla="*/ 11 h 1123"/>
                <a:gd name="T120" fmla="*/ 563 w 1127"/>
                <a:gd name="T121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7" h="1123">
                  <a:moveTo>
                    <a:pt x="563" y="113"/>
                  </a:moveTo>
                  <a:lnTo>
                    <a:pt x="511" y="116"/>
                  </a:lnTo>
                  <a:lnTo>
                    <a:pt x="461" y="124"/>
                  </a:lnTo>
                  <a:lnTo>
                    <a:pt x="411" y="138"/>
                  </a:lnTo>
                  <a:lnTo>
                    <a:pt x="365" y="158"/>
                  </a:lnTo>
                  <a:lnTo>
                    <a:pt x="322" y="182"/>
                  </a:lnTo>
                  <a:lnTo>
                    <a:pt x="282" y="211"/>
                  </a:lnTo>
                  <a:lnTo>
                    <a:pt x="245" y="245"/>
                  </a:lnTo>
                  <a:lnTo>
                    <a:pt x="212" y="280"/>
                  </a:lnTo>
                  <a:lnTo>
                    <a:pt x="184" y="321"/>
                  </a:lnTo>
                  <a:lnTo>
                    <a:pt x="159" y="364"/>
                  </a:lnTo>
                  <a:lnTo>
                    <a:pt x="139" y="410"/>
                  </a:lnTo>
                  <a:lnTo>
                    <a:pt x="125" y="458"/>
                  </a:lnTo>
                  <a:lnTo>
                    <a:pt x="116" y="509"/>
                  </a:lnTo>
                  <a:lnTo>
                    <a:pt x="113" y="562"/>
                  </a:lnTo>
                  <a:lnTo>
                    <a:pt x="116" y="614"/>
                  </a:lnTo>
                  <a:lnTo>
                    <a:pt x="125" y="664"/>
                  </a:lnTo>
                  <a:lnTo>
                    <a:pt x="139" y="713"/>
                  </a:lnTo>
                  <a:lnTo>
                    <a:pt x="159" y="759"/>
                  </a:lnTo>
                  <a:lnTo>
                    <a:pt x="184" y="802"/>
                  </a:lnTo>
                  <a:lnTo>
                    <a:pt x="212" y="842"/>
                  </a:lnTo>
                  <a:lnTo>
                    <a:pt x="245" y="879"/>
                  </a:lnTo>
                  <a:lnTo>
                    <a:pt x="282" y="911"/>
                  </a:lnTo>
                  <a:lnTo>
                    <a:pt x="322" y="941"/>
                  </a:lnTo>
                  <a:lnTo>
                    <a:pt x="365" y="965"/>
                  </a:lnTo>
                  <a:lnTo>
                    <a:pt x="411" y="984"/>
                  </a:lnTo>
                  <a:lnTo>
                    <a:pt x="461" y="998"/>
                  </a:lnTo>
                  <a:lnTo>
                    <a:pt x="511" y="1007"/>
                  </a:lnTo>
                  <a:lnTo>
                    <a:pt x="563" y="1011"/>
                  </a:lnTo>
                  <a:lnTo>
                    <a:pt x="617" y="1007"/>
                  </a:lnTo>
                  <a:lnTo>
                    <a:pt x="667" y="998"/>
                  </a:lnTo>
                  <a:lnTo>
                    <a:pt x="715" y="984"/>
                  </a:lnTo>
                  <a:lnTo>
                    <a:pt x="762" y="965"/>
                  </a:lnTo>
                  <a:lnTo>
                    <a:pt x="806" y="941"/>
                  </a:lnTo>
                  <a:lnTo>
                    <a:pt x="846" y="911"/>
                  </a:lnTo>
                  <a:lnTo>
                    <a:pt x="883" y="879"/>
                  </a:lnTo>
                  <a:lnTo>
                    <a:pt x="916" y="842"/>
                  </a:lnTo>
                  <a:lnTo>
                    <a:pt x="944" y="802"/>
                  </a:lnTo>
                  <a:lnTo>
                    <a:pt x="969" y="759"/>
                  </a:lnTo>
                  <a:lnTo>
                    <a:pt x="988" y="713"/>
                  </a:lnTo>
                  <a:lnTo>
                    <a:pt x="1003" y="664"/>
                  </a:lnTo>
                  <a:lnTo>
                    <a:pt x="1012" y="614"/>
                  </a:lnTo>
                  <a:lnTo>
                    <a:pt x="1015" y="562"/>
                  </a:lnTo>
                  <a:lnTo>
                    <a:pt x="1012" y="509"/>
                  </a:lnTo>
                  <a:lnTo>
                    <a:pt x="1003" y="458"/>
                  </a:lnTo>
                  <a:lnTo>
                    <a:pt x="988" y="410"/>
                  </a:lnTo>
                  <a:lnTo>
                    <a:pt x="969" y="364"/>
                  </a:lnTo>
                  <a:lnTo>
                    <a:pt x="944" y="321"/>
                  </a:lnTo>
                  <a:lnTo>
                    <a:pt x="916" y="280"/>
                  </a:lnTo>
                  <a:lnTo>
                    <a:pt x="883" y="245"/>
                  </a:lnTo>
                  <a:lnTo>
                    <a:pt x="846" y="211"/>
                  </a:lnTo>
                  <a:lnTo>
                    <a:pt x="806" y="182"/>
                  </a:lnTo>
                  <a:lnTo>
                    <a:pt x="762" y="158"/>
                  </a:lnTo>
                  <a:lnTo>
                    <a:pt x="715" y="138"/>
                  </a:lnTo>
                  <a:lnTo>
                    <a:pt x="667" y="124"/>
                  </a:lnTo>
                  <a:lnTo>
                    <a:pt x="617" y="116"/>
                  </a:lnTo>
                  <a:lnTo>
                    <a:pt x="563" y="113"/>
                  </a:lnTo>
                  <a:close/>
                  <a:moveTo>
                    <a:pt x="563" y="0"/>
                  </a:moveTo>
                  <a:lnTo>
                    <a:pt x="621" y="3"/>
                  </a:lnTo>
                  <a:lnTo>
                    <a:pt x="677" y="11"/>
                  </a:lnTo>
                  <a:lnTo>
                    <a:pt x="731" y="26"/>
                  </a:lnTo>
                  <a:lnTo>
                    <a:pt x="783" y="44"/>
                  </a:lnTo>
                  <a:lnTo>
                    <a:pt x="832" y="68"/>
                  </a:lnTo>
                  <a:lnTo>
                    <a:pt x="879" y="96"/>
                  </a:lnTo>
                  <a:lnTo>
                    <a:pt x="922" y="129"/>
                  </a:lnTo>
                  <a:lnTo>
                    <a:pt x="962" y="165"/>
                  </a:lnTo>
                  <a:lnTo>
                    <a:pt x="999" y="205"/>
                  </a:lnTo>
                  <a:lnTo>
                    <a:pt x="1031" y="248"/>
                  </a:lnTo>
                  <a:lnTo>
                    <a:pt x="1059" y="294"/>
                  </a:lnTo>
                  <a:lnTo>
                    <a:pt x="1083" y="343"/>
                  </a:lnTo>
                  <a:lnTo>
                    <a:pt x="1102" y="395"/>
                  </a:lnTo>
                  <a:lnTo>
                    <a:pt x="1116" y="448"/>
                  </a:lnTo>
                  <a:lnTo>
                    <a:pt x="1125" y="504"/>
                  </a:lnTo>
                  <a:lnTo>
                    <a:pt x="1127" y="562"/>
                  </a:lnTo>
                  <a:lnTo>
                    <a:pt x="1125" y="619"/>
                  </a:lnTo>
                  <a:lnTo>
                    <a:pt x="1116" y="674"/>
                  </a:lnTo>
                  <a:lnTo>
                    <a:pt x="1102" y="728"/>
                  </a:lnTo>
                  <a:lnTo>
                    <a:pt x="1083" y="779"/>
                  </a:lnTo>
                  <a:lnTo>
                    <a:pt x="1059" y="828"/>
                  </a:lnTo>
                  <a:lnTo>
                    <a:pt x="1031" y="876"/>
                  </a:lnTo>
                  <a:lnTo>
                    <a:pt x="999" y="918"/>
                  </a:lnTo>
                  <a:lnTo>
                    <a:pt x="962" y="958"/>
                  </a:lnTo>
                  <a:lnTo>
                    <a:pt x="922" y="994"/>
                  </a:lnTo>
                  <a:lnTo>
                    <a:pt x="879" y="1027"/>
                  </a:lnTo>
                  <a:lnTo>
                    <a:pt x="832" y="1056"/>
                  </a:lnTo>
                  <a:lnTo>
                    <a:pt x="783" y="1079"/>
                  </a:lnTo>
                  <a:lnTo>
                    <a:pt x="731" y="1097"/>
                  </a:lnTo>
                  <a:lnTo>
                    <a:pt x="677" y="1112"/>
                  </a:lnTo>
                  <a:lnTo>
                    <a:pt x="621" y="1120"/>
                  </a:lnTo>
                  <a:lnTo>
                    <a:pt x="563" y="1123"/>
                  </a:lnTo>
                  <a:lnTo>
                    <a:pt x="506" y="1120"/>
                  </a:lnTo>
                  <a:lnTo>
                    <a:pt x="450" y="1112"/>
                  </a:lnTo>
                  <a:lnTo>
                    <a:pt x="396" y="1097"/>
                  </a:lnTo>
                  <a:lnTo>
                    <a:pt x="345" y="1079"/>
                  </a:lnTo>
                  <a:lnTo>
                    <a:pt x="295" y="1056"/>
                  </a:lnTo>
                  <a:lnTo>
                    <a:pt x="249" y="1027"/>
                  </a:lnTo>
                  <a:lnTo>
                    <a:pt x="205" y="994"/>
                  </a:lnTo>
                  <a:lnTo>
                    <a:pt x="165" y="958"/>
                  </a:lnTo>
                  <a:lnTo>
                    <a:pt x="129" y="918"/>
                  </a:lnTo>
                  <a:lnTo>
                    <a:pt x="96" y="876"/>
                  </a:lnTo>
                  <a:lnTo>
                    <a:pt x="69" y="828"/>
                  </a:lnTo>
                  <a:lnTo>
                    <a:pt x="45" y="779"/>
                  </a:lnTo>
                  <a:lnTo>
                    <a:pt x="25" y="728"/>
                  </a:lnTo>
                  <a:lnTo>
                    <a:pt x="12" y="674"/>
                  </a:lnTo>
                  <a:lnTo>
                    <a:pt x="3" y="619"/>
                  </a:lnTo>
                  <a:lnTo>
                    <a:pt x="0" y="562"/>
                  </a:lnTo>
                  <a:lnTo>
                    <a:pt x="3" y="504"/>
                  </a:lnTo>
                  <a:lnTo>
                    <a:pt x="12" y="448"/>
                  </a:lnTo>
                  <a:lnTo>
                    <a:pt x="25" y="395"/>
                  </a:lnTo>
                  <a:lnTo>
                    <a:pt x="45" y="343"/>
                  </a:lnTo>
                  <a:lnTo>
                    <a:pt x="69" y="294"/>
                  </a:lnTo>
                  <a:lnTo>
                    <a:pt x="96" y="248"/>
                  </a:lnTo>
                  <a:lnTo>
                    <a:pt x="129" y="205"/>
                  </a:lnTo>
                  <a:lnTo>
                    <a:pt x="165" y="165"/>
                  </a:lnTo>
                  <a:lnTo>
                    <a:pt x="205" y="129"/>
                  </a:lnTo>
                  <a:lnTo>
                    <a:pt x="249" y="96"/>
                  </a:lnTo>
                  <a:lnTo>
                    <a:pt x="295" y="68"/>
                  </a:lnTo>
                  <a:lnTo>
                    <a:pt x="345" y="44"/>
                  </a:lnTo>
                  <a:lnTo>
                    <a:pt x="396" y="26"/>
                  </a:lnTo>
                  <a:lnTo>
                    <a:pt x="450" y="11"/>
                  </a:lnTo>
                  <a:lnTo>
                    <a:pt x="506" y="3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36"/>
            <p:cNvSpPr>
              <a:spLocks/>
            </p:cNvSpPr>
            <p:nvPr/>
          </p:nvSpPr>
          <p:spPr bwMode="auto">
            <a:xfrm>
              <a:off x="8364538" y="2838450"/>
              <a:ext cx="207963" cy="39687"/>
            </a:xfrm>
            <a:custGeom>
              <a:avLst/>
              <a:gdLst>
                <a:gd name="T0" fmla="*/ 588 w 1177"/>
                <a:gd name="T1" fmla="*/ 0 h 224"/>
                <a:gd name="T2" fmla="*/ 661 w 1177"/>
                <a:gd name="T3" fmla="*/ 2 h 224"/>
                <a:gd name="T4" fmla="*/ 732 w 1177"/>
                <a:gd name="T5" fmla="*/ 12 h 224"/>
                <a:gd name="T6" fmla="*/ 802 w 1177"/>
                <a:gd name="T7" fmla="*/ 25 h 224"/>
                <a:gd name="T8" fmla="*/ 870 w 1177"/>
                <a:gd name="T9" fmla="*/ 44 h 224"/>
                <a:gd name="T10" fmla="*/ 935 w 1177"/>
                <a:gd name="T11" fmla="*/ 69 h 224"/>
                <a:gd name="T12" fmla="*/ 1000 w 1177"/>
                <a:gd name="T13" fmla="*/ 99 h 224"/>
                <a:gd name="T14" fmla="*/ 1062 w 1177"/>
                <a:gd name="T15" fmla="*/ 133 h 224"/>
                <a:gd name="T16" fmla="*/ 1121 w 1177"/>
                <a:gd name="T17" fmla="*/ 173 h 224"/>
                <a:gd name="T18" fmla="*/ 1177 w 1177"/>
                <a:gd name="T19" fmla="*/ 218 h 224"/>
                <a:gd name="T20" fmla="*/ 1177 w 1177"/>
                <a:gd name="T21" fmla="*/ 219 h 224"/>
                <a:gd name="T22" fmla="*/ 1176 w 1177"/>
                <a:gd name="T23" fmla="*/ 219 h 224"/>
                <a:gd name="T24" fmla="*/ 1172 w 1177"/>
                <a:gd name="T25" fmla="*/ 220 h 224"/>
                <a:gd name="T26" fmla="*/ 1162 w 1177"/>
                <a:gd name="T27" fmla="*/ 223 h 224"/>
                <a:gd name="T28" fmla="*/ 1152 w 1177"/>
                <a:gd name="T29" fmla="*/ 224 h 224"/>
                <a:gd name="T30" fmla="*/ 25 w 1177"/>
                <a:gd name="T31" fmla="*/ 224 h 224"/>
                <a:gd name="T32" fmla="*/ 15 w 1177"/>
                <a:gd name="T33" fmla="*/ 223 h 224"/>
                <a:gd name="T34" fmla="*/ 5 w 1177"/>
                <a:gd name="T35" fmla="*/ 220 h 224"/>
                <a:gd name="T36" fmla="*/ 2 w 1177"/>
                <a:gd name="T37" fmla="*/ 219 h 224"/>
                <a:gd name="T38" fmla="*/ 1 w 1177"/>
                <a:gd name="T39" fmla="*/ 219 h 224"/>
                <a:gd name="T40" fmla="*/ 0 w 1177"/>
                <a:gd name="T41" fmla="*/ 218 h 224"/>
                <a:gd name="T42" fmla="*/ 57 w 1177"/>
                <a:gd name="T43" fmla="*/ 173 h 224"/>
                <a:gd name="T44" fmla="*/ 116 w 1177"/>
                <a:gd name="T45" fmla="*/ 133 h 224"/>
                <a:gd name="T46" fmla="*/ 178 w 1177"/>
                <a:gd name="T47" fmla="*/ 99 h 224"/>
                <a:gd name="T48" fmla="*/ 241 w 1177"/>
                <a:gd name="T49" fmla="*/ 69 h 224"/>
                <a:gd name="T50" fmla="*/ 308 w 1177"/>
                <a:gd name="T51" fmla="*/ 44 h 224"/>
                <a:gd name="T52" fmla="*/ 376 w 1177"/>
                <a:gd name="T53" fmla="*/ 25 h 224"/>
                <a:gd name="T54" fmla="*/ 446 w 1177"/>
                <a:gd name="T55" fmla="*/ 12 h 224"/>
                <a:gd name="T56" fmla="*/ 517 w 1177"/>
                <a:gd name="T57" fmla="*/ 2 h 224"/>
                <a:gd name="T58" fmla="*/ 588 w 1177"/>
                <a:gd name="T5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7" h="224">
                  <a:moveTo>
                    <a:pt x="588" y="0"/>
                  </a:moveTo>
                  <a:lnTo>
                    <a:pt x="661" y="2"/>
                  </a:lnTo>
                  <a:lnTo>
                    <a:pt x="732" y="12"/>
                  </a:lnTo>
                  <a:lnTo>
                    <a:pt x="802" y="25"/>
                  </a:lnTo>
                  <a:lnTo>
                    <a:pt x="870" y="44"/>
                  </a:lnTo>
                  <a:lnTo>
                    <a:pt x="935" y="69"/>
                  </a:lnTo>
                  <a:lnTo>
                    <a:pt x="1000" y="99"/>
                  </a:lnTo>
                  <a:lnTo>
                    <a:pt x="1062" y="133"/>
                  </a:lnTo>
                  <a:lnTo>
                    <a:pt x="1121" y="173"/>
                  </a:lnTo>
                  <a:lnTo>
                    <a:pt x="1177" y="218"/>
                  </a:lnTo>
                  <a:lnTo>
                    <a:pt x="1177" y="219"/>
                  </a:lnTo>
                  <a:lnTo>
                    <a:pt x="1176" y="219"/>
                  </a:lnTo>
                  <a:lnTo>
                    <a:pt x="1172" y="220"/>
                  </a:lnTo>
                  <a:lnTo>
                    <a:pt x="1162" y="223"/>
                  </a:lnTo>
                  <a:lnTo>
                    <a:pt x="1152" y="224"/>
                  </a:lnTo>
                  <a:lnTo>
                    <a:pt x="25" y="224"/>
                  </a:lnTo>
                  <a:lnTo>
                    <a:pt x="15" y="223"/>
                  </a:lnTo>
                  <a:lnTo>
                    <a:pt x="5" y="220"/>
                  </a:lnTo>
                  <a:lnTo>
                    <a:pt x="2" y="219"/>
                  </a:lnTo>
                  <a:lnTo>
                    <a:pt x="1" y="219"/>
                  </a:lnTo>
                  <a:lnTo>
                    <a:pt x="0" y="218"/>
                  </a:lnTo>
                  <a:lnTo>
                    <a:pt x="57" y="173"/>
                  </a:lnTo>
                  <a:lnTo>
                    <a:pt x="116" y="133"/>
                  </a:lnTo>
                  <a:lnTo>
                    <a:pt x="178" y="99"/>
                  </a:lnTo>
                  <a:lnTo>
                    <a:pt x="241" y="69"/>
                  </a:lnTo>
                  <a:lnTo>
                    <a:pt x="308" y="44"/>
                  </a:lnTo>
                  <a:lnTo>
                    <a:pt x="376" y="25"/>
                  </a:lnTo>
                  <a:lnTo>
                    <a:pt x="446" y="12"/>
                  </a:lnTo>
                  <a:lnTo>
                    <a:pt x="517" y="2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37"/>
            <p:cNvSpPr>
              <a:spLocks noEditPoints="1"/>
            </p:cNvSpPr>
            <p:nvPr/>
          </p:nvSpPr>
          <p:spPr bwMode="auto">
            <a:xfrm>
              <a:off x="8289925" y="2670175"/>
              <a:ext cx="357188" cy="593725"/>
            </a:xfrm>
            <a:custGeom>
              <a:avLst/>
              <a:gdLst>
                <a:gd name="T0" fmla="*/ 825 w 2029"/>
                <a:gd name="T1" fmla="*/ 1712 h 3369"/>
                <a:gd name="T2" fmla="*/ 606 w 2029"/>
                <a:gd name="T3" fmla="*/ 1823 h 3369"/>
                <a:gd name="T4" fmla="*/ 441 w 2029"/>
                <a:gd name="T5" fmla="*/ 2002 h 3369"/>
                <a:gd name="T6" fmla="*/ 351 w 2029"/>
                <a:gd name="T7" fmla="*/ 2231 h 3369"/>
                <a:gd name="T8" fmla="*/ 351 w 2029"/>
                <a:gd name="T9" fmla="*/ 2486 h 3369"/>
                <a:gd name="T10" fmla="*/ 441 w 2029"/>
                <a:gd name="T11" fmla="*/ 2715 h 3369"/>
                <a:gd name="T12" fmla="*/ 606 w 2029"/>
                <a:gd name="T13" fmla="*/ 2894 h 3369"/>
                <a:gd name="T14" fmla="*/ 825 w 2029"/>
                <a:gd name="T15" fmla="*/ 3005 h 3369"/>
                <a:gd name="T16" fmla="*/ 1080 w 2029"/>
                <a:gd name="T17" fmla="*/ 3029 h 3369"/>
                <a:gd name="T18" fmla="*/ 1320 w 2029"/>
                <a:gd name="T19" fmla="*/ 2960 h 3369"/>
                <a:gd name="T20" fmla="*/ 1514 w 2029"/>
                <a:gd name="T21" fmla="*/ 2813 h 3369"/>
                <a:gd name="T22" fmla="*/ 1644 w 2029"/>
                <a:gd name="T23" fmla="*/ 2606 h 3369"/>
                <a:gd name="T24" fmla="*/ 1691 w 2029"/>
                <a:gd name="T25" fmla="*/ 2359 h 3369"/>
                <a:gd name="T26" fmla="*/ 1644 w 2029"/>
                <a:gd name="T27" fmla="*/ 2111 h 3369"/>
                <a:gd name="T28" fmla="*/ 1514 w 2029"/>
                <a:gd name="T29" fmla="*/ 1904 h 3369"/>
                <a:gd name="T30" fmla="*/ 1320 w 2029"/>
                <a:gd name="T31" fmla="*/ 1757 h 3369"/>
                <a:gd name="T32" fmla="*/ 1080 w 2029"/>
                <a:gd name="T33" fmla="*/ 1688 h 3369"/>
                <a:gd name="T34" fmla="*/ 392 w 2029"/>
                <a:gd name="T35" fmla="*/ 348 h 3369"/>
                <a:gd name="T36" fmla="*/ 305 w 2029"/>
                <a:gd name="T37" fmla="*/ 420 h 3369"/>
                <a:gd name="T38" fmla="*/ 282 w 2029"/>
                <a:gd name="T39" fmla="*/ 1123 h 3369"/>
                <a:gd name="T40" fmla="*/ 297 w 2029"/>
                <a:gd name="T41" fmla="*/ 1192 h 3369"/>
                <a:gd name="T42" fmla="*/ 321 w 2029"/>
                <a:gd name="T43" fmla="*/ 1230 h 3369"/>
                <a:gd name="T44" fmla="*/ 355 w 2029"/>
                <a:gd name="T45" fmla="*/ 1262 h 3369"/>
                <a:gd name="T46" fmla="*/ 412 w 2029"/>
                <a:gd name="T47" fmla="*/ 1287 h 3369"/>
                <a:gd name="T48" fmla="*/ 1578 w 2029"/>
                <a:gd name="T49" fmla="*/ 1292 h 3369"/>
                <a:gd name="T50" fmla="*/ 1639 w 2029"/>
                <a:gd name="T51" fmla="*/ 1281 h 3369"/>
                <a:gd name="T52" fmla="*/ 1677 w 2029"/>
                <a:gd name="T53" fmla="*/ 1260 h 3369"/>
                <a:gd name="T54" fmla="*/ 1715 w 2029"/>
                <a:gd name="T55" fmla="*/ 1222 h 3369"/>
                <a:gd name="T56" fmla="*/ 1733 w 2029"/>
                <a:gd name="T57" fmla="*/ 1191 h 3369"/>
                <a:gd name="T58" fmla="*/ 1748 w 2029"/>
                <a:gd name="T59" fmla="*/ 505 h 3369"/>
                <a:gd name="T60" fmla="*/ 1707 w 2029"/>
                <a:gd name="T61" fmla="*/ 397 h 3369"/>
                <a:gd name="T62" fmla="*/ 1609 w 2029"/>
                <a:gd name="T63" fmla="*/ 340 h 3369"/>
                <a:gd name="T64" fmla="*/ 1578 w 2029"/>
                <a:gd name="T65" fmla="*/ 0 h 3369"/>
                <a:gd name="T66" fmla="*/ 1776 w 2029"/>
                <a:gd name="T67" fmla="*/ 46 h 3369"/>
                <a:gd name="T68" fmla="*/ 1930 w 2029"/>
                <a:gd name="T69" fmla="*/ 169 h 3369"/>
                <a:gd name="T70" fmla="*/ 2018 w 2029"/>
                <a:gd name="T71" fmla="*/ 347 h 3369"/>
                <a:gd name="T72" fmla="*/ 1999 w 2029"/>
                <a:gd name="T73" fmla="*/ 622 h 3369"/>
                <a:gd name="T74" fmla="*/ 1921 w 2029"/>
                <a:gd name="T75" fmla="*/ 1341 h 3369"/>
                <a:gd name="T76" fmla="*/ 1931 w 2029"/>
                <a:gd name="T77" fmla="*/ 2053 h 3369"/>
                <a:gd name="T78" fmla="*/ 2028 w 2029"/>
                <a:gd name="T79" fmla="*/ 2740 h 3369"/>
                <a:gd name="T80" fmla="*/ 2017 w 2029"/>
                <a:gd name="T81" fmla="*/ 2876 h 3369"/>
                <a:gd name="T82" fmla="*/ 1923 w 2029"/>
                <a:gd name="T83" fmla="*/ 3097 h 3369"/>
                <a:gd name="T84" fmla="*/ 1756 w 2029"/>
                <a:gd name="T85" fmla="*/ 3264 h 3369"/>
                <a:gd name="T86" fmla="*/ 1534 w 2029"/>
                <a:gd name="T87" fmla="*/ 3357 h 3369"/>
                <a:gd name="T88" fmla="*/ 558 w 2029"/>
                <a:gd name="T89" fmla="*/ 3366 h 3369"/>
                <a:gd name="T90" fmla="*/ 325 w 2029"/>
                <a:gd name="T91" fmla="*/ 3294 h 3369"/>
                <a:gd name="T92" fmla="*/ 142 w 2029"/>
                <a:gd name="T93" fmla="*/ 3144 h 3369"/>
                <a:gd name="T94" fmla="*/ 29 w 2029"/>
                <a:gd name="T95" fmla="*/ 2935 h 3369"/>
                <a:gd name="T96" fmla="*/ 1 w 2029"/>
                <a:gd name="T97" fmla="*/ 2746 h 3369"/>
                <a:gd name="T98" fmla="*/ 89 w 2029"/>
                <a:gd name="T99" fmla="*/ 2162 h 3369"/>
                <a:gd name="T100" fmla="*/ 113 w 2029"/>
                <a:gd name="T101" fmla="*/ 1390 h 3369"/>
                <a:gd name="T102" fmla="*/ 31 w 2029"/>
                <a:gd name="T103" fmla="*/ 622 h 3369"/>
                <a:gd name="T104" fmla="*/ 12 w 2029"/>
                <a:gd name="T105" fmla="*/ 347 h 3369"/>
                <a:gd name="T106" fmla="*/ 100 w 2029"/>
                <a:gd name="T107" fmla="*/ 169 h 3369"/>
                <a:gd name="T108" fmla="*/ 254 w 2029"/>
                <a:gd name="T109" fmla="*/ 46 h 3369"/>
                <a:gd name="T110" fmla="*/ 451 w 2029"/>
                <a:gd name="T111" fmla="*/ 0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9" h="3369">
                  <a:moveTo>
                    <a:pt x="1014" y="1685"/>
                  </a:moveTo>
                  <a:lnTo>
                    <a:pt x="950" y="1688"/>
                  </a:lnTo>
                  <a:lnTo>
                    <a:pt x="886" y="1697"/>
                  </a:lnTo>
                  <a:lnTo>
                    <a:pt x="825" y="1712"/>
                  </a:lnTo>
                  <a:lnTo>
                    <a:pt x="766" y="1732"/>
                  </a:lnTo>
                  <a:lnTo>
                    <a:pt x="709" y="1757"/>
                  </a:lnTo>
                  <a:lnTo>
                    <a:pt x="656" y="1788"/>
                  </a:lnTo>
                  <a:lnTo>
                    <a:pt x="606" y="1823"/>
                  </a:lnTo>
                  <a:lnTo>
                    <a:pt x="559" y="1862"/>
                  </a:lnTo>
                  <a:lnTo>
                    <a:pt x="515" y="1904"/>
                  </a:lnTo>
                  <a:lnTo>
                    <a:pt x="476" y="1952"/>
                  </a:lnTo>
                  <a:lnTo>
                    <a:pt x="441" y="2002"/>
                  </a:lnTo>
                  <a:lnTo>
                    <a:pt x="412" y="2055"/>
                  </a:lnTo>
                  <a:lnTo>
                    <a:pt x="386" y="2111"/>
                  </a:lnTo>
                  <a:lnTo>
                    <a:pt x="365" y="2169"/>
                  </a:lnTo>
                  <a:lnTo>
                    <a:pt x="351" y="2231"/>
                  </a:lnTo>
                  <a:lnTo>
                    <a:pt x="342" y="2294"/>
                  </a:lnTo>
                  <a:lnTo>
                    <a:pt x="339" y="2359"/>
                  </a:lnTo>
                  <a:lnTo>
                    <a:pt x="342" y="2423"/>
                  </a:lnTo>
                  <a:lnTo>
                    <a:pt x="351" y="2486"/>
                  </a:lnTo>
                  <a:lnTo>
                    <a:pt x="365" y="2548"/>
                  </a:lnTo>
                  <a:lnTo>
                    <a:pt x="386" y="2606"/>
                  </a:lnTo>
                  <a:lnTo>
                    <a:pt x="412" y="2662"/>
                  </a:lnTo>
                  <a:lnTo>
                    <a:pt x="441" y="2715"/>
                  </a:lnTo>
                  <a:lnTo>
                    <a:pt x="476" y="2766"/>
                  </a:lnTo>
                  <a:lnTo>
                    <a:pt x="515" y="2813"/>
                  </a:lnTo>
                  <a:lnTo>
                    <a:pt x="559" y="2856"/>
                  </a:lnTo>
                  <a:lnTo>
                    <a:pt x="606" y="2894"/>
                  </a:lnTo>
                  <a:lnTo>
                    <a:pt x="656" y="2929"/>
                  </a:lnTo>
                  <a:lnTo>
                    <a:pt x="709" y="2960"/>
                  </a:lnTo>
                  <a:lnTo>
                    <a:pt x="766" y="2985"/>
                  </a:lnTo>
                  <a:lnTo>
                    <a:pt x="825" y="3005"/>
                  </a:lnTo>
                  <a:lnTo>
                    <a:pt x="886" y="3020"/>
                  </a:lnTo>
                  <a:lnTo>
                    <a:pt x="950" y="3029"/>
                  </a:lnTo>
                  <a:lnTo>
                    <a:pt x="1014" y="3033"/>
                  </a:lnTo>
                  <a:lnTo>
                    <a:pt x="1080" y="3029"/>
                  </a:lnTo>
                  <a:lnTo>
                    <a:pt x="1143" y="3020"/>
                  </a:lnTo>
                  <a:lnTo>
                    <a:pt x="1204" y="3005"/>
                  </a:lnTo>
                  <a:lnTo>
                    <a:pt x="1264" y="2985"/>
                  </a:lnTo>
                  <a:lnTo>
                    <a:pt x="1320" y="2960"/>
                  </a:lnTo>
                  <a:lnTo>
                    <a:pt x="1374" y="2929"/>
                  </a:lnTo>
                  <a:lnTo>
                    <a:pt x="1424" y="2894"/>
                  </a:lnTo>
                  <a:lnTo>
                    <a:pt x="1470" y="2856"/>
                  </a:lnTo>
                  <a:lnTo>
                    <a:pt x="1514" y="2813"/>
                  </a:lnTo>
                  <a:lnTo>
                    <a:pt x="1553" y="2766"/>
                  </a:lnTo>
                  <a:lnTo>
                    <a:pt x="1588" y="2715"/>
                  </a:lnTo>
                  <a:lnTo>
                    <a:pt x="1618" y="2662"/>
                  </a:lnTo>
                  <a:lnTo>
                    <a:pt x="1644" y="2606"/>
                  </a:lnTo>
                  <a:lnTo>
                    <a:pt x="1664" y="2548"/>
                  </a:lnTo>
                  <a:lnTo>
                    <a:pt x="1679" y="2486"/>
                  </a:lnTo>
                  <a:lnTo>
                    <a:pt x="1688" y="2423"/>
                  </a:lnTo>
                  <a:lnTo>
                    <a:pt x="1691" y="2359"/>
                  </a:lnTo>
                  <a:lnTo>
                    <a:pt x="1688" y="2294"/>
                  </a:lnTo>
                  <a:lnTo>
                    <a:pt x="1679" y="2231"/>
                  </a:lnTo>
                  <a:lnTo>
                    <a:pt x="1664" y="2169"/>
                  </a:lnTo>
                  <a:lnTo>
                    <a:pt x="1644" y="2111"/>
                  </a:lnTo>
                  <a:lnTo>
                    <a:pt x="1618" y="2055"/>
                  </a:lnTo>
                  <a:lnTo>
                    <a:pt x="1588" y="2002"/>
                  </a:lnTo>
                  <a:lnTo>
                    <a:pt x="1553" y="1952"/>
                  </a:lnTo>
                  <a:lnTo>
                    <a:pt x="1514" y="1904"/>
                  </a:lnTo>
                  <a:lnTo>
                    <a:pt x="1470" y="1862"/>
                  </a:lnTo>
                  <a:lnTo>
                    <a:pt x="1424" y="1823"/>
                  </a:lnTo>
                  <a:lnTo>
                    <a:pt x="1374" y="1788"/>
                  </a:lnTo>
                  <a:lnTo>
                    <a:pt x="1320" y="1757"/>
                  </a:lnTo>
                  <a:lnTo>
                    <a:pt x="1264" y="1732"/>
                  </a:lnTo>
                  <a:lnTo>
                    <a:pt x="1204" y="1712"/>
                  </a:lnTo>
                  <a:lnTo>
                    <a:pt x="1143" y="1697"/>
                  </a:lnTo>
                  <a:lnTo>
                    <a:pt x="1080" y="1688"/>
                  </a:lnTo>
                  <a:lnTo>
                    <a:pt x="1014" y="1685"/>
                  </a:lnTo>
                  <a:close/>
                  <a:moveTo>
                    <a:pt x="451" y="338"/>
                  </a:moveTo>
                  <a:lnTo>
                    <a:pt x="421" y="340"/>
                  </a:lnTo>
                  <a:lnTo>
                    <a:pt x="392" y="348"/>
                  </a:lnTo>
                  <a:lnTo>
                    <a:pt x="365" y="360"/>
                  </a:lnTo>
                  <a:lnTo>
                    <a:pt x="342" y="378"/>
                  </a:lnTo>
                  <a:lnTo>
                    <a:pt x="322" y="397"/>
                  </a:lnTo>
                  <a:lnTo>
                    <a:pt x="305" y="420"/>
                  </a:lnTo>
                  <a:lnTo>
                    <a:pt x="293" y="447"/>
                  </a:lnTo>
                  <a:lnTo>
                    <a:pt x="284" y="476"/>
                  </a:lnTo>
                  <a:lnTo>
                    <a:pt x="282" y="505"/>
                  </a:lnTo>
                  <a:lnTo>
                    <a:pt x="282" y="1123"/>
                  </a:lnTo>
                  <a:lnTo>
                    <a:pt x="283" y="1147"/>
                  </a:lnTo>
                  <a:lnTo>
                    <a:pt x="288" y="1169"/>
                  </a:lnTo>
                  <a:lnTo>
                    <a:pt x="297" y="1191"/>
                  </a:lnTo>
                  <a:lnTo>
                    <a:pt x="297" y="1192"/>
                  </a:lnTo>
                  <a:lnTo>
                    <a:pt x="310" y="1215"/>
                  </a:lnTo>
                  <a:lnTo>
                    <a:pt x="312" y="1219"/>
                  </a:lnTo>
                  <a:lnTo>
                    <a:pt x="315" y="1222"/>
                  </a:lnTo>
                  <a:lnTo>
                    <a:pt x="321" y="1230"/>
                  </a:lnTo>
                  <a:lnTo>
                    <a:pt x="329" y="1239"/>
                  </a:lnTo>
                  <a:lnTo>
                    <a:pt x="335" y="1245"/>
                  </a:lnTo>
                  <a:lnTo>
                    <a:pt x="353" y="1260"/>
                  </a:lnTo>
                  <a:lnTo>
                    <a:pt x="355" y="1262"/>
                  </a:lnTo>
                  <a:lnTo>
                    <a:pt x="358" y="1263"/>
                  </a:lnTo>
                  <a:lnTo>
                    <a:pt x="383" y="1278"/>
                  </a:lnTo>
                  <a:lnTo>
                    <a:pt x="391" y="1281"/>
                  </a:lnTo>
                  <a:lnTo>
                    <a:pt x="412" y="1287"/>
                  </a:lnTo>
                  <a:lnTo>
                    <a:pt x="421" y="1289"/>
                  </a:lnTo>
                  <a:lnTo>
                    <a:pt x="436" y="1291"/>
                  </a:lnTo>
                  <a:lnTo>
                    <a:pt x="451" y="1292"/>
                  </a:lnTo>
                  <a:lnTo>
                    <a:pt x="1578" y="1292"/>
                  </a:lnTo>
                  <a:lnTo>
                    <a:pt x="1593" y="1291"/>
                  </a:lnTo>
                  <a:lnTo>
                    <a:pt x="1609" y="1289"/>
                  </a:lnTo>
                  <a:lnTo>
                    <a:pt x="1618" y="1287"/>
                  </a:lnTo>
                  <a:lnTo>
                    <a:pt x="1639" y="1281"/>
                  </a:lnTo>
                  <a:lnTo>
                    <a:pt x="1647" y="1278"/>
                  </a:lnTo>
                  <a:lnTo>
                    <a:pt x="1672" y="1263"/>
                  </a:lnTo>
                  <a:lnTo>
                    <a:pt x="1675" y="1262"/>
                  </a:lnTo>
                  <a:lnTo>
                    <a:pt x="1677" y="1260"/>
                  </a:lnTo>
                  <a:lnTo>
                    <a:pt x="1694" y="1245"/>
                  </a:lnTo>
                  <a:lnTo>
                    <a:pt x="1701" y="1239"/>
                  </a:lnTo>
                  <a:lnTo>
                    <a:pt x="1708" y="1230"/>
                  </a:lnTo>
                  <a:lnTo>
                    <a:pt x="1715" y="1222"/>
                  </a:lnTo>
                  <a:lnTo>
                    <a:pt x="1717" y="1219"/>
                  </a:lnTo>
                  <a:lnTo>
                    <a:pt x="1720" y="1215"/>
                  </a:lnTo>
                  <a:lnTo>
                    <a:pt x="1733" y="1192"/>
                  </a:lnTo>
                  <a:lnTo>
                    <a:pt x="1733" y="1191"/>
                  </a:lnTo>
                  <a:lnTo>
                    <a:pt x="1741" y="1169"/>
                  </a:lnTo>
                  <a:lnTo>
                    <a:pt x="1745" y="1147"/>
                  </a:lnTo>
                  <a:lnTo>
                    <a:pt x="1748" y="1123"/>
                  </a:lnTo>
                  <a:lnTo>
                    <a:pt x="1748" y="505"/>
                  </a:lnTo>
                  <a:lnTo>
                    <a:pt x="1744" y="476"/>
                  </a:lnTo>
                  <a:lnTo>
                    <a:pt x="1737" y="447"/>
                  </a:lnTo>
                  <a:lnTo>
                    <a:pt x="1725" y="420"/>
                  </a:lnTo>
                  <a:lnTo>
                    <a:pt x="1707" y="397"/>
                  </a:lnTo>
                  <a:lnTo>
                    <a:pt x="1687" y="378"/>
                  </a:lnTo>
                  <a:lnTo>
                    <a:pt x="1663" y="360"/>
                  </a:lnTo>
                  <a:lnTo>
                    <a:pt x="1638" y="348"/>
                  </a:lnTo>
                  <a:lnTo>
                    <a:pt x="1609" y="340"/>
                  </a:lnTo>
                  <a:lnTo>
                    <a:pt x="1578" y="338"/>
                  </a:lnTo>
                  <a:lnTo>
                    <a:pt x="451" y="338"/>
                  </a:lnTo>
                  <a:close/>
                  <a:moveTo>
                    <a:pt x="451" y="0"/>
                  </a:moveTo>
                  <a:lnTo>
                    <a:pt x="1578" y="0"/>
                  </a:lnTo>
                  <a:lnTo>
                    <a:pt x="1630" y="3"/>
                  </a:lnTo>
                  <a:lnTo>
                    <a:pt x="1682" y="12"/>
                  </a:lnTo>
                  <a:lnTo>
                    <a:pt x="1730" y="27"/>
                  </a:lnTo>
                  <a:lnTo>
                    <a:pt x="1776" y="46"/>
                  </a:lnTo>
                  <a:lnTo>
                    <a:pt x="1820" y="71"/>
                  </a:lnTo>
                  <a:lnTo>
                    <a:pt x="1860" y="99"/>
                  </a:lnTo>
                  <a:lnTo>
                    <a:pt x="1897" y="132"/>
                  </a:lnTo>
                  <a:lnTo>
                    <a:pt x="1930" y="169"/>
                  </a:lnTo>
                  <a:lnTo>
                    <a:pt x="1959" y="209"/>
                  </a:lnTo>
                  <a:lnTo>
                    <a:pt x="1984" y="253"/>
                  </a:lnTo>
                  <a:lnTo>
                    <a:pt x="2003" y="299"/>
                  </a:lnTo>
                  <a:lnTo>
                    <a:pt x="2018" y="347"/>
                  </a:lnTo>
                  <a:lnTo>
                    <a:pt x="2027" y="397"/>
                  </a:lnTo>
                  <a:lnTo>
                    <a:pt x="2029" y="450"/>
                  </a:lnTo>
                  <a:lnTo>
                    <a:pt x="2029" y="459"/>
                  </a:lnTo>
                  <a:lnTo>
                    <a:pt x="1999" y="622"/>
                  </a:lnTo>
                  <a:lnTo>
                    <a:pt x="1971" y="802"/>
                  </a:lnTo>
                  <a:lnTo>
                    <a:pt x="1949" y="982"/>
                  </a:lnTo>
                  <a:lnTo>
                    <a:pt x="1932" y="1161"/>
                  </a:lnTo>
                  <a:lnTo>
                    <a:pt x="1921" y="1341"/>
                  </a:lnTo>
                  <a:lnTo>
                    <a:pt x="1915" y="1520"/>
                  </a:lnTo>
                  <a:lnTo>
                    <a:pt x="1915" y="1699"/>
                  </a:lnTo>
                  <a:lnTo>
                    <a:pt x="1920" y="1877"/>
                  </a:lnTo>
                  <a:lnTo>
                    <a:pt x="1931" y="2053"/>
                  </a:lnTo>
                  <a:lnTo>
                    <a:pt x="1947" y="2228"/>
                  </a:lnTo>
                  <a:lnTo>
                    <a:pt x="1968" y="2400"/>
                  </a:lnTo>
                  <a:lnTo>
                    <a:pt x="1996" y="2571"/>
                  </a:lnTo>
                  <a:lnTo>
                    <a:pt x="2028" y="2740"/>
                  </a:lnTo>
                  <a:lnTo>
                    <a:pt x="2029" y="2746"/>
                  </a:lnTo>
                  <a:lnTo>
                    <a:pt x="2029" y="2751"/>
                  </a:lnTo>
                  <a:lnTo>
                    <a:pt x="2026" y="2815"/>
                  </a:lnTo>
                  <a:lnTo>
                    <a:pt x="2017" y="2876"/>
                  </a:lnTo>
                  <a:lnTo>
                    <a:pt x="2001" y="2935"/>
                  </a:lnTo>
                  <a:lnTo>
                    <a:pt x="1981" y="2992"/>
                  </a:lnTo>
                  <a:lnTo>
                    <a:pt x="1955" y="3046"/>
                  </a:lnTo>
                  <a:lnTo>
                    <a:pt x="1923" y="3097"/>
                  </a:lnTo>
                  <a:lnTo>
                    <a:pt x="1887" y="3144"/>
                  </a:lnTo>
                  <a:lnTo>
                    <a:pt x="1847" y="3188"/>
                  </a:lnTo>
                  <a:lnTo>
                    <a:pt x="1804" y="3228"/>
                  </a:lnTo>
                  <a:lnTo>
                    <a:pt x="1756" y="3264"/>
                  </a:lnTo>
                  <a:lnTo>
                    <a:pt x="1704" y="3294"/>
                  </a:lnTo>
                  <a:lnTo>
                    <a:pt x="1650" y="3320"/>
                  </a:lnTo>
                  <a:lnTo>
                    <a:pt x="1593" y="3341"/>
                  </a:lnTo>
                  <a:lnTo>
                    <a:pt x="1534" y="3357"/>
                  </a:lnTo>
                  <a:lnTo>
                    <a:pt x="1472" y="3366"/>
                  </a:lnTo>
                  <a:lnTo>
                    <a:pt x="1410" y="3369"/>
                  </a:lnTo>
                  <a:lnTo>
                    <a:pt x="620" y="3369"/>
                  </a:lnTo>
                  <a:lnTo>
                    <a:pt x="558" y="3366"/>
                  </a:lnTo>
                  <a:lnTo>
                    <a:pt x="496" y="3357"/>
                  </a:lnTo>
                  <a:lnTo>
                    <a:pt x="436" y="3341"/>
                  </a:lnTo>
                  <a:lnTo>
                    <a:pt x="379" y="3320"/>
                  </a:lnTo>
                  <a:lnTo>
                    <a:pt x="325" y="3294"/>
                  </a:lnTo>
                  <a:lnTo>
                    <a:pt x="274" y="3264"/>
                  </a:lnTo>
                  <a:lnTo>
                    <a:pt x="226" y="3228"/>
                  </a:lnTo>
                  <a:lnTo>
                    <a:pt x="182" y="3188"/>
                  </a:lnTo>
                  <a:lnTo>
                    <a:pt x="142" y="3144"/>
                  </a:lnTo>
                  <a:lnTo>
                    <a:pt x="107" y="3097"/>
                  </a:lnTo>
                  <a:lnTo>
                    <a:pt x="75" y="3046"/>
                  </a:lnTo>
                  <a:lnTo>
                    <a:pt x="49" y="2992"/>
                  </a:lnTo>
                  <a:lnTo>
                    <a:pt x="29" y="2935"/>
                  </a:lnTo>
                  <a:lnTo>
                    <a:pt x="13" y="2876"/>
                  </a:lnTo>
                  <a:lnTo>
                    <a:pt x="3" y="2815"/>
                  </a:lnTo>
                  <a:lnTo>
                    <a:pt x="0" y="2751"/>
                  </a:lnTo>
                  <a:lnTo>
                    <a:pt x="1" y="2746"/>
                  </a:lnTo>
                  <a:lnTo>
                    <a:pt x="1" y="2740"/>
                  </a:lnTo>
                  <a:lnTo>
                    <a:pt x="37" y="2548"/>
                  </a:lnTo>
                  <a:lnTo>
                    <a:pt x="67" y="2354"/>
                  </a:lnTo>
                  <a:lnTo>
                    <a:pt x="89" y="2162"/>
                  </a:lnTo>
                  <a:lnTo>
                    <a:pt x="105" y="1969"/>
                  </a:lnTo>
                  <a:lnTo>
                    <a:pt x="114" y="1776"/>
                  </a:lnTo>
                  <a:lnTo>
                    <a:pt x="117" y="1582"/>
                  </a:lnTo>
                  <a:lnTo>
                    <a:pt x="113" y="1390"/>
                  </a:lnTo>
                  <a:lnTo>
                    <a:pt x="103" y="1197"/>
                  </a:lnTo>
                  <a:lnTo>
                    <a:pt x="85" y="1004"/>
                  </a:lnTo>
                  <a:lnTo>
                    <a:pt x="62" y="813"/>
                  </a:lnTo>
                  <a:lnTo>
                    <a:pt x="31" y="622"/>
                  </a:lnTo>
                  <a:lnTo>
                    <a:pt x="1" y="459"/>
                  </a:lnTo>
                  <a:lnTo>
                    <a:pt x="0" y="450"/>
                  </a:lnTo>
                  <a:lnTo>
                    <a:pt x="3" y="397"/>
                  </a:lnTo>
                  <a:lnTo>
                    <a:pt x="12" y="347"/>
                  </a:lnTo>
                  <a:lnTo>
                    <a:pt x="27" y="299"/>
                  </a:lnTo>
                  <a:lnTo>
                    <a:pt x="46" y="253"/>
                  </a:lnTo>
                  <a:lnTo>
                    <a:pt x="71" y="209"/>
                  </a:lnTo>
                  <a:lnTo>
                    <a:pt x="100" y="169"/>
                  </a:lnTo>
                  <a:lnTo>
                    <a:pt x="132" y="132"/>
                  </a:lnTo>
                  <a:lnTo>
                    <a:pt x="169" y="99"/>
                  </a:lnTo>
                  <a:lnTo>
                    <a:pt x="209" y="71"/>
                  </a:lnTo>
                  <a:lnTo>
                    <a:pt x="254" y="46"/>
                  </a:lnTo>
                  <a:lnTo>
                    <a:pt x="300" y="27"/>
                  </a:lnTo>
                  <a:lnTo>
                    <a:pt x="348" y="12"/>
                  </a:lnTo>
                  <a:lnTo>
                    <a:pt x="398" y="3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6" name="Group 865"/>
          <p:cNvGrpSpPr/>
          <p:nvPr/>
        </p:nvGrpSpPr>
        <p:grpSpPr>
          <a:xfrm>
            <a:off x="9071916" y="2697163"/>
            <a:ext cx="587375" cy="538162"/>
            <a:chOff x="9063038" y="2697163"/>
            <a:chExt cx="587375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4" name="Freeform 242"/>
            <p:cNvSpPr>
              <a:spLocks/>
            </p:cNvSpPr>
            <p:nvPr/>
          </p:nvSpPr>
          <p:spPr bwMode="auto">
            <a:xfrm>
              <a:off x="9317038" y="3117850"/>
              <a:ext cx="30163" cy="19050"/>
            </a:xfrm>
            <a:custGeom>
              <a:avLst/>
              <a:gdLst>
                <a:gd name="T0" fmla="*/ 8 w 166"/>
                <a:gd name="T1" fmla="*/ 0 h 111"/>
                <a:gd name="T2" fmla="*/ 111 w 166"/>
                <a:gd name="T3" fmla="*/ 0 h 111"/>
                <a:gd name="T4" fmla="*/ 128 w 166"/>
                <a:gd name="T5" fmla="*/ 3 h 111"/>
                <a:gd name="T6" fmla="*/ 143 w 166"/>
                <a:gd name="T7" fmla="*/ 11 h 111"/>
                <a:gd name="T8" fmla="*/ 155 w 166"/>
                <a:gd name="T9" fmla="*/ 24 h 111"/>
                <a:gd name="T10" fmla="*/ 163 w 166"/>
                <a:gd name="T11" fmla="*/ 39 h 111"/>
                <a:gd name="T12" fmla="*/ 166 w 166"/>
                <a:gd name="T13" fmla="*/ 56 h 111"/>
                <a:gd name="T14" fmla="*/ 163 w 166"/>
                <a:gd name="T15" fmla="*/ 73 h 111"/>
                <a:gd name="T16" fmla="*/ 155 w 166"/>
                <a:gd name="T17" fmla="*/ 88 h 111"/>
                <a:gd name="T18" fmla="*/ 143 w 166"/>
                <a:gd name="T19" fmla="*/ 100 h 111"/>
                <a:gd name="T20" fmla="*/ 128 w 166"/>
                <a:gd name="T21" fmla="*/ 108 h 111"/>
                <a:gd name="T22" fmla="*/ 111 w 166"/>
                <a:gd name="T23" fmla="*/ 111 h 111"/>
                <a:gd name="T24" fmla="*/ 8 w 166"/>
                <a:gd name="T25" fmla="*/ 111 h 111"/>
                <a:gd name="T26" fmla="*/ 7 w 166"/>
                <a:gd name="T27" fmla="*/ 108 h 111"/>
                <a:gd name="T28" fmla="*/ 6 w 166"/>
                <a:gd name="T29" fmla="*/ 105 h 111"/>
                <a:gd name="T30" fmla="*/ 4 w 166"/>
                <a:gd name="T31" fmla="*/ 94 h 111"/>
                <a:gd name="T32" fmla="*/ 1 w 166"/>
                <a:gd name="T33" fmla="*/ 75 h 111"/>
                <a:gd name="T34" fmla="*/ 0 w 166"/>
                <a:gd name="T35" fmla="*/ 56 h 111"/>
                <a:gd name="T36" fmla="*/ 1 w 166"/>
                <a:gd name="T37" fmla="*/ 36 h 111"/>
                <a:gd name="T38" fmla="*/ 4 w 166"/>
                <a:gd name="T39" fmla="*/ 16 h 111"/>
                <a:gd name="T40" fmla="*/ 6 w 166"/>
                <a:gd name="T41" fmla="*/ 6 h 111"/>
                <a:gd name="T42" fmla="*/ 7 w 166"/>
                <a:gd name="T43" fmla="*/ 3 h 111"/>
                <a:gd name="T44" fmla="*/ 8 w 166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111">
                  <a:moveTo>
                    <a:pt x="8" y="0"/>
                  </a:moveTo>
                  <a:lnTo>
                    <a:pt x="111" y="0"/>
                  </a:lnTo>
                  <a:lnTo>
                    <a:pt x="128" y="3"/>
                  </a:lnTo>
                  <a:lnTo>
                    <a:pt x="143" y="11"/>
                  </a:lnTo>
                  <a:lnTo>
                    <a:pt x="155" y="24"/>
                  </a:lnTo>
                  <a:lnTo>
                    <a:pt x="163" y="39"/>
                  </a:lnTo>
                  <a:lnTo>
                    <a:pt x="166" y="56"/>
                  </a:lnTo>
                  <a:lnTo>
                    <a:pt x="163" y="73"/>
                  </a:lnTo>
                  <a:lnTo>
                    <a:pt x="155" y="88"/>
                  </a:lnTo>
                  <a:lnTo>
                    <a:pt x="143" y="100"/>
                  </a:lnTo>
                  <a:lnTo>
                    <a:pt x="128" y="108"/>
                  </a:lnTo>
                  <a:lnTo>
                    <a:pt x="111" y="111"/>
                  </a:lnTo>
                  <a:lnTo>
                    <a:pt x="8" y="111"/>
                  </a:lnTo>
                  <a:lnTo>
                    <a:pt x="7" y="108"/>
                  </a:lnTo>
                  <a:lnTo>
                    <a:pt x="6" y="105"/>
                  </a:lnTo>
                  <a:lnTo>
                    <a:pt x="4" y="94"/>
                  </a:lnTo>
                  <a:lnTo>
                    <a:pt x="1" y="75"/>
                  </a:lnTo>
                  <a:lnTo>
                    <a:pt x="0" y="56"/>
                  </a:lnTo>
                  <a:lnTo>
                    <a:pt x="1" y="36"/>
                  </a:lnTo>
                  <a:lnTo>
                    <a:pt x="4" y="16"/>
                  </a:lnTo>
                  <a:lnTo>
                    <a:pt x="6" y="6"/>
                  </a:lnTo>
                  <a:lnTo>
                    <a:pt x="7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43"/>
            <p:cNvSpPr>
              <a:spLocks/>
            </p:cNvSpPr>
            <p:nvPr/>
          </p:nvSpPr>
          <p:spPr bwMode="auto">
            <a:xfrm>
              <a:off x="9170988" y="3136900"/>
              <a:ext cx="19050" cy="30162"/>
            </a:xfrm>
            <a:custGeom>
              <a:avLst/>
              <a:gdLst>
                <a:gd name="T0" fmla="*/ 54 w 109"/>
                <a:gd name="T1" fmla="*/ 0 h 167"/>
                <a:gd name="T2" fmla="*/ 72 w 109"/>
                <a:gd name="T3" fmla="*/ 3 h 167"/>
                <a:gd name="T4" fmla="*/ 87 w 109"/>
                <a:gd name="T5" fmla="*/ 11 h 167"/>
                <a:gd name="T6" fmla="*/ 99 w 109"/>
                <a:gd name="T7" fmla="*/ 22 h 167"/>
                <a:gd name="T8" fmla="*/ 107 w 109"/>
                <a:gd name="T9" fmla="*/ 39 h 167"/>
                <a:gd name="T10" fmla="*/ 109 w 109"/>
                <a:gd name="T11" fmla="*/ 56 h 167"/>
                <a:gd name="T12" fmla="*/ 109 w 109"/>
                <a:gd name="T13" fmla="*/ 159 h 167"/>
                <a:gd name="T14" fmla="*/ 107 w 109"/>
                <a:gd name="T15" fmla="*/ 160 h 167"/>
                <a:gd name="T16" fmla="*/ 104 w 109"/>
                <a:gd name="T17" fmla="*/ 161 h 167"/>
                <a:gd name="T18" fmla="*/ 93 w 109"/>
                <a:gd name="T19" fmla="*/ 163 h 167"/>
                <a:gd name="T20" fmla="*/ 74 w 109"/>
                <a:gd name="T21" fmla="*/ 166 h 167"/>
                <a:gd name="T22" fmla="*/ 54 w 109"/>
                <a:gd name="T23" fmla="*/ 167 h 167"/>
                <a:gd name="T24" fmla="*/ 35 w 109"/>
                <a:gd name="T25" fmla="*/ 166 h 167"/>
                <a:gd name="T26" fmla="*/ 16 w 109"/>
                <a:gd name="T27" fmla="*/ 163 h 167"/>
                <a:gd name="T28" fmla="*/ 5 w 109"/>
                <a:gd name="T29" fmla="*/ 161 h 167"/>
                <a:gd name="T30" fmla="*/ 2 w 109"/>
                <a:gd name="T31" fmla="*/ 160 h 167"/>
                <a:gd name="T32" fmla="*/ 0 w 109"/>
                <a:gd name="T33" fmla="*/ 159 h 167"/>
                <a:gd name="T34" fmla="*/ 0 w 109"/>
                <a:gd name="T35" fmla="*/ 56 h 167"/>
                <a:gd name="T36" fmla="*/ 2 w 109"/>
                <a:gd name="T37" fmla="*/ 39 h 167"/>
                <a:gd name="T38" fmla="*/ 10 w 109"/>
                <a:gd name="T39" fmla="*/ 22 h 167"/>
                <a:gd name="T40" fmla="*/ 22 w 109"/>
                <a:gd name="T41" fmla="*/ 11 h 167"/>
                <a:gd name="T42" fmla="*/ 37 w 109"/>
                <a:gd name="T43" fmla="*/ 3 h 167"/>
                <a:gd name="T44" fmla="*/ 54 w 109"/>
                <a:gd name="T4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67">
                  <a:moveTo>
                    <a:pt x="54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2"/>
                  </a:lnTo>
                  <a:lnTo>
                    <a:pt x="107" y="39"/>
                  </a:lnTo>
                  <a:lnTo>
                    <a:pt x="109" y="56"/>
                  </a:lnTo>
                  <a:lnTo>
                    <a:pt x="109" y="159"/>
                  </a:lnTo>
                  <a:lnTo>
                    <a:pt x="107" y="160"/>
                  </a:lnTo>
                  <a:lnTo>
                    <a:pt x="104" y="161"/>
                  </a:lnTo>
                  <a:lnTo>
                    <a:pt x="93" y="163"/>
                  </a:lnTo>
                  <a:lnTo>
                    <a:pt x="74" y="166"/>
                  </a:lnTo>
                  <a:lnTo>
                    <a:pt x="54" y="167"/>
                  </a:lnTo>
                  <a:lnTo>
                    <a:pt x="35" y="166"/>
                  </a:lnTo>
                  <a:lnTo>
                    <a:pt x="16" y="163"/>
                  </a:lnTo>
                  <a:lnTo>
                    <a:pt x="5" y="161"/>
                  </a:lnTo>
                  <a:lnTo>
                    <a:pt x="2" y="160"/>
                  </a:lnTo>
                  <a:lnTo>
                    <a:pt x="0" y="159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44"/>
            <p:cNvSpPr>
              <a:spLocks/>
            </p:cNvSpPr>
            <p:nvPr/>
          </p:nvSpPr>
          <p:spPr bwMode="auto">
            <a:xfrm>
              <a:off x="9483726" y="3089275"/>
              <a:ext cx="77788" cy="77787"/>
            </a:xfrm>
            <a:custGeom>
              <a:avLst/>
              <a:gdLst>
                <a:gd name="T0" fmla="*/ 222 w 442"/>
                <a:gd name="T1" fmla="*/ 0 h 442"/>
                <a:gd name="T2" fmla="*/ 257 w 442"/>
                <a:gd name="T3" fmla="*/ 3 h 442"/>
                <a:gd name="T4" fmla="*/ 290 w 442"/>
                <a:gd name="T5" fmla="*/ 11 h 442"/>
                <a:gd name="T6" fmla="*/ 320 w 442"/>
                <a:gd name="T7" fmla="*/ 23 h 442"/>
                <a:gd name="T8" fmla="*/ 349 w 442"/>
                <a:gd name="T9" fmla="*/ 39 h 442"/>
                <a:gd name="T10" fmla="*/ 374 w 442"/>
                <a:gd name="T11" fmla="*/ 60 h 442"/>
                <a:gd name="T12" fmla="*/ 396 w 442"/>
                <a:gd name="T13" fmla="*/ 85 h 442"/>
                <a:gd name="T14" fmla="*/ 414 w 442"/>
                <a:gd name="T15" fmla="*/ 111 h 442"/>
                <a:gd name="T16" fmla="*/ 428 w 442"/>
                <a:gd name="T17" fmla="*/ 141 h 442"/>
                <a:gd name="T18" fmla="*/ 437 w 442"/>
                <a:gd name="T19" fmla="*/ 173 h 442"/>
                <a:gd name="T20" fmla="*/ 442 w 442"/>
                <a:gd name="T21" fmla="*/ 207 h 442"/>
                <a:gd name="T22" fmla="*/ 418 w 442"/>
                <a:gd name="T23" fmla="*/ 182 h 442"/>
                <a:gd name="T24" fmla="*/ 398 w 442"/>
                <a:gd name="T25" fmla="*/ 165 h 442"/>
                <a:gd name="T26" fmla="*/ 376 w 442"/>
                <a:gd name="T27" fmla="*/ 152 h 442"/>
                <a:gd name="T28" fmla="*/ 352 w 442"/>
                <a:gd name="T29" fmla="*/ 143 h 442"/>
                <a:gd name="T30" fmla="*/ 326 w 442"/>
                <a:gd name="T31" fmla="*/ 137 h 442"/>
                <a:gd name="T32" fmla="*/ 301 w 442"/>
                <a:gd name="T33" fmla="*/ 135 h 442"/>
                <a:gd name="T34" fmla="*/ 275 w 442"/>
                <a:gd name="T35" fmla="*/ 137 h 442"/>
                <a:gd name="T36" fmla="*/ 250 w 442"/>
                <a:gd name="T37" fmla="*/ 143 h 442"/>
                <a:gd name="T38" fmla="*/ 226 w 442"/>
                <a:gd name="T39" fmla="*/ 152 h 442"/>
                <a:gd name="T40" fmla="*/ 203 w 442"/>
                <a:gd name="T41" fmla="*/ 165 h 442"/>
                <a:gd name="T42" fmla="*/ 183 w 442"/>
                <a:gd name="T43" fmla="*/ 182 h 442"/>
                <a:gd name="T44" fmla="*/ 166 w 442"/>
                <a:gd name="T45" fmla="*/ 203 h 442"/>
                <a:gd name="T46" fmla="*/ 153 w 442"/>
                <a:gd name="T47" fmla="*/ 225 h 442"/>
                <a:gd name="T48" fmla="*/ 143 w 442"/>
                <a:gd name="T49" fmla="*/ 249 h 442"/>
                <a:gd name="T50" fmla="*/ 137 w 442"/>
                <a:gd name="T51" fmla="*/ 274 h 442"/>
                <a:gd name="T52" fmla="*/ 135 w 442"/>
                <a:gd name="T53" fmla="*/ 300 h 442"/>
                <a:gd name="T54" fmla="*/ 137 w 442"/>
                <a:gd name="T55" fmla="*/ 327 h 442"/>
                <a:gd name="T56" fmla="*/ 143 w 442"/>
                <a:gd name="T57" fmla="*/ 352 h 442"/>
                <a:gd name="T58" fmla="*/ 153 w 442"/>
                <a:gd name="T59" fmla="*/ 376 h 442"/>
                <a:gd name="T60" fmla="*/ 166 w 442"/>
                <a:gd name="T61" fmla="*/ 397 h 442"/>
                <a:gd name="T62" fmla="*/ 183 w 442"/>
                <a:gd name="T63" fmla="*/ 417 h 442"/>
                <a:gd name="T64" fmla="*/ 207 w 442"/>
                <a:gd name="T65" fmla="*/ 442 h 442"/>
                <a:gd name="T66" fmla="*/ 174 w 442"/>
                <a:gd name="T67" fmla="*/ 437 h 442"/>
                <a:gd name="T68" fmla="*/ 142 w 442"/>
                <a:gd name="T69" fmla="*/ 428 h 442"/>
                <a:gd name="T70" fmla="*/ 112 w 442"/>
                <a:gd name="T71" fmla="*/ 413 h 442"/>
                <a:gd name="T72" fmla="*/ 85 w 442"/>
                <a:gd name="T73" fmla="*/ 395 h 442"/>
                <a:gd name="T74" fmla="*/ 61 w 442"/>
                <a:gd name="T75" fmla="*/ 373 h 442"/>
                <a:gd name="T76" fmla="*/ 40 w 442"/>
                <a:gd name="T77" fmla="*/ 348 h 442"/>
                <a:gd name="T78" fmla="*/ 24 w 442"/>
                <a:gd name="T79" fmla="*/ 320 h 442"/>
                <a:gd name="T80" fmla="*/ 12 w 442"/>
                <a:gd name="T81" fmla="*/ 289 h 442"/>
                <a:gd name="T82" fmla="*/ 4 w 442"/>
                <a:gd name="T83" fmla="*/ 256 h 442"/>
                <a:gd name="T84" fmla="*/ 0 w 442"/>
                <a:gd name="T85" fmla="*/ 222 h 442"/>
                <a:gd name="T86" fmla="*/ 4 w 442"/>
                <a:gd name="T87" fmla="*/ 185 h 442"/>
                <a:gd name="T88" fmla="*/ 12 w 442"/>
                <a:gd name="T89" fmla="*/ 152 h 442"/>
                <a:gd name="T90" fmla="*/ 26 w 442"/>
                <a:gd name="T91" fmla="*/ 120 h 442"/>
                <a:gd name="T92" fmla="*/ 44 w 442"/>
                <a:gd name="T93" fmla="*/ 91 h 442"/>
                <a:gd name="T94" fmla="*/ 66 w 442"/>
                <a:gd name="T95" fmla="*/ 65 h 442"/>
                <a:gd name="T96" fmla="*/ 91 w 442"/>
                <a:gd name="T97" fmla="*/ 43 h 442"/>
                <a:gd name="T98" fmla="*/ 121 w 442"/>
                <a:gd name="T99" fmla="*/ 25 h 442"/>
                <a:gd name="T100" fmla="*/ 153 w 442"/>
                <a:gd name="T101" fmla="*/ 11 h 442"/>
                <a:gd name="T102" fmla="*/ 186 w 442"/>
                <a:gd name="T103" fmla="*/ 3 h 442"/>
                <a:gd name="T104" fmla="*/ 222 w 442"/>
                <a:gd name="T10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442">
                  <a:moveTo>
                    <a:pt x="222" y="0"/>
                  </a:moveTo>
                  <a:lnTo>
                    <a:pt x="257" y="3"/>
                  </a:lnTo>
                  <a:lnTo>
                    <a:pt x="290" y="11"/>
                  </a:lnTo>
                  <a:lnTo>
                    <a:pt x="320" y="23"/>
                  </a:lnTo>
                  <a:lnTo>
                    <a:pt x="349" y="39"/>
                  </a:lnTo>
                  <a:lnTo>
                    <a:pt x="374" y="60"/>
                  </a:lnTo>
                  <a:lnTo>
                    <a:pt x="396" y="85"/>
                  </a:lnTo>
                  <a:lnTo>
                    <a:pt x="414" y="111"/>
                  </a:lnTo>
                  <a:lnTo>
                    <a:pt x="428" y="141"/>
                  </a:lnTo>
                  <a:lnTo>
                    <a:pt x="437" y="173"/>
                  </a:lnTo>
                  <a:lnTo>
                    <a:pt x="442" y="207"/>
                  </a:lnTo>
                  <a:lnTo>
                    <a:pt x="418" y="182"/>
                  </a:lnTo>
                  <a:lnTo>
                    <a:pt x="398" y="165"/>
                  </a:lnTo>
                  <a:lnTo>
                    <a:pt x="376" y="152"/>
                  </a:lnTo>
                  <a:lnTo>
                    <a:pt x="352" y="143"/>
                  </a:lnTo>
                  <a:lnTo>
                    <a:pt x="326" y="137"/>
                  </a:lnTo>
                  <a:lnTo>
                    <a:pt x="301" y="135"/>
                  </a:lnTo>
                  <a:lnTo>
                    <a:pt x="275" y="137"/>
                  </a:lnTo>
                  <a:lnTo>
                    <a:pt x="250" y="143"/>
                  </a:lnTo>
                  <a:lnTo>
                    <a:pt x="226" y="152"/>
                  </a:lnTo>
                  <a:lnTo>
                    <a:pt x="203" y="165"/>
                  </a:lnTo>
                  <a:lnTo>
                    <a:pt x="183" y="182"/>
                  </a:lnTo>
                  <a:lnTo>
                    <a:pt x="166" y="203"/>
                  </a:lnTo>
                  <a:lnTo>
                    <a:pt x="153" y="225"/>
                  </a:lnTo>
                  <a:lnTo>
                    <a:pt x="143" y="249"/>
                  </a:lnTo>
                  <a:lnTo>
                    <a:pt x="137" y="274"/>
                  </a:lnTo>
                  <a:lnTo>
                    <a:pt x="135" y="300"/>
                  </a:lnTo>
                  <a:lnTo>
                    <a:pt x="137" y="327"/>
                  </a:lnTo>
                  <a:lnTo>
                    <a:pt x="143" y="352"/>
                  </a:lnTo>
                  <a:lnTo>
                    <a:pt x="153" y="376"/>
                  </a:lnTo>
                  <a:lnTo>
                    <a:pt x="166" y="397"/>
                  </a:lnTo>
                  <a:lnTo>
                    <a:pt x="183" y="417"/>
                  </a:lnTo>
                  <a:lnTo>
                    <a:pt x="207" y="442"/>
                  </a:lnTo>
                  <a:lnTo>
                    <a:pt x="174" y="437"/>
                  </a:lnTo>
                  <a:lnTo>
                    <a:pt x="142" y="428"/>
                  </a:lnTo>
                  <a:lnTo>
                    <a:pt x="112" y="413"/>
                  </a:lnTo>
                  <a:lnTo>
                    <a:pt x="85" y="395"/>
                  </a:lnTo>
                  <a:lnTo>
                    <a:pt x="61" y="373"/>
                  </a:lnTo>
                  <a:lnTo>
                    <a:pt x="40" y="348"/>
                  </a:lnTo>
                  <a:lnTo>
                    <a:pt x="24" y="320"/>
                  </a:lnTo>
                  <a:lnTo>
                    <a:pt x="12" y="289"/>
                  </a:lnTo>
                  <a:lnTo>
                    <a:pt x="4" y="256"/>
                  </a:lnTo>
                  <a:lnTo>
                    <a:pt x="0" y="222"/>
                  </a:lnTo>
                  <a:lnTo>
                    <a:pt x="4" y="185"/>
                  </a:lnTo>
                  <a:lnTo>
                    <a:pt x="12" y="152"/>
                  </a:lnTo>
                  <a:lnTo>
                    <a:pt x="26" y="120"/>
                  </a:lnTo>
                  <a:lnTo>
                    <a:pt x="44" y="91"/>
                  </a:lnTo>
                  <a:lnTo>
                    <a:pt x="66" y="65"/>
                  </a:lnTo>
                  <a:lnTo>
                    <a:pt x="91" y="43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45"/>
            <p:cNvSpPr>
              <a:spLocks/>
            </p:cNvSpPr>
            <p:nvPr/>
          </p:nvSpPr>
          <p:spPr bwMode="auto">
            <a:xfrm>
              <a:off x="9331326" y="3089275"/>
              <a:ext cx="65088" cy="77787"/>
            </a:xfrm>
            <a:custGeom>
              <a:avLst/>
              <a:gdLst>
                <a:gd name="T0" fmla="*/ 145 w 367"/>
                <a:gd name="T1" fmla="*/ 0 h 444"/>
                <a:gd name="T2" fmla="*/ 180 w 367"/>
                <a:gd name="T3" fmla="*/ 3 h 444"/>
                <a:gd name="T4" fmla="*/ 215 w 367"/>
                <a:gd name="T5" fmla="*/ 11 h 444"/>
                <a:gd name="T6" fmla="*/ 247 w 367"/>
                <a:gd name="T7" fmla="*/ 25 h 444"/>
                <a:gd name="T8" fmla="*/ 275 w 367"/>
                <a:gd name="T9" fmla="*/ 43 h 444"/>
                <a:gd name="T10" fmla="*/ 301 w 367"/>
                <a:gd name="T11" fmla="*/ 65 h 444"/>
                <a:gd name="T12" fmla="*/ 324 w 367"/>
                <a:gd name="T13" fmla="*/ 91 h 444"/>
                <a:gd name="T14" fmla="*/ 342 w 367"/>
                <a:gd name="T15" fmla="*/ 120 h 444"/>
                <a:gd name="T16" fmla="*/ 355 w 367"/>
                <a:gd name="T17" fmla="*/ 152 h 444"/>
                <a:gd name="T18" fmla="*/ 364 w 367"/>
                <a:gd name="T19" fmla="*/ 185 h 444"/>
                <a:gd name="T20" fmla="*/ 367 w 367"/>
                <a:gd name="T21" fmla="*/ 222 h 444"/>
                <a:gd name="T22" fmla="*/ 364 w 367"/>
                <a:gd name="T23" fmla="*/ 258 h 444"/>
                <a:gd name="T24" fmla="*/ 355 w 367"/>
                <a:gd name="T25" fmla="*/ 291 h 444"/>
                <a:gd name="T26" fmla="*/ 342 w 367"/>
                <a:gd name="T27" fmla="*/ 324 h 444"/>
                <a:gd name="T28" fmla="*/ 324 w 367"/>
                <a:gd name="T29" fmla="*/ 353 h 444"/>
                <a:gd name="T30" fmla="*/ 301 w 367"/>
                <a:gd name="T31" fmla="*/ 378 h 444"/>
                <a:gd name="T32" fmla="*/ 275 w 367"/>
                <a:gd name="T33" fmla="*/ 400 h 444"/>
                <a:gd name="T34" fmla="*/ 247 w 367"/>
                <a:gd name="T35" fmla="*/ 418 h 444"/>
                <a:gd name="T36" fmla="*/ 215 w 367"/>
                <a:gd name="T37" fmla="*/ 433 h 444"/>
                <a:gd name="T38" fmla="*/ 180 w 367"/>
                <a:gd name="T39" fmla="*/ 441 h 444"/>
                <a:gd name="T40" fmla="*/ 145 w 367"/>
                <a:gd name="T41" fmla="*/ 444 h 444"/>
                <a:gd name="T42" fmla="*/ 112 w 367"/>
                <a:gd name="T43" fmla="*/ 441 h 444"/>
                <a:gd name="T44" fmla="*/ 80 w 367"/>
                <a:gd name="T45" fmla="*/ 434 h 444"/>
                <a:gd name="T46" fmla="*/ 51 w 367"/>
                <a:gd name="T47" fmla="*/ 423 h 444"/>
                <a:gd name="T48" fmla="*/ 24 w 367"/>
                <a:gd name="T49" fmla="*/ 407 h 444"/>
                <a:gd name="T50" fmla="*/ 0 w 367"/>
                <a:gd name="T51" fmla="*/ 388 h 444"/>
                <a:gd name="T52" fmla="*/ 34 w 367"/>
                <a:gd name="T53" fmla="*/ 388 h 444"/>
                <a:gd name="T54" fmla="*/ 63 w 367"/>
                <a:gd name="T55" fmla="*/ 385 h 444"/>
                <a:gd name="T56" fmla="*/ 92 w 367"/>
                <a:gd name="T57" fmla="*/ 378 h 444"/>
                <a:gd name="T58" fmla="*/ 118 w 367"/>
                <a:gd name="T59" fmla="*/ 365 h 444"/>
                <a:gd name="T60" fmla="*/ 141 w 367"/>
                <a:gd name="T61" fmla="*/ 349 h 444"/>
                <a:gd name="T62" fmla="*/ 161 w 367"/>
                <a:gd name="T63" fmla="*/ 329 h 444"/>
                <a:gd name="T64" fmla="*/ 177 w 367"/>
                <a:gd name="T65" fmla="*/ 306 h 444"/>
                <a:gd name="T66" fmla="*/ 189 w 367"/>
                <a:gd name="T67" fmla="*/ 279 h 444"/>
                <a:gd name="T68" fmla="*/ 197 w 367"/>
                <a:gd name="T69" fmla="*/ 252 h 444"/>
                <a:gd name="T70" fmla="*/ 200 w 367"/>
                <a:gd name="T71" fmla="*/ 222 h 444"/>
                <a:gd name="T72" fmla="*/ 197 w 367"/>
                <a:gd name="T73" fmla="*/ 192 h 444"/>
                <a:gd name="T74" fmla="*/ 189 w 367"/>
                <a:gd name="T75" fmla="*/ 164 h 444"/>
                <a:gd name="T76" fmla="*/ 177 w 367"/>
                <a:gd name="T77" fmla="*/ 138 h 444"/>
                <a:gd name="T78" fmla="*/ 161 w 367"/>
                <a:gd name="T79" fmla="*/ 115 h 444"/>
                <a:gd name="T80" fmla="*/ 141 w 367"/>
                <a:gd name="T81" fmla="*/ 95 h 444"/>
                <a:gd name="T82" fmla="*/ 118 w 367"/>
                <a:gd name="T83" fmla="*/ 79 h 444"/>
                <a:gd name="T84" fmla="*/ 92 w 367"/>
                <a:gd name="T85" fmla="*/ 65 h 444"/>
                <a:gd name="T86" fmla="*/ 63 w 367"/>
                <a:gd name="T87" fmla="*/ 58 h 444"/>
                <a:gd name="T88" fmla="*/ 34 w 367"/>
                <a:gd name="T89" fmla="*/ 55 h 444"/>
                <a:gd name="T90" fmla="*/ 0 w 367"/>
                <a:gd name="T91" fmla="*/ 55 h 444"/>
                <a:gd name="T92" fmla="*/ 24 w 367"/>
                <a:gd name="T93" fmla="*/ 36 h 444"/>
                <a:gd name="T94" fmla="*/ 51 w 367"/>
                <a:gd name="T95" fmla="*/ 21 h 444"/>
                <a:gd name="T96" fmla="*/ 80 w 367"/>
                <a:gd name="T97" fmla="*/ 10 h 444"/>
                <a:gd name="T98" fmla="*/ 112 w 367"/>
                <a:gd name="T99" fmla="*/ 3 h 444"/>
                <a:gd name="T100" fmla="*/ 145 w 367"/>
                <a:gd name="T10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7" h="444">
                  <a:moveTo>
                    <a:pt x="145" y="0"/>
                  </a:moveTo>
                  <a:lnTo>
                    <a:pt x="180" y="3"/>
                  </a:lnTo>
                  <a:lnTo>
                    <a:pt x="215" y="11"/>
                  </a:lnTo>
                  <a:lnTo>
                    <a:pt x="247" y="25"/>
                  </a:lnTo>
                  <a:lnTo>
                    <a:pt x="275" y="43"/>
                  </a:lnTo>
                  <a:lnTo>
                    <a:pt x="301" y="65"/>
                  </a:lnTo>
                  <a:lnTo>
                    <a:pt x="324" y="91"/>
                  </a:lnTo>
                  <a:lnTo>
                    <a:pt x="342" y="120"/>
                  </a:lnTo>
                  <a:lnTo>
                    <a:pt x="355" y="152"/>
                  </a:lnTo>
                  <a:lnTo>
                    <a:pt x="364" y="185"/>
                  </a:lnTo>
                  <a:lnTo>
                    <a:pt x="367" y="222"/>
                  </a:lnTo>
                  <a:lnTo>
                    <a:pt x="364" y="258"/>
                  </a:lnTo>
                  <a:lnTo>
                    <a:pt x="355" y="291"/>
                  </a:lnTo>
                  <a:lnTo>
                    <a:pt x="342" y="324"/>
                  </a:lnTo>
                  <a:lnTo>
                    <a:pt x="324" y="353"/>
                  </a:lnTo>
                  <a:lnTo>
                    <a:pt x="301" y="378"/>
                  </a:lnTo>
                  <a:lnTo>
                    <a:pt x="275" y="400"/>
                  </a:lnTo>
                  <a:lnTo>
                    <a:pt x="247" y="418"/>
                  </a:lnTo>
                  <a:lnTo>
                    <a:pt x="215" y="433"/>
                  </a:lnTo>
                  <a:lnTo>
                    <a:pt x="180" y="441"/>
                  </a:lnTo>
                  <a:lnTo>
                    <a:pt x="145" y="444"/>
                  </a:lnTo>
                  <a:lnTo>
                    <a:pt x="112" y="441"/>
                  </a:lnTo>
                  <a:lnTo>
                    <a:pt x="80" y="434"/>
                  </a:lnTo>
                  <a:lnTo>
                    <a:pt x="51" y="423"/>
                  </a:lnTo>
                  <a:lnTo>
                    <a:pt x="24" y="407"/>
                  </a:lnTo>
                  <a:lnTo>
                    <a:pt x="0" y="388"/>
                  </a:lnTo>
                  <a:lnTo>
                    <a:pt x="34" y="388"/>
                  </a:lnTo>
                  <a:lnTo>
                    <a:pt x="63" y="385"/>
                  </a:lnTo>
                  <a:lnTo>
                    <a:pt x="92" y="378"/>
                  </a:lnTo>
                  <a:lnTo>
                    <a:pt x="118" y="365"/>
                  </a:lnTo>
                  <a:lnTo>
                    <a:pt x="141" y="349"/>
                  </a:lnTo>
                  <a:lnTo>
                    <a:pt x="161" y="329"/>
                  </a:lnTo>
                  <a:lnTo>
                    <a:pt x="177" y="306"/>
                  </a:lnTo>
                  <a:lnTo>
                    <a:pt x="189" y="279"/>
                  </a:lnTo>
                  <a:lnTo>
                    <a:pt x="197" y="252"/>
                  </a:lnTo>
                  <a:lnTo>
                    <a:pt x="200" y="222"/>
                  </a:lnTo>
                  <a:lnTo>
                    <a:pt x="197" y="192"/>
                  </a:lnTo>
                  <a:lnTo>
                    <a:pt x="189" y="164"/>
                  </a:lnTo>
                  <a:lnTo>
                    <a:pt x="177" y="138"/>
                  </a:lnTo>
                  <a:lnTo>
                    <a:pt x="161" y="115"/>
                  </a:lnTo>
                  <a:lnTo>
                    <a:pt x="141" y="95"/>
                  </a:lnTo>
                  <a:lnTo>
                    <a:pt x="118" y="79"/>
                  </a:lnTo>
                  <a:lnTo>
                    <a:pt x="92" y="65"/>
                  </a:lnTo>
                  <a:lnTo>
                    <a:pt x="63" y="58"/>
                  </a:lnTo>
                  <a:lnTo>
                    <a:pt x="34" y="55"/>
                  </a:lnTo>
                  <a:lnTo>
                    <a:pt x="0" y="55"/>
                  </a:lnTo>
                  <a:lnTo>
                    <a:pt x="24" y="36"/>
                  </a:lnTo>
                  <a:lnTo>
                    <a:pt x="51" y="21"/>
                  </a:lnTo>
                  <a:lnTo>
                    <a:pt x="80" y="10"/>
                  </a:lnTo>
                  <a:lnTo>
                    <a:pt x="112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46"/>
            <p:cNvSpPr>
              <a:spLocks/>
            </p:cNvSpPr>
            <p:nvPr/>
          </p:nvSpPr>
          <p:spPr bwMode="auto">
            <a:xfrm>
              <a:off x="9526588" y="3132138"/>
              <a:ext cx="30163" cy="28575"/>
            </a:xfrm>
            <a:custGeom>
              <a:avLst/>
              <a:gdLst>
                <a:gd name="T0" fmla="*/ 55 w 167"/>
                <a:gd name="T1" fmla="*/ 0 h 167"/>
                <a:gd name="T2" fmla="*/ 69 w 167"/>
                <a:gd name="T3" fmla="*/ 2 h 167"/>
                <a:gd name="T4" fmla="*/ 82 w 167"/>
                <a:gd name="T5" fmla="*/ 7 h 167"/>
                <a:gd name="T6" fmla="*/ 95 w 167"/>
                <a:gd name="T7" fmla="*/ 16 h 167"/>
                <a:gd name="T8" fmla="*/ 167 w 167"/>
                <a:gd name="T9" fmla="*/ 89 h 167"/>
                <a:gd name="T10" fmla="*/ 165 w 167"/>
                <a:gd name="T11" fmla="*/ 91 h 167"/>
                <a:gd name="T12" fmla="*/ 164 w 167"/>
                <a:gd name="T13" fmla="*/ 94 h 167"/>
                <a:gd name="T14" fmla="*/ 150 w 167"/>
                <a:gd name="T15" fmla="*/ 114 h 167"/>
                <a:gd name="T16" fmla="*/ 134 w 167"/>
                <a:gd name="T17" fmla="*/ 132 h 167"/>
                <a:gd name="T18" fmla="*/ 132 w 167"/>
                <a:gd name="T19" fmla="*/ 135 h 167"/>
                <a:gd name="T20" fmla="*/ 113 w 167"/>
                <a:gd name="T21" fmla="*/ 150 h 167"/>
                <a:gd name="T22" fmla="*/ 94 w 167"/>
                <a:gd name="T23" fmla="*/ 164 h 167"/>
                <a:gd name="T24" fmla="*/ 91 w 167"/>
                <a:gd name="T25" fmla="*/ 165 h 167"/>
                <a:gd name="T26" fmla="*/ 88 w 167"/>
                <a:gd name="T27" fmla="*/ 167 h 167"/>
                <a:gd name="T28" fmla="*/ 16 w 167"/>
                <a:gd name="T29" fmla="*/ 94 h 167"/>
                <a:gd name="T30" fmla="*/ 7 w 167"/>
                <a:gd name="T31" fmla="*/ 83 h 167"/>
                <a:gd name="T32" fmla="*/ 2 w 167"/>
                <a:gd name="T33" fmla="*/ 70 h 167"/>
                <a:gd name="T34" fmla="*/ 0 w 167"/>
                <a:gd name="T35" fmla="*/ 55 h 167"/>
                <a:gd name="T36" fmla="*/ 2 w 167"/>
                <a:gd name="T37" fmla="*/ 40 h 167"/>
                <a:gd name="T38" fmla="*/ 7 w 167"/>
                <a:gd name="T39" fmla="*/ 27 h 167"/>
                <a:gd name="T40" fmla="*/ 16 w 167"/>
                <a:gd name="T41" fmla="*/ 16 h 167"/>
                <a:gd name="T42" fmla="*/ 27 w 167"/>
                <a:gd name="T43" fmla="*/ 7 h 167"/>
                <a:gd name="T44" fmla="*/ 40 w 167"/>
                <a:gd name="T45" fmla="*/ 2 h 167"/>
                <a:gd name="T46" fmla="*/ 55 w 167"/>
                <a:gd name="T4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67">
                  <a:moveTo>
                    <a:pt x="55" y="0"/>
                  </a:moveTo>
                  <a:lnTo>
                    <a:pt x="69" y="2"/>
                  </a:lnTo>
                  <a:lnTo>
                    <a:pt x="82" y="7"/>
                  </a:lnTo>
                  <a:lnTo>
                    <a:pt x="95" y="16"/>
                  </a:lnTo>
                  <a:lnTo>
                    <a:pt x="167" y="89"/>
                  </a:lnTo>
                  <a:lnTo>
                    <a:pt x="165" y="91"/>
                  </a:lnTo>
                  <a:lnTo>
                    <a:pt x="164" y="94"/>
                  </a:lnTo>
                  <a:lnTo>
                    <a:pt x="150" y="114"/>
                  </a:lnTo>
                  <a:lnTo>
                    <a:pt x="134" y="132"/>
                  </a:lnTo>
                  <a:lnTo>
                    <a:pt x="132" y="135"/>
                  </a:lnTo>
                  <a:lnTo>
                    <a:pt x="113" y="150"/>
                  </a:lnTo>
                  <a:lnTo>
                    <a:pt x="94" y="164"/>
                  </a:lnTo>
                  <a:lnTo>
                    <a:pt x="91" y="165"/>
                  </a:lnTo>
                  <a:lnTo>
                    <a:pt x="88" y="167"/>
                  </a:lnTo>
                  <a:lnTo>
                    <a:pt x="16" y="94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47"/>
            <p:cNvSpPr>
              <a:spLocks/>
            </p:cNvSpPr>
            <p:nvPr/>
          </p:nvSpPr>
          <p:spPr bwMode="auto">
            <a:xfrm>
              <a:off x="9131301" y="2765425"/>
              <a:ext cx="450850" cy="254000"/>
            </a:xfrm>
            <a:custGeom>
              <a:avLst/>
              <a:gdLst>
                <a:gd name="T0" fmla="*/ 2512 w 2550"/>
                <a:gd name="T1" fmla="*/ 2 h 1441"/>
                <a:gd name="T2" fmla="*/ 2547 w 2550"/>
                <a:gd name="T3" fmla="*/ 38 h 1441"/>
                <a:gd name="T4" fmla="*/ 2547 w 2550"/>
                <a:gd name="T5" fmla="*/ 1403 h 1441"/>
                <a:gd name="T6" fmla="*/ 2512 w 2550"/>
                <a:gd name="T7" fmla="*/ 1439 h 1441"/>
                <a:gd name="T8" fmla="*/ 1649 w 2550"/>
                <a:gd name="T9" fmla="*/ 1397 h 1441"/>
                <a:gd name="T10" fmla="*/ 1595 w 2550"/>
                <a:gd name="T11" fmla="*/ 1278 h 1441"/>
                <a:gd name="T12" fmla="*/ 1505 w 2550"/>
                <a:gd name="T13" fmla="*/ 1185 h 1441"/>
                <a:gd name="T14" fmla="*/ 2059 w 2550"/>
                <a:gd name="T15" fmla="*/ 522 h 1441"/>
                <a:gd name="T16" fmla="*/ 2280 w 2550"/>
                <a:gd name="T17" fmla="*/ 656 h 1441"/>
                <a:gd name="T18" fmla="*/ 2376 w 2550"/>
                <a:gd name="T19" fmla="*/ 719 h 1441"/>
                <a:gd name="T20" fmla="*/ 2416 w 2550"/>
                <a:gd name="T21" fmla="*/ 710 h 1441"/>
                <a:gd name="T22" fmla="*/ 2438 w 2550"/>
                <a:gd name="T23" fmla="*/ 673 h 1441"/>
                <a:gd name="T24" fmla="*/ 2428 w 2550"/>
                <a:gd name="T25" fmla="*/ 633 h 1441"/>
                <a:gd name="T26" fmla="*/ 2273 w 2550"/>
                <a:gd name="T27" fmla="*/ 516 h 1441"/>
                <a:gd name="T28" fmla="*/ 2039 w 2550"/>
                <a:gd name="T29" fmla="*/ 387 h 1441"/>
                <a:gd name="T30" fmla="*/ 2050 w 2550"/>
                <a:gd name="T31" fmla="*/ 179 h 1441"/>
                <a:gd name="T32" fmla="*/ 2043 w 2550"/>
                <a:gd name="T33" fmla="*/ 137 h 1441"/>
                <a:gd name="T34" fmla="*/ 2009 w 2550"/>
                <a:gd name="T35" fmla="*/ 112 h 1441"/>
                <a:gd name="T36" fmla="*/ 1967 w 2550"/>
                <a:gd name="T37" fmla="*/ 118 h 1441"/>
                <a:gd name="T38" fmla="*/ 1852 w 2550"/>
                <a:gd name="T39" fmla="*/ 314 h 1441"/>
                <a:gd name="T40" fmla="*/ 1570 w 2550"/>
                <a:gd name="T41" fmla="*/ 245 h 1441"/>
                <a:gd name="T42" fmla="*/ 1275 w 2550"/>
                <a:gd name="T43" fmla="*/ 221 h 1441"/>
                <a:gd name="T44" fmla="*/ 992 w 2550"/>
                <a:gd name="T45" fmla="*/ 244 h 1441"/>
                <a:gd name="T46" fmla="*/ 717 w 2550"/>
                <a:gd name="T47" fmla="*/ 311 h 1441"/>
                <a:gd name="T48" fmla="*/ 454 w 2550"/>
                <a:gd name="T49" fmla="*/ 421 h 1441"/>
                <a:gd name="T50" fmla="*/ 208 w 2550"/>
                <a:gd name="T51" fmla="*/ 570 h 1441"/>
                <a:gd name="T52" fmla="*/ 114 w 2550"/>
                <a:gd name="T53" fmla="*/ 653 h 1441"/>
                <a:gd name="T54" fmla="*/ 115 w 2550"/>
                <a:gd name="T55" fmla="*/ 694 h 1441"/>
                <a:gd name="T56" fmla="*/ 150 w 2550"/>
                <a:gd name="T57" fmla="*/ 726 h 1441"/>
                <a:gd name="T58" fmla="*/ 189 w 2550"/>
                <a:gd name="T59" fmla="*/ 722 h 1441"/>
                <a:gd name="T60" fmla="*/ 360 w 2550"/>
                <a:gd name="T61" fmla="*/ 601 h 1441"/>
                <a:gd name="T62" fmla="*/ 619 w 2550"/>
                <a:gd name="T63" fmla="*/ 466 h 1441"/>
                <a:gd name="T64" fmla="*/ 894 w 2550"/>
                <a:gd name="T65" fmla="*/ 377 h 1441"/>
                <a:gd name="T66" fmla="*/ 1179 w 2550"/>
                <a:gd name="T67" fmla="*/ 335 h 1441"/>
                <a:gd name="T68" fmla="*/ 1454 w 2550"/>
                <a:gd name="T69" fmla="*/ 342 h 1441"/>
                <a:gd name="T70" fmla="*/ 1714 w 2550"/>
                <a:gd name="T71" fmla="*/ 390 h 1441"/>
                <a:gd name="T72" fmla="*/ 1366 w 2550"/>
                <a:gd name="T73" fmla="*/ 1120 h 1441"/>
                <a:gd name="T74" fmla="*/ 1227 w 2550"/>
                <a:gd name="T75" fmla="*/ 1112 h 1441"/>
                <a:gd name="T76" fmla="*/ 1094 w 2550"/>
                <a:gd name="T77" fmla="*/ 1153 h 1441"/>
                <a:gd name="T78" fmla="*/ 987 w 2550"/>
                <a:gd name="T79" fmla="*/ 1237 h 1441"/>
                <a:gd name="T80" fmla="*/ 915 w 2550"/>
                <a:gd name="T81" fmla="*/ 1352 h 1441"/>
                <a:gd name="T82" fmla="*/ 55 w 2550"/>
                <a:gd name="T83" fmla="*/ 1441 h 1441"/>
                <a:gd name="T84" fmla="*/ 10 w 2550"/>
                <a:gd name="T85" fmla="*/ 1418 h 1441"/>
                <a:gd name="T86" fmla="*/ 0 w 2550"/>
                <a:gd name="T87" fmla="*/ 56 h 1441"/>
                <a:gd name="T88" fmla="*/ 22 w 2550"/>
                <a:gd name="T89" fmla="*/ 1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50" h="1441">
                  <a:moveTo>
                    <a:pt x="55" y="0"/>
                  </a:moveTo>
                  <a:lnTo>
                    <a:pt x="2495" y="0"/>
                  </a:lnTo>
                  <a:lnTo>
                    <a:pt x="2512" y="2"/>
                  </a:lnTo>
                  <a:lnTo>
                    <a:pt x="2527" y="10"/>
                  </a:lnTo>
                  <a:lnTo>
                    <a:pt x="2539" y="23"/>
                  </a:lnTo>
                  <a:lnTo>
                    <a:pt x="2547" y="38"/>
                  </a:lnTo>
                  <a:lnTo>
                    <a:pt x="2550" y="56"/>
                  </a:lnTo>
                  <a:lnTo>
                    <a:pt x="2550" y="1385"/>
                  </a:lnTo>
                  <a:lnTo>
                    <a:pt x="2547" y="1403"/>
                  </a:lnTo>
                  <a:lnTo>
                    <a:pt x="2539" y="1418"/>
                  </a:lnTo>
                  <a:lnTo>
                    <a:pt x="2527" y="1431"/>
                  </a:lnTo>
                  <a:lnTo>
                    <a:pt x="2512" y="1439"/>
                  </a:lnTo>
                  <a:lnTo>
                    <a:pt x="2495" y="1441"/>
                  </a:lnTo>
                  <a:lnTo>
                    <a:pt x="1658" y="1441"/>
                  </a:lnTo>
                  <a:lnTo>
                    <a:pt x="1649" y="1397"/>
                  </a:lnTo>
                  <a:lnTo>
                    <a:pt x="1636" y="1356"/>
                  </a:lnTo>
                  <a:lnTo>
                    <a:pt x="1617" y="1316"/>
                  </a:lnTo>
                  <a:lnTo>
                    <a:pt x="1595" y="1278"/>
                  </a:lnTo>
                  <a:lnTo>
                    <a:pt x="1569" y="1245"/>
                  </a:lnTo>
                  <a:lnTo>
                    <a:pt x="1538" y="1214"/>
                  </a:lnTo>
                  <a:lnTo>
                    <a:pt x="1505" y="1185"/>
                  </a:lnTo>
                  <a:lnTo>
                    <a:pt x="1904" y="451"/>
                  </a:lnTo>
                  <a:lnTo>
                    <a:pt x="1982" y="484"/>
                  </a:lnTo>
                  <a:lnTo>
                    <a:pt x="2059" y="522"/>
                  </a:lnTo>
                  <a:lnTo>
                    <a:pt x="2135" y="562"/>
                  </a:lnTo>
                  <a:lnTo>
                    <a:pt x="2208" y="606"/>
                  </a:lnTo>
                  <a:lnTo>
                    <a:pt x="2280" y="656"/>
                  </a:lnTo>
                  <a:lnTo>
                    <a:pt x="2350" y="708"/>
                  </a:lnTo>
                  <a:lnTo>
                    <a:pt x="2362" y="716"/>
                  </a:lnTo>
                  <a:lnTo>
                    <a:pt x="2376" y="719"/>
                  </a:lnTo>
                  <a:lnTo>
                    <a:pt x="2390" y="720"/>
                  </a:lnTo>
                  <a:lnTo>
                    <a:pt x="2404" y="716"/>
                  </a:lnTo>
                  <a:lnTo>
                    <a:pt x="2416" y="710"/>
                  </a:lnTo>
                  <a:lnTo>
                    <a:pt x="2427" y="699"/>
                  </a:lnTo>
                  <a:lnTo>
                    <a:pt x="2434" y="687"/>
                  </a:lnTo>
                  <a:lnTo>
                    <a:pt x="2438" y="673"/>
                  </a:lnTo>
                  <a:lnTo>
                    <a:pt x="2439" y="659"/>
                  </a:lnTo>
                  <a:lnTo>
                    <a:pt x="2435" y="645"/>
                  </a:lnTo>
                  <a:lnTo>
                    <a:pt x="2428" y="633"/>
                  </a:lnTo>
                  <a:lnTo>
                    <a:pt x="2418" y="622"/>
                  </a:lnTo>
                  <a:lnTo>
                    <a:pt x="2347" y="567"/>
                  </a:lnTo>
                  <a:lnTo>
                    <a:pt x="2273" y="516"/>
                  </a:lnTo>
                  <a:lnTo>
                    <a:pt x="2196" y="469"/>
                  </a:lnTo>
                  <a:lnTo>
                    <a:pt x="2119" y="426"/>
                  </a:lnTo>
                  <a:lnTo>
                    <a:pt x="2039" y="387"/>
                  </a:lnTo>
                  <a:lnTo>
                    <a:pt x="1958" y="352"/>
                  </a:lnTo>
                  <a:lnTo>
                    <a:pt x="2044" y="193"/>
                  </a:lnTo>
                  <a:lnTo>
                    <a:pt x="2050" y="179"/>
                  </a:lnTo>
                  <a:lnTo>
                    <a:pt x="2051" y="165"/>
                  </a:lnTo>
                  <a:lnTo>
                    <a:pt x="2049" y="151"/>
                  </a:lnTo>
                  <a:lnTo>
                    <a:pt x="2043" y="137"/>
                  </a:lnTo>
                  <a:lnTo>
                    <a:pt x="2034" y="126"/>
                  </a:lnTo>
                  <a:lnTo>
                    <a:pt x="2022" y="117"/>
                  </a:lnTo>
                  <a:lnTo>
                    <a:pt x="2009" y="112"/>
                  </a:lnTo>
                  <a:lnTo>
                    <a:pt x="1993" y="111"/>
                  </a:lnTo>
                  <a:lnTo>
                    <a:pt x="1980" y="113"/>
                  </a:lnTo>
                  <a:lnTo>
                    <a:pt x="1967" y="118"/>
                  </a:lnTo>
                  <a:lnTo>
                    <a:pt x="1956" y="127"/>
                  </a:lnTo>
                  <a:lnTo>
                    <a:pt x="1947" y="140"/>
                  </a:lnTo>
                  <a:lnTo>
                    <a:pt x="1852" y="314"/>
                  </a:lnTo>
                  <a:lnTo>
                    <a:pt x="1759" y="286"/>
                  </a:lnTo>
                  <a:lnTo>
                    <a:pt x="1666" y="263"/>
                  </a:lnTo>
                  <a:lnTo>
                    <a:pt x="1570" y="245"/>
                  </a:lnTo>
                  <a:lnTo>
                    <a:pt x="1473" y="232"/>
                  </a:lnTo>
                  <a:lnTo>
                    <a:pt x="1374" y="224"/>
                  </a:lnTo>
                  <a:lnTo>
                    <a:pt x="1275" y="221"/>
                  </a:lnTo>
                  <a:lnTo>
                    <a:pt x="1180" y="224"/>
                  </a:lnTo>
                  <a:lnTo>
                    <a:pt x="1086" y="231"/>
                  </a:lnTo>
                  <a:lnTo>
                    <a:pt x="992" y="244"/>
                  </a:lnTo>
                  <a:lnTo>
                    <a:pt x="900" y="262"/>
                  </a:lnTo>
                  <a:lnTo>
                    <a:pt x="808" y="285"/>
                  </a:lnTo>
                  <a:lnTo>
                    <a:pt x="717" y="311"/>
                  </a:lnTo>
                  <a:lnTo>
                    <a:pt x="627" y="343"/>
                  </a:lnTo>
                  <a:lnTo>
                    <a:pt x="539" y="380"/>
                  </a:lnTo>
                  <a:lnTo>
                    <a:pt x="454" y="421"/>
                  </a:lnTo>
                  <a:lnTo>
                    <a:pt x="370" y="466"/>
                  </a:lnTo>
                  <a:lnTo>
                    <a:pt x="287" y="517"/>
                  </a:lnTo>
                  <a:lnTo>
                    <a:pt x="208" y="570"/>
                  </a:lnTo>
                  <a:lnTo>
                    <a:pt x="131" y="629"/>
                  </a:lnTo>
                  <a:lnTo>
                    <a:pt x="121" y="640"/>
                  </a:lnTo>
                  <a:lnTo>
                    <a:pt x="114" y="653"/>
                  </a:lnTo>
                  <a:lnTo>
                    <a:pt x="111" y="666"/>
                  </a:lnTo>
                  <a:lnTo>
                    <a:pt x="111" y="680"/>
                  </a:lnTo>
                  <a:lnTo>
                    <a:pt x="115" y="694"/>
                  </a:lnTo>
                  <a:lnTo>
                    <a:pt x="123" y="707"/>
                  </a:lnTo>
                  <a:lnTo>
                    <a:pt x="135" y="718"/>
                  </a:lnTo>
                  <a:lnTo>
                    <a:pt x="150" y="726"/>
                  </a:lnTo>
                  <a:lnTo>
                    <a:pt x="166" y="728"/>
                  </a:lnTo>
                  <a:lnTo>
                    <a:pt x="178" y="727"/>
                  </a:lnTo>
                  <a:lnTo>
                    <a:pt x="189" y="722"/>
                  </a:lnTo>
                  <a:lnTo>
                    <a:pt x="200" y="715"/>
                  </a:lnTo>
                  <a:lnTo>
                    <a:pt x="279" y="656"/>
                  </a:lnTo>
                  <a:lnTo>
                    <a:pt x="360" y="601"/>
                  </a:lnTo>
                  <a:lnTo>
                    <a:pt x="445" y="551"/>
                  </a:lnTo>
                  <a:lnTo>
                    <a:pt x="530" y="507"/>
                  </a:lnTo>
                  <a:lnTo>
                    <a:pt x="619" y="466"/>
                  </a:lnTo>
                  <a:lnTo>
                    <a:pt x="709" y="431"/>
                  </a:lnTo>
                  <a:lnTo>
                    <a:pt x="801" y="402"/>
                  </a:lnTo>
                  <a:lnTo>
                    <a:pt x="894" y="377"/>
                  </a:lnTo>
                  <a:lnTo>
                    <a:pt x="988" y="357"/>
                  </a:lnTo>
                  <a:lnTo>
                    <a:pt x="1083" y="343"/>
                  </a:lnTo>
                  <a:lnTo>
                    <a:pt x="1179" y="335"/>
                  </a:lnTo>
                  <a:lnTo>
                    <a:pt x="1275" y="332"/>
                  </a:lnTo>
                  <a:lnTo>
                    <a:pt x="1365" y="335"/>
                  </a:lnTo>
                  <a:lnTo>
                    <a:pt x="1454" y="342"/>
                  </a:lnTo>
                  <a:lnTo>
                    <a:pt x="1541" y="353"/>
                  </a:lnTo>
                  <a:lnTo>
                    <a:pt x="1628" y="369"/>
                  </a:lnTo>
                  <a:lnTo>
                    <a:pt x="1714" y="390"/>
                  </a:lnTo>
                  <a:lnTo>
                    <a:pt x="1799" y="414"/>
                  </a:lnTo>
                  <a:lnTo>
                    <a:pt x="1408" y="1133"/>
                  </a:lnTo>
                  <a:lnTo>
                    <a:pt x="1366" y="1120"/>
                  </a:lnTo>
                  <a:lnTo>
                    <a:pt x="1320" y="1112"/>
                  </a:lnTo>
                  <a:lnTo>
                    <a:pt x="1275" y="1109"/>
                  </a:lnTo>
                  <a:lnTo>
                    <a:pt x="1227" y="1112"/>
                  </a:lnTo>
                  <a:lnTo>
                    <a:pt x="1180" y="1121"/>
                  </a:lnTo>
                  <a:lnTo>
                    <a:pt x="1137" y="1134"/>
                  </a:lnTo>
                  <a:lnTo>
                    <a:pt x="1094" y="1153"/>
                  </a:lnTo>
                  <a:lnTo>
                    <a:pt x="1056" y="1177"/>
                  </a:lnTo>
                  <a:lnTo>
                    <a:pt x="1020" y="1205"/>
                  </a:lnTo>
                  <a:lnTo>
                    <a:pt x="987" y="1237"/>
                  </a:lnTo>
                  <a:lnTo>
                    <a:pt x="959" y="1272"/>
                  </a:lnTo>
                  <a:lnTo>
                    <a:pt x="935" y="1310"/>
                  </a:lnTo>
                  <a:lnTo>
                    <a:pt x="915" y="1352"/>
                  </a:lnTo>
                  <a:lnTo>
                    <a:pt x="901" y="1395"/>
                  </a:lnTo>
                  <a:lnTo>
                    <a:pt x="891" y="1441"/>
                  </a:lnTo>
                  <a:lnTo>
                    <a:pt x="55" y="1441"/>
                  </a:lnTo>
                  <a:lnTo>
                    <a:pt x="37" y="1439"/>
                  </a:lnTo>
                  <a:lnTo>
                    <a:pt x="22" y="1431"/>
                  </a:lnTo>
                  <a:lnTo>
                    <a:pt x="10" y="1418"/>
                  </a:lnTo>
                  <a:lnTo>
                    <a:pt x="3" y="1403"/>
                  </a:lnTo>
                  <a:lnTo>
                    <a:pt x="0" y="138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48"/>
            <p:cNvSpPr>
              <a:spLocks/>
            </p:cNvSpPr>
            <p:nvPr/>
          </p:nvSpPr>
          <p:spPr bwMode="auto">
            <a:xfrm>
              <a:off x="9140826" y="3089275"/>
              <a:ext cx="79375" cy="63500"/>
            </a:xfrm>
            <a:custGeom>
              <a:avLst/>
              <a:gdLst>
                <a:gd name="T0" fmla="*/ 221 w 443"/>
                <a:gd name="T1" fmla="*/ 0 h 367"/>
                <a:gd name="T2" fmla="*/ 257 w 443"/>
                <a:gd name="T3" fmla="*/ 3 h 367"/>
                <a:gd name="T4" fmla="*/ 292 w 443"/>
                <a:gd name="T5" fmla="*/ 11 h 367"/>
                <a:gd name="T6" fmla="*/ 323 w 443"/>
                <a:gd name="T7" fmla="*/ 25 h 367"/>
                <a:gd name="T8" fmla="*/ 352 w 443"/>
                <a:gd name="T9" fmla="*/ 43 h 367"/>
                <a:gd name="T10" fmla="*/ 378 w 443"/>
                <a:gd name="T11" fmla="*/ 65 h 367"/>
                <a:gd name="T12" fmla="*/ 401 w 443"/>
                <a:gd name="T13" fmla="*/ 91 h 367"/>
                <a:gd name="T14" fmla="*/ 419 w 443"/>
                <a:gd name="T15" fmla="*/ 120 h 367"/>
                <a:gd name="T16" fmla="*/ 432 w 443"/>
                <a:gd name="T17" fmla="*/ 152 h 367"/>
                <a:gd name="T18" fmla="*/ 440 w 443"/>
                <a:gd name="T19" fmla="*/ 185 h 367"/>
                <a:gd name="T20" fmla="*/ 443 w 443"/>
                <a:gd name="T21" fmla="*/ 222 h 367"/>
                <a:gd name="T22" fmla="*/ 441 w 443"/>
                <a:gd name="T23" fmla="*/ 254 h 367"/>
                <a:gd name="T24" fmla="*/ 434 w 443"/>
                <a:gd name="T25" fmla="*/ 285 h 367"/>
                <a:gd name="T26" fmla="*/ 422 w 443"/>
                <a:gd name="T27" fmla="*/ 315 h 367"/>
                <a:gd name="T28" fmla="*/ 407 w 443"/>
                <a:gd name="T29" fmla="*/ 342 h 367"/>
                <a:gd name="T30" fmla="*/ 387 w 443"/>
                <a:gd name="T31" fmla="*/ 367 h 367"/>
                <a:gd name="T32" fmla="*/ 387 w 443"/>
                <a:gd name="T33" fmla="*/ 333 h 367"/>
                <a:gd name="T34" fmla="*/ 385 w 443"/>
                <a:gd name="T35" fmla="*/ 302 h 367"/>
                <a:gd name="T36" fmla="*/ 377 w 443"/>
                <a:gd name="T37" fmla="*/ 274 h 367"/>
                <a:gd name="T38" fmla="*/ 365 w 443"/>
                <a:gd name="T39" fmla="*/ 249 h 367"/>
                <a:gd name="T40" fmla="*/ 349 w 443"/>
                <a:gd name="T41" fmla="*/ 226 h 367"/>
                <a:gd name="T42" fmla="*/ 329 w 443"/>
                <a:gd name="T43" fmla="*/ 206 h 367"/>
                <a:gd name="T44" fmla="*/ 306 w 443"/>
                <a:gd name="T45" fmla="*/ 190 h 367"/>
                <a:gd name="T46" fmla="*/ 280 w 443"/>
                <a:gd name="T47" fmla="*/ 176 h 367"/>
                <a:gd name="T48" fmla="*/ 251 w 443"/>
                <a:gd name="T49" fmla="*/ 169 h 367"/>
                <a:gd name="T50" fmla="*/ 221 w 443"/>
                <a:gd name="T51" fmla="*/ 166 h 367"/>
                <a:gd name="T52" fmla="*/ 192 w 443"/>
                <a:gd name="T53" fmla="*/ 169 h 367"/>
                <a:gd name="T54" fmla="*/ 163 w 443"/>
                <a:gd name="T55" fmla="*/ 176 h 367"/>
                <a:gd name="T56" fmla="*/ 137 w 443"/>
                <a:gd name="T57" fmla="*/ 190 h 367"/>
                <a:gd name="T58" fmla="*/ 114 w 443"/>
                <a:gd name="T59" fmla="*/ 206 h 367"/>
                <a:gd name="T60" fmla="*/ 94 w 443"/>
                <a:gd name="T61" fmla="*/ 226 h 367"/>
                <a:gd name="T62" fmla="*/ 78 w 443"/>
                <a:gd name="T63" fmla="*/ 249 h 367"/>
                <a:gd name="T64" fmla="*/ 66 w 443"/>
                <a:gd name="T65" fmla="*/ 274 h 367"/>
                <a:gd name="T66" fmla="*/ 58 w 443"/>
                <a:gd name="T67" fmla="*/ 302 h 367"/>
                <a:gd name="T68" fmla="*/ 56 w 443"/>
                <a:gd name="T69" fmla="*/ 333 h 367"/>
                <a:gd name="T70" fmla="*/ 56 w 443"/>
                <a:gd name="T71" fmla="*/ 367 h 367"/>
                <a:gd name="T72" fmla="*/ 36 w 443"/>
                <a:gd name="T73" fmla="*/ 342 h 367"/>
                <a:gd name="T74" fmla="*/ 21 w 443"/>
                <a:gd name="T75" fmla="*/ 315 h 367"/>
                <a:gd name="T76" fmla="*/ 9 w 443"/>
                <a:gd name="T77" fmla="*/ 285 h 367"/>
                <a:gd name="T78" fmla="*/ 2 w 443"/>
                <a:gd name="T79" fmla="*/ 254 h 367"/>
                <a:gd name="T80" fmla="*/ 0 w 443"/>
                <a:gd name="T81" fmla="*/ 222 h 367"/>
                <a:gd name="T82" fmla="*/ 3 w 443"/>
                <a:gd name="T83" fmla="*/ 185 h 367"/>
                <a:gd name="T84" fmla="*/ 11 w 443"/>
                <a:gd name="T85" fmla="*/ 152 h 367"/>
                <a:gd name="T86" fmla="*/ 24 w 443"/>
                <a:gd name="T87" fmla="*/ 120 h 367"/>
                <a:gd name="T88" fmla="*/ 42 w 443"/>
                <a:gd name="T89" fmla="*/ 91 h 367"/>
                <a:gd name="T90" fmla="*/ 65 w 443"/>
                <a:gd name="T91" fmla="*/ 65 h 367"/>
                <a:gd name="T92" fmla="*/ 91 w 443"/>
                <a:gd name="T93" fmla="*/ 43 h 367"/>
                <a:gd name="T94" fmla="*/ 120 w 443"/>
                <a:gd name="T95" fmla="*/ 25 h 367"/>
                <a:gd name="T96" fmla="*/ 151 w 443"/>
                <a:gd name="T97" fmla="*/ 11 h 367"/>
                <a:gd name="T98" fmla="*/ 186 w 443"/>
                <a:gd name="T99" fmla="*/ 3 h 367"/>
                <a:gd name="T100" fmla="*/ 221 w 443"/>
                <a:gd name="T10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3" h="367">
                  <a:moveTo>
                    <a:pt x="221" y="0"/>
                  </a:moveTo>
                  <a:lnTo>
                    <a:pt x="257" y="3"/>
                  </a:lnTo>
                  <a:lnTo>
                    <a:pt x="292" y="11"/>
                  </a:lnTo>
                  <a:lnTo>
                    <a:pt x="323" y="25"/>
                  </a:lnTo>
                  <a:lnTo>
                    <a:pt x="352" y="43"/>
                  </a:lnTo>
                  <a:lnTo>
                    <a:pt x="378" y="65"/>
                  </a:lnTo>
                  <a:lnTo>
                    <a:pt x="401" y="91"/>
                  </a:lnTo>
                  <a:lnTo>
                    <a:pt x="419" y="120"/>
                  </a:lnTo>
                  <a:lnTo>
                    <a:pt x="432" y="152"/>
                  </a:lnTo>
                  <a:lnTo>
                    <a:pt x="440" y="185"/>
                  </a:lnTo>
                  <a:lnTo>
                    <a:pt x="443" y="222"/>
                  </a:lnTo>
                  <a:lnTo>
                    <a:pt x="441" y="254"/>
                  </a:lnTo>
                  <a:lnTo>
                    <a:pt x="434" y="285"/>
                  </a:lnTo>
                  <a:lnTo>
                    <a:pt x="422" y="315"/>
                  </a:lnTo>
                  <a:lnTo>
                    <a:pt x="407" y="342"/>
                  </a:lnTo>
                  <a:lnTo>
                    <a:pt x="387" y="367"/>
                  </a:lnTo>
                  <a:lnTo>
                    <a:pt x="387" y="333"/>
                  </a:lnTo>
                  <a:lnTo>
                    <a:pt x="385" y="302"/>
                  </a:lnTo>
                  <a:lnTo>
                    <a:pt x="377" y="274"/>
                  </a:lnTo>
                  <a:lnTo>
                    <a:pt x="365" y="249"/>
                  </a:lnTo>
                  <a:lnTo>
                    <a:pt x="349" y="226"/>
                  </a:lnTo>
                  <a:lnTo>
                    <a:pt x="329" y="206"/>
                  </a:lnTo>
                  <a:lnTo>
                    <a:pt x="306" y="190"/>
                  </a:lnTo>
                  <a:lnTo>
                    <a:pt x="280" y="176"/>
                  </a:lnTo>
                  <a:lnTo>
                    <a:pt x="251" y="169"/>
                  </a:lnTo>
                  <a:lnTo>
                    <a:pt x="221" y="166"/>
                  </a:lnTo>
                  <a:lnTo>
                    <a:pt x="192" y="169"/>
                  </a:lnTo>
                  <a:lnTo>
                    <a:pt x="163" y="176"/>
                  </a:lnTo>
                  <a:lnTo>
                    <a:pt x="137" y="190"/>
                  </a:lnTo>
                  <a:lnTo>
                    <a:pt x="114" y="206"/>
                  </a:lnTo>
                  <a:lnTo>
                    <a:pt x="94" y="226"/>
                  </a:lnTo>
                  <a:lnTo>
                    <a:pt x="78" y="249"/>
                  </a:lnTo>
                  <a:lnTo>
                    <a:pt x="66" y="274"/>
                  </a:lnTo>
                  <a:lnTo>
                    <a:pt x="58" y="302"/>
                  </a:lnTo>
                  <a:lnTo>
                    <a:pt x="56" y="333"/>
                  </a:lnTo>
                  <a:lnTo>
                    <a:pt x="56" y="367"/>
                  </a:lnTo>
                  <a:lnTo>
                    <a:pt x="36" y="342"/>
                  </a:lnTo>
                  <a:lnTo>
                    <a:pt x="21" y="315"/>
                  </a:lnTo>
                  <a:lnTo>
                    <a:pt x="9" y="285"/>
                  </a:lnTo>
                  <a:lnTo>
                    <a:pt x="2" y="254"/>
                  </a:lnTo>
                  <a:lnTo>
                    <a:pt x="0" y="222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0" y="25"/>
                  </a:lnTo>
                  <a:lnTo>
                    <a:pt x="151" y="11"/>
                  </a:lnTo>
                  <a:lnTo>
                    <a:pt x="186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49"/>
            <p:cNvSpPr>
              <a:spLocks noEditPoints="1"/>
            </p:cNvSpPr>
            <p:nvPr/>
          </p:nvSpPr>
          <p:spPr bwMode="auto">
            <a:xfrm>
              <a:off x="9063038" y="2697163"/>
              <a:ext cx="587375" cy="538162"/>
            </a:xfrm>
            <a:custGeom>
              <a:avLst/>
              <a:gdLst>
                <a:gd name="T0" fmla="*/ 2477 w 3327"/>
                <a:gd name="T1" fmla="*/ 2132 h 3049"/>
                <a:gd name="T2" fmla="*/ 2343 w 3327"/>
                <a:gd name="T3" fmla="*/ 2236 h 3049"/>
                <a:gd name="T4" fmla="*/ 2277 w 3327"/>
                <a:gd name="T5" fmla="*/ 2393 h 3049"/>
                <a:gd name="T6" fmla="*/ 2300 w 3327"/>
                <a:gd name="T7" fmla="*/ 2568 h 3049"/>
                <a:gd name="T8" fmla="*/ 2404 w 3327"/>
                <a:gd name="T9" fmla="*/ 2702 h 3049"/>
                <a:gd name="T10" fmla="*/ 2561 w 3327"/>
                <a:gd name="T11" fmla="*/ 2769 h 3049"/>
                <a:gd name="T12" fmla="*/ 2728 w 3327"/>
                <a:gd name="T13" fmla="*/ 2748 h 3049"/>
                <a:gd name="T14" fmla="*/ 2786 w 3327"/>
                <a:gd name="T15" fmla="*/ 2718 h 3049"/>
                <a:gd name="T16" fmla="*/ 2842 w 3327"/>
                <a:gd name="T17" fmla="*/ 2674 h 3049"/>
                <a:gd name="T18" fmla="*/ 2884 w 3327"/>
                <a:gd name="T19" fmla="*/ 2622 h 3049"/>
                <a:gd name="T20" fmla="*/ 2916 w 3327"/>
                <a:gd name="T21" fmla="*/ 2560 h 3049"/>
                <a:gd name="T22" fmla="*/ 2939 w 3327"/>
                <a:gd name="T23" fmla="*/ 2439 h 3049"/>
                <a:gd name="T24" fmla="*/ 2894 w 3327"/>
                <a:gd name="T25" fmla="*/ 2271 h 3049"/>
                <a:gd name="T26" fmla="*/ 2774 w 3327"/>
                <a:gd name="T27" fmla="*/ 2151 h 3049"/>
                <a:gd name="T28" fmla="*/ 2606 w 3327"/>
                <a:gd name="T29" fmla="*/ 2106 h 3049"/>
                <a:gd name="T30" fmla="*/ 1534 w 3327"/>
                <a:gd name="T31" fmla="*/ 2132 h 3049"/>
                <a:gd name="T32" fmla="*/ 1401 w 3327"/>
                <a:gd name="T33" fmla="*/ 2236 h 3049"/>
                <a:gd name="T34" fmla="*/ 1334 w 3327"/>
                <a:gd name="T35" fmla="*/ 2393 h 3049"/>
                <a:gd name="T36" fmla="*/ 1357 w 3327"/>
                <a:gd name="T37" fmla="*/ 2568 h 3049"/>
                <a:gd name="T38" fmla="*/ 1460 w 3327"/>
                <a:gd name="T39" fmla="*/ 2702 h 3049"/>
                <a:gd name="T40" fmla="*/ 1619 w 3327"/>
                <a:gd name="T41" fmla="*/ 2769 h 3049"/>
                <a:gd name="T42" fmla="*/ 1793 w 3327"/>
                <a:gd name="T43" fmla="*/ 2745 h 3049"/>
                <a:gd name="T44" fmla="*/ 1927 w 3327"/>
                <a:gd name="T45" fmla="*/ 2642 h 3049"/>
                <a:gd name="T46" fmla="*/ 1993 w 3327"/>
                <a:gd name="T47" fmla="*/ 2484 h 3049"/>
                <a:gd name="T48" fmla="*/ 1971 w 3327"/>
                <a:gd name="T49" fmla="*/ 2310 h 3049"/>
                <a:gd name="T50" fmla="*/ 1867 w 3327"/>
                <a:gd name="T51" fmla="*/ 2176 h 3049"/>
                <a:gd name="T52" fmla="*/ 1708 w 3327"/>
                <a:gd name="T53" fmla="*/ 2109 h 3049"/>
                <a:gd name="T54" fmla="*/ 577 w 3327"/>
                <a:gd name="T55" fmla="*/ 2118 h 3049"/>
                <a:gd name="T56" fmla="*/ 430 w 3327"/>
                <a:gd name="T57" fmla="*/ 2204 h 3049"/>
                <a:gd name="T58" fmla="*/ 345 w 3327"/>
                <a:gd name="T59" fmla="*/ 2350 h 3049"/>
                <a:gd name="T60" fmla="*/ 345 w 3327"/>
                <a:gd name="T61" fmla="*/ 2528 h 3049"/>
                <a:gd name="T62" fmla="*/ 430 w 3327"/>
                <a:gd name="T63" fmla="*/ 2674 h 3049"/>
                <a:gd name="T64" fmla="*/ 577 w 3327"/>
                <a:gd name="T65" fmla="*/ 2760 h 3049"/>
                <a:gd name="T66" fmla="*/ 754 w 3327"/>
                <a:gd name="T67" fmla="*/ 2760 h 3049"/>
                <a:gd name="T68" fmla="*/ 901 w 3327"/>
                <a:gd name="T69" fmla="*/ 2674 h 3049"/>
                <a:gd name="T70" fmla="*/ 986 w 3327"/>
                <a:gd name="T71" fmla="*/ 2528 h 3049"/>
                <a:gd name="T72" fmla="*/ 986 w 3327"/>
                <a:gd name="T73" fmla="*/ 2350 h 3049"/>
                <a:gd name="T74" fmla="*/ 901 w 3327"/>
                <a:gd name="T75" fmla="*/ 2204 h 3049"/>
                <a:gd name="T76" fmla="*/ 754 w 3327"/>
                <a:gd name="T77" fmla="*/ 2118 h 3049"/>
                <a:gd name="T78" fmla="*/ 414 w 3327"/>
                <a:gd name="T79" fmla="*/ 279 h 3049"/>
                <a:gd name="T80" fmla="*/ 317 w 3327"/>
                <a:gd name="T81" fmla="*/ 336 h 3049"/>
                <a:gd name="T82" fmla="*/ 278 w 3327"/>
                <a:gd name="T83" fmla="*/ 444 h 3049"/>
                <a:gd name="T84" fmla="*/ 300 w 3327"/>
                <a:gd name="T85" fmla="*/ 1858 h 3049"/>
                <a:gd name="T86" fmla="*/ 385 w 3327"/>
                <a:gd name="T87" fmla="*/ 1929 h 3049"/>
                <a:gd name="T88" fmla="*/ 2913 w 3327"/>
                <a:gd name="T89" fmla="*/ 1938 h 3049"/>
                <a:gd name="T90" fmla="*/ 3011 w 3327"/>
                <a:gd name="T91" fmla="*/ 1881 h 3049"/>
                <a:gd name="T92" fmla="*/ 3050 w 3327"/>
                <a:gd name="T93" fmla="*/ 1773 h 3049"/>
                <a:gd name="T94" fmla="*/ 3027 w 3327"/>
                <a:gd name="T95" fmla="*/ 359 h 3049"/>
                <a:gd name="T96" fmla="*/ 2942 w 3327"/>
                <a:gd name="T97" fmla="*/ 287 h 3049"/>
                <a:gd name="T98" fmla="*/ 278 w 3327"/>
                <a:gd name="T99" fmla="*/ 0 h 3049"/>
                <a:gd name="T100" fmla="*/ 3167 w 3327"/>
                <a:gd name="T101" fmla="*/ 25 h 3049"/>
                <a:gd name="T102" fmla="*/ 3283 w 3327"/>
                <a:gd name="T103" fmla="*/ 126 h 3049"/>
                <a:gd name="T104" fmla="*/ 3327 w 3327"/>
                <a:gd name="T105" fmla="*/ 277 h 3049"/>
                <a:gd name="T106" fmla="*/ 3302 w 3327"/>
                <a:gd name="T107" fmla="*/ 2888 h 3049"/>
                <a:gd name="T108" fmla="*/ 3201 w 3327"/>
                <a:gd name="T109" fmla="*/ 3004 h 3049"/>
                <a:gd name="T110" fmla="*/ 3050 w 3327"/>
                <a:gd name="T111" fmla="*/ 3049 h 3049"/>
                <a:gd name="T112" fmla="*/ 160 w 3327"/>
                <a:gd name="T113" fmla="*/ 3023 h 3049"/>
                <a:gd name="T114" fmla="*/ 44 w 3327"/>
                <a:gd name="T115" fmla="*/ 2922 h 3049"/>
                <a:gd name="T116" fmla="*/ 0 w 3327"/>
                <a:gd name="T117" fmla="*/ 2772 h 3049"/>
                <a:gd name="T118" fmla="*/ 26 w 3327"/>
                <a:gd name="T119" fmla="*/ 160 h 3049"/>
                <a:gd name="T120" fmla="*/ 126 w 3327"/>
                <a:gd name="T121" fmla="*/ 44 h 3049"/>
                <a:gd name="T122" fmla="*/ 278 w 3327"/>
                <a:gd name="T123" fmla="*/ 0 h 3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7" h="3049">
                  <a:moveTo>
                    <a:pt x="2606" y="2106"/>
                  </a:moveTo>
                  <a:lnTo>
                    <a:pt x="2561" y="2109"/>
                  </a:lnTo>
                  <a:lnTo>
                    <a:pt x="2518" y="2118"/>
                  </a:lnTo>
                  <a:lnTo>
                    <a:pt x="2477" y="2132"/>
                  </a:lnTo>
                  <a:lnTo>
                    <a:pt x="2439" y="2151"/>
                  </a:lnTo>
                  <a:lnTo>
                    <a:pt x="2404" y="2176"/>
                  </a:lnTo>
                  <a:lnTo>
                    <a:pt x="2371" y="2204"/>
                  </a:lnTo>
                  <a:lnTo>
                    <a:pt x="2343" y="2236"/>
                  </a:lnTo>
                  <a:lnTo>
                    <a:pt x="2319" y="2271"/>
                  </a:lnTo>
                  <a:lnTo>
                    <a:pt x="2300" y="2310"/>
                  </a:lnTo>
                  <a:lnTo>
                    <a:pt x="2286" y="2350"/>
                  </a:lnTo>
                  <a:lnTo>
                    <a:pt x="2277" y="2393"/>
                  </a:lnTo>
                  <a:lnTo>
                    <a:pt x="2273" y="2439"/>
                  </a:lnTo>
                  <a:lnTo>
                    <a:pt x="2277" y="2484"/>
                  </a:lnTo>
                  <a:lnTo>
                    <a:pt x="2286" y="2528"/>
                  </a:lnTo>
                  <a:lnTo>
                    <a:pt x="2300" y="2568"/>
                  </a:lnTo>
                  <a:lnTo>
                    <a:pt x="2319" y="2606"/>
                  </a:lnTo>
                  <a:lnTo>
                    <a:pt x="2343" y="2642"/>
                  </a:lnTo>
                  <a:lnTo>
                    <a:pt x="2371" y="2674"/>
                  </a:lnTo>
                  <a:lnTo>
                    <a:pt x="2404" y="2702"/>
                  </a:lnTo>
                  <a:lnTo>
                    <a:pt x="2439" y="2726"/>
                  </a:lnTo>
                  <a:lnTo>
                    <a:pt x="2477" y="2745"/>
                  </a:lnTo>
                  <a:lnTo>
                    <a:pt x="2518" y="2760"/>
                  </a:lnTo>
                  <a:lnTo>
                    <a:pt x="2561" y="2769"/>
                  </a:lnTo>
                  <a:lnTo>
                    <a:pt x="2606" y="2772"/>
                  </a:lnTo>
                  <a:lnTo>
                    <a:pt x="2649" y="2769"/>
                  </a:lnTo>
                  <a:lnTo>
                    <a:pt x="2689" y="2761"/>
                  </a:lnTo>
                  <a:lnTo>
                    <a:pt x="2728" y="2748"/>
                  </a:lnTo>
                  <a:lnTo>
                    <a:pt x="2728" y="2748"/>
                  </a:lnTo>
                  <a:lnTo>
                    <a:pt x="2729" y="2748"/>
                  </a:lnTo>
                  <a:lnTo>
                    <a:pt x="2758" y="2734"/>
                  </a:lnTo>
                  <a:lnTo>
                    <a:pt x="2786" y="2718"/>
                  </a:lnTo>
                  <a:lnTo>
                    <a:pt x="2790" y="2716"/>
                  </a:lnTo>
                  <a:lnTo>
                    <a:pt x="2816" y="2697"/>
                  </a:lnTo>
                  <a:lnTo>
                    <a:pt x="2840" y="2675"/>
                  </a:lnTo>
                  <a:lnTo>
                    <a:pt x="2842" y="2674"/>
                  </a:lnTo>
                  <a:lnTo>
                    <a:pt x="2843" y="2673"/>
                  </a:lnTo>
                  <a:lnTo>
                    <a:pt x="2843" y="2673"/>
                  </a:lnTo>
                  <a:lnTo>
                    <a:pt x="2865" y="2649"/>
                  </a:lnTo>
                  <a:lnTo>
                    <a:pt x="2884" y="2622"/>
                  </a:lnTo>
                  <a:lnTo>
                    <a:pt x="2886" y="2618"/>
                  </a:lnTo>
                  <a:lnTo>
                    <a:pt x="2902" y="2590"/>
                  </a:lnTo>
                  <a:lnTo>
                    <a:pt x="2916" y="2561"/>
                  </a:lnTo>
                  <a:lnTo>
                    <a:pt x="2916" y="2560"/>
                  </a:lnTo>
                  <a:lnTo>
                    <a:pt x="2916" y="2560"/>
                  </a:lnTo>
                  <a:lnTo>
                    <a:pt x="2928" y="2522"/>
                  </a:lnTo>
                  <a:lnTo>
                    <a:pt x="2936" y="2481"/>
                  </a:lnTo>
                  <a:lnTo>
                    <a:pt x="2939" y="2439"/>
                  </a:lnTo>
                  <a:lnTo>
                    <a:pt x="2936" y="2393"/>
                  </a:lnTo>
                  <a:lnTo>
                    <a:pt x="2927" y="2350"/>
                  </a:lnTo>
                  <a:lnTo>
                    <a:pt x="2913" y="2310"/>
                  </a:lnTo>
                  <a:lnTo>
                    <a:pt x="2894" y="2271"/>
                  </a:lnTo>
                  <a:lnTo>
                    <a:pt x="2870" y="2236"/>
                  </a:lnTo>
                  <a:lnTo>
                    <a:pt x="2842" y="2204"/>
                  </a:lnTo>
                  <a:lnTo>
                    <a:pt x="2809" y="2176"/>
                  </a:lnTo>
                  <a:lnTo>
                    <a:pt x="2774" y="2151"/>
                  </a:lnTo>
                  <a:lnTo>
                    <a:pt x="2736" y="2132"/>
                  </a:lnTo>
                  <a:lnTo>
                    <a:pt x="2695" y="2118"/>
                  </a:lnTo>
                  <a:lnTo>
                    <a:pt x="2652" y="2109"/>
                  </a:lnTo>
                  <a:lnTo>
                    <a:pt x="2606" y="2106"/>
                  </a:lnTo>
                  <a:close/>
                  <a:moveTo>
                    <a:pt x="1664" y="2106"/>
                  </a:moveTo>
                  <a:lnTo>
                    <a:pt x="1619" y="2109"/>
                  </a:lnTo>
                  <a:lnTo>
                    <a:pt x="1575" y="2118"/>
                  </a:lnTo>
                  <a:lnTo>
                    <a:pt x="1534" y="2132"/>
                  </a:lnTo>
                  <a:lnTo>
                    <a:pt x="1495" y="2151"/>
                  </a:lnTo>
                  <a:lnTo>
                    <a:pt x="1460" y="2176"/>
                  </a:lnTo>
                  <a:lnTo>
                    <a:pt x="1429" y="2204"/>
                  </a:lnTo>
                  <a:lnTo>
                    <a:pt x="1401" y="2236"/>
                  </a:lnTo>
                  <a:lnTo>
                    <a:pt x="1376" y="2271"/>
                  </a:lnTo>
                  <a:lnTo>
                    <a:pt x="1357" y="2310"/>
                  </a:lnTo>
                  <a:lnTo>
                    <a:pt x="1343" y="2350"/>
                  </a:lnTo>
                  <a:lnTo>
                    <a:pt x="1334" y="2393"/>
                  </a:lnTo>
                  <a:lnTo>
                    <a:pt x="1331" y="2439"/>
                  </a:lnTo>
                  <a:lnTo>
                    <a:pt x="1334" y="2484"/>
                  </a:lnTo>
                  <a:lnTo>
                    <a:pt x="1343" y="2528"/>
                  </a:lnTo>
                  <a:lnTo>
                    <a:pt x="1357" y="2568"/>
                  </a:lnTo>
                  <a:lnTo>
                    <a:pt x="1376" y="2606"/>
                  </a:lnTo>
                  <a:lnTo>
                    <a:pt x="1401" y="2642"/>
                  </a:lnTo>
                  <a:lnTo>
                    <a:pt x="1429" y="2674"/>
                  </a:lnTo>
                  <a:lnTo>
                    <a:pt x="1460" y="2702"/>
                  </a:lnTo>
                  <a:lnTo>
                    <a:pt x="1495" y="2726"/>
                  </a:lnTo>
                  <a:lnTo>
                    <a:pt x="1534" y="2745"/>
                  </a:lnTo>
                  <a:lnTo>
                    <a:pt x="1575" y="2760"/>
                  </a:lnTo>
                  <a:lnTo>
                    <a:pt x="1619" y="2769"/>
                  </a:lnTo>
                  <a:lnTo>
                    <a:pt x="1664" y="2772"/>
                  </a:lnTo>
                  <a:lnTo>
                    <a:pt x="1708" y="2769"/>
                  </a:lnTo>
                  <a:lnTo>
                    <a:pt x="1752" y="2760"/>
                  </a:lnTo>
                  <a:lnTo>
                    <a:pt x="1793" y="2745"/>
                  </a:lnTo>
                  <a:lnTo>
                    <a:pt x="1832" y="2726"/>
                  </a:lnTo>
                  <a:lnTo>
                    <a:pt x="1867" y="2702"/>
                  </a:lnTo>
                  <a:lnTo>
                    <a:pt x="1899" y="2674"/>
                  </a:lnTo>
                  <a:lnTo>
                    <a:pt x="1927" y="2642"/>
                  </a:lnTo>
                  <a:lnTo>
                    <a:pt x="1951" y="2606"/>
                  </a:lnTo>
                  <a:lnTo>
                    <a:pt x="1971" y="2568"/>
                  </a:lnTo>
                  <a:lnTo>
                    <a:pt x="1985" y="2528"/>
                  </a:lnTo>
                  <a:lnTo>
                    <a:pt x="1993" y="2484"/>
                  </a:lnTo>
                  <a:lnTo>
                    <a:pt x="1996" y="2439"/>
                  </a:lnTo>
                  <a:lnTo>
                    <a:pt x="1993" y="2393"/>
                  </a:lnTo>
                  <a:lnTo>
                    <a:pt x="1985" y="2350"/>
                  </a:lnTo>
                  <a:lnTo>
                    <a:pt x="1971" y="2310"/>
                  </a:lnTo>
                  <a:lnTo>
                    <a:pt x="1951" y="2271"/>
                  </a:lnTo>
                  <a:lnTo>
                    <a:pt x="1927" y="2236"/>
                  </a:lnTo>
                  <a:lnTo>
                    <a:pt x="1899" y="2204"/>
                  </a:lnTo>
                  <a:lnTo>
                    <a:pt x="1867" y="2176"/>
                  </a:lnTo>
                  <a:lnTo>
                    <a:pt x="1832" y="2151"/>
                  </a:lnTo>
                  <a:lnTo>
                    <a:pt x="1793" y="2132"/>
                  </a:lnTo>
                  <a:lnTo>
                    <a:pt x="1752" y="2118"/>
                  </a:lnTo>
                  <a:lnTo>
                    <a:pt x="1708" y="2109"/>
                  </a:lnTo>
                  <a:lnTo>
                    <a:pt x="1664" y="2106"/>
                  </a:lnTo>
                  <a:close/>
                  <a:moveTo>
                    <a:pt x="665" y="2106"/>
                  </a:moveTo>
                  <a:lnTo>
                    <a:pt x="621" y="2109"/>
                  </a:lnTo>
                  <a:lnTo>
                    <a:pt x="577" y="2118"/>
                  </a:lnTo>
                  <a:lnTo>
                    <a:pt x="536" y="2132"/>
                  </a:lnTo>
                  <a:lnTo>
                    <a:pt x="497" y="2151"/>
                  </a:lnTo>
                  <a:lnTo>
                    <a:pt x="462" y="2176"/>
                  </a:lnTo>
                  <a:lnTo>
                    <a:pt x="430" y="2204"/>
                  </a:lnTo>
                  <a:lnTo>
                    <a:pt x="403" y="2236"/>
                  </a:lnTo>
                  <a:lnTo>
                    <a:pt x="378" y="2271"/>
                  </a:lnTo>
                  <a:lnTo>
                    <a:pt x="359" y="2310"/>
                  </a:lnTo>
                  <a:lnTo>
                    <a:pt x="345" y="2350"/>
                  </a:lnTo>
                  <a:lnTo>
                    <a:pt x="336" y="2393"/>
                  </a:lnTo>
                  <a:lnTo>
                    <a:pt x="333" y="2439"/>
                  </a:lnTo>
                  <a:lnTo>
                    <a:pt x="336" y="2484"/>
                  </a:lnTo>
                  <a:lnTo>
                    <a:pt x="345" y="2528"/>
                  </a:lnTo>
                  <a:lnTo>
                    <a:pt x="359" y="2568"/>
                  </a:lnTo>
                  <a:lnTo>
                    <a:pt x="378" y="2606"/>
                  </a:lnTo>
                  <a:lnTo>
                    <a:pt x="403" y="2642"/>
                  </a:lnTo>
                  <a:lnTo>
                    <a:pt x="430" y="2674"/>
                  </a:lnTo>
                  <a:lnTo>
                    <a:pt x="462" y="2702"/>
                  </a:lnTo>
                  <a:lnTo>
                    <a:pt x="497" y="2726"/>
                  </a:lnTo>
                  <a:lnTo>
                    <a:pt x="536" y="2745"/>
                  </a:lnTo>
                  <a:lnTo>
                    <a:pt x="577" y="2760"/>
                  </a:lnTo>
                  <a:lnTo>
                    <a:pt x="621" y="2769"/>
                  </a:lnTo>
                  <a:lnTo>
                    <a:pt x="665" y="2772"/>
                  </a:lnTo>
                  <a:lnTo>
                    <a:pt x="710" y="2769"/>
                  </a:lnTo>
                  <a:lnTo>
                    <a:pt x="754" y="2760"/>
                  </a:lnTo>
                  <a:lnTo>
                    <a:pt x="795" y="2745"/>
                  </a:lnTo>
                  <a:lnTo>
                    <a:pt x="834" y="2726"/>
                  </a:lnTo>
                  <a:lnTo>
                    <a:pt x="869" y="2702"/>
                  </a:lnTo>
                  <a:lnTo>
                    <a:pt x="901" y="2674"/>
                  </a:lnTo>
                  <a:lnTo>
                    <a:pt x="928" y="2642"/>
                  </a:lnTo>
                  <a:lnTo>
                    <a:pt x="953" y="2606"/>
                  </a:lnTo>
                  <a:lnTo>
                    <a:pt x="972" y="2568"/>
                  </a:lnTo>
                  <a:lnTo>
                    <a:pt x="986" y="2528"/>
                  </a:lnTo>
                  <a:lnTo>
                    <a:pt x="995" y="2484"/>
                  </a:lnTo>
                  <a:lnTo>
                    <a:pt x="998" y="2439"/>
                  </a:lnTo>
                  <a:lnTo>
                    <a:pt x="995" y="2393"/>
                  </a:lnTo>
                  <a:lnTo>
                    <a:pt x="986" y="2350"/>
                  </a:lnTo>
                  <a:lnTo>
                    <a:pt x="972" y="2310"/>
                  </a:lnTo>
                  <a:lnTo>
                    <a:pt x="953" y="2271"/>
                  </a:lnTo>
                  <a:lnTo>
                    <a:pt x="928" y="2236"/>
                  </a:lnTo>
                  <a:lnTo>
                    <a:pt x="901" y="2204"/>
                  </a:lnTo>
                  <a:lnTo>
                    <a:pt x="869" y="2176"/>
                  </a:lnTo>
                  <a:lnTo>
                    <a:pt x="834" y="2151"/>
                  </a:lnTo>
                  <a:lnTo>
                    <a:pt x="795" y="2132"/>
                  </a:lnTo>
                  <a:lnTo>
                    <a:pt x="754" y="2118"/>
                  </a:lnTo>
                  <a:lnTo>
                    <a:pt x="710" y="2109"/>
                  </a:lnTo>
                  <a:lnTo>
                    <a:pt x="665" y="2106"/>
                  </a:lnTo>
                  <a:close/>
                  <a:moveTo>
                    <a:pt x="444" y="277"/>
                  </a:moveTo>
                  <a:lnTo>
                    <a:pt x="414" y="279"/>
                  </a:lnTo>
                  <a:lnTo>
                    <a:pt x="385" y="287"/>
                  </a:lnTo>
                  <a:lnTo>
                    <a:pt x="360" y="300"/>
                  </a:lnTo>
                  <a:lnTo>
                    <a:pt x="336" y="316"/>
                  </a:lnTo>
                  <a:lnTo>
                    <a:pt x="317" y="336"/>
                  </a:lnTo>
                  <a:lnTo>
                    <a:pt x="300" y="359"/>
                  </a:lnTo>
                  <a:lnTo>
                    <a:pt x="288" y="385"/>
                  </a:lnTo>
                  <a:lnTo>
                    <a:pt x="280" y="414"/>
                  </a:lnTo>
                  <a:lnTo>
                    <a:pt x="278" y="444"/>
                  </a:lnTo>
                  <a:lnTo>
                    <a:pt x="278" y="1773"/>
                  </a:lnTo>
                  <a:lnTo>
                    <a:pt x="280" y="1803"/>
                  </a:lnTo>
                  <a:lnTo>
                    <a:pt x="288" y="1832"/>
                  </a:lnTo>
                  <a:lnTo>
                    <a:pt x="300" y="1858"/>
                  </a:lnTo>
                  <a:lnTo>
                    <a:pt x="317" y="1881"/>
                  </a:lnTo>
                  <a:lnTo>
                    <a:pt x="336" y="1901"/>
                  </a:lnTo>
                  <a:lnTo>
                    <a:pt x="360" y="1917"/>
                  </a:lnTo>
                  <a:lnTo>
                    <a:pt x="385" y="1929"/>
                  </a:lnTo>
                  <a:lnTo>
                    <a:pt x="414" y="1938"/>
                  </a:lnTo>
                  <a:lnTo>
                    <a:pt x="444" y="1940"/>
                  </a:lnTo>
                  <a:lnTo>
                    <a:pt x="2884" y="1940"/>
                  </a:lnTo>
                  <a:lnTo>
                    <a:pt x="2913" y="1938"/>
                  </a:lnTo>
                  <a:lnTo>
                    <a:pt x="2942" y="1929"/>
                  </a:lnTo>
                  <a:lnTo>
                    <a:pt x="2968" y="1917"/>
                  </a:lnTo>
                  <a:lnTo>
                    <a:pt x="2991" y="1901"/>
                  </a:lnTo>
                  <a:lnTo>
                    <a:pt x="3011" y="1881"/>
                  </a:lnTo>
                  <a:lnTo>
                    <a:pt x="3027" y="1858"/>
                  </a:lnTo>
                  <a:lnTo>
                    <a:pt x="3039" y="1832"/>
                  </a:lnTo>
                  <a:lnTo>
                    <a:pt x="3047" y="1803"/>
                  </a:lnTo>
                  <a:lnTo>
                    <a:pt x="3050" y="1773"/>
                  </a:lnTo>
                  <a:lnTo>
                    <a:pt x="3050" y="444"/>
                  </a:lnTo>
                  <a:lnTo>
                    <a:pt x="3047" y="414"/>
                  </a:lnTo>
                  <a:lnTo>
                    <a:pt x="3039" y="385"/>
                  </a:lnTo>
                  <a:lnTo>
                    <a:pt x="3027" y="359"/>
                  </a:lnTo>
                  <a:lnTo>
                    <a:pt x="3011" y="336"/>
                  </a:lnTo>
                  <a:lnTo>
                    <a:pt x="2991" y="316"/>
                  </a:lnTo>
                  <a:lnTo>
                    <a:pt x="2968" y="300"/>
                  </a:lnTo>
                  <a:lnTo>
                    <a:pt x="2942" y="287"/>
                  </a:lnTo>
                  <a:lnTo>
                    <a:pt x="2913" y="279"/>
                  </a:lnTo>
                  <a:lnTo>
                    <a:pt x="2884" y="277"/>
                  </a:lnTo>
                  <a:lnTo>
                    <a:pt x="444" y="277"/>
                  </a:lnTo>
                  <a:close/>
                  <a:moveTo>
                    <a:pt x="278" y="0"/>
                  </a:moveTo>
                  <a:lnTo>
                    <a:pt x="3050" y="0"/>
                  </a:lnTo>
                  <a:lnTo>
                    <a:pt x="3091" y="3"/>
                  </a:lnTo>
                  <a:lnTo>
                    <a:pt x="3130" y="12"/>
                  </a:lnTo>
                  <a:lnTo>
                    <a:pt x="3167" y="25"/>
                  </a:lnTo>
                  <a:lnTo>
                    <a:pt x="3201" y="44"/>
                  </a:lnTo>
                  <a:lnTo>
                    <a:pt x="3232" y="68"/>
                  </a:lnTo>
                  <a:lnTo>
                    <a:pt x="3259" y="95"/>
                  </a:lnTo>
                  <a:lnTo>
                    <a:pt x="3283" y="126"/>
                  </a:lnTo>
                  <a:lnTo>
                    <a:pt x="3302" y="160"/>
                  </a:lnTo>
                  <a:lnTo>
                    <a:pt x="3316" y="197"/>
                  </a:lnTo>
                  <a:lnTo>
                    <a:pt x="3324" y="236"/>
                  </a:lnTo>
                  <a:lnTo>
                    <a:pt x="3327" y="277"/>
                  </a:lnTo>
                  <a:lnTo>
                    <a:pt x="3327" y="2772"/>
                  </a:lnTo>
                  <a:lnTo>
                    <a:pt x="3324" y="2812"/>
                  </a:lnTo>
                  <a:lnTo>
                    <a:pt x="3316" y="2851"/>
                  </a:lnTo>
                  <a:lnTo>
                    <a:pt x="3302" y="2888"/>
                  </a:lnTo>
                  <a:lnTo>
                    <a:pt x="3283" y="2922"/>
                  </a:lnTo>
                  <a:lnTo>
                    <a:pt x="3259" y="2953"/>
                  </a:lnTo>
                  <a:lnTo>
                    <a:pt x="3232" y="2980"/>
                  </a:lnTo>
                  <a:lnTo>
                    <a:pt x="3201" y="3004"/>
                  </a:lnTo>
                  <a:lnTo>
                    <a:pt x="3167" y="3023"/>
                  </a:lnTo>
                  <a:lnTo>
                    <a:pt x="3130" y="3037"/>
                  </a:lnTo>
                  <a:lnTo>
                    <a:pt x="3091" y="3046"/>
                  </a:lnTo>
                  <a:lnTo>
                    <a:pt x="3050" y="3049"/>
                  </a:lnTo>
                  <a:lnTo>
                    <a:pt x="278" y="3049"/>
                  </a:lnTo>
                  <a:lnTo>
                    <a:pt x="236" y="3046"/>
                  </a:lnTo>
                  <a:lnTo>
                    <a:pt x="198" y="3037"/>
                  </a:lnTo>
                  <a:lnTo>
                    <a:pt x="160" y="3023"/>
                  </a:lnTo>
                  <a:lnTo>
                    <a:pt x="126" y="3004"/>
                  </a:lnTo>
                  <a:lnTo>
                    <a:pt x="96" y="2980"/>
                  </a:lnTo>
                  <a:lnTo>
                    <a:pt x="68" y="2953"/>
                  </a:lnTo>
                  <a:lnTo>
                    <a:pt x="44" y="2922"/>
                  </a:lnTo>
                  <a:lnTo>
                    <a:pt x="26" y="2888"/>
                  </a:lnTo>
                  <a:lnTo>
                    <a:pt x="12" y="2851"/>
                  </a:lnTo>
                  <a:lnTo>
                    <a:pt x="3" y="2812"/>
                  </a:lnTo>
                  <a:lnTo>
                    <a:pt x="0" y="2772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6" y="68"/>
                  </a:lnTo>
                  <a:lnTo>
                    <a:pt x="126" y="44"/>
                  </a:lnTo>
                  <a:lnTo>
                    <a:pt x="160" y="25"/>
                  </a:lnTo>
                  <a:lnTo>
                    <a:pt x="198" y="12"/>
                  </a:lnTo>
                  <a:lnTo>
                    <a:pt x="236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50"/>
            <p:cNvSpPr>
              <a:spLocks/>
            </p:cNvSpPr>
            <p:nvPr/>
          </p:nvSpPr>
          <p:spPr bwMode="auto">
            <a:xfrm>
              <a:off x="9309101" y="2981325"/>
              <a:ext cx="95250" cy="38100"/>
            </a:xfrm>
            <a:custGeom>
              <a:avLst/>
              <a:gdLst>
                <a:gd name="T0" fmla="*/ 272 w 543"/>
                <a:gd name="T1" fmla="*/ 0 h 221"/>
                <a:gd name="T2" fmla="*/ 311 w 543"/>
                <a:gd name="T3" fmla="*/ 3 h 221"/>
                <a:gd name="T4" fmla="*/ 349 w 543"/>
                <a:gd name="T5" fmla="*/ 11 h 221"/>
                <a:gd name="T6" fmla="*/ 385 w 543"/>
                <a:gd name="T7" fmla="*/ 24 h 221"/>
                <a:gd name="T8" fmla="*/ 417 w 543"/>
                <a:gd name="T9" fmla="*/ 41 h 221"/>
                <a:gd name="T10" fmla="*/ 448 w 543"/>
                <a:gd name="T11" fmla="*/ 63 h 221"/>
                <a:gd name="T12" fmla="*/ 475 w 543"/>
                <a:gd name="T13" fmla="*/ 88 h 221"/>
                <a:gd name="T14" fmla="*/ 499 w 543"/>
                <a:gd name="T15" fmla="*/ 118 h 221"/>
                <a:gd name="T16" fmla="*/ 518 w 543"/>
                <a:gd name="T17" fmla="*/ 150 h 221"/>
                <a:gd name="T18" fmla="*/ 533 w 543"/>
                <a:gd name="T19" fmla="*/ 184 h 221"/>
                <a:gd name="T20" fmla="*/ 543 w 543"/>
                <a:gd name="T21" fmla="*/ 221 h 221"/>
                <a:gd name="T22" fmla="*/ 0 w 543"/>
                <a:gd name="T23" fmla="*/ 221 h 221"/>
                <a:gd name="T24" fmla="*/ 11 w 543"/>
                <a:gd name="T25" fmla="*/ 184 h 221"/>
                <a:gd name="T26" fmla="*/ 26 w 543"/>
                <a:gd name="T27" fmla="*/ 150 h 221"/>
                <a:gd name="T28" fmla="*/ 45 w 543"/>
                <a:gd name="T29" fmla="*/ 118 h 221"/>
                <a:gd name="T30" fmla="*/ 68 w 543"/>
                <a:gd name="T31" fmla="*/ 88 h 221"/>
                <a:gd name="T32" fmla="*/ 95 w 543"/>
                <a:gd name="T33" fmla="*/ 63 h 221"/>
                <a:gd name="T34" fmla="*/ 126 w 543"/>
                <a:gd name="T35" fmla="*/ 41 h 221"/>
                <a:gd name="T36" fmla="*/ 159 w 543"/>
                <a:gd name="T37" fmla="*/ 24 h 221"/>
                <a:gd name="T38" fmla="*/ 194 w 543"/>
                <a:gd name="T39" fmla="*/ 11 h 221"/>
                <a:gd name="T40" fmla="*/ 233 w 543"/>
                <a:gd name="T41" fmla="*/ 3 h 221"/>
                <a:gd name="T42" fmla="*/ 272 w 543"/>
                <a:gd name="T4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3" h="221">
                  <a:moveTo>
                    <a:pt x="272" y="0"/>
                  </a:moveTo>
                  <a:lnTo>
                    <a:pt x="311" y="3"/>
                  </a:lnTo>
                  <a:lnTo>
                    <a:pt x="349" y="11"/>
                  </a:lnTo>
                  <a:lnTo>
                    <a:pt x="385" y="24"/>
                  </a:lnTo>
                  <a:lnTo>
                    <a:pt x="417" y="41"/>
                  </a:lnTo>
                  <a:lnTo>
                    <a:pt x="448" y="63"/>
                  </a:lnTo>
                  <a:lnTo>
                    <a:pt x="475" y="88"/>
                  </a:lnTo>
                  <a:lnTo>
                    <a:pt x="499" y="118"/>
                  </a:lnTo>
                  <a:lnTo>
                    <a:pt x="518" y="150"/>
                  </a:lnTo>
                  <a:lnTo>
                    <a:pt x="533" y="184"/>
                  </a:lnTo>
                  <a:lnTo>
                    <a:pt x="543" y="221"/>
                  </a:lnTo>
                  <a:lnTo>
                    <a:pt x="0" y="221"/>
                  </a:lnTo>
                  <a:lnTo>
                    <a:pt x="11" y="184"/>
                  </a:lnTo>
                  <a:lnTo>
                    <a:pt x="26" y="150"/>
                  </a:lnTo>
                  <a:lnTo>
                    <a:pt x="45" y="118"/>
                  </a:lnTo>
                  <a:lnTo>
                    <a:pt x="68" y="88"/>
                  </a:lnTo>
                  <a:lnTo>
                    <a:pt x="95" y="63"/>
                  </a:lnTo>
                  <a:lnTo>
                    <a:pt x="126" y="41"/>
                  </a:lnTo>
                  <a:lnTo>
                    <a:pt x="159" y="24"/>
                  </a:lnTo>
                  <a:lnTo>
                    <a:pt x="194" y="11"/>
                  </a:lnTo>
                  <a:lnTo>
                    <a:pt x="233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7" name="Group 866"/>
          <p:cNvGrpSpPr/>
          <p:nvPr/>
        </p:nvGrpSpPr>
        <p:grpSpPr>
          <a:xfrm>
            <a:off x="10038366" y="2670175"/>
            <a:ext cx="525463" cy="593725"/>
            <a:chOff x="10026650" y="2670175"/>
            <a:chExt cx="5254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255"/>
            <p:cNvSpPr>
              <a:spLocks noEditPoints="1"/>
            </p:cNvSpPr>
            <p:nvPr/>
          </p:nvSpPr>
          <p:spPr bwMode="auto">
            <a:xfrm>
              <a:off x="10026650" y="2670175"/>
              <a:ext cx="525463" cy="593725"/>
            </a:xfrm>
            <a:custGeom>
              <a:avLst/>
              <a:gdLst>
                <a:gd name="T0" fmla="*/ 725 w 2983"/>
                <a:gd name="T1" fmla="*/ 1452 h 3369"/>
                <a:gd name="T2" fmla="*/ 591 w 2983"/>
                <a:gd name="T3" fmla="*/ 1574 h 3369"/>
                <a:gd name="T4" fmla="*/ 450 w 2983"/>
                <a:gd name="T5" fmla="*/ 1966 h 3369"/>
                <a:gd name="T6" fmla="*/ 592 w 2983"/>
                <a:gd name="T7" fmla="*/ 2359 h 3369"/>
                <a:gd name="T8" fmla="*/ 944 w 2983"/>
                <a:gd name="T9" fmla="*/ 2570 h 3369"/>
                <a:gd name="T10" fmla="*/ 1363 w 2983"/>
                <a:gd name="T11" fmla="*/ 2509 h 3369"/>
                <a:gd name="T12" fmla="*/ 1508 w 2983"/>
                <a:gd name="T13" fmla="*/ 2400 h 3369"/>
                <a:gd name="T14" fmla="*/ 1686 w 2983"/>
                <a:gd name="T15" fmla="*/ 2028 h 3369"/>
                <a:gd name="T16" fmla="*/ 1582 w 2983"/>
                <a:gd name="T17" fmla="*/ 1620 h 3369"/>
                <a:gd name="T18" fmla="*/ 1253 w 2983"/>
                <a:gd name="T19" fmla="*/ 1376 h 3369"/>
                <a:gd name="T20" fmla="*/ 365 w 2983"/>
                <a:gd name="T21" fmla="*/ 304 h 3369"/>
                <a:gd name="T22" fmla="*/ 281 w 2983"/>
                <a:gd name="T23" fmla="*/ 1067 h 3369"/>
                <a:gd name="T24" fmla="*/ 392 w 2983"/>
                <a:gd name="T25" fmla="*/ 1225 h 3369"/>
                <a:gd name="T26" fmla="*/ 1798 w 2983"/>
                <a:gd name="T27" fmla="*/ 1196 h 3369"/>
                <a:gd name="T28" fmla="*/ 1855 w 2983"/>
                <a:gd name="T29" fmla="*/ 419 h 3369"/>
                <a:gd name="T30" fmla="*/ 1719 w 2983"/>
                <a:gd name="T31" fmla="*/ 284 h 3369"/>
                <a:gd name="T32" fmla="*/ 1825 w 2983"/>
                <a:gd name="T33" fmla="*/ 27 h 3369"/>
                <a:gd name="T34" fmla="*/ 2091 w 2983"/>
                <a:gd name="T35" fmla="*/ 253 h 3369"/>
                <a:gd name="T36" fmla="*/ 2106 w 2983"/>
                <a:gd name="T37" fmla="*/ 623 h 3369"/>
                <a:gd name="T38" fmla="*/ 2034 w 2983"/>
                <a:gd name="T39" fmla="*/ 1170 h 3369"/>
                <a:gd name="T40" fmla="*/ 2037 w 2983"/>
                <a:gd name="T41" fmla="*/ 1617 h 3369"/>
                <a:gd name="T42" fmla="*/ 2119 w 2983"/>
                <a:gd name="T43" fmla="*/ 2143 h 3369"/>
                <a:gd name="T44" fmla="*/ 2093 w 2983"/>
                <a:gd name="T45" fmla="*/ 2473 h 3369"/>
                <a:gd name="T46" fmla="*/ 1832 w 2983"/>
                <a:gd name="T47" fmla="*/ 2770 h 3369"/>
                <a:gd name="T48" fmla="*/ 1407 w 2983"/>
                <a:gd name="T49" fmla="*/ 2864 h 3369"/>
                <a:gd name="T50" fmla="*/ 2252 w 2983"/>
                <a:gd name="T51" fmla="*/ 3033 h 3369"/>
                <a:gd name="T52" fmla="*/ 2252 w 2983"/>
                <a:gd name="T53" fmla="*/ 1741 h 3369"/>
                <a:gd name="T54" fmla="*/ 2198 w 2983"/>
                <a:gd name="T55" fmla="*/ 1261 h 3369"/>
                <a:gd name="T56" fmla="*/ 2308 w 2983"/>
                <a:gd name="T57" fmla="*/ 1012 h 3369"/>
                <a:gd name="T58" fmla="*/ 2397 w 2983"/>
                <a:gd name="T59" fmla="*/ 966 h 3369"/>
                <a:gd name="T60" fmla="*/ 2492 w 2983"/>
                <a:gd name="T61" fmla="*/ 1182 h 3369"/>
                <a:gd name="T62" fmla="*/ 2522 w 2983"/>
                <a:gd name="T63" fmla="*/ 1718 h 3369"/>
                <a:gd name="T64" fmla="*/ 2410 w 2983"/>
                <a:gd name="T65" fmla="*/ 3035 h 3369"/>
                <a:gd name="T66" fmla="*/ 2252 w 2983"/>
                <a:gd name="T67" fmla="*/ 3144 h 3369"/>
                <a:gd name="T68" fmla="*/ 1318 w 2983"/>
                <a:gd name="T69" fmla="*/ 3061 h 3369"/>
                <a:gd name="T70" fmla="*/ 847 w 2983"/>
                <a:gd name="T71" fmla="*/ 3118 h 3369"/>
                <a:gd name="T72" fmla="*/ 982 w 2983"/>
                <a:gd name="T73" fmla="*/ 3254 h 3369"/>
                <a:gd name="T74" fmla="*/ 2718 w 2983"/>
                <a:gd name="T75" fmla="*/ 3197 h 3369"/>
                <a:gd name="T76" fmla="*/ 2683 w 2983"/>
                <a:gd name="T77" fmla="*/ 1738 h 3369"/>
                <a:gd name="T78" fmla="*/ 2657 w 2983"/>
                <a:gd name="T79" fmla="*/ 1233 h 3369"/>
                <a:gd name="T80" fmla="*/ 2761 w 2983"/>
                <a:gd name="T81" fmla="*/ 993 h 3369"/>
                <a:gd name="T82" fmla="*/ 2860 w 2983"/>
                <a:gd name="T83" fmla="*/ 978 h 3369"/>
                <a:gd name="T84" fmla="*/ 2959 w 2983"/>
                <a:gd name="T85" fmla="*/ 1206 h 3369"/>
                <a:gd name="T86" fmla="*/ 2960 w 2983"/>
                <a:gd name="T87" fmla="*/ 1731 h 3369"/>
                <a:gd name="T88" fmla="*/ 2844 w 2983"/>
                <a:gd name="T89" fmla="*/ 3206 h 3369"/>
                <a:gd name="T90" fmla="*/ 2631 w 2983"/>
                <a:gd name="T91" fmla="*/ 3366 h 3369"/>
                <a:gd name="T92" fmla="*/ 829 w 2983"/>
                <a:gd name="T93" fmla="*/ 3300 h 3369"/>
                <a:gd name="T94" fmla="*/ 732 w 2983"/>
                <a:gd name="T95" fmla="*/ 2864 h 3369"/>
                <a:gd name="T96" fmla="*/ 307 w 2983"/>
                <a:gd name="T97" fmla="*/ 2770 h 3369"/>
                <a:gd name="T98" fmla="*/ 46 w 2983"/>
                <a:gd name="T99" fmla="*/ 2473 h 3369"/>
                <a:gd name="T100" fmla="*/ 19 w 2983"/>
                <a:gd name="T101" fmla="*/ 2139 h 3369"/>
                <a:gd name="T102" fmla="*/ 102 w 2983"/>
                <a:gd name="T103" fmla="*/ 1596 h 3369"/>
                <a:gd name="T104" fmla="*/ 105 w 2983"/>
                <a:gd name="T105" fmla="*/ 1153 h 3369"/>
                <a:gd name="T106" fmla="*/ 32 w 2983"/>
                <a:gd name="T107" fmla="*/ 622 h 3369"/>
                <a:gd name="T108" fmla="*/ 48 w 2983"/>
                <a:gd name="T109" fmla="*/ 253 h 3369"/>
                <a:gd name="T110" fmla="*/ 314 w 2983"/>
                <a:gd name="T111" fmla="*/ 27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83" h="3369">
                  <a:moveTo>
                    <a:pt x="1069" y="1348"/>
                  </a:moveTo>
                  <a:lnTo>
                    <a:pt x="1007" y="1351"/>
                  </a:lnTo>
                  <a:lnTo>
                    <a:pt x="945" y="1360"/>
                  </a:lnTo>
                  <a:lnTo>
                    <a:pt x="886" y="1376"/>
                  </a:lnTo>
                  <a:lnTo>
                    <a:pt x="830" y="1396"/>
                  </a:lnTo>
                  <a:lnTo>
                    <a:pt x="775" y="1422"/>
                  </a:lnTo>
                  <a:lnTo>
                    <a:pt x="725" y="1452"/>
                  </a:lnTo>
                  <a:lnTo>
                    <a:pt x="677" y="1488"/>
                  </a:lnTo>
                  <a:lnTo>
                    <a:pt x="634" y="1528"/>
                  </a:lnTo>
                  <a:lnTo>
                    <a:pt x="633" y="1528"/>
                  </a:lnTo>
                  <a:lnTo>
                    <a:pt x="632" y="1529"/>
                  </a:lnTo>
                  <a:lnTo>
                    <a:pt x="631" y="1530"/>
                  </a:lnTo>
                  <a:lnTo>
                    <a:pt x="631" y="1530"/>
                  </a:lnTo>
                  <a:lnTo>
                    <a:pt x="591" y="1574"/>
                  </a:lnTo>
                  <a:lnTo>
                    <a:pt x="556" y="1622"/>
                  </a:lnTo>
                  <a:lnTo>
                    <a:pt x="525" y="1672"/>
                  </a:lnTo>
                  <a:lnTo>
                    <a:pt x="498" y="1727"/>
                  </a:lnTo>
                  <a:lnTo>
                    <a:pt x="478" y="1783"/>
                  </a:lnTo>
                  <a:lnTo>
                    <a:pt x="462" y="1842"/>
                  </a:lnTo>
                  <a:lnTo>
                    <a:pt x="453" y="1902"/>
                  </a:lnTo>
                  <a:lnTo>
                    <a:pt x="450" y="1966"/>
                  </a:lnTo>
                  <a:lnTo>
                    <a:pt x="453" y="2028"/>
                  </a:lnTo>
                  <a:lnTo>
                    <a:pt x="462" y="2090"/>
                  </a:lnTo>
                  <a:lnTo>
                    <a:pt x="478" y="2149"/>
                  </a:lnTo>
                  <a:lnTo>
                    <a:pt x="499" y="2205"/>
                  </a:lnTo>
                  <a:lnTo>
                    <a:pt x="525" y="2259"/>
                  </a:lnTo>
                  <a:lnTo>
                    <a:pt x="556" y="2310"/>
                  </a:lnTo>
                  <a:lnTo>
                    <a:pt x="592" y="2359"/>
                  </a:lnTo>
                  <a:lnTo>
                    <a:pt x="632" y="2402"/>
                  </a:lnTo>
                  <a:lnTo>
                    <a:pt x="676" y="2441"/>
                  </a:lnTo>
                  <a:lnTo>
                    <a:pt x="724" y="2477"/>
                  </a:lnTo>
                  <a:lnTo>
                    <a:pt x="774" y="2509"/>
                  </a:lnTo>
                  <a:lnTo>
                    <a:pt x="829" y="2534"/>
                  </a:lnTo>
                  <a:lnTo>
                    <a:pt x="886" y="2555"/>
                  </a:lnTo>
                  <a:lnTo>
                    <a:pt x="944" y="2570"/>
                  </a:lnTo>
                  <a:lnTo>
                    <a:pt x="1006" y="2579"/>
                  </a:lnTo>
                  <a:lnTo>
                    <a:pt x="1069" y="2583"/>
                  </a:lnTo>
                  <a:lnTo>
                    <a:pt x="1132" y="2579"/>
                  </a:lnTo>
                  <a:lnTo>
                    <a:pt x="1194" y="2570"/>
                  </a:lnTo>
                  <a:lnTo>
                    <a:pt x="1253" y="2556"/>
                  </a:lnTo>
                  <a:lnTo>
                    <a:pt x="1309" y="2534"/>
                  </a:lnTo>
                  <a:lnTo>
                    <a:pt x="1363" y="2509"/>
                  </a:lnTo>
                  <a:lnTo>
                    <a:pt x="1414" y="2478"/>
                  </a:lnTo>
                  <a:lnTo>
                    <a:pt x="1461" y="2442"/>
                  </a:lnTo>
                  <a:lnTo>
                    <a:pt x="1505" y="2404"/>
                  </a:lnTo>
                  <a:lnTo>
                    <a:pt x="1506" y="2403"/>
                  </a:lnTo>
                  <a:lnTo>
                    <a:pt x="1507" y="2403"/>
                  </a:lnTo>
                  <a:lnTo>
                    <a:pt x="1507" y="2402"/>
                  </a:lnTo>
                  <a:lnTo>
                    <a:pt x="1508" y="2400"/>
                  </a:lnTo>
                  <a:lnTo>
                    <a:pt x="1548" y="2357"/>
                  </a:lnTo>
                  <a:lnTo>
                    <a:pt x="1583" y="2309"/>
                  </a:lnTo>
                  <a:lnTo>
                    <a:pt x="1614" y="2258"/>
                  </a:lnTo>
                  <a:lnTo>
                    <a:pt x="1641" y="2205"/>
                  </a:lnTo>
                  <a:lnTo>
                    <a:pt x="1661" y="2148"/>
                  </a:lnTo>
                  <a:lnTo>
                    <a:pt x="1677" y="2090"/>
                  </a:lnTo>
                  <a:lnTo>
                    <a:pt x="1686" y="2028"/>
                  </a:lnTo>
                  <a:lnTo>
                    <a:pt x="1689" y="1966"/>
                  </a:lnTo>
                  <a:lnTo>
                    <a:pt x="1686" y="1902"/>
                  </a:lnTo>
                  <a:lnTo>
                    <a:pt x="1675" y="1841"/>
                  </a:lnTo>
                  <a:lnTo>
                    <a:pt x="1661" y="1782"/>
                  </a:lnTo>
                  <a:lnTo>
                    <a:pt x="1640" y="1725"/>
                  </a:lnTo>
                  <a:lnTo>
                    <a:pt x="1614" y="1671"/>
                  </a:lnTo>
                  <a:lnTo>
                    <a:pt x="1582" y="1620"/>
                  </a:lnTo>
                  <a:lnTo>
                    <a:pt x="1547" y="1573"/>
                  </a:lnTo>
                  <a:lnTo>
                    <a:pt x="1507" y="1529"/>
                  </a:lnTo>
                  <a:lnTo>
                    <a:pt x="1463" y="1489"/>
                  </a:lnTo>
                  <a:lnTo>
                    <a:pt x="1415" y="1453"/>
                  </a:lnTo>
                  <a:lnTo>
                    <a:pt x="1365" y="1423"/>
                  </a:lnTo>
                  <a:lnTo>
                    <a:pt x="1310" y="1396"/>
                  </a:lnTo>
                  <a:lnTo>
                    <a:pt x="1253" y="1376"/>
                  </a:lnTo>
                  <a:lnTo>
                    <a:pt x="1194" y="1360"/>
                  </a:lnTo>
                  <a:lnTo>
                    <a:pt x="1133" y="1351"/>
                  </a:lnTo>
                  <a:lnTo>
                    <a:pt x="1069" y="1348"/>
                  </a:lnTo>
                  <a:close/>
                  <a:moveTo>
                    <a:pt x="450" y="281"/>
                  </a:moveTo>
                  <a:lnTo>
                    <a:pt x="420" y="284"/>
                  </a:lnTo>
                  <a:lnTo>
                    <a:pt x="392" y="292"/>
                  </a:lnTo>
                  <a:lnTo>
                    <a:pt x="365" y="304"/>
                  </a:lnTo>
                  <a:lnTo>
                    <a:pt x="341" y="321"/>
                  </a:lnTo>
                  <a:lnTo>
                    <a:pt x="321" y="342"/>
                  </a:lnTo>
                  <a:lnTo>
                    <a:pt x="305" y="365"/>
                  </a:lnTo>
                  <a:lnTo>
                    <a:pt x="292" y="391"/>
                  </a:lnTo>
                  <a:lnTo>
                    <a:pt x="284" y="419"/>
                  </a:lnTo>
                  <a:lnTo>
                    <a:pt x="281" y="450"/>
                  </a:lnTo>
                  <a:lnTo>
                    <a:pt x="281" y="1067"/>
                  </a:lnTo>
                  <a:lnTo>
                    <a:pt x="284" y="1098"/>
                  </a:lnTo>
                  <a:lnTo>
                    <a:pt x="292" y="1126"/>
                  </a:lnTo>
                  <a:lnTo>
                    <a:pt x="305" y="1152"/>
                  </a:lnTo>
                  <a:lnTo>
                    <a:pt x="321" y="1175"/>
                  </a:lnTo>
                  <a:lnTo>
                    <a:pt x="341" y="1196"/>
                  </a:lnTo>
                  <a:lnTo>
                    <a:pt x="365" y="1213"/>
                  </a:lnTo>
                  <a:lnTo>
                    <a:pt x="392" y="1225"/>
                  </a:lnTo>
                  <a:lnTo>
                    <a:pt x="420" y="1233"/>
                  </a:lnTo>
                  <a:lnTo>
                    <a:pt x="450" y="1236"/>
                  </a:lnTo>
                  <a:lnTo>
                    <a:pt x="1689" y="1236"/>
                  </a:lnTo>
                  <a:lnTo>
                    <a:pt x="1719" y="1233"/>
                  </a:lnTo>
                  <a:lnTo>
                    <a:pt x="1747" y="1225"/>
                  </a:lnTo>
                  <a:lnTo>
                    <a:pt x="1774" y="1213"/>
                  </a:lnTo>
                  <a:lnTo>
                    <a:pt x="1798" y="1196"/>
                  </a:lnTo>
                  <a:lnTo>
                    <a:pt x="1818" y="1175"/>
                  </a:lnTo>
                  <a:lnTo>
                    <a:pt x="1834" y="1152"/>
                  </a:lnTo>
                  <a:lnTo>
                    <a:pt x="1847" y="1126"/>
                  </a:lnTo>
                  <a:lnTo>
                    <a:pt x="1855" y="1098"/>
                  </a:lnTo>
                  <a:lnTo>
                    <a:pt x="1857" y="1067"/>
                  </a:lnTo>
                  <a:lnTo>
                    <a:pt x="1857" y="450"/>
                  </a:lnTo>
                  <a:lnTo>
                    <a:pt x="1855" y="419"/>
                  </a:lnTo>
                  <a:lnTo>
                    <a:pt x="1847" y="391"/>
                  </a:lnTo>
                  <a:lnTo>
                    <a:pt x="1834" y="365"/>
                  </a:lnTo>
                  <a:lnTo>
                    <a:pt x="1818" y="342"/>
                  </a:lnTo>
                  <a:lnTo>
                    <a:pt x="1798" y="321"/>
                  </a:lnTo>
                  <a:lnTo>
                    <a:pt x="1774" y="304"/>
                  </a:lnTo>
                  <a:lnTo>
                    <a:pt x="1747" y="292"/>
                  </a:lnTo>
                  <a:lnTo>
                    <a:pt x="1719" y="284"/>
                  </a:lnTo>
                  <a:lnTo>
                    <a:pt x="1689" y="281"/>
                  </a:lnTo>
                  <a:lnTo>
                    <a:pt x="450" y="281"/>
                  </a:lnTo>
                  <a:close/>
                  <a:moveTo>
                    <a:pt x="474" y="0"/>
                  </a:moveTo>
                  <a:lnTo>
                    <a:pt x="1665" y="0"/>
                  </a:lnTo>
                  <a:lnTo>
                    <a:pt x="1721" y="3"/>
                  </a:lnTo>
                  <a:lnTo>
                    <a:pt x="1774" y="12"/>
                  </a:lnTo>
                  <a:lnTo>
                    <a:pt x="1825" y="27"/>
                  </a:lnTo>
                  <a:lnTo>
                    <a:pt x="1873" y="46"/>
                  </a:lnTo>
                  <a:lnTo>
                    <a:pt x="1920" y="71"/>
                  </a:lnTo>
                  <a:lnTo>
                    <a:pt x="1962" y="99"/>
                  </a:lnTo>
                  <a:lnTo>
                    <a:pt x="2001" y="132"/>
                  </a:lnTo>
                  <a:lnTo>
                    <a:pt x="2034" y="169"/>
                  </a:lnTo>
                  <a:lnTo>
                    <a:pt x="2065" y="209"/>
                  </a:lnTo>
                  <a:lnTo>
                    <a:pt x="2091" y="253"/>
                  </a:lnTo>
                  <a:lnTo>
                    <a:pt x="2111" y="299"/>
                  </a:lnTo>
                  <a:lnTo>
                    <a:pt x="2127" y="347"/>
                  </a:lnTo>
                  <a:lnTo>
                    <a:pt x="2136" y="397"/>
                  </a:lnTo>
                  <a:lnTo>
                    <a:pt x="2139" y="450"/>
                  </a:lnTo>
                  <a:lnTo>
                    <a:pt x="2139" y="455"/>
                  </a:lnTo>
                  <a:lnTo>
                    <a:pt x="2138" y="460"/>
                  </a:lnTo>
                  <a:lnTo>
                    <a:pt x="2106" y="623"/>
                  </a:lnTo>
                  <a:lnTo>
                    <a:pt x="2092" y="714"/>
                  </a:lnTo>
                  <a:lnTo>
                    <a:pt x="2078" y="800"/>
                  </a:lnTo>
                  <a:lnTo>
                    <a:pt x="2067" y="882"/>
                  </a:lnTo>
                  <a:lnTo>
                    <a:pt x="2057" y="958"/>
                  </a:lnTo>
                  <a:lnTo>
                    <a:pt x="2048" y="1032"/>
                  </a:lnTo>
                  <a:lnTo>
                    <a:pt x="2041" y="1103"/>
                  </a:lnTo>
                  <a:lnTo>
                    <a:pt x="2034" y="1170"/>
                  </a:lnTo>
                  <a:lnTo>
                    <a:pt x="2030" y="1237"/>
                  </a:lnTo>
                  <a:lnTo>
                    <a:pt x="2027" y="1301"/>
                  </a:lnTo>
                  <a:lnTo>
                    <a:pt x="2026" y="1363"/>
                  </a:lnTo>
                  <a:lnTo>
                    <a:pt x="2027" y="1427"/>
                  </a:lnTo>
                  <a:lnTo>
                    <a:pt x="2029" y="1489"/>
                  </a:lnTo>
                  <a:lnTo>
                    <a:pt x="2032" y="1553"/>
                  </a:lnTo>
                  <a:lnTo>
                    <a:pt x="2037" y="1617"/>
                  </a:lnTo>
                  <a:lnTo>
                    <a:pt x="2045" y="1684"/>
                  </a:lnTo>
                  <a:lnTo>
                    <a:pt x="2053" y="1751"/>
                  </a:lnTo>
                  <a:lnTo>
                    <a:pt x="2063" y="1823"/>
                  </a:lnTo>
                  <a:lnTo>
                    <a:pt x="2074" y="1896"/>
                  </a:lnTo>
                  <a:lnTo>
                    <a:pt x="2088" y="1974"/>
                  </a:lnTo>
                  <a:lnTo>
                    <a:pt x="2103" y="2056"/>
                  </a:lnTo>
                  <a:lnTo>
                    <a:pt x="2119" y="2143"/>
                  </a:lnTo>
                  <a:lnTo>
                    <a:pt x="2138" y="2235"/>
                  </a:lnTo>
                  <a:lnTo>
                    <a:pt x="2139" y="2241"/>
                  </a:lnTo>
                  <a:lnTo>
                    <a:pt x="2139" y="2246"/>
                  </a:lnTo>
                  <a:lnTo>
                    <a:pt x="2136" y="2305"/>
                  </a:lnTo>
                  <a:lnTo>
                    <a:pt x="2127" y="2364"/>
                  </a:lnTo>
                  <a:lnTo>
                    <a:pt x="2112" y="2419"/>
                  </a:lnTo>
                  <a:lnTo>
                    <a:pt x="2093" y="2473"/>
                  </a:lnTo>
                  <a:lnTo>
                    <a:pt x="2068" y="2524"/>
                  </a:lnTo>
                  <a:lnTo>
                    <a:pt x="2040" y="2573"/>
                  </a:lnTo>
                  <a:lnTo>
                    <a:pt x="2006" y="2619"/>
                  </a:lnTo>
                  <a:lnTo>
                    <a:pt x="1968" y="2662"/>
                  </a:lnTo>
                  <a:lnTo>
                    <a:pt x="1927" y="2702"/>
                  </a:lnTo>
                  <a:lnTo>
                    <a:pt x="1881" y="2738"/>
                  </a:lnTo>
                  <a:lnTo>
                    <a:pt x="1832" y="2770"/>
                  </a:lnTo>
                  <a:lnTo>
                    <a:pt x="1781" y="2797"/>
                  </a:lnTo>
                  <a:lnTo>
                    <a:pt x="1727" y="2821"/>
                  </a:lnTo>
                  <a:lnTo>
                    <a:pt x="1669" y="2839"/>
                  </a:lnTo>
                  <a:lnTo>
                    <a:pt x="1611" y="2853"/>
                  </a:lnTo>
                  <a:lnTo>
                    <a:pt x="1549" y="2861"/>
                  </a:lnTo>
                  <a:lnTo>
                    <a:pt x="1487" y="2864"/>
                  </a:lnTo>
                  <a:lnTo>
                    <a:pt x="1407" y="2864"/>
                  </a:lnTo>
                  <a:lnTo>
                    <a:pt x="1407" y="2976"/>
                  </a:lnTo>
                  <a:lnTo>
                    <a:pt x="1410" y="2994"/>
                  </a:lnTo>
                  <a:lnTo>
                    <a:pt x="1418" y="3009"/>
                  </a:lnTo>
                  <a:lnTo>
                    <a:pt x="1430" y="3021"/>
                  </a:lnTo>
                  <a:lnTo>
                    <a:pt x="1446" y="3029"/>
                  </a:lnTo>
                  <a:lnTo>
                    <a:pt x="1463" y="3033"/>
                  </a:lnTo>
                  <a:lnTo>
                    <a:pt x="2252" y="3033"/>
                  </a:lnTo>
                  <a:lnTo>
                    <a:pt x="2269" y="3029"/>
                  </a:lnTo>
                  <a:lnTo>
                    <a:pt x="2285" y="3021"/>
                  </a:lnTo>
                  <a:lnTo>
                    <a:pt x="2297" y="3009"/>
                  </a:lnTo>
                  <a:lnTo>
                    <a:pt x="2305" y="2994"/>
                  </a:lnTo>
                  <a:lnTo>
                    <a:pt x="2308" y="2976"/>
                  </a:lnTo>
                  <a:lnTo>
                    <a:pt x="2308" y="1741"/>
                  </a:lnTo>
                  <a:lnTo>
                    <a:pt x="2252" y="1741"/>
                  </a:lnTo>
                  <a:lnTo>
                    <a:pt x="2233" y="1738"/>
                  </a:lnTo>
                  <a:lnTo>
                    <a:pt x="2218" y="1731"/>
                  </a:lnTo>
                  <a:lnTo>
                    <a:pt x="2206" y="1718"/>
                  </a:lnTo>
                  <a:lnTo>
                    <a:pt x="2198" y="1703"/>
                  </a:lnTo>
                  <a:lnTo>
                    <a:pt x="2195" y="1685"/>
                  </a:lnTo>
                  <a:lnTo>
                    <a:pt x="2195" y="1292"/>
                  </a:lnTo>
                  <a:lnTo>
                    <a:pt x="2198" y="1261"/>
                  </a:lnTo>
                  <a:lnTo>
                    <a:pt x="2206" y="1233"/>
                  </a:lnTo>
                  <a:lnTo>
                    <a:pt x="2219" y="1206"/>
                  </a:lnTo>
                  <a:lnTo>
                    <a:pt x="2236" y="1182"/>
                  </a:lnTo>
                  <a:lnTo>
                    <a:pt x="2257" y="1162"/>
                  </a:lnTo>
                  <a:lnTo>
                    <a:pt x="2280" y="1146"/>
                  </a:lnTo>
                  <a:lnTo>
                    <a:pt x="2308" y="1133"/>
                  </a:lnTo>
                  <a:lnTo>
                    <a:pt x="2308" y="1012"/>
                  </a:lnTo>
                  <a:lnTo>
                    <a:pt x="2310" y="993"/>
                  </a:lnTo>
                  <a:lnTo>
                    <a:pt x="2318" y="978"/>
                  </a:lnTo>
                  <a:lnTo>
                    <a:pt x="2331" y="966"/>
                  </a:lnTo>
                  <a:lnTo>
                    <a:pt x="2346" y="957"/>
                  </a:lnTo>
                  <a:lnTo>
                    <a:pt x="2364" y="955"/>
                  </a:lnTo>
                  <a:lnTo>
                    <a:pt x="2382" y="957"/>
                  </a:lnTo>
                  <a:lnTo>
                    <a:pt x="2397" y="966"/>
                  </a:lnTo>
                  <a:lnTo>
                    <a:pt x="2410" y="978"/>
                  </a:lnTo>
                  <a:lnTo>
                    <a:pt x="2418" y="993"/>
                  </a:lnTo>
                  <a:lnTo>
                    <a:pt x="2420" y="1012"/>
                  </a:lnTo>
                  <a:lnTo>
                    <a:pt x="2420" y="1133"/>
                  </a:lnTo>
                  <a:lnTo>
                    <a:pt x="2448" y="1146"/>
                  </a:lnTo>
                  <a:lnTo>
                    <a:pt x="2471" y="1162"/>
                  </a:lnTo>
                  <a:lnTo>
                    <a:pt x="2492" y="1182"/>
                  </a:lnTo>
                  <a:lnTo>
                    <a:pt x="2509" y="1206"/>
                  </a:lnTo>
                  <a:lnTo>
                    <a:pt x="2522" y="1233"/>
                  </a:lnTo>
                  <a:lnTo>
                    <a:pt x="2530" y="1261"/>
                  </a:lnTo>
                  <a:lnTo>
                    <a:pt x="2533" y="1292"/>
                  </a:lnTo>
                  <a:lnTo>
                    <a:pt x="2533" y="1685"/>
                  </a:lnTo>
                  <a:lnTo>
                    <a:pt x="2530" y="1703"/>
                  </a:lnTo>
                  <a:lnTo>
                    <a:pt x="2522" y="1718"/>
                  </a:lnTo>
                  <a:lnTo>
                    <a:pt x="2510" y="1731"/>
                  </a:lnTo>
                  <a:lnTo>
                    <a:pt x="2495" y="1738"/>
                  </a:lnTo>
                  <a:lnTo>
                    <a:pt x="2476" y="1741"/>
                  </a:lnTo>
                  <a:lnTo>
                    <a:pt x="2420" y="1741"/>
                  </a:lnTo>
                  <a:lnTo>
                    <a:pt x="2420" y="2976"/>
                  </a:lnTo>
                  <a:lnTo>
                    <a:pt x="2418" y="3006"/>
                  </a:lnTo>
                  <a:lnTo>
                    <a:pt x="2410" y="3035"/>
                  </a:lnTo>
                  <a:lnTo>
                    <a:pt x="2397" y="3061"/>
                  </a:lnTo>
                  <a:lnTo>
                    <a:pt x="2381" y="3085"/>
                  </a:lnTo>
                  <a:lnTo>
                    <a:pt x="2360" y="3105"/>
                  </a:lnTo>
                  <a:lnTo>
                    <a:pt x="2337" y="3122"/>
                  </a:lnTo>
                  <a:lnTo>
                    <a:pt x="2310" y="3134"/>
                  </a:lnTo>
                  <a:lnTo>
                    <a:pt x="2282" y="3142"/>
                  </a:lnTo>
                  <a:lnTo>
                    <a:pt x="2252" y="3144"/>
                  </a:lnTo>
                  <a:lnTo>
                    <a:pt x="1463" y="3144"/>
                  </a:lnTo>
                  <a:lnTo>
                    <a:pt x="1434" y="3142"/>
                  </a:lnTo>
                  <a:lnTo>
                    <a:pt x="1405" y="3134"/>
                  </a:lnTo>
                  <a:lnTo>
                    <a:pt x="1378" y="3122"/>
                  </a:lnTo>
                  <a:lnTo>
                    <a:pt x="1355" y="3105"/>
                  </a:lnTo>
                  <a:lnTo>
                    <a:pt x="1334" y="3085"/>
                  </a:lnTo>
                  <a:lnTo>
                    <a:pt x="1318" y="3061"/>
                  </a:lnTo>
                  <a:lnTo>
                    <a:pt x="1305" y="3035"/>
                  </a:lnTo>
                  <a:lnTo>
                    <a:pt x="1297" y="3006"/>
                  </a:lnTo>
                  <a:lnTo>
                    <a:pt x="1295" y="2976"/>
                  </a:lnTo>
                  <a:lnTo>
                    <a:pt x="1295" y="2864"/>
                  </a:lnTo>
                  <a:lnTo>
                    <a:pt x="844" y="2864"/>
                  </a:lnTo>
                  <a:lnTo>
                    <a:pt x="844" y="3089"/>
                  </a:lnTo>
                  <a:lnTo>
                    <a:pt x="847" y="3118"/>
                  </a:lnTo>
                  <a:lnTo>
                    <a:pt x="855" y="3147"/>
                  </a:lnTo>
                  <a:lnTo>
                    <a:pt x="867" y="3174"/>
                  </a:lnTo>
                  <a:lnTo>
                    <a:pt x="884" y="3197"/>
                  </a:lnTo>
                  <a:lnTo>
                    <a:pt x="904" y="3217"/>
                  </a:lnTo>
                  <a:lnTo>
                    <a:pt x="928" y="3234"/>
                  </a:lnTo>
                  <a:lnTo>
                    <a:pt x="955" y="3246"/>
                  </a:lnTo>
                  <a:lnTo>
                    <a:pt x="982" y="3254"/>
                  </a:lnTo>
                  <a:lnTo>
                    <a:pt x="1013" y="3257"/>
                  </a:lnTo>
                  <a:lnTo>
                    <a:pt x="2589" y="3257"/>
                  </a:lnTo>
                  <a:lnTo>
                    <a:pt x="2620" y="3254"/>
                  </a:lnTo>
                  <a:lnTo>
                    <a:pt x="2648" y="3246"/>
                  </a:lnTo>
                  <a:lnTo>
                    <a:pt x="2674" y="3234"/>
                  </a:lnTo>
                  <a:lnTo>
                    <a:pt x="2698" y="3217"/>
                  </a:lnTo>
                  <a:lnTo>
                    <a:pt x="2718" y="3197"/>
                  </a:lnTo>
                  <a:lnTo>
                    <a:pt x="2735" y="3174"/>
                  </a:lnTo>
                  <a:lnTo>
                    <a:pt x="2747" y="3147"/>
                  </a:lnTo>
                  <a:lnTo>
                    <a:pt x="2755" y="3118"/>
                  </a:lnTo>
                  <a:lnTo>
                    <a:pt x="2758" y="3089"/>
                  </a:lnTo>
                  <a:lnTo>
                    <a:pt x="2758" y="1741"/>
                  </a:lnTo>
                  <a:lnTo>
                    <a:pt x="2702" y="1741"/>
                  </a:lnTo>
                  <a:lnTo>
                    <a:pt x="2683" y="1738"/>
                  </a:lnTo>
                  <a:lnTo>
                    <a:pt x="2668" y="1731"/>
                  </a:lnTo>
                  <a:lnTo>
                    <a:pt x="2657" y="1718"/>
                  </a:lnTo>
                  <a:lnTo>
                    <a:pt x="2649" y="1703"/>
                  </a:lnTo>
                  <a:lnTo>
                    <a:pt x="2646" y="1685"/>
                  </a:lnTo>
                  <a:lnTo>
                    <a:pt x="2646" y="1292"/>
                  </a:lnTo>
                  <a:lnTo>
                    <a:pt x="2649" y="1261"/>
                  </a:lnTo>
                  <a:lnTo>
                    <a:pt x="2657" y="1233"/>
                  </a:lnTo>
                  <a:lnTo>
                    <a:pt x="2669" y="1206"/>
                  </a:lnTo>
                  <a:lnTo>
                    <a:pt x="2687" y="1182"/>
                  </a:lnTo>
                  <a:lnTo>
                    <a:pt x="2707" y="1162"/>
                  </a:lnTo>
                  <a:lnTo>
                    <a:pt x="2732" y="1146"/>
                  </a:lnTo>
                  <a:lnTo>
                    <a:pt x="2758" y="1133"/>
                  </a:lnTo>
                  <a:lnTo>
                    <a:pt x="2758" y="1012"/>
                  </a:lnTo>
                  <a:lnTo>
                    <a:pt x="2761" y="993"/>
                  </a:lnTo>
                  <a:lnTo>
                    <a:pt x="2769" y="978"/>
                  </a:lnTo>
                  <a:lnTo>
                    <a:pt x="2781" y="966"/>
                  </a:lnTo>
                  <a:lnTo>
                    <a:pt x="2796" y="957"/>
                  </a:lnTo>
                  <a:lnTo>
                    <a:pt x="2815" y="955"/>
                  </a:lnTo>
                  <a:lnTo>
                    <a:pt x="2832" y="957"/>
                  </a:lnTo>
                  <a:lnTo>
                    <a:pt x="2848" y="966"/>
                  </a:lnTo>
                  <a:lnTo>
                    <a:pt x="2860" y="978"/>
                  </a:lnTo>
                  <a:lnTo>
                    <a:pt x="2868" y="993"/>
                  </a:lnTo>
                  <a:lnTo>
                    <a:pt x="2871" y="1012"/>
                  </a:lnTo>
                  <a:lnTo>
                    <a:pt x="2871" y="1133"/>
                  </a:lnTo>
                  <a:lnTo>
                    <a:pt x="2898" y="1146"/>
                  </a:lnTo>
                  <a:lnTo>
                    <a:pt x="2921" y="1162"/>
                  </a:lnTo>
                  <a:lnTo>
                    <a:pt x="2942" y="1182"/>
                  </a:lnTo>
                  <a:lnTo>
                    <a:pt x="2959" y="1206"/>
                  </a:lnTo>
                  <a:lnTo>
                    <a:pt x="2973" y="1233"/>
                  </a:lnTo>
                  <a:lnTo>
                    <a:pt x="2981" y="1261"/>
                  </a:lnTo>
                  <a:lnTo>
                    <a:pt x="2983" y="1292"/>
                  </a:lnTo>
                  <a:lnTo>
                    <a:pt x="2983" y="1685"/>
                  </a:lnTo>
                  <a:lnTo>
                    <a:pt x="2981" y="1703"/>
                  </a:lnTo>
                  <a:lnTo>
                    <a:pt x="2973" y="1718"/>
                  </a:lnTo>
                  <a:lnTo>
                    <a:pt x="2960" y="1731"/>
                  </a:lnTo>
                  <a:lnTo>
                    <a:pt x="2945" y="1738"/>
                  </a:lnTo>
                  <a:lnTo>
                    <a:pt x="2926" y="1741"/>
                  </a:lnTo>
                  <a:lnTo>
                    <a:pt x="2871" y="1741"/>
                  </a:lnTo>
                  <a:lnTo>
                    <a:pt x="2871" y="3089"/>
                  </a:lnTo>
                  <a:lnTo>
                    <a:pt x="2868" y="3130"/>
                  </a:lnTo>
                  <a:lnTo>
                    <a:pt x="2859" y="3170"/>
                  </a:lnTo>
                  <a:lnTo>
                    <a:pt x="2844" y="3206"/>
                  </a:lnTo>
                  <a:lnTo>
                    <a:pt x="2825" y="3241"/>
                  </a:lnTo>
                  <a:lnTo>
                    <a:pt x="2801" y="3273"/>
                  </a:lnTo>
                  <a:lnTo>
                    <a:pt x="2774" y="3300"/>
                  </a:lnTo>
                  <a:lnTo>
                    <a:pt x="2742" y="3324"/>
                  </a:lnTo>
                  <a:lnTo>
                    <a:pt x="2708" y="3342"/>
                  </a:lnTo>
                  <a:lnTo>
                    <a:pt x="2670" y="3357"/>
                  </a:lnTo>
                  <a:lnTo>
                    <a:pt x="2631" y="3366"/>
                  </a:lnTo>
                  <a:lnTo>
                    <a:pt x="2589" y="3369"/>
                  </a:lnTo>
                  <a:lnTo>
                    <a:pt x="1013" y="3369"/>
                  </a:lnTo>
                  <a:lnTo>
                    <a:pt x="972" y="3366"/>
                  </a:lnTo>
                  <a:lnTo>
                    <a:pt x="932" y="3357"/>
                  </a:lnTo>
                  <a:lnTo>
                    <a:pt x="894" y="3342"/>
                  </a:lnTo>
                  <a:lnTo>
                    <a:pt x="860" y="3324"/>
                  </a:lnTo>
                  <a:lnTo>
                    <a:pt x="829" y="3300"/>
                  </a:lnTo>
                  <a:lnTo>
                    <a:pt x="801" y="3273"/>
                  </a:lnTo>
                  <a:lnTo>
                    <a:pt x="777" y="3241"/>
                  </a:lnTo>
                  <a:lnTo>
                    <a:pt x="758" y="3206"/>
                  </a:lnTo>
                  <a:lnTo>
                    <a:pt x="743" y="3170"/>
                  </a:lnTo>
                  <a:lnTo>
                    <a:pt x="735" y="3130"/>
                  </a:lnTo>
                  <a:lnTo>
                    <a:pt x="732" y="3089"/>
                  </a:lnTo>
                  <a:lnTo>
                    <a:pt x="732" y="2864"/>
                  </a:lnTo>
                  <a:lnTo>
                    <a:pt x="652" y="2864"/>
                  </a:lnTo>
                  <a:lnTo>
                    <a:pt x="590" y="2861"/>
                  </a:lnTo>
                  <a:lnTo>
                    <a:pt x="528" y="2853"/>
                  </a:lnTo>
                  <a:lnTo>
                    <a:pt x="470" y="2839"/>
                  </a:lnTo>
                  <a:lnTo>
                    <a:pt x="412" y="2821"/>
                  </a:lnTo>
                  <a:lnTo>
                    <a:pt x="358" y="2797"/>
                  </a:lnTo>
                  <a:lnTo>
                    <a:pt x="307" y="2770"/>
                  </a:lnTo>
                  <a:lnTo>
                    <a:pt x="257" y="2738"/>
                  </a:lnTo>
                  <a:lnTo>
                    <a:pt x="212" y="2702"/>
                  </a:lnTo>
                  <a:lnTo>
                    <a:pt x="171" y="2662"/>
                  </a:lnTo>
                  <a:lnTo>
                    <a:pt x="133" y="2619"/>
                  </a:lnTo>
                  <a:lnTo>
                    <a:pt x="99" y="2573"/>
                  </a:lnTo>
                  <a:lnTo>
                    <a:pt x="70" y="2524"/>
                  </a:lnTo>
                  <a:lnTo>
                    <a:pt x="46" y="2473"/>
                  </a:lnTo>
                  <a:lnTo>
                    <a:pt x="26" y="2419"/>
                  </a:lnTo>
                  <a:lnTo>
                    <a:pt x="11" y="2364"/>
                  </a:lnTo>
                  <a:lnTo>
                    <a:pt x="3" y="2305"/>
                  </a:lnTo>
                  <a:lnTo>
                    <a:pt x="0" y="2246"/>
                  </a:lnTo>
                  <a:lnTo>
                    <a:pt x="0" y="2241"/>
                  </a:lnTo>
                  <a:lnTo>
                    <a:pt x="1" y="2236"/>
                  </a:lnTo>
                  <a:lnTo>
                    <a:pt x="19" y="2139"/>
                  </a:lnTo>
                  <a:lnTo>
                    <a:pt x="36" y="2048"/>
                  </a:lnTo>
                  <a:lnTo>
                    <a:pt x="51" y="1963"/>
                  </a:lnTo>
                  <a:lnTo>
                    <a:pt x="65" y="1882"/>
                  </a:lnTo>
                  <a:lnTo>
                    <a:pt x="77" y="1805"/>
                  </a:lnTo>
                  <a:lnTo>
                    <a:pt x="86" y="1733"/>
                  </a:lnTo>
                  <a:lnTo>
                    <a:pt x="95" y="1663"/>
                  </a:lnTo>
                  <a:lnTo>
                    <a:pt x="102" y="1596"/>
                  </a:lnTo>
                  <a:lnTo>
                    <a:pt x="107" y="1531"/>
                  </a:lnTo>
                  <a:lnTo>
                    <a:pt x="111" y="1468"/>
                  </a:lnTo>
                  <a:lnTo>
                    <a:pt x="113" y="1404"/>
                  </a:lnTo>
                  <a:lnTo>
                    <a:pt x="113" y="1343"/>
                  </a:lnTo>
                  <a:lnTo>
                    <a:pt x="112" y="1281"/>
                  </a:lnTo>
                  <a:lnTo>
                    <a:pt x="109" y="1217"/>
                  </a:lnTo>
                  <a:lnTo>
                    <a:pt x="105" y="1153"/>
                  </a:lnTo>
                  <a:lnTo>
                    <a:pt x="99" y="1087"/>
                  </a:lnTo>
                  <a:lnTo>
                    <a:pt x="91" y="1019"/>
                  </a:lnTo>
                  <a:lnTo>
                    <a:pt x="83" y="947"/>
                  </a:lnTo>
                  <a:lnTo>
                    <a:pt x="73" y="873"/>
                  </a:lnTo>
                  <a:lnTo>
                    <a:pt x="60" y="794"/>
                  </a:lnTo>
                  <a:lnTo>
                    <a:pt x="47" y="710"/>
                  </a:lnTo>
                  <a:lnTo>
                    <a:pt x="32" y="622"/>
                  </a:lnTo>
                  <a:lnTo>
                    <a:pt x="1" y="460"/>
                  </a:lnTo>
                  <a:lnTo>
                    <a:pt x="0" y="455"/>
                  </a:lnTo>
                  <a:lnTo>
                    <a:pt x="0" y="450"/>
                  </a:lnTo>
                  <a:lnTo>
                    <a:pt x="3" y="397"/>
                  </a:lnTo>
                  <a:lnTo>
                    <a:pt x="12" y="347"/>
                  </a:lnTo>
                  <a:lnTo>
                    <a:pt x="28" y="299"/>
                  </a:lnTo>
                  <a:lnTo>
                    <a:pt x="48" y="253"/>
                  </a:lnTo>
                  <a:lnTo>
                    <a:pt x="74" y="209"/>
                  </a:lnTo>
                  <a:lnTo>
                    <a:pt x="105" y="169"/>
                  </a:lnTo>
                  <a:lnTo>
                    <a:pt x="138" y="132"/>
                  </a:lnTo>
                  <a:lnTo>
                    <a:pt x="177" y="99"/>
                  </a:lnTo>
                  <a:lnTo>
                    <a:pt x="219" y="71"/>
                  </a:lnTo>
                  <a:lnTo>
                    <a:pt x="266" y="46"/>
                  </a:lnTo>
                  <a:lnTo>
                    <a:pt x="314" y="27"/>
                  </a:lnTo>
                  <a:lnTo>
                    <a:pt x="365" y="12"/>
                  </a:lnTo>
                  <a:lnTo>
                    <a:pt x="418" y="3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56"/>
            <p:cNvSpPr>
              <a:spLocks noEditPoints="1"/>
            </p:cNvSpPr>
            <p:nvPr/>
          </p:nvSpPr>
          <p:spPr bwMode="auto">
            <a:xfrm>
              <a:off x="10096500" y="2738438"/>
              <a:ext cx="238125" cy="128587"/>
            </a:xfrm>
            <a:custGeom>
              <a:avLst/>
              <a:gdLst>
                <a:gd name="T0" fmla="*/ 954 w 1351"/>
                <a:gd name="T1" fmla="*/ 133 h 729"/>
                <a:gd name="T2" fmla="*/ 903 w 1351"/>
                <a:gd name="T3" fmla="*/ 209 h 729"/>
                <a:gd name="T4" fmla="*/ 910 w 1351"/>
                <a:gd name="T5" fmla="*/ 543 h 729"/>
                <a:gd name="T6" fmla="*/ 975 w 1351"/>
                <a:gd name="T7" fmla="*/ 607 h 729"/>
                <a:gd name="T8" fmla="*/ 1141 w 1351"/>
                <a:gd name="T9" fmla="*/ 615 h 729"/>
                <a:gd name="T10" fmla="*/ 1218 w 1351"/>
                <a:gd name="T11" fmla="*/ 563 h 729"/>
                <a:gd name="T12" fmla="*/ 1238 w 1351"/>
                <a:gd name="T13" fmla="*/ 233 h 729"/>
                <a:gd name="T14" fmla="*/ 1203 w 1351"/>
                <a:gd name="T15" fmla="*/ 147 h 729"/>
                <a:gd name="T16" fmla="*/ 1116 w 1351"/>
                <a:gd name="T17" fmla="*/ 111 h 729"/>
                <a:gd name="T18" fmla="*/ 617 w 1351"/>
                <a:gd name="T19" fmla="*/ 123 h 729"/>
                <a:gd name="T20" fmla="*/ 530 w 1351"/>
                <a:gd name="T21" fmla="*/ 195 h 729"/>
                <a:gd name="T22" fmla="*/ 509 w 1351"/>
                <a:gd name="T23" fmla="*/ 299 h 729"/>
                <a:gd name="T24" fmla="*/ 563 w 1351"/>
                <a:gd name="T25" fmla="*/ 336 h 729"/>
                <a:gd name="T26" fmla="*/ 616 w 1351"/>
                <a:gd name="T27" fmla="*/ 299 h 729"/>
                <a:gd name="T28" fmla="*/ 643 w 1351"/>
                <a:gd name="T29" fmla="*/ 235 h 729"/>
                <a:gd name="T30" fmla="*/ 708 w 1351"/>
                <a:gd name="T31" fmla="*/ 235 h 729"/>
                <a:gd name="T32" fmla="*/ 729 w 1351"/>
                <a:gd name="T33" fmla="*/ 298 h 729"/>
                <a:gd name="T34" fmla="*/ 675 w 1351"/>
                <a:gd name="T35" fmla="*/ 336 h 729"/>
                <a:gd name="T36" fmla="*/ 567 w 1351"/>
                <a:gd name="T37" fmla="*/ 376 h 729"/>
                <a:gd name="T38" fmla="*/ 509 w 1351"/>
                <a:gd name="T39" fmla="*/ 474 h 729"/>
                <a:gd name="T40" fmla="*/ 518 w 1351"/>
                <a:gd name="T41" fmla="*/ 594 h 729"/>
                <a:gd name="T42" fmla="*/ 788 w 1351"/>
                <a:gd name="T43" fmla="*/ 618 h 729"/>
                <a:gd name="T44" fmla="*/ 842 w 1351"/>
                <a:gd name="T45" fmla="*/ 579 h 729"/>
                <a:gd name="T46" fmla="*/ 821 w 1351"/>
                <a:gd name="T47" fmla="*/ 515 h 729"/>
                <a:gd name="T48" fmla="*/ 622 w 1351"/>
                <a:gd name="T49" fmla="*/ 487 h 729"/>
                <a:gd name="T50" fmla="*/ 675 w 1351"/>
                <a:gd name="T51" fmla="*/ 449 h 729"/>
                <a:gd name="T52" fmla="*/ 784 w 1351"/>
                <a:gd name="T53" fmla="*/ 409 h 729"/>
                <a:gd name="T54" fmla="*/ 842 w 1351"/>
                <a:gd name="T55" fmla="*/ 311 h 729"/>
                <a:gd name="T56" fmla="*/ 821 w 1351"/>
                <a:gd name="T57" fmla="*/ 195 h 729"/>
                <a:gd name="T58" fmla="*/ 734 w 1351"/>
                <a:gd name="T59" fmla="*/ 123 h 729"/>
                <a:gd name="T60" fmla="*/ 251 w 1351"/>
                <a:gd name="T61" fmla="*/ 114 h 729"/>
                <a:gd name="T62" fmla="*/ 153 w 1351"/>
                <a:gd name="T63" fmla="*/ 172 h 729"/>
                <a:gd name="T64" fmla="*/ 113 w 1351"/>
                <a:gd name="T65" fmla="*/ 280 h 729"/>
                <a:gd name="T66" fmla="*/ 152 w 1351"/>
                <a:gd name="T67" fmla="*/ 333 h 729"/>
                <a:gd name="T68" fmla="*/ 214 w 1351"/>
                <a:gd name="T69" fmla="*/ 314 h 729"/>
                <a:gd name="T70" fmla="*/ 236 w 1351"/>
                <a:gd name="T71" fmla="*/ 247 h 729"/>
                <a:gd name="T72" fmla="*/ 299 w 1351"/>
                <a:gd name="T73" fmla="*/ 227 h 729"/>
                <a:gd name="T74" fmla="*/ 338 w 1351"/>
                <a:gd name="T75" fmla="*/ 280 h 729"/>
                <a:gd name="T76" fmla="*/ 299 w 1351"/>
                <a:gd name="T77" fmla="*/ 333 h 729"/>
                <a:gd name="T78" fmla="*/ 197 w 1351"/>
                <a:gd name="T79" fmla="*/ 360 h 729"/>
                <a:gd name="T80" fmla="*/ 123 w 1351"/>
                <a:gd name="T81" fmla="*/ 446 h 729"/>
                <a:gd name="T82" fmla="*/ 116 w 1351"/>
                <a:gd name="T83" fmla="*/ 579 h 729"/>
                <a:gd name="T84" fmla="*/ 169 w 1351"/>
                <a:gd name="T85" fmla="*/ 618 h 729"/>
                <a:gd name="T86" fmla="*/ 440 w 1351"/>
                <a:gd name="T87" fmla="*/ 594 h 729"/>
                <a:gd name="T88" fmla="*/ 440 w 1351"/>
                <a:gd name="T89" fmla="*/ 528 h 729"/>
                <a:gd name="T90" fmla="*/ 225 w 1351"/>
                <a:gd name="T91" fmla="*/ 505 h 729"/>
                <a:gd name="T92" fmla="*/ 263 w 1351"/>
                <a:gd name="T93" fmla="*/ 452 h 729"/>
                <a:gd name="T94" fmla="*/ 367 w 1351"/>
                <a:gd name="T95" fmla="*/ 425 h 729"/>
                <a:gd name="T96" fmla="*/ 440 w 1351"/>
                <a:gd name="T97" fmla="*/ 339 h 729"/>
                <a:gd name="T98" fmla="*/ 440 w 1351"/>
                <a:gd name="T99" fmla="*/ 222 h 729"/>
                <a:gd name="T100" fmla="*/ 367 w 1351"/>
                <a:gd name="T101" fmla="*/ 135 h 729"/>
                <a:gd name="T102" fmla="*/ 56 w 1351"/>
                <a:gd name="T103" fmla="*/ 0 h 729"/>
                <a:gd name="T104" fmla="*/ 1340 w 1351"/>
                <a:gd name="T105" fmla="*/ 22 h 729"/>
                <a:gd name="T106" fmla="*/ 1348 w 1351"/>
                <a:gd name="T107" fmla="*/ 691 h 729"/>
                <a:gd name="T108" fmla="*/ 1295 w 1351"/>
                <a:gd name="T109" fmla="*/ 729 h 729"/>
                <a:gd name="T110" fmla="*/ 11 w 1351"/>
                <a:gd name="T111" fmla="*/ 707 h 729"/>
                <a:gd name="T112" fmla="*/ 3 w 1351"/>
                <a:gd name="T113" fmla="*/ 38 h 729"/>
                <a:gd name="T114" fmla="*/ 56 w 1351"/>
                <a:gd name="T11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51" h="729">
                  <a:moveTo>
                    <a:pt x="1022" y="111"/>
                  </a:moveTo>
                  <a:lnTo>
                    <a:pt x="998" y="114"/>
                  </a:lnTo>
                  <a:lnTo>
                    <a:pt x="975" y="122"/>
                  </a:lnTo>
                  <a:lnTo>
                    <a:pt x="954" y="133"/>
                  </a:lnTo>
                  <a:lnTo>
                    <a:pt x="936" y="147"/>
                  </a:lnTo>
                  <a:lnTo>
                    <a:pt x="922" y="166"/>
                  </a:lnTo>
                  <a:lnTo>
                    <a:pt x="910" y="186"/>
                  </a:lnTo>
                  <a:lnTo>
                    <a:pt x="903" y="209"/>
                  </a:lnTo>
                  <a:lnTo>
                    <a:pt x="901" y="233"/>
                  </a:lnTo>
                  <a:lnTo>
                    <a:pt x="901" y="496"/>
                  </a:lnTo>
                  <a:lnTo>
                    <a:pt x="903" y="519"/>
                  </a:lnTo>
                  <a:lnTo>
                    <a:pt x="910" y="543"/>
                  </a:lnTo>
                  <a:lnTo>
                    <a:pt x="922" y="563"/>
                  </a:lnTo>
                  <a:lnTo>
                    <a:pt x="936" y="582"/>
                  </a:lnTo>
                  <a:lnTo>
                    <a:pt x="954" y="596"/>
                  </a:lnTo>
                  <a:lnTo>
                    <a:pt x="975" y="607"/>
                  </a:lnTo>
                  <a:lnTo>
                    <a:pt x="998" y="615"/>
                  </a:lnTo>
                  <a:lnTo>
                    <a:pt x="1022" y="618"/>
                  </a:lnTo>
                  <a:lnTo>
                    <a:pt x="1116" y="618"/>
                  </a:lnTo>
                  <a:lnTo>
                    <a:pt x="1141" y="615"/>
                  </a:lnTo>
                  <a:lnTo>
                    <a:pt x="1164" y="607"/>
                  </a:lnTo>
                  <a:lnTo>
                    <a:pt x="1184" y="596"/>
                  </a:lnTo>
                  <a:lnTo>
                    <a:pt x="1203" y="582"/>
                  </a:lnTo>
                  <a:lnTo>
                    <a:pt x="1218" y="563"/>
                  </a:lnTo>
                  <a:lnTo>
                    <a:pt x="1229" y="543"/>
                  </a:lnTo>
                  <a:lnTo>
                    <a:pt x="1235" y="519"/>
                  </a:lnTo>
                  <a:lnTo>
                    <a:pt x="1238" y="496"/>
                  </a:lnTo>
                  <a:lnTo>
                    <a:pt x="1238" y="233"/>
                  </a:lnTo>
                  <a:lnTo>
                    <a:pt x="1235" y="209"/>
                  </a:lnTo>
                  <a:lnTo>
                    <a:pt x="1229" y="186"/>
                  </a:lnTo>
                  <a:lnTo>
                    <a:pt x="1218" y="166"/>
                  </a:lnTo>
                  <a:lnTo>
                    <a:pt x="1203" y="147"/>
                  </a:lnTo>
                  <a:lnTo>
                    <a:pt x="1184" y="133"/>
                  </a:lnTo>
                  <a:lnTo>
                    <a:pt x="1164" y="122"/>
                  </a:lnTo>
                  <a:lnTo>
                    <a:pt x="1141" y="114"/>
                  </a:lnTo>
                  <a:lnTo>
                    <a:pt x="1116" y="111"/>
                  </a:lnTo>
                  <a:lnTo>
                    <a:pt x="1022" y="111"/>
                  </a:lnTo>
                  <a:close/>
                  <a:moveTo>
                    <a:pt x="675" y="111"/>
                  </a:moveTo>
                  <a:lnTo>
                    <a:pt x="645" y="114"/>
                  </a:lnTo>
                  <a:lnTo>
                    <a:pt x="617" y="123"/>
                  </a:lnTo>
                  <a:lnTo>
                    <a:pt x="590" y="135"/>
                  </a:lnTo>
                  <a:lnTo>
                    <a:pt x="567" y="151"/>
                  </a:lnTo>
                  <a:lnTo>
                    <a:pt x="546" y="172"/>
                  </a:lnTo>
                  <a:lnTo>
                    <a:pt x="530" y="195"/>
                  </a:lnTo>
                  <a:lnTo>
                    <a:pt x="518" y="222"/>
                  </a:lnTo>
                  <a:lnTo>
                    <a:pt x="509" y="250"/>
                  </a:lnTo>
                  <a:lnTo>
                    <a:pt x="506" y="280"/>
                  </a:lnTo>
                  <a:lnTo>
                    <a:pt x="509" y="299"/>
                  </a:lnTo>
                  <a:lnTo>
                    <a:pt x="518" y="314"/>
                  </a:lnTo>
                  <a:lnTo>
                    <a:pt x="530" y="325"/>
                  </a:lnTo>
                  <a:lnTo>
                    <a:pt x="545" y="333"/>
                  </a:lnTo>
                  <a:lnTo>
                    <a:pt x="563" y="336"/>
                  </a:lnTo>
                  <a:lnTo>
                    <a:pt x="581" y="333"/>
                  </a:lnTo>
                  <a:lnTo>
                    <a:pt x="597" y="325"/>
                  </a:lnTo>
                  <a:lnTo>
                    <a:pt x="608" y="314"/>
                  </a:lnTo>
                  <a:lnTo>
                    <a:pt x="616" y="299"/>
                  </a:lnTo>
                  <a:lnTo>
                    <a:pt x="619" y="280"/>
                  </a:lnTo>
                  <a:lnTo>
                    <a:pt x="622" y="263"/>
                  </a:lnTo>
                  <a:lnTo>
                    <a:pt x="630" y="247"/>
                  </a:lnTo>
                  <a:lnTo>
                    <a:pt x="643" y="235"/>
                  </a:lnTo>
                  <a:lnTo>
                    <a:pt x="658" y="227"/>
                  </a:lnTo>
                  <a:lnTo>
                    <a:pt x="675" y="224"/>
                  </a:lnTo>
                  <a:lnTo>
                    <a:pt x="693" y="227"/>
                  </a:lnTo>
                  <a:lnTo>
                    <a:pt x="708" y="235"/>
                  </a:lnTo>
                  <a:lnTo>
                    <a:pt x="721" y="247"/>
                  </a:lnTo>
                  <a:lnTo>
                    <a:pt x="729" y="263"/>
                  </a:lnTo>
                  <a:lnTo>
                    <a:pt x="732" y="280"/>
                  </a:lnTo>
                  <a:lnTo>
                    <a:pt x="729" y="298"/>
                  </a:lnTo>
                  <a:lnTo>
                    <a:pt x="721" y="314"/>
                  </a:lnTo>
                  <a:lnTo>
                    <a:pt x="708" y="325"/>
                  </a:lnTo>
                  <a:lnTo>
                    <a:pt x="693" y="333"/>
                  </a:lnTo>
                  <a:lnTo>
                    <a:pt x="675" y="336"/>
                  </a:lnTo>
                  <a:lnTo>
                    <a:pt x="645" y="339"/>
                  </a:lnTo>
                  <a:lnTo>
                    <a:pt x="617" y="347"/>
                  </a:lnTo>
                  <a:lnTo>
                    <a:pt x="590" y="360"/>
                  </a:lnTo>
                  <a:lnTo>
                    <a:pt x="567" y="376"/>
                  </a:lnTo>
                  <a:lnTo>
                    <a:pt x="546" y="397"/>
                  </a:lnTo>
                  <a:lnTo>
                    <a:pt x="530" y="420"/>
                  </a:lnTo>
                  <a:lnTo>
                    <a:pt x="518" y="446"/>
                  </a:lnTo>
                  <a:lnTo>
                    <a:pt x="509" y="474"/>
                  </a:lnTo>
                  <a:lnTo>
                    <a:pt x="506" y="505"/>
                  </a:lnTo>
                  <a:lnTo>
                    <a:pt x="506" y="561"/>
                  </a:lnTo>
                  <a:lnTo>
                    <a:pt x="509" y="579"/>
                  </a:lnTo>
                  <a:lnTo>
                    <a:pt x="518" y="594"/>
                  </a:lnTo>
                  <a:lnTo>
                    <a:pt x="530" y="606"/>
                  </a:lnTo>
                  <a:lnTo>
                    <a:pt x="545" y="615"/>
                  </a:lnTo>
                  <a:lnTo>
                    <a:pt x="563" y="618"/>
                  </a:lnTo>
                  <a:lnTo>
                    <a:pt x="788" y="618"/>
                  </a:lnTo>
                  <a:lnTo>
                    <a:pt x="806" y="615"/>
                  </a:lnTo>
                  <a:lnTo>
                    <a:pt x="821" y="606"/>
                  </a:lnTo>
                  <a:lnTo>
                    <a:pt x="833" y="594"/>
                  </a:lnTo>
                  <a:lnTo>
                    <a:pt x="842" y="579"/>
                  </a:lnTo>
                  <a:lnTo>
                    <a:pt x="845" y="561"/>
                  </a:lnTo>
                  <a:lnTo>
                    <a:pt x="842" y="543"/>
                  </a:lnTo>
                  <a:lnTo>
                    <a:pt x="833" y="528"/>
                  </a:lnTo>
                  <a:lnTo>
                    <a:pt x="821" y="515"/>
                  </a:lnTo>
                  <a:lnTo>
                    <a:pt x="806" y="508"/>
                  </a:lnTo>
                  <a:lnTo>
                    <a:pt x="788" y="505"/>
                  </a:lnTo>
                  <a:lnTo>
                    <a:pt x="619" y="505"/>
                  </a:lnTo>
                  <a:lnTo>
                    <a:pt x="622" y="487"/>
                  </a:lnTo>
                  <a:lnTo>
                    <a:pt x="630" y="471"/>
                  </a:lnTo>
                  <a:lnTo>
                    <a:pt x="643" y="459"/>
                  </a:lnTo>
                  <a:lnTo>
                    <a:pt x="658" y="452"/>
                  </a:lnTo>
                  <a:lnTo>
                    <a:pt x="675" y="449"/>
                  </a:lnTo>
                  <a:lnTo>
                    <a:pt x="706" y="446"/>
                  </a:lnTo>
                  <a:lnTo>
                    <a:pt x="734" y="439"/>
                  </a:lnTo>
                  <a:lnTo>
                    <a:pt x="761" y="425"/>
                  </a:lnTo>
                  <a:lnTo>
                    <a:pt x="784" y="409"/>
                  </a:lnTo>
                  <a:lnTo>
                    <a:pt x="805" y="389"/>
                  </a:lnTo>
                  <a:lnTo>
                    <a:pt x="821" y="365"/>
                  </a:lnTo>
                  <a:lnTo>
                    <a:pt x="833" y="339"/>
                  </a:lnTo>
                  <a:lnTo>
                    <a:pt x="842" y="311"/>
                  </a:lnTo>
                  <a:lnTo>
                    <a:pt x="845" y="280"/>
                  </a:lnTo>
                  <a:lnTo>
                    <a:pt x="842" y="250"/>
                  </a:lnTo>
                  <a:lnTo>
                    <a:pt x="833" y="222"/>
                  </a:lnTo>
                  <a:lnTo>
                    <a:pt x="821" y="195"/>
                  </a:lnTo>
                  <a:lnTo>
                    <a:pt x="805" y="172"/>
                  </a:lnTo>
                  <a:lnTo>
                    <a:pt x="784" y="151"/>
                  </a:lnTo>
                  <a:lnTo>
                    <a:pt x="761" y="135"/>
                  </a:lnTo>
                  <a:lnTo>
                    <a:pt x="734" y="123"/>
                  </a:lnTo>
                  <a:lnTo>
                    <a:pt x="706" y="114"/>
                  </a:lnTo>
                  <a:lnTo>
                    <a:pt x="675" y="111"/>
                  </a:lnTo>
                  <a:close/>
                  <a:moveTo>
                    <a:pt x="282" y="111"/>
                  </a:moveTo>
                  <a:lnTo>
                    <a:pt x="251" y="114"/>
                  </a:lnTo>
                  <a:lnTo>
                    <a:pt x="222" y="123"/>
                  </a:lnTo>
                  <a:lnTo>
                    <a:pt x="197" y="135"/>
                  </a:lnTo>
                  <a:lnTo>
                    <a:pt x="173" y="151"/>
                  </a:lnTo>
                  <a:lnTo>
                    <a:pt x="153" y="172"/>
                  </a:lnTo>
                  <a:lnTo>
                    <a:pt x="136" y="195"/>
                  </a:lnTo>
                  <a:lnTo>
                    <a:pt x="123" y="222"/>
                  </a:lnTo>
                  <a:lnTo>
                    <a:pt x="116" y="250"/>
                  </a:lnTo>
                  <a:lnTo>
                    <a:pt x="113" y="280"/>
                  </a:lnTo>
                  <a:lnTo>
                    <a:pt x="116" y="299"/>
                  </a:lnTo>
                  <a:lnTo>
                    <a:pt x="124" y="314"/>
                  </a:lnTo>
                  <a:lnTo>
                    <a:pt x="135" y="325"/>
                  </a:lnTo>
                  <a:lnTo>
                    <a:pt x="152" y="333"/>
                  </a:lnTo>
                  <a:lnTo>
                    <a:pt x="169" y="336"/>
                  </a:lnTo>
                  <a:lnTo>
                    <a:pt x="186" y="333"/>
                  </a:lnTo>
                  <a:lnTo>
                    <a:pt x="202" y="325"/>
                  </a:lnTo>
                  <a:lnTo>
                    <a:pt x="214" y="314"/>
                  </a:lnTo>
                  <a:lnTo>
                    <a:pt x="222" y="299"/>
                  </a:lnTo>
                  <a:lnTo>
                    <a:pt x="225" y="280"/>
                  </a:lnTo>
                  <a:lnTo>
                    <a:pt x="228" y="263"/>
                  </a:lnTo>
                  <a:lnTo>
                    <a:pt x="236" y="247"/>
                  </a:lnTo>
                  <a:lnTo>
                    <a:pt x="248" y="235"/>
                  </a:lnTo>
                  <a:lnTo>
                    <a:pt x="263" y="227"/>
                  </a:lnTo>
                  <a:lnTo>
                    <a:pt x="282" y="224"/>
                  </a:lnTo>
                  <a:lnTo>
                    <a:pt x="299" y="227"/>
                  </a:lnTo>
                  <a:lnTo>
                    <a:pt x="315" y="235"/>
                  </a:lnTo>
                  <a:lnTo>
                    <a:pt x="327" y="247"/>
                  </a:lnTo>
                  <a:lnTo>
                    <a:pt x="335" y="263"/>
                  </a:lnTo>
                  <a:lnTo>
                    <a:pt x="338" y="280"/>
                  </a:lnTo>
                  <a:lnTo>
                    <a:pt x="335" y="298"/>
                  </a:lnTo>
                  <a:lnTo>
                    <a:pt x="327" y="314"/>
                  </a:lnTo>
                  <a:lnTo>
                    <a:pt x="315" y="325"/>
                  </a:lnTo>
                  <a:lnTo>
                    <a:pt x="299" y="333"/>
                  </a:lnTo>
                  <a:lnTo>
                    <a:pt x="282" y="336"/>
                  </a:lnTo>
                  <a:lnTo>
                    <a:pt x="251" y="339"/>
                  </a:lnTo>
                  <a:lnTo>
                    <a:pt x="222" y="347"/>
                  </a:lnTo>
                  <a:lnTo>
                    <a:pt x="197" y="360"/>
                  </a:lnTo>
                  <a:lnTo>
                    <a:pt x="173" y="376"/>
                  </a:lnTo>
                  <a:lnTo>
                    <a:pt x="153" y="397"/>
                  </a:lnTo>
                  <a:lnTo>
                    <a:pt x="136" y="420"/>
                  </a:lnTo>
                  <a:lnTo>
                    <a:pt x="123" y="446"/>
                  </a:lnTo>
                  <a:lnTo>
                    <a:pt x="116" y="474"/>
                  </a:lnTo>
                  <a:lnTo>
                    <a:pt x="113" y="505"/>
                  </a:lnTo>
                  <a:lnTo>
                    <a:pt x="113" y="561"/>
                  </a:lnTo>
                  <a:lnTo>
                    <a:pt x="116" y="579"/>
                  </a:lnTo>
                  <a:lnTo>
                    <a:pt x="124" y="594"/>
                  </a:lnTo>
                  <a:lnTo>
                    <a:pt x="135" y="606"/>
                  </a:lnTo>
                  <a:lnTo>
                    <a:pt x="152" y="615"/>
                  </a:lnTo>
                  <a:lnTo>
                    <a:pt x="169" y="618"/>
                  </a:lnTo>
                  <a:lnTo>
                    <a:pt x="394" y="618"/>
                  </a:lnTo>
                  <a:lnTo>
                    <a:pt x="412" y="615"/>
                  </a:lnTo>
                  <a:lnTo>
                    <a:pt x="427" y="606"/>
                  </a:lnTo>
                  <a:lnTo>
                    <a:pt x="440" y="594"/>
                  </a:lnTo>
                  <a:lnTo>
                    <a:pt x="448" y="579"/>
                  </a:lnTo>
                  <a:lnTo>
                    <a:pt x="450" y="561"/>
                  </a:lnTo>
                  <a:lnTo>
                    <a:pt x="448" y="543"/>
                  </a:lnTo>
                  <a:lnTo>
                    <a:pt x="440" y="528"/>
                  </a:lnTo>
                  <a:lnTo>
                    <a:pt x="427" y="515"/>
                  </a:lnTo>
                  <a:lnTo>
                    <a:pt x="412" y="508"/>
                  </a:lnTo>
                  <a:lnTo>
                    <a:pt x="394" y="505"/>
                  </a:lnTo>
                  <a:lnTo>
                    <a:pt x="225" y="505"/>
                  </a:lnTo>
                  <a:lnTo>
                    <a:pt x="228" y="487"/>
                  </a:lnTo>
                  <a:lnTo>
                    <a:pt x="236" y="471"/>
                  </a:lnTo>
                  <a:lnTo>
                    <a:pt x="248" y="459"/>
                  </a:lnTo>
                  <a:lnTo>
                    <a:pt x="263" y="452"/>
                  </a:lnTo>
                  <a:lnTo>
                    <a:pt x="282" y="449"/>
                  </a:lnTo>
                  <a:lnTo>
                    <a:pt x="311" y="446"/>
                  </a:lnTo>
                  <a:lnTo>
                    <a:pt x="340" y="439"/>
                  </a:lnTo>
                  <a:lnTo>
                    <a:pt x="367" y="425"/>
                  </a:lnTo>
                  <a:lnTo>
                    <a:pt x="390" y="409"/>
                  </a:lnTo>
                  <a:lnTo>
                    <a:pt x="411" y="389"/>
                  </a:lnTo>
                  <a:lnTo>
                    <a:pt x="427" y="365"/>
                  </a:lnTo>
                  <a:lnTo>
                    <a:pt x="440" y="339"/>
                  </a:lnTo>
                  <a:lnTo>
                    <a:pt x="448" y="311"/>
                  </a:lnTo>
                  <a:lnTo>
                    <a:pt x="450" y="280"/>
                  </a:lnTo>
                  <a:lnTo>
                    <a:pt x="448" y="250"/>
                  </a:lnTo>
                  <a:lnTo>
                    <a:pt x="440" y="222"/>
                  </a:lnTo>
                  <a:lnTo>
                    <a:pt x="427" y="195"/>
                  </a:lnTo>
                  <a:lnTo>
                    <a:pt x="411" y="172"/>
                  </a:lnTo>
                  <a:lnTo>
                    <a:pt x="390" y="151"/>
                  </a:lnTo>
                  <a:lnTo>
                    <a:pt x="367" y="135"/>
                  </a:lnTo>
                  <a:lnTo>
                    <a:pt x="340" y="123"/>
                  </a:lnTo>
                  <a:lnTo>
                    <a:pt x="311" y="114"/>
                  </a:lnTo>
                  <a:lnTo>
                    <a:pt x="282" y="111"/>
                  </a:lnTo>
                  <a:close/>
                  <a:moveTo>
                    <a:pt x="56" y="0"/>
                  </a:moveTo>
                  <a:lnTo>
                    <a:pt x="1295" y="0"/>
                  </a:lnTo>
                  <a:lnTo>
                    <a:pt x="1312" y="2"/>
                  </a:lnTo>
                  <a:lnTo>
                    <a:pt x="1328" y="10"/>
                  </a:lnTo>
                  <a:lnTo>
                    <a:pt x="1340" y="22"/>
                  </a:lnTo>
                  <a:lnTo>
                    <a:pt x="1348" y="38"/>
                  </a:lnTo>
                  <a:lnTo>
                    <a:pt x="1351" y="56"/>
                  </a:lnTo>
                  <a:lnTo>
                    <a:pt x="1351" y="673"/>
                  </a:lnTo>
                  <a:lnTo>
                    <a:pt x="1348" y="691"/>
                  </a:lnTo>
                  <a:lnTo>
                    <a:pt x="1340" y="707"/>
                  </a:lnTo>
                  <a:lnTo>
                    <a:pt x="1328" y="719"/>
                  </a:lnTo>
                  <a:lnTo>
                    <a:pt x="1312" y="726"/>
                  </a:lnTo>
                  <a:lnTo>
                    <a:pt x="1295" y="729"/>
                  </a:lnTo>
                  <a:lnTo>
                    <a:pt x="56" y="729"/>
                  </a:lnTo>
                  <a:lnTo>
                    <a:pt x="39" y="726"/>
                  </a:lnTo>
                  <a:lnTo>
                    <a:pt x="23" y="719"/>
                  </a:lnTo>
                  <a:lnTo>
                    <a:pt x="11" y="707"/>
                  </a:lnTo>
                  <a:lnTo>
                    <a:pt x="3" y="691"/>
                  </a:lnTo>
                  <a:lnTo>
                    <a:pt x="0" y="6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57"/>
            <p:cNvSpPr>
              <a:spLocks/>
            </p:cNvSpPr>
            <p:nvPr/>
          </p:nvSpPr>
          <p:spPr bwMode="auto">
            <a:xfrm>
              <a:off x="10160000" y="2927350"/>
              <a:ext cx="144463" cy="144462"/>
            </a:xfrm>
            <a:custGeom>
              <a:avLst/>
              <a:gdLst>
                <a:gd name="T0" fmla="*/ 315 w 822"/>
                <a:gd name="T1" fmla="*/ 0 h 820"/>
                <a:gd name="T2" fmla="*/ 371 w 822"/>
                <a:gd name="T3" fmla="*/ 3 h 820"/>
                <a:gd name="T4" fmla="*/ 424 w 822"/>
                <a:gd name="T5" fmla="*/ 11 h 820"/>
                <a:gd name="T6" fmla="*/ 475 w 822"/>
                <a:gd name="T7" fmla="*/ 25 h 820"/>
                <a:gd name="T8" fmla="*/ 525 w 822"/>
                <a:gd name="T9" fmla="*/ 45 h 820"/>
                <a:gd name="T10" fmla="*/ 571 w 822"/>
                <a:gd name="T11" fmla="*/ 68 h 820"/>
                <a:gd name="T12" fmla="*/ 615 w 822"/>
                <a:gd name="T13" fmla="*/ 97 h 820"/>
                <a:gd name="T14" fmla="*/ 655 w 822"/>
                <a:gd name="T15" fmla="*/ 129 h 820"/>
                <a:gd name="T16" fmla="*/ 692 w 822"/>
                <a:gd name="T17" fmla="*/ 166 h 820"/>
                <a:gd name="T18" fmla="*/ 725 w 822"/>
                <a:gd name="T19" fmla="*/ 206 h 820"/>
                <a:gd name="T20" fmla="*/ 752 w 822"/>
                <a:gd name="T21" fmla="*/ 250 h 820"/>
                <a:gd name="T22" fmla="*/ 777 w 822"/>
                <a:gd name="T23" fmla="*/ 296 h 820"/>
                <a:gd name="T24" fmla="*/ 796 w 822"/>
                <a:gd name="T25" fmla="*/ 345 h 820"/>
                <a:gd name="T26" fmla="*/ 811 w 822"/>
                <a:gd name="T27" fmla="*/ 396 h 820"/>
                <a:gd name="T28" fmla="*/ 819 w 822"/>
                <a:gd name="T29" fmla="*/ 450 h 820"/>
                <a:gd name="T30" fmla="*/ 822 w 822"/>
                <a:gd name="T31" fmla="*/ 505 h 820"/>
                <a:gd name="T32" fmla="*/ 820 w 822"/>
                <a:gd name="T33" fmla="*/ 555 h 820"/>
                <a:gd name="T34" fmla="*/ 812 w 822"/>
                <a:gd name="T35" fmla="*/ 604 h 820"/>
                <a:gd name="T36" fmla="*/ 800 w 822"/>
                <a:gd name="T37" fmla="*/ 651 h 820"/>
                <a:gd name="T38" fmla="*/ 784 w 822"/>
                <a:gd name="T39" fmla="*/ 697 h 820"/>
                <a:gd name="T40" fmla="*/ 764 w 822"/>
                <a:gd name="T41" fmla="*/ 740 h 820"/>
                <a:gd name="T42" fmla="*/ 739 w 822"/>
                <a:gd name="T43" fmla="*/ 781 h 820"/>
                <a:gd name="T44" fmla="*/ 711 w 822"/>
                <a:gd name="T45" fmla="*/ 820 h 820"/>
                <a:gd name="T46" fmla="*/ 0 w 822"/>
                <a:gd name="T47" fmla="*/ 110 h 820"/>
                <a:gd name="T48" fmla="*/ 39 w 822"/>
                <a:gd name="T49" fmla="*/ 82 h 820"/>
                <a:gd name="T50" fmla="*/ 80 w 822"/>
                <a:gd name="T51" fmla="*/ 58 h 820"/>
                <a:gd name="T52" fmla="*/ 123 w 822"/>
                <a:gd name="T53" fmla="*/ 37 h 820"/>
                <a:gd name="T54" fmla="*/ 168 w 822"/>
                <a:gd name="T55" fmla="*/ 21 h 820"/>
                <a:gd name="T56" fmla="*/ 216 w 822"/>
                <a:gd name="T57" fmla="*/ 9 h 820"/>
                <a:gd name="T58" fmla="*/ 265 w 822"/>
                <a:gd name="T59" fmla="*/ 2 h 820"/>
                <a:gd name="T60" fmla="*/ 315 w 822"/>
                <a:gd name="T6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2" h="820">
                  <a:moveTo>
                    <a:pt x="315" y="0"/>
                  </a:moveTo>
                  <a:lnTo>
                    <a:pt x="371" y="3"/>
                  </a:lnTo>
                  <a:lnTo>
                    <a:pt x="424" y="11"/>
                  </a:lnTo>
                  <a:lnTo>
                    <a:pt x="475" y="25"/>
                  </a:lnTo>
                  <a:lnTo>
                    <a:pt x="525" y="45"/>
                  </a:lnTo>
                  <a:lnTo>
                    <a:pt x="571" y="68"/>
                  </a:lnTo>
                  <a:lnTo>
                    <a:pt x="615" y="97"/>
                  </a:lnTo>
                  <a:lnTo>
                    <a:pt x="655" y="129"/>
                  </a:lnTo>
                  <a:lnTo>
                    <a:pt x="692" y="166"/>
                  </a:lnTo>
                  <a:lnTo>
                    <a:pt x="725" y="206"/>
                  </a:lnTo>
                  <a:lnTo>
                    <a:pt x="752" y="250"/>
                  </a:lnTo>
                  <a:lnTo>
                    <a:pt x="777" y="296"/>
                  </a:lnTo>
                  <a:lnTo>
                    <a:pt x="796" y="345"/>
                  </a:lnTo>
                  <a:lnTo>
                    <a:pt x="811" y="396"/>
                  </a:lnTo>
                  <a:lnTo>
                    <a:pt x="819" y="450"/>
                  </a:lnTo>
                  <a:lnTo>
                    <a:pt x="822" y="505"/>
                  </a:lnTo>
                  <a:lnTo>
                    <a:pt x="820" y="555"/>
                  </a:lnTo>
                  <a:lnTo>
                    <a:pt x="812" y="604"/>
                  </a:lnTo>
                  <a:lnTo>
                    <a:pt x="800" y="651"/>
                  </a:lnTo>
                  <a:lnTo>
                    <a:pt x="784" y="697"/>
                  </a:lnTo>
                  <a:lnTo>
                    <a:pt x="764" y="740"/>
                  </a:lnTo>
                  <a:lnTo>
                    <a:pt x="739" y="781"/>
                  </a:lnTo>
                  <a:lnTo>
                    <a:pt x="711" y="820"/>
                  </a:lnTo>
                  <a:lnTo>
                    <a:pt x="0" y="110"/>
                  </a:lnTo>
                  <a:lnTo>
                    <a:pt x="39" y="82"/>
                  </a:lnTo>
                  <a:lnTo>
                    <a:pt x="80" y="58"/>
                  </a:lnTo>
                  <a:lnTo>
                    <a:pt x="123" y="37"/>
                  </a:lnTo>
                  <a:lnTo>
                    <a:pt x="168" y="21"/>
                  </a:lnTo>
                  <a:lnTo>
                    <a:pt x="216" y="9"/>
                  </a:lnTo>
                  <a:lnTo>
                    <a:pt x="265" y="2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58"/>
            <p:cNvSpPr>
              <a:spLocks/>
            </p:cNvSpPr>
            <p:nvPr/>
          </p:nvSpPr>
          <p:spPr bwMode="auto">
            <a:xfrm>
              <a:off x="10274300" y="2778125"/>
              <a:ext cx="20638" cy="50800"/>
            </a:xfrm>
            <a:custGeom>
              <a:avLst/>
              <a:gdLst>
                <a:gd name="T0" fmla="*/ 9 w 113"/>
                <a:gd name="T1" fmla="*/ 0 h 281"/>
                <a:gd name="T2" fmla="*/ 103 w 113"/>
                <a:gd name="T3" fmla="*/ 0 h 281"/>
                <a:gd name="T4" fmla="*/ 106 w 113"/>
                <a:gd name="T5" fmla="*/ 1 h 281"/>
                <a:gd name="T6" fmla="*/ 110 w 113"/>
                <a:gd name="T7" fmla="*/ 3 h 281"/>
                <a:gd name="T8" fmla="*/ 112 w 113"/>
                <a:gd name="T9" fmla="*/ 6 h 281"/>
                <a:gd name="T10" fmla="*/ 113 w 113"/>
                <a:gd name="T11" fmla="*/ 9 h 281"/>
                <a:gd name="T12" fmla="*/ 113 w 113"/>
                <a:gd name="T13" fmla="*/ 272 h 281"/>
                <a:gd name="T14" fmla="*/ 112 w 113"/>
                <a:gd name="T15" fmla="*/ 275 h 281"/>
                <a:gd name="T16" fmla="*/ 110 w 113"/>
                <a:gd name="T17" fmla="*/ 278 h 281"/>
                <a:gd name="T18" fmla="*/ 106 w 113"/>
                <a:gd name="T19" fmla="*/ 280 h 281"/>
                <a:gd name="T20" fmla="*/ 103 w 113"/>
                <a:gd name="T21" fmla="*/ 281 h 281"/>
                <a:gd name="T22" fmla="*/ 9 w 113"/>
                <a:gd name="T23" fmla="*/ 281 h 281"/>
                <a:gd name="T24" fmla="*/ 6 w 113"/>
                <a:gd name="T25" fmla="*/ 280 h 281"/>
                <a:gd name="T26" fmla="*/ 3 w 113"/>
                <a:gd name="T27" fmla="*/ 278 h 281"/>
                <a:gd name="T28" fmla="*/ 1 w 113"/>
                <a:gd name="T29" fmla="*/ 275 h 281"/>
                <a:gd name="T30" fmla="*/ 0 w 113"/>
                <a:gd name="T31" fmla="*/ 272 h 281"/>
                <a:gd name="T32" fmla="*/ 0 w 113"/>
                <a:gd name="T33" fmla="*/ 9 h 281"/>
                <a:gd name="T34" fmla="*/ 1 w 113"/>
                <a:gd name="T35" fmla="*/ 6 h 281"/>
                <a:gd name="T36" fmla="*/ 3 w 113"/>
                <a:gd name="T37" fmla="*/ 3 h 281"/>
                <a:gd name="T38" fmla="*/ 6 w 113"/>
                <a:gd name="T39" fmla="*/ 1 h 281"/>
                <a:gd name="T40" fmla="*/ 9 w 113"/>
                <a:gd name="T41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281">
                  <a:moveTo>
                    <a:pt x="9" y="0"/>
                  </a:moveTo>
                  <a:lnTo>
                    <a:pt x="103" y="0"/>
                  </a:lnTo>
                  <a:lnTo>
                    <a:pt x="106" y="1"/>
                  </a:lnTo>
                  <a:lnTo>
                    <a:pt x="110" y="3"/>
                  </a:lnTo>
                  <a:lnTo>
                    <a:pt x="112" y="6"/>
                  </a:lnTo>
                  <a:lnTo>
                    <a:pt x="113" y="9"/>
                  </a:lnTo>
                  <a:lnTo>
                    <a:pt x="113" y="272"/>
                  </a:lnTo>
                  <a:lnTo>
                    <a:pt x="112" y="275"/>
                  </a:lnTo>
                  <a:lnTo>
                    <a:pt x="110" y="278"/>
                  </a:lnTo>
                  <a:lnTo>
                    <a:pt x="106" y="280"/>
                  </a:lnTo>
                  <a:lnTo>
                    <a:pt x="103" y="281"/>
                  </a:lnTo>
                  <a:lnTo>
                    <a:pt x="9" y="281"/>
                  </a:lnTo>
                  <a:lnTo>
                    <a:pt x="6" y="280"/>
                  </a:lnTo>
                  <a:lnTo>
                    <a:pt x="3" y="278"/>
                  </a:lnTo>
                  <a:lnTo>
                    <a:pt x="1" y="275"/>
                  </a:lnTo>
                  <a:lnTo>
                    <a:pt x="0" y="272"/>
                  </a:lnTo>
                  <a:lnTo>
                    <a:pt x="0" y="9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59"/>
            <p:cNvSpPr>
              <a:spLocks/>
            </p:cNvSpPr>
            <p:nvPr/>
          </p:nvSpPr>
          <p:spPr bwMode="auto">
            <a:xfrm>
              <a:off x="10126663" y="2960688"/>
              <a:ext cx="144463" cy="144462"/>
            </a:xfrm>
            <a:custGeom>
              <a:avLst/>
              <a:gdLst>
                <a:gd name="T0" fmla="*/ 111 w 822"/>
                <a:gd name="T1" fmla="*/ 0 h 820"/>
                <a:gd name="T2" fmla="*/ 822 w 822"/>
                <a:gd name="T3" fmla="*/ 709 h 820"/>
                <a:gd name="T4" fmla="*/ 783 w 822"/>
                <a:gd name="T5" fmla="*/ 737 h 820"/>
                <a:gd name="T6" fmla="*/ 742 w 822"/>
                <a:gd name="T7" fmla="*/ 761 h 820"/>
                <a:gd name="T8" fmla="*/ 699 w 822"/>
                <a:gd name="T9" fmla="*/ 781 h 820"/>
                <a:gd name="T10" fmla="*/ 653 w 822"/>
                <a:gd name="T11" fmla="*/ 798 h 820"/>
                <a:gd name="T12" fmla="*/ 606 w 822"/>
                <a:gd name="T13" fmla="*/ 810 h 820"/>
                <a:gd name="T14" fmla="*/ 557 w 822"/>
                <a:gd name="T15" fmla="*/ 817 h 820"/>
                <a:gd name="T16" fmla="*/ 506 w 822"/>
                <a:gd name="T17" fmla="*/ 820 h 820"/>
                <a:gd name="T18" fmla="*/ 451 w 822"/>
                <a:gd name="T19" fmla="*/ 817 h 820"/>
                <a:gd name="T20" fmla="*/ 398 w 822"/>
                <a:gd name="T21" fmla="*/ 808 h 820"/>
                <a:gd name="T22" fmla="*/ 347 w 822"/>
                <a:gd name="T23" fmla="*/ 793 h 820"/>
                <a:gd name="T24" fmla="*/ 297 w 822"/>
                <a:gd name="T25" fmla="*/ 775 h 820"/>
                <a:gd name="T26" fmla="*/ 251 w 822"/>
                <a:gd name="T27" fmla="*/ 751 h 820"/>
                <a:gd name="T28" fmla="*/ 207 w 822"/>
                <a:gd name="T29" fmla="*/ 722 h 820"/>
                <a:gd name="T30" fmla="*/ 167 w 822"/>
                <a:gd name="T31" fmla="*/ 689 h 820"/>
                <a:gd name="T32" fmla="*/ 130 w 822"/>
                <a:gd name="T33" fmla="*/ 653 h 820"/>
                <a:gd name="T34" fmla="*/ 97 w 822"/>
                <a:gd name="T35" fmla="*/ 612 h 820"/>
                <a:gd name="T36" fmla="*/ 69 w 822"/>
                <a:gd name="T37" fmla="*/ 569 h 820"/>
                <a:gd name="T38" fmla="*/ 45 w 822"/>
                <a:gd name="T39" fmla="*/ 523 h 820"/>
                <a:gd name="T40" fmla="*/ 26 w 822"/>
                <a:gd name="T41" fmla="*/ 474 h 820"/>
                <a:gd name="T42" fmla="*/ 11 w 822"/>
                <a:gd name="T43" fmla="*/ 423 h 820"/>
                <a:gd name="T44" fmla="*/ 3 w 822"/>
                <a:gd name="T45" fmla="*/ 369 h 820"/>
                <a:gd name="T46" fmla="*/ 0 w 822"/>
                <a:gd name="T47" fmla="*/ 315 h 820"/>
                <a:gd name="T48" fmla="*/ 2 w 822"/>
                <a:gd name="T49" fmla="*/ 264 h 820"/>
                <a:gd name="T50" fmla="*/ 10 w 822"/>
                <a:gd name="T51" fmla="*/ 215 h 820"/>
                <a:gd name="T52" fmla="*/ 21 w 822"/>
                <a:gd name="T53" fmla="*/ 168 h 820"/>
                <a:gd name="T54" fmla="*/ 38 w 822"/>
                <a:gd name="T55" fmla="*/ 123 h 820"/>
                <a:gd name="T56" fmla="*/ 58 w 822"/>
                <a:gd name="T57" fmla="*/ 79 h 820"/>
                <a:gd name="T58" fmla="*/ 83 w 822"/>
                <a:gd name="T59" fmla="*/ 38 h 820"/>
                <a:gd name="T60" fmla="*/ 111 w 822"/>
                <a:gd name="T6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2" h="820">
                  <a:moveTo>
                    <a:pt x="111" y="0"/>
                  </a:moveTo>
                  <a:lnTo>
                    <a:pt x="822" y="709"/>
                  </a:lnTo>
                  <a:lnTo>
                    <a:pt x="783" y="737"/>
                  </a:lnTo>
                  <a:lnTo>
                    <a:pt x="742" y="761"/>
                  </a:lnTo>
                  <a:lnTo>
                    <a:pt x="699" y="781"/>
                  </a:lnTo>
                  <a:lnTo>
                    <a:pt x="653" y="798"/>
                  </a:lnTo>
                  <a:lnTo>
                    <a:pt x="606" y="810"/>
                  </a:lnTo>
                  <a:lnTo>
                    <a:pt x="557" y="817"/>
                  </a:lnTo>
                  <a:lnTo>
                    <a:pt x="506" y="820"/>
                  </a:lnTo>
                  <a:lnTo>
                    <a:pt x="451" y="817"/>
                  </a:lnTo>
                  <a:lnTo>
                    <a:pt x="398" y="808"/>
                  </a:lnTo>
                  <a:lnTo>
                    <a:pt x="347" y="793"/>
                  </a:lnTo>
                  <a:lnTo>
                    <a:pt x="297" y="775"/>
                  </a:lnTo>
                  <a:lnTo>
                    <a:pt x="251" y="751"/>
                  </a:lnTo>
                  <a:lnTo>
                    <a:pt x="207" y="722"/>
                  </a:lnTo>
                  <a:lnTo>
                    <a:pt x="167" y="689"/>
                  </a:lnTo>
                  <a:lnTo>
                    <a:pt x="130" y="653"/>
                  </a:lnTo>
                  <a:lnTo>
                    <a:pt x="97" y="612"/>
                  </a:lnTo>
                  <a:lnTo>
                    <a:pt x="69" y="569"/>
                  </a:lnTo>
                  <a:lnTo>
                    <a:pt x="45" y="523"/>
                  </a:lnTo>
                  <a:lnTo>
                    <a:pt x="26" y="474"/>
                  </a:lnTo>
                  <a:lnTo>
                    <a:pt x="11" y="423"/>
                  </a:lnTo>
                  <a:lnTo>
                    <a:pt x="3" y="369"/>
                  </a:lnTo>
                  <a:lnTo>
                    <a:pt x="0" y="315"/>
                  </a:lnTo>
                  <a:lnTo>
                    <a:pt x="2" y="264"/>
                  </a:lnTo>
                  <a:lnTo>
                    <a:pt x="10" y="215"/>
                  </a:lnTo>
                  <a:lnTo>
                    <a:pt x="21" y="168"/>
                  </a:lnTo>
                  <a:lnTo>
                    <a:pt x="38" y="123"/>
                  </a:lnTo>
                  <a:lnTo>
                    <a:pt x="58" y="79"/>
                  </a:lnTo>
                  <a:lnTo>
                    <a:pt x="83" y="38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8" name="Group 867"/>
          <p:cNvGrpSpPr/>
          <p:nvPr/>
        </p:nvGrpSpPr>
        <p:grpSpPr>
          <a:xfrm>
            <a:off x="10943702" y="2673350"/>
            <a:ext cx="585788" cy="585788"/>
            <a:chOff x="10944225" y="2673350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0" name="Freeform 264"/>
            <p:cNvSpPr>
              <a:spLocks noEditPoints="1"/>
            </p:cNvSpPr>
            <p:nvPr/>
          </p:nvSpPr>
          <p:spPr bwMode="auto">
            <a:xfrm>
              <a:off x="10944225" y="2673350"/>
              <a:ext cx="585788" cy="585788"/>
            </a:xfrm>
            <a:custGeom>
              <a:avLst/>
              <a:gdLst>
                <a:gd name="T0" fmla="*/ 2953 w 3318"/>
                <a:gd name="T1" fmla="*/ 1981 h 3318"/>
                <a:gd name="T2" fmla="*/ 2883 w 3318"/>
                <a:gd name="T3" fmla="*/ 2134 h 3318"/>
                <a:gd name="T4" fmla="*/ 2891 w 3318"/>
                <a:gd name="T5" fmla="*/ 2327 h 3318"/>
                <a:gd name="T6" fmla="*/ 2973 w 3318"/>
                <a:gd name="T7" fmla="*/ 2463 h 3318"/>
                <a:gd name="T8" fmla="*/ 3090 w 3318"/>
                <a:gd name="T9" fmla="*/ 2477 h 3318"/>
                <a:gd name="T10" fmla="*/ 3181 w 3318"/>
                <a:gd name="T11" fmla="*/ 2361 h 3318"/>
                <a:gd name="T12" fmla="*/ 3206 w 3318"/>
                <a:gd name="T13" fmla="*/ 2172 h 3318"/>
                <a:gd name="T14" fmla="*/ 3150 w 3318"/>
                <a:gd name="T15" fmla="*/ 2004 h 3318"/>
                <a:gd name="T16" fmla="*/ 3042 w 3318"/>
                <a:gd name="T17" fmla="*/ 1935 h 3318"/>
                <a:gd name="T18" fmla="*/ 1349 w 3318"/>
                <a:gd name="T19" fmla="*/ 1981 h 3318"/>
                <a:gd name="T20" fmla="*/ 1279 w 3318"/>
                <a:gd name="T21" fmla="*/ 2134 h 3318"/>
                <a:gd name="T22" fmla="*/ 1288 w 3318"/>
                <a:gd name="T23" fmla="*/ 2327 h 3318"/>
                <a:gd name="T24" fmla="*/ 1369 w 3318"/>
                <a:gd name="T25" fmla="*/ 2463 h 3318"/>
                <a:gd name="T26" fmla="*/ 2846 w 3318"/>
                <a:gd name="T27" fmla="*/ 2488 h 3318"/>
                <a:gd name="T28" fmla="*/ 2788 w 3318"/>
                <a:gd name="T29" fmla="*/ 2366 h 3318"/>
                <a:gd name="T30" fmla="*/ 2766 w 3318"/>
                <a:gd name="T31" fmla="*/ 2252 h 3318"/>
                <a:gd name="T32" fmla="*/ 2778 w 3318"/>
                <a:gd name="T33" fmla="*/ 2094 h 3318"/>
                <a:gd name="T34" fmla="*/ 2813 w 3318"/>
                <a:gd name="T35" fmla="*/ 1992 h 3318"/>
                <a:gd name="T36" fmla="*/ 1770 w 3318"/>
                <a:gd name="T37" fmla="*/ 110 h 3318"/>
                <a:gd name="T38" fmla="*/ 1715 w 3318"/>
                <a:gd name="T39" fmla="*/ 165 h 3318"/>
                <a:gd name="T40" fmla="*/ 1767 w 3318"/>
                <a:gd name="T41" fmla="*/ 425 h 3318"/>
                <a:gd name="T42" fmla="*/ 1732 w 3318"/>
                <a:gd name="T43" fmla="*/ 494 h 3318"/>
                <a:gd name="T44" fmla="*/ 1759 w 3318"/>
                <a:gd name="T45" fmla="*/ 741 h 3318"/>
                <a:gd name="T46" fmla="*/ 1747 w 3318"/>
                <a:gd name="T47" fmla="*/ 818 h 3318"/>
                <a:gd name="T48" fmla="*/ 1747 w 3318"/>
                <a:gd name="T49" fmla="*/ 1061 h 3318"/>
                <a:gd name="T50" fmla="*/ 1759 w 3318"/>
                <a:gd name="T51" fmla="*/ 1138 h 3318"/>
                <a:gd name="T52" fmla="*/ 1732 w 3318"/>
                <a:gd name="T53" fmla="*/ 1385 h 3318"/>
                <a:gd name="T54" fmla="*/ 1767 w 3318"/>
                <a:gd name="T55" fmla="*/ 1455 h 3318"/>
                <a:gd name="T56" fmla="*/ 1715 w 3318"/>
                <a:gd name="T57" fmla="*/ 1825 h 3318"/>
                <a:gd name="T58" fmla="*/ 3111 w 3318"/>
                <a:gd name="T59" fmla="*/ 1837 h 3318"/>
                <a:gd name="T60" fmla="*/ 3172 w 3318"/>
                <a:gd name="T61" fmla="*/ 1869 h 3318"/>
                <a:gd name="T62" fmla="*/ 3208 w 3318"/>
                <a:gd name="T63" fmla="*/ 1659 h 3318"/>
                <a:gd name="T64" fmla="*/ 3153 w 3318"/>
                <a:gd name="T65" fmla="*/ 1603 h 3318"/>
                <a:gd name="T66" fmla="*/ 3208 w 3318"/>
                <a:gd name="T67" fmla="*/ 1548 h 3318"/>
                <a:gd name="T68" fmla="*/ 3155 w 3318"/>
                <a:gd name="T69" fmla="*/ 1289 h 3318"/>
                <a:gd name="T70" fmla="*/ 3190 w 3318"/>
                <a:gd name="T71" fmla="*/ 1219 h 3318"/>
                <a:gd name="T72" fmla="*/ 3163 w 3318"/>
                <a:gd name="T73" fmla="*/ 972 h 3318"/>
                <a:gd name="T74" fmla="*/ 3175 w 3318"/>
                <a:gd name="T75" fmla="*/ 895 h 3318"/>
                <a:gd name="T76" fmla="*/ 3175 w 3318"/>
                <a:gd name="T77" fmla="*/ 652 h 3318"/>
                <a:gd name="T78" fmla="*/ 3163 w 3318"/>
                <a:gd name="T79" fmla="*/ 576 h 3318"/>
                <a:gd name="T80" fmla="*/ 3190 w 3318"/>
                <a:gd name="T81" fmla="*/ 329 h 3318"/>
                <a:gd name="T82" fmla="*/ 3155 w 3318"/>
                <a:gd name="T83" fmla="*/ 259 h 3318"/>
                <a:gd name="T84" fmla="*/ 3208 w 3318"/>
                <a:gd name="T85" fmla="*/ 110 h 3318"/>
                <a:gd name="T86" fmla="*/ 3059 w 3318"/>
                <a:gd name="T87" fmla="*/ 163 h 3318"/>
                <a:gd name="T88" fmla="*/ 2989 w 3318"/>
                <a:gd name="T89" fmla="*/ 128 h 3318"/>
                <a:gd name="T90" fmla="*/ 2742 w 3318"/>
                <a:gd name="T91" fmla="*/ 155 h 3318"/>
                <a:gd name="T92" fmla="*/ 2666 w 3318"/>
                <a:gd name="T93" fmla="*/ 143 h 3318"/>
                <a:gd name="T94" fmla="*/ 2423 w 3318"/>
                <a:gd name="T95" fmla="*/ 143 h 3318"/>
                <a:gd name="T96" fmla="*/ 2346 w 3318"/>
                <a:gd name="T97" fmla="*/ 155 h 3318"/>
                <a:gd name="T98" fmla="*/ 2099 w 3318"/>
                <a:gd name="T99" fmla="*/ 128 h 3318"/>
                <a:gd name="T100" fmla="*/ 2029 w 3318"/>
                <a:gd name="T101" fmla="*/ 163 h 3318"/>
                <a:gd name="T102" fmla="*/ 1770 w 3318"/>
                <a:gd name="T103" fmla="*/ 110 h 3318"/>
                <a:gd name="T104" fmla="*/ 3308 w 3318"/>
                <a:gd name="T105" fmla="*/ 22 h 3318"/>
                <a:gd name="T106" fmla="*/ 3310 w 3318"/>
                <a:gd name="T107" fmla="*/ 2309 h 3318"/>
                <a:gd name="T108" fmla="*/ 3226 w 3318"/>
                <a:gd name="T109" fmla="*/ 2503 h 3318"/>
                <a:gd name="T110" fmla="*/ 3077 w 3318"/>
                <a:gd name="T111" fmla="*/ 2596 h 3318"/>
                <a:gd name="T112" fmla="*/ 1704 w 3318"/>
                <a:gd name="T113" fmla="*/ 3295 h 3318"/>
                <a:gd name="T114" fmla="*/ 38 w 3318"/>
                <a:gd name="T115" fmla="*/ 3315 h 3318"/>
                <a:gd name="T116" fmla="*/ 0 w 3318"/>
                <a:gd name="T117" fmla="*/ 55 h 3318"/>
                <a:gd name="T118" fmla="*/ 55 w 3318"/>
                <a:gd name="T119" fmla="*/ 0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8" h="3318">
                  <a:moveTo>
                    <a:pt x="3042" y="1935"/>
                  </a:moveTo>
                  <a:lnTo>
                    <a:pt x="3018" y="1938"/>
                  </a:lnTo>
                  <a:lnTo>
                    <a:pt x="2995" y="1947"/>
                  </a:lnTo>
                  <a:lnTo>
                    <a:pt x="2973" y="1961"/>
                  </a:lnTo>
                  <a:lnTo>
                    <a:pt x="2953" y="1981"/>
                  </a:lnTo>
                  <a:lnTo>
                    <a:pt x="2934" y="2004"/>
                  </a:lnTo>
                  <a:lnTo>
                    <a:pt x="2917" y="2032"/>
                  </a:lnTo>
                  <a:lnTo>
                    <a:pt x="2903" y="2062"/>
                  </a:lnTo>
                  <a:lnTo>
                    <a:pt x="2891" y="2096"/>
                  </a:lnTo>
                  <a:lnTo>
                    <a:pt x="2883" y="2134"/>
                  </a:lnTo>
                  <a:lnTo>
                    <a:pt x="2878" y="2172"/>
                  </a:lnTo>
                  <a:lnTo>
                    <a:pt x="2876" y="2212"/>
                  </a:lnTo>
                  <a:lnTo>
                    <a:pt x="2878" y="2252"/>
                  </a:lnTo>
                  <a:lnTo>
                    <a:pt x="2883" y="2291"/>
                  </a:lnTo>
                  <a:lnTo>
                    <a:pt x="2891" y="2327"/>
                  </a:lnTo>
                  <a:lnTo>
                    <a:pt x="2903" y="2361"/>
                  </a:lnTo>
                  <a:lnTo>
                    <a:pt x="2917" y="2392"/>
                  </a:lnTo>
                  <a:lnTo>
                    <a:pt x="2934" y="2419"/>
                  </a:lnTo>
                  <a:lnTo>
                    <a:pt x="2953" y="2443"/>
                  </a:lnTo>
                  <a:lnTo>
                    <a:pt x="2973" y="2463"/>
                  </a:lnTo>
                  <a:lnTo>
                    <a:pt x="2995" y="2477"/>
                  </a:lnTo>
                  <a:lnTo>
                    <a:pt x="3018" y="2486"/>
                  </a:lnTo>
                  <a:lnTo>
                    <a:pt x="3042" y="2489"/>
                  </a:lnTo>
                  <a:lnTo>
                    <a:pt x="3066" y="2486"/>
                  </a:lnTo>
                  <a:lnTo>
                    <a:pt x="3090" y="2477"/>
                  </a:lnTo>
                  <a:lnTo>
                    <a:pt x="3111" y="2463"/>
                  </a:lnTo>
                  <a:lnTo>
                    <a:pt x="3132" y="2443"/>
                  </a:lnTo>
                  <a:lnTo>
                    <a:pt x="3150" y="2419"/>
                  </a:lnTo>
                  <a:lnTo>
                    <a:pt x="3166" y="2392"/>
                  </a:lnTo>
                  <a:lnTo>
                    <a:pt x="3181" y="2361"/>
                  </a:lnTo>
                  <a:lnTo>
                    <a:pt x="3192" y="2327"/>
                  </a:lnTo>
                  <a:lnTo>
                    <a:pt x="3200" y="2291"/>
                  </a:lnTo>
                  <a:lnTo>
                    <a:pt x="3206" y="2252"/>
                  </a:lnTo>
                  <a:lnTo>
                    <a:pt x="3208" y="2212"/>
                  </a:lnTo>
                  <a:lnTo>
                    <a:pt x="3206" y="2172"/>
                  </a:lnTo>
                  <a:lnTo>
                    <a:pt x="3200" y="2134"/>
                  </a:lnTo>
                  <a:lnTo>
                    <a:pt x="3192" y="2096"/>
                  </a:lnTo>
                  <a:lnTo>
                    <a:pt x="3181" y="2062"/>
                  </a:lnTo>
                  <a:lnTo>
                    <a:pt x="3166" y="2032"/>
                  </a:lnTo>
                  <a:lnTo>
                    <a:pt x="3150" y="2004"/>
                  </a:lnTo>
                  <a:lnTo>
                    <a:pt x="3132" y="1981"/>
                  </a:lnTo>
                  <a:lnTo>
                    <a:pt x="3111" y="1961"/>
                  </a:lnTo>
                  <a:lnTo>
                    <a:pt x="3090" y="1947"/>
                  </a:lnTo>
                  <a:lnTo>
                    <a:pt x="3066" y="1938"/>
                  </a:lnTo>
                  <a:lnTo>
                    <a:pt x="3042" y="1935"/>
                  </a:lnTo>
                  <a:close/>
                  <a:moveTo>
                    <a:pt x="1438" y="1935"/>
                  </a:moveTo>
                  <a:lnTo>
                    <a:pt x="1414" y="1938"/>
                  </a:lnTo>
                  <a:lnTo>
                    <a:pt x="1391" y="1947"/>
                  </a:lnTo>
                  <a:lnTo>
                    <a:pt x="1369" y="1961"/>
                  </a:lnTo>
                  <a:lnTo>
                    <a:pt x="1349" y="1981"/>
                  </a:lnTo>
                  <a:lnTo>
                    <a:pt x="1329" y="2004"/>
                  </a:lnTo>
                  <a:lnTo>
                    <a:pt x="1313" y="2032"/>
                  </a:lnTo>
                  <a:lnTo>
                    <a:pt x="1299" y="2062"/>
                  </a:lnTo>
                  <a:lnTo>
                    <a:pt x="1288" y="2096"/>
                  </a:lnTo>
                  <a:lnTo>
                    <a:pt x="1279" y="2134"/>
                  </a:lnTo>
                  <a:lnTo>
                    <a:pt x="1274" y="2172"/>
                  </a:lnTo>
                  <a:lnTo>
                    <a:pt x="1272" y="2212"/>
                  </a:lnTo>
                  <a:lnTo>
                    <a:pt x="1274" y="2252"/>
                  </a:lnTo>
                  <a:lnTo>
                    <a:pt x="1279" y="2291"/>
                  </a:lnTo>
                  <a:lnTo>
                    <a:pt x="1288" y="2327"/>
                  </a:lnTo>
                  <a:lnTo>
                    <a:pt x="1299" y="2361"/>
                  </a:lnTo>
                  <a:lnTo>
                    <a:pt x="1313" y="2392"/>
                  </a:lnTo>
                  <a:lnTo>
                    <a:pt x="1329" y="2419"/>
                  </a:lnTo>
                  <a:lnTo>
                    <a:pt x="1349" y="2443"/>
                  </a:lnTo>
                  <a:lnTo>
                    <a:pt x="1369" y="2463"/>
                  </a:lnTo>
                  <a:lnTo>
                    <a:pt x="1391" y="2477"/>
                  </a:lnTo>
                  <a:lnTo>
                    <a:pt x="1414" y="2486"/>
                  </a:lnTo>
                  <a:lnTo>
                    <a:pt x="1438" y="2489"/>
                  </a:lnTo>
                  <a:lnTo>
                    <a:pt x="2847" y="2489"/>
                  </a:lnTo>
                  <a:lnTo>
                    <a:pt x="2846" y="2488"/>
                  </a:lnTo>
                  <a:lnTo>
                    <a:pt x="2829" y="2462"/>
                  </a:lnTo>
                  <a:lnTo>
                    <a:pt x="2813" y="2432"/>
                  </a:lnTo>
                  <a:lnTo>
                    <a:pt x="2813" y="2430"/>
                  </a:lnTo>
                  <a:lnTo>
                    <a:pt x="2799" y="2399"/>
                  </a:lnTo>
                  <a:lnTo>
                    <a:pt x="2788" y="2366"/>
                  </a:lnTo>
                  <a:lnTo>
                    <a:pt x="2787" y="2365"/>
                  </a:lnTo>
                  <a:lnTo>
                    <a:pt x="2778" y="2329"/>
                  </a:lnTo>
                  <a:lnTo>
                    <a:pt x="2772" y="2292"/>
                  </a:lnTo>
                  <a:lnTo>
                    <a:pt x="2771" y="2292"/>
                  </a:lnTo>
                  <a:lnTo>
                    <a:pt x="2766" y="2252"/>
                  </a:lnTo>
                  <a:lnTo>
                    <a:pt x="2765" y="2212"/>
                  </a:lnTo>
                  <a:lnTo>
                    <a:pt x="2766" y="2172"/>
                  </a:lnTo>
                  <a:lnTo>
                    <a:pt x="2771" y="2133"/>
                  </a:lnTo>
                  <a:lnTo>
                    <a:pt x="2772" y="2131"/>
                  </a:lnTo>
                  <a:lnTo>
                    <a:pt x="2778" y="2094"/>
                  </a:lnTo>
                  <a:lnTo>
                    <a:pt x="2787" y="2059"/>
                  </a:lnTo>
                  <a:lnTo>
                    <a:pt x="2788" y="2058"/>
                  </a:lnTo>
                  <a:lnTo>
                    <a:pt x="2799" y="2025"/>
                  </a:lnTo>
                  <a:lnTo>
                    <a:pt x="2813" y="1993"/>
                  </a:lnTo>
                  <a:lnTo>
                    <a:pt x="2813" y="1992"/>
                  </a:lnTo>
                  <a:lnTo>
                    <a:pt x="2829" y="1962"/>
                  </a:lnTo>
                  <a:lnTo>
                    <a:pt x="2846" y="1936"/>
                  </a:lnTo>
                  <a:lnTo>
                    <a:pt x="2847" y="1935"/>
                  </a:lnTo>
                  <a:lnTo>
                    <a:pt x="1438" y="1935"/>
                  </a:lnTo>
                  <a:close/>
                  <a:moveTo>
                    <a:pt x="1770" y="110"/>
                  </a:moveTo>
                  <a:lnTo>
                    <a:pt x="1767" y="128"/>
                  </a:lnTo>
                  <a:lnTo>
                    <a:pt x="1759" y="143"/>
                  </a:lnTo>
                  <a:lnTo>
                    <a:pt x="1747" y="155"/>
                  </a:lnTo>
                  <a:lnTo>
                    <a:pt x="1732" y="163"/>
                  </a:lnTo>
                  <a:lnTo>
                    <a:pt x="1715" y="165"/>
                  </a:lnTo>
                  <a:lnTo>
                    <a:pt x="1715" y="386"/>
                  </a:lnTo>
                  <a:lnTo>
                    <a:pt x="1732" y="389"/>
                  </a:lnTo>
                  <a:lnTo>
                    <a:pt x="1747" y="398"/>
                  </a:lnTo>
                  <a:lnTo>
                    <a:pt x="1759" y="410"/>
                  </a:lnTo>
                  <a:lnTo>
                    <a:pt x="1767" y="425"/>
                  </a:lnTo>
                  <a:lnTo>
                    <a:pt x="1770" y="442"/>
                  </a:lnTo>
                  <a:lnTo>
                    <a:pt x="1767" y="460"/>
                  </a:lnTo>
                  <a:lnTo>
                    <a:pt x="1759" y="475"/>
                  </a:lnTo>
                  <a:lnTo>
                    <a:pt x="1747" y="487"/>
                  </a:lnTo>
                  <a:lnTo>
                    <a:pt x="1732" y="494"/>
                  </a:lnTo>
                  <a:lnTo>
                    <a:pt x="1715" y="497"/>
                  </a:lnTo>
                  <a:lnTo>
                    <a:pt x="1715" y="719"/>
                  </a:lnTo>
                  <a:lnTo>
                    <a:pt x="1732" y="722"/>
                  </a:lnTo>
                  <a:lnTo>
                    <a:pt x="1747" y="730"/>
                  </a:lnTo>
                  <a:lnTo>
                    <a:pt x="1759" y="741"/>
                  </a:lnTo>
                  <a:lnTo>
                    <a:pt x="1767" y="757"/>
                  </a:lnTo>
                  <a:lnTo>
                    <a:pt x="1770" y="774"/>
                  </a:lnTo>
                  <a:lnTo>
                    <a:pt x="1767" y="791"/>
                  </a:lnTo>
                  <a:lnTo>
                    <a:pt x="1759" y="806"/>
                  </a:lnTo>
                  <a:lnTo>
                    <a:pt x="1747" y="818"/>
                  </a:lnTo>
                  <a:lnTo>
                    <a:pt x="1732" y="826"/>
                  </a:lnTo>
                  <a:lnTo>
                    <a:pt x="1715" y="829"/>
                  </a:lnTo>
                  <a:lnTo>
                    <a:pt x="1715" y="1051"/>
                  </a:lnTo>
                  <a:lnTo>
                    <a:pt x="1732" y="1054"/>
                  </a:lnTo>
                  <a:lnTo>
                    <a:pt x="1747" y="1061"/>
                  </a:lnTo>
                  <a:lnTo>
                    <a:pt x="1759" y="1073"/>
                  </a:lnTo>
                  <a:lnTo>
                    <a:pt x="1767" y="1088"/>
                  </a:lnTo>
                  <a:lnTo>
                    <a:pt x="1770" y="1106"/>
                  </a:lnTo>
                  <a:lnTo>
                    <a:pt x="1767" y="1123"/>
                  </a:lnTo>
                  <a:lnTo>
                    <a:pt x="1759" y="1138"/>
                  </a:lnTo>
                  <a:lnTo>
                    <a:pt x="1747" y="1150"/>
                  </a:lnTo>
                  <a:lnTo>
                    <a:pt x="1732" y="1158"/>
                  </a:lnTo>
                  <a:lnTo>
                    <a:pt x="1715" y="1161"/>
                  </a:lnTo>
                  <a:lnTo>
                    <a:pt x="1715" y="1382"/>
                  </a:lnTo>
                  <a:lnTo>
                    <a:pt x="1732" y="1385"/>
                  </a:lnTo>
                  <a:lnTo>
                    <a:pt x="1747" y="1393"/>
                  </a:lnTo>
                  <a:lnTo>
                    <a:pt x="1759" y="1405"/>
                  </a:lnTo>
                  <a:lnTo>
                    <a:pt x="1767" y="1420"/>
                  </a:lnTo>
                  <a:lnTo>
                    <a:pt x="1770" y="1437"/>
                  </a:lnTo>
                  <a:lnTo>
                    <a:pt x="1767" y="1455"/>
                  </a:lnTo>
                  <a:lnTo>
                    <a:pt x="1759" y="1470"/>
                  </a:lnTo>
                  <a:lnTo>
                    <a:pt x="1747" y="1482"/>
                  </a:lnTo>
                  <a:lnTo>
                    <a:pt x="1732" y="1490"/>
                  </a:lnTo>
                  <a:lnTo>
                    <a:pt x="1715" y="1492"/>
                  </a:lnTo>
                  <a:lnTo>
                    <a:pt x="1715" y="1825"/>
                  </a:lnTo>
                  <a:lnTo>
                    <a:pt x="3042" y="1825"/>
                  </a:lnTo>
                  <a:lnTo>
                    <a:pt x="3062" y="1826"/>
                  </a:lnTo>
                  <a:lnTo>
                    <a:pt x="3083" y="1830"/>
                  </a:lnTo>
                  <a:lnTo>
                    <a:pt x="3092" y="1831"/>
                  </a:lnTo>
                  <a:lnTo>
                    <a:pt x="3111" y="1837"/>
                  </a:lnTo>
                  <a:lnTo>
                    <a:pt x="3129" y="1844"/>
                  </a:lnTo>
                  <a:lnTo>
                    <a:pt x="3135" y="1847"/>
                  </a:lnTo>
                  <a:lnTo>
                    <a:pt x="3152" y="1856"/>
                  </a:lnTo>
                  <a:lnTo>
                    <a:pt x="3168" y="1866"/>
                  </a:lnTo>
                  <a:lnTo>
                    <a:pt x="3172" y="1869"/>
                  </a:lnTo>
                  <a:lnTo>
                    <a:pt x="3189" y="1883"/>
                  </a:lnTo>
                  <a:lnTo>
                    <a:pt x="3204" y="1897"/>
                  </a:lnTo>
                  <a:lnTo>
                    <a:pt x="3206" y="1899"/>
                  </a:lnTo>
                  <a:lnTo>
                    <a:pt x="3208" y="1900"/>
                  </a:lnTo>
                  <a:lnTo>
                    <a:pt x="3208" y="1659"/>
                  </a:lnTo>
                  <a:lnTo>
                    <a:pt x="3190" y="1655"/>
                  </a:lnTo>
                  <a:lnTo>
                    <a:pt x="3175" y="1648"/>
                  </a:lnTo>
                  <a:lnTo>
                    <a:pt x="3163" y="1636"/>
                  </a:lnTo>
                  <a:lnTo>
                    <a:pt x="3155" y="1621"/>
                  </a:lnTo>
                  <a:lnTo>
                    <a:pt x="3153" y="1603"/>
                  </a:lnTo>
                  <a:lnTo>
                    <a:pt x="3155" y="1586"/>
                  </a:lnTo>
                  <a:lnTo>
                    <a:pt x="3163" y="1571"/>
                  </a:lnTo>
                  <a:lnTo>
                    <a:pt x="3175" y="1559"/>
                  </a:lnTo>
                  <a:lnTo>
                    <a:pt x="3190" y="1551"/>
                  </a:lnTo>
                  <a:lnTo>
                    <a:pt x="3208" y="1548"/>
                  </a:lnTo>
                  <a:lnTo>
                    <a:pt x="3208" y="1327"/>
                  </a:lnTo>
                  <a:lnTo>
                    <a:pt x="3190" y="1324"/>
                  </a:lnTo>
                  <a:lnTo>
                    <a:pt x="3175" y="1316"/>
                  </a:lnTo>
                  <a:lnTo>
                    <a:pt x="3163" y="1304"/>
                  </a:lnTo>
                  <a:lnTo>
                    <a:pt x="3155" y="1289"/>
                  </a:lnTo>
                  <a:lnTo>
                    <a:pt x="3153" y="1272"/>
                  </a:lnTo>
                  <a:lnTo>
                    <a:pt x="3155" y="1254"/>
                  </a:lnTo>
                  <a:lnTo>
                    <a:pt x="3163" y="1239"/>
                  </a:lnTo>
                  <a:lnTo>
                    <a:pt x="3175" y="1227"/>
                  </a:lnTo>
                  <a:lnTo>
                    <a:pt x="3190" y="1219"/>
                  </a:lnTo>
                  <a:lnTo>
                    <a:pt x="3208" y="1217"/>
                  </a:lnTo>
                  <a:lnTo>
                    <a:pt x="3208" y="995"/>
                  </a:lnTo>
                  <a:lnTo>
                    <a:pt x="3190" y="992"/>
                  </a:lnTo>
                  <a:lnTo>
                    <a:pt x="3175" y="984"/>
                  </a:lnTo>
                  <a:lnTo>
                    <a:pt x="3163" y="972"/>
                  </a:lnTo>
                  <a:lnTo>
                    <a:pt x="3155" y="957"/>
                  </a:lnTo>
                  <a:lnTo>
                    <a:pt x="3153" y="940"/>
                  </a:lnTo>
                  <a:lnTo>
                    <a:pt x="3155" y="922"/>
                  </a:lnTo>
                  <a:lnTo>
                    <a:pt x="3163" y="907"/>
                  </a:lnTo>
                  <a:lnTo>
                    <a:pt x="3175" y="895"/>
                  </a:lnTo>
                  <a:lnTo>
                    <a:pt x="3190" y="888"/>
                  </a:lnTo>
                  <a:lnTo>
                    <a:pt x="3208" y="885"/>
                  </a:lnTo>
                  <a:lnTo>
                    <a:pt x="3208" y="663"/>
                  </a:lnTo>
                  <a:lnTo>
                    <a:pt x="3190" y="660"/>
                  </a:lnTo>
                  <a:lnTo>
                    <a:pt x="3175" y="652"/>
                  </a:lnTo>
                  <a:lnTo>
                    <a:pt x="3163" y="641"/>
                  </a:lnTo>
                  <a:lnTo>
                    <a:pt x="3155" y="625"/>
                  </a:lnTo>
                  <a:lnTo>
                    <a:pt x="3153" y="608"/>
                  </a:lnTo>
                  <a:lnTo>
                    <a:pt x="3155" y="591"/>
                  </a:lnTo>
                  <a:lnTo>
                    <a:pt x="3163" y="576"/>
                  </a:lnTo>
                  <a:lnTo>
                    <a:pt x="3175" y="564"/>
                  </a:lnTo>
                  <a:lnTo>
                    <a:pt x="3190" y="556"/>
                  </a:lnTo>
                  <a:lnTo>
                    <a:pt x="3208" y="553"/>
                  </a:lnTo>
                  <a:lnTo>
                    <a:pt x="3208" y="331"/>
                  </a:lnTo>
                  <a:lnTo>
                    <a:pt x="3190" y="329"/>
                  </a:lnTo>
                  <a:lnTo>
                    <a:pt x="3175" y="321"/>
                  </a:lnTo>
                  <a:lnTo>
                    <a:pt x="3163" y="309"/>
                  </a:lnTo>
                  <a:lnTo>
                    <a:pt x="3155" y="294"/>
                  </a:lnTo>
                  <a:lnTo>
                    <a:pt x="3153" y="276"/>
                  </a:lnTo>
                  <a:lnTo>
                    <a:pt x="3155" y="259"/>
                  </a:lnTo>
                  <a:lnTo>
                    <a:pt x="3163" y="244"/>
                  </a:lnTo>
                  <a:lnTo>
                    <a:pt x="3175" y="231"/>
                  </a:lnTo>
                  <a:lnTo>
                    <a:pt x="3190" y="223"/>
                  </a:lnTo>
                  <a:lnTo>
                    <a:pt x="3208" y="220"/>
                  </a:lnTo>
                  <a:lnTo>
                    <a:pt x="3208" y="110"/>
                  </a:lnTo>
                  <a:lnTo>
                    <a:pt x="3098" y="110"/>
                  </a:lnTo>
                  <a:lnTo>
                    <a:pt x="3095" y="128"/>
                  </a:lnTo>
                  <a:lnTo>
                    <a:pt x="3087" y="143"/>
                  </a:lnTo>
                  <a:lnTo>
                    <a:pt x="3074" y="155"/>
                  </a:lnTo>
                  <a:lnTo>
                    <a:pt x="3059" y="163"/>
                  </a:lnTo>
                  <a:lnTo>
                    <a:pt x="3042" y="165"/>
                  </a:lnTo>
                  <a:lnTo>
                    <a:pt x="3024" y="163"/>
                  </a:lnTo>
                  <a:lnTo>
                    <a:pt x="3009" y="155"/>
                  </a:lnTo>
                  <a:lnTo>
                    <a:pt x="2997" y="143"/>
                  </a:lnTo>
                  <a:lnTo>
                    <a:pt x="2989" y="128"/>
                  </a:lnTo>
                  <a:lnTo>
                    <a:pt x="2987" y="110"/>
                  </a:lnTo>
                  <a:lnTo>
                    <a:pt x="2765" y="110"/>
                  </a:lnTo>
                  <a:lnTo>
                    <a:pt x="2762" y="128"/>
                  </a:lnTo>
                  <a:lnTo>
                    <a:pt x="2754" y="143"/>
                  </a:lnTo>
                  <a:lnTo>
                    <a:pt x="2742" y="155"/>
                  </a:lnTo>
                  <a:lnTo>
                    <a:pt x="2727" y="163"/>
                  </a:lnTo>
                  <a:lnTo>
                    <a:pt x="2710" y="165"/>
                  </a:lnTo>
                  <a:lnTo>
                    <a:pt x="2693" y="163"/>
                  </a:lnTo>
                  <a:lnTo>
                    <a:pt x="2677" y="155"/>
                  </a:lnTo>
                  <a:lnTo>
                    <a:pt x="2666" y="143"/>
                  </a:lnTo>
                  <a:lnTo>
                    <a:pt x="2658" y="128"/>
                  </a:lnTo>
                  <a:lnTo>
                    <a:pt x="2655" y="110"/>
                  </a:lnTo>
                  <a:lnTo>
                    <a:pt x="2433" y="110"/>
                  </a:lnTo>
                  <a:lnTo>
                    <a:pt x="2430" y="128"/>
                  </a:lnTo>
                  <a:lnTo>
                    <a:pt x="2423" y="143"/>
                  </a:lnTo>
                  <a:lnTo>
                    <a:pt x="2411" y="155"/>
                  </a:lnTo>
                  <a:lnTo>
                    <a:pt x="2396" y="163"/>
                  </a:lnTo>
                  <a:lnTo>
                    <a:pt x="2378" y="165"/>
                  </a:lnTo>
                  <a:lnTo>
                    <a:pt x="2361" y="163"/>
                  </a:lnTo>
                  <a:lnTo>
                    <a:pt x="2346" y="155"/>
                  </a:lnTo>
                  <a:lnTo>
                    <a:pt x="2334" y="143"/>
                  </a:lnTo>
                  <a:lnTo>
                    <a:pt x="2326" y="128"/>
                  </a:lnTo>
                  <a:lnTo>
                    <a:pt x="2323" y="110"/>
                  </a:lnTo>
                  <a:lnTo>
                    <a:pt x="2101" y="110"/>
                  </a:lnTo>
                  <a:lnTo>
                    <a:pt x="2099" y="128"/>
                  </a:lnTo>
                  <a:lnTo>
                    <a:pt x="2091" y="143"/>
                  </a:lnTo>
                  <a:lnTo>
                    <a:pt x="2079" y="155"/>
                  </a:lnTo>
                  <a:lnTo>
                    <a:pt x="2064" y="163"/>
                  </a:lnTo>
                  <a:lnTo>
                    <a:pt x="2046" y="165"/>
                  </a:lnTo>
                  <a:lnTo>
                    <a:pt x="2029" y="163"/>
                  </a:lnTo>
                  <a:lnTo>
                    <a:pt x="2014" y="155"/>
                  </a:lnTo>
                  <a:lnTo>
                    <a:pt x="2002" y="143"/>
                  </a:lnTo>
                  <a:lnTo>
                    <a:pt x="1994" y="128"/>
                  </a:lnTo>
                  <a:lnTo>
                    <a:pt x="1991" y="110"/>
                  </a:lnTo>
                  <a:lnTo>
                    <a:pt x="1770" y="110"/>
                  </a:lnTo>
                  <a:close/>
                  <a:moveTo>
                    <a:pt x="55" y="0"/>
                  </a:moveTo>
                  <a:lnTo>
                    <a:pt x="3263" y="0"/>
                  </a:lnTo>
                  <a:lnTo>
                    <a:pt x="3281" y="2"/>
                  </a:lnTo>
                  <a:lnTo>
                    <a:pt x="3296" y="10"/>
                  </a:lnTo>
                  <a:lnTo>
                    <a:pt x="3308" y="22"/>
                  </a:lnTo>
                  <a:lnTo>
                    <a:pt x="3316" y="37"/>
                  </a:lnTo>
                  <a:lnTo>
                    <a:pt x="3318" y="55"/>
                  </a:lnTo>
                  <a:lnTo>
                    <a:pt x="3318" y="2212"/>
                  </a:lnTo>
                  <a:lnTo>
                    <a:pt x="3316" y="2261"/>
                  </a:lnTo>
                  <a:lnTo>
                    <a:pt x="3310" y="2309"/>
                  </a:lnTo>
                  <a:lnTo>
                    <a:pt x="3300" y="2353"/>
                  </a:lnTo>
                  <a:lnTo>
                    <a:pt x="3287" y="2395"/>
                  </a:lnTo>
                  <a:lnTo>
                    <a:pt x="3270" y="2434"/>
                  </a:lnTo>
                  <a:lnTo>
                    <a:pt x="3250" y="2471"/>
                  </a:lnTo>
                  <a:lnTo>
                    <a:pt x="3226" y="2503"/>
                  </a:lnTo>
                  <a:lnTo>
                    <a:pt x="3201" y="2531"/>
                  </a:lnTo>
                  <a:lnTo>
                    <a:pt x="3173" y="2554"/>
                  </a:lnTo>
                  <a:lnTo>
                    <a:pt x="3143" y="2573"/>
                  </a:lnTo>
                  <a:lnTo>
                    <a:pt x="3111" y="2587"/>
                  </a:lnTo>
                  <a:lnTo>
                    <a:pt x="3077" y="2596"/>
                  </a:lnTo>
                  <a:lnTo>
                    <a:pt x="3042" y="2599"/>
                  </a:lnTo>
                  <a:lnTo>
                    <a:pt x="1715" y="2599"/>
                  </a:lnTo>
                  <a:lnTo>
                    <a:pt x="1715" y="3263"/>
                  </a:lnTo>
                  <a:lnTo>
                    <a:pt x="1712" y="3280"/>
                  </a:lnTo>
                  <a:lnTo>
                    <a:pt x="1704" y="3295"/>
                  </a:lnTo>
                  <a:lnTo>
                    <a:pt x="1692" y="3307"/>
                  </a:lnTo>
                  <a:lnTo>
                    <a:pt x="1677" y="3315"/>
                  </a:lnTo>
                  <a:lnTo>
                    <a:pt x="1659" y="3318"/>
                  </a:lnTo>
                  <a:lnTo>
                    <a:pt x="55" y="3318"/>
                  </a:lnTo>
                  <a:lnTo>
                    <a:pt x="38" y="3315"/>
                  </a:lnTo>
                  <a:lnTo>
                    <a:pt x="22" y="3307"/>
                  </a:lnTo>
                  <a:lnTo>
                    <a:pt x="11" y="3295"/>
                  </a:lnTo>
                  <a:lnTo>
                    <a:pt x="3" y="3280"/>
                  </a:lnTo>
                  <a:lnTo>
                    <a:pt x="0" y="326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65"/>
            <p:cNvSpPr>
              <a:spLocks/>
            </p:cNvSpPr>
            <p:nvPr/>
          </p:nvSpPr>
          <p:spPr bwMode="auto">
            <a:xfrm>
              <a:off x="11266488" y="2713038"/>
              <a:ext cx="19050" cy="19050"/>
            </a:xfrm>
            <a:custGeom>
              <a:avLst/>
              <a:gdLst>
                <a:gd name="T0" fmla="*/ 55 w 109"/>
                <a:gd name="T1" fmla="*/ 0 h 111"/>
                <a:gd name="T2" fmla="*/ 72 w 109"/>
                <a:gd name="T3" fmla="*/ 3 h 111"/>
                <a:gd name="T4" fmla="*/ 87 w 109"/>
                <a:gd name="T5" fmla="*/ 11 h 111"/>
                <a:gd name="T6" fmla="*/ 99 w 109"/>
                <a:gd name="T7" fmla="*/ 24 h 111"/>
                <a:gd name="T8" fmla="*/ 107 w 109"/>
                <a:gd name="T9" fmla="*/ 39 h 111"/>
                <a:gd name="T10" fmla="*/ 109 w 109"/>
                <a:gd name="T11" fmla="*/ 56 h 111"/>
                <a:gd name="T12" fmla="*/ 107 w 109"/>
                <a:gd name="T13" fmla="*/ 74 h 111"/>
                <a:gd name="T14" fmla="*/ 99 w 109"/>
                <a:gd name="T15" fmla="*/ 89 h 111"/>
                <a:gd name="T16" fmla="*/ 87 w 109"/>
                <a:gd name="T17" fmla="*/ 101 h 111"/>
                <a:gd name="T18" fmla="*/ 72 w 109"/>
                <a:gd name="T19" fmla="*/ 108 h 111"/>
                <a:gd name="T20" fmla="*/ 55 w 109"/>
                <a:gd name="T21" fmla="*/ 111 h 111"/>
                <a:gd name="T22" fmla="*/ 37 w 109"/>
                <a:gd name="T23" fmla="*/ 108 h 111"/>
                <a:gd name="T24" fmla="*/ 22 w 109"/>
                <a:gd name="T25" fmla="*/ 101 h 111"/>
                <a:gd name="T26" fmla="*/ 10 w 109"/>
                <a:gd name="T27" fmla="*/ 89 h 111"/>
                <a:gd name="T28" fmla="*/ 2 w 109"/>
                <a:gd name="T29" fmla="*/ 74 h 111"/>
                <a:gd name="T30" fmla="*/ 0 w 109"/>
                <a:gd name="T31" fmla="*/ 56 h 111"/>
                <a:gd name="T32" fmla="*/ 2 w 109"/>
                <a:gd name="T33" fmla="*/ 39 h 111"/>
                <a:gd name="T34" fmla="*/ 10 w 109"/>
                <a:gd name="T35" fmla="*/ 24 h 111"/>
                <a:gd name="T36" fmla="*/ 22 w 109"/>
                <a:gd name="T37" fmla="*/ 11 h 111"/>
                <a:gd name="T38" fmla="*/ 37 w 109"/>
                <a:gd name="T39" fmla="*/ 3 h 111"/>
                <a:gd name="T40" fmla="*/ 55 w 109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4"/>
                  </a:lnTo>
                  <a:lnTo>
                    <a:pt x="107" y="39"/>
                  </a:lnTo>
                  <a:lnTo>
                    <a:pt x="109" y="56"/>
                  </a:lnTo>
                  <a:lnTo>
                    <a:pt x="107" y="74"/>
                  </a:lnTo>
                  <a:lnTo>
                    <a:pt x="99" y="89"/>
                  </a:lnTo>
                  <a:lnTo>
                    <a:pt x="87" y="101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66"/>
            <p:cNvSpPr>
              <a:spLocks/>
            </p:cNvSpPr>
            <p:nvPr/>
          </p:nvSpPr>
          <p:spPr bwMode="auto">
            <a:xfrm>
              <a:off x="11325225" y="2713038"/>
              <a:ext cx="19050" cy="19050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1 h 111"/>
                <a:gd name="T6" fmla="*/ 100 w 110"/>
                <a:gd name="T7" fmla="*/ 24 h 111"/>
                <a:gd name="T8" fmla="*/ 107 w 110"/>
                <a:gd name="T9" fmla="*/ 39 h 111"/>
                <a:gd name="T10" fmla="*/ 110 w 110"/>
                <a:gd name="T11" fmla="*/ 56 h 111"/>
                <a:gd name="T12" fmla="*/ 107 w 110"/>
                <a:gd name="T13" fmla="*/ 74 h 111"/>
                <a:gd name="T14" fmla="*/ 100 w 110"/>
                <a:gd name="T15" fmla="*/ 89 h 111"/>
                <a:gd name="T16" fmla="*/ 88 w 110"/>
                <a:gd name="T17" fmla="*/ 101 h 111"/>
                <a:gd name="T18" fmla="*/ 73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1 h 111"/>
                <a:gd name="T26" fmla="*/ 11 w 110"/>
                <a:gd name="T27" fmla="*/ 89 h 111"/>
                <a:gd name="T28" fmla="*/ 3 w 110"/>
                <a:gd name="T29" fmla="*/ 74 h 111"/>
                <a:gd name="T30" fmla="*/ 0 w 110"/>
                <a:gd name="T31" fmla="*/ 56 h 111"/>
                <a:gd name="T32" fmla="*/ 3 w 110"/>
                <a:gd name="T33" fmla="*/ 39 h 111"/>
                <a:gd name="T34" fmla="*/ 11 w 110"/>
                <a:gd name="T35" fmla="*/ 24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4"/>
                  </a:lnTo>
                  <a:lnTo>
                    <a:pt x="107" y="39"/>
                  </a:lnTo>
                  <a:lnTo>
                    <a:pt x="110" y="56"/>
                  </a:lnTo>
                  <a:lnTo>
                    <a:pt x="107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67"/>
            <p:cNvSpPr>
              <a:spLocks/>
            </p:cNvSpPr>
            <p:nvPr/>
          </p:nvSpPr>
          <p:spPr bwMode="auto">
            <a:xfrm>
              <a:off x="11383963" y="2713038"/>
              <a:ext cx="19050" cy="19050"/>
            </a:xfrm>
            <a:custGeom>
              <a:avLst/>
              <a:gdLst>
                <a:gd name="T0" fmla="*/ 55 w 110"/>
                <a:gd name="T1" fmla="*/ 0 h 111"/>
                <a:gd name="T2" fmla="*/ 72 w 110"/>
                <a:gd name="T3" fmla="*/ 3 h 111"/>
                <a:gd name="T4" fmla="*/ 87 w 110"/>
                <a:gd name="T5" fmla="*/ 11 h 111"/>
                <a:gd name="T6" fmla="*/ 99 w 110"/>
                <a:gd name="T7" fmla="*/ 24 h 111"/>
                <a:gd name="T8" fmla="*/ 107 w 110"/>
                <a:gd name="T9" fmla="*/ 39 h 111"/>
                <a:gd name="T10" fmla="*/ 110 w 110"/>
                <a:gd name="T11" fmla="*/ 56 h 111"/>
                <a:gd name="T12" fmla="*/ 107 w 110"/>
                <a:gd name="T13" fmla="*/ 74 h 111"/>
                <a:gd name="T14" fmla="*/ 99 w 110"/>
                <a:gd name="T15" fmla="*/ 89 h 111"/>
                <a:gd name="T16" fmla="*/ 87 w 110"/>
                <a:gd name="T17" fmla="*/ 101 h 111"/>
                <a:gd name="T18" fmla="*/ 72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1 h 111"/>
                <a:gd name="T26" fmla="*/ 11 w 110"/>
                <a:gd name="T27" fmla="*/ 89 h 111"/>
                <a:gd name="T28" fmla="*/ 3 w 110"/>
                <a:gd name="T29" fmla="*/ 74 h 111"/>
                <a:gd name="T30" fmla="*/ 0 w 110"/>
                <a:gd name="T31" fmla="*/ 56 h 111"/>
                <a:gd name="T32" fmla="*/ 3 w 110"/>
                <a:gd name="T33" fmla="*/ 39 h 111"/>
                <a:gd name="T34" fmla="*/ 11 w 110"/>
                <a:gd name="T35" fmla="*/ 24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4"/>
                  </a:lnTo>
                  <a:lnTo>
                    <a:pt x="107" y="39"/>
                  </a:lnTo>
                  <a:lnTo>
                    <a:pt x="110" y="56"/>
                  </a:lnTo>
                  <a:lnTo>
                    <a:pt x="107" y="74"/>
                  </a:lnTo>
                  <a:lnTo>
                    <a:pt x="99" y="89"/>
                  </a:lnTo>
                  <a:lnTo>
                    <a:pt x="87" y="101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68"/>
            <p:cNvSpPr>
              <a:spLocks/>
            </p:cNvSpPr>
            <p:nvPr/>
          </p:nvSpPr>
          <p:spPr bwMode="auto">
            <a:xfrm>
              <a:off x="11441113" y="2713038"/>
              <a:ext cx="20638" cy="19050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4 h 111"/>
                <a:gd name="T8" fmla="*/ 108 w 111"/>
                <a:gd name="T9" fmla="*/ 39 h 111"/>
                <a:gd name="T10" fmla="*/ 111 w 111"/>
                <a:gd name="T11" fmla="*/ 56 h 111"/>
                <a:gd name="T12" fmla="*/ 108 w 111"/>
                <a:gd name="T13" fmla="*/ 74 h 111"/>
                <a:gd name="T14" fmla="*/ 99 w 111"/>
                <a:gd name="T15" fmla="*/ 89 h 111"/>
                <a:gd name="T16" fmla="*/ 87 w 111"/>
                <a:gd name="T17" fmla="*/ 101 h 111"/>
                <a:gd name="T18" fmla="*/ 72 w 111"/>
                <a:gd name="T19" fmla="*/ 108 h 111"/>
                <a:gd name="T20" fmla="*/ 55 w 111"/>
                <a:gd name="T21" fmla="*/ 111 h 111"/>
                <a:gd name="T22" fmla="*/ 37 w 111"/>
                <a:gd name="T23" fmla="*/ 108 h 111"/>
                <a:gd name="T24" fmla="*/ 22 w 111"/>
                <a:gd name="T25" fmla="*/ 101 h 111"/>
                <a:gd name="T26" fmla="*/ 10 w 111"/>
                <a:gd name="T27" fmla="*/ 89 h 111"/>
                <a:gd name="T28" fmla="*/ 3 w 111"/>
                <a:gd name="T29" fmla="*/ 74 h 111"/>
                <a:gd name="T30" fmla="*/ 0 w 111"/>
                <a:gd name="T31" fmla="*/ 56 h 111"/>
                <a:gd name="T32" fmla="*/ 3 w 111"/>
                <a:gd name="T33" fmla="*/ 39 h 111"/>
                <a:gd name="T34" fmla="*/ 10 w 111"/>
                <a:gd name="T35" fmla="*/ 24 h 111"/>
                <a:gd name="T36" fmla="*/ 22 w 111"/>
                <a:gd name="T37" fmla="*/ 11 h 111"/>
                <a:gd name="T38" fmla="*/ 37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4"/>
                  </a:lnTo>
                  <a:lnTo>
                    <a:pt x="108" y="39"/>
                  </a:lnTo>
                  <a:lnTo>
                    <a:pt x="111" y="56"/>
                  </a:lnTo>
                  <a:lnTo>
                    <a:pt x="108" y="74"/>
                  </a:lnTo>
                  <a:lnTo>
                    <a:pt x="99" y="89"/>
                  </a:lnTo>
                  <a:lnTo>
                    <a:pt x="87" y="101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69"/>
            <p:cNvSpPr>
              <a:spLocks/>
            </p:cNvSpPr>
            <p:nvPr/>
          </p:nvSpPr>
          <p:spPr bwMode="auto">
            <a:xfrm>
              <a:off x="11295063" y="2741613"/>
              <a:ext cx="19050" cy="20638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2 h 111"/>
                <a:gd name="T6" fmla="*/ 100 w 110"/>
                <a:gd name="T7" fmla="*/ 24 h 111"/>
                <a:gd name="T8" fmla="*/ 108 w 110"/>
                <a:gd name="T9" fmla="*/ 39 h 111"/>
                <a:gd name="T10" fmla="*/ 110 w 110"/>
                <a:gd name="T11" fmla="*/ 56 h 111"/>
                <a:gd name="T12" fmla="*/ 108 w 110"/>
                <a:gd name="T13" fmla="*/ 74 h 111"/>
                <a:gd name="T14" fmla="*/ 100 w 110"/>
                <a:gd name="T15" fmla="*/ 89 h 111"/>
                <a:gd name="T16" fmla="*/ 88 w 110"/>
                <a:gd name="T17" fmla="*/ 101 h 111"/>
                <a:gd name="T18" fmla="*/ 73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1 h 111"/>
                <a:gd name="T26" fmla="*/ 11 w 110"/>
                <a:gd name="T27" fmla="*/ 89 h 111"/>
                <a:gd name="T28" fmla="*/ 3 w 110"/>
                <a:gd name="T29" fmla="*/ 74 h 111"/>
                <a:gd name="T30" fmla="*/ 0 w 110"/>
                <a:gd name="T31" fmla="*/ 56 h 111"/>
                <a:gd name="T32" fmla="*/ 3 w 110"/>
                <a:gd name="T33" fmla="*/ 39 h 111"/>
                <a:gd name="T34" fmla="*/ 11 w 110"/>
                <a:gd name="T35" fmla="*/ 24 h 111"/>
                <a:gd name="T36" fmla="*/ 23 w 110"/>
                <a:gd name="T37" fmla="*/ 12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70"/>
            <p:cNvSpPr>
              <a:spLocks/>
            </p:cNvSpPr>
            <p:nvPr/>
          </p:nvSpPr>
          <p:spPr bwMode="auto">
            <a:xfrm>
              <a:off x="11266488" y="2771775"/>
              <a:ext cx="19050" cy="19050"/>
            </a:xfrm>
            <a:custGeom>
              <a:avLst/>
              <a:gdLst>
                <a:gd name="T0" fmla="*/ 55 w 109"/>
                <a:gd name="T1" fmla="*/ 0 h 110"/>
                <a:gd name="T2" fmla="*/ 72 w 109"/>
                <a:gd name="T3" fmla="*/ 3 h 110"/>
                <a:gd name="T4" fmla="*/ 87 w 109"/>
                <a:gd name="T5" fmla="*/ 11 h 110"/>
                <a:gd name="T6" fmla="*/ 99 w 109"/>
                <a:gd name="T7" fmla="*/ 23 h 110"/>
                <a:gd name="T8" fmla="*/ 107 w 109"/>
                <a:gd name="T9" fmla="*/ 38 h 110"/>
                <a:gd name="T10" fmla="*/ 109 w 109"/>
                <a:gd name="T11" fmla="*/ 55 h 110"/>
                <a:gd name="T12" fmla="*/ 107 w 109"/>
                <a:gd name="T13" fmla="*/ 72 h 110"/>
                <a:gd name="T14" fmla="*/ 99 w 109"/>
                <a:gd name="T15" fmla="*/ 88 h 110"/>
                <a:gd name="T16" fmla="*/ 87 w 109"/>
                <a:gd name="T17" fmla="*/ 99 h 110"/>
                <a:gd name="T18" fmla="*/ 72 w 109"/>
                <a:gd name="T19" fmla="*/ 107 h 110"/>
                <a:gd name="T20" fmla="*/ 55 w 109"/>
                <a:gd name="T21" fmla="*/ 110 h 110"/>
                <a:gd name="T22" fmla="*/ 37 w 109"/>
                <a:gd name="T23" fmla="*/ 107 h 110"/>
                <a:gd name="T24" fmla="*/ 22 w 109"/>
                <a:gd name="T25" fmla="*/ 99 h 110"/>
                <a:gd name="T26" fmla="*/ 10 w 109"/>
                <a:gd name="T27" fmla="*/ 88 h 110"/>
                <a:gd name="T28" fmla="*/ 2 w 109"/>
                <a:gd name="T29" fmla="*/ 72 h 110"/>
                <a:gd name="T30" fmla="*/ 0 w 109"/>
                <a:gd name="T31" fmla="*/ 55 h 110"/>
                <a:gd name="T32" fmla="*/ 2 w 109"/>
                <a:gd name="T33" fmla="*/ 38 h 110"/>
                <a:gd name="T34" fmla="*/ 10 w 109"/>
                <a:gd name="T35" fmla="*/ 23 h 110"/>
                <a:gd name="T36" fmla="*/ 22 w 109"/>
                <a:gd name="T37" fmla="*/ 11 h 110"/>
                <a:gd name="T38" fmla="*/ 37 w 109"/>
                <a:gd name="T39" fmla="*/ 3 h 110"/>
                <a:gd name="T40" fmla="*/ 55 w 109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09" y="55"/>
                  </a:lnTo>
                  <a:lnTo>
                    <a:pt x="107" y="72"/>
                  </a:lnTo>
                  <a:lnTo>
                    <a:pt x="99" y="88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71"/>
            <p:cNvSpPr>
              <a:spLocks/>
            </p:cNvSpPr>
            <p:nvPr/>
          </p:nvSpPr>
          <p:spPr bwMode="auto">
            <a:xfrm>
              <a:off x="11325225" y="2771775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1 h 110"/>
                <a:gd name="T6" fmla="*/ 100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2 h 110"/>
                <a:gd name="T14" fmla="*/ 100 w 110"/>
                <a:gd name="T15" fmla="*/ 88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8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100" y="88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72"/>
            <p:cNvSpPr>
              <a:spLocks/>
            </p:cNvSpPr>
            <p:nvPr/>
          </p:nvSpPr>
          <p:spPr bwMode="auto">
            <a:xfrm>
              <a:off x="11353800" y="2741613"/>
              <a:ext cx="19050" cy="20638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2 h 111"/>
                <a:gd name="T6" fmla="*/ 100 w 110"/>
                <a:gd name="T7" fmla="*/ 24 h 111"/>
                <a:gd name="T8" fmla="*/ 107 w 110"/>
                <a:gd name="T9" fmla="*/ 39 h 111"/>
                <a:gd name="T10" fmla="*/ 110 w 110"/>
                <a:gd name="T11" fmla="*/ 56 h 111"/>
                <a:gd name="T12" fmla="*/ 107 w 110"/>
                <a:gd name="T13" fmla="*/ 74 h 111"/>
                <a:gd name="T14" fmla="*/ 100 w 110"/>
                <a:gd name="T15" fmla="*/ 89 h 111"/>
                <a:gd name="T16" fmla="*/ 88 w 110"/>
                <a:gd name="T17" fmla="*/ 101 h 111"/>
                <a:gd name="T18" fmla="*/ 73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1 h 111"/>
                <a:gd name="T26" fmla="*/ 11 w 110"/>
                <a:gd name="T27" fmla="*/ 89 h 111"/>
                <a:gd name="T28" fmla="*/ 3 w 110"/>
                <a:gd name="T29" fmla="*/ 74 h 111"/>
                <a:gd name="T30" fmla="*/ 0 w 110"/>
                <a:gd name="T31" fmla="*/ 56 h 111"/>
                <a:gd name="T32" fmla="*/ 3 w 110"/>
                <a:gd name="T33" fmla="*/ 39 h 111"/>
                <a:gd name="T34" fmla="*/ 11 w 110"/>
                <a:gd name="T35" fmla="*/ 24 h 111"/>
                <a:gd name="T36" fmla="*/ 23 w 110"/>
                <a:gd name="T37" fmla="*/ 12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0" y="24"/>
                  </a:lnTo>
                  <a:lnTo>
                    <a:pt x="107" y="39"/>
                  </a:lnTo>
                  <a:lnTo>
                    <a:pt x="110" y="56"/>
                  </a:lnTo>
                  <a:lnTo>
                    <a:pt x="107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73"/>
            <p:cNvSpPr>
              <a:spLocks/>
            </p:cNvSpPr>
            <p:nvPr/>
          </p:nvSpPr>
          <p:spPr bwMode="auto">
            <a:xfrm>
              <a:off x="11412538" y="2741613"/>
              <a:ext cx="19050" cy="20638"/>
            </a:xfrm>
            <a:custGeom>
              <a:avLst/>
              <a:gdLst>
                <a:gd name="T0" fmla="*/ 55 w 110"/>
                <a:gd name="T1" fmla="*/ 0 h 111"/>
                <a:gd name="T2" fmla="*/ 72 w 110"/>
                <a:gd name="T3" fmla="*/ 3 h 111"/>
                <a:gd name="T4" fmla="*/ 87 w 110"/>
                <a:gd name="T5" fmla="*/ 12 h 111"/>
                <a:gd name="T6" fmla="*/ 99 w 110"/>
                <a:gd name="T7" fmla="*/ 24 h 111"/>
                <a:gd name="T8" fmla="*/ 107 w 110"/>
                <a:gd name="T9" fmla="*/ 39 h 111"/>
                <a:gd name="T10" fmla="*/ 110 w 110"/>
                <a:gd name="T11" fmla="*/ 56 h 111"/>
                <a:gd name="T12" fmla="*/ 107 w 110"/>
                <a:gd name="T13" fmla="*/ 74 h 111"/>
                <a:gd name="T14" fmla="*/ 99 w 110"/>
                <a:gd name="T15" fmla="*/ 89 h 111"/>
                <a:gd name="T16" fmla="*/ 87 w 110"/>
                <a:gd name="T17" fmla="*/ 101 h 111"/>
                <a:gd name="T18" fmla="*/ 72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2 w 110"/>
                <a:gd name="T25" fmla="*/ 101 h 111"/>
                <a:gd name="T26" fmla="*/ 11 w 110"/>
                <a:gd name="T27" fmla="*/ 89 h 111"/>
                <a:gd name="T28" fmla="*/ 3 w 110"/>
                <a:gd name="T29" fmla="*/ 74 h 111"/>
                <a:gd name="T30" fmla="*/ 0 w 110"/>
                <a:gd name="T31" fmla="*/ 56 h 111"/>
                <a:gd name="T32" fmla="*/ 3 w 110"/>
                <a:gd name="T33" fmla="*/ 39 h 111"/>
                <a:gd name="T34" fmla="*/ 11 w 110"/>
                <a:gd name="T35" fmla="*/ 24 h 111"/>
                <a:gd name="T36" fmla="*/ 22 w 110"/>
                <a:gd name="T37" fmla="*/ 12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2" y="3"/>
                  </a:lnTo>
                  <a:lnTo>
                    <a:pt x="87" y="12"/>
                  </a:lnTo>
                  <a:lnTo>
                    <a:pt x="99" y="24"/>
                  </a:lnTo>
                  <a:lnTo>
                    <a:pt x="107" y="39"/>
                  </a:lnTo>
                  <a:lnTo>
                    <a:pt x="110" y="56"/>
                  </a:lnTo>
                  <a:lnTo>
                    <a:pt x="107" y="74"/>
                  </a:lnTo>
                  <a:lnTo>
                    <a:pt x="99" y="89"/>
                  </a:lnTo>
                  <a:lnTo>
                    <a:pt x="87" y="101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74"/>
            <p:cNvSpPr>
              <a:spLocks/>
            </p:cNvSpPr>
            <p:nvPr/>
          </p:nvSpPr>
          <p:spPr bwMode="auto">
            <a:xfrm>
              <a:off x="11471275" y="2741613"/>
              <a:ext cx="19050" cy="20638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2 h 111"/>
                <a:gd name="T6" fmla="*/ 100 w 111"/>
                <a:gd name="T7" fmla="*/ 24 h 111"/>
                <a:gd name="T8" fmla="*/ 108 w 111"/>
                <a:gd name="T9" fmla="*/ 39 h 111"/>
                <a:gd name="T10" fmla="*/ 111 w 111"/>
                <a:gd name="T11" fmla="*/ 56 h 111"/>
                <a:gd name="T12" fmla="*/ 108 w 111"/>
                <a:gd name="T13" fmla="*/ 74 h 111"/>
                <a:gd name="T14" fmla="*/ 100 w 111"/>
                <a:gd name="T15" fmla="*/ 89 h 111"/>
                <a:gd name="T16" fmla="*/ 87 w 111"/>
                <a:gd name="T17" fmla="*/ 101 h 111"/>
                <a:gd name="T18" fmla="*/ 72 w 111"/>
                <a:gd name="T19" fmla="*/ 108 h 111"/>
                <a:gd name="T20" fmla="*/ 55 w 111"/>
                <a:gd name="T21" fmla="*/ 111 h 111"/>
                <a:gd name="T22" fmla="*/ 37 w 111"/>
                <a:gd name="T23" fmla="*/ 108 h 111"/>
                <a:gd name="T24" fmla="*/ 22 w 111"/>
                <a:gd name="T25" fmla="*/ 101 h 111"/>
                <a:gd name="T26" fmla="*/ 10 w 111"/>
                <a:gd name="T27" fmla="*/ 89 h 111"/>
                <a:gd name="T28" fmla="*/ 2 w 111"/>
                <a:gd name="T29" fmla="*/ 74 h 111"/>
                <a:gd name="T30" fmla="*/ 0 w 111"/>
                <a:gd name="T31" fmla="*/ 56 h 111"/>
                <a:gd name="T32" fmla="*/ 2 w 111"/>
                <a:gd name="T33" fmla="*/ 39 h 111"/>
                <a:gd name="T34" fmla="*/ 10 w 111"/>
                <a:gd name="T35" fmla="*/ 24 h 111"/>
                <a:gd name="T36" fmla="*/ 22 w 111"/>
                <a:gd name="T37" fmla="*/ 12 h 111"/>
                <a:gd name="T38" fmla="*/ 37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2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1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7" y="101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75"/>
            <p:cNvSpPr>
              <a:spLocks/>
            </p:cNvSpPr>
            <p:nvPr/>
          </p:nvSpPr>
          <p:spPr bwMode="auto">
            <a:xfrm>
              <a:off x="11383963" y="2771775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3 h 110"/>
                <a:gd name="T4" fmla="*/ 87 w 110"/>
                <a:gd name="T5" fmla="*/ 11 h 110"/>
                <a:gd name="T6" fmla="*/ 99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2 h 110"/>
                <a:gd name="T14" fmla="*/ 99 w 110"/>
                <a:gd name="T15" fmla="*/ 88 h 110"/>
                <a:gd name="T16" fmla="*/ 87 w 110"/>
                <a:gd name="T17" fmla="*/ 99 h 110"/>
                <a:gd name="T18" fmla="*/ 72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8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99" y="88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76"/>
            <p:cNvSpPr>
              <a:spLocks/>
            </p:cNvSpPr>
            <p:nvPr/>
          </p:nvSpPr>
          <p:spPr bwMode="auto">
            <a:xfrm>
              <a:off x="11441113" y="2771775"/>
              <a:ext cx="20638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3 h 110"/>
                <a:gd name="T4" fmla="*/ 87 w 111"/>
                <a:gd name="T5" fmla="*/ 11 h 110"/>
                <a:gd name="T6" fmla="*/ 99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2 h 110"/>
                <a:gd name="T14" fmla="*/ 99 w 111"/>
                <a:gd name="T15" fmla="*/ 88 h 110"/>
                <a:gd name="T16" fmla="*/ 87 w 111"/>
                <a:gd name="T17" fmla="*/ 99 h 110"/>
                <a:gd name="T18" fmla="*/ 72 w 111"/>
                <a:gd name="T19" fmla="*/ 107 h 110"/>
                <a:gd name="T20" fmla="*/ 55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8 h 110"/>
                <a:gd name="T28" fmla="*/ 3 w 111"/>
                <a:gd name="T29" fmla="*/ 72 h 110"/>
                <a:gd name="T30" fmla="*/ 0 w 111"/>
                <a:gd name="T31" fmla="*/ 55 h 110"/>
                <a:gd name="T32" fmla="*/ 3 w 111"/>
                <a:gd name="T33" fmla="*/ 38 h 110"/>
                <a:gd name="T34" fmla="*/ 10 w 111"/>
                <a:gd name="T35" fmla="*/ 23 h 110"/>
                <a:gd name="T36" fmla="*/ 22 w 111"/>
                <a:gd name="T37" fmla="*/ 11 h 110"/>
                <a:gd name="T38" fmla="*/ 37 w 111"/>
                <a:gd name="T39" fmla="*/ 3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99" y="88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77"/>
            <p:cNvSpPr>
              <a:spLocks/>
            </p:cNvSpPr>
            <p:nvPr/>
          </p:nvSpPr>
          <p:spPr bwMode="auto">
            <a:xfrm>
              <a:off x="11295063" y="2800350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1 h 110"/>
                <a:gd name="T6" fmla="*/ 100 w 110"/>
                <a:gd name="T7" fmla="*/ 23 h 110"/>
                <a:gd name="T8" fmla="*/ 108 w 110"/>
                <a:gd name="T9" fmla="*/ 38 h 110"/>
                <a:gd name="T10" fmla="*/ 110 w 110"/>
                <a:gd name="T11" fmla="*/ 55 h 110"/>
                <a:gd name="T12" fmla="*/ 108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5"/>
                  </a:lnTo>
                  <a:lnTo>
                    <a:pt x="108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78"/>
            <p:cNvSpPr>
              <a:spLocks/>
            </p:cNvSpPr>
            <p:nvPr/>
          </p:nvSpPr>
          <p:spPr bwMode="auto">
            <a:xfrm>
              <a:off x="11266488" y="2830513"/>
              <a:ext cx="19050" cy="19050"/>
            </a:xfrm>
            <a:custGeom>
              <a:avLst/>
              <a:gdLst>
                <a:gd name="T0" fmla="*/ 55 w 109"/>
                <a:gd name="T1" fmla="*/ 0 h 110"/>
                <a:gd name="T2" fmla="*/ 72 w 109"/>
                <a:gd name="T3" fmla="*/ 3 h 110"/>
                <a:gd name="T4" fmla="*/ 87 w 109"/>
                <a:gd name="T5" fmla="*/ 10 h 110"/>
                <a:gd name="T6" fmla="*/ 99 w 109"/>
                <a:gd name="T7" fmla="*/ 22 h 110"/>
                <a:gd name="T8" fmla="*/ 107 w 109"/>
                <a:gd name="T9" fmla="*/ 37 h 110"/>
                <a:gd name="T10" fmla="*/ 109 w 109"/>
                <a:gd name="T11" fmla="*/ 55 h 110"/>
                <a:gd name="T12" fmla="*/ 107 w 109"/>
                <a:gd name="T13" fmla="*/ 72 h 110"/>
                <a:gd name="T14" fmla="*/ 99 w 109"/>
                <a:gd name="T15" fmla="*/ 87 h 110"/>
                <a:gd name="T16" fmla="*/ 87 w 109"/>
                <a:gd name="T17" fmla="*/ 99 h 110"/>
                <a:gd name="T18" fmla="*/ 72 w 109"/>
                <a:gd name="T19" fmla="*/ 107 h 110"/>
                <a:gd name="T20" fmla="*/ 55 w 109"/>
                <a:gd name="T21" fmla="*/ 110 h 110"/>
                <a:gd name="T22" fmla="*/ 37 w 109"/>
                <a:gd name="T23" fmla="*/ 107 h 110"/>
                <a:gd name="T24" fmla="*/ 22 w 109"/>
                <a:gd name="T25" fmla="*/ 99 h 110"/>
                <a:gd name="T26" fmla="*/ 10 w 109"/>
                <a:gd name="T27" fmla="*/ 87 h 110"/>
                <a:gd name="T28" fmla="*/ 2 w 109"/>
                <a:gd name="T29" fmla="*/ 72 h 110"/>
                <a:gd name="T30" fmla="*/ 0 w 109"/>
                <a:gd name="T31" fmla="*/ 55 h 110"/>
                <a:gd name="T32" fmla="*/ 2 w 109"/>
                <a:gd name="T33" fmla="*/ 37 h 110"/>
                <a:gd name="T34" fmla="*/ 10 w 109"/>
                <a:gd name="T35" fmla="*/ 22 h 110"/>
                <a:gd name="T36" fmla="*/ 22 w 109"/>
                <a:gd name="T37" fmla="*/ 10 h 110"/>
                <a:gd name="T38" fmla="*/ 37 w 109"/>
                <a:gd name="T39" fmla="*/ 3 h 110"/>
                <a:gd name="T40" fmla="*/ 55 w 109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0">
                  <a:moveTo>
                    <a:pt x="55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09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79"/>
            <p:cNvSpPr>
              <a:spLocks/>
            </p:cNvSpPr>
            <p:nvPr/>
          </p:nvSpPr>
          <p:spPr bwMode="auto">
            <a:xfrm>
              <a:off x="11325225" y="2830513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0 h 110"/>
                <a:gd name="T6" fmla="*/ 100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80"/>
            <p:cNvSpPr>
              <a:spLocks/>
            </p:cNvSpPr>
            <p:nvPr/>
          </p:nvSpPr>
          <p:spPr bwMode="auto">
            <a:xfrm>
              <a:off x="11353800" y="2800350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1 h 110"/>
                <a:gd name="T6" fmla="*/ 100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81"/>
            <p:cNvSpPr>
              <a:spLocks/>
            </p:cNvSpPr>
            <p:nvPr/>
          </p:nvSpPr>
          <p:spPr bwMode="auto">
            <a:xfrm>
              <a:off x="11412538" y="2800350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3 h 110"/>
                <a:gd name="T4" fmla="*/ 87 w 110"/>
                <a:gd name="T5" fmla="*/ 11 h 110"/>
                <a:gd name="T6" fmla="*/ 99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2 h 110"/>
                <a:gd name="T14" fmla="*/ 99 w 110"/>
                <a:gd name="T15" fmla="*/ 87 h 110"/>
                <a:gd name="T16" fmla="*/ 87 w 110"/>
                <a:gd name="T17" fmla="*/ 99 h 110"/>
                <a:gd name="T18" fmla="*/ 72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2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2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2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82"/>
            <p:cNvSpPr>
              <a:spLocks/>
            </p:cNvSpPr>
            <p:nvPr/>
          </p:nvSpPr>
          <p:spPr bwMode="auto">
            <a:xfrm>
              <a:off x="11471275" y="2800350"/>
              <a:ext cx="19050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3 h 110"/>
                <a:gd name="T4" fmla="*/ 87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2 h 110"/>
                <a:gd name="T14" fmla="*/ 100 w 111"/>
                <a:gd name="T15" fmla="*/ 87 h 110"/>
                <a:gd name="T16" fmla="*/ 87 w 111"/>
                <a:gd name="T17" fmla="*/ 99 h 110"/>
                <a:gd name="T18" fmla="*/ 72 w 111"/>
                <a:gd name="T19" fmla="*/ 107 h 110"/>
                <a:gd name="T20" fmla="*/ 55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7 h 110"/>
                <a:gd name="T28" fmla="*/ 2 w 111"/>
                <a:gd name="T29" fmla="*/ 72 h 110"/>
                <a:gd name="T30" fmla="*/ 0 w 111"/>
                <a:gd name="T31" fmla="*/ 55 h 110"/>
                <a:gd name="T32" fmla="*/ 2 w 111"/>
                <a:gd name="T33" fmla="*/ 38 h 110"/>
                <a:gd name="T34" fmla="*/ 10 w 111"/>
                <a:gd name="T35" fmla="*/ 23 h 110"/>
                <a:gd name="T36" fmla="*/ 22 w 111"/>
                <a:gd name="T37" fmla="*/ 11 h 110"/>
                <a:gd name="T38" fmla="*/ 37 w 111"/>
                <a:gd name="T39" fmla="*/ 3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100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83"/>
            <p:cNvSpPr>
              <a:spLocks/>
            </p:cNvSpPr>
            <p:nvPr/>
          </p:nvSpPr>
          <p:spPr bwMode="auto">
            <a:xfrm>
              <a:off x="11383963" y="2830513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3 h 110"/>
                <a:gd name="T4" fmla="*/ 87 w 110"/>
                <a:gd name="T5" fmla="*/ 10 h 110"/>
                <a:gd name="T6" fmla="*/ 99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99 w 110"/>
                <a:gd name="T15" fmla="*/ 87 h 110"/>
                <a:gd name="T16" fmla="*/ 87 w 110"/>
                <a:gd name="T17" fmla="*/ 99 h 110"/>
                <a:gd name="T18" fmla="*/ 72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84"/>
            <p:cNvSpPr>
              <a:spLocks/>
            </p:cNvSpPr>
            <p:nvPr/>
          </p:nvSpPr>
          <p:spPr bwMode="auto">
            <a:xfrm>
              <a:off x="11441113" y="2830513"/>
              <a:ext cx="20638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3 h 110"/>
                <a:gd name="T4" fmla="*/ 87 w 111"/>
                <a:gd name="T5" fmla="*/ 10 h 110"/>
                <a:gd name="T6" fmla="*/ 99 w 111"/>
                <a:gd name="T7" fmla="*/ 22 h 110"/>
                <a:gd name="T8" fmla="*/ 108 w 111"/>
                <a:gd name="T9" fmla="*/ 37 h 110"/>
                <a:gd name="T10" fmla="*/ 111 w 111"/>
                <a:gd name="T11" fmla="*/ 55 h 110"/>
                <a:gd name="T12" fmla="*/ 108 w 111"/>
                <a:gd name="T13" fmla="*/ 72 h 110"/>
                <a:gd name="T14" fmla="*/ 99 w 111"/>
                <a:gd name="T15" fmla="*/ 87 h 110"/>
                <a:gd name="T16" fmla="*/ 87 w 111"/>
                <a:gd name="T17" fmla="*/ 99 h 110"/>
                <a:gd name="T18" fmla="*/ 72 w 111"/>
                <a:gd name="T19" fmla="*/ 107 h 110"/>
                <a:gd name="T20" fmla="*/ 55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7 h 110"/>
                <a:gd name="T28" fmla="*/ 3 w 111"/>
                <a:gd name="T29" fmla="*/ 72 h 110"/>
                <a:gd name="T30" fmla="*/ 0 w 111"/>
                <a:gd name="T31" fmla="*/ 55 h 110"/>
                <a:gd name="T32" fmla="*/ 3 w 111"/>
                <a:gd name="T33" fmla="*/ 37 h 110"/>
                <a:gd name="T34" fmla="*/ 10 w 111"/>
                <a:gd name="T35" fmla="*/ 22 h 110"/>
                <a:gd name="T36" fmla="*/ 22 w 111"/>
                <a:gd name="T37" fmla="*/ 10 h 110"/>
                <a:gd name="T38" fmla="*/ 37 w 111"/>
                <a:gd name="T39" fmla="*/ 3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8" y="37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85"/>
            <p:cNvSpPr>
              <a:spLocks/>
            </p:cNvSpPr>
            <p:nvPr/>
          </p:nvSpPr>
          <p:spPr bwMode="auto">
            <a:xfrm>
              <a:off x="11295063" y="2859088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0 h 110"/>
                <a:gd name="T6" fmla="*/ 100 w 110"/>
                <a:gd name="T7" fmla="*/ 22 h 110"/>
                <a:gd name="T8" fmla="*/ 108 w 110"/>
                <a:gd name="T9" fmla="*/ 37 h 110"/>
                <a:gd name="T10" fmla="*/ 110 w 110"/>
                <a:gd name="T11" fmla="*/ 55 h 110"/>
                <a:gd name="T12" fmla="*/ 108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0" y="55"/>
                  </a:lnTo>
                  <a:lnTo>
                    <a:pt x="108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86"/>
            <p:cNvSpPr>
              <a:spLocks/>
            </p:cNvSpPr>
            <p:nvPr/>
          </p:nvSpPr>
          <p:spPr bwMode="auto">
            <a:xfrm>
              <a:off x="11266488" y="2889250"/>
              <a:ext cx="19050" cy="19050"/>
            </a:xfrm>
            <a:custGeom>
              <a:avLst/>
              <a:gdLst>
                <a:gd name="T0" fmla="*/ 55 w 109"/>
                <a:gd name="T1" fmla="*/ 0 h 110"/>
                <a:gd name="T2" fmla="*/ 72 w 109"/>
                <a:gd name="T3" fmla="*/ 2 h 110"/>
                <a:gd name="T4" fmla="*/ 87 w 109"/>
                <a:gd name="T5" fmla="*/ 10 h 110"/>
                <a:gd name="T6" fmla="*/ 99 w 109"/>
                <a:gd name="T7" fmla="*/ 22 h 110"/>
                <a:gd name="T8" fmla="*/ 107 w 109"/>
                <a:gd name="T9" fmla="*/ 37 h 110"/>
                <a:gd name="T10" fmla="*/ 109 w 109"/>
                <a:gd name="T11" fmla="*/ 55 h 110"/>
                <a:gd name="T12" fmla="*/ 107 w 109"/>
                <a:gd name="T13" fmla="*/ 72 h 110"/>
                <a:gd name="T14" fmla="*/ 99 w 109"/>
                <a:gd name="T15" fmla="*/ 87 h 110"/>
                <a:gd name="T16" fmla="*/ 87 w 109"/>
                <a:gd name="T17" fmla="*/ 99 h 110"/>
                <a:gd name="T18" fmla="*/ 72 w 109"/>
                <a:gd name="T19" fmla="*/ 107 h 110"/>
                <a:gd name="T20" fmla="*/ 55 w 109"/>
                <a:gd name="T21" fmla="*/ 110 h 110"/>
                <a:gd name="T22" fmla="*/ 37 w 109"/>
                <a:gd name="T23" fmla="*/ 107 h 110"/>
                <a:gd name="T24" fmla="*/ 22 w 109"/>
                <a:gd name="T25" fmla="*/ 99 h 110"/>
                <a:gd name="T26" fmla="*/ 10 w 109"/>
                <a:gd name="T27" fmla="*/ 87 h 110"/>
                <a:gd name="T28" fmla="*/ 2 w 109"/>
                <a:gd name="T29" fmla="*/ 72 h 110"/>
                <a:gd name="T30" fmla="*/ 0 w 109"/>
                <a:gd name="T31" fmla="*/ 55 h 110"/>
                <a:gd name="T32" fmla="*/ 2 w 109"/>
                <a:gd name="T33" fmla="*/ 37 h 110"/>
                <a:gd name="T34" fmla="*/ 10 w 109"/>
                <a:gd name="T35" fmla="*/ 22 h 110"/>
                <a:gd name="T36" fmla="*/ 22 w 109"/>
                <a:gd name="T37" fmla="*/ 10 h 110"/>
                <a:gd name="T38" fmla="*/ 37 w 109"/>
                <a:gd name="T39" fmla="*/ 2 h 110"/>
                <a:gd name="T40" fmla="*/ 55 w 109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0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09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87"/>
            <p:cNvSpPr>
              <a:spLocks/>
            </p:cNvSpPr>
            <p:nvPr/>
          </p:nvSpPr>
          <p:spPr bwMode="auto">
            <a:xfrm>
              <a:off x="11325225" y="2889250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2 h 110"/>
                <a:gd name="T4" fmla="*/ 88 w 110"/>
                <a:gd name="T5" fmla="*/ 10 h 110"/>
                <a:gd name="T6" fmla="*/ 100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2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88"/>
            <p:cNvSpPr>
              <a:spLocks/>
            </p:cNvSpPr>
            <p:nvPr/>
          </p:nvSpPr>
          <p:spPr bwMode="auto">
            <a:xfrm>
              <a:off x="11353800" y="2859088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0 h 110"/>
                <a:gd name="T6" fmla="*/ 100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100 w 110"/>
                <a:gd name="T15" fmla="*/ 87 h 110"/>
                <a:gd name="T16" fmla="*/ 88 w 110"/>
                <a:gd name="T17" fmla="*/ 99 h 110"/>
                <a:gd name="T18" fmla="*/ 73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3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89"/>
            <p:cNvSpPr>
              <a:spLocks/>
            </p:cNvSpPr>
            <p:nvPr/>
          </p:nvSpPr>
          <p:spPr bwMode="auto">
            <a:xfrm>
              <a:off x="11412538" y="2859088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3 h 110"/>
                <a:gd name="T4" fmla="*/ 87 w 110"/>
                <a:gd name="T5" fmla="*/ 10 h 110"/>
                <a:gd name="T6" fmla="*/ 99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99 w 110"/>
                <a:gd name="T15" fmla="*/ 87 h 110"/>
                <a:gd name="T16" fmla="*/ 87 w 110"/>
                <a:gd name="T17" fmla="*/ 99 h 110"/>
                <a:gd name="T18" fmla="*/ 72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2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2 w 110"/>
                <a:gd name="T37" fmla="*/ 10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2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90"/>
            <p:cNvSpPr>
              <a:spLocks/>
            </p:cNvSpPr>
            <p:nvPr/>
          </p:nvSpPr>
          <p:spPr bwMode="auto">
            <a:xfrm>
              <a:off x="11471275" y="2859088"/>
              <a:ext cx="19050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3 h 110"/>
                <a:gd name="T4" fmla="*/ 87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5 h 110"/>
                <a:gd name="T12" fmla="*/ 108 w 111"/>
                <a:gd name="T13" fmla="*/ 72 h 110"/>
                <a:gd name="T14" fmla="*/ 100 w 111"/>
                <a:gd name="T15" fmla="*/ 87 h 110"/>
                <a:gd name="T16" fmla="*/ 87 w 111"/>
                <a:gd name="T17" fmla="*/ 99 h 110"/>
                <a:gd name="T18" fmla="*/ 72 w 111"/>
                <a:gd name="T19" fmla="*/ 107 h 110"/>
                <a:gd name="T20" fmla="*/ 55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7 h 110"/>
                <a:gd name="T28" fmla="*/ 2 w 111"/>
                <a:gd name="T29" fmla="*/ 72 h 110"/>
                <a:gd name="T30" fmla="*/ 0 w 111"/>
                <a:gd name="T31" fmla="*/ 55 h 110"/>
                <a:gd name="T32" fmla="*/ 2 w 111"/>
                <a:gd name="T33" fmla="*/ 37 h 110"/>
                <a:gd name="T34" fmla="*/ 10 w 111"/>
                <a:gd name="T35" fmla="*/ 22 h 110"/>
                <a:gd name="T36" fmla="*/ 22 w 111"/>
                <a:gd name="T37" fmla="*/ 10 h 110"/>
                <a:gd name="T38" fmla="*/ 37 w 111"/>
                <a:gd name="T39" fmla="*/ 3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100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91"/>
            <p:cNvSpPr>
              <a:spLocks/>
            </p:cNvSpPr>
            <p:nvPr/>
          </p:nvSpPr>
          <p:spPr bwMode="auto">
            <a:xfrm>
              <a:off x="11383963" y="2889250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2 h 110"/>
                <a:gd name="T4" fmla="*/ 87 w 110"/>
                <a:gd name="T5" fmla="*/ 10 h 110"/>
                <a:gd name="T6" fmla="*/ 99 w 110"/>
                <a:gd name="T7" fmla="*/ 22 h 110"/>
                <a:gd name="T8" fmla="*/ 107 w 110"/>
                <a:gd name="T9" fmla="*/ 37 h 110"/>
                <a:gd name="T10" fmla="*/ 110 w 110"/>
                <a:gd name="T11" fmla="*/ 55 h 110"/>
                <a:gd name="T12" fmla="*/ 107 w 110"/>
                <a:gd name="T13" fmla="*/ 72 h 110"/>
                <a:gd name="T14" fmla="*/ 99 w 110"/>
                <a:gd name="T15" fmla="*/ 87 h 110"/>
                <a:gd name="T16" fmla="*/ 87 w 110"/>
                <a:gd name="T17" fmla="*/ 99 h 110"/>
                <a:gd name="T18" fmla="*/ 72 w 110"/>
                <a:gd name="T19" fmla="*/ 107 h 110"/>
                <a:gd name="T20" fmla="*/ 55 w 110"/>
                <a:gd name="T21" fmla="*/ 110 h 110"/>
                <a:gd name="T22" fmla="*/ 38 w 110"/>
                <a:gd name="T23" fmla="*/ 107 h 110"/>
                <a:gd name="T24" fmla="*/ 23 w 110"/>
                <a:gd name="T25" fmla="*/ 99 h 110"/>
                <a:gd name="T26" fmla="*/ 11 w 110"/>
                <a:gd name="T27" fmla="*/ 87 h 110"/>
                <a:gd name="T28" fmla="*/ 3 w 110"/>
                <a:gd name="T29" fmla="*/ 72 h 110"/>
                <a:gd name="T30" fmla="*/ 0 w 110"/>
                <a:gd name="T31" fmla="*/ 55 h 110"/>
                <a:gd name="T32" fmla="*/ 3 w 110"/>
                <a:gd name="T33" fmla="*/ 37 h 110"/>
                <a:gd name="T34" fmla="*/ 11 w 110"/>
                <a:gd name="T35" fmla="*/ 22 h 110"/>
                <a:gd name="T36" fmla="*/ 23 w 110"/>
                <a:gd name="T37" fmla="*/ 10 h 110"/>
                <a:gd name="T38" fmla="*/ 38 w 110"/>
                <a:gd name="T39" fmla="*/ 2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0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92"/>
            <p:cNvSpPr>
              <a:spLocks/>
            </p:cNvSpPr>
            <p:nvPr/>
          </p:nvSpPr>
          <p:spPr bwMode="auto">
            <a:xfrm>
              <a:off x="11441113" y="2889250"/>
              <a:ext cx="20638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2 h 110"/>
                <a:gd name="T4" fmla="*/ 87 w 111"/>
                <a:gd name="T5" fmla="*/ 10 h 110"/>
                <a:gd name="T6" fmla="*/ 99 w 111"/>
                <a:gd name="T7" fmla="*/ 22 h 110"/>
                <a:gd name="T8" fmla="*/ 108 w 111"/>
                <a:gd name="T9" fmla="*/ 37 h 110"/>
                <a:gd name="T10" fmla="*/ 111 w 111"/>
                <a:gd name="T11" fmla="*/ 55 h 110"/>
                <a:gd name="T12" fmla="*/ 108 w 111"/>
                <a:gd name="T13" fmla="*/ 72 h 110"/>
                <a:gd name="T14" fmla="*/ 99 w 111"/>
                <a:gd name="T15" fmla="*/ 87 h 110"/>
                <a:gd name="T16" fmla="*/ 87 w 111"/>
                <a:gd name="T17" fmla="*/ 99 h 110"/>
                <a:gd name="T18" fmla="*/ 72 w 111"/>
                <a:gd name="T19" fmla="*/ 107 h 110"/>
                <a:gd name="T20" fmla="*/ 55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7 h 110"/>
                <a:gd name="T28" fmla="*/ 3 w 111"/>
                <a:gd name="T29" fmla="*/ 72 h 110"/>
                <a:gd name="T30" fmla="*/ 0 w 111"/>
                <a:gd name="T31" fmla="*/ 55 h 110"/>
                <a:gd name="T32" fmla="*/ 3 w 111"/>
                <a:gd name="T33" fmla="*/ 37 h 110"/>
                <a:gd name="T34" fmla="*/ 10 w 111"/>
                <a:gd name="T35" fmla="*/ 22 h 110"/>
                <a:gd name="T36" fmla="*/ 22 w 111"/>
                <a:gd name="T37" fmla="*/ 10 h 110"/>
                <a:gd name="T38" fmla="*/ 37 w 111"/>
                <a:gd name="T39" fmla="*/ 2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8" y="37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93"/>
            <p:cNvSpPr>
              <a:spLocks/>
            </p:cNvSpPr>
            <p:nvPr/>
          </p:nvSpPr>
          <p:spPr bwMode="auto">
            <a:xfrm>
              <a:off x="11295063" y="2917825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1 h 110"/>
                <a:gd name="T6" fmla="*/ 100 w 110"/>
                <a:gd name="T7" fmla="*/ 23 h 110"/>
                <a:gd name="T8" fmla="*/ 108 w 110"/>
                <a:gd name="T9" fmla="*/ 38 h 110"/>
                <a:gd name="T10" fmla="*/ 110 w 110"/>
                <a:gd name="T11" fmla="*/ 55 h 110"/>
                <a:gd name="T12" fmla="*/ 108 w 110"/>
                <a:gd name="T13" fmla="*/ 73 h 110"/>
                <a:gd name="T14" fmla="*/ 100 w 110"/>
                <a:gd name="T15" fmla="*/ 88 h 110"/>
                <a:gd name="T16" fmla="*/ 88 w 110"/>
                <a:gd name="T17" fmla="*/ 100 h 110"/>
                <a:gd name="T18" fmla="*/ 73 w 110"/>
                <a:gd name="T19" fmla="*/ 108 h 110"/>
                <a:gd name="T20" fmla="*/ 55 w 110"/>
                <a:gd name="T21" fmla="*/ 110 h 110"/>
                <a:gd name="T22" fmla="*/ 38 w 110"/>
                <a:gd name="T23" fmla="*/ 108 h 110"/>
                <a:gd name="T24" fmla="*/ 23 w 110"/>
                <a:gd name="T25" fmla="*/ 100 h 110"/>
                <a:gd name="T26" fmla="*/ 11 w 110"/>
                <a:gd name="T27" fmla="*/ 88 h 110"/>
                <a:gd name="T28" fmla="*/ 3 w 110"/>
                <a:gd name="T29" fmla="*/ 73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94"/>
            <p:cNvSpPr>
              <a:spLocks/>
            </p:cNvSpPr>
            <p:nvPr/>
          </p:nvSpPr>
          <p:spPr bwMode="auto">
            <a:xfrm>
              <a:off x="11266488" y="2946400"/>
              <a:ext cx="19050" cy="20638"/>
            </a:xfrm>
            <a:custGeom>
              <a:avLst/>
              <a:gdLst>
                <a:gd name="T0" fmla="*/ 55 w 109"/>
                <a:gd name="T1" fmla="*/ 0 h 111"/>
                <a:gd name="T2" fmla="*/ 72 w 109"/>
                <a:gd name="T3" fmla="*/ 3 h 111"/>
                <a:gd name="T4" fmla="*/ 87 w 109"/>
                <a:gd name="T5" fmla="*/ 11 h 111"/>
                <a:gd name="T6" fmla="*/ 99 w 109"/>
                <a:gd name="T7" fmla="*/ 23 h 111"/>
                <a:gd name="T8" fmla="*/ 107 w 109"/>
                <a:gd name="T9" fmla="*/ 38 h 111"/>
                <a:gd name="T10" fmla="*/ 109 w 109"/>
                <a:gd name="T11" fmla="*/ 55 h 111"/>
                <a:gd name="T12" fmla="*/ 107 w 109"/>
                <a:gd name="T13" fmla="*/ 73 h 111"/>
                <a:gd name="T14" fmla="*/ 99 w 109"/>
                <a:gd name="T15" fmla="*/ 88 h 111"/>
                <a:gd name="T16" fmla="*/ 87 w 109"/>
                <a:gd name="T17" fmla="*/ 100 h 111"/>
                <a:gd name="T18" fmla="*/ 72 w 109"/>
                <a:gd name="T19" fmla="*/ 107 h 111"/>
                <a:gd name="T20" fmla="*/ 55 w 109"/>
                <a:gd name="T21" fmla="*/ 111 h 111"/>
                <a:gd name="T22" fmla="*/ 37 w 109"/>
                <a:gd name="T23" fmla="*/ 107 h 111"/>
                <a:gd name="T24" fmla="*/ 22 w 109"/>
                <a:gd name="T25" fmla="*/ 100 h 111"/>
                <a:gd name="T26" fmla="*/ 10 w 109"/>
                <a:gd name="T27" fmla="*/ 88 h 111"/>
                <a:gd name="T28" fmla="*/ 2 w 109"/>
                <a:gd name="T29" fmla="*/ 73 h 111"/>
                <a:gd name="T30" fmla="*/ 0 w 109"/>
                <a:gd name="T31" fmla="*/ 55 h 111"/>
                <a:gd name="T32" fmla="*/ 2 w 109"/>
                <a:gd name="T33" fmla="*/ 38 h 111"/>
                <a:gd name="T34" fmla="*/ 10 w 109"/>
                <a:gd name="T35" fmla="*/ 23 h 111"/>
                <a:gd name="T36" fmla="*/ 22 w 109"/>
                <a:gd name="T37" fmla="*/ 11 h 111"/>
                <a:gd name="T38" fmla="*/ 37 w 109"/>
                <a:gd name="T39" fmla="*/ 3 h 111"/>
                <a:gd name="T40" fmla="*/ 55 w 109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09" y="55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7"/>
                  </a:lnTo>
                  <a:lnTo>
                    <a:pt x="55" y="111"/>
                  </a:lnTo>
                  <a:lnTo>
                    <a:pt x="37" y="107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95"/>
            <p:cNvSpPr>
              <a:spLocks/>
            </p:cNvSpPr>
            <p:nvPr/>
          </p:nvSpPr>
          <p:spPr bwMode="auto">
            <a:xfrm>
              <a:off x="11325225" y="2946400"/>
              <a:ext cx="19050" cy="20638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1 h 111"/>
                <a:gd name="T6" fmla="*/ 100 w 110"/>
                <a:gd name="T7" fmla="*/ 23 h 111"/>
                <a:gd name="T8" fmla="*/ 107 w 110"/>
                <a:gd name="T9" fmla="*/ 38 h 111"/>
                <a:gd name="T10" fmla="*/ 110 w 110"/>
                <a:gd name="T11" fmla="*/ 55 h 111"/>
                <a:gd name="T12" fmla="*/ 107 w 110"/>
                <a:gd name="T13" fmla="*/ 73 h 111"/>
                <a:gd name="T14" fmla="*/ 100 w 110"/>
                <a:gd name="T15" fmla="*/ 88 h 111"/>
                <a:gd name="T16" fmla="*/ 88 w 110"/>
                <a:gd name="T17" fmla="*/ 100 h 111"/>
                <a:gd name="T18" fmla="*/ 73 w 110"/>
                <a:gd name="T19" fmla="*/ 107 h 111"/>
                <a:gd name="T20" fmla="*/ 55 w 110"/>
                <a:gd name="T21" fmla="*/ 111 h 111"/>
                <a:gd name="T22" fmla="*/ 38 w 110"/>
                <a:gd name="T23" fmla="*/ 107 h 111"/>
                <a:gd name="T24" fmla="*/ 23 w 110"/>
                <a:gd name="T25" fmla="*/ 100 h 111"/>
                <a:gd name="T26" fmla="*/ 11 w 110"/>
                <a:gd name="T27" fmla="*/ 88 h 111"/>
                <a:gd name="T28" fmla="*/ 3 w 110"/>
                <a:gd name="T29" fmla="*/ 73 h 111"/>
                <a:gd name="T30" fmla="*/ 0 w 110"/>
                <a:gd name="T31" fmla="*/ 55 h 111"/>
                <a:gd name="T32" fmla="*/ 3 w 110"/>
                <a:gd name="T33" fmla="*/ 38 h 111"/>
                <a:gd name="T34" fmla="*/ 11 w 110"/>
                <a:gd name="T35" fmla="*/ 23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7"/>
                  </a:lnTo>
                  <a:lnTo>
                    <a:pt x="55" y="111"/>
                  </a:lnTo>
                  <a:lnTo>
                    <a:pt x="38" y="107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96"/>
            <p:cNvSpPr>
              <a:spLocks/>
            </p:cNvSpPr>
            <p:nvPr/>
          </p:nvSpPr>
          <p:spPr bwMode="auto">
            <a:xfrm>
              <a:off x="11353800" y="2917825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3 w 110"/>
                <a:gd name="T3" fmla="*/ 3 h 110"/>
                <a:gd name="T4" fmla="*/ 88 w 110"/>
                <a:gd name="T5" fmla="*/ 11 h 110"/>
                <a:gd name="T6" fmla="*/ 100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3 h 110"/>
                <a:gd name="T14" fmla="*/ 100 w 110"/>
                <a:gd name="T15" fmla="*/ 88 h 110"/>
                <a:gd name="T16" fmla="*/ 88 w 110"/>
                <a:gd name="T17" fmla="*/ 100 h 110"/>
                <a:gd name="T18" fmla="*/ 73 w 110"/>
                <a:gd name="T19" fmla="*/ 108 h 110"/>
                <a:gd name="T20" fmla="*/ 55 w 110"/>
                <a:gd name="T21" fmla="*/ 110 h 110"/>
                <a:gd name="T22" fmla="*/ 38 w 110"/>
                <a:gd name="T23" fmla="*/ 108 h 110"/>
                <a:gd name="T24" fmla="*/ 23 w 110"/>
                <a:gd name="T25" fmla="*/ 100 h 110"/>
                <a:gd name="T26" fmla="*/ 11 w 110"/>
                <a:gd name="T27" fmla="*/ 88 h 110"/>
                <a:gd name="T28" fmla="*/ 3 w 110"/>
                <a:gd name="T29" fmla="*/ 73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3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97"/>
            <p:cNvSpPr>
              <a:spLocks/>
            </p:cNvSpPr>
            <p:nvPr/>
          </p:nvSpPr>
          <p:spPr bwMode="auto">
            <a:xfrm>
              <a:off x="11412538" y="2917825"/>
              <a:ext cx="19050" cy="19050"/>
            </a:xfrm>
            <a:custGeom>
              <a:avLst/>
              <a:gdLst>
                <a:gd name="T0" fmla="*/ 55 w 110"/>
                <a:gd name="T1" fmla="*/ 0 h 110"/>
                <a:gd name="T2" fmla="*/ 72 w 110"/>
                <a:gd name="T3" fmla="*/ 3 h 110"/>
                <a:gd name="T4" fmla="*/ 87 w 110"/>
                <a:gd name="T5" fmla="*/ 11 h 110"/>
                <a:gd name="T6" fmla="*/ 99 w 110"/>
                <a:gd name="T7" fmla="*/ 23 h 110"/>
                <a:gd name="T8" fmla="*/ 107 w 110"/>
                <a:gd name="T9" fmla="*/ 38 h 110"/>
                <a:gd name="T10" fmla="*/ 110 w 110"/>
                <a:gd name="T11" fmla="*/ 55 h 110"/>
                <a:gd name="T12" fmla="*/ 107 w 110"/>
                <a:gd name="T13" fmla="*/ 73 h 110"/>
                <a:gd name="T14" fmla="*/ 99 w 110"/>
                <a:gd name="T15" fmla="*/ 88 h 110"/>
                <a:gd name="T16" fmla="*/ 87 w 110"/>
                <a:gd name="T17" fmla="*/ 100 h 110"/>
                <a:gd name="T18" fmla="*/ 72 w 110"/>
                <a:gd name="T19" fmla="*/ 108 h 110"/>
                <a:gd name="T20" fmla="*/ 55 w 110"/>
                <a:gd name="T21" fmla="*/ 110 h 110"/>
                <a:gd name="T22" fmla="*/ 38 w 110"/>
                <a:gd name="T23" fmla="*/ 108 h 110"/>
                <a:gd name="T24" fmla="*/ 22 w 110"/>
                <a:gd name="T25" fmla="*/ 100 h 110"/>
                <a:gd name="T26" fmla="*/ 11 w 110"/>
                <a:gd name="T27" fmla="*/ 88 h 110"/>
                <a:gd name="T28" fmla="*/ 3 w 110"/>
                <a:gd name="T29" fmla="*/ 73 h 110"/>
                <a:gd name="T30" fmla="*/ 0 w 110"/>
                <a:gd name="T31" fmla="*/ 55 h 110"/>
                <a:gd name="T32" fmla="*/ 3 w 110"/>
                <a:gd name="T33" fmla="*/ 38 h 110"/>
                <a:gd name="T34" fmla="*/ 11 w 110"/>
                <a:gd name="T35" fmla="*/ 23 h 110"/>
                <a:gd name="T36" fmla="*/ 22 w 110"/>
                <a:gd name="T37" fmla="*/ 11 h 110"/>
                <a:gd name="T38" fmla="*/ 38 w 110"/>
                <a:gd name="T39" fmla="*/ 3 h 110"/>
                <a:gd name="T40" fmla="*/ 55 w 110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0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98"/>
            <p:cNvSpPr>
              <a:spLocks/>
            </p:cNvSpPr>
            <p:nvPr/>
          </p:nvSpPr>
          <p:spPr bwMode="auto">
            <a:xfrm>
              <a:off x="11471275" y="2917825"/>
              <a:ext cx="19050" cy="19050"/>
            </a:xfrm>
            <a:custGeom>
              <a:avLst/>
              <a:gdLst>
                <a:gd name="T0" fmla="*/ 55 w 111"/>
                <a:gd name="T1" fmla="*/ 0 h 110"/>
                <a:gd name="T2" fmla="*/ 72 w 111"/>
                <a:gd name="T3" fmla="*/ 3 h 110"/>
                <a:gd name="T4" fmla="*/ 87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7 w 111"/>
                <a:gd name="T17" fmla="*/ 100 h 110"/>
                <a:gd name="T18" fmla="*/ 72 w 111"/>
                <a:gd name="T19" fmla="*/ 108 h 110"/>
                <a:gd name="T20" fmla="*/ 55 w 111"/>
                <a:gd name="T21" fmla="*/ 110 h 110"/>
                <a:gd name="T22" fmla="*/ 37 w 111"/>
                <a:gd name="T23" fmla="*/ 108 h 110"/>
                <a:gd name="T24" fmla="*/ 22 w 111"/>
                <a:gd name="T25" fmla="*/ 100 h 110"/>
                <a:gd name="T26" fmla="*/ 10 w 111"/>
                <a:gd name="T27" fmla="*/ 88 h 110"/>
                <a:gd name="T28" fmla="*/ 2 w 111"/>
                <a:gd name="T29" fmla="*/ 73 h 110"/>
                <a:gd name="T30" fmla="*/ 0 w 111"/>
                <a:gd name="T31" fmla="*/ 55 h 110"/>
                <a:gd name="T32" fmla="*/ 2 w 111"/>
                <a:gd name="T33" fmla="*/ 38 h 110"/>
                <a:gd name="T34" fmla="*/ 10 w 111"/>
                <a:gd name="T35" fmla="*/ 23 h 110"/>
                <a:gd name="T36" fmla="*/ 22 w 111"/>
                <a:gd name="T37" fmla="*/ 11 h 110"/>
                <a:gd name="T38" fmla="*/ 37 w 111"/>
                <a:gd name="T39" fmla="*/ 3 h 110"/>
                <a:gd name="T40" fmla="*/ 55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0"/>
                  </a:lnTo>
                  <a:lnTo>
                    <a:pt x="37" y="108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99"/>
            <p:cNvSpPr>
              <a:spLocks/>
            </p:cNvSpPr>
            <p:nvPr/>
          </p:nvSpPr>
          <p:spPr bwMode="auto">
            <a:xfrm>
              <a:off x="11295063" y="2976563"/>
              <a:ext cx="19050" cy="19050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1 h 111"/>
                <a:gd name="T6" fmla="*/ 100 w 110"/>
                <a:gd name="T7" fmla="*/ 23 h 111"/>
                <a:gd name="T8" fmla="*/ 108 w 110"/>
                <a:gd name="T9" fmla="*/ 38 h 111"/>
                <a:gd name="T10" fmla="*/ 110 w 110"/>
                <a:gd name="T11" fmla="*/ 55 h 111"/>
                <a:gd name="T12" fmla="*/ 108 w 110"/>
                <a:gd name="T13" fmla="*/ 73 h 111"/>
                <a:gd name="T14" fmla="*/ 100 w 110"/>
                <a:gd name="T15" fmla="*/ 88 h 111"/>
                <a:gd name="T16" fmla="*/ 88 w 110"/>
                <a:gd name="T17" fmla="*/ 100 h 111"/>
                <a:gd name="T18" fmla="*/ 73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0 h 111"/>
                <a:gd name="T26" fmla="*/ 11 w 110"/>
                <a:gd name="T27" fmla="*/ 88 h 111"/>
                <a:gd name="T28" fmla="*/ 3 w 110"/>
                <a:gd name="T29" fmla="*/ 73 h 111"/>
                <a:gd name="T30" fmla="*/ 0 w 110"/>
                <a:gd name="T31" fmla="*/ 55 h 111"/>
                <a:gd name="T32" fmla="*/ 3 w 110"/>
                <a:gd name="T33" fmla="*/ 38 h 111"/>
                <a:gd name="T34" fmla="*/ 11 w 110"/>
                <a:gd name="T35" fmla="*/ 23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300"/>
            <p:cNvSpPr>
              <a:spLocks/>
            </p:cNvSpPr>
            <p:nvPr/>
          </p:nvSpPr>
          <p:spPr bwMode="auto">
            <a:xfrm>
              <a:off x="11353800" y="2976563"/>
              <a:ext cx="19050" cy="19050"/>
            </a:xfrm>
            <a:custGeom>
              <a:avLst/>
              <a:gdLst>
                <a:gd name="T0" fmla="*/ 55 w 110"/>
                <a:gd name="T1" fmla="*/ 0 h 111"/>
                <a:gd name="T2" fmla="*/ 73 w 110"/>
                <a:gd name="T3" fmla="*/ 3 h 111"/>
                <a:gd name="T4" fmla="*/ 88 w 110"/>
                <a:gd name="T5" fmla="*/ 11 h 111"/>
                <a:gd name="T6" fmla="*/ 100 w 110"/>
                <a:gd name="T7" fmla="*/ 23 h 111"/>
                <a:gd name="T8" fmla="*/ 107 w 110"/>
                <a:gd name="T9" fmla="*/ 38 h 111"/>
                <a:gd name="T10" fmla="*/ 110 w 110"/>
                <a:gd name="T11" fmla="*/ 55 h 111"/>
                <a:gd name="T12" fmla="*/ 107 w 110"/>
                <a:gd name="T13" fmla="*/ 73 h 111"/>
                <a:gd name="T14" fmla="*/ 100 w 110"/>
                <a:gd name="T15" fmla="*/ 88 h 111"/>
                <a:gd name="T16" fmla="*/ 88 w 110"/>
                <a:gd name="T17" fmla="*/ 100 h 111"/>
                <a:gd name="T18" fmla="*/ 73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3 w 110"/>
                <a:gd name="T25" fmla="*/ 100 h 111"/>
                <a:gd name="T26" fmla="*/ 11 w 110"/>
                <a:gd name="T27" fmla="*/ 88 h 111"/>
                <a:gd name="T28" fmla="*/ 3 w 110"/>
                <a:gd name="T29" fmla="*/ 73 h 111"/>
                <a:gd name="T30" fmla="*/ 0 w 110"/>
                <a:gd name="T31" fmla="*/ 55 h 111"/>
                <a:gd name="T32" fmla="*/ 3 w 110"/>
                <a:gd name="T33" fmla="*/ 38 h 111"/>
                <a:gd name="T34" fmla="*/ 11 w 110"/>
                <a:gd name="T35" fmla="*/ 23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301"/>
            <p:cNvSpPr>
              <a:spLocks/>
            </p:cNvSpPr>
            <p:nvPr/>
          </p:nvSpPr>
          <p:spPr bwMode="auto">
            <a:xfrm>
              <a:off x="11412538" y="2976563"/>
              <a:ext cx="19050" cy="19050"/>
            </a:xfrm>
            <a:custGeom>
              <a:avLst/>
              <a:gdLst>
                <a:gd name="T0" fmla="*/ 55 w 110"/>
                <a:gd name="T1" fmla="*/ 0 h 111"/>
                <a:gd name="T2" fmla="*/ 72 w 110"/>
                <a:gd name="T3" fmla="*/ 3 h 111"/>
                <a:gd name="T4" fmla="*/ 87 w 110"/>
                <a:gd name="T5" fmla="*/ 11 h 111"/>
                <a:gd name="T6" fmla="*/ 99 w 110"/>
                <a:gd name="T7" fmla="*/ 23 h 111"/>
                <a:gd name="T8" fmla="*/ 107 w 110"/>
                <a:gd name="T9" fmla="*/ 38 h 111"/>
                <a:gd name="T10" fmla="*/ 110 w 110"/>
                <a:gd name="T11" fmla="*/ 55 h 111"/>
                <a:gd name="T12" fmla="*/ 107 w 110"/>
                <a:gd name="T13" fmla="*/ 73 h 111"/>
                <a:gd name="T14" fmla="*/ 99 w 110"/>
                <a:gd name="T15" fmla="*/ 88 h 111"/>
                <a:gd name="T16" fmla="*/ 87 w 110"/>
                <a:gd name="T17" fmla="*/ 100 h 111"/>
                <a:gd name="T18" fmla="*/ 72 w 110"/>
                <a:gd name="T19" fmla="*/ 108 h 111"/>
                <a:gd name="T20" fmla="*/ 55 w 110"/>
                <a:gd name="T21" fmla="*/ 111 h 111"/>
                <a:gd name="T22" fmla="*/ 38 w 110"/>
                <a:gd name="T23" fmla="*/ 108 h 111"/>
                <a:gd name="T24" fmla="*/ 22 w 110"/>
                <a:gd name="T25" fmla="*/ 100 h 111"/>
                <a:gd name="T26" fmla="*/ 11 w 110"/>
                <a:gd name="T27" fmla="*/ 88 h 111"/>
                <a:gd name="T28" fmla="*/ 3 w 110"/>
                <a:gd name="T29" fmla="*/ 73 h 111"/>
                <a:gd name="T30" fmla="*/ 0 w 110"/>
                <a:gd name="T31" fmla="*/ 55 h 111"/>
                <a:gd name="T32" fmla="*/ 3 w 110"/>
                <a:gd name="T33" fmla="*/ 38 h 111"/>
                <a:gd name="T34" fmla="*/ 11 w 110"/>
                <a:gd name="T35" fmla="*/ 23 h 111"/>
                <a:gd name="T36" fmla="*/ 22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302"/>
            <p:cNvSpPr>
              <a:spLocks/>
            </p:cNvSpPr>
            <p:nvPr/>
          </p:nvSpPr>
          <p:spPr bwMode="auto">
            <a:xfrm>
              <a:off x="11471275" y="2976563"/>
              <a:ext cx="19050" cy="19050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100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3 h 111"/>
                <a:gd name="T14" fmla="*/ 100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7 w 111"/>
                <a:gd name="T23" fmla="*/ 108 h 111"/>
                <a:gd name="T24" fmla="*/ 22 w 111"/>
                <a:gd name="T25" fmla="*/ 100 h 111"/>
                <a:gd name="T26" fmla="*/ 10 w 111"/>
                <a:gd name="T27" fmla="*/ 88 h 111"/>
                <a:gd name="T28" fmla="*/ 2 w 111"/>
                <a:gd name="T29" fmla="*/ 73 h 111"/>
                <a:gd name="T30" fmla="*/ 0 w 111"/>
                <a:gd name="T31" fmla="*/ 55 h 111"/>
                <a:gd name="T32" fmla="*/ 2 w 111"/>
                <a:gd name="T33" fmla="*/ 38 h 111"/>
                <a:gd name="T34" fmla="*/ 10 w 111"/>
                <a:gd name="T35" fmla="*/ 23 h 111"/>
                <a:gd name="T36" fmla="*/ 22 w 111"/>
                <a:gd name="T37" fmla="*/ 11 h 111"/>
                <a:gd name="T38" fmla="*/ 37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303"/>
            <p:cNvSpPr>
              <a:spLocks/>
            </p:cNvSpPr>
            <p:nvPr/>
          </p:nvSpPr>
          <p:spPr bwMode="auto">
            <a:xfrm>
              <a:off x="11383963" y="2946400"/>
              <a:ext cx="19050" cy="20638"/>
            </a:xfrm>
            <a:custGeom>
              <a:avLst/>
              <a:gdLst>
                <a:gd name="T0" fmla="*/ 55 w 110"/>
                <a:gd name="T1" fmla="*/ 0 h 111"/>
                <a:gd name="T2" fmla="*/ 72 w 110"/>
                <a:gd name="T3" fmla="*/ 3 h 111"/>
                <a:gd name="T4" fmla="*/ 87 w 110"/>
                <a:gd name="T5" fmla="*/ 11 h 111"/>
                <a:gd name="T6" fmla="*/ 99 w 110"/>
                <a:gd name="T7" fmla="*/ 23 h 111"/>
                <a:gd name="T8" fmla="*/ 107 w 110"/>
                <a:gd name="T9" fmla="*/ 38 h 111"/>
                <a:gd name="T10" fmla="*/ 110 w 110"/>
                <a:gd name="T11" fmla="*/ 55 h 111"/>
                <a:gd name="T12" fmla="*/ 107 w 110"/>
                <a:gd name="T13" fmla="*/ 73 h 111"/>
                <a:gd name="T14" fmla="*/ 99 w 110"/>
                <a:gd name="T15" fmla="*/ 88 h 111"/>
                <a:gd name="T16" fmla="*/ 87 w 110"/>
                <a:gd name="T17" fmla="*/ 100 h 111"/>
                <a:gd name="T18" fmla="*/ 72 w 110"/>
                <a:gd name="T19" fmla="*/ 107 h 111"/>
                <a:gd name="T20" fmla="*/ 55 w 110"/>
                <a:gd name="T21" fmla="*/ 111 h 111"/>
                <a:gd name="T22" fmla="*/ 38 w 110"/>
                <a:gd name="T23" fmla="*/ 107 h 111"/>
                <a:gd name="T24" fmla="*/ 23 w 110"/>
                <a:gd name="T25" fmla="*/ 100 h 111"/>
                <a:gd name="T26" fmla="*/ 11 w 110"/>
                <a:gd name="T27" fmla="*/ 88 h 111"/>
                <a:gd name="T28" fmla="*/ 3 w 110"/>
                <a:gd name="T29" fmla="*/ 73 h 111"/>
                <a:gd name="T30" fmla="*/ 0 w 110"/>
                <a:gd name="T31" fmla="*/ 55 h 111"/>
                <a:gd name="T32" fmla="*/ 3 w 110"/>
                <a:gd name="T33" fmla="*/ 38 h 111"/>
                <a:gd name="T34" fmla="*/ 11 w 110"/>
                <a:gd name="T35" fmla="*/ 23 h 111"/>
                <a:gd name="T36" fmla="*/ 23 w 110"/>
                <a:gd name="T37" fmla="*/ 11 h 111"/>
                <a:gd name="T38" fmla="*/ 38 w 110"/>
                <a:gd name="T39" fmla="*/ 3 h 111"/>
                <a:gd name="T40" fmla="*/ 55 w 11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7"/>
                  </a:lnTo>
                  <a:lnTo>
                    <a:pt x="55" y="111"/>
                  </a:lnTo>
                  <a:lnTo>
                    <a:pt x="38" y="107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304"/>
            <p:cNvSpPr>
              <a:spLocks/>
            </p:cNvSpPr>
            <p:nvPr/>
          </p:nvSpPr>
          <p:spPr bwMode="auto">
            <a:xfrm>
              <a:off x="11441113" y="2946400"/>
              <a:ext cx="20638" cy="20638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7 h 111"/>
                <a:gd name="T20" fmla="*/ 55 w 111"/>
                <a:gd name="T21" fmla="*/ 111 h 111"/>
                <a:gd name="T22" fmla="*/ 37 w 111"/>
                <a:gd name="T23" fmla="*/ 107 h 111"/>
                <a:gd name="T24" fmla="*/ 22 w 111"/>
                <a:gd name="T25" fmla="*/ 100 h 111"/>
                <a:gd name="T26" fmla="*/ 10 w 111"/>
                <a:gd name="T27" fmla="*/ 88 h 111"/>
                <a:gd name="T28" fmla="*/ 3 w 111"/>
                <a:gd name="T29" fmla="*/ 73 h 111"/>
                <a:gd name="T30" fmla="*/ 0 w 111"/>
                <a:gd name="T31" fmla="*/ 55 h 111"/>
                <a:gd name="T32" fmla="*/ 3 w 111"/>
                <a:gd name="T33" fmla="*/ 38 h 111"/>
                <a:gd name="T34" fmla="*/ 10 w 111"/>
                <a:gd name="T35" fmla="*/ 23 h 111"/>
                <a:gd name="T36" fmla="*/ 22 w 111"/>
                <a:gd name="T37" fmla="*/ 11 h 111"/>
                <a:gd name="T38" fmla="*/ 37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7"/>
                  </a:lnTo>
                  <a:lnTo>
                    <a:pt x="55" y="111"/>
                  </a:lnTo>
                  <a:lnTo>
                    <a:pt x="37" y="107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2" name="Group 941"/>
          <p:cNvGrpSpPr/>
          <p:nvPr/>
        </p:nvGrpSpPr>
        <p:grpSpPr>
          <a:xfrm>
            <a:off x="652470" y="1900407"/>
            <a:ext cx="587375" cy="587376"/>
            <a:chOff x="630238" y="1900238"/>
            <a:chExt cx="587375" cy="587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309"/>
            <p:cNvSpPr>
              <a:spLocks noEditPoints="1"/>
            </p:cNvSpPr>
            <p:nvPr/>
          </p:nvSpPr>
          <p:spPr bwMode="auto">
            <a:xfrm>
              <a:off x="865188" y="1900238"/>
              <a:ext cx="352425" cy="254000"/>
            </a:xfrm>
            <a:custGeom>
              <a:avLst/>
              <a:gdLst>
                <a:gd name="T0" fmla="*/ 166 w 1996"/>
                <a:gd name="T1" fmla="*/ 665 h 1441"/>
                <a:gd name="T2" fmla="*/ 499 w 1996"/>
                <a:gd name="T3" fmla="*/ 554 h 1441"/>
                <a:gd name="T4" fmla="*/ 333 w 1996"/>
                <a:gd name="T5" fmla="*/ 110 h 1441"/>
                <a:gd name="T6" fmla="*/ 299 w 1996"/>
                <a:gd name="T7" fmla="*/ 120 h 1441"/>
                <a:gd name="T8" fmla="*/ 280 w 1996"/>
                <a:gd name="T9" fmla="*/ 147 h 1441"/>
                <a:gd name="T10" fmla="*/ 277 w 1996"/>
                <a:gd name="T11" fmla="*/ 221 h 1441"/>
                <a:gd name="T12" fmla="*/ 388 w 1996"/>
                <a:gd name="T13" fmla="*/ 166 h 1441"/>
                <a:gd name="T14" fmla="*/ 378 w 1996"/>
                <a:gd name="T15" fmla="*/ 132 h 1441"/>
                <a:gd name="T16" fmla="*/ 351 w 1996"/>
                <a:gd name="T17" fmla="*/ 113 h 1441"/>
                <a:gd name="T18" fmla="*/ 333 w 1996"/>
                <a:gd name="T19" fmla="*/ 0 h 1441"/>
                <a:gd name="T20" fmla="*/ 392 w 1996"/>
                <a:gd name="T21" fmla="*/ 10 h 1441"/>
                <a:gd name="T22" fmla="*/ 441 w 1996"/>
                <a:gd name="T23" fmla="*/ 38 h 1441"/>
                <a:gd name="T24" fmla="*/ 477 w 1996"/>
                <a:gd name="T25" fmla="*/ 81 h 1441"/>
                <a:gd name="T26" fmla="*/ 496 w 1996"/>
                <a:gd name="T27" fmla="*/ 135 h 1441"/>
                <a:gd name="T28" fmla="*/ 499 w 1996"/>
                <a:gd name="T29" fmla="*/ 221 h 1441"/>
                <a:gd name="T30" fmla="*/ 798 w 1996"/>
                <a:gd name="T31" fmla="*/ 11 h 1441"/>
                <a:gd name="T32" fmla="*/ 820 w 1996"/>
                <a:gd name="T33" fmla="*/ 1 h 1441"/>
                <a:gd name="T34" fmla="*/ 1940 w 1996"/>
                <a:gd name="T35" fmla="*/ 0 h 1441"/>
                <a:gd name="T36" fmla="*/ 1970 w 1996"/>
                <a:gd name="T37" fmla="*/ 8 h 1441"/>
                <a:gd name="T38" fmla="*/ 1990 w 1996"/>
                <a:gd name="T39" fmla="*/ 28 h 1441"/>
                <a:gd name="T40" fmla="*/ 1996 w 1996"/>
                <a:gd name="T41" fmla="*/ 56 h 1441"/>
                <a:gd name="T42" fmla="*/ 1994 w 1996"/>
                <a:gd name="T43" fmla="*/ 296 h 1441"/>
                <a:gd name="T44" fmla="*/ 1975 w 1996"/>
                <a:gd name="T45" fmla="*/ 322 h 1441"/>
                <a:gd name="T46" fmla="*/ 1940 w 1996"/>
                <a:gd name="T47" fmla="*/ 332 h 1441"/>
                <a:gd name="T48" fmla="*/ 698 w 1996"/>
                <a:gd name="T49" fmla="*/ 543 h 1441"/>
                <a:gd name="T50" fmla="*/ 676 w 1996"/>
                <a:gd name="T51" fmla="*/ 553 h 1441"/>
                <a:gd name="T52" fmla="*/ 609 w 1996"/>
                <a:gd name="T53" fmla="*/ 554 h 1441"/>
                <a:gd name="T54" fmla="*/ 665 w 1996"/>
                <a:gd name="T55" fmla="*/ 665 h 1441"/>
                <a:gd name="T56" fmla="*/ 0 w 1996"/>
                <a:gd name="T57" fmla="*/ 1441 h 1441"/>
                <a:gd name="T58" fmla="*/ 55 w 1996"/>
                <a:gd name="T59" fmla="*/ 665 h 1441"/>
                <a:gd name="T60" fmla="*/ 58 w 1996"/>
                <a:gd name="T61" fmla="*/ 258 h 1441"/>
                <a:gd name="T62" fmla="*/ 77 w 1996"/>
                <a:gd name="T63" fmla="*/ 231 h 1441"/>
                <a:gd name="T64" fmla="*/ 111 w 1996"/>
                <a:gd name="T65" fmla="*/ 221 h 1441"/>
                <a:gd name="T66" fmla="*/ 166 w 1996"/>
                <a:gd name="T67" fmla="*/ 166 h 1441"/>
                <a:gd name="T68" fmla="*/ 177 w 1996"/>
                <a:gd name="T69" fmla="*/ 107 h 1441"/>
                <a:gd name="T70" fmla="*/ 205 w 1996"/>
                <a:gd name="T71" fmla="*/ 58 h 1441"/>
                <a:gd name="T72" fmla="*/ 247 w 1996"/>
                <a:gd name="T73" fmla="*/ 22 h 1441"/>
                <a:gd name="T74" fmla="*/ 302 w 1996"/>
                <a:gd name="T75" fmla="*/ 2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6" h="1441">
                  <a:moveTo>
                    <a:pt x="166" y="554"/>
                  </a:moveTo>
                  <a:lnTo>
                    <a:pt x="166" y="665"/>
                  </a:lnTo>
                  <a:lnTo>
                    <a:pt x="499" y="665"/>
                  </a:lnTo>
                  <a:lnTo>
                    <a:pt x="499" y="554"/>
                  </a:lnTo>
                  <a:lnTo>
                    <a:pt x="166" y="554"/>
                  </a:lnTo>
                  <a:close/>
                  <a:moveTo>
                    <a:pt x="333" y="110"/>
                  </a:moveTo>
                  <a:lnTo>
                    <a:pt x="314" y="113"/>
                  </a:lnTo>
                  <a:lnTo>
                    <a:pt x="299" y="120"/>
                  </a:lnTo>
                  <a:lnTo>
                    <a:pt x="288" y="132"/>
                  </a:lnTo>
                  <a:lnTo>
                    <a:pt x="280" y="147"/>
                  </a:lnTo>
                  <a:lnTo>
                    <a:pt x="277" y="166"/>
                  </a:lnTo>
                  <a:lnTo>
                    <a:pt x="277" y="221"/>
                  </a:lnTo>
                  <a:lnTo>
                    <a:pt x="388" y="221"/>
                  </a:lnTo>
                  <a:lnTo>
                    <a:pt x="388" y="166"/>
                  </a:lnTo>
                  <a:lnTo>
                    <a:pt x="385" y="147"/>
                  </a:lnTo>
                  <a:lnTo>
                    <a:pt x="378" y="132"/>
                  </a:lnTo>
                  <a:lnTo>
                    <a:pt x="366" y="120"/>
                  </a:lnTo>
                  <a:lnTo>
                    <a:pt x="351" y="113"/>
                  </a:lnTo>
                  <a:lnTo>
                    <a:pt x="333" y="110"/>
                  </a:lnTo>
                  <a:close/>
                  <a:moveTo>
                    <a:pt x="333" y="0"/>
                  </a:moveTo>
                  <a:lnTo>
                    <a:pt x="363" y="2"/>
                  </a:lnTo>
                  <a:lnTo>
                    <a:pt x="392" y="10"/>
                  </a:lnTo>
                  <a:lnTo>
                    <a:pt x="418" y="22"/>
                  </a:lnTo>
                  <a:lnTo>
                    <a:pt x="441" y="38"/>
                  </a:lnTo>
                  <a:lnTo>
                    <a:pt x="461" y="58"/>
                  </a:lnTo>
                  <a:lnTo>
                    <a:pt x="477" y="81"/>
                  </a:lnTo>
                  <a:lnTo>
                    <a:pt x="489" y="107"/>
                  </a:lnTo>
                  <a:lnTo>
                    <a:pt x="496" y="135"/>
                  </a:lnTo>
                  <a:lnTo>
                    <a:pt x="499" y="166"/>
                  </a:lnTo>
                  <a:lnTo>
                    <a:pt x="499" y="221"/>
                  </a:lnTo>
                  <a:lnTo>
                    <a:pt x="538" y="221"/>
                  </a:lnTo>
                  <a:lnTo>
                    <a:pt x="798" y="11"/>
                  </a:lnTo>
                  <a:lnTo>
                    <a:pt x="809" y="5"/>
                  </a:lnTo>
                  <a:lnTo>
                    <a:pt x="820" y="1"/>
                  </a:lnTo>
                  <a:lnTo>
                    <a:pt x="831" y="0"/>
                  </a:lnTo>
                  <a:lnTo>
                    <a:pt x="1940" y="0"/>
                  </a:lnTo>
                  <a:lnTo>
                    <a:pt x="1957" y="2"/>
                  </a:lnTo>
                  <a:lnTo>
                    <a:pt x="1970" y="8"/>
                  </a:lnTo>
                  <a:lnTo>
                    <a:pt x="1981" y="17"/>
                  </a:lnTo>
                  <a:lnTo>
                    <a:pt x="1990" y="28"/>
                  </a:lnTo>
                  <a:lnTo>
                    <a:pt x="1995" y="41"/>
                  </a:lnTo>
                  <a:lnTo>
                    <a:pt x="1996" y="56"/>
                  </a:lnTo>
                  <a:lnTo>
                    <a:pt x="1996" y="277"/>
                  </a:lnTo>
                  <a:lnTo>
                    <a:pt x="1994" y="296"/>
                  </a:lnTo>
                  <a:lnTo>
                    <a:pt x="1987" y="311"/>
                  </a:lnTo>
                  <a:lnTo>
                    <a:pt x="1975" y="322"/>
                  </a:lnTo>
                  <a:lnTo>
                    <a:pt x="1960" y="330"/>
                  </a:lnTo>
                  <a:lnTo>
                    <a:pt x="1940" y="332"/>
                  </a:lnTo>
                  <a:lnTo>
                    <a:pt x="965" y="332"/>
                  </a:lnTo>
                  <a:lnTo>
                    <a:pt x="698" y="543"/>
                  </a:lnTo>
                  <a:lnTo>
                    <a:pt x="687" y="548"/>
                  </a:lnTo>
                  <a:lnTo>
                    <a:pt x="676" y="553"/>
                  </a:lnTo>
                  <a:lnTo>
                    <a:pt x="665" y="554"/>
                  </a:lnTo>
                  <a:lnTo>
                    <a:pt x="609" y="554"/>
                  </a:lnTo>
                  <a:lnTo>
                    <a:pt x="609" y="665"/>
                  </a:lnTo>
                  <a:lnTo>
                    <a:pt x="665" y="665"/>
                  </a:lnTo>
                  <a:lnTo>
                    <a:pt x="665" y="1441"/>
                  </a:lnTo>
                  <a:lnTo>
                    <a:pt x="0" y="1441"/>
                  </a:lnTo>
                  <a:lnTo>
                    <a:pt x="0" y="665"/>
                  </a:lnTo>
                  <a:lnTo>
                    <a:pt x="55" y="665"/>
                  </a:lnTo>
                  <a:lnTo>
                    <a:pt x="55" y="277"/>
                  </a:lnTo>
                  <a:lnTo>
                    <a:pt x="58" y="258"/>
                  </a:lnTo>
                  <a:lnTo>
                    <a:pt x="66" y="243"/>
                  </a:lnTo>
                  <a:lnTo>
                    <a:pt x="77" y="231"/>
                  </a:lnTo>
                  <a:lnTo>
                    <a:pt x="93" y="224"/>
                  </a:lnTo>
                  <a:lnTo>
                    <a:pt x="111" y="221"/>
                  </a:lnTo>
                  <a:lnTo>
                    <a:pt x="166" y="221"/>
                  </a:lnTo>
                  <a:lnTo>
                    <a:pt x="166" y="166"/>
                  </a:lnTo>
                  <a:lnTo>
                    <a:pt x="169" y="135"/>
                  </a:lnTo>
                  <a:lnTo>
                    <a:pt x="177" y="107"/>
                  </a:lnTo>
                  <a:lnTo>
                    <a:pt x="189" y="81"/>
                  </a:lnTo>
                  <a:lnTo>
                    <a:pt x="205" y="58"/>
                  </a:lnTo>
                  <a:lnTo>
                    <a:pt x="225" y="38"/>
                  </a:lnTo>
                  <a:lnTo>
                    <a:pt x="247" y="22"/>
                  </a:lnTo>
                  <a:lnTo>
                    <a:pt x="273" y="10"/>
                  </a:lnTo>
                  <a:lnTo>
                    <a:pt x="302" y="2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10"/>
            <p:cNvSpPr>
              <a:spLocks/>
            </p:cNvSpPr>
            <p:nvPr/>
          </p:nvSpPr>
          <p:spPr bwMode="auto">
            <a:xfrm>
              <a:off x="660401" y="2330451"/>
              <a:ext cx="19050" cy="39688"/>
            </a:xfrm>
            <a:custGeom>
              <a:avLst/>
              <a:gdLst>
                <a:gd name="T0" fmla="*/ 55 w 111"/>
                <a:gd name="T1" fmla="*/ 0 h 222"/>
                <a:gd name="T2" fmla="*/ 70 w 111"/>
                <a:gd name="T3" fmla="*/ 2 h 222"/>
                <a:gd name="T4" fmla="*/ 84 w 111"/>
                <a:gd name="T5" fmla="*/ 8 h 222"/>
                <a:gd name="T6" fmla="*/ 95 w 111"/>
                <a:gd name="T7" fmla="*/ 17 h 222"/>
                <a:gd name="T8" fmla="*/ 103 w 111"/>
                <a:gd name="T9" fmla="*/ 28 h 222"/>
                <a:gd name="T10" fmla="*/ 108 w 111"/>
                <a:gd name="T11" fmla="*/ 41 h 222"/>
                <a:gd name="T12" fmla="*/ 111 w 111"/>
                <a:gd name="T13" fmla="*/ 56 h 222"/>
                <a:gd name="T14" fmla="*/ 111 w 111"/>
                <a:gd name="T15" fmla="*/ 167 h 222"/>
                <a:gd name="T16" fmla="*/ 107 w 111"/>
                <a:gd name="T17" fmla="*/ 185 h 222"/>
                <a:gd name="T18" fmla="*/ 100 w 111"/>
                <a:gd name="T19" fmla="*/ 200 h 222"/>
                <a:gd name="T20" fmla="*/ 88 w 111"/>
                <a:gd name="T21" fmla="*/ 212 h 222"/>
                <a:gd name="T22" fmla="*/ 73 w 111"/>
                <a:gd name="T23" fmla="*/ 219 h 222"/>
                <a:gd name="T24" fmla="*/ 55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0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6 h 222"/>
                <a:gd name="T40" fmla="*/ 10 w 111"/>
                <a:gd name="T41" fmla="*/ 21 h 222"/>
                <a:gd name="T42" fmla="*/ 21 w 111"/>
                <a:gd name="T43" fmla="*/ 10 h 222"/>
                <a:gd name="T44" fmla="*/ 36 w 111"/>
                <a:gd name="T45" fmla="*/ 2 h 222"/>
                <a:gd name="T46" fmla="*/ 55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5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5" y="17"/>
                  </a:lnTo>
                  <a:lnTo>
                    <a:pt x="103" y="28"/>
                  </a:lnTo>
                  <a:lnTo>
                    <a:pt x="108" y="41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7" y="185"/>
                  </a:lnTo>
                  <a:lnTo>
                    <a:pt x="100" y="200"/>
                  </a:lnTo>
                  <a:lnTo>
                    <a:pt x="88" y="212"/>
                  </a:lnTo>
                  <a:lnTo>
                    <a:pt x="73" y="219"/>
                  </a:lnTo>
                  <a:lnTo>
                    <a:pt x="55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0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11"/>
            <p:cNvSpPr>
              <a:spLocks/>
            </p:cNvSpPr>
            <p:nvPr/>
          </p:nvSpPr>
          <p:spPr bwMode="auto">
            <a:xfrm>
              <a:off x="660401" y="2389188"/>
              <a:ext cx="19050" cy="39688"/>
            </a:xfrm>
            <a:custGeom>
              <a:avLst/>
              <a:gdLst>
                <a:gd name="T0" fmla="*/ 55 w 111"/>
                <a:gd name="T1" fmla="*/ 0 h 222"/>
                <a:gd name="T2" fmla="*/ 70 w 111"/>
                <a:gd name="T3" fmla="*/ 3 h 222"/>
                <a:gd name="T4" fmla="*/ 84 w 111"/>
                <a:gd name="T5" fmla="*/ 9 h 222"/>
                <a:gd name="T6" fmla="*/ 95 w 111"/>
                <a:gd name="T7" fmla="*/ 18 h 222"/>
                <a:gd name="T8" fmla="*/ 103 w 111"/>
                <a:gd name="T9" fmla="*/ 29 h 222"/>
                <a:gd name="T10" fmla="*/ 108 w 111"/>
                <a:gd name="T11" fmla="*/ 42 h 222"/>
                <a:gd name="T12" fmla="*/ 111 w 111"/>
                <a:gd name="T13" fmla="*/ 56 h 222"/>
                <a:gd name="T14" fmla="*/ 111 w 111"/>
                <a:gd name="T15" fmla="*/ 167 h 222"/>
                <a:gd name="T16" fmla="*/ 107 w 111"/>
                <a:gd name="T17" fmla="*/ 186 h 222"/>
                <a:gd name="T18" fmla="*/ 100 w 111"/>
                <a:gd name="T19" fmla="*/ 201 h 222"/>
                <a:gd name="T20" fmla="*/ 88 w 111"/>
                <a:gd name="T21" fmla="*/ 212 h 222"/>
                <a:gd name="T22" fmla="*/ 73 w 111"/>
                <a:gd name="T23" fmla="*/ 220 h 222"/>
                <a:gd name="T24" fmla="*/ 55 w 111"/>
                <a:gd name="T25" fmla="*/ 222 h 222"/>
                <a:gd name="T26" fmla="*/ 36 w 111"/>
                <a:gd name="T27" fmla="*/ 220 h 222"/>
                <a:gd name="T28" fmla="*/ 21 w 111"/>
                <a:gd name="T29" fmla="*/ 212 h 222"/>
                <a:gd name="T30" fmla="*/ 10 w 111"/>
                <a:gd name="T31" fmla="*/ 201 h 222"/>
                <a:gd name="T32" fmla="*/ 2 w 111"/>
                <a:gd name="T33" fmla="*/ 186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2 h 222"/>
                <a:gd name="T42" fmla="*/ 21 w 111"/>
                <a:gd name="T43" fmla="*/ 10 h 222"/>
                <a:gd name="T44" fmla="*/ 36 w 111"/>
                <a:gd name="T45" fmla="*/ 3 h 222"/>
                <a:gd name="T46" fmla="*/ 55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5" y="0"/>
                  </a:moveTo>
                  <a:lnTo>
                    <a:pt x="70" y="3"/>
                  </a:lnTo>
                  <a:lnTo>
                    <a:pt x="84" y="9"/>
                  </a:lnTo>
                  <a:lnTo>
                    <a:pt x="95" y="18"/>
                  </a:lnTo>
                  <a:lnTo>
                    <a:pt x="103" y="29"/>
                  </a:lnTo>
                  <a:lnTo>
                    <a:pt x="108" y="42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7" y="186"/>
                  </a:lnTo>
                  <a:lnTo>
                    <a:pt x="100" y="201"/>
                  </a:lnTo>
                  <a:lnTo>
                    <a:pt x="88" y="212"/>
                  </a:lnTo>
                  <a:lnTo>
                    <a:pt x="73" y="220"/>
                  </a:lnTo>
                  <a:lnTo>
                    <a:pt x="55" y="222"/>
                  </a:lnTo>
                  <a:lnTo>
                    <a:pt x="36" y="220"/>
                  </a:lnTo>
                  <a:lnTo>
                    <a:pt x="21" y="212"/>
                  </a:lnTo>
                  <a:lnTo>
                    <a:pt x="10" y="201"/>
                  </a:lnTo>
                  <a:lnTo>
                    <a:pt x="2" y="186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12"/>
            <p:cNvSpPr>
              <a:spLocks/>
            </p:cNvSpPr>
            <p:nvPr/>
          </p:nvSpPr>
          <p:spPr bwMode="auto">
            <a:xfrm>
              <a:off x="660401" y="2447926"/>
              <a:ext cx="19050" cy="39688"/>
            </a:xfrm>
            <a:custGeom>
              <a:avLst/>
              <a:gdLst>
                <a:gd name="T0" fmla="*/ 55 w 111"/>
                <a:gd name="T1" fmla="*/ 0 h 222"/>
                <a:gd name="T2" fmla="*/ 70 w 111"/>
                <a:gd name="T3" fmla="*/ 2 h 222"/>
                <a:gd name="T4" fmla="*/ 84 w 111"/>
                <a:gd name="T5" fmla="*/ 8 h 222"/>
                <a:gd name="T6" fmla="*/ 95 w 111"/>
                <a:gd name="T7" fmla="*/ 17 h 222"/>
                <a:gd name="T8" fmla="*/ 103 w 111"/>
                <a:gd name="T9" fmla="*/ 29 h 222"/>
                <a:gd name="T10" fmla="*/ 108 w 111"/>
                <a:gd name="T11" fmla="*/ 42 h 222"/>
                <a:gd name="T12" fmla="*/ 111 w 111"/>
                <a:gd name="T13" fmla="*/ 56 h 222"/>
                <a:gd name="T14" fmla="*/ 111 w 111"/>
                <a:gd name="T15" fmla="*/ 167 h 222"/>
                <a:gd name="T16" fmla="*/ 107 w 111"/>
                <a:gd name="T17" fmla="*/ 185 h 222"/>
                <a:gd name="T18" fmla="*/ 100 w 111"/>
                <a:gd name="T19" fmla="*/ 201 h 222"/>
                <a:gd name="T20" fmla="*/ 88 w 111"/>
                <a:gd name="T21" fmla="*/ 212 h 222"/>
                <a:gd name="T22" fmla="*/ 73 w 111"/>
                <a:gd name="T23" fmla="*/ 219 h 222"/>
                <a:gd name="T24" fmla="*/ 55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1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2 h 222"/>
                <a:gd name="T42" fmla="*/ 21 w 111"/>
                <a:gd name="T43" fmla="*/ 10 h 222"/>
                <a:gd name="T44" fmla="*/ 36 w 111"/>
                <a:gd name="T45" fmla="*/ 3 h 222"/>
                <a:gd name="T46" fmla="*/ 55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5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5" y="17"/>
                  </a:lnTo>
                  <a:lnTo>
                    <a:pt x="103" y="29"/>
                  </a:lnTo>
                  <a:lnTo>
                    <a:pt x="108" y="42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7" y="185"/>
                  </a:lnTo>
                  <a:lnTo>
                    <a:pt x="100" y="201"/>
                  </a:lnTo>
                  <a:lnTo>
                    <a:pt x="88" y="212"/>
                  </a:lnTo>
                  <a:lnTo>
                    <a:pt x="73" y="219"/>
                  </a:lnTo>
                  <a:lnTo>
                    <a:pt x="55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1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13"/>
            <p:cNvSpPr>
              <a:spLocks/>
            </p:cNvSpPr>
            <p:nvPr/>
          </p:nvSpPr>
          <p:spPr bwMode="auto">
            <a:xfrm>
              <a:off x="660401" y="2271713"/>
              <a:ext cx="19050" cy="39688"/>
            </a:xfrm>
            <a:custGeom>
              <a:avLst/>
              <a:gdLst>
                <a:gd name="T0" fmla="*/ 55 w 111"/>
                <a:gd name="T1" fmla="*/ 0 h 222"/>
                <a:gd name="T2" fmla="*/ 70 w 111"/>
                <a:gd name="T3" fmla="*/ 2 h 222"/>
                <a:gd name="T4" fmla="*/ 84 w 111"/>
                <a:gd name="T5" fmla="*/ 8 h 222"/>
                <a:gd name="T6" fmla="*/ 95 w 111"/>
                <a:gd name="T7" fmla="*/ 17 h 222"/>
                <a:gd name="T8" fmla="*/ 103 w 111"/>
                <a:gd name="T9" fmla="*/ 28 h 222"/>
                <a:gd name="T10" fmla="*/ 108 w 111"/>
                <a:gd name="T11" fmla="*/ 41 h 222"/>
                <a:gd name="T12" fmla="*/ 111 w 111"/>
                <a:gd name="T13" fmla="*/ 56 h 222"/>
                <a:gd name="T14" fmla="*/ 111 w 111"/>
                <a:gd name="T15" fmla="*/ 167 h 222"/>
                <a:gd name="T16" fmla="*/ 107 w 111"/>
                <a:gd name="T17" fmla="*/ 185 h 222"/>
                <a:gd name="T18" fmla="*/ 100 w 111"/>
                <a:gd name="T19" fmla="*/ 200 h 222"/>
                <a:gd name="T20" fmla="*/ 88 w 111"/>
                <a:gd name="T21" fmla="*/ 212 h 222"/>
                <a:gd name="T22" fmla="*/ 73 w 111"/>
                <a:gd name="T23" fmla="*/ 219 h 222"/>
                <a:gd name="T24" fmla="*/ 55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0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1 h 222"/>
                <a:gd name="T42" fmla="*/ 21 w 111"/>
                <a:gd name="T43" fmla="*/ 10 h 222"/>
                <a:gd name="T44" fmla="*/ 36 w 111"/>
                <a:gd name="T45" fmla="*/ 2 h 222"/>
                <a:gd name="T46" fmla="*/ 55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5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5" y="17"/>
                  </a:lnTo>
                  <a:lnTo>
                    <a:pt x="103" y="28"/>
                  </a:lnTo>
                  <a:lnTo>
                    <a:pt x="108" y="41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7" y="185"/>
                  </a:lnTo>
                  <a:lnTo>
                    <a:pt x="100" y="200"/>
                  </a:lnTo>
                  <a:lnTo>
                    <a:pt x="88" y="212"/>
                  </a:lnTo>
                  <a:lnTo>
                    <a:pt x="73" y="219"/>
                  </a:lnTo>
                  <a:lnTo>
                    <a:pt x="55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0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14"/>
            <p:cNvSpPr>
              <a:spLocks/>
            </p:cNvSpPr>
            <p:nvPr/>
          </p:nvSpPr>
          <p:spPr bwMode="auto">
            <a:xfrm>
              <a:off x="708026" y="2447926"/>
              <a:ext cx="20638" cy="39688"/>
            </a:xfrm>
            <a:custGeom>
              <a:avLst/>
              <a:gdLst>
                <a:gd name="T0" fmla="*/ 56 w 111"/>
                <a:gd name="T1" fmla="*/ 0 h 222"/>
                <a:gd name="T2" fmla="*/ 71 w 111"/>
                <a:gd name="T3" fmla="*/ 2 h 222"/>
                <a:gd name="T4" fmla="*/ 85 w 111"/>
                <a:gd name="T5" fmla="*/ 8 h 222"/>
                <a:gd name="T6" fmla="*/ 95 w 111"/>
                <a:gd name="T7" fmla="*/ 17 h 222"/>
                <a:gd name="T8" fmla="*/ 104 w 111"/>
                <a:gd name="T9" fmla="*/ 29 h 222"/>
                <a:gd name="T10" fmla="*/ 109 w 111"/>
                <a:gd name="T11" fmla="*/ 42 h 222"/>
                <a:gd name="T12" fmla="*/ 111 w 111"/>
                <a:gd name="T13" fmla="*/ 56 h 222"/>
                <a:gd name="T14" fmla="*/ 111 w 111"/>
                <a:gd name="T15" fmla="*/ 167 h 222"/>
                <a:gd name="T16" fmla="*/ 108 w 111"/>
                <a:gd name="T17" fmla="*/ 185 h 222"/>
                <a:gd name="T18" fmla="*/ 101 w 111"/>
                <a:gd name="T19" fmla="*/ 201 h 222"/>
                <a:gd name="T20" fmla="*/ 89 w 111"/>
                <a:gd name="T21" fmla="*/ 212 h 222"/>
                <a:gd name="T22" fmla="*/ 74 w 111"/>
                <a:gd name="T23" fmla="*/ 219 h 222"/>
                <a:gd name="T24" fmla="*/ 56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1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2 h 222"/>
                <a:gd name="T42" fmla="*/ 21 w 111"/>
                <a:gd name="T43" fmla="*/ 10 h 222"/>
                <a:gd name="T44" fmla="*/ 36 w 111"/>
                <a:gd name="T45" fmla="*/ 3 h 222"/>
                <a:gd name="T46" fmla="*/ 56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5" y="17"/>
                  </a:lnTo>
                  <a:lnTo>
                    <a:pt x="104" y="29"/>
                  </a:lnTo>
                  <a:lnTo>
                    <a:pt x="109" y="42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8" y="185"/>
                  </a:lnTo>
                  <a:lnTo>
                    <a:pt x="101" y="201"/>
                  </a:lnTo>
                  <a:lnTo>
                    <a:pt x="89" y="212"/>
                  </a:lnTo>
                  <a:lnTo>
                    <a:pt x="74" y="219"/>
                  </a:lnTo>
                  <a:lnTo>
                    <a:pt x="56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1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15"/>
            <p:cNvSpPr>
              <a:spLocks/>
            </p:cNvSpPr>
            <p:nvPr/>
          </p:nvSpPr>
          <p:spPr bwMode="auto">
            <a:xfrm>
              <a:off x="708026" y="2330451"/>
              <a:ext cx="20638" cy="39688"/>
            </a:xfrm>
            <a:custGeom>
              <a:avLst/>
              <a:gdLst>
                <a:gd name="T0" fmla="*/ 56 w 111"/>
                <a:gd name="T1" fmla="*/ 0 h 222"/>
                <a:gd name="T2" fmla="*/ 71 w 111"/>
                <a:gd name="T3" fmla="*/ 2 h 222"/>
                <a:gd name="T4" fmla="*/ 85 w 111"/>
                <a:gd name="T5" fmla="*/ 8 h 222"/>
                <a:gd name="T6" fmla="*/ 95 w 111"/>
                <a:gd name="T7" fmla="*/ 17 h 222"/>
                <a:gd name="T8" fmla="*/ 104 w 111"/>
                <a:gd name="T9" fmla="*/ 28 h 222"/>
                <a:gd name="T10" fmla="*/ 109 w 111"/>
                <a:gd name="T11" fmla="*/ 41 h 222"/>
                <a:gd name="T12" fmla="*/ 111 w 111"/>
                <a:gd name="T13" fmla="*/ 56 h 222"/>
                <a:gd name="T14" fmla="*/ 111 w 111"/>
                <a:gd name="T15" fmla="*/ 167 h 222"/>
                <a:gd name="T16" fmla="*/ 108 w 111"/>
                <a:gd name="T17" fmla="*/ 185 h 222"/>
                <a:gd name="T18" fmla="*/ 101 w 111"/>
                <a:gd name="T19" fmla="*/ 200 h 222"/>
                <a:gd name="T20" fmla="*/ 89 w 111"/>
                <a:gd name="T21" fmla="*/ 212 h 222"/>
                <a:gd name="T22" fmla="*/ 74 w 111"/>
                <a:gd name="T23" fmla="*/ 219 h 222"/>
                <a:gd name="T24" fmla="*/ 56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0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6 h 222"/>
                <a:gd name="T40" fmla="*/ 10 w 111"/>
                <a:gd name="T41" fmla="*/ 21 h 222"/>
                <a:gd name="T42" fmla="*/ 21 w 111"/>
                <a:gd name="T43" fmla="*/ 10 h 222"/>
                <a:gd name="T44" fmla="*/ 36 w 111"/>
                <a:gd name="T45" fmla="*/ 2 h 222"/>
                <a:gd name="T46" fmla="*/ 56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5" y="17"/>
                  </a:lnTo>
                  <a:lnTo>
                    <a:pt x="104" y="28"/>
                  </a:lnTo>
                  <a:lnTo>
                    <a:pt x="109" y="41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8" y="185"/>
                  </a:lnTo>
                  <a:lnTo>
                    <a:pt x="101" y="200"/>
                  </a:lnTo>
                  <a:lnTo>
                    <a:pt x="89" y="212"/>
                  </a:lnTo>
                  <a:lnTo>
                    <a:pt x="74" y="219"/>
                  </a:lnTo>
                  <a:lnTo>
                    <a:pt x="56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0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16"/>
            <p:cNvSpPr>
              <a:spLocks/>
            </p:cNvSpPr>
            <p:nvPr/>
          </p:nvSpPr>
          <p:spPr bwMode="auto">
            <a:xfrm>
              <a:off x="708026" y="2271713"/>
              <a:ext cx="20638" cy="39688"/>
            </a:xfrm>
            <a:custGeom>
              <a:avLst/>
              <a:gdLst>
                <a:gd name="T0" fmla="*/ 56 w 111"/>
                <a:gd name="T1" fmla="*/ 0 h 222"/>
                <a:gd name="T2" fmla="*/ 71 w 111"/>
                <a:gd name="T3" fmla="*/ 2 h 222"/>
                <a:gd name="T4" fmla="*/ 85 w 111"/>
                <a:gd name="T5" fmla="*/ 8 h 222"/>
                <a:gd name="T6" fmla="*/ 95 w 111"/>
                <a:gd name="T7" fmla="*/ 17 h 222"/>
                <a:gd name="T8" fmla="*/ 104 w 111"/>
                <a:gd name="T9" fmla="*/ 28 h 222"/>
                <a:gd name="T10" fmla="*/ 109 w 111"/>
                <a:gd name="T11" fmla="*/ 41 h 222"/>
                <a:gd name="T12" fmla="*/ 111 w 111"/>
                <a:gd name="T13" fmla="*/ 56 h 222"/>
                <a:gd name="T14" fmla="*/ 111 w 111"/>
                <a:gd name="T15" fmla="*/ 167 h 222"/>
                <a:gd name="T16" fmla="*/ 108 w 111"/>
                <a:gd name="T17" fmla="*/ 185 h 222"/>
                <a:gd name="T18" fmla="*/ 101 w 111"/>
                <a:gd name="T19" fmla="*/ 200 h 222"/>
                <a:gd name="T20" fmla="*/ 89 w 111"/>
                <a:gd name="T21" fmla="*/ 212 h 222"/>
                <a:gd name="T22" fmla="*/ 74 w 111"/>
                <a:gd name="T23" fmla="*/ 219 h 222"/>
                <a:gd name="T24" fmla="*/ 56 w 111"/>
                <a:gd name="T25" fmla="*/ 222 h 222"/>
                <a:gd name="T26" fmla="*/ 36 w 111"/>
                <a:gd name="T27" fmla="*/ 219 h 222"/>
                <a:gd name="T28" fmla="*/ 21 w 111"/>
                <a:gd name="T29" fmla="*/ 212 h 222"/>
                <a:gd name="T30" fmla="*/ 10 w 111"/>
                <a:gd name="T31" fmla="*/ 200 h 222"/>
                <a:gd name="T32" fmla="*/ 2 w 111"/>
                <a:gd name="T33" fmla="*/ 185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1 h 222"/>
                <a:gd name="T42" fmla="*/ 21 w 111"/>
                <a:gd name="T43" fmla="*/ 10 h 222"/>
                <a:gd name="T44" fmla="*/ 36 w 111"/>
                <a:gd name="T45" fmla="*/ 2 h 222"/>
                <a:gd name="T46" fmla="*/ 56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5" y="17"/>
                  </a:lnTo>
                  <a:lnTo>
                    <a:pt x="104" y="28"/>
                  </a:lnTo>
                  <a:lnTo>
                    <a:pt x="109" y="41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8" y="185"/>
                  </a:lnTo>
                  <a:lnTo>
                    <a:pt x="101" y="200"/>
                  </a:lnTo>
                  <a:lnTo>
                    <a:pt x="89" y="212"/>
                  </a:lnTo>
                  <a:lnTo>
                    <a:pt x="74" y="219"/>
                  </a:lnTo>
                  <a:lnTo>
                    <a:pt x="56" y="222"/>
                  </a:lnTo>
                  <a:lnTo>
                    <a:pt x="36" y="219"/>
                  </a:lnTo>
                  <a:lnTo>
                    <a:pt x="21" y="212"/>
                  </a:lnTo>
                  <a:lnTo>
                    <a:pt x="10" y="200"/>
                  </a:lnTo>
                  <a:lnTo>
                    <a:pt x="2" y="185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317"/>
            <p:cNvSpPr>
              <a:spLocks/>
            </p:cNvSpPr>
            <p:nvPr/>
          </p:nvSpPr>
          <p:spPr bwMode="auto">
            <a:xfrm>
              <a:off x="708026" y="2389188"/>
              <a:ext cx="20638" cy="39688"/>
            </a:xfrm>
            <a:custGeom>
              <a:avLst/>
              <a:gdLst>
                <a:gd name="T0" fmla="*/ 56 w 111"/>
                <a:gd name="T1" fmla="*/ 0 h 222"/>
                <a:gd name="T2" fmla="*/ 71 w 111"/>
                <a:gd name="T3" fmla="*/ 3 h 222"/>
                <a:gd name="T4" fmla="*/ 85 w 111"/>
                <a:gd name="T5" fmla="*/ 9 h 222"/>
                <a:gd name="T6" fmla="*/ 95 w 111"/>
                <a:gd name="T7" fmla="*/ 18 h 222"/>
                <a:gd name="T8" fmla="*/ 104 w 111"/>
                <a:gd name="T9" fmla="*/ 29 h 222"/>
                <a:gd name="T10" fmla="*/ 109 w 111"/>
                <a:gd name="T11" fmla="*/ 42 h 222"/>
                <a:gd name="T12" fmla="*/ 111 w 111"/>
                <a:gd name="T13" fmla="*/ 56 h 222"/>
                <a:gd name="T14" fmla="*/ 111 w 111"/>
                <a:gd name="T15" fmla="*/ 167 h 222"/>
                <a:gd name="T16" fmla="*/ 108 w 111"/>
                <a:gd name="T17" fmla="*/ 186 h 222"/>
                <a:gd name="T18" fmla="*/ 101 w 111"/>
                <a:gd name="T19" fmla="*/ 201 h 222"/>
                <a:gd name="T20" fmla="*/ 89 w 111"/>
                <a:gd name="T21" fmla="*/ 212 h 222"/>
                <a:gd name="T22" fmla="*/ 74 w 111"/>
                <a:gd name="T23" fmla="*/ 220 h 222"/>
                <a:gd name="T24" fmla="*/ 56 w 111"/>
                <a:gd name="T25" fmla="*/ 222 h 222"/>
                <a:gd name="T26" fmla="*/ 36 w 111"/>
                <a:gd name="T27" fmla="*/ 220 h 222"/>
                <a:gd name="T28" fmla="*/ 21 w 111"/>
                <a:gd name="T29" fmla="*/ 212 h 222"/>
                <a:gd name="T30" fmla="*/ 10 w 111"/>
                <a:gd name="T31" fmla="*/ 201 h 222"/>
                <a:gd name="T32" fmla="*/ 2 w 111"/>
                <a:gd name="T33" fmla="*/ 186 h 222"/>
                <a:gd name="T34" fmla="*/ 0 w 111"/>
                <a:gd name="T35" fmla="*/ 167 h 222"/>
                <a:gd name="T36" fmla="*/ 0 w 111"/>
                <a:gd name="T37" fmla="*/ 56 h 222"/>
                <a:gd name="T38" fmla="*/ 2 w 111"/>
                <a:gd name="T39" fmla="*/ 37 h 222"/>
                <a:gd name="T40" fmla="*/ 10 w 111"/>
                <a:gd name="T41" fmla="*/ 22 h 222"/>
                <a:gd name="T42" fmla="*/ 21 w 111"/>
                <a:gd name="T43" fmla="*/ 10 h 222"/>
                <a:gd name="T44" fmla="*/ 36 w 111"/>
                <a:gd name="T45" fmla="*/ 3 h 222"/>
                <a:gd name="T46" fmla="*/ 56 w 111"/>
                <a:gd name="T4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222">
                  <a:moveTo>
                    <a:pt x="56" y="0"/>
                  </a:moveTo>
                  <a:lnTo>
                    <a:pt x="71" y="3"/>
                  </a:lnTo>
                  <a:lnTo>
                    <a:pt x="85" y="9"/>
                  </a:lnTo>
                  <a:lnTo>
                    <a:pt x="95" y="18"/>
                  </a:lnTo>
                  <a:lnTo>
                    <a:pt x="104" y="29"/>
                  </a:lnTo>
                  <a:lnTo>
                    <a:pt x="109" y="42"/>
                  </a:lnTo>
                  <a:lnTo>
                    <a:pt x="111" y="56"/>
                  </a:lnTo>
                  <a:lnTo>
                    <a:pt x="111" y="167"/>
                  </a:lnTo>
                  <a:lnTo>
                    <a:pt x="108" y="186"/>
                  </a:lnTo>
                  <a:lnTo>
                    <a:pt x="101" y="201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2"/>
                  </a:lnTo>
                  <a:lnTo>
                    <a:pt x="36" y="220"/>
                  </a:lnTo>
                  <a:lnTo>
                    <a:pt x="21" y="212"/>
                  </a:lnTo>
                  <a:lnTo>
                    <a:pt x="10" y="201"/>
                  </a:lnTo>
                  <a:lnTo>
                    <a:pt x="2" y="186"/>
                  </a:lnTo>
                  <a:lnTo>
                    <a:pt x="0" y="167"/>
                  </a:lnTo>
                  <a:lnTo>
                    <a:pt x="0" y="56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18"/>
            <p:cNvSpPr>
              <a:spLocks/>
            </p:cNvSpPr>
            <p:nvPr/>
          </p:nvSpPr>
          <p:spPr bwMode="auto">
            <a:xfrm>
              <a:off x="1001713" y="2017713"/>
              <a:ext cx="215900" cy="469900"/>
            </a:xfrm>
            <a:custGeom>
              <a:avLst/>
              <a:gdLst>
                <a:gd name="T0" fmla="*/ 0 w 1220"/>
                <a:gd name="T1" fmla="*/ 0 h 2662"/>
                <a:gd name="T2" fmla="*/ 53 w 1220"/>
                <a:gd name="T3" fmla="*/ 4 h 2662"/>
                <a:gd name="T4" fmla="*/ 108 w 1220"/>
                <a:gd name="T5" fmla="*/ 10 h 2662"/>
                <a:gd name="T6" fmla="*/ 162 w 1220"/>
                <a:gd name="T7" fmla="*/ 19 h 2662"/>
                <a:gd name="T8" fmla="*/ 218 w 1220"/>
                <a:gd name="T9" fmla="*/ 31 h 2662"/>
                <a:gd name="T10" fmla="*/ 273 w 1220"/>
                <a:gd name="T11" fmla="*/ 45 h 2662"/>
                <a:gd name="T12" fmla="*/ 330 w 1220"/>
                <a:gd name="T13" fmla="*/ 62 h 2662"/>
                <a:gd name="T14" fmla="*/ 385 w 1220"/>
                <a:gd name="T15" fmla="*/ 81 h 2662"/>
                <a:gd name="T16" fmla="*/ 441 w 1220"/>
                <a:gd name="T17" fmla="*/ 103 h 2662"/>
                <a:gd name="T18" fmla="*/ 496 w 1220"/>
                <a:gd name="T19" fmla="*/ 127 h 2662"/>
                <a:gd name="T20" fmla="*/ 551 w 1220"/>
                <a:gd name="T21" fmla="*/ 154 h 2662"/>
                <a:gd name="T22" fmla="*/ 604 w 1220"/>
                <a:gd name="T23" fmla="*/ 185 h 2662"/>
                <a:gd name="T24" fmla="*/ 658 w 1220"/>
                <a:gd name="T25" fmla="*/ 217 h 2662"/>
                <a:gd name="T26" fmla="*/ 709 w 1220"/>
                <a:gd name="T27" fmla="*/ 251 h 2662"/>
                <a:gd name="T28" fmla="*/ 759 w 1220"/>
                <a:gd name="T29" fmla="*/ 290 h 2662"/>
                <a:gd name="T30" fmla="*/ 808 w 1220"/>
                <a:gd name="T31" fmla="*/ 330 h 2662"/>
                <a:gd name="T32" fmla="*/ 855 w 1220"/>
                <a:gd name="T33" fmla="*/ 373 h 2662"/>
                <a:gd name="T34" fmla="*/ 900 w 1220"/>
                <a:gd name="T35" fmla="*/ 419 h 2662"/>
                <a:gd name="T36" fmla="*/ 942 w 1220"/>
                <a:gd name="T37" fmla="*/ 468 h 2662"/>
                <a:gd name="T38" fmla="*/ 983 w 1220"/>
                <a:gd name="T39" fmla="*/ 520 h 2662"/>
                <a:gd name="T40" fmla="*/ 1021 w 1220"/>
                <a:gd name="T41" fmla="*/ 574 h 2662"/>
                <a:gd name="T42" fmla="*/ 1057 w 1220"/>
                <a:gd name="T43" fmla="*/ 631 h 2662"/>
                <a:gd name="T44" fmla="*/ 1089 w 1220"/>
                <a:gd name="T45" fmla="*/ 691 h 2662"/>
                <a:gd name="T46" fmla="*/ 1118 w 1220"/>
                <a:gd name="T47" fmla="*/ 754 h 2662"/>
                <a:gd name="T48" fmla="*/ 1144 w 1220"/>
                <a:gd name="T49" fmla="*/ 819 h 2662"/>
                <a:gd name="T50" fmla="*/ 1166 w 1220"/>
                <a:gd name="T51" fmla="*/ 888 h 2662"/>
                <a:gd name="T52" fmla="*/ 1186 w 1220"/>
                <a:gd name="T53" fmla="*/ 960 h 2662"/>
                <a:gd name="T54" fmla="*/ 1201 w 1220"/>
                <a:gd name="T55" fmla="*/ 1034 h 2662"/>
                <a:gd name="T56" fmla="*/ 1212 w 1220"/>
                <a:gd name="T57" fmla="*/ 1112 h 2662"/>
                <a:gd name="T58" fmla="*/ 1218 w 1220"/>
                <a:gd name="T59" fmla="*/ 1192 h 2662"/>
                <a:gd name="T60" fmla="*/ 1220 w 1220"/>
                <a:gd name="T61" fmla="*/ 1276 h 2662"/>
                <a:gd name="T62" fmla="*/ 1220 w 1220"/>
                <a:gd name="T63" fmla="*/ 2662 h 2662"/>
                <a:gd name="T64" fmla="*/ 444 w 1220"/>
                <a:gd name="T65" fmla="*/ 2662 h 2662"/>
                <a:gd name="T66" fmla="*/ 444 w 1220"/>
                <a:gd name="T67" fmla="*/ 1276 h 2662"/>
                <a:gd name="T68" fmla="*/ 442 w 1220"/>
                <a:gd name="T69" fmla="*/ 1223 h 2662"/>
                <a:gd name="T70" fmla="*/ 436 w 1220"/>
                <a:gd name="T71" fmla="*/ 1175 h 2662"/>
                <a:gd name="T72" fmla="*/ 426 w 1220"/>
                <a:gd name="T73" fmla="*/ 1129 h 2662"/>
                <a:gd name="T74" fmla="*/ 413 w 1220"/>
                <a:gd name="T75" fmla="*/ 1088 h 2662"/>
                <a:gd name="T76" fmla="*/ 397 w 1220"/>
                <a:gd name="T77" fmla="*/ 1049 h 2662"/>
                <a:gd name="T78" fmla="*/ 377 w 1220"/>
                <a:gd name="T79" fmla="*/ 1014 h 2662"/>
                <a:gd name="T80" fmla="*/ 356 w 1220"/>
                <a:gd name="T81" fmla="*/ 982 h 2662"/>
                <a:gd name="T82" fmla="*/ 333 w 1220"/>
                <a:gd name="T83" fmla="*/ 953 h 2662"/>
                <a:gd name="T84" fmla="*/ 307 w 1220"/>
                <a:gd name="T85" fmla="*/ 926 h 2662"/>
                <a:gd name="T86" fmla="*/ 281 w 1220"/>
                <a:gd name="T87" fmla="*/ 902 h 2662"/>
                <a:gd name="T88" fmla="*/ 252 w 1220"/>
                <a:gd name="T89" fmla="*/ 881 h 2662"/>
                <a:gd name="T90" fmla="*/ 224 w 1220"/>
                <a:gd name="T91" fmla="*/ 862 h 2662"/>
                <a:gd name="T92" fmla="*/ 195 w 1220"/>
                <a:gd name="T93" fmla="*/ 845 h 2662"/>
                <a:gd name="T94" fmla="*/ 164 w 1220"/>
                <a:gd name="T95" fmla="*/ 831 h 2662"/>
                <a:gd name="T96" fmla="*/ 135 w 1220"/>
                <a:gd name="T97" fmla="*/ 817 h 2662"/>
                <a:gd name="T98" fmla="*/ 106 w 1220"/>
                <a:gd name="T99" fmla="*/ 807 h 2662"/>
                <a:gd name="T100" fmla="*/ 78 w 1220"/>
                <a:gd name="T101" fmla="*/ 798 h 2662"/>
                <a:gd name="T102" fmla="*/ 50 w 1220"/>
                <a:gd name="T103" fmla="*/ 791 h 2662"/>
                <a:gd name="T104" fmla="*/ 24 w 1220"/>
                <a:gd name="T105" fmla="*/ 786 h 2662"/>
                <a:gd name="T106" fmla="*/ 0 w 1220"/>
                <a:gd name="T107" fmla="*/ 782 h 2662"/>
                <a:gd name="T108" fmla="*/ 0 w 1220"/>
                <a:gd name="T109" fmla="*/ 0 h 2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20" h="2662">
                  <a:moveTo>
                    <a:pt x="0" y="0"/>
                  </a:moveTo>
                  <a:lnTo>
                    <a:pt x="53" y="4"/>
                  </a:lnTo>
                  <a:lnTo>
                    <a:pt x="108" y="10"/>
                  </a:lnTo>
                  <a:lnTo>
                    <a:pt x="162" y="19"/>
                  </a:lnTo>
                  <a:lnTo>
                    <a:pt x="218" y="31"/>
                  </a:lnTo>
                  <a:lnTo>
                    <a:pt x="273" y="45"/>
                  </a:lnTo>
                  <a:lnTo>
                    <a:pt x="330" y="62"/>
                  </a:lnTo>
                  <a:lnTo>
                    <a:pt x="385" y="81"/>
                  </a:lnTo>
                  <a:lnTo>
                    <a:pt x="441" y="103"/>
                  </a:lnTo>
                  <a:lnTo>
                    <a:pt x="496" y="127"/>
                  </a:lnTo>
                  <a:lnTo>
                    <a:pt x="551" y="154"/>
                  </a:lnTo>
                  <a:lnTo>
                    <a:pt x="604" y="185"/>
                  </a:lnTo>
                  <a:lnTo>
                    <a:pt x="658" y="217"/>
                  </a:lnTo>
                  <a:lnTo>
                    <a:pt x="709" y="251"/>
                  </a:lnTo>
                  <a:lnTo>
                    <a:pt x="759" y="290"/>
                  </a:lnTo>
                  <a:lnTo>
                    <a:pt x="808" y="330"/>
                  </a:lnTo>
                  <a:lnTo>
                    <a:pt x="855" y="373"/>
                  </a:lnTo>
                  <a:lnTo>
                    <a:pt x="900" y="419"/>
                  </a:lnTo>
                  <a:lnTo>
                    <a:pt x="942" y="468"/>
                  </a:lnTo>
                  <a:lnTo>
                    <a:pt x="983" y="520"/>
                  </a:lnTo>
                  <a:lnTo>
                    <a:pt x="1021" y="574"/>
                  </a:lnTo>
                  <a:lnTo>
                    <a:pt x="1057" y="631"/>
                  </a:lnTo>
                  <a:lnTo>
                    <a:pt x="1089" y="691"/>
                  </a:lnTo>
                  <a:lnTo>
                    <a:pt x="1118" y="754"/>
                  </a:lnTo>
                  <a:lnTo>
                    <a:pt x="1144" y="819"/>
                  </a:lnTo>
                  <a:lnTo>
                    <a:pt x="1166" y="888"/>
                  </a:lnTo>
                  <a:lnTo>
                    <a:pt x="1186" y="960"/>
                  </a:lnTo>
                  <a:lnTo>
                    <a:pt x="1201" y="1034"/>
                  </a:lnTo>
                  <a:lnTo>
                    <a:pt x="1212" y="1112"/>
                  </a:lnTo>
                  <a:lnTo>
                    <a:pt x="1218" y="1192"/>
                  </a:lnTo>
                  <a:lnTo>
                    <a:pt x="1220" y="1276"/>
                  </a:lnTo>
                  <a:lnTo>
                    <a:pt x="1220" y="2662"/>
                  </a:lnTo>
                  <a:lnTo>
                    <a:pt x="444" y="2662"/>
                  </a:lnTo>
                  <a:lnTo>
                    <a:pt x="444" y="1276"/>
                  </a:lnTo>
                  <a:lnTo>
                    <a:pt x="442" y="1223"/>
                  </a:lnTo>
                  <a:lnTo>
                    <a:pt x="436" y="1175"/>
                  </a:lnTo>
                  <a:lnTo>
                    <a:pt x="426" y="1129"/>
                  </a:lnTo>
                  <a:lnTo>
                    <a:pt x="413" y="1088"/>
                  </a:lnTo>
                  <a:lnTo>
                    <a:pt x="397" y="1049"/>
                  </a:lnTo>
                  <a:lnTo>
                    <a:pt x="377" y="1014"/>
                  </a:lnTo>
                  <a:lnTo>
                    <a:pt x="356" y="982"/>
                  </a:lnTo>
                  <a:lnTo>
                    <a:pt x="333" y="953"/>
                  </a:lnTo>
                  <a:lnTo>
                    <a:pt x="307" y="926"/>
                  </a:lnTo>
                  <a:lnTo>
                    <a:pt x="281" y="902"/>
                  </a:lnTo>
                  <a:lnTo>
                    <a:pt x="252" y="881"/>
                  </a:lnTo>
                  <a:lnTo>
                    <a:pt x="224" y="862"/>
                  </a:lnTo>
                  <a:lnTo>
                    <a:pt x="195" y="845"/>
                  </a:lnTo>
                  <a:lnTo>
                    <a:pt x="164" y="831"/>
                  </a:lnTo>
                  <a:lnTo>
                    <a:pt x="135" y="817"/>
                  </a:lnTo>
                  <a:lnTo>
                    <a:pt x="106" y="807"/>
                  </a:lnTo>
                  <a:lnTo>
                    <a:pt x="78" y="798"/>
                  </a:lnTo>
                  <a:lnTo>
                    <a:pt x="50" y="791"/>
                  </a:lnTo>
                  <a:lnTo>
                    <a:pt x="24" y="786"/>
                  </a:lnTo>
                  <a:lnTo>
                    <a:pt x="0" y="7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19"/>
            <p:cNvSpPr>
              <a:spLocks/>
            </p:cNvSpPr>
            <p:nvPr/>
          </p:nvSpPr>
          <p:spPr bwMode="auto">
            <a:xfrm>
              <a:off x="630238" y="2017713"/>
              <a:ext cx="215900" cy="234950"/>
            </a:xfrm>
            <a:custGeom>
              <a:avLst/>
              <a:gdLst>
                <a:gd name="T0" fmla="*/ 1220 w 1220"/>
                <a:gd name="T1" fmla="*/ 782 h 1331"/>
                <a:gd name="T2" fmla="*/ 1128 w 1220"/>
                <a:gd name="T3" fmla="*/ 797 h 1331"/>
                <a:gd name="T4" fmla="*/ 1049 w 1220"/>
                <a:gd name="T5" fmla="*/ 825 h 1331"/>
                <a:gd name="T6" fmla="*/ 983 w 1220"/>
                <a:gd name="T7" fmla="*/ 865 h 1331"/>
                <a:gd name="T8" fmla="*/ 927 w 1220"/>
                <a:gd name="T9" fmla="*/ 912 h 1331"/>
                <a:gd name="T10" fmla="*/ 882 w 1220"/>
                <a:gd name="T11" fmla="*/ 966 h 1331"/>
                <a:gd name="T12" fmla="*/ 847 w 1220"/>
                <a:gd name="T13" fmla="*/ 1022 h 1331"/>
                <a:gd name="T14" fmla="*/ 818 w 1220"/>
                <a:gd name="T15" fmla="*/ 1081 h 1331"/>
                <a:gd name="T16" fmla="*/ 799 w 1220"/>
                <a:gd name="T17" fmla="*/ 1137 h 1331"/>
                <a:gd name="T18" fmla="*/ 786 w 1220"/>
                <a:gd name="T19" fmla="*/ 1191 h 1331"/>
                <a:gd name="T20" fmla="*/ 779 w 1220"/>
                <a:gd name="T21" fmla="*/ 1237 h 1331"/>
                <a:gd name="T22" fmla="*/ 776 w 1220"/>
                <a:gd name="T23" fmla="*/ 1276 h 1331"/>
                <a:gd name="T24" fmla="*/ 767 w 1220"/>
                <a:gd name="T25" fmla="*/ 1310 h 1331"/>
                <a:gd name="T26" fmla="*/ 740 w 1220"/>
                <a:gd name="T27" fmla="*/ 1328 h 1331"/>
                <a:gd name="T28" fmla="*/ 56 w 1220"/>
                <a:gd name="T29" fmla="*/ 1331 h 1331"/>
                <a:gd name="T30" fmla="*/ 21 w 1220"/>
                <a:gd name="T31" fmla="*/ 1321 h 1331"/>
                <a:gd name="T32" fmla="*/ 3 w 1220"/>
                <a:gd name="T33" fmla="*/ 1294 h 1331"/>
                <a:gd name="T34" fmla="*/ 1 w 1220"/>
                <a:gd name="T35" fmla="*/ 1223 h 1331"/>
                <a:gd name="T36" fmla="*/ 11 w 1220"/>
                <a:gd name="T37" fmla="*/ 1115 h 1331"/>
                <a:gd name="T38" fmla="*/ 32 w 1220"/>
                <a:gd name="T39" fmla="*/ 1004 h 1331"/>
                <a:gd name="T40" fmla="*/ 64 w 1220"/>
                <a:gd name="T41" fmla="*/ 892 h 1331"/>
                <a:gd name="T42" fmla="*/ 105 w 1220"/>
                <a:gd name="T43" fmla="*/ 779 h 1331"/>
                <a:gd name="T44" fmla="*/ 157 w 1220"/>
                <a:gd name="T45" fmla="*/ 668 h 1331"/>
                <a:gd name="T46" fmla="*/ 221 w 1220"/>
                <a:gd name="T47" fmla="*/ 560 h 1331"/>
                <a:gd name="T48" fmla="*/ 296 w 1220"/>
                <a:gd name="T49" fmla="*/ 457 h 1331"/>
                <a:gd name="T50" fmla="*/ 381 w 1220"/>
                <a:gd name="T51" fmla="*/ 360 h 1331"/>
                <a:gd name="T52" fmla="*/ 478 w 1220"/>
                <a:gd name="T53" fmla="*/ 271 h 1331"/>
                <a:gd name="T54" fmla="*/ 587 w 1220"/>
                <a:gd name="T55" fmla="*/ 193 h 1331"/>
                <a:gd name="T56" fmla="*/ 707 w 1220"/>
                <a:gd name="T57" fmla="*/ 125 h 1331"/>
                <a:gd name="T58" fmla="*/ 839 w 1220"/>
                <a:gd name="T59" fmla="*/ 71 h 1331"/>
                <a:gd name="T60" fmla="*/ 983 w 1220"/>
                <a:gd name="T61" fmla="*/ 30 h 1331"/>
                <a:gd name="T62" fmla="*/ 1138 w 1220"/>
                <a:gd name="T63" fmla="*/ 6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0" h="1331">
                  <a:moveTo>
                    <a:pt x="1220" y="0"/>
                  </a:moveTo>
                  <a:lnTo>
                    <a:pt x="1220" y="782"/>
                  </a:lnTo>
                  <a:lnTo>
                    <a:pt x="1173" y="788"/>
                  </a:lnTo>
                  <a:lnTo>
                    <a:pt x="1128" y="797"/>
                  </a:lnTo>
                  <a:lnTo>
                    <a:pt x="1088" y="809"/>
                  </a:lnTo>
                  <a:lnTo>
                    <a:pt x="1049" y="825"/>
                  </a:lnTo>
                  <a:lnTo>
                    <a:pt x="1015" y="844"/>
                  </a:lnTo>
                  <a:lnTo>
                    <a:pt x="983" y="865"/>
                  </a:lnTo>
                  <a:lnTo>
                    <a:pt x="954" y="887"/>
                  </a:lnTo>
                  <a:lnTo>
                    <a:pt x="927" y="912"/>
                  </a:lnTo>
                  <a:lnTo>
                    <a:pt x="903" y="937"/>
                  </a:lnTo>
                  <a:lnTo>
                    <a:pt x="882" y="966"/>
                  </a:lnTo>
                  <a:lnTo>
                    <a:pt x="863" y="993"/>
                  </a:lnTo>
                  <a:lnTo>
                    <a:pt x="847" y="1022"/>
                  </a:lnTo>
                  <a:lnTo>
                    <a:pt x="831" y="1051"/>
                  </a:lnTo>
                  <a:lnTo>
                    <a:pt x="818" y="1081"/>
                  </a:lnTo>
                  <a:lnTo>
                    <a:pt x="808" y="1109"/>
                  </a:lnTo>
                  <a:lnTo>
                    <a:pt x="799" y="1137"/>
                  </a:lnTo>
                  <a:lnTo>
                    <a:pt x="791" y="1165"/>
                  </a:lnTo>
                  <a:lnTo>
                    <a:pt x="786" y="1191"/>
                  </a:lnTo>
                  <a:lnTo>
                    <a:pt x="781" y="1215"/>
                  </a:lnTo>
                  <a:lnTo>
                    <a:pt x="779" y="1237"/>
                  </a:lnTo>
                  <a:lnTo>
                    <a:pt x="777" y="1257"/>
                  </a:lnTo>
                  <a:lnTo>
                    <a:pt x="776" y="1276"/>
                  </a:lnTo>
                  <a:lnTo>
                    <a:pt x="774" y="1294"/>
                  </a:lnTo>
                  <a:lnTo>
                    <a:pt x="767" y="1310"/>
                  </a:lnTo>
                  <a:lnTo>
                    <a:pt x="755" y="1321"/>
                  </a:lnTo>
                  <a:lnTo>
                    <a:pt x="740" y="1328"/>
                  </a:lnTo>
                  <a:lnTo>
                    <a:pt x="720" y="1331"/>
                  </a:lnTo>
                  <a:lnTo>
                    <a:pt x="56" y="1331"/>
                  </a:lnTo>
                  <a:lnTo>
                    <a:pt x="37" y="1328"/>
                  </a:lnTo>
                  <a:lnTo>
                    <a:pt x="21" y="1321"/>
                  </a:lnTo>
                  <a:lnTo>
                    <a:pt x="10" y="1310"/>
                  </a:lnTo>
                  <a:lnTo>
                    <a:pt x="3" y="1294"/>
                  </a:lnTo>
                  <a:lnTo>
                    <a:pt x="0" y="1276"/>
                  </a:lnTo>
                  <a:lnTo>
                    <a:pt x="1" y="1223"/>
                  </a:lnTo>
                  <a:lnTo>
                    <a:pt x="5" y="1170"/>
                  </a:lnTo>
                  <a:lnTo>
                    <a:pt x="11" y="1115"/>
                  </a:lnTo>
                  <a:lnTo>
                    <a:pt x="20" y="1061"/>
                  </a:lnTo>
                  <a:lnTo>
                    <a:pt x="32" y="1004"/>
                  </a:lnTo>
                  <a:lnTo>
                    <a:pt x="46" y="949"/>
                  </a:lnTo>
                  <a:lnTo>
                    <a:pt x="64" y="892"/>
                  </a:lnTo>
                  <a:lnTo>
                    <a:pt x="83" y="836"/>
                  </a:lnTo>
                  <a:lnTo>
                    <a:pt x="105" y="779"/>
                  </a:lnTo>
                  <a:lnTo>
                    <a:pt x="130" y="724"/>
                  </a:lnTo>
                  <a:lnTo>
                    <a:pt x="157" y="668"/>
                  </a:lnTo>
                  <a:lnTo>
                    <a:pt x="189" y="614"/>
                  </a:lnTo>
                  <a:lnTo>
                    <a:pt x="221" y="560"/>
                  </a:lnTo>
                  <a:lnTo>
                    <a:pt x="257" y="508"/>
                  </a:lnTo>
                  <a:lnTo>
                    <a:pt x="296" y="457"/>
                  </a:lnTo>
                  <a:lnTo>
                    <a:pt x="337" y="408"/>
                  </a:lnTo>
                  <a:lnTo>
                    <a:pt x="381" y="360"/>
                  </a:lnTo>
                  <a:lnTo>
                    <a:pt x="429" y="315"/>
                  </a:lnTo>
                  <a:lnTo>
                    <a:pt x="478" y="271"/>
                  </a:lnTo>
                  <a:lnTo>
                    <a:pt x="532" y="231"/>
                  </a:lnTo>
                  <a:lnTo>
                    <a:pt x="587" y="193"/>
                  </a:lnTo>
                  <a:lnTo>
                    <a:pt x="646" y="157"/>
                  </a:lnTo>
                  <a:lnTo>
                    <a:pt x="707" y="125"/>
                  </a:lnTo>
                  <a:lnTo>
                    <a:pt x="772" y="96"/>
                  </a:lnTo>
                  <a:lnTo>
                    <a:pt x="839" y="71"/>
                  </a:lnTo>
                  <a:lnTo>
                    <a:pt x="909" y="48"/>
                  </a:lnTo>
                  <a:lnTo>
                    <a:pt x="983" y="30"/>
                  </a:lnTo>
                  <a:lnTo>
                    <a:pt x="1059" y="16"/>
                  </a:lnTo>
                  <a:lnTo>
                    <a:pt x="1138" y="6"/>
                  </a:lnTo>
                  <a:lnTo>
                    <a:pt x="1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3" name="Group 942"/>
          <p:cNvGrpSpPr/>
          <p:nvPr/>
        </p:nvGrpSpPr>
        <p:grpSpPr>
          <a:xfrm>
            <a:off x="1583995" y="1981370"/>
            <a:ext cx="595313" cy="425450"/>
            <a:chOff x="1582738" y="1981200"/>
            <a:chExt cx="5953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324"/>
            <p:cNvSpPr>
              <a:spLocks/>
            </p:cNvSpPr>
            <p:nvPr/>
          </p:nvSpPr>
          <p:spPr bwMode="auto">
            <a:xfrm>
              <a:off x="1795463" y="1981200"/>
              <a:ext cx="169863" cy="127000"/>
            </a:xfrm>
            <a:custGeom>
              <a:avLst/>
              <a:gdLst>
                <a:gd name="T0" fmla="*/ 490 w 965"/>
                <a:gd name="T1" fmla="*/ 0 h 722"/>
                <a:gd name="T2" fmla="*/ 504 w 965"/>
                <a:gd name="T3" fmla="*/ 4 h 722"/>
                <a:gd name="T4" fmla="*/ 518 w 965"/>
                <a:gd name="T5" fmla="*/ 11 h 722"/>
                <a:gd name="T6" fmla="*/ 940 w 965"/>
                <a:gd name="T7" fmla="*/ 313 h 722"/>
                <a:gd name="T8" fmla="*/ 951 w 965"/>
                <a:gd name="T9" fmla="*/ 322 h 722"/>
                <a:gd name="T10" fmla="*/ 959 w 965"/>
                <a:gd name="T11" fmla="*/ 334 h 722"/>
                <a:gd name="T12" fmla="*/ 964 w 965"/>
                <a:gd name="T13" fmla="*/ 347 h 722"/>
                <a:gd name="T14" fmla="*/ 965 w 965"/>
                <a:gd name="T15" fmla="*/ 362 h 722"/>
                <a:gd name="T16" fmla="*/ 964 w 965"/>
                <a:gd name="T17" fmla="*/ 376 h 722"/>
                <a:gd name="T18" fmla="*/ 959 w 965"/>
                <a:gd name="T19" fmla="*/ 388 h 722"/>
                <a:gd name="T20" fmla="*/ 951 w 965"/>
                <a:gd name="T21" fmla="*/ 401 h 722"/>
                <a:gd name="T22" fmla="*/ 940 w 965"/>
                <a:gd name="T23" fmla="*/ 410 h 722"/>
                <a:gd name="T24" fmla="*/ 518 w 965"/>
                <a:gd name="T25" fmla="*/ 711 h 722"/>
                <a:gd name="T26" fmla="*/ 501 w 965"/>
                <a:gd name="T27" fmla="*/ 720 h 722"/>
                <a:gd name="T28" fmla="*/ 483 w 965"/>
                <a:gd name="T29" fmla="*/ 722 h 722"/>
                <a:gd name="T30" fmla="*/ 464 w 965"/>
                <a:gd name="T31" fmla="*/ 720 h 722"/>
                <a:gd name="T32" fmla="*/ 448 w 965"/>
                <a:gd name="T33" fmla="*/ 711 h 722"/>
                <a:gd name="T34" fmla="*/ 26 w 965"/>
                <a:gd name="T35" fmla="*/ 410 h 722"/>
                <a:gd name="T36" fmla="*/ 15 w 965"/>
                <a:gd name="T37" fmla="*/ 401 h 722"/>
                <a:gd name="T38" fmla="*/ 7 w 965"/>
                <a:gd name="T39" fmla="*/ 388 h 722"/>
                <a:gd name="T40" fmla="*/ 2 w 965"/>
                <a:gd name="T41" fmla="*/ 376 h 722"/>
                <a:gd name="T42" fmla="*/ 0 w 965"/>
                <a:gd name="T43" fmla="*/ 362 h 722"/>
                <a:gd name="T44" fmla="*/ 2 w 965"/>
                <a:gd name="T45" fmla="*/ 347 h 722"/>
                <a:gd name="T46" fmla="*/ 7 w 965"/>
                <a:gd name="T47" fmla="*/ 334 h 722"/>
                <a:gd name="T48" fmla="*/ 15 w 965"/>
                <a:gd name="T49" fmla="*/ 322 h 722"/>
                <a:gd name="T50" fmla="*/ 26 w 965"/>
                <a:gd name="T51" fmla="*/ 313 h 722"/>
                <a:gd name="T52" fmla="*/ 448 w 965"/>
                <a:gd name="T53" fmla="*/ 11 h 722"/>
                <a:gd name="T54" fmla="*/ 461 w 965"/>
                <a:gd name="T55" fmla="*/ 4 h 722"/>
                <a:gd name="T56" fmla="*/ 476 w 965"/>
                <a:gd name="T57" fmla="*/ 0 h 722"/>
                <a:gd name="T58" fmla="*/ 490 w 965"/>
                <a:gd name="T5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722">
                  <a:moveTo>
                    <a:pt x="490" y="0"/>
                  </a:moveTo>
                  <a:lnTo>
                    <a:pt x="504" y="4"/>
                  </a:lnTo>
                  <a:lnTo>
                    <a:pt x="518" y="11"/>
                  </a:lnTo>
                  <a:lnTo>
                    <a:pt x="940" y="313"/>
                  </a:lnTo>
                  <a:lnTo>
                    <a:pt x="951" y="322"/>
                  </a:lnTo>
                  <a:lnTo>
                    <a:pt x="959" y="334"/>
                  </a:lnTo>
                  <a:lnTo>
                    <a:pt x="964" y="347"/>
                  </a:lnTo>
                  <a:lnTo>
                    <a:pt x="965" y="362"/>
                  </a:lnTo>
                  <a:lnTo>
                    <a:pt x="964" y="376"/>
                  </a:lnTo>
                  <a:lnTo>
                    <a:pt x="959" y="388"/>
                  </a:lnTo>
                  <a:lnTo>
                    <a:pt x="951" y="401"/>
                  </a:lnTo>
                  <a:lnTo>
                    <a:pt x="940" y="410"/>
                  </a:lnTo>
                  <a:lnTo>
                    <a:pt x="518" y="711"/>
                  </a:lnTo>
                  <a:lnTo>
                    <a:pt x="501" y="720"/>
                  </a:lnTo>
                  <a:lnTo>
                    <a:pt x="483" y="722"/>
                  </a:lnTo>
                  <a:lnTo>
                    <a:pt x="464" y="720"/>
                  </a:lnTo>
                  <a:lnTo>
                    <a:pt x="448" y="711"/>
                  </a:lnTo>
                  <a:lnTo>
                    <a:pt x="26" y="410"/>
                  </a:lnTo>
                  <a:lnTo>
                    <a:pt x="15" y="401"/>
                  </a:lnTo>
                  <a:lnTo>
                    <a:pt x="7" y="388"/>
                  </a:lnTo>
                  <a:lnTo>
                    <a:pt x="2" y="376"/>
                  </a:lnTo>
                  <a:lnTo>
                    <a:pt x="0" y="362"/>
                  </a:lnTo>
                  <a:lnTo>
                    <a:pt x="2" y="347"/>
                  </a:lnTo>
                  <a:lnTo>
                    <a:pt x="7" y="334"/>
                  </a:lnTo>
                  <a:lnTo>
                    <a:pt x="15" y="322"/>
                  </a:lnTo>
                  <a:lnTo>
                    <a:pt x="26" y="313"/>
                  </a:lnTo>
                  <a:lnTo>
                    <a:pt x="448" y="11"/>
                  </a:lnTo>
                  <a:lnTo>
                    <a:pt x="461" y="4"/>
                  </a:lnTo>
                  <a:lnTo>
                    <a:pt x="476" y="0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25"/>
            <p:cNvSpPr>
              <a:spLocks/>
            </p:cNvSpPr>
            <p:nvPr/>
          </p:nvSpPr>
          <p:spPr bwMode="auto">
            <a:xfrm>
              <a:off x="1901826" y="2055813"/>
              <a:ext cx="169863" cy="127000"/>
            </a:xfrm>
            <a:custGeom>
              <a:avLst/>
              <a:gdLst>
                <a:gd name="T0" fmla="*/ 476 w 965"/>
                <a:gd name="T1" fmla="*/ 0 h 723"/>
                <a:gd name="T2" fmla="*/ 490 w 965"/>
                <a:gd name="T3" fmla="*/ 0 h 723"/>
                <a:gd name="T4" fmla="*/ 504 w 965"/>
                <a:gd name="T5" fmla="*/ 3 h 723"/>
                <a:gd name="T6" fmla="*/ 518 w 965"/>
                <a:gd name="T7" fmla="*/ 10 h 723"/>
                <a:gd name="T8" fmla="*/ 940 w 965"/>
                <a:gd name="T9" fmla="*/ 312 h 723"/>
                <a:gd name="T10" fmla="*/ 950 w 965"/>
                <a:gd name="T11" fmla="*/ 322 h 723"/>
                <a:gd name="T12" fmla="*/ 959 w 965"/>
                <a:gd name="T13" fmla="*/ 333 h 723"/>
                <a:gd name="T14" fmla="*/ 964 w 965"/>
                <a:gd name="T15" fmla="*/ 347 h 723"/>
                <a:gd name="T16" fmla="*/ 965 w 965"/>
                <a:gd name="T17" fmla="*/ 361 h 723"/>
                <a:gd name="T18" fmla="*/ 964 w 965"/>
                <a:gd name="T19" fmla="*/ 375 h 723"/>
                <a:gd name="T20" fmla="*/ 959 w 965"/>
                <a:gd name="T21" fmla="*/ 389 h 723"/>
                <a:gd name="T22" fmla="*/ 950 w 965"/>
                <a:gd name="T23" fmla="*/ 401 h 723"/>
                <a:gd name="T24" fmla="*/ 940 w 965"/>
                <a:gd name="T25" fmla="*/ 410 h 723"/>
                <a:gd name="T26" fmla="*/ 518 w 965"/>
                <a:gd name="T27" fmla="*/ 711 h 723"/>
                <a:gd name="T28" fmla="*/ 501 w 965"/>
                <a:gd name="T29" fmla="*/ 719 h 723"/>
                <a:gd name="T30" fmla="*/ 483 w 965"/>
                <a:gd name="T31" fmla="*/ 723 h 723"/>
                <a:gd name="T32" fmla="*/ 464 w 965"/>
                <a:gd name="T33" fmla="*/ 719 h 723"/>
                <a:gd name="T34" fmla="*/ 448 w 965"/>
                <a:gd name="T35" fmla="*/ 711 h 723"/>
                <a:gd name="T36" fmla="*/ 26 w 965"/>
                <a:gd name="T37" fmla="*/ 410 h 723"/>
                <a:gd name="T38" fmla="*/ 15 w 965"/>
                <a:gd name="T39" fmla="*/ 401 h 723"/>
                <a:gd name="T40" fmla="*/ 7 w 965"/>
                <a:gd name="T41" fmla="*/ 389 h 723"/>
                <a:gd name="T42" fmla="*/ 2 w 965"/>
                <a:gd name="T43" fmla="*/ 375 h 723"/>
                <a:gd name="T44" fmla="*/ 0 w 965"/>
                <a:gd name="T45" fmla="*/ 361 h 723"/>
                <a:gd name="T46" fmla="*/ 2 w 965"/>
                <a:gd name="T47" fmla="*/ 347 h 723"/>
                <a:gd name="T48" fmla="*/ 7 w 965"/>
                <a:gd name="T49" fmla="*/ 333 h 723"/>
                <a:gd name="T50" fmla="*/ 15 w 965"/>
                <a:gd name="T51" fmla="*/ 322 h 723"/>
                <a:gd name="T52" fmla="*/ 26 w 965"/>
                <a:gd name="T53" fmla="*/ 312 h 723"/>
                <a:gd name="T54" fmla="*/ 448 w 965"/>
                <a:gd name="T55" fmla="*/ 10 h 723"/>
                <a:gd name="T56" fmla="*/ 461 w 965"/>
                <a:gd name="T57" fmla="*/ 3 h 723"/>
                <a:gd name="T58" fmla="*/ 476 w 965"/>
                <a:gd name="T5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723">
                  <a:moveTo>
                    <a:pt x="476" y="0"/>
                  </a:moveTo>
                  <a:lnTo>
                    <a:pt x="490" y="0"/>
                  </a:lnTo>
                  <a:lnTo>
                    <a:pt x="504" y="3"/>
                  </a:lnTo>
                  <a:lnTo>
                    <a:pt x="518" y="10"/>
                  </a:lnTo>
                  <a:lnTo>
                    <a:pt x="940" y="312"/>
                  </a:lnTo>
                  <a:lnTo>
                    <a:pt x="950" y="322"/>
                  </a:lnTo>
                  <a:lnTo>
                    <a:pt x="959" y="333"/>
                  </a:lnTo>
                  <a:lnTo>
                    <a:pt x="964" y="347"/>
                  </a:lnTo>
                  <a:lnTo>
                    <a:pt x="965" y="361"/>
                  </a:lnTo>
                  <a:lnTo>
                    <a:pt x="964" y="375"/>
                  </a:lnTo>
                  <a:lnTo>
                    <a:pt x="959" y="389"/>
                  </a:lnTo>
                  <a:lnTo>
                    <a:pt x="950" y="401"/>
                  </a:lnTo>
                  <a:lnTo>
                    <a:pt x="940" y="410"/>
                  </a:lnTo>
                  <a:lnTo>
                    <a:pt x="518" y="711"/>
                  </a:lnTo>
                  <a:lnTo>
                    <a:pt x="501" y="719"/>
                  </a:lnTo>
                  <a:lnTo>
                    <a:pt x="483" y="723"/>
                  </a:lnTo>
                  <a:lnTo>
                    <a:pt x="464" y="719"/>
                  </a:lnTo>
                  <a:lnTo>
                    <a:pt x="448" y="711"/>
                  </a:lnTo>
                  <a:lnTo>
                    <a:pt x="26" y="410"/>
                  </a:lnTo>
                  <a:lnTo>
                    <a:pt x="15" y="401"/>
                  </a:lnTo>
                  <a:lnTo>
                    <a:pt x="7" y="389"/>
                  </a:lnTo>
                  <a:lnTo>
                    <a:pt x="2" y="375"/>
                  </a:lnTo>
                  <a:lnTo>
                    <a:pt x="0" y="361"/>
                  </a:lnTo>
                  <a:lnTo>
                    <a:pt x="2" y="347"/>
                  </a:lnTo>
                  <a:lnTo>
                    <a:pt x="7" y="333"/>
                  </a:lnTo>
                  <a:lnTo>
                    <a:pt x="15" y="322"/>
                  </a:lnTo>
                  <a:lnTo>
                    <a:pt x="26" y="312"/>
                  </a:lnTo>
                  <a:lnTo>
                    <a:pt x="448" y="10"/>
                  </a:lnTo>
                  <a:lnTo>
                    <a:pt x="461" y="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26"/>
            <p:cNvSpPr>
              <a:spLocks/>
            </p:cNvSpPr>
            <p:nvPr/>
          </p:nvSpPr>
          <p:spPr bwMode="auto">
            <a:xfrm>
              <a:off x="1689101" y="2055813"/>
              <a:ext cx="169863" cy="127000"/>
            </a:xfrm>
            <a:custGeom>
              <a:avLst/>
              <a:gdLst>
                <a:gd name="T0" fmla="*/ 490 w 965"/>
                <a:gd name="T1" fmla="*/ 0 h 723"/>
                <a:gd name="T2" fmla="*/ 504 w 965"/>
                <a:gd name="T3" fmla="*/ 3 h 723"/>
                <a:gd name="T4" fmla="*/ 518 w 965"/>
                <a:gd name="T5" fmla="*/ 10 h 723"/>
                <a:gd name="T6" fmla="*/ 940 w 965"/>
                <a:gd name="T7" fmla="*/ 312 h 723"/>
                <a:gd name="T8" fmla="*/ 951 w 965"/>
                <a:gd name="T9" fmla="*/ 322 h 723"/>
                <a:gd name="T10" fmla="*/ 959 w 965"/>
                <a:gd name="T11" fmla="*/ 333 h 723"/>
                <a:gd name="T12" fmla="*/ 963 w 965"/>
                <a:gd name="T13" fmla="*/ 347 h 723"/>
                <a:gd name="T14" fmla="*/ 965 w 965"/>
                <a:gd name="T15" fmla="*/ 361 h 723"/>
                <a:gd name="T16" fmla="*/ 963 w 965"/>
                <a:gd name="T17" fmla="*/ 375 h 723"/>
                <a:gd name="T18" fmla="*/ 959 w 965"/>
                <a:gd name="T19" fmla="*/ 389 h 723"/>
                <a:gd name="T20" fmla="*/ 951 w 965"/>
                <a:gd name="T21" fmla="*/ 401 h 723"/>
                <a:gd name="T22" fmla="*/ 940 w 965"/>
                <a:gd name="T23" fmla="*/ 410 h 723"/>
                <a:gd name="T24" fmla="*/ 518 w 965"/>
                <a:gd name="T25" fmla="*/ 711 h 723"/>
                <a:gd name="T26" fmla="*/ 500 w 965"/>
                <a:gd name="T27" fmla="*/ 719 h 723"/>
                <a:gd name="T28" fmla="*/ 483 w 965"/>
                <a:gd name="T29" fmla="*/ 723 h 723"/>
                <a:gd name="T30" fmla="*/ 464 w 965"/>
                <a:gd name="T31" fmla="*/ 719 h 723"/>
                <a:gd name="T32" fmla="*/ 447 w 965"/>
                <a:gd name="T33" fmla="*/ 711 h 723"/>
                <a:gd name="T34" fmla="*/ 26 w 965"/>
                <a:gd name="T35" fmla="*/ 410 h 723"/>
                <a:gd name="T36" fmla="*/ 14 w 965"/>
                <a:gd name="T37" fmla="*/ 401 h 723"/>
                <a:gd name="T38" fmla="*/ 7 w 965"/>
                <a:gd name="T39" fmla="*/ 389 h 723"/>
                <a:gd name="T40" fmla="*/ 2 w 965"/>
                <a:gd name="T41" fmla="*/ 375 h 723"/>
                <a:gd name="T42" fmla="*/ 0 w 965"/>
                <a:gd name="T43" fmla="*/ 361 h 723"/>
                <a:gd name="T44" fmla="*/ 2 w 965"/>
                <a:gd name="T45" fmla="*/ 347 h 723"/>
                <a:gd name="T46" fmla="*/ 7 w 965"/>
                <a:gd name="T47" fmla="*/ 333 h 723"/>
                <a:gd name="T48" fmla="*/ 14 w 965"/>
                <a:gd name="T49" fmla="*/ 322 h 723"/>
                <a:gd name="T50" fmla="*/ 26 w 965"/>
                <a:gd name="T51" fmla="*/ 312 h 723"/>
                <a:gd name="T52" fmla="*/ 447 w 965"/>
                <a:gd name="T53" fmla="*/ 10 h 723"/>
                <a:gd name="T54" fmla="*/ 460 w 965"/>
                <a:gd name="T55" fmla="*/ 3 h 723"/>
                <a:gd name="T56" fmla="*/ 475 w 965"/>
                <a:gd name="T57" fmla="*/ 0 h 723"/>
                <a:gd name="T58" fmla="*/ 490 w 965"/>
                <a:gd name="T5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723">
                  <a:moveTo>
                    <a:pt x="490" y="0"/>
                  </a:moveTo>
                  <a:lnTo>
                    <a:pt x="504" y="3"/>
                  </a:lnTo>
                  <a:lnTo>
                    <a:pt x="518" y="10"/>
                  </a:lnTo>
                  <a:lnTo>
                    <a:pt x="940" y="312"/>
                  </a:lnTo>
                  <a:lnTo>
                    <a:pt x="951" y="322"/>
                  </a:lnTo>
                  <a:lnTo>
                    <a:pt x="959" y="333"/>
                  </a:lnTo>
                  <a:lnTo>
                    <a:pt x="963" y="347"/>
                  </a:lnTo>
                  <a:lnTo>
                    <a:pt x="965" y="361"/>
                  </a:lnTo>
                  <a:lnTo>
                    <a:pt x="963" y="375"/>
                  </a:lnTo>
                  <a:lnTo>
                    <a:pt x="959" y="389"/>
                  </a:lnTo>
                  <a:lnTo>
                    <a:pt x="951" y="401"/>
                  </a:lnTo>
                  <a:lnTo>
                    <a:pt x="940" y="410"/>
                  </a:lnTo>
                  <a:lnTo>
                    <a:pt x="518" y="711"/>
                  </a:lnTo>
                  <a:lnTo>
                    <a:pt x="500" y="719"/>
                  </a:lnTo>
                  <a:lnTo>
                    <a:pt x="483" y="723"/>
                  </a:lnTo>
                  <a:lnTo>
                    <a:pt x="464" y="719"/>
                  </a:lnTo>
                  <a:lnTo>
                    <a:pt x="447" y="711"/>
                  </a:lnTo>
                  <a:lnTo>
                    <a:pt x="26" y="410"/>
                  </a:lnTo>
                  <a:lnTo>
                    <a:pt x="14" y="401"/>
                  </a:lnTo>
                  <a:lnTo>
                    <a:pt x="7" y="389"/>
                  </a:lnTo>
                  <a:lnTo>
                    <a:pt x="2" y="375"/>
                  </a:lnTo>
                  <a:lnTo>
                    <a:pt x="0" y="361"/>
                  </a:lnTo>
                  <a:lnTo>
                    <a:pt x="2" y="347"/>
                  </a:lnTo>
                  <a:lnTo>
                    <a:pt x="7" y="333"/>
                  </a:lnTo>
                  <a:lnTo>
                    <a:pt x="14" y="322"/>
                  </a:lnTo>
                  <a:lnTo>
                    <a:pt x="26" y="312"/>
                  </a:lnTo>
                  <a:lnTo>
                    <a:pt x="447" y="10"/>
                  </a:lnTo>
                  <a:lnTo>
                    <a:pt x="460" y="3"/>
                  </a:lnTo>
                  <a:lnTo>
                    <a:pt x="475" y="0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27"/>
            <p:cNvSpPr>
              <a:spLocks/>
            </p:cNvSpPr>
            <p:nvPr/>
          </p:nvSpPr>
          <p:spPr bwMode="auto">
            <a:xfrm>
              <a:off x="1795463" y="2130425"/>
              <a:ext cx="169863" cy="127000"/>
            </a:xfrm>
            <a:custGeom>
              <a:avLst/>
              <a:gdLst>
                <a:gd name="T0" fmla="*/ 476 w 965"/>
                <a:gd name="T1" fmla="*/ 0 h 723"/>
                <a:gd name="T2" fmla="*/ 490 w 965"/>
                <a:gd name="T3" fmla="*/ 0 h 723"/>
                <a:gd name="T4" fmla="*/ 504 w 965"/>
                <a:gd name="T5" fmla="*/ 3 h 723"/>
                <a:gd name="T6" fmla="*/ 518 w 965"/>
                <a:gd name="T7" fmla="*/ 11 h 723"/>
                <a:gd name="T8" fmla="*/ 940 w 965"/>
                <a:gd name="T9" fmla="*/ 312 h 723"/>
                <a:gd name="T10" fmla="*/ 951 w 965"/>
                <a:gd name="T11" fmla="*/ 322 h 723"/>
                <a:gd name="T12" fmla="*/ 959 w 965"/>
                <a:gd name="T13" fmla="*/ 333 h 723"/>
                <a:gd name="T14" fmla="*/ 964 w 965"/>
                <a:gd name="T15" fmla="*/ 347 h 723"/>
                <a:gd name="T16" fmla="*/ 965 w 965"/>
                <a:gd name="T17" fmla="*/ 361 h 723"/>
                <a:gd name="T18" fmla="*/ 964 w 965"/>
                <a:gd name="T19" fmla="*/ 375 h 723"/>
                <a:gd name="T20" fmla="*/ 959 w 965"/>
                <a:gd name="T21" fmla="*/ 389 h 723"/>
                <a:gd name="T22" fmla="*/ 951 w 965"/>
                <a:gd name="T23" fmla="*/ 400 h 723"/>
                <a:gd name="T24" fmla="*/ 940 w 965"/>
                <a:gd name="T25" fmla="*/ 410 h 723"/>
                <a:gd name="T26" fmla="*/ 518 w 965"/>
                <a:gd name="T27" fmla="*/ 711 h 723"/>
                <a:gd name="T28" fmla="*/ 507 w 965"/>
                <a:gd name="T29" fmla="*/ 718 h 723"/>
                <a:gd name="T30" fmla="*/ 495 w 965"/>
                <a:gd name="T31" fmla="*/ 722 h 723"/>
                <a:gd name="T32" fmla="*/ 483 w 965"/>
                <a:gd name="T33" fmla="*/ 723 h 723"/>
                <a:gd name="T34" fmla="*/ 471 w 965"/>
                <a:gd name="T35" fmla="*/ 722 h 723"/>
                <a:gd name="T36" fmla="*/ 458 w 965"/>
                <a:gd name="T37" fmla="*/ 718 h 723"/>
                <a:gd name="T38" fmla="*/ 448 w 965"/>
                <a:gd name="T39" fmla="*/ 711 h 723"/>
                <a:gd name="T40" fmla="*/ 26 w 965"/>
                <a:gd name="T41" fmla="*/ 410 h 723"/>
                <a:gd name="T42" fmla="*/ 15 w 965"/>
                <a:gd name="T43" fmla="*/ 400 h 723"/>
                <a:gd name="T44" fmla="*/ 7 w 965"/>
                <a:gd name="T45" fmla="*/ 389 h 723"/>
                <a:gd name="T46" fmla="*/ 2 w 965"/>
                <a:gd name="T47" fmla="*/ 375 h 723"/>
                <a:gd name="T48" fmla="*/ 0 w 965"/>
                <a:gd name="T49" fmla="*/ 361 h 723"/>
                <a:gd name="T50" fmla="*/ 2 w 965"/>
                <a:gd name="T51" fmla="*/ 347 h 723"/>
                <a:gd name="T52" fmla="*/ 7 w 965"/>
                <a:gd name="T53" fmla="*/ 333 h 723"/>
                <a:gd name="T54" fmla="*/ 15 w 965"/>
                <a:gd name="T55" fmla="*/ 322 h 723"/>
                <a:gd name="T56" fmla="*/ 26 w 965"/>
                <a:gd name="T57" fmla="*/ 312 h 723"/>
                <a:gd name="T58" fmla="*/ 448 w 965"/>
                <a:gd name="T59" fmla="*/ 11 h 723"/>
                <a:gd name="T60" fmla="*/ 461 w 965"/>
                <a:gd name="T61" fmla="*/ 3 h 723"/>
                <a:gd name="T62" fmla="*/ 476 w 965"/>
                <a:gd name="T6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5" h="723">
                  <a:moveTo>
                    <a:pt x="476" y="0"/>
                  </a:moveTo>
                  <a:lnTo>
                    <a:pt x="490" y="0"/>
                  </a:lnTo>
                  <a:lnTo>
                    <a:pt x="504" y="3"/>
                  </a:lnTo>
                  <a:lnTo>
                    <a:pt x="518" y="11"/>
                  </a:lnTo>
                  <a:lnTo>
                    <a:pt x="940" y="312"/>
                  </a:lnTo>
                  <a:lnTo>
                    <a:pt x="951" y="322"/>
                  </a:lnTo>
                  <a:lnTo>
                    <a:pt x="959" y="333"/>
                  </a:lnTo>
                  <a:lnTo>
                    <a:pt x="964" y="347"/>
                  </a:lnTo>
                  <a:lnTo>
                    <a:pt x="965" y="361"/>
                  </a:lnTo>
                  <a:lnTo>
                    <a:pt x="964" y="375"/>
                  </a:lnTo>
                  <a:lnTo>
                    <a:pt x="959" y="389"/>
                  </a:lnTo>
                  <a:lnTo>
                    <a:pt x="951" y="400"/>
                  </a:lnTo>
                  <a:lnTo>
                    <a:pt x="940" y="410"/>
                  </a:lnTo>
                  <a:lnTo>
                    <a:pt x="518" y="711"/>
                  </a:lnTo>
                  <a:lnTo>
                    <a:pt x="507" y="718"/>
                  </a:lnTo>
                  <a:lnTo>
                    <a:pt x="495" y="722"/>
                  </a:lnTo>
                  <a:lnTo>
                    <a:pt x="483" y="723"/>
                  </a:lnTo>
                  <a:lnTo>
                    <a:pt x="471" y="722"/>
                  </a:lnTo>
                  <a:lnTo>
                    <a:pt x="458" y="718"/>
                  </a:lnTo>
                  <a:lnTo>
                    <a:pt x="448" y="711"/>
                  </a:lnTo>
                  <a:lnTo>
                    <a:pt x="26" y="410"/>
                  </a:lnTo>
                  <a:lnTo>
                    <a:pt x="15" y="400"/>
                  </a:lnTo>
                  <a:lnTo>
                    <a:pt x="7" y="389"/>
                  </a:lnTo>
                  <a:lnTo>
                    <a:pt x="2" y="375"/>
                  </a:lnTo>
                  <a:lnTo>
                    <a:pt x="0" y="361"/>
                  </a:lnTo>
                  <a:lnTo>
                    <a:pt x="2" y="347"/>
                  </a:lnTo>
                  <a:lnTo>
                    <a:pt x="7" y="333"/>
                  </a:lnTo>
                  <a:lnTo>
                    <a:pt x="15" y="322"/>
                  </a:lnTo>
                  <a:lnTo>
                    <a:pt x="26" y="312"/>
                  </a:lnTo>
                  <a:lnTo>
                    <a:pt x="448" y="11"/>
                  </a:lnTo>
                  <a:lnTo>
                    <a:pt x="461" y="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28"/>
            <p:cNvSpPr>
              <a:spLocks/>
            </p:cNvSpPr>
            <p:nvPr/>
          </p:nvSpPr>
          <p:spPr bwMode="auto">
            <a:xfrm>
              <a:off x="1795463" y="2279650"/>
              <a:ext cx="169863" cy="127000"/>
            </a:xfrm>
            <a:custGeom>
              <a:avLst/>
              <a:gdLst>
                <a:gd name="T0" fmla="*/ 476 w 965"/>
                <a:gd name="T1" fmla="*/ 0 h 722"/>
                <a:gd name="T2" fmla="*/ 490 w 965"/>
                <a:gd name="T3" fmla="*/ 0 h 722"/>
                <a:gd name="T4" fmla="*/ 504 w 965"/>
                <a:gd name="T5" fmla="*/ 3 h 722"/>
                <a:gd name="T6" fmla="*/ 518 w 965"/>
                <a:gd name="T7" fmla="*/ 10 h 722"/>
                <a:gd name="T8" fmla="*/ 940 w 965"/>
                <a:gd name="T9" fmla="*/ 311 h 722"/>
                <a:gd name="T10" fmla="*/ 951 w 965"/>
                <a:gd name="T11" fmla="*/ 321 h 722"/>
                <a:gd name="T12" fmla="*/ 959 w 965"/>
                <a:gd name="T13" fmla="*/ 333 h 722"/>
                <a:gd name="T14" fmla="*/ 964 w 965"/>
                <a:gd name="T15" fmla="*/ 346 h 722"/>
                <a:gd name="T16" fmla="*/ 965 w 965"/>
                <a:gd name="T17" fmla="*/ 360 h 722"/>
                <a:gd name="T18" fmla="*/ 964 w 965"/>
                <a:gd name="T19" fmla="*/ 375 h 722"/>
                <a:gd name="T20" fmla="*/ 959 w 965"/>
                <a:gd name="T21" fmla="*/ 388 h 722"/>
                <a:gd name="T22" fmla="*/ 951 w 965"/>
                <a:gd name="T23" fmla="*/ 400 h 722"/>
                <a:gd name="T24" fmla="*/ 940 w 965"/>
                <a:gd name="T25" fmla="*/ 409 h 722"/>
                <a:gd name="T26" fmla="*/ 518 w 965"/>
                <a:gd name="T27" fmla="*/ 711 h 722"/>
                <a:gd name="T28" fmla="*/ 507 w 965"/>
                <a:gd name="T29" fmla="*/ 717 h 722"/>
                <a:gd name="T30" fmla="*/ 495 w 965"/>
                <a:gd name="T31" fmla="*/ 721 h 722"/>
                <a:gd name="T32" fmla="*/ 483 w 965"/>
                <a:gd name="T33" fmla="*/ 722 h 722"/>
                <a:gd name="T34" fmla="*/ 471 w 965"/>
                <a:gd name="T35" fmla="*/ 721 h 722"/>
                <a:gd name="T36" fmla="*/ 458 w 965"/>
                <a:gd name="T37" fmla="*/ 717 h 722"/>
                <a:gd name="T38" fmla="*/ 448 w 965"/>
                <a:gd name="T39" fmla="*/ 711 h 722"/>
                <a:gd name="T40" fmla="*/ 26 w 965"/>
                <a:gd name="T41" fmla="*/ 409 h 722"/>
                <a:gd name="T42" fmla="*/ 15 w 965"/>
                <a:gd name="T43" fmla="*/ 400 h 722"/>
                <a:gd name="T44" fmla="*/ 7 w 965"/>
                <a:gd name="T45" fmla="*/ 388 h 722"/>
                <a:gd name="T46" fmla="*/ 2 w 965"/>
                <a:gd name="T47" fmla="*/ 375 h 722"/>
                <a:gd name="T48" fmla="*/ 0 w 965"/>
                <a:gd name="T49" fmla="*/ 360 h 722"/>
                <a:gd name="T50" fmla="*/ 2 w 965"/>
                <a:gd name="T51" fmla="*/ 346 h 722"/>
                <a:gd name="T52" fmla="*/ 7 w 965"/>
                <a:gd name="T53" fmla="*/ 333 h 722"/>
                <a:gd name="T54" fmla="*/ 15 w 965"/>
                <a:gd name="T55" fmla="*/ 321 h 722"/>
                <a:gd name="T56" fmla="*/ 26 w 965"/>
                <a:gd name="T57" fmla="*/ 311 h 722"/>
                <a:gd name="T58" fmla="*/ 448 w 965"/>
                <a:gd name="T59" fmla="*/ 10 h 722"/>
                <a:gd name="T60" fmla="*/ 461 w 965"/>
                <a:gd name="T61" fmla="*/ 3 h 722"/>
                <a:gd name="T62" fmla="*/ 476 w 965"/>
                <a:gd name="T63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5" h="722">
                  <a:moveTo>
                    <a:pt x="476" y="0"/>
                  </a:moveTo>
                  <a:lnTo>
                    <a:pt x="490" y="0"/>
                  </a:lnTo>
                  <a:lnTo>
                    <a:pt x="504" y="3"/>
                  </a:lnTo>
                  <a:lnTo>
                    <a:pt x="518" y="10"/>
                  </a:lnTo>
                  <a:lnTo>
                    <a:pt x="940" y="311"/>
                  </a:lnTo>
                  <a:lnTo>
                    <a:pt x="951" y="321"/>
                  </a:lnTo>
                  <a:lnTo>
                    <a:pt x="959" y="333"/>
                  </a:lnTo>
                  <a:lnTo>
                    <a:pt x="964" y="346"/>
                  </a:lnTo>
                  <a:lnTo>
                    <a:pt x="965" y="360"/>
                  </a:lnTo>
                  <a:lnTo>
                    <a:pt x="964" y="375"/>
                  </a:lnTo>
                  <a:lnTo>
                    <a:pt x="959" y="388"/>
                  </a:lnTo>
                  <a:lnTo>
                    <a:pt x="951" y="400"/>
                  </a:lnTo>
                  <a:lnTo>
                    <a:pt x="940" y="409"/>
                  </a:lnTo>
                  <a:lnTo>
                    <a:pt x="518" y="711"/>
                  </a:lnTo>
                  <a:lnTo>
                    <a:pt x="507" y="717"/>
                  </a:lnTo>
                  <a:lnTo>
                    <a:pt x="495" y="721"/>
                  </a:lnTo>
                  <a:lnTo>
                    <a:pt x="483" y="722"/>
                  </a:lnTo>
                  <a:lnTo>
                    <a:pt x="471" y="721"/>
                  </a:lnTo>
                  <a:lnTo>
                    <a:pt x="458" y="717"/>
                  </a:lnTo>
                  <a:lnTo>
                    <a:pt x="448" y="711"/>
                  </a:lnTo>
                  <a:lnTo>
                    <a:pt x="26" y="409"/>
                  </a:lnTo>
                  <a:lnTo>
                    <a:pt x="15" y="400"/>
                  </a:lnTo>
                  <a:lnTo>
                    <a:pt x="7" y="388"/>
                  </a:lnTo>
                  <a:lnTo>
                    <a:pt x="2" y="375"/>
                  </a:lnTo>
                  <a:lnTo>
                    <a:pt x="0" y="360"/>
                  </a:lnTo>
                  <a:lnTo>
                    <a:pt x="2" y="346"/>
                  </a:lnTo>
                  <a:lnTo>
                    <a:pt x="7" y="333"/>
                  </a:lnTo>
                  <a:lnTo>
                    <a:pt x="15" y="321"/>
                  </a:lnTo>
                  <a:lnTo>
                    <a:pt x="26" y="311"/>
                  </a:lnTo>
                  <a:lnTo>
                    <a:pt x="448" y="10"/>
                  </a:lnTo>
                  <a:lnTo>
                    <a:pt x="461" y="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29"/>
            <p:cNvSpPr>
              <a:spLocks/>
            </p:cNvSpPr>
            <p:nvPr/>
          </p:nvSpPr>
          <p:spPr bwMode="auto">
            <a:xfrm>
              <a:off x="2008188" y="2130425"/>
              <a:ext cx="169863" cy="127000"/>
            </a:xfrm>
            <a:custGeom>
              <a:avLst/>
              <a:gdLst>
                <a:gd name="T0" fmla="*/ 475 w 965"/>
                <a:gd name="T1" fmla="*/ 0 h 723"/>
                <a:gd name="T2" fmla="*/ 489 w 965"/>
                <a:gd name="T3" fmla="*/ 0 h 723"/>
                <a:gd name="T4" fmla="*/ 503 w 965"/>
                <a:gd name="T5" fmla="*/ 3 h 723"/>
                <a:gd name="T6" fmla="*/ 517 w 965"/>
                <a:gd name="T7" fmla="*/ 11 h 723"/>
                <a:gd name="T8" fmla="*/ 939 w 965"/>
                <a:gd name="T9" fmla="*/ 312 h 723"/>
                <a:gd name="T10" fmla="*/ 949 w 965"/>
                <a:gd name="T11" fmla="*/ 322 h 723"/>
                <a:gd name="T12" fmla="*/ 958 w 965"/>
                <a:gd name="T13" fmla="*/ 333 h 723"/>
                <a:gd name="T14" fmla="*/ 963 w 965"/>
                <a:gd name="T15" fmla="*/ 347 h 723"/>
                <a:gd name="T16" fmla="*/ 965 w 965"/>
                <a:gd name="T17" fmla="*/ 361 h 723"/>
                <a:gd name="T18" fmla="*/ 963 w 965"/>
                <a:gd name="T19" fmla="*/ 375 h 723"/>
                <a:gd name="T20" fmla="*/ 958 w 965"/>
                <a:gd name="T21" fmla="*/ 389 h 723"/>
                <a:gd name="T22" fmla="*/ 949 w 965"/>
                <a:gd name="T23" fmla="*/ 400 h 723"/>
                <a:gd name="T24" fmla="*/ 939 w 965"/>
                <a:gd name="T25" fmla="*/ 410 h 723"/>
                <a:gd name="T26" fmla="*/ 517 w 965"/>
                <a:gd name="T27" fmla="*/ 711 h 723"/>
                <a:gd name="T28" fmla="*/ 505 w 965"/>
                <a:gd name="T29" fmla="*/ 718 h 723"/>
                <a:gd name="T30" fmla="*/ 494 w 965"/>
                <a:gd name="T31" fmla="*/ 722 h 723"/>
                <a:gd name="T32" fmla="*/ 482 w 965"/>
                <a:gd name="T33" fmla="*/ 723 h 723"/>
                <a:gd name="T34" fmla="*/ 470 w 965"/>
                <a:gd name="T35" fmla="*/ 722 h 723"/>
                <a:gd name="T36" fmla="*/ 458 w 965"/>
                <a:gd name="T37" fmla="*/ 718 h 723"/>
                <a:gd name="T38" fmla="*/ 447 w 965"/>
                <a:gd name="T39" fmla="*/ 711 h 723"/>
                <a:gd name="T40" fmla="*/ 25 w 965"/>
                <a:gd name="T41" fmla="*/ 410 h 723"/>
                <a:gd name="T42" fmla="*/ 14 w 965"/>
                <a:gd name="T43" fmla="*/ 400 h 723"/>
                <a:gd name="T44" fmla="*/ 6 w 965"/>
                <a:gd name="T45" fmla="*/ 389 h 723"/>
                <a:gd name="T46" fmla="*/ 1 w 965"/>
                <a:gd name="T47" fmla="*/ 375 h 723"/>
                <a:gd name="T48" fmla="*/ 0 w 965"/>
                <a:gd name="T49" fmla="*/ 361 h 723"/>
                <a:gd name="T50" fmla="*/ 1 w 965"/>
                <a:gd name="T51" fmla="*/ 347 h 723"/>
                <a:gd name="T52" fmla="*/ 6 w 965"/>
                <a:gd name="T53" fmla="*/ 333 h 723"/>
                <a:gd name="T54" fmla="*/ 14 w 965"/>
                <a:gd name="T55" fmla="*/ 322 h 723"/>
                <a:gd name="T56" fmla="*/ 25 w 965"/>
                <a:gd name="T57" fmla="*/ 312 h 723"/>
                <a:gd name="T58" fmla="*/ 447 w 965"/>
                <a:gd name="T59" fmla="*/ 11 h 723"/>
                <a:gd name="T60" fmla="*/ 460 w 965"/>
                <a:gd name="T61" fmla="*/ 3 h 723"/>
                <a:gd name="T62" fmla="*/ 475 w 965"/>
                <a:gd name="T6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5" h="723">
                  <a:moveTo>
                    <a:pt x="475" y="0"/>
                  </a:moveTo>
                  <a:lnTo>
                    <a:pt x="489" y="0"/>
                  </a:lnTo>
                  <a:lnTo>
                    <a:pt x="503" y="3"/>
                  </a:lnTo>
                  <a:lnTo>
                    <a:pt x="517" y="11"/>
                  </a:lnTo>
                  <a:lnTo>
                    <a:pt x="939" y="312"/>
                  </a:lnTo>
                  <a:lnTo>
                    <a:pt x="949" y="322"/>
                  </a:lnTo>
                  <a:lnTo>
                    <a:pt x="958" y="333"/>
                  </a:lnTo>
                  <a:lnTo>
                    <a:pt x="963" y="347"/>
                  </a:lnTo>
                  <a:lnTo>
                    <a:pt x="965" y="361"/>
                  </a:lnTo>
                  <a:lnTo>
                    <a:pt x="963" y="375"/>
                  </a:lnTo>
                  <a:lnTo>
                    <a:pt x="958" y="389"/>
                  </a:lnTo>
                  <a:lnTo>
                    <a:pt x="949" y="400"/>
                  </a:lnTo>
                  <a:lnTo>
                    <a:pt x="939" y="410"/>
                  </a:lnTo>
                  <a:lnTo>
                    <a:pt x="517" y="711"/>
                  </a:lnTo>
                  <a:lnTo>
                    <a:pt x="505" y="718"/>
                  </a:lnTo>
                  <a:lnTo>
                    <a:pt x="494" y="722"/>
                  </a:lnTo>
                  <a:lnTo>
                    <a:pt x="482" y="723"/>
                  </a:lnTo>
                  <a:lnTo>
                    <a:pt x="470" y="722"/>
                  </a:lnTo>
                  <a:lnTo>
                    <a:pt x="458" y="718"/>
                  </a:lnTo>
                  <a:lnTo>
                    <a:pt x="447" y="711"/>
                  </a:lnTo>
                  <a:lnTo>
                    <a:pt x="25" y="410"/>
                  </a:lnTo>
                  <a:lnTo>
                    <a:pt x="14" y="400"/>
                  </a:lnTo>
                  <a:lnTo>
                    <a:pt x="6" y="389"/>
                  </a:lnTo>
                  <a:lnTo>
                    <a:pt x="1" y="375"/>
                  </a:lnTo>
                  <a:lnTo>
                    <a:pt x="0" y="361"/>
                  </a:lnTo>
                  <a:lnTo>
                    <a:pt x="1" y="347"/>
                  </a:lnTo>
                  <a:lnTo>
                    <a:pt x="6" y="333"/>
                  </a:lnTo>
                  <a:lnTo>
                    <a:pt x="14" y="322"/>
                  </a:lnTo>
                  <a:lnTo>
                    <a:pt x="25" y="312"/>
                  </a:lnTo>
                  <a:lnTo>
                    <a:pt x="447" y="11"/>
                  </a:lnTo>
                  <a:lnTo>
                    <a:pt x="460" y="3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30"/>
            <p:cNvSpPr>
              <a:spLocks/>
            </p:cNvSpPr>
            <p:nvPr/>
          </p:nvSpPr>
          <p:spPr bwMode="auto">
            <a:xfrm>
              <a:off x="1901826" y="2205038"/>
              <a:ext cx="169863" cy="127000"/>
            </a:xfrm>
            <a:custGeom>
              <a:avLst/>
              <a:gdLst>
                <a:gd name="T0" fmla="*/ 476 w 965"/>
                <a:gd name="T1" fmla="*/ 0 h 723"/>
                <a:gd name="T2" fmla="*/ 490 w 965"/>
                <a:gd name="T3" fmla="*/ 0 h 723"/>
                <a:gd name="T4" fmla="*/ 504 w 965"/>
                <a:gd name="T5" fmla="*/ 5 h 723"/>
                <a:gd name="T6" fmla="*/ 518 w 965"/>
                <a:gd name="T7" fmla="*/ 12 h 723"/>
                <a:gd name="T8" fmla="*/ 940 w 965"/>
                <a:gd name="T9" fmla="*/ 313 h 723"/>
                <a:gd name="T10" fmla="*/ 950 w 965"/>
                <a:gd name="T11" fmla="*/ 322 h 723"/>
                <a:gd name="T12" fmla="*/ 959 w 965"/>
                <a:gd name="T13" fmla="*/ 335 h 723"/>
                <a:gd name="T14" fmla="*/ 964 w 965"/>
                <a:gd name="T15" fmla="*/ 348 h 723"/>
                <a:gd name="T16" fmla="*/ 965 w 965"/>
                <a:gd name="T17" fmla="*/ 362 h 723"/>
                <a:gd name="T18" fmla="*/ 964 w 965"/>
                <a:gd name="T19" fmla="*/ 377 h 723"/>
                <a:gd name="T20" fmla="*/ 959 w 965"/>
                <a:gd name="T21" fmla="*/ 390 h 723"/>
                <a:gd name="T22" fmla="*/ 950 w 965"/>
                <a:gd name="T23" fmla="*/ 401 h 723"/>
                <a:gd name="T24" fmla="*/ 940 w 965"/>
                <a:gd name="T25" fmla="*/ 410 h 723"/>
                <a:gd name="T26" fmla="*/ 518 w 965"/>
                <a:gd name="T27" fmla="*/ 713 h 723"/>
                <a:gd name="T28" fmla="*/ 506 w 965"/>
                <a:gd name="T29" fmla="*/ 719 h 723"/>
                <a:gd name="T30" fmla="*/ 495 w 965"/>
                <a:gd name="T31" fmla="*/ 722 h 723"/>
                <a:gd name="T32" fmla="*/ 483 w 965"/>
                <a:gd name="T33" fmla="*/ 723 h 723"/>
                <a:gd name="T34" fmla="*/ 471 w 965"/>
                <a:gd name="T35" fmla="*/ 722 h 723"/>
                <a:gd name="T36" fmla="*/ 458 w 965"/>
                <a:gd name="T37" fmla="*/ 719 h 723"/>
                <a:gd name="T38" fmla="*/ 448 w 965"/>
                <a:gd name="T39" fmla="*/ 713 h 723"/>
                <a:gd name="T40" fmla="*/ 26 w 965"/>
                <a:gd name="T41" fmla="*/ 410 h 723"/>
                <a:gd name="T42" fmla="*/ 15 w 965"/>
                <a:gd name="T43" fmla="*/ 401 h 723"/>
                <a:gd name="T44" fmla="*/ 7 w 965"/>
                <a:gd name="T45" fmla="*/ 390 h 723"/>
                <a:gd name="T46" fmla="*/ 2 w 965"/>
                <a:gd name="T47" fmla="*/ 377 h 723"/>
                <a:gd name="T48" fmla="*/ 0 w 965"/>
                <a:gd name="T49" fmla="*/ 362 h 723"/>
                <a:gd name="T50" fmla="*/ 2 w 965"/>
                <a:gd name="T51" fmla="*/ 348 h 723"/>
                <a:gd name="T52" fmla="*/ 7 w 965"/>
                <a:gd name="T53" fmla="*/ 335 h 723"/>
                <a:gd name="T54" fmla="*/ 15 w 965"/>
                <a:gd name="T55" fmla="*/ 322 h 723"/>
                <a:gd name="T56" fmla="*/ 26 w 965"/>
                <a:gd name="T57" fmla="*/ 313 h 723"/>
                <a:gd name="T58" fmla="*/ 448 w 965"/>
                <a:gd name="T59" fmla="*/ 12 h 723"/>
                <a:gd name="T60" fmla="*/ 461 w 965"/>
                <a:gd name="T61" fmla="*/ 5 h 723"/>
                <a:gd name="T62" fmla="*/ 476 w 965"/>
                <a:gd name="T6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5" h="723">
                  <a:moveTo>
                    <a:pt x="476" y="0"/>
                  </a:moveTo>
                  <a:lnTo>
                    <a:pt x="490" y="0"/>
                  </a:lnTo>
                  <a:lnTo>
                    <a:pt x="504" y="5"/>
                  </a:lnTo>
                  <a:lnTo>
                    <a:pt x="518" y="12"/>
                  </a:lnTo>
                  <a:lnTo>
                    <a:pt x="940" y="313"/>
                  </a:lnTo>
                  <a:lnTo>
                    <a:pt x="950" y="322"/>
                  </a:lnTo>
                  <a:lnTo>
                    <a:pt x="959" y="335"/>
                  </a:lnTo>
                  <a:lnTo>
                    <a:pt x="964" y="348"/>
                  </a:lnTo>
                  <a:lnTo>
                    <a:pt x="965" y="362"/>
                  </a:lnTo>
                  <a:lnTo>
                    <a:pt x="964" y="377"/>
                  </a:lnTo>
                  <a:lnTo>
                    <a:pt x="959" y="390"/>
                  </a:lnTo>
                  <a:lnTo>
                    <a:pt x="950" y="401"/>
                  </a:lnTo>
                  <a:lnTo>
                    <a:pt x="940" y="410"/>
                  </a:lnTo>
                  <a:lnTo>
                    <a:pt x="518" y="713"/>
                  </a:lnTo>
                  <a:lnTo>
                    <a:pt x="506" y="719"/>
                  </a:lnTo>
                  <a:lnTo>
                    <a:pt x="495" y="722"/>
                  </a:lnTo>
                  <a:lnTo>
                    <a:pt x="483" y="723"/>
                  </a:lnTo>
                  <a:lnTo>
                    <a:pt x="471" y="722"/>
                  </a:lnTo>
                  <a:lnTo>
                    <a:pt x="458" y="719"/>
                  </a:lnTo>
                  <a:lnTo>
                    <a:pt x="448" y="713"/>
                  </a:lnTo>
                  <a:lnTo>
                    <a:pt x="26" y="410"/>
                  </a:lnTo>
                  <a:lnTo>
                    <a:pt x="15" y="401"/>
                  </a:lnTo>
                  <a:lnTo>
                    <a:pt x="7" y="390"/>
                  </a:lnTo>
                  <a:lnTo>
                    <a:pt x="2" y="377"/>
                  </a:lnTo>
                  <a:lnTo>
                    <a:pt x="0" y="362"/>
                  </a:lnTo>
                  <a:lnTo>
                    <a:pt x="2" y="348"/>
                  </a:lnTo>
                  <a:lnTo>
                    <a:pt x="7" y="335"/>
                  </a:lnTo>
                  <a:lnTo>
                    <a:pt x="15" y="322"/>
                  </a:lnTo>
                  <a:lnTo>
                    <a:pt x="26" y="313"/>
                  </a:lnTo>
                  <a:lnTo>
                    <a:pt x="448" y="12"/>
                  </a:lnTo>
                  <a:lnTo>
                    <a:pt x="461" y="5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31"/>
            <p:cNvSpPr>
              <a:spLocks/>
            </p:cNvSpPr>
            <p:nvPr/>
          </p:nvSpPr>
          <p:spPr bwMode="auto">
            <a:xfrm>
              <a:off x="1582738" y="2130425"/>
              <a:ext cx="169863" cy="127000"/>
            </a:xfrm>
            <a:custGeom>
              <a:avLst/>
              <a:gdLst>
                <a:gd name="T0" fmla="*/ 475 w 965"/>
                <a:gd name="T1" fmla="*/ 0 h 723"/>
                <a:gd name="T2" fmla="*/ 490 w 965"/>
                <a:gd name="T3" fmla="*/ 0 h 723"/>
                <a:gd name="T4" fmla="*/ 505 w 965"/>
                <a:gd name="T5" fmla="*/ 3 h 723"/>
                <a:gd name="T6" fmla="*/ 518 w 965"/>
                <a:gd name="T7" fmla="*/ 11 h 723"/>
                <a:gd name="T8" fmla="*/ 939 w 965"/>
                <a:gd name="T9" fmla="*/ 312 h 723"/>
                <a:gd name="T10" fmla="*/ 951 w 965"/>
                <a:gd name="T11" fmla="*/ 322 h 723"/>
                <a:gd name="T12" fmla="*/ 958 w 965"/>
                <a:gd name="T13" fmla="*/ 333 h 723"/>
                <a:gd name="T14" fmla="*/ 963 w 965"/>
                <a:gd name="T15" fmla="*/ 347 h 723"/>
                <a:gd name="T16" fmla="*/ 965 w 965"/>
                <a:gd name="T17" fmla="*/ 361 h 723"/>
                <a:gd name="T18" fmla="*/ 963 w 965"/>
                <a:gd name="T19" fmla="*/ 375 h 723"/>
                <a:gd name="T20" fmla="*/ 958 w 965"/>
                <a:gd name="T21" fmla="*/ 389 h 723"/>
                <a:gd name="T22" fmla="*/ 951 w 965"/>
                <a:gd name="T23" fmla="*/ 400 h 723"/>
                <a:gd name="T24" fmla="*/ 939 w 965"/>
                <a:gd name="T25" fmla="*/ 410 h 723"/>
                <a:gd name="T26" fmla="*/ 518 w 965"/>
                <a:gd name="T27" fmla="*/ 711 h 723"/>
                <a:gd name="T28" fmla="*/ 500 w 965"/>
                <a:gd name="T29" fmla="*/ 720 h 723"/>
                <a:gd name="T30" fmla="*/ 483 w 965"/>
                <a:gd name="T31" fmla="*/ 723 h 723"/>
                <a:gd name="T32" fmla="*/ 465 w 965"/>
                <a:gd name="T33" fmla="*/ 720 h 723"/>
                <a:gd name="T34" fmla="*/ 447 w 965"/>
                <a:gd name="T35" fmla="*/ 711 h 723"/>
                <a:gd name="T36" fmla="*/ 26 w 965"/>
                <a:gd name="T37" fmla="*/ 410 h 723"/>
                <a:gd name="T38" fmla="*/ 14 w 965"/>
                <a:gd name="T39" fmla="*/ 400 h 723"/>
                <a:gd name="T40" fmla="*/ 7 w 965"/>
                <a:gd name="T41" fmla="*/ 389 h 723"/>
                <a:gd name="T42" fmla="*/ 2 w 965"/>
                <a:gd name="T43" fmla="*/ 375 h 723"/>
                <a:gd name="T44" fmla="*/ 0 w 965"/>
                <a:gd name="T45" fmla="*/ 361 h 723"/>
                <a:gd name="T46" fmla="*/ 2 w 965"/>
                <a:gd name="T47" fmla="*/ 347 h 723"/>
                <a:gd name="T48" fmla="*/ 7 w 965"/>
                <a:gd name="T49" fmla="*/ 333 h 723"/>
                <a:gd name="T50" fmla="*/ 14 w 965"/>
                <a:gd name="T51" fmla="*/ 322 h 723"/>
                <a:gd name="T52" fmla="*/ 26 w 965"/>
                <a:gd name="T53" fmla="*/ 312 h 723"/>
                <a:gd name="T54" fmla="*/ 447 w 965"/>
                <a:gd name="T55" fmla="*/ 11 h 723"/>
                <a:gd name="T56" fmla="*/ 460 w 965"/>
                <a:gd name="T57" fmla="*/ 3 h 723"/>
                <a:gd name="T58" fmla="*/ 475 w 965"/>
                <a:gd name="T5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723">
                  <a:moveTo>
                    <a:pt x="475" y="0"/>
                  </a:moveTo>
                  <a:lnTo>
                    <a:pt x="490" y="0"/>
                  </a:lnTo>
                  <a:lnTo>
                    <a:pt x="505" y="3"/>
                  </a:lnTo>
                  <a:lnTo>
                    <a:pt x="518" y="11"/>
                  </a:lnTo>
                  <a:lnTo>
                    <a:pt x="939" y="312"/>
                  </a:lnTo>
                  <a:lnTo>
                    <a:pt x="951" y="322"/>
                  </a:lnTo>
                  <a:lnTo>
                    <a:pt x="958" y="333"/>
                  </a:lnTo>
                  <a:lnTo>
                    <a:pt x="963" y="347"/>
                  </a:lnTo>
                  <a:lnTo>
                    <a:pt x="965" y="361"/>
                  </a:lnTo>
                  <a:lnTo>
                    <a:pt x="963" y="375"/>
                  </a:lnTo>
                  <a:lnTo>
                    <a:pt x="958" y="389"/>
                  </a:lnTo>
                  <a:lnTo>
                    <a:pt x="951" y="400"/>
                  </a:lnTo>
                  <a:lnTo>
                    <a:pt x="939" y="410"/>
                  </a:lnTo>
                  <a:lnTo>
                    <a:pt x="518" y="711"/>
                  </a:lnTo>
                  <a:lnTo>
                    <a:pt x="500" y="720"/>
                  </a:lnTo>
                  <a:lnTo>
                    <a:pt x="483" y="723"/>
                  </a:lnTo>
                  <a:lnTo>
                    <a:pt x="465" y="720"/>
                  </a:lnTo>
                  <a:lnTo>
                    <a:pt x="447" y="711"/>
                  </a:lnTo>
                  <a:lnTo>
                    <a:pt x="26" y="410"/>
                  </a:lnTo>
                  <a:lnTo>
                    <a:pt x="14" y="400"/>
                  </a:lnTo>
                  <a:lnTo>
                    <a:pt x="7" y="389"/>
                  </a:lnTo>
                  <a:lnTo>
                    <a:pt x="2" y="375"/>
                  </a:lnTo>
                  <a:lnTo>
                    <a:pt x="0" y="361"/>
                  </a:lnTo>
                  <a:lnTo>
                    <a:pt x="2" y="347"/>
                  </a:lnTo>
                  <a:lnTo>
                    <a:pt x="7" y="333"/>
                  </a:lnTo>
                  <a:lnTo>
                    <a:pt x="14" y="322"/>
                  </a:lnTo>
                  <a:lnTo>
                    <a:pt x="26" y="312"/>
                  </a:lnTo>
                  <a:lnTo>
                    <a:pt x="447" y="11"/>
                  </a:lnTo>
                  <a:lnTo>
                    <a:pt x="460" y="3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32"/>
            <p:cNvSpPr>
              <a:spLocks/>
            </p:cNvSpPr>
            <p:nvPr/>
          </p:nvSpPr>
          <p:spPr bwMode="auto">
            <a:xfrm>
              <a:off x="1689101" y="2205038"/>
              <a:ext cx="169863" cy="127000"/>
            </a:xfrm>
            <a:custGeom>
              <a:avLst/>
              <a:gdLst>
                <a:gd name="T0" fmla="*/ 475 w 965"/>
                <a:gd name="T1" fmla="*/ 0 h 724"/>
                <a:gd name="T2" fmla="*/ 490 w 965"/>
                <a:gd name="T3" fmla="*/ 0 h 724"/>
                <a:gd name="T4" fmla="*/ 504 w 965"/>
                <a:gd name="T5" fmla="*/ 5 h 724"/>
                <a:gd name="T6" fmla="*/ 518 w 965"/>
                <a:gd name="T7" fmla="*/ 12 h 724"/>
                <a:gd name="T8" fmla="*/ 940 w 965"/>
                <a:gd name="T9" fmla="*/ 313 h 724"/>
                <a:gd name="T10" fmla="*/ 951 w 965"/>
                <a:gd name="T11" fmla="*/ 322 h 724"/>
                <a:gd name="T12" fmla="*/ 959 w 965"/>
                <a:gd name="T13" fmla="*/ 335 h 724"/>
                <a:gd name="T14" fmla="*/ 963 w 965"/>
                <a:gd name="T15" fmla="*/ 348 h 724"/>
                <a:gd name="T16" fmla="*/ 965 w 965"/>
                <a:gd name="T17" fmla="*/ 362 h 724"/>
                <a:gd name="T18" fmla="*/ 963 w 965"/>
                <a:gd name="T19" fmla="*/ 377 h 724"/>
                <a:gd name="T20" fmla="*/ 959 w 965"/>
                <a:gd name="T21" fmla="*/ 390 h 724"/>
                <a:gd name="T22" fmla="*/ 951 w 965"/>
                <a:gd name="T23" fmla="*/ 401 h 724"/>
                <a:gd name="T24" fmla="*/ 940 w 965"/>
                <a:gd name="T25" fmla="*/ 410 h 724"/>
                <a:gd name="T26" fmla="*/ 518 w 965"/>
                <a:gd name="T27" fmla="*/ 713 h 724"/>
                <a:gd name="T28" fmla="*/ 500 w 965"/>
                <a:gd name="T29" fmla="*/ 721 h 724"/>
                <a:gd name="T30" fmla="*/ 483 w 965"/>
                <a:gd name="T31" fmla="*/ 724 h 724"/>
                <a:gd name="T32" fmla="*/ 464 w 965"/>
                <a:gd name="T33" fmla="*/ 721 h 724"/>
                <a:gd name="T34" fmla="*/ 447 w 965"/>
                <a:gd name="T35" fmla="*/ 713 h 724"/>
                <a:gd name="T36" fmla="*/ 26 w 965"/>
                <a:gd name="T37" fmla="*/ 410 h 724"/>
                <a:gd name="T38" fmla="*/ 14 w 965"/>
                <a:gd name="T39" fmla="*/ 401 h 724"/>
                <a:gd name="T40" fmla="*/ 7 w 965"/>
                <a:gd name="T41" fmla="*/ 390 h 724"/>
                <a:gd name="T42" fmla="*/ 2 w 965"/>
                <a:gd name="T43" fmla="*/ 377 h 724"/>
                <a:gd name="T44" fmla="*/ 0 w 965"/>
                <a:gd name="T45" fmla="*/ 362 h 724"/>
                <a:gd name="T46" fmla="*/ 2 w 965"/>
                <a:gd name="T47" fmla="*/ 348 h 724"/>
                <a:gd name="T48" fmla="*/ 7 w 965"/>
                <a:gd name="T49" fmla="*/ 335 h 724"/>
                <a:gd name="T50" fmla="*/ 14 w 965"/>
                <a:gd name="T51" fmla="*/ 322 h 724"/>
                <a:gd name="T52" fmla="*/ 26 w 965"/>
                <a:gd name="T53" fmla="*/ 313 h 724"/>
                <a:gd name="T54" fmla="*/ 447 w 965"/>
                <a:gd name="T55" fmla="*/ 12 h 724"/>
                <a:gd name="T56" fmla="*/ 460 w 965"/>
                <a:gd name="T57" fmla="*/ 5 h 724"/>
                <a:gd name="T58" fmla="*/ 475 w 965"/>
                <a:gd name="T5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724">
                  <a:moveTo>
                    <a:pt x="475" y="0"/>
                  </a:moveTo>
                  <a:lnTo>
                    <a:pt x="490" y="0"/>
                  </a:lnTo>
                  <a:lnTo>
                    <a:pt x="504" y="5"/>
                  </a:lnTo>
                  <a:lnTo>
                    <a:pt x="518" y="12"/>
                  </a:lnTo>
                  <a:lnTo>
                    <a:pt x="940" y="313"/>
                  </a:lnTo>
                  <a:lnTo>
                    <a:pt x="951" y="322"/>
                  </a:lnTo>
                  <a:lnTo>
                    <a:pt x="959" y="335"/>
                  </a:lnTo>
                  <a:lnTo>
                    <a:pt x="963" y="348"/>
                  </a:lnTo>
                  <a:lnTo>
                    <a:pt x="965" y="362"/>
                  </a:lnTo>
                  <a:lnTo>
                    <a:pt x="963" y="377"/>
                  </a:lnTo>
                  <a:lnTo>
                    <a:pt x="959" y="390"/>
                  </a:lnTo>
                  <a:lnTo>
                    <a:pt x="951" y="401"/>
                  </a:lnTo>
                  <a:lnTo>
                    <a:pt x="940" y="410"/>
                  </a:lnTo>
                  <a:lnTo>
                    <a:pt x="518" y="713"/>
                  </a:lnTo>
                  <a:lnTo>
                    <a:pt x="500" y="721"/>
                  </a:lnTo>
                  <a:lnTo>
                    <a:pt x="483" y="724"/>
                  </a:lnTo>
                  <a:lnTo>
                    <a:pt x="464" y="721"/>
                  </a:lnTo>
                  <a:lnTo>
                    <a:pt x="447" y="713"/>
                  </a:lnTo>
                  <a:lnTo>
                    <a:pt x="26" y="410"/>
                  </a:lnTo>
                  <a:lnTo>
                    <a:pt x="14" y="401"/>
                  </a:lnTo>
                  <a:lnTo>
                    <a:pt x="7" y="390"/>
                  </a:lnTo>
                  <a:lnTo>
                    <a:pt x="2" y="377"/>
                  </a:lnTo>
                  <a:lnTo>
                    <a:pt x="0" y="362"/>
                  </a:lnTo>
                  <a:lnTo>
                    <a:pt x="2" y="348"/>
                  </a:lnTo>
                  <a:lnTo>
                    <a:pt x="7" y="335"/>
                  </a:lnTo>
                  <a:lnTo>
                    <a:pt x="14" y="322"/>
                  </a:lnTo>
                  <a:lnTo>
                    <a:pt x="26" y="313"/>
                  </a:lnTo>
                  <a:lnTo>
                    <a:pt x="447" y="12"/>
                  </a:lnTo>
                  <a:lnTo>
                    <a:pt x="460" y="5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2518695" y="1951208"/>
            <a:ext cx="596900" cy="485775"/>
            <a:chOff x="2509838" y="1952625"/>
            <a:chExt cx="596900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8" name="Freeform 337"/>
            <p:cNvSpPr>
              <a:spLocks noEditPoints="1"/>
            </p:cNvSpPr>
            <p:nvPr/>
          </p:nvSpPr>
          <p:spPr bwMode="auto">
            <a:xfrm>
              <a:off x="2509838" y="1952625"/>
              <a:ext cx="596900" cy="485775"/>
            </a:xfrm>
            <a:custGeom>
              <a:avLst/>
              <a:gdLst>
                <a:gd name="T0" fmla="*/ 688 w 3384"/>
                <a:gd name="T1" fmla="*/ 2444 h 2758"/>
                <a:gd name="T2" fmla="*/ 688 w 3384"/>
                <a:gd name="T3" fmla="*/ 2510 h 2758"/>
                <a:gd name="T4" fmla="*/ 2651 w 3384"/>
                <a:gd name="T5" fmla="*/ 2533 h 2758"/>
                <a:gd name="T6" fmla="*/ 2704 w 3384"/>
                <a:gd name="T7" fmla="*/ 2495 h 2758"/>
                <a:gd name="T8" fmla="*/ 2684 w 3384"/>
                <a:gd name="T9" fmla="*/ 2432 h 2758"/>
                <a:gd name="T10" fmla="*/ 733 w 3384"/>
                <a:gd name="T11" fmla="*/ 2195 h 2758"/>
                <a:gd name="T12" fmla="*/ 680 w 3384"/>
                <a:gd name="T13" fmla="*/ 2234 h 2758"/>
                <a:gd name="T14" fmla="*/ 700 w 3384"/>
                <a:gd name="T15" fmla="*/ 2298 h 2758"/>
                <a:gd name="T16" fmla="*/ 2668 w 3384"/>
                <a:gd name="T17" fmla="*/ 2305 h 2758"/>
                <a:gd name="T18" fmla="*/ 2707 w 3384"/>
                <a:gd name="T19" fmla="*/ 2251 h 2758"/>
                <a:gd name="T20" fmla="*/ 2668 w 3384"/>
                <a:gd name="T21" fmla="*/ 2198 h 2758"/>
                <a:gd name="T22" fmla="*/ 2351 w 3384"/>
                <a:gd name="T23" fmla="*/ 1185 h 2758"/>
                <a:gd name="T24" fmla="*/ 2312 w 3384"/>
                <a:gd name="T25" fmla="*/ 1238 h 2758"/>
                <a:gd name="T26" fmla="*/ 2336 w 3384"/>
                <a:gd name="T27" fmla="*/ 1622 h 2758"/>
                <a:gd name="T28" fmla="*/ 2499 w 3384"/>
                <a:gd name="T29" fmla="*/ 1629 h 2758"/>
                <a:gd name="T30" fmla="*/ 2538 w 3384"/>
                <a:gd name="T31" fmla="*/ 1576 h 2758"/>
                <a:gd name="T32" fmla="*/ 2514 w 3384"/>
                <a:gd name="T33" fmla="*/ 1193 h 2758"/>
                <a:gd name="T34" fmla="*/ 902 w 3384"/>
                <a:gd name="T35" fmla="*/ 1182 h 2758"/>
                <a:gd name="T36" fmla="*/ 849 w 3384"/>
                <a:gd name="T37" fmla="*/ 1221 h 2758"/>
                <a:gd name="T38" fmla="*/ 857 w 3384"/>
                <a:gd name="T39" fmla="*/ 1610 h 2758"/>
                <a:gd name="T40" fmla="*/ 1015 w 3384"/>
                <a:gd name="T41" fmla="*/ 1632 h 2758"/>
                <a:gd name="T42" fmla="*/ 1069 w 3384"/>
                <a:gd name="T43" fmla="*/ 1594 h 2758"/>
                <a:gd name="T44" fmla="*/ 1060 w 3384"/>
                <a:gd name="T45" fmla="*/ 1206 h 2758"/>
                <a:gd name="T46" fmla="*/ 902 w 3384"/>
                <a:gd name="T47" fmla="*/ 1182 h 2758"/>
                <a:gd name="T48" fmla="*/ 2369 w 3384"/>
                <a:gd name="T49" fmla="*/ 225 h 2758"/>
                <a:gd name="T50" fmla="*/ 2245 w 3384"/>
                <a:gd name="T51" fmla="*/ 315 h 2758"/>
                <a:gd name="T52" fmla="*/ 1184 w 3384"/>
                <a:gd name="T53" fmla="*/ 338 h 2758"/>
                <a:gd name="T54" fmla="*/ 1131 w 3384"/>
                <a:gd name="T55" fmla="*/ 300 h 2758"/>
                <a:gd name="T56" fmla="*/ 1184 w 3384"/>
                <a:gd name="T57" fmla="*/ 0 h 2758"/>
                <a:gd name="T58" fmla="*/ 2245 w 3384"/>
                <a:gd name="T59" fmla="*/ 24 h 2758"/>
                <a:gd name="T60" fmla="*/ 2425 w 3384"/>
                <a:gd name="T61" fmla="*/ 113 h 2758"/>
                <a:gd name="T62" fmla="*/ 2479 w 3384"/>
                <a:gd name="T63" fmla="*/ 152 h 2758"/>
                <a:gd name="T64" fmla="*/ 2612 w 3384"/>
                <a:gd name="T65" fmla="*/ 566 h 2758"/>
                <a:gd name="T66" fmla="*/ 2870 w 3384"/>
                <a:gd name="T67" fmla="*/ 628 h 2758"/>
                <a:gd name="T68" fmla="*/ 3091 w 3384"/>
                <a:gd name="T69" fmla="*/ 765 h 2758"/>
                <a:gd name="T70" fmla="*/ 3258 w 3384"/>
                <a:gd name="T71" fmla="*/ 961 h 2758"/>
                <a:gd name="T72" fmla="*/ 3359 w 3384"/>
                <a:gd name="T73" fmla="*/ 1207 h 2758"/>
                <a:gd name="T74" fmla="*/ 3381 w 3384"/>
                <a:gd name="T75" fmla="*/ 1377 h 2758"/>
                <a:gd name="T76" fmla="*/ 3320 w 3384"/>
                <a:gd name="T77" fmla="*/ 1452 h 2758"/>
                <a:gd name="T78" fmla="*/ 2991 w 3384"/>
                <a:gd name="T79" fmla="*/ 2420 h 2758"/>
                <a:gd name="T80" fmla="*/ 2882 w 3384"/>
                <a:gd name="T81" fmla="*/ 2461 h 2758"/>
                <a:gd name="T82" fmla="*/ 2823 w 3384"/>
                <a:gd name="T83" fmla="*/ 2562 h 2758"/>
                <a:gd name="T84" fmla="*/ 564 w 3384"/>
                <a:gd name="T85" fmla="*/ 2592 h 2758"/>
                <a:gd name="T86" fmla="*/ 524 w 3384"/>
                <a:gd name="T87" fmla="*/ 2482 h 2758"/>
                <a:gd name="T88" fmla="*/ 424 w 3384"/>
                <a:gd name="T89" fmla="*/ 2423 h 2758"/>
                <a:gd name="T90" fmla="*/ 87 w 3384"/>
                <a:gd name="T91" fmla="*/ 1460 h 2758"/>
                <a:gd name="T92" fmla="*/ 11 w 3384"/>
                <a:gd name="T93" fmla="*/ 1401 h 2758"/>
                <a:gd name="T94" fmla="*/ 11 w 3384"/>
                <a:gd name="T95" fmla="*/ 1274 h 2758"/>
                <a:gd name="T96" fmla="*/ 93 w 3384"/>
                <a:gd name="T97" fmla="*/ 1018 h 2758"/>
                <a:gd name="T98" fmla="*/ 246 w 3384"/>
                <a:gd name="T99" fmla="*/ 809 h 2758"/>
                <a:gd name="T100" fmla="*/ 455 w 3384"/>
                <a:gd name="T101" fmla="*/ 656 h 2758"/>
                <a:gd name="T102" fmla="*/ 706 w 3384"/>
                <a:gd name="T103" fmla="*/ 574 h 2758"/>
                <a:gd name="T104" fmla="*/ 902 w 3384"/>
                <a:gd name="T105" fmla="*/ 169 h 2758"/>
                <a:gd name="T106" fmla="*/ 941 w 3384"/>
                <a:gd name="T107" fmla="*/ 116 h 2758"/>
                <a:gd name="T108" fmla="*/ 1131 w 3384"/>
                <a:gd name="T109" fmla="*/ 39 h 2758"/>
                <a:gd name="T110" fmla="*/ 1184 w 3384"/>
                <a:gd name="T111" fmla="*/ 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4" h="2758">
                  <a:moveTo>
                    <a:pt x="733" y="2420"/>
                  </a:moveTo>
                  <a:lnTo>
                    <a:pt x="716" y="2423"/>
                  </a:lnTo>
                  <a:lnTo>
                    <a:pt x="700" y="2432"/>
                  </a:lnTo>
                  <a:lnTo>
                    <a:pt x="688" y="2444"/>
                  </a:lnTo>
                  <a:lnTo>
                    <a:pt x="680" y="2459"/>
                  </a:lnTo>
                  <a:lnTo>
                    <a:pt x="677" y="2477"/>
                  </a:lnTo>
                  <a:lnTo>
                    <a:pt x="680" y="2495"/>
                  </a:lnTo>
                  <a:lnTo>
                    <a:pt x="688" y="2510"/>
                  </a:lnTo>
                  <a:lnTo>
                    <a:pt x="700" y="2523"/>
                  </a:lnTo>
                  <a:lnTo>
                    <a:pt x="716" y="2530"/>
                  </a:lnTo>
                  <a:lnTo>
                    <a:pt x="733" y="2533"/>
                  </a:lnTo>
                  <a:lnTo>
                    <a:pt x="2651" y="2533"/>
                  </a:lnTo>
                  <a:lnTo>
                    <a:pt x="2668" y="2530"/>
                  </a:lnTo>
                  <a:lnTo>
                    <a:pt x="2684" y="2523"/>
                  </a:lnTo>
                  <a:lnTo>
                    <a:pt x="2696" y="2510"/>
                  </a:lnTo>
                  <a:lnTo>
                    <a:pt x="2704" y="2495"/>
                  </a:lnTo>
                  <a:lnTo>
                    <a:pt x="2707" y="2477"/>
                  </a:lnTo>
                  <a:lnTo>
                    <a:pt x="2704" y="2459"/>
                  </a:lnTo>
                  <a:lnTo>
                    <a:pt x="2696" y="2444"/>
                  </a:lnTo>
                  <a:lnTo>
                    <a:pt x="2684" y="2432"/>
                  </a:lnTo>
                  <a:lnTo>
                    <a:pt x="2668" y="2423"/>
                  </a:lnTo>
                  <a:lnTo>
                    <a:pt x="2651" y="2420"/>
                  </a:lnTo>
                  <a:lnTo>
                    <a:pt x="733" y="2420"/>
                  </a:lnTo>
                  <a:close/>
                  <a:moveTo>
                    <a:pt x="733" y="2195"/>
                  </a:moveTo>
                  <a:lnTo>
                    <a:pt x="716" y="2198"/>
                  </a:lnTo>
                  <a:lnTo>
                    <a:pt x="700" y="2206"/>
                  </a:lnTo>
                  <a:lnTo>
                    <a:pt x="688" y="2219"/>
                  </a:lnTo>
                  <a:lnTo>
                    <a:pt x="680" y="2234"/>
                  </a:lnTo>
                  <a:lnTo>
                    <a:pt x="677" y="2251"/>
                  </a:lnTo>
                  <a:lnTo>
                    <a:pt x="680" y="2270"/>
                  </a:lnTo>
                  <a:lnTo>
                    <a:pt x="688" y="2285"/>
                  </a:lnTo>
                  <a:lnTo>
                    <a:pt x="700" y="2298"/>
                  </a:lnTo>
                  <a:lnTo>
                    <a:pt x="716" y="2305"/>
                  </a:lnTo>
                  <a:lnTo>
                    <a:pt x="733" y="2308"/>
                  </a:lnTo>
                  <a:lnTo>
                    <a:pt x="2651" y="2308"/>
                  </a:lnTo>
                  <a:lnTo>
                    <a:pt x="2668" y="2305"/>
                  </a:lnTo>
                  <a:lnTo>
                    <a:pt x="2684" y="2298"/>
                  </a:lnTo>
                  <a:lnTo>
                    <a:pt x="2696" y="2285"/>
                  </a:lnTo>
                  <a:lnTo>
                    <a:pt x="2704" y="2270"/>
                  </a:lnTo>
                  <a:lnTo>
                    <a:pt x="2707" y="2251"/>
                  </a:lnTo>
                  <a:lnTo>
                    <a:pt x="2704" y="2234"/>
                  </a:lnTo>
                  <a:lnTo>
                    <a:pt x="2696" y="2219"/>
                  </a:lnTo>
                  <a:lnTo>
                    <a:pt x="2684" y="2206"/>
                  </a:lnTo>
                  <a:lnTo>
                    <a:pt x="2668" y="2198"/>
                  </a:lnTo>
                  <a:lnTo>
                    <a:pt x="2651" y="2195"/>
                  </a:lnTo>
                  <a:lnTo>
                    <a:pt x="733" y="2195"/>
                  </a:lnTo>
                  <a:close/>
                  <a:moveTo>
                    <a:pt x="2369" y="1182"/>
                  </a:moveTo>
                  <a:lnTo>
                    <a:pt x="2351" y="1185"/>
                  </a:lnTo>
                  <a:lnTo>
                    <a:pt x="2336" y="1193"/>
                  </a:lnTo>
                  <a:lnTo>
                    <a:pt x="2324" y="1206"/>
                  </a:lnTo>
                  <a:lnTo>
                    <a:pt x="2315" y="1221"/>
                  </a:lnTo>
                  <a:lnTo>
                    <a:pt x="2312" y="1238"/>
                  </a:lnTo>
                  <a:lnTo>
                    <a:pt x="2312" y="1576"/>
                  </a:lnTo>
                  <a:lnTo>
                    <a:pt x="2315" y="1594"/>
                  </a:lnTo>
                  <a:lnTo>
                    <a:pt x="2324" y="1610"/>
                  </a:lnTo>
                  <a:lnTo>
                    <a:pt x="2336" y="1622"/>
                  </a:lnTo>
                  <a:lnTo>
                    <a:pt x="2351" y="1629"/>
                  </a:lnTo>
                  <a:lnTo>
                    <a:pt x="2369" y="1632"/>
                  </a:lnTo>
                  <a:lnTo>
                    <a:pt x="2482" y="1632"/>
                  </a:lnTo>
                  <a:lnTo>
                    <a:pt x="2499" y="1629"/>
                  </a:lnTo>
                  <a:lnTo>
                    <a:pt x="2514" y="1622"/>
                  </a:lnTo>
                  <a:lnTo>
                    <a:pt x="2527" y="1610"/>
                  </a:lnTo>
                  <a:lnTo>
                    <a:pt x="2535" y="1594"/>
                  </a:lnTo>
                  <a:lnTo>
                    <a:pt x="2538" y="1576"/>
                  </a:lnTo>
                  <a:lnTo>
                    <a:pt x="2538" y="1238"/>
                  </a:lnTo>
                  <a:lnTo>
                    <a:pt x="2535" y="1221"/>
                  </a:lnTo>
                  <a:lnTo>
                    <a:pt x="2527" y="1206"/>
                  </a:lnTo>
                  <a:lnTo>
                    <a:pt x="2514" y="1193"/>
                  </a:lnTo>
                  <a:lnTo>
                    <a:pt x="2499" y="1185"/>
                  </a:lnTo>
                  <a:lnTo>
                    <a:pt x="2482" y="1182"/>
                  </a:lnTo>
                  <a:lnTo>
                    <a:pt x="2369" y="1182"/>
                  </a:lnTo>
                  <a:close/>
                  <a:moveTo>
                    <a:pt x="902" y="1182"/>
                  </a:moveTo>
                  <a:lnTo>
                    <a:pt x="885" y="1185"/>
                  </a:lnTo>
                  <a:lnTo>
                    <a:pt x="870" y="1193"/>
                  </a:lnTo>
                  <a:lnTo>
                    <a:pt x="857" y="1206"/>
                  </a:lnTo>
                  <a:lnTo>
                    <a:pt x="849" y="1221"/>
                  </a:lnTo>
                  <a:lnTo>
                    <a:pt x="846" y="1238"/>
                  </a:lnTo>
                  <a:lnTo>
                    <a:pt x="846" y="1576"/>
                  </a:lnTo>
                  <a:lnTo>
                    <a:pt x="849" y="1594"/>
                  </a:lnTo>
                  <a:lnTo>
                    <a:pt x="857" y="1610"/>
                  </a:lnTo>
                  <a:lnTo>
                    <a:pt x="870" y="1622"/>
                  </a:lnTo>
                  <a:lnTo>
                    <a:pt x="885" y="1629"/>
                  </a:lnTo>
                  <a:lnTo>
                    <a:pt x="902" y="1632"/>
                  </a:lnTo>
                  <a:lnTo>
                    <a:pt x="1015" y="1632"/>
                  </a:lnTo>
                  <a:lnTo>
                    <a:pt x="1033" y="1629"/>
                  </a:lnTo>
                  <a:lnTo>
                    <a:pt x="1048" y="1622"/>
                  </a:lnTo>
                  <a:lnTo>
                    <a:pt x="1060" y="1610"/>
                  </a:lnTo>
                  <a:lnTo>
                    <a:pt x="1069" y="1594"/>
                  </a:lnTo>
                  <a:lnTo>
                    <a:pt x="1072" y="1576"/>
                  </a:lnTo>
                  <a:lnTo>
                    <a:pt x="1072" y="1238"/>
                  </a:lnTo>
                  <a:lnTo>
                    <a:pt x="1069" y="1221"/>
                  </a:lnTo>
                  <a:lnTo>
                    <a:pt x="1060" y="1206"/>
                  </a:lnTo>
                  <a:lnTo>
                    <a:pt x="1048" y="1193"/>
                  </a:lnTo>
                  <a:lnTo>
                    <a:pt x="1033" y="1185"/>
                  </a:lnTo>
                  <a:lnTo>
                    <a:pt x="1015" y="1182"/>
                  </a:lnTo>
                  <a:lnTo>
                    <a:pt x="902" y="1182"/>
                  </a:lnTo>
                  <a:close/>
                  <a:moveTo>
                    <a:pt x="1015" y="225"/>
                  </a:moveTo>
                  <a:lnTo>
                    <a:pt x="1015" y="563"/>
                  </a:lnTo>
                  <a:lnTo>
                    <a:pt x="2369" y="563"/>
                  </a:lnTo>
                  <a:lnTo>
                    <a:pt x="2369" y="225"/>
                  </a:lnTo>
                  <a:lnTo>
                    <a:pt x="2256" y="225"/>
                  </a:lnTo>
                  <a:lnTo>
                    <a:pt x="2256" y="282"/>
                  </a:lnTo>
                  <a:lnTo>
                    <a:pt x="2253" y="300"/>
                  </a:lnTo>
                  <a:lnTo>
                    <a:pt x="2245" y="315"/>
                  </a:lnTo>
                  <a:lnTo>
                    <a:pt x="2232" y="328"/>
                  </a:lnTo>
                  <a:lnTo>
                    <a:pt x="2217" y="335"/>
                  </a:lnTo>
                  <a:lnTo>
                    <a:pt x="2200" y="338"/>
                  </a:lnTo>
                  <a:lnTo>
                    <a:pt x="1184" y="338"/>
                  </a:lnTo>
                  <a:lnTo>
                    <a:pt x="1167" y="335"/>
                  </a:lnTo>
                  <a:lnTo>
                    <a:pt x="1152" y="328"/>
                  </a:lnTo>
                  <a:lnTo>
                    <a:pt x="1139" y="315"/>
                  </a:lnTo>
                  <a:lnTo>
                    <a:pt x="1131" y="300"/>
                  </a:lnTo>
                  <a:lnTo>
                    <a:pt x="1128" y="282"/>
                  </a:lnTo>
                  <a:lnTo>
                    <a:pt x="1128" y="225"/>
                  </a:lnTo>
                  <a:lnTo>
                    <a:pt x="1015" y="225"/>
                  </a:lnTo>
                  <a:close/>
                  <a:moveTo>
                    <a:pt x="1184" y="0"/>
                  </a:moveTo>
                  <a:lnTo>
                    <a:pt x="2200" y="0"/>
                  </a:lnTo>
                  <a:lnTo>
                    <a:pt x="2217" y="3"/>
                  </a:lnTo>
                  <a:lnTo>
                    <a:pt x="2232" y="11"/>
                  </a:lnTo>
                  <a:lnTo>
                    <a:pt x="2245" y="24"/>
                  </a:lnTo>
                  <a:lnTo>
                    <a:pt x="2253" y="39"/>
                  </a:lnTo>
                  <a:lnTo>
                    <a:pt x="2256" y="56"/>
                  </a:lnTo>
                  <a:lnTo>
                    <a:pt x="2256" y="113"/>
                  </a:lnTo>
                  <a:lnTo>
                    <a:pt x="2425" y="113"/>
                  </a:lnTo>
                  <a:lnTo>
                    <a:pt x="2443" y="116"/>
                  </a:lnTo>
                  <a:lnTo>
                    <a:pt x="2458" y="124"/>
                  </a:lnTo>
                  <a:lnTo>
                    <a:pt x="2470" y="136"/>
                  </a:lnTo>
                  <a:lnTo>
                    <a:pt x="2479" y="152"/>
                  </a:lnTo>
                  <a:lnTo>
                    <a:pt x="2482" y="169"/>
                  </a:lnTo>
                  <a:lnTo>
                    <a:pt x="2482" y="563"/>
                  </a:lnTo>
                  <a:lnTo>
                    <a:pt x="2542" y="563"/>
                  </a:lnTo>
                  <a:lnTo>
                    <a:pt x="2612" y="566"/>
                  </a:lnTo>
                  <a:lnTo>
                    <a:pt x="2678" y="574"/>
                  </a:lnTo>
                  <a:lnTo>
                    <a:pt x="2744" y="588"/>
                  </a:lnTo>
                  <a:lnTo>
                    <a:pt x="2809" y="606"/>
                  </a:lnTo>
                  <a:lnTo>
                    <a:pt x="2870" y="628"/>
                  </a:lnTo>
                  <a:lnTo>
                    <a:pt x="2929" y="656"/>
                  </a:lnTo>
                  <a:lnTo>
                    <a:pt x="2986" y="688"/>
                  </a:lnTo>
                  <a:lnTo>
                    <a:pt x="3039" y="724"/>
                  </a:lnTo>
                  <a:lnTo>
                    <a:pt x="3091" y="765"/>
                  </a:lnTo>
                  <a:lnTo>
                    <a:pt x="3138" y="809"/>
                  </a:lnTo>
                  <a:lnTo>
                    <a:pt x="3182" y="856"/>
                  </a:lnTo>
                  <a:lnTo>
                    <a:pt x="3222" y="907"/>
                  </a:lnTo>
                  <a:lnTo>
                    <a:pt x="3258" y="961"/>
                  </a:lnTo>
                  <a:lnTo>
                    <a:pt x="3291" y="1018"/>
                  </a:lnTo>
                  <a:lnTo>
                    <a:pt x="3318" y="1079"/>
                  </a:lnTo>
                  <a:lnTo>
                    <a:pt x="3341" y="1141"/>
                  </a:lnTo>
                  <a:lnTo>
                    <a:pt x="3359" y="1207"/>
                  </a:lnTo>
                  <a:lnTo>
                    <a:pt x="3373" y="1274"/>
                  </a:lnTo>
                  <a:lnTo>
                    <a:pt x="3383" y="1343"/>
                  </a:lnTo>
                  <a:lnTo>
                    <a:pt x="3384" y="1351"/>
                  </a:lnTo>
                  <a:lnTo>
                    <a:pt x="3381" y="1377"/>
                  </a:lnTo>
                  <a:lnTo>
                    <a:pt x="3373" y="1401"/>
                  </a:lnTo>
                  <a:lnTo>
                    <a:pt x="3359" y="1422"/>
                  </a:lnTo>
                  <a:lnTo>
                    <a:pt x="3342" y="1439"/>
                  </a:lnTo>
                  <a:lnTo>
                    <a:pt x="3320" y="1452"/>
                  </a:lnTo>
                  <a:lnTo>
                    <a:pt x="3297" y="1460"/>
                  </a:lnTo>
                  <a:lnTo>
                    <a:pt x="3271" y="1463"/>
                  </a:lnTo>
                  <a:lnTo>
                    <a:pt x="3271" y="2420"/>
                  </a:lnTo>
                  <a:lnTo>
                    <a:pt x="2991" y="2420"/>
                  </a:lnTo>
                  <a:lnTo>
                    <a:pt x="2960" y="2423"/>
                  </a:lnTo>
                  <a:lnTo>
                    <a:pt x="2932" y="2432"/>
                  </a:lnTo>
                  <a:lnTo>
                    <a:pt x="2905" y="2444"/>
                  </a:lnTo>
                  <a:lnTo>
                    <a:pt x="2882" y="2461"/>
                  </a:lnTo>
                  <a:lnTo>
                    <a:pt x="2860" y="2482"/>
                  </a:lnTo>
                  <a:lnTo>
                    <a:pt x="2844" y="2505"/>
                  </a:lnTo>
                  <a:lnTo>
                    <a:pt x="2830" y="2532"/>
                  </a:lnTo>
                  <a:lnTo>
                    <a:pt x="2823" y="2562"/>
                  </a:lnTo>
                  <a:lnTo>
                    <a:pt x="2820" y="2592"/>
                  </a:lnTo>
                  <a:lnTo>
                    <a:pt x="2820" y="2758"/>
                  </a:lnTo>
                  <a:lnTo>
                    <a:pt x="564" y="2758"/>
                  </a:lnTo>
                  <a:lnTo>
                    <a:pt x="564" y="2592"/>
                  </a:lnTo>
                  <a:lnTo>
                    <a:pt x="561" y="2562"/>
                  </a:lnTo>
                  <a:lnTo>
                    <a:pt x="554" y="2532"/>
                  </a:lnTo>
                  <a:lnTo>
                    <a:pt x="540" y="2505"/>
                  </a:lnTo>
                  <a:lnTo>
                    <a:pt x="524" y="2482"/>
                  </a:lnTo>
                  <a:lnTo>
                    <a:pt x="502" y="2461"/>
                  </a:lnTo>
                  <a:lnTo>
                    <a:pt x="479" y="2444"/>
                  </a:lnTo>
                  <a:lnTo>
                    <a:pt x="452" y="2432"/>
                  </a:lnTo>
                  <a:lnTo>
                    <a:pt x="424" y="2423"/>
                  </a:lnTo>
                  <a:lnTo>
                    <a:pt x="393" y="2420"/>
                  </a:lnTo>
                  <a:lnTo>
                    <a:pt x="113" y="2420"/>
                  </a:lnTo>
                  <a:lnTo>
                    <a:pt x="113" y="1463"/>
                  </a:lnTo>
                  <a:lnTo>
                    <a:pt x="87" y="1460"/>
                  </a:lnTo>
                  <a:lnTo>
                    <a:pt x="64" y="1452"/>
                  </a:lnTo>
                  <a:lnTo>
                    <a:pt x="42" y="1439"/>
                  </a:lnTo>
                  <a:lnTo>
                    <a:pt x="25" y="1422"/>
                  </a:lnTo>
                  <a:lnTo>
                    <a:pt x="11" y="1401"/>
                  </a:lnTo>
                  <a:lnTo>
                    <a:pt x="3" y="1377"/>
                  </a:lnTo>
                  <a:lnTo>
                    <a:pt x="0" y="1351"/>
                  </a:lnTo>
                  <a:lnTo>
                    <a:pt x="1" y="1343"/>
                  </a:lnTo>
                  <a:lnTo>
                    <a:pt x="11" y="1274"/>
                  </a:lnTo>
                  <a:lnTo>
                    <a:pt x="25" y="1207"/>
                  </a:lnTo>
                  <a:lnTo>
                    <a:pt x="43" y="1141"/>
                  </a:lnTo>
                  <a:lnTo>
                    <a:pt x="66" y="1079"/>
                  </a:lnTo>
                  <a:lnTo>
                    <a:pt x="93" y="1018"/>
                  </a:lnTo>
                  <a:lnTo>
                    <a:pt x="126" y="961"/>
                  </a:lnTo>
                  <a:lnTo>
                    <a:pt x="162" y="907"/>
                  </a:lnTo>
                  <a:lnTo>
                    <a:pt x="202" y="856"/>
                  </a:lnTo>
                  <a:lnTo>
                    <a:pt x="246" y="809"/>
                  </a:lnTo>
                  <a:lnTo>
                    <a:pt x="293" y="765"/>
                  </a:lnTo>
                  <a:lnTo>
                    <a:pt x="345" y="724"/>
                  </a:lnTo>
                  <a:lnTo>
                    <a:pt x="398" y="688"/>
                  </a:lnTo>
                  <a:lnTo>
                    <a:pt x="455" y="656"/>
                  </a:lnTo>
                  <a:lnTo>
                    <a:pt x="514" y="628"/>
                  </a:lnTo>
                  <a:lnTo>
                    <a:pt x="575" y="606"/>
                  </a:lnTo>
                  <a:lnTo>
                    <a:pt x="640" y="588"/>
                  </a:lnTo>
                  <a:lnTo>
                    <a:pt x="706" y="574"/>
                  </a:lnTo>
                  <a:lnTo>
                    <a:pt x="772" y="566"/>
                  </a:lnTo>
                  <a:lnTo>
                    <a:pt x="842" y="563"/>
                  </a:lnTo>
                  <a:lnTo>
                    <a:pt x="902" y="563"/>
                  </a:lnTo>
                  <a:lnTo>
                    <a:pt x="902" y="169"/>
                  </a:lnTo>
                  <a:lnTo>
                    <a:pt x="905" y="152"/>
                  </a:lnTo>
                  <a:lnTo>
                    <a:pt x="914" y="136"/>
                  </a:lnTo>
                  <a:lnTo>
                    <a:pt x="926" y="124"/>
                  </a:lnTo>
                  <a:lnTo>
                    <a:pt x="941" y="116"/>
                  </a:lnTo>
                  <a:lnTo>
                    <a:pt x="959" y="113"/>
                  </a:lnTo>
                  <a:lnTo>
                    <a:pt x="1128" y="113"/>
                  </a:lnTo>
                  <a:lnTo>
                    <a:pt x="1128" y="56"/>
                  </a:lnTo>
                  <a:lnTo>
                    <a:pt x="1131" y="39"/>
                  </a:lnTo>
                  <a:lnTo>
                    <a:pt x="1139" y="24"/>
                  </a:lnTo>
                  <a:lnTo>
                    <a:pt x="1152" y="11"/>
                  </a:lnTo>
                  <a:lnTo>
                    <a:pt x="1167" y="3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38"/>
            <p:cNvSpPr>
              <a:spLocks/>
            </p:cNvSpPr>
            <p:nvPr/>
          </p:nvSpPr>
          <p:spPr bwMode="auto">
            <a:xfrm>
              <a:off x="2530476" y="2398713"/>
              <a:ext cx="58738" cy="39687"/>
            </a:xfrm>
            <a:custGeom>
              <a:avLst/>
              <a:gdLst>
                <a:gd name="T0" fmla="*/ 0 w 338"/>
                <a:gd name="T1" fmla="*/ 0 h 225"/>
                <a:gd name="T2" fmla="*/ 280 w 338"/>
                <a:gd name="T3" fmla="*/ 0 h 225"/>
                <a:gd name="T4" fmla="*/ 298 w 338"/>
                <a:gd name="T5" fmla="*/ 3 h 225"/>
                <a:gd name="T6" fmla="*/ 314 w 338"/>
                <a:gd name="T7" fmla="*/ 11 h 225"/>
                <a:gd name="T8" fmla="*/ 327 w 338"/>
                <a:gd name="T9" fmla="*/ 24 h 225"/>
                <a:gd name="T10" fmla="*/ 335 w 338"/>
                <a:gd name="T11" fmla="*/ 41 h 225"/>
                <a:gd name="T12" fmla="*/ 338 w 338"/>
                <a:gd name="T13" fmla="*/ 59 h 225"/>
                <a:gd name="T14" fmla="*/ 338 w 338"/>
                <a:gd name="T15" fmla="*/ 225 h 225"/>
                <a:gd name="T16" fmla="*/ 171 w 338"/>
                <a:gd name="T17" fmla="*/ 225 h 225"/>
                <a:gd name="T18" fmla="*/ 140 w 338"/>
                <a:gd name="T19" fmla="*/ 223 h 225"/>
                <a:gd name="T20" fmla="*/ 112 w 338"/>
                <a:gd name="T21" fmla="*/ 215 h 225"/>
                <a:gd name="T22" fmla="*/ 85 w 338"/>
                <a:gd name="T23" fmla="*/ 201 h 225"/>
                <a:gd name="T24" fmla="*/ 61 w 338"/>
                <a:gd name="T25" fmla="*/ 185 h 225"/>
                <a:gd name="T26" fmla="*/ 40 w 338"/>
                <a:gd name="T27" fmla="*/ 165 h 225"/>
                <a:gd name="T28" fmla="*/ 23 w 338"/>
                <a:gd name="T29" fmla="*/ 140 h 225"/>
                <a:gd name="T30" fmla="*/ 10 w 338"/>
                <a:gd name="T31" fmla="*/ 113 h 225"/>
                <a:gd name="T32" fmla="*/ 3 w 338"/>
                <a:gd name="T33" fmla="*/ 85 h 225"/>
                <a:gd name="T34" fmla="*/ 0 w 338"/>
                <a:gd name="T35" fmla="*/ 54 h 225"/>
                <a:gd name="T36" fmla="*/ 0 w 338"/>
                <a:gd name="T3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8" h="225">
                  <a:moveTo>
                    <a:pt x="0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7" y="24"/>
                  </a:lnTo>
                  <a:lnTo>
                    <a:pt x="335" y="41"/>
                  </a:lnTo>
                  <a:lnTo>
                    <a:pt x="338" y="59"/>
                  </a:lnTo>
                  <a:lnTo>
                    <a:pt x="338" y="225"/>
                  </a:lnTo>
                  <a:lnTo>
                    <a:pt x="171" y="225"/>
                  </a:lnTo>
                  <a:lnTo>
                    <a:pt x="140" y="223"/>
                  </a:lnTo>
                  <a:lnTo>
                    <a:pt x="112" y="215"/>
                  </a:lnTo>
                  <a:lnTo>
                    <a:pt x="85" y="201"/>
                  </a:lnTo>
                  <a:lnTo>
                    <a:pt x="61" y="185"/>
                  </a:lnTo>
                  <a:lnTo>
                    <a:pt x="40" y="165"/>
                  </a:lnTo>
                  <a:lnTo>
                    <a:pt x="23" y="140"/>
                  </a:lnTo>
                  <a:lnTo>
                    <a:pt x="10" y="113"/>
                  </a:lnTo>
                  <a:lnTo>
                    <a:pt x="3" y="85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39"/>
            <p:cNvSpPr>
              <a:spLocks/>
            </p:cNvSpPr>
            <p:nvPr/>
          </p:nvSpPr>
          <p:spPr bwMode="auto">
            <a:xfrm>
              <a:off x="3027363" y="2398713"/>
              <a:ext cx="58738" cy="39687"/>
            </a:xfrm>
            <a:custGeom>
              <a:avLst/>
              <a:gdLst>
                <a:gd name="T0" fmla="*/ 58 w 338"/>
                <a:gd name="T1" fmla="*/ 0 h 225"/>
                <a:gd name="T2" fmla="*/ 338 w 338"/>
                <a:gd name="T3" fmla="*/ 0 h 225"/>
                <a:gd name="T4" fmla="*/ 338 w 338"/>
                <a:gd name="T5" fmla="*/ 54 h 225"/>
                <a:gd name="T6" fmla="*/ 335 w 338"/>
                <a:gd name="T7" fmla="*/ 85 h 225"/>
                <a:gd name="T8" fmla="*/ 328 w 338"/>
                <a:gd name="T9" fmla="*/ 113 h 225"/>
                <a:gd name="T10" fmla="*/ 315 w 338"/>
                <a:gd name="T11" fmla="*/ 140 h 225"/>
                <a:gd name="T12" fmla="*/ 298 w 338"/>
                <a:gd name="T13" fmla="*/ 165 h 225"/>
                <a:gd name="T14" fmla="*/ 277 w 338"/>
                <a:gd name="T15" fmla="*/ 185 h 225"/>
                <a:gd name="T16" fmla="*/ 253 w 338"/>
                <a:gd name="T17" fmla="*/ 201 h 225"/>
                <a:gd name="T18" fmla="*/ 226 w 338"/>
                <a:gd name="T19" fmla="*/ 215 h 225"/>
                <a:gd name="T20" fmla="*/ 198 w 338"/>
                <a:gd name="T21" fmla="*/ 223 h 225"/>
                <a:gd name="T22" fmla="*/ 167 w 338"/>
                <a:gd name="T23" fmla="*/ 225 h 225"/>
                <a:gd name="T24" fmla="*/ 0 w 338"/>
                <a:gd name="T25" fmla="*/ 225 h 225"/>
                <a:gd name="T26" fmla="*/ 0 w 338"/>
                <a:gd name="T27" fmla="*/ 59 h 225"/>
                <a:gd name="T28" fmla="*/ 3 w 338"/>
                <a:gd name="T29" fmla="*/ 41 h 225"/>
                <a:gd name="T30" fmla="*/ 11 w 338"/>
                <a:gd name="T31" fmla="*/ 24 h 225"/>
                <a:gd name="T32" fmla="*/ 24 w 338"/>
                <a:gd name="T33" fmla="*/ 11 h 225"/>
                <a:gd name="T34" fmla="*/ 40 w 338"/>
                <a:gd name="T35" fmla="*/ 3 h 225"/>
                <a:gd name="T36" fmla="*/ 58 w 338"/>
                <a:gd name="T3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8" h="225">
                  <a:moveTo>
                    <a:pt x="58" y="0"/>
                  </a:moveTo>
                  <a:lnTo>
                    <a:pt x="338" y="0"/>
                  </a:lnTo>
                  <a:lnTo>
                    <a:pt x="338" y="54"/>
                  </a:lnTo>
                  <a:lnTo>
                    <a:pt x="335" y="85"/>
                  </a:lnTo>
                  <a:lnTo>
                    <a:pt x="328" y="113"/>
                  </a:lnTo>
                  <a:lnTo>
                    <a:pt x="315" y="140"/>
                  </a:lnTo>
                  <a:lnTo>
                    <a:pt x="298" y="165"/>
                  </a:lnTo>
                  <a:lnTo>
                    <a:pt x="277" y="185"/>
                  </a:lnTo>
                  <a:lnTo>
                    <a:pt x="253" y="201"/>
                  </a:lnTo>
                  <a:lnTo>
                    <a:pt x="226" y="215"/>
                  </a:lnTo>
                  <a:lnTo>
                    <a:pt x="198" y="223"/>
                  </a:lnTo>
                  <a:lnTo>
                    <a:pt x="167" y="225"/>
                  </a:lnTo>
                  <a:lnTo>
                    <a:pt x="0" y="225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4" name="Freeform 344"/>
          <p:cNvSpPr>
            <a:spLocks noEditPoints="1"/>
          </p:cNvSpPr>
          <p:nvPr/>
        </p:nvSpPr>
        <p:spPr bwMode="auto">
          <a:xfrm>
            <a:off x="3459745" y="1973433"/>
            <a:ext cx="585788" cy="441325"/>
          </a:xfrm>
          <a:custGeom>
            <a:avLst/>
            <a:gdLst>
              <a:gd name="T0" fmla="*/ 2111 w 3318"/>
              <a:gd name="T1" fmla="*/ 2255 h 2498"/>
              <a:gd name="T2" fmla="*/ 2707 w 3318"/>
              <a:gd name="T3" fmla="*/ 2239 h 2498"/>
              <a:gd name="T4" fmla="*/ 1549 w 3318"/>
              <a:gd name="T5" fmla="*/ 2165 h 2498"/>
              <a:gd name="T6" fmla="*/ 1989 w 3318"/>
              <a:gd name="T7" fmla="*/ 2203 h 2498"/>
              <a:gd name="T8" fmla="*/ 2068 w 3318"/>
              <a:gd name="T9" fmla="*/ 1953 h 2498"/>
              <a:gd name="T10" fmla="*/ 2088 w 3318"/>
              <a:gd name="T11" fmla="*/ 2052 h 2498"/>
              <a:gd name="T12" fmla="*/ 2321 w 3318"/>
              <a:gd name="T13" fmla="*/ 1981 h 2498"/>
              <a:gd name="T14" fmla="*/ 1881 w 3318"/>
              <a:gd name="T15" fmla="*/ 2054 h 2498"/>
              <a:gd name="T16" fmla="*/ 1920 w 3318"/>
              <a:gd name="T17" fmla="*/ 1960 h 2498"/>
              <a:gd name="T18" fmla="*/ 2388 w 3318"/>
              <a:gd name="T19" fmla="*/ 1744 h 2498"/>
              <a:gd name="T20" fmla="*/ 2599 w 3318"/>
              <a:gd name="T21" fmla="*/ 1832 h 2498"/>
              <a:gd name="T22" fmla="*/ 2634 w 3318"/>
              <a:gd name="T23" fmla="*/ 1732 h 2498"/>
              <a:gd name="T24" fmla="*/ 2246 w 3318"/>
              <a:gd name="T25" fmla="*/ 1822 h 2498"/>
              <a:gd name="T26" fmla="*/ 2212 w 3318"/>
              <a:gd name="T27" fmla="*/ 1721 h 2498"/>
              <a:gd name="T28" fmla="*/ 2104 w 3318"/>
              <a:gd name="T29" fmla="*/ 1574 h 2498"/>
              <a:gd name="T30" fmla="*/ 2700 w 3318"/>
              <a:gd name="T31" fmla="*/ 1589 h 2498"/>
              <a:gd name="T32" fmla="*/ 2157 w 3318"/>
              <a:gd name="T33" fmla="*/ 1501 h 2498"/>
              <a:gd name="T34" fmla="*/ 1991 w 3318"/>
              <a:gd name="T35" fmla="*/ 1556 h 2498"/>
              <a:gd name="T36" fmla="*/ 1161 w 3318"/>
              <a:gd name="T37" fmla="*/ 519 h 2498"/>
              <a:gd name="T38" fmla="*/ 1293 w 3318"/>
              <a:gd name="T39" fmla="*/ 836 h 2498"/>
              <a:gd name="T40" fmla="*/ 1526 w 3318"/>
              <a:gd name="T41" fmla="*/ 1094 h 2498"/>
              <a:gd name="T42" fmla="*/ 1780 w 3318"/>
              <a:gd name="T43" fmla="*/ 1136 h 2498"/>
              <a:gd name="T44" fmla="*/ 1995 w 3318"/>
              <a:gd name="T45" fmla="*/ 865 h 2498"/>
              <a:gd name="T46" fmla="*/ 2155 w 3318"/>
              <a:gd name="T47" fmla="*/ 565 h 2498"/>
              <a:gd name="T48" fmla="*/ 2417 w 3318"/>
              <a:gd name="T49" fmla="*/ 142 h 2498"/>
              <a:gd name="T50" fmla="*/ 2544 w 3318"/>
              <a:gd name="T51" fmla="*/ 336 h 2498"/>
              <a:gd name="T52" fmla="*/ 2578 w 3318"/>
              <a:gd name="T53" fmla="*/ 438 h 2498"/>
              <a:gd name="T54" fmla="*/ 2232 w 3318"/>
              <a:gd name="T55" fmla="*/ 715 h 2498"/>
              <a:gd name="T56" fmla="*/ 2019 w 3318"/>
              <a:gd name="T57" fmla="*/ 984 h 2498"/>
              <a:gd name="T58" fmla="*/ 1881 w 3318"/>
              <a:gd name="T59" fmla="*/ 1223 h 2498"/>
              <a:gd name="T60" fmla="*/ 3152 w 3318"/>
              <a:gd name="T61" fmla="*/ 1060 h 2498"/>
              <a:gd name="T62" fmla="*/ 2899 w 3318"/>
              <a:gd name="T63" fmla="*/ 809 h 2498"/>
              <a:gd name="T64" fmla="*/ 2818 w 3318"/>
              <a:gd name="T65" fmla="*/ 364 h 2498"/>
              <a:gd name="T66" fmla="*/ 2654 w 3318"/>
              <a:gd name="T67" fmla="*/ 136 h 2498"/>
              <a:gd name="T68" fmla="*/ 648 w 3318"/>
              <a:gd name="T69" fmla="*/ 142 h 2498"/>
              <a:gd name="T70" fmla="*/ 500 w 3318"/>
              <a:gd name="T71" fmla="*/ 358 h 2498"/>
              <a:gd name="T72" fmla="*/ 420 w 3318"/>
              <a:gd name="T73" fmla="*/ 806 h 2498"/>
              <a:gd name="T74" fmla="*/ 190 w 3318"/>
              <a:gd name="T75" fmla="*/ 1032 h 2498"/>
              <a:gd name="T76" fmla="*/ 1438 w 3318"/>
              <a:gd name="T77" fmla="*/ 2387 h 2498"/>
              <a:gd name="T78" fmla="*/ 1331 w 3318"/>
              <a:gd name="T79" fmla="*/ 1013 h 2498"/>
              <a:gd name="T80" fmla="*/ 1094 w 3318"/>
              <a:gd name="T81" fmla="*/ 736 h 2498"/>
              <a:gd name="T82" fmla="*/ 1030 w 3318"/>
              <a:gd name="T83" fmla="*/ 291 h 2498"/>
              <a:gd name="T84" fmla="*/ 813 w 3318"/>
              <a:gd name="T85" fmla="*/ 115 h 2498"/>
              <a:gd name="T86" fmla="*/ 2790 w 3318"/>
              <a:gd name="T87" fmla="*/ 93 h 2498"/>
              <a:gd name="T88" fmla="*/ 2932 w 3318"/>
              <a:gd name="T89" fmla="*/ 402 h 2498"/>
              <a:gd name="T90" fmla="*/ 3034 w 3318"/>
              <a:gd name="T91" fmla="*/ 805 h 2498"/>
              <a:gd name="T92" fmla="*/ 3279 w 3318"/>
              <a:gd name="T93" fmla="*/ 1054 h 2498"/>
              <a:gd name="T94" fmla="*/ 2842 w 3318"/>
              <a:gd name="T95" fmla="*/ 1510 h 2498"/>
              <a:gd name="T96" fmla="*/ 2876 w 3318"/>
              <a:gd name="T97" fmla="*/ 1611 h 2498"/>
              <a:gd name="T98" fmla="*/ 2765 w 3318"/>
              <a:gd name="T99" fmla="*/ 1777 h 2498"/>
              <a:gd name="T100" fmla="*/ 2489 w 3318"/>
              <a:gd name="T101" fmla="*/ 1943 h 2498"/>
              <a:gd name="T102" fmla="*/ 2455 w 3318"/>
              <a:gd name="T103" fmla="*/ 2044 h 2498"/>
              <a:gd name="T104" fmla="*/ 2831 w 3318"/>
              <a:gd name="T105" fmla="*/ 2186 h 2498"/>
              <a:gd name="T106" fmla="*/ 3318 w 3318"/>
              <a:gd name="T107" fmla="*/ 2276 h 2498"/>
              <a:gd name="T108" fmla="*/ 61 w 3318"/>
              <a:gd name="T109" fmla="*/ 1016 h 2498"/>
              <a:gd name="T110" fmla="*/ 289 w 3318"/>
              <a:gd name="T111" fmla="*/ 805 h 2498"/>
              <a:gd name="T112" fmla="*/ 387 w 3318"/>
              <a:gd name="T113" fmla="*/ 391 h 2498"/>
              <a:gd name="T114" fmla="*/ 520 w 3318"/>
              <a:gd name="T115" fmla="*/ 104 h 2498"/>
              <a:gd name="T116" fmla="*/ 824 w 3318"/>
              <a:gd name="T117" fmla="*/ 9 h 2498"/>
              <a:gd name="T118" fmla="*/ 1111 w 3318"/>
              <a:gd name="T119" fmla="*/ 206 h 2498"/>
              <a:gd name="T120" fmla="*/ 2213 w 3318"/>
              <a:gd name="T121" fmla="*/ 188 h 2498"/>
              <a:gd name="T122" fmla="*/ 2471 w 3318"/>
              <a:gd name="T123" fmla="*/ 6 h 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8" h="2498">
                <a:moveTo>
                  <a:pt x="2157" y="2165"/>
                </a:moveTo>
                <a:lnTo>
                  <a:pt x="2139" y="2168"/>
                </a:lnTo>
                <a:lnTo>
                  <a:pt x="2123" y="2175"/>
                </a:lnTo>
                <a:lnTo>
                  <a:pt x="2111" y="2186"/>
                </a:lnTo>
                <a:lnTo>
                  <a:pt x="2104" y="2203"/>
                </a:lnTo>
                <a:lnTo>
                  <a:pt x="2101" y="2221"/>
                </a:lnTo>
                <a:lnTo>
                  <a:pt x="2104" y="2239"/>
                </a:lnTo>
                <a:lnTo>
                  <a:pt x="2111" y="2255"/>
                </a:lnTo>
                <a:lnTo>
                  <a:pt x="2123" y="2266"/>
                </a:lnTo>
                <a:lnTo>
                  <a:pt x="2139" y="2273"/>
                </a:lnTo>
                <a:lnTo>
                  <a:pt x="2157" y="2276"/>
                </a:lnTo>
                <a:lnTo>
                  <a:pt x="2655" y="2276"/>
                </a:lnTo>
                <a:lnTo>
                  <a:pt x="2673" y="2273"/>
                </a:lnTo>
                <a:lnTo>
                  <a:pt x="2689" y="2266"/>
                </a:lnTo>
                <a:lnTo>
                  <a:pt x="2700" y="2255"/>
                </a:lnTo>
                <a:lnTo>
                  <a:pt x="2707" y="2239"/>
                </a:lnTo>
                <a:lnTo>
                  <a:pt x="2710" y="2221"/>
                </a:lnTo>
                <a:lnTo>
                  <a:pt x="2707" y="2203"/>
                </a:lnTo>
                <a:lnTo>
                  <a:pt x="2700" y="2186"/>
                </a:lnTo>
                <a:lnTo>
                  <a:pt x="2689" y="2175"/>
                </a:lnTo>
                <a:lnTo>
                  <a:pt x="2673" y="2168"/>
                </a:lnTo>
                <a:lnTo>
                  <a:pt x="2655" y="2165"/>
                </a:lnTo>
                <a:lnTo>
                  <a:pt x="2157" y="2165"/>
                </a:lnTo>
                <a:close/>
                <a:moveTo>
                  <a:pt x="1549" y="2165"/>
                </a:moveTo>
                <a:lnTo>
                  <a:pt x="1549" y="2276"/>
                </a:lnTo>
                <a:lnTo>
                  <a:pt x="1935" y="2276"/>
                </a:lnTo>
                <a:lnTo>
                  <a:pt x="1954" y="2273"/>
                </a:lnTo>
                <a:lnTo>
                  <a:pt x="1969" y="2266"/>
                </a:lnTo>
                <a:lnTo>
                  <a:pt x="1982" y="2255"/>
                </a:lnTo>
                <a:lnTo>
                  <a:pt x="1989" y="2239"/>
                </a:lnTo>
                <a:lnTo>
                  <a:pt x="1991" y="2221"/>
                </a:lnTo>
                <a:lnTo>
                  <a:pt x="1989" y="2203"/>
                </a:lnTo>
                <a:lnTo>
                  <a:pt x="1982" y="2186"/>
                </a:lnTo>
                <a:lnTo>
                  <a:pt x="1969" y="2175"/>
                </a:lnTo>
                <a:lnTo>
                  <a:pt x="1954" y="2168"/>
                </a:lnTo>
                <a:lnTo>
                  <a:pt x="1935" y="2165"/>
                </a:lnTo>
                <a:lnTo>
                  <a:pt x="1549" y="2165"/>
                </a:lnTo>
                <a:close/>
                <a:moveTo>
                  <a:pt x="2101" y="1943"/>
                </a:moveTo>
                <a:lnTo>
                  <a:pt x="2083" y="1946"/>
                </a:lnTo>
                <a:lnTo>
                  <a:pt x="2068" y="1953"/>
                </a:lnTo>
                <a:lnTo>
                  <a:pt x="2056" y="1966"/>
                </a:lnTo>
                <a:lnTo>
                  <a:pt x="2049" y="1981"/>
                </a:lnTo>
                <a:lnTo>
                  <a:pt x="2046" y="1999"/>
                </a:lnTo>
                <a:lnTo>
                  <a:pt x="2049" y="2015"/>
                </a:lnTo>
                <a:lnTo>
                  <a:pt x="2055" y="2028"/>
                </a:lnTo>
                <a:lnTo>
                  <a:pt x="2064" y="2039"/>
                </a:lnTo>
                <a:lnTo>
                  <a:pt x="2075" y="2047"/>
                </a:lnTo>
                <a:lnTo>
                  <a:pt x="2088" y="2052"/>
                </a:lnTo>
                <a:lnTo>
                  <a:pt x="2101" y="2054"/>
                </a:lnTo>
                <a:lnTo>
                  <a:pt x="2267" y="2054"/>
                </a:lnTo>
                <a:lnTo>
                  <a:pt x="2286" y="2052"/>
                </a:lnTo>
                <a:lnTo>
                  <a:pt x="2302" y="2044"/>
                </a:lnTo>
                <a:lnTo>
                  <a:pt x="2313" y="2033"/>
                </a:lnTo>
                <a:lnTo>
                  <a:pt x="2321" y="2018"/>
                </a:lnTo>
                <a:lnTo>
                  <a:pt x="2323" y="1999"/>
                </a:lnTo>
                <a:lnTo>
                  <a:pt x="2321" y="1981"/>
                </a:lnTo>
                <a:lnTo>
                  <a:pt x="2313" y="1966"/>
                </a:lnTo>
                <a:lnTo>
                  <a:pt x="2302" y="1953"/>
                </a:lnTo>
                <a:lnTo>
                  <a:pt x="2286" y="1946"/>
                </a:lnTo>
                <a:lnTo>
                  <a:pt x="2267" y="1943"/>
                </a:lnTo>
                <a:lnTo>
                  <a:pt x="2101" y="1943"/>
                </a:lnTo>
                <a:close/>
                <a:moveTo>
                  <a:pt x="1549" y="1943"/>
                </a:moveTo>
                <a:lnTo>
                  <a:pt x="1549" y="2054"/>
                </a:lnTo>
                <a:lnTo>
                  <a:pt x="1881" y="2054"/>
                </a:lnTo>
                <a:lnTo>
                  <a:pt x="1899" y="2052"/>
                </a:lnTo>
                <a:lnTo>
                  <a:pt x="1914" y="2044"/>
                </a:lnTo>
                <a:lnTo>
                  <a:pt x="1926" y="2033"/>
                </a:lnTo>
                <a:lnTo>
                  <a:pt x="1933" y="2018"/>
                </a:lnTo>
                <a:lnTo>
                  <a:pt x="1935" y="1999"/>
                </a:lnTo>
                <a:lnTo>
                  <a:pt x="1934" y="1986"/>
                </a:lnTo>
                <a:lnTo>
                  <a:pt x="1929" y="1973"/>
                </a:lnTo>
                <a:lnTo>
                  <a:pt x="1920" y="1960"/>
                </a:lnTo>
                <a:lnTo>
                  <a:pt x="1909" y="1951"/>
                </a:lnTo>
                <a:lnTo>
                  <a:pt x="1896" y="1945"/>
                </a:lnTo>
                <a:lnTo>
                  <a:pt x="1881" y="1943"/>
                </a:lnTo>
                <a:lnTo>
                  <a:pt x="1549" y="1943"/>
                </a:lnTo>
                <a:close/>
                <a:moveTo>
                  <a:pt x="2433" y="1721"/>
                </a:moveTo>
                <a:lnTo>
                  <a:pt x="2415" y="1725"/>
                </a:lnTo>
                <a:lnTo>
                  <a:pt x="2400" y="1732"/>
                </a:lnTo>
                <a:lnTo>
                  <a:pt x="2388" y="1744"/>
                </a:lnTo>
                <a:lnTo>
                  <a:pt x="2381" y="1759"/>
                </a:lnTo>
                <a:lnTo>
                  <a:pt x="2378" y="1777"/>
                </a:lnTo>
                <a:lnTo>
                  <a:pt x="2381" y="1796"/>
                </a:lnTo>
                <a:lnTo>
                  <a:pt x="2388" y="1811"/>
                </a:lnTo>
                <a:lnTo>
                  <a:pt x="2400" y="1822"/>
                </a:lnTo>
                <a:lnTo>
                  <a:pt x="2415" y="1830"/>
                </a:lnTo>
                <a:lnTo>
                  <a:pt x="2433" y="1832"/>
                </a:lnTo>
                <a:lnTo>
                  <a:pt x="2599" y="1832"/>
                </a:lnTo>
                <a:lnTo>
                  <a:pt x="2618" y="1830"/>
                </a:lnTo>
                <a:lnTo>
                  <a:pt x="2634" y="1822"/>
                </a:lnTo>
                <a:lnTo>
                  <a:pt x="2645" y="1811"/>
                </a:lnTo>
                <a:lnTo>
                  <a:pt x="2652" y="1796"/>
                </a:lnTo>
                <a:lnTo>
                  <a:pt x="2655" y="1777"/>
                </a:lnTo>
                <a:lnTo>
                  <a:pt x="2652" y="1759"/>
                </a:lnTo>
                <a:lnTo>
                  <a:pt x="2645" y="1744"/>
                </a:lnTo>
                <a:lnTo>
                  <a:pt x="2634" y="1732"/>
                </a:lnTo>
                <a:lnTo>
                  <a:pt x="2618" y="1725"/>
                </a:lnTo>
                <a:lnTo>
                  <a:pt x="2599" y="1721"/>
                </a:lnTo>
                <a:lnTo>
                  <a:pt x="2433" y="1721"/>
                </a:lnTo>
                <a:close/>
                <a:moveTo>
                  <a:pt x="1549" y="1721"/>
                </a:moveTo>
                <a:lnTo>
                  <a:pt x="1549" y="1832"/>
                </a:lnTo>
                <a:lnTo>
                  <a:pt x="2212" y="1832"/>
                </a:lnTo>
                <a:lnTo>
                  <a:pt x="2231" y="1830"/>
                </a:lnTo>
                <a:lnTo>
                  <a:pt x="2246" y="1822"/>
                </a:lnTo>
                <a:lnTo>
                  <a:pt x="2257" y="1811"/>
                </a:lnTo>
                <a:lnTo>
                  <a:pt x="2265" y="1796"/>
                </a:lnTo>
                <a:lnTo>
                  <a:pt x="2267" y="1777"/>
                </a:lnTo>
                <a:lnTo>
                  <a:pt x="2265" y="1759"/>
                </a:lnTo>
                <a:lnTo>
                  <a:pt x="2257" y="1744"/>
                </a:lnTo>
                <a:lnTo>
                  <a:pt x="2246" y="1732"/>
                </a:lnTo>
                <a:lnTo>
                  <a:pt x="2231" y="1725"/>
                </a:lnTo>
                <a:lnTo>
                  <a:pt x="2212" y="1721"/>
                </a:lnTo>
                <a:lnTo>
                  <a:pt x="1549" y="1721"/>
                </a:lnTo>
                <a:close/>
                <a:moveTo>
                  <a:pt x="2157" y="1501"/>
                </a:moveTo>
                <a:lnTo>
                  <a:pt x="2139" y="1503"/>
                </a:lnTo>
                <a:lnTo>
                  <a:pt x="2123" y="1510"/>
                </a:lnTo>
                <a:lnTo>
                  <a:pt x="2111" y="1522"/>
                </a:lnTo>
                <a:lnTo>
                  <a:pt x="2104" y="1537"/>
                </a:lnTo>
                <a:lnTo>
                  <a:pt x="2101" y="1556"/>
                </a:lnTo>
                <a:lnTo>
                  <a:pt x="2104" y="1574"/>
                </a:lnTo>
                <a:lnTo>
                  <a:pt x="2111" y="1589"/>
                </a:lnTo>
                <a:lnTo>
                  <a:pt x="2123" y="1601"/>
                </a:lnTo>
                <a:lnTo>
                  <a:pt x="2139" y="1609"/>
                </a:lnTo>
                <a:lnTo>
                  <a:pt x="2157" y="1611"/>
                </a:lnTo>
                <a:lnTo>
                  <a:pt x="2655" y="1611"/>
                </a:lnTo>
                <a:lnTo>
                  <a:pt x="2673" y="1609"/>
                </a:lnTo>
                <a:lnTo>
                  <a:pt x="2689" y="1601"/>
                </a:lnTo>
                <a:lnTo>
                  <a:pt x="2700" y="1589"/>
                </a:lnTo>
                <a:lnTo>
                  <a:pt x="2707" y="1574"/>
                </a:lnTo>
                <a:lnTo>
                  <a:pt x="2710" y="1556"/>
                </a:lnTo>
                <a:lnTo>
                  <a:pt x="2707" y="1537"/>
                </a:lnTo>
                <a:lnTo>
                  <a:pt x="2700" y="1522"/>
                </a:lnTo>
                <a:lnTo>
                  <a:pt x="2689" y="1510"/>
                </a:lnTo>
                <a:lnTo>
                  <a:pt x="2673" y="1503"/>
                </a:lnTo>
                <a:lnTo>
                  <a:pt x="2655" y="1501"/>
                </a:lnTo>
                <a:lnTo>
                  <a:pt x="2157" y="1501"/>
                </a:lnTo>
                <a:close/>
                <a:moveTo>
                  <a:pt x="1549" y="1501"/>
                </a:moveTo>
                <a:lnTo>
                  <a:pt x="1549" y="1611"/>
                </a:lnTo>
                <a:lnTo>
                  <a:pt x="1935" y="1611"/>
                </a:lnTo>
                <a:lnTo>
                  <a:pt x="1954" y="1609"/>
                </a:lnTo>
                <a:lnTo>
                  <a:pt x="1969" y="1601"/>
                </a:lnTo>
                <a:lnTo>
                  <a:pt x="1982" y="1589"/>
                </a:lnTo>
                <a:lnTo>
                  <a:pt x="1989" y="1574"/>
                </a:lnTo>
                <a:lnTo>
                  <a:pt x="1991" y="1556"/>
                </a:lnTo>
                <a:lnTo>
                  <a:pt x="1989" y="1537"/>
                </a:lnTo>
                <a:lnTo>
                  <a:pt x="1982" y="1522"/>
                </a:lnTo>
                <a:lnTo>
                  <a:pt x="1969" y="1510"/>
                </a:lnTo>
                <a:lnTo>
                  <a:pt x="1954" y="1503"/>
                </a:lnTo>
                <a:lnTo>
                  <a:pt x="1935" y="1501"/>
                </a:lnTo>
                <a:lnTo>
                  <a:pt x="1549" y="1501"/>
                </a:lnTo>
                <a:close/>
                <a:moveTo>
                  <a:pt x="1161" y="447"/>
                </a:moveTo>
                <a:lnTo>
                  <a:pt x="1161" y="519"/>
                </a:lnTo>
                <a:lnTo>
                  <a:pt x="1163" y="564"/>
                </a:lnTo>
                <a:lnTo>
                  <a:pt x="1170" y="608"/>
                </a:lnTo>
                <a:lnTo>
                  <a:pt x="1181" y="650"/>
                </a:lnTo>
                <a:lnTo>
                  <a:pt x="1197" y="692"/>
                </a:lnTo>
                <a:lnTo>
                  <a:pt x="1216" y="732"/>
                </a:lnTo>
                <a:lnTo>
                  <a:pt x="1238" y="769"/>
                </a:lnTo>
                <a:lnTo>
                  <a:pt x="1264" y="805"/>
                </a:lnTo>
                <a:lnTo>
                  <a:pt x="1293" y="836"/>
                </a:lnTo>
                <a:lnTo>
                  <a:pt x="1325" y="865"/>
                </a:lnTo>
                <a:lnTo>
                  <a:pt x="1361" y="891"/>
                </a:lnTo>
                <a:lnTo>
                  <a:pt x="1398" y="917"/>
                </a:lnTo>
                <a:lnTo>
                  <a:pt x="1431" y="946"/>
                </a:lnTo>
                <a:lnTo>
                  <a:pt x="1461" y="979"/>
                </a:lnTo>
                <a:lnTo>
                  <a:pt x="1486" y="1016"/>
                </a:lnTo>
                <a:lnTo>
                  <a:pt x="1509" y="1054"/>
                </a:lnTo>
                <a:lnTo>
                  <a:pt x="1526" y="1094"/>
                </a:lnTo>
                <a:lnTo>
                  <a:pt x="1539" y="1136"/>
                </a:lnTo>
                <a:lnTo>
                  <a:pt x="1546" y="1179"/>
                </a:lnTo>
                <a:lnTo>
                  <a:pt x="1549" y="1223"/>
                </a:lnTo>
                <a:lnTo>
                  <a:pt x="1549" y="1279"/>
                </a:lnTo>
                <a:lnTo>
                  <a:pt x="1770" y="1279"/>
                </a:lnTo>
                <a:lnTo>
                  <a:pt x="1770" y="1223"/>
                </a:lnTo>
                <a:lnTo>
                  <a:pt x="1772" y="1179"/>
                </a:lnTo>
                <a:lnTo>
                  <a:pt x="1780" y="1136"/>
                </a:lnTo>
                <a:lnTo>
                  <a:pt x="1792" y="1094"/>
                </a:lnTo>
                <a:lnTo>
                  <a:pt x="1810" y="1054"/>
                </a:lnTo>
                <a:lnTo>
                  <a:pt x="1832" y="1016"/>
                </a:lnTo>
                <a:lnTo>
                  <a:pt x="1858" y="979"/>
                </a:lnTo>
                <a:lnTo>
                  <a:pt x="1887" y="946"/>
                </a:lnTo>
                <a:lnTo>
                  <a:pt x="1921" y="917"/>
                </a:lnTo>
                <a:lnTo>
                  <a:pt x="1957" y="891"/>
                </a:lnTo>
                <a:lnTo>
                  <a:pt x="1995" y="865"/>
                </a:lnTo>
                <a:lnTo>
                  <a:pt x="2028" y="837"/>
                </a:lnTo>
                <a:lnTo>
                  <a:pt x="2057" y="806"/>
                </a:lnTo>
                <a:lnTo>
                  <a:pt x="2083" y="771"/>
                </a:lnTo>
                <a:lnTo>
                  <a:pt x="2105" y="734"/>
                </a:lnTo>
                <a:lnTo>
                  <a:pt x="2123" y="695"/>
                </a:lnTo>
                <a:lnTo>
                  <a:pt x="2138" y="654"/>
                </a:lnTo>
                <a:lnTo>
                  <a:pt x="2149" y="610"/>
                </a:lnTo>
                <a:lnTo>
                  <a:pt x="2155" y="565"/>
                </a:lnTo>
                <a:lnTo>
                  <a:pt x="2157" y="519"/>
                </a:lnTo>
                <a:lnTo>
                  <a:pt x="2157" y="447"/>
                </a:lnTo>
                <a:lnTo>
                  <a:pt x="1161" y="447"/>
                </a:lnTo>
                <a:close/>
                <a:moveTo>
                  <a:pt x="2548" y="112"/>
                </a:moveTo>
                <a:lnTo>
                  <a:pt x="2513" y="113"/>
                </a:lnTo>
                <a:lnTo>
                  <a:pt x="2480" y="119"/>
                </a:lnTo>
                <a:lnTo>
                  <a:pt x="2448" y="128"/>
                </a:lnTo>
                <a:lnTo>
                  <a:pt x="2417" y="142"/>
                </a:lnTo>
                <a:lnTo>
                  <a:pt x="2389" y="159"/>
                </a:lnTo>
                <a:lnTo>
                  <a:pt x="2362" y="182"/>
                </a:lnTo>
                <a:lnTo>
                  <a:pt x="2337" y="209"/>
                </a:lnTo>
                <a:lnTo>
                  <a:pt x="2315" y="237"/>
                </a:lnTo>
                <a:lnTo>
                  <a:pt x="2297" y="268"/>
                </a:lnTo>
                <a:lnTo>
                  <a:pt x="2282" y="301"/>
                </a:lnTo>
                <a:lnTo>
                  <a:pt x="2273" y="336"/>
                </a:lnTo>
                <a:lnTo>
                  <a:pt x="2544" y="336"/>
                </a:lnTo>
                <a:lnTo>
                  <a:pt x="2562" y="339"/>
                </a:lnTo>
                <a:lnTo>
                  <a:pt x="2578" y="346"/>
                </a:lnTo>
                <a:lnTo>
                  <a:pt x="2589" y="358"/>
                </a:lnTo>
                <a:lnTo>
                  <a:pt x="2596" y="373"/>
                </a:lnTo>
                <a:lnTo>
                  <a:pt x="2599" y="391"/>
                </a:lnTo>
                <a:lnTo>
                  <a:pt x="2596" y="410"/>
                </a:lnTo>
                <a:lnTo>
                  <a:pt x="2589" y="426"/>
                </a:lnTo>
                <a:lnTo>
                  <a:pt x="2578" y="438"/>
                </a:lnTo>
                <a:lnTo>
                  <a:pt x="2562" y="445"/>
                </a:lnTo>
                <a:lnTo>
                  <a:pt x="2544" y="447"/>
                </a:lnTo>
                <a:lnTo>
                  <a:pt x="2267" y="447"/>
                </a:lnTo>
                <a:lnTo>
                  <a:pt x="2267" y="513"/>
                </a:lnTo>
                <a:lnTo>
                  <a:pt x="2265" y="566"/>
                </a:lnTo>
                <a:lnTo>
                  <a:pt x="2258" y="617"/>
                </a:lnTo>
                <a:lnTo>
                  <a:pt x="2247" y="668"/>
                </a:lnTo>
                <a:lnTo>
                  <a:pt x="2232" y="715"/>
                </a:lnTo>
                <a:lnTo>
                  <a:pt x="2213" y="761"/>
                </a:lnTo>
                <a:lnTo>
                  <a:pt x="2190" y="806"/>
                </a:lnTo>
                <a:lnTo>
                  <a:pt x="2164" y="847"/>
                </a:lnTo>
                <a:lnTo>
                  <a:pt x="2133" y="884"/>
                </a:lnTo>
                <a:lnTo>
                  <a:pt x="2100" y="920"/>
                </a:lnTo>
                <a:lnTo>
                  <a:pt x="2064" y="951"/>
                </a:lnTo>
                <a:lnTo>
                  <a:pt x="2024" y="979"/>
                </a:lnTo>
                <a:lnTo>
                  <a:pt x="2019" y="984"/>
                </a:lnTo>
                <a:lnTo>
                  <a:pt x="1988" y="1007"/>
                </a:lnTo>
                <a:lnTo>
                  <a:pt x="1959" y="1032"/>
                </a:lnTo>
                <a:lnTo>
                  <a:pt x="1936" y="1060"/>
                </a:lnTo>
                <a:lnTo>
                  <a:pt x="1916" y="1089"/>
                </a:lnTo>
                <a:lnTo>
                  <a:pt x="1901" y="1120"/>
                </a:lnTo>
                <a:lnTo>
                  <a:pt x="1890" y="1154"/>
                </a:lnTo>
                <a:lnTo>
                  <a:pt x="1883" y="1188"/>
                </a:lnTo>
                <a:lnTo>
                  <a:pt x="1881" y="1223"/>
                </a:lnTo>
                <a:lnTo>
                  <a:pt x="1881" y="1279"/>
                </a:lnTo>
                <a:lnTo>
                  <a:pt x="3208" y="1279"/>
                </a:lnTo>
                <a:lnTo>
                  <a:pt x="3208" y="1223"/>
                </a:lnTo>
                <a:lnTo>
                  <a:pt x="3205" y="1188"/>
                </a:lnTo>
                <a:lnTo>
                  <a:pt x="3198" y="1154"/>
                </a:lnTo>
                <a:lnTo>
                  <a:pt x="3187" y="1120"/>
                </a:lnTo>
                <a:lnTo>
                  <a:pt x="3172" y="1089"/>
                </a:lnTo>
                <a:lnTo>
                  <a:pt x="3152" y="1060"/>
                </a:lnTo>
                <a:lnTo>
                  <a:pt x="3129" y="1032"/>
                </a:lnTo>
                <a:lnTo>
                  <a:pt x="3101" y="1007"/>
                </a:lnTo>
                <a:lnTo>
                  <a:pt x="3069" y="984"/>
                </a:lnTo>
                <a:lnTo>
                  <a:pt x="3029" y="957"/>
                </a:lnTo>
                <a:lnTo>
                  <a:pt x="2991" y="925"/>
                </a:lnTo>
                <a:lnTo>
                  <a:pt x="2957" y="889"/>
                </a:lnTo>
                <a:lnTo>
                  <a:pt x="2927" y="851"/>
                </a:lnTo>
                <a:lnTo>
                  <a:pt x="2899" y="809"/>
                </a:lnTo>
                <a:lnTo>
                  <a:pt x="2876" y="764"/>
                </a:lnTo>
                <a:lnTo>
                  <a:pt x="2856" y="719"/>
                </a:lnTo>
                <a:lnTo>
                  <a:pt x="2841" y="671"/>
                </a:lnTo>
                <a:lnTo>
                  <a:pt x="2830" y="621"/>
                </a:lnTo>
                <a:lnTo>
                  <a:pt x="2823" y="571"/>
                </a:lnTo>
                <a:lnTo>
                  <a:pt x="2821" y="519"/>
                </a:lnTo>
                <a:lnTo>
                  <a:pt x="2821" y="402"/>
                </a:lnTo>
                <a:lnTo>
                  <a:pt x="2818" y="364"/>
                </a:lnTo>
                <a:lnTo>
                  <a:pt x="2811" y="327"/>
                </a:lnTo>
                <a:lnTo>
                  <a:pt x="2800" y="291"/>
                </a:lnTo>
                <a:lnTo>
                  <a:pt x="2784" y="258"/>
                </a:lnTo>
                <a:lnTo>
                  <a:pt x="2764" y="227"/>
                </a:lnTo>
                <a:lnTo>
                  <a:pt x="2741" y="200"/>
                </a:lnTo>
                <a:lnTo>
                  <a:pt x="2715" y="174"/>
                </a:lnTo>
                <a:lnTo>
                  <a:pt x="2686" y="153"/>
                </a:lnTo>
                <a:lnTo>
                  <a:pt x="2654" y="136"/>
                </a:lnTo>
                <a:lnTo>
                  <a:pt x="2620" y="123"/>
                </a:lnTo>
                <a:lnTo>
                  <a:pt x="2582" y="115"/>
                </a:lnTo>
                <a:lnTo>
                  <a:pt x="2548" y="112"/>
                </a:lnTo>
                <a:close/>
                <a:moveTo>
                  <a:pt x="778" y="112"/>
                </a:moveTo>
                <a:lnTo>
                  <a:pt x="744" y="113"/>
                </a:lnTo>
                <a:lnTo>
                  <a:pt x="710" y="119"/>
                </a:lnTo>
                <a:lnTo>
                  <a:pt x="678" y="128"/>
                </a:lnTo>
                <a:lnTo>
                  <a:pt x="648" y="142"/>
                </a:lnTo>
                <a:lnTo>
                  <a:pt x="619" y="159"/>
                </a:lnTo>
                <a:lnTo>
                  <a:pt x="592" y="182"/>
                </a:lnTo>
                <a:lnTo>
                  <a:pt x="568" y="206"/>
                </a:lnTo>
                <a:lnTo>
                  <a:pt x="546" y="234"/>
                </a:lnTo>
                <a:lnTo>
                  <a:pt x="529" y="263"/>
                </a:lnTo>
                <a:lnTo>
                  <a:pt x="515" y="293"/>
                </a:lnTo>
                <a:lnTo>
                  <a:pt x="506" y="326"/>
                </a:lnTo>
                <a:lnTo>
                  <a:pt x="500" y="358"/>
                </a:lnTo>
                <a:lnTo>
                  <a:pt x="498" y="391"/>
                </a:lnTo>
                <a:lnTo>
                  <a:pt x="498" y="519"/>
                </a:lnTo>
                <a:lnTo>
                  <a:pt x="495" y="570"/>
                </a:lnTo>
                <a:lnTo>
                  <a:pt x="489" y="620"/>
                </a:lnTo>
                <a:lnTo>
                  <a:pt x="478" y="670"/>
                </a:lnTo>
                <a:lnTo>
                  <a:pt x="462" y="717"/>
                </a:lnTo>
                <a:lnTo>
                  <a:pt x="443" y="762"/>
                </a:lnTo>
                <a:lnTo>
                  <a:pt x="420" y="806"/>
                </a:lnTo>
                <a:lnTo>
                  <a:pt x="393" y="847"/>
                </a:lnTo>
                <a:lnTo>
                  <a:pt x="363" y="885"/>
                </a:lnTo>
                <a:lnTo>
                  <a:pt x="330" y="920"/>
                </a:lnTo>
                <a:lnTo>
                  <a:pt x="294" y="951"/>
                </a:lnTo>
                <a:lnTo>
                  <a:pt x="255" y="979"/>
                </a:lnTo>
                <a:lnTo>
                  <a:pt x="249" y="984"/>
                </a:lnTo>
                <a:lnTo>
                  <a:pt x="217" y="1007"/>
                </a:lnTo>
                <a:lnTo>
                  <a:pt x="190" y="1032"/>
                </a:lnTo>
                <a:lnTo>
                  <a:pt x="166" y="1060"/>
                </a:lnTo>
                <a:lnTo>
                  <a:pt x="147" y="1089"/>
                </a:lnTo>
                <a:lnTo>
                  <a:pt x="131" y="1120"/>
                </a:lnTo>
                <a:lnTo>
                  <a:pt x="120" y="1154"/>
                </a:lnTo>
                <a:lnTo>
                  <a:pt x="113" y="1188"/>
                </a:lnTo>
                <a:lnTo>
                  <a:pt x="111" y="1223"/>
                </a:lnTo>
                <a:lnTo>
                  <a:pt x="111" y="2387"/>
                </a:lnTo>
                <a:lnTo>
                  <a:pt x="1438" y="2387"/>
                </a:lnTo>
                <a:lnTo>
                  <a:pt x="1438" y="1228"/>
                </a:lnTo>
                <a:lnTo>
                  <a:pt x="1436" y="1194"/>
                </a:lnTo>
                <a:lnTo>
                  <a:pt x="1429" y="1160"/>
                </a:lnTo>
                <a:lnTo>
                  <a:pt x="1418" y="1126"/>
                </a:lnTo>
                <a:lnTo>
                  <a:pt x="1402" y="1095"/>
                </a:lnTo>
                <a:lnTo>
                  <a:pt x="1383" y="1065"/>
                </a:lnTo>
                <a:lnTo>
                  <a:pt x="1359" y="1038"/>
                </a:lnTo>
                <a:lnTo>
                  <a:pt x="1331" y="1013"/>
                </a:lnTo>
                <a:lnTo>
                  <a:pt x="1299" y="990"/>
                </a:lnTo>
                <a:lnTo>
                  <a:pt x="1294" y="984"/>
                </a:lnTo>
                <a:lnTo>
                  <a:pt x="1251" y="953"/>
                </a:lnTo>
                <a:lnTo>
                  <a:pt x="1212" y="916"/>
                </a:lnTo>
                <a:lnTo>
                  <a:pt x="1175" y="875"/>
                </a:lnTo>
                <a:lnTo>
                  <a:pt x="1144" y="832"/>
                </a:lnTo>
                <a:lnTo>
                  <a:pt x="1116" y="786"/>
                </a:lnTo>
                <a:lnTo>
                  <a:pt x="1094" y="736"/>
                </a:lnTo>
                <a:lnTo>
                  <a:pt x="1075" y="684"/>
                </a:lnTo>
                <a:lnTo>
                  <a:pt x="1062" y="630"/>
                </a:lnTo>
                <a:lnTo>
                  <a:pt x="1054" y="575"/>
                </a:lnTo>
                <a:lnTo>
                  <a:pt x="1051" y="519"/>
                </a:lnTo>
                <a:lnTo>
                  <a:pt x="1051" y="402"/>
                </a:lnTo>
                <a:lnTo>
                  <a:pt x="1049" y="364"/>
                </a:lnTo>
                <a:lnTo>
                  <a:pt x="1042" y="327"/>
                </a:lnTo>
                <a:lnTo>
                  <a:pt x="1030" y="291"/>
                </a:lnTo>
                <a:lnTo>
                  <a:pt x="1014" y="258"/>
                </a:lnTo>
                <a:lnTo>
                  <a:pt x="995" y="227"/>
                </a:lnTo>
                <a:lnTo>
                  <a:pt x="972" y="200"/>
                </a:lnTo>
                <a:lnTo>
                  <a:pt x="946" y="174"/>
                </a:lnTo>
                <a:lnTo>
                  <a:pt x="916" y="153"/>
                </a:lnTo>
                <a:lnTo>
                  <a:pt x="885" y="136"/>
                </a:lnTo>
                <a:lnTo>
                  <a:pt x="849" y="123"/>
                </a:lnTo>
                <a:lnTo>
                  <a:pt x="813" y="115"/>
                </a:lnTo>
                <a:lnTo>
                  <a:pt x="778" y="112"/>
                </a:lnTo>
                <a:close/>
                <a:moveTo>
                  <a:pt x="2552" y="0"/>
                </a:moveTo>
                <a:lnTo>
                  <a:pt x="2593" y="4"/>
                </a:lnTo>
                <a:lnTo>
                  <a:pt x="2638" y="13"/>
                </a:lnTo>
                <a:lnTo>
                  <a:pt x="2679" y="26"/>
                </a:lnTo>
                <a:lnTo>
                  <a:pt x="2719" y="44"/>
                </a:lnTo>
                <a:lnTo>
                  <a:pt x="2755" y="67"/>
                </a:lnTo>
                <a:lnTo>
                  <a:pt x="2790" y="93"/>
                </a:lnTo>
                <a:lnTo>
                  <a:pt x="2821" y="123"/>
                </a:lnTo>
                <a:lnTo>
                  <a:pt x="2849" y="155"/>
                </a:lnTo>
                <a:lnTo>
                  <a:pt x="2873" y="192"/>
                </a:lnTo>
                <a:lnTo>
                  <a:pt x="2893" y="230"/>
                </a:lnTo>
                <a:lnTo>
                  <a:pt x="2909" y="270"/>
                </a:lnTo>
                <a:lnTo>
                  <a:pt x="2921" y="313"/>
                </a:lnTo>
                <a:lnTo>
                  <a:pt x="2929" y="357"/>
                </a:lnTo>
                <a:lnTo>
                  <a:pt x="2932" y="402"/>
                </a:lnTo>
                <a:lnTo>
                  <a:pt x="2932" y="519"/>
                </a:lnTo>
                <a:lnTo>
                  <a:pt x="2934" y="564"/>
                </a:lnTo>
                <a:lnTo>
                  <a:pt x="2941" y="608"/>
                </a:lnTo>
                <a:lnTo>
                  <a:pt x="2952" y="650"/>
                </a:lnTo>
                <a:lnTo>
                  <a:pt x="2967" y="692"/>
                </a:lnTo>
                <a:lnTo>
                  <a:pt x="2985" y="732"/>
                </a:lnTo>
                <a:lnTo>
                  <a:pt x="3008" y="769"/>
                </a:lnTo>
                <a:lnTo>
                  <a:pt x="3034" y="805"/>
                </a:lnTo>
                <a:lnTo>
                  <a:pt x="3063" y="836"/>
                </a:lnTo>
                <a:lnTo>
                  <a:pt x="3096" y="865"/>
                </a:lnTo>
                <a:lnTo>
                  <a:pt x="3131" y="891"/>
                </a:lnTo>
                <a:lnTo>
                  <a:pt x="3167" y="917"/>
                </a:lnTo>
                <a:lnTo>
                  <a:pt x="3201" y="946"/>
                </a:lnTo>
                <a:lnTo>
                  <a:pt x="3230" y="979"/>
                </a:lnTo>
                <a:lnTo>
                  <a:pt x="3257" y="1016"/>
                </a:lnTo>
                <a:lnTo>
                  <a:pt x="3279" y="1054"/>
                </a:lnTo>
                <a:lnTo>
                  <a:pt x="3296" y="1094"/>
                </a:lnTo>
                <a:lnTo>
                  <a:pt x="3308" y="1136"/>
                </a:lnTo>
                <a:lnTo>
                  <a:pt x="3316" y="1179"/>
                </a:lnTo>
                <a:lnTo>
                  <a:pt x="3318" y="1223"/>
                </a:lnTo>
                <a:lnTo>
                  <a:pt x="3318" y="1501"/>
                </a:lnTo>
                <a:lnTo>
                  <a:pt x="2876" y="1501"/>
                </a:lnTo>
                <a:lnTo>
                  <a:pt x="2857" y="1503"/>
                </a:lnTo>
                <a:lnTo>
                  <a:pt x="2842" y="1510"/>
                </a:lnTo>
                <a:lnTo>
                  <a:pt x="2831" y="1522"/>
                </a:lnTo>
                <a:lnTo>
                  <a:pt x="2823" y="1537"/>
                </a:lnTo>
                <a:lnTo>
                  <a:pt x="2821" y="1556"/>
                </a:lnTo>
                <a:lnTo>
                  <a:pt x="2823" y="1574"/>
                </a:lnTo>
                <a:lnTo>
                  <a:pt x="2831" y="1589"/>
                </a:lnTo>
                <a:lnTo>
                  <a:pt x="2842" y="1601"/>
                </a:lnTo>
                <a:lnTo>
                  <a:pt x="2857" y="1609"/>
                </a:lnTo>
                <a:lnTo>
                  <a:pt x="2876" y="1611"/>
                </a:lnTo>
                <a:lnTo>
                  <a:pt x="3318" y="1611"/>
                </a:lnTo>
                <a:lnTo>
                  <a:pt x="3318" y="1721"/>
                </a:lnTo>
                <a:lnTo>
                  <a:pt x="2821" y="1721"/>
                </a:lnTo>
                <a:lnTo>
                  <a:pt x="2802" y="1725"/>
                </a:lnTo>
                <a:lnTo>
                  <a:pt x="2787" y="1732"/>
                </a:lnTo>
                <a:lnTo>
                  <a:pt x="2776" y="1744"/>
                </a:lnTo>
                <a:lnTo>
                  <a:pt x="2768" y="1759"/>
                </a:lnTo>
                <a:lnTo>
                  <a:pt x="2765" y="1777"/>
                </a:lnTo>
                <a:lnTo>
                  <a:pt x="2768" y="1796"/>
                </a:lnTo>
                <a:lnTo>
                  <a:pt x="2776" y="1811"/>
                </a:lnTo>
                <a:lnTo>
                  <a:pt x="2787" y="1822"/>
                </a:lnTo>
                <a:lnTo>
                  <a:pt x="2802" y="1830"/>
                </a:lnTo>
                <a:lnTo>
                  <a:pt x="2821" y="1832"/>
                </a:lnTo>
                <a:lnTo>
                  <a:pt x="3318" y="1832"/>
                </a:lnTo>
                <a:lnTo>
                  <a:pt x="3318" y="1943"/>
                </a:lnTo>
                <a:lnTo>
                  <a:pt x="2489" y="1943"/>
                </a:lnTo>
                <a:lnTo>
                  <a:pt x="2471" y="1946"/>
                </a:lnTo>
                <a:lnTo>
                  <a:pt x="2455" y="1953"/>
                </a:lnTo>
                <a:lnTo>
                  <a:pt x="2443" y="1966"/>
                </a:lnTo>
                <a:lnTo>
                  <a:pt x="2436" y="1981"/>
                </a:lnTo>
                <a:lnTo>
                  <a:pt x="2433" y="1999"/>
                </a:lnTo>
                <a:lnTo>
                  <a:pt x="2436" y="2018"/>
                </a:lnTo>
                <a:lnTo>
                  <a:pt x="2443" y="2033"/>
                </a:lnTo>
                <a:lnTo>
                  <a:pt x="2455" y="2044"/>
                </a:lnTo>
                <a:lnTo>
                  <a:pt x="2471" y="2052"/>
                </a:lnTo>
                <a:lnTo>
                  <a:pt x="2489" y="2054"/>
                </a:lnTo>
                <a:lnTo>
                  <a:pt x="3318" y="2054"/>
                </a:lnTo>
                <a:lnTo>
                  <a:pt x="3318" y="2165"/>
                </a:lnTo>
                <a:lnTo>
                  <a:pt x="2876" y="2165"/>
                </a:lnTo>
                <a:lnTo>
                  <a:pt x="2857" y="2168"/>
                </a:lnTo>
                <a:lnTo>
                  <a:pt x="2842" y="2175"/>
                </a:lnTo>
                <a:lnTo>
                  <a:pt x="2831" y="2186"/>
                </a:lnTo>
                <a:lnTo>
                  <a:pt x="2823" y="2203"/>
                </a:lnTo>
                <a:lnTo>
                  <a:pt x="2821" y="2221"/>
                </a:lnTo>
                <a:lnTo>
                  <a:pt x="2823" y="2239"/>
                </a:lnTo>
                <a:lnTo>
                  <a:pt x="2831" y="2255"/>
                </a:lnTo>
                <a:lnTo>
                  <a:pt x="2842" y="2266"/>
                </a:lnTo>
                <a:lnTo>
                  <a:pt x="2857" y="2273"/>
                </a:lnTo>
                <a:lnTo>
                  <a:pt x="2876" y="2276"/>
                </a:lnTo>
                <a:lnTo>
                  <a:pt x="3318" y="2276"/>
                </a:lnTo>
                <a:lnTo>
                  <a:pt x="3318" y="2498"/>
                </a:lnTo>
                <a:lnTo>
                  <a:pt x="0" y="2498"/>
                </a:lnTo>
                <a:lnTo>
                  <a:pt x="0" y="1223"/>
                </a:lnTo>
                <a:lnTo>
                  <a:pt x="3" y="1179"/>
                </a:lnTo>
                <a:lnTo>
                  <a:pt x="10" y="1136"/>
                </a:lnTo>
                <a:lnTo>
                  <a:pt x="23" y="1094"/>
                </a:lnTo>
                <a:lnTo>
                  <a:pt x="40" y="1054"/>
                </a:lnTo>
                <a:lnTo>
                  <a:pt x="61" y="1016"/>
                </a:lnTo>
                <a:lnTo>
                  <a:pt x="88" y="979"/>
                </a:lnTo>
                <a:lnTo>
                  <a:pt x="118" y="946"/>
                </a:lnTo>
                <a:lnTo>
                  <a:pt x="151" y="917"/>
                </a:lnTo>
                <a:lnTo>
                  <a:pt x="188" y="891"/>
                </a:lnTo>
                <a:lnTo>
                  <a:pt x="193" y="891"/>
                </a:lnTo>
                <a:lnTo>
                  <a:pt x="228" y="865"/>
                </a:lnTo>
                <a:lnTo>
                  <a:pt x="261" y="836"/>
                </a:lnTo>
                <a:lnTo>
                  <a:pt x="289" y="805"/>
                </a:lnTo>
                <a:lnTo>
                  <a:pt x="314" y="769"/>
                </a:lnTo>
                <a:lnTo>
                  <a:pt x="336" y="732"/>
                </a:lnTo>
                <a:lnTo>
                  <a:pt x="354" y="692"/>
                </a:lnTo>
                <a:lnTo>
                  <a:pt x="368" y="650"/>
                </a:lnTo>
                <a:lnTo>
                  <a:pt x="378" y="608"/>
                </a:lnTo>
                <a:lnTo>
                  <a:pt x="385" y="564"/>
                </a:lnTo>
                <a:lnTo>
                  <a:pt x="387" y="519"/>
                </a:lnTo>
                <a:lnTo>
                  <a:pt x="387" y="391"/>
                </a:lnTo>
                <a:lnTo>
                  <a:pt x="389" y="351"/>
                </a:lnTo>
                <a:lnTo>
                  <a:pt x="397" y="310"/>
                </a:lnTo>
                <a:lnTo>
                  <a:pt x="408" y="271"/>
                </a:lnTo>
                <a:lnTo>
                  <a:pt x="423" y="233"/>
                </a:lnTo>
                <a:lnTo>
                  <a:pt x="442" y="197"/>
                </a:lnTo>
                <a:lnTo>
                  <a:pt x="464" y="163"/>
                </a:lnTo>
                <a:lnTo>
                  <a:pt x="490" y="132"/>
                </a:lnTo>
                <a:lnTo>
                  <a:pt x="520" y="104"/>
                </a:lnTo>
                <a:lnTo>
                  <a:pt x="552" y="77"/>
                </a:lnTo>
                <a:lnTo>
                  <a:pt x="587" y="53"/>
                </a:lnTo>
                <a:lnTo>
                  <a:pt x="623" y="35"/>
                </a:lnTo>
                <a:lnTo>
                  <a:pt x="661" y="21"/>
                </a:lnTo>
                <a:lnTo>
                  <a:pt x="701" y="11"/>
                </a:lnTo>
                <a:lnTo>
                  <a:pt x="742" y="6"/>
                </a:lnTo>
                <a:lnTo>
                  <a:pt x="783" y="5"/>
                </a:lnTo>
                <a:lnTo>
                  <a:pt x="824" y="9"/>
                </a:lnTo>
                <a:lnTo>
                  <a:pt x="869" y="18"/>
                </a:lnTo>
                <a:lnTo>
                  <a:pt x="914" y="32"/>
                </a:lnTo>
                <a:lnTo>
                  <a:pt x="954" y="50"/>
                </a:lnTo>
                <a:lnTo>
                  <a:pt x="992" y="74"/>
                </a:lnTo>
                <a:lnTo>
                  <a:pt x="1027" y="102"/>
                </a:lnTo>
                <a:lnTo>
                  <a:pt x="1060" y="133"/>
                </a:lnTo>
                <a:lnTo>
                  <a:pt x="1087" y="167"/>
                </a:lnTo>
                <a:lnTo>
                  <a:pt x="1111" y="206"/>
                </a:lnTo>
                <a:lnTo>
                  <a:pt x="1131" y="247"/>
                </a:lnTo>
                <a:lnTo>
                  <a:pt x="1146" y="290"/>
                </a:lnTo>
                <a:lnTo>
                  <a:pt x="1156" y="336"/>
                </a:lnTo>
                <a:lnTo>
                  <a:pt x="2163" y="336"/>
                </a:lnTo>
                <a:lnTo>
                  <a:pt x="2170" y="297"/>
                </a:lnTo>
                <a:lnTo>
                  <a:pt x="2180" y="258"/>
                </a:lnTo>
                <a:lnTo>
                  <a:pt x="2195" y="222"/>
                </a:lnTo>
                <a:lnTo>
                  <a:pt x="2213" y="188"/>
                </a:lnTo>
                <a:lnTo>
                  <a:pt x="2235" y="155"/>
                </a:lnTo>
                <a:lnTo>
                  <a:pt x="2260" y="125"/>
                </a:lnTo>
                <a:lnTo>
                  <a:pt x="2289" y="98"/>
                </a:lnTo>
                <a:lnTo>
                  <a:pt x="2322" y="71"/>
                </a:lnTo>
                <a:lnTo>
                  <a:pt x="2357" y="48"/>
                </a:lnTo>
                <a:lnTo>
                  <a:pt x="2393" y="29"/>
                </a:lnTo>
                <a:lnTo>
                  <a:pt x="2431" y="15"/>
                </a:lnTo>
                <a:lnTo>
                  <a:pt x="2471" y="6"/>
                </a:lnTo>
                <a:lnTo>
                  <a:pt x="2511" y="1"/>
                </a:lnTo>
                <a:lnTo>
                  <a:pt x="25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8" name="Freeform 349"/>
          <p:cNvSpPr>
            <a:spLocks noEditPoints="1"/>
          </p:cNvSpPr>
          <p:nvPr/>
        </p:nvSpPr>
        <p:spPr bwMode="auto">
          <a:xfrm>
            <a:off x="4389683" y="1979783"/>
            <a:ext cx="596900" cy="428625"/>
          </a:xfrm>
          <a:custGeom>
            <a:avLst/>
            <a:gdLst>
              <a:gd name="T0" fmla="*/ 229 w 3383"/>
              <a:gd name="T1" fmla="*/ 2279 h 2428"/>
              <a:gd name="T2" fmla="*/ 3148 w 3383"/>
              <a:gd name="T3" fmla="*/ 2294 h 2428"/>
              <a:gd name="T4" fmla="*/ 508 w 3383"/>
              <a:gd name="T5" fmla="*/ 1641 h 2428"/>
              <a:gd name="T6" fmla="*/ 2886 w 3383"/>
              <a:gd name="T7" fmla="*/ 1595 h 2428"/>
              <a:gd name="T8" fmla="*/ 2964 w 3383"/>
              <a:gd name="T9" fmla="*/ 1751 h 2428"/>
              <a:gd name="T10" fmla="*/ 3102 w 3383"/>
              <a:gd name="T11" fmla="*/ 1641 h 2428"/>
              <a:gd name="T12" fmla="*/ 1934 w 3383"/>
              <a:gd name="T13" fmla="*/ 1473 h 2428"/>
              <a:gd name="T14" fmla="*/ 1964 w 3383"/>
              <a:gd name="T15" fmla="*/ 1723 h 2428"/>
              <a:gd name="T16" fmla="*/ 1970 w 3383"/>
              <a:gd name="T17" fmla="*/ 1562 h 2428"/>
              <a:gd name="T18" fmla="*/ 318 w 3383"/>
              <a:gd name="T19" fmla="*/ 1011 h 2428"/>
              <a:gd name="T20" fmla="*/ 233 w 3383"/>
              <a:gd name="T21" fmla="*/ 1219 h 2428"/>
              <a:gd name="T22" fmla="*/ 335 w 3383"/>
              <a:gd name="T23" fmla="*/ 1211 h 2428"/>
              <a:gd name="T24" fmla="*/ 451 w 3383"/>
              <a:gd name="T25" fmla="*/ 1079 h 2428"/>
              <a:gd name="T26" fmla="*/ 486 w 3383"/>
              <a:gd name="T27" fmla="*/ 977 h 2428"/>
              <a:gd name="T28" fmla="*/ 2670 w 3383"/>
              <a:gd name="T29" fmla="*/ 789 h 2428"/>
              <a:gd name="T30" fmla="*/ 2714 w 3383"/>
              <a:gd name="T31" fmla="*/ 955 h 2428"/>
              <a:gd name="T32" fmla="*/ 2873 w 3383"/>
              <a:gd name="T33" fmla="*/ 880 h 2428"/>
              <a:gd name="T34" fmla="*/ 2764 w 3383"/>
              <a:gd name="T35" fmla="*/ 742 h 2428"/>
              <a:gd name="T36" fmla="*/ 1829 w 3383"/>
              <a:gd name="T37" fmla="*/ 107 h 2428"/>
              <a:gd name="T38" fmla="*/ 2052 w 3383"/>
              <a:gd name="T39" fmla="*/ 492 h 2428"/>
              <a:gd name="T40" fmla="*/ 2233 w 3383"/>
              <a:gd name="T41" fmla="*/ 1108 h 2428"/>
              <a:gd name="T42" fmla="*/ 2036 w 3383"/>
              <a:gd name="T43" fmla="*/ 1440 h 2428"/>
              <a:gd name="T44" fmla="*/ 2210 w 3383"/>
              <a:gd name="T45" fmla="*/ 1450 h 2428"/>
              <a:gd name="T46" fmla="*/ 2312 w 3383"/>
              <a:gd name="T47" fmla="*/ 1484 h 2428"/>
              <a:gd name="T48" fmla="*/ 2221 w 3383"/>
              <a:gd name="T49" fmla="*/ 1867 h 2428"/>
              <a:gd name="T50" fmla="*/ 2045 w 3383"/>
              <a:gd name="T51" fmla="*/ 1847 h 2428"/>
              <a:gd name="T52" fmla="*/ 2588 w 3383"/>
              <a:gd name="T53" fmla="*/ 1719 h 2428"/>
              <a:gd name="T54" fmla="*/ 2422 w 3383"/>
              <a:gd name="T55" fmla="*/ 1132 h 2428"/>
              <a:gd name="T56" fmla="*/ 2420 w 3383"/>
              <a:gd name="T57" fmla="*/ 630 h 2428"/>
              <a:gd name="T58" fmla="*/ 3231 w 3383"/>
              <a:gd name="T59" fmla="*/ 397 h 2428"/>
              <a:gd name="T60" fmla="*/ 3171 w 3383"/>
              <a:gd name="T61" fmla="*/ 778 h 2428"/>
              <a:gd name="T62" fmla="*/ 3336 w 3383"/>
              <a:gd name="T63" fmla="*/ 1363 h 2428"/>
              <a:gd name="T64" fmla="*/ 3339 w 3383"/>
              <a:gd name="T65" fmla="*/ 1866 h 2428"/>
              <a:gd name="T66" fmla="*/ 3188 w 3383"/>
              <a:gd name="T67" fmla="*/ 2406 h 2428"/>
              <a:gd name="T68" fmla="*/ 172 w 3383"/>
              <a:gd name="T69" fmla="*/ 2389 h 2428"/>
              <a:gd name="T70" fmla="*/ 123 w 3383"/>
              <a:gd name="T71" fmla="*/ 2088 h 2428"/>
              <a:gd name="T72" fmla="*/ 282 w 3383"/>
              <a:gd name="T73" fmla="*/ 1607 h 2428"/>
              <a:gd name="T74" fmla="*/ 25 w 3383"/>
              <a:gd name="T75" fmla="*/ 1337 h 2428"/>
              <a:gd name="T76" fmla="*/ 71 w 3383"/>
              <a:gd name="T77" fmla="*/ 951 h 2428"/>
              <a:gd name="T78" fmla="*/ 399 w 3383"/>
              <a:gd name="T79" fmla="*/ 745 h 2428"/>
              <a:gd name="T80" fmla="*/ 770 w 3383"/>
              <a:gd name="T81" fmla="*/ 874 h 2428"/>
              <a:gd name="T82" fmla="*/ 899 w 3383"/>
              <a:gd name="T83" fmla="*/ 1242 h 2428"/>
              <a:gd name="T84" fmla="*/ 704 w 3383"/>
              <a:gd name="T85" fmla="*/ 1561 h 2428"/>
              <a:gd name="T86" fmla="*/ 1924 w 3383"/>
              <a:gd name="T87" fmla="*/ 682 h 2428"/>
              <a:gd name="T88" fmla="*/ 1849 w 3383"/>
              <a:gd name="T89" fmla="*/ 303 h 2428"/>
              <a:gd name="T90" fmla="*/ 1559 w 3383"/>
              <a:gd name="T91" fmla="*/ 121 h 2428"/>
              <a:gd name="T92" fmla="*/ 1260 w 3383"/>
              <a:gd name="T93" fmla="*/ 226 h 2428"/>
              <a:gd name="T94" fmla="*/ 1170 w 3383"/>
              <a:gd name="T95" fmla="*/ 503 h 2428"/>
              <a:gd name="T96" fmla="*/ 1361 w 3383"/>
              <a:gd name="T97" fmla="*/ 708 h 2428"/>
              <a:gd name="T98" fmla="*/ 1580 w 3383"/>
              <a:gd name="T99" fmla="*/ 637 h 2428"/>
              <a:gd name="T100" fmla="*/ 1598 w 3383"/>
              <a:gd name="T101" fmla="*/ 440 h 2428"/>
              <a:gd name="T102" fmla="*/ 1439 w 3383"/>
              <a:gd name="T103" fmla="*/ 376 h 2428"/>
              <a:gd name="T104" fmla="*/ 1332 w 3383"/>
              <a:gd name="T105" fmla="*/ 448 h 2428"/>
              <a:gd name="T106" fmla="*/ 1286 w 3383"/>
              <a:gd name="T107" fmla="*/ 360 h 2428"/>
              <a:gd name="T108" fmla="*/ 1500 w 3383"/>
              <a:gd name="T109" fmla="*/ 251 h 2428"/>
              <a:gd name="T110" fmla="*/ 1716 w 3383"/>
              <a:gd name="T111" fmla="*/ 420 h 2428"/>
              <a:gd name="T112" fmla="*/ 1671 w 3383"/>
              <a:gd name="T113" fmla="*/ 693 h 2428"/>
              <a:gd name="T114" fmla="*/ 1403 w 3383"/>
              <a:gd name="T115" fmla="*/ 820 h 2428"/>
              <a:gd name="T116" fmla="*/ 1114 w 3383"/>
              <a:gd name="T117" fmla="*/ 643 h 2428"/>
              <a:gd name="T118" fmla="*/ 1077 w 3383"/>
              <a:gd name="T119" fmla="*/ 308 h 2428"/>
              <a:gd name="T120" fmla="*/ 1330 w 3383"/>
              <a:gd name="T121" fmla="*/ 41 h 2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3" h="2428">
                <a:moveTo>
                  <a:pt x="282" y="2091"/>
                </a:moveTo>
                <a:lnTo>
                  <a:pt x="264" y="2094"/>
                </a:lnTo>
                <a:lnTo>
                  <a:pt x="247" y="2101"/>
                </a:lnTo>
                <a:lnTo>
                  <a:pt x="236" y="2113"/>
                </a:lnTo>
                <a:lnTo>
                  <a:pt x="229" y="2129"/>
                </a:lnTo>
                <a:lnTo>
                  <a:pt x="226" y="2147"/>
                </a:lnTo>
                <a:lnTo>
                  <a:pt x="226" y="2259"/>
                </a:lnTo>
                <a:lnTo>
                  <a:pt x="229" y="2279"/>
                </a:lnTo>
                <a:lnTo>
                  <a:pt x="236" y="2294"/>
                </a:lnTo>
                <a:lnTo>
                  <a:pt x="247" y="2305"/>
                </a:lnTo>
                <a:lnTo>
                  <a:pt x="264" y="2314"/>
                </a:lnTo>
                <a:lnTo>
                  <a:pt x="282" y="2316"/>
                </a:lnTo>
                <a:lnTo>
                  <a:pt x="3102" y="2316"/>
                </a:lnTo>
                <a:lnTo>
                  <a:pt x="3120" y="2314"/>
                </a:lnTo>
                <a:lnTo>
                  <a:pt x="3137" y="2305"/>
                </a:lnTo>
                <a:lnTo>
                  <a:pt x="3148" y="2294"/>
                </a:lnTo>
                <a:lnTo>
                  <a:pt x="3155" y="2279"/>
                </a:lnTo>
                <a:lnTo>
                  <a:pt x="3158" y="2259"/>
                </a:lnTo>
                <a:lnTo>
                  <a:pt x="3158" y="2091"/>
                </a:lnTo>
                <a:lnTo>
                  <a:pt x="282" y="2091"/>
                </a:lnTo>
                <a:close/>
                <a:moveTo>
                  <a:pt x="395" y="1641"/>
                </a:moveTo>
                <a:lnTo>
                  <a:pt x="395" y="1978"/>
                </a:lnTo>
                <a:lnTo>
                  <a:pt x="508" y="1978"/>
                </a:lnTo>
                <a:lnTo>
                  <a:pt x="508" y="1641"/>
                </a:lnTo>
                <a:lnTo>
                  <a:pt x="395" y="1641"/>
                </a:lnTo>
                <a:close/>
                <a:moveTo>
                  <a:pt x="2989" y="1529"/>
                </a:moveTo>
                <a:lnTo>
                  <a:pt x="2967" y="1531"/>
                </a:lnTo>
                <a:lnTo>
                  <a:pt x="2945" y="1537"/>
                </a:lnTo>
                <a:lnTo>
                  <a:pt x="2927" y="1547"/>
                </a:lnTo>
                <a:lnTo>
                  <a:pt x="2909" y="1559"/>
                </a:lnTo>
                <a:lnTo>
                  <a:pt x="2896" y="1576"/>
                </a:lnTo>
                <a:lnTo>
                  <a:pt x="2886" y="1595"/>
                </a:lnTo>
                <a:lnTo>
                  <a:pt x="2878" y="1617"/>
                </a:lnTo>
                <a:lnTo>
                  <a:pt x="2876" y="1641"/>
                </a:lnTo>
                <a:lnTo>
                  <a:pt x="2879" y="1667"/>
                </a:lnTo>
                <a:lnTo>
                  <a:pt x="2888" y="1690"/>
                </a:lnTo>
                <a:lnTo>
                  <a:pt x="2901" y="1712"/>
                </a:lnTo>
                <a:lnTo>
                  <a:pt x="2918" y="1729"/>
                </a:lnTo>
                <a:lnTo>
                  <a:pt x="2940" y="1742"/>
                </a:lnTo>
                <a:lnTo>
                  <a:pt x="2964" y="1751"/>
                </a:lnTo>
                <a:lnTo>
                  <a:pt x="2989" y="1754"/>
                </a:lnTo>
                <a:lnTo>
                  <a:pt x="3015" y="1751"/>
                </a:lnTo>
                <a:lnTo>
                  <a:pt x="3038" y="1742"/>
                </a:lnTo>
                <a:lnTo>
                  <a:pt x="3060" y="1729"/>
                </a:lnTo>
                <a:lnTo>
                  <a:pt x="3077" y="1712"/>
                </a:lnTo>
                <a:lnTo>
                  <a:pt x="3091" y="1690"/>
                </a:lnTo>
                <a:lnTo>
                  <a:pt x="3099" y="1667"/>
                </a:lnTo>
                <a:lnTo>
                  <a:pt x="3102" y="1641"/>
                </a:lnTo>
                <a:lnTo>
                  <a:pt x="3099" y="1616"/>
                </a:lnTo>
                <a:lnTo>
                  <a:pt x="3091" y="1592"/>
                </a:lnTo>
                <a:lnTo>
                  <a:pt x="3077" y="1571"/>
                </a:lnTo>
                <a:lnTo>
                  <a:pt x="3060" y="1553"/>
                </a:lnTo>
                <a:lnTo>
                  <a:pt x="3038" y="1540"/>
                </a:lnTo>
                <a:lnTo>
                  <a:pt x="3015" y="1532"/>
                </a:lnTo>
                <a:lnTo>
                  <a:pt x="2989" y="1529"/>
                </a:lnTo>
                <a:close/>
                <a:moveTo>
                  <a:pt x="1934" y="1473"/>
                </a:moveTo>
                <a:lnTo>
                  <a:pt x="1426" y="1978"/>
                </a:lnTo>
                <a:lnTo>
                  <a:pt x="1776" y="1978"/>
                </a:lnTo>
                <a:lnTo>
                  <a:pt x="1879" y="1877"/>
                </a:lnTo>
                <a:lnTo>
                  <a:pt x="1902" y="1850"/>
                </a:lnTo>
                <a:lnTo>
                  <a:pt x="1924" y="1821"/>
                </a:lnTo>
                <a:lnTo>
                  <a:pt x="1940" y="1789"/>
                </a:lnTo>
                <a:lnTo>
                  <a:pt x="1953" y="1757"/>
                </a:lnTo>
                <a:lnTo>
                  <a:pt x="1964" y="1723"/>
                </a:lnTo>
                <a:lnTo>
                  <a:pt x="1970" y="1688"/>
                </a:lnTo>
                <a:lnTo>
                  <a:pt x="1974" y="1652"/>
                </a:lnTo>
                <a:lnTo>
                  <a:pt x="1974" y="1641"/>
                </a:lnTo>
                <a:lnTo>
                  <a:pt x="1975" y="1636"/>
                </a:lnTo>
                <a:lnTo>
                  <a:pt x="1978" y="1630"/>
                </a:lnTo>
                <a:lnTo>
                  <a:pt x="1979" y="1625"/>
                </a:lnTo>
                <a:lnTo>
                  <a:pt x="1975" y="1593"/>
                </a:lnTo>
                <a:lnTo>
                  <a:pt x="1970" y="1562"/>
                </a:lnTo>
                <a:lnTo>
                  <a:pt x="1961" y="1531"/>
                </a:lnTo>
                <a:lnTo>
                  <a:pt x="1949" y="1501"/>
                </a:lnTo>
                <a:lnTo>
                  <a:pt x="1934" y="1473"/>
                </a:lnTo>
                <a:close/>
                <a:moveTo>
                  <a:pt x="451" y="967"/>
                </a:moveTo>
                <a:lnTo>
                  <a:pt x="414" y="970"/>
                </a:lnTo>
                <a:lnTo>
                  <a:pt x="380" y="978"/>
                </a:lnTo>
                <a:lnTo>
                  <a:pt x="348" y="992"/>
                </a:lnTo>
                <a:lnTo>
                  <a:pt x="318" y="1011"/>
                </a:lnTo>
                <a:lnTo>
                  <a:pt x="292" y="1033"/>
                </a:lnTo>
                <a:lnTo>
                  <a:pt x="270" y="1059"/>
                </a:lnTo>
                <a:lnTo>
                  <a:pt x="251" y="1088"/>
                </a:lnTo>
                <a:lnTo>
                  <a:pt x="237" y="1121"/>
                </a:lnTo>
                <a:lnTo>
                  <a:pt x="229" y="1156"/>
                </a:lnTo>
                <a:lnTo>
                  <a:pt x="226" y="1192"/>
                </a:lnTo>
                <a:lnTo>
                  <a:pt x="228" y="1206"/>
                </a:lnTo>
                <a:lnTo>
                  <a:pt x="233" y="1219"/>
                </a:lnTo>
                <a:lnTo>
                  <a:pt x="241" y="1230"/>
                </a:lnTo>
                <a:lnTo>
                  <a:pt x="252" y="1240"/>
                </a:lnTo>
                <a:lnTo>
                  <a:pt x="266" y="1246"/>
                </a:lnTo>
                <a:lnTo>
                  <a:pt x="282" y="1248"/>
                </a:lnTo>
                <a:lnTo>
                  <a:pt x="300" y="1246"/>
                </a:lnTo>
                <a:lnTo>
                  <a:pt x="317" y="1238"/>
                </a:lnTo>
                <a:lnTo>
                  <a:pt x="328" y="1226"/>
                </a:lnTo>
                <a:lnTo>
                  <a:pt x="335" y="1211"/>
                </a:lnTo>
                <a:lnTo>
                  <a:pt x="338" y="1192"/>
                </a:lnTo>
                <a:lnTo>
                  <a:pt x="341" y="1166"/>
                </a:lnTo>
                <a:lnTo>
                  <a:pt x="350" y="1142"/>
                </a:lnTo>
                <a:lnTo>
                  <a:pt x="363" y="1121"/>
                </a:lnTo>
                <a:lnTo>
                  <a:pt x="380" y="1104"/>
                </a:lnTo>
                <a:lnTo>
                  <a:pt x="402" y="1090"/>
                </a:lnTo>
                <a:lnTo>
                  <a:pt x="426" y="1082"/>
                </a:lnTo>
                <a:lnTo>
                  <a:pt x="451" y="1079"/>
                </a:lnTo>
                <a:lnTo>
                  <a:pt x="470" y="1077"/>
                </a:lnTo>
                <a:lnTo>
                  <a:pt x="486" y="1069"/>
                </a:lnTo>
                <a:lnTo>
                  <a:pt x="497" y="1058"/>
                </a:lnTo>
                <a:lnTo>
                  <a:pt x="505" y="1042"/>
                </a:lnTo>
                <a:lnTo>
                  <a:pt x="508" y="1023"/>
                </a:lnTo>
                <a:lnTo>
                  <a:pt x="505" y="1005"/>
                </a:lnTo>
                <a:lnTo>
                  <a:pt x="497" y="989"/>
                </a:lnTo>
                <a:lnTo>
                  <a:pt x="486" y="977"/>
                </a:lnTo>
                <a:lnTo>
                  <a:pt x="470" y="970"/>
                </a:lnTo>
                <a:lnTo>
                  <a:pt x="451" y="967"/>
                </a:lnTo>
                <a:close/>
                <a:moveTo>
                  <a:pt x="2764" y="742"/>
                </a:moveTo>
                <a:lnTo>
                  <a:pt x="2741" y="744"/>
                </a:lnTo>
                <a:lnTo>
                  <a:pt x="2720" y="750"/>
                </a:lnTo>
                <a:lnTo>
                  <a:pt x="2701" y="760"/>
                </a:lnTo>
                <a:lnTo>
                  <a:pt x="2684" y="773"/>
                </a:lnTo>
                <a:lnTo>
                  <a:pt x="2670" y="789"/>
                </a:lnTo>
                <a:lnTo>
                  <a:pt x="2660" y="808"/>
                </a:lnTo>
                <a:lnTo>
                  <a:pt x="2653" y="830"/>
                </a:lnTo>
                <a:lnTo>
                  <a:pt x="2651" y="854"/>
                </a:lnTo>
                <a:lnTo>
                  <a:pt x="2654" y="880"/>
                </a:lnTo>
                <a:lnTo>
                  <a:pt x="2662" y="903"/>
                </a:lnTo>
                <a:lnTo>
                  <a:pt x="2675" y="925"/>
                </a:lnTo>
                <a:lnTo>
                  <a:pt x="2693" y="942"/>
                </a:lnTo>
                <a:lnTo>
                  <a:pt x="2714" y="955"/>
                </a:lnTo>
                <a:lnTo>
                  <a:pt x="2738" y="964"/>
                </a:lnTo>
                <a:lnTo>
                  <a:pt x="2764" y="967"/>
                </a:lnTo>
                <a:lnTo>
                  <a:pt x="2789" y="964"/>
                </a:lnTo>
                <a:lnTo>
                  <a:pt x="2813" y="955"/>
                </a:lnTo>
                <a:lnTo>
                  <a:pt x="2834" y="942"/>
                </a:lnTo>
                <a:lnTo>
                  <a:pt x="2852" y="925"/>
                </a:lnTo>
                <a:lnTo>
                  <a:pt x="2865" y="903"/>
                </a:lnTo>
                <a:lnTo>
                  <a:pt x="2873" y="880"/>
                </a:lnTo>
                <a:lnTo>
                  <a:pt x="2876" y="854"/>
                </a:lnTo>
                <a:lnTo>
                  <a:pt x="2873" y="829"/>
                </a:lnTo>
                <a:lnTo>
                  <a:pt x="2865" y="805"/>
                </a:lnTo>
                <a:lnTo>
                  <a:pt x="2852" y="784"/>
                </a:lnTo>
                <a:lnTo>
                  <a:pt x="2834" y="766"/>
                </a:lnTo>
                <a:lnTo>
                  <a:pt x="2813" y="753"/>
                </a:lnTo>
                <a:lnTo>
                  <a:pt x="2789" y="745"/>
                </a:lnTo>
                <a:lnTo>
                  <a:pt x="2764" y="742"/>
                </a:lnTo>
                <a:close/>
                <a:moveTo>
                  <a:pt x="1509" y="0"/>
                </a:moveTo>
                <a:lnTo>
                  <a:pt x="1557" y="1"/>
                </a:lnTo>
                <a:lnTo>
                  <a:pt x="1603" y="6"/>
                </a:lnTo>
                <a:lnTo>
                  <a:pt x="1649" y="15"/>
                </a:lnTo>
                <a:lnTo>
                  <a:pt x="1695" y="31"/>
                </a:lnTo>
                <a:lnTo>
                  <a:pt x="1739" y="49"/>
                </a:lnTo>
                <a:lnTo>
                  <a:pt x="1782" y="74"/>
                </a:lnTo>
                <a:lnTo>
                  <a:pt x="1829" y="107"/>
                </a:lnTo>
                <a:lnTo>
                  <a:pt x="1872" y="144"/>
                </a:lnTo>
                <a:lnTo>
                  <a:pt x="1912" y="186"/>
                </a:lnTo>
                <a:lnTo>
                  <a:pt x="1948" y="231"/>
                </a:lnTo>
                <a:lnTo>
                  <a:pt x="1979" y="279"/>
                </a:lnTo>
                <a:lnTo>
                  <a:pt x="2005" y="329"/>
                </a:lnTo>
                <a:lnTo>
                  <a:pt x="2026" y="383"/>
                </a:lnTo>
                <a:lnTo>
                  <a:pt x="2042" y="438"/>
                </a:lnTo>
                <a:lnTo>
                  <a:pt x="2052" y="492"/>
                </a:lnTo>
                <a:lnTo>
                  <a:pt x="2057" y="544"/>
                </a:lnTo>
                <a:lnTo>
                  <a:pt x="2058" y="596"/>
                </a:lnTo>
                <a:lnTo>
                  <a:pt x="2054" y="647"/>
                </a:lnTo>
                <a:lnTo>
                  <a:pt x="2046" y="698"/>
                </a:lnTo>
                <a:lnTo>
                  <a:pt x="2032" y="748"/>
                </a:lnTo>
                <a:lnTo>
                  <a:pt x="2014" y="796"/>
                </a:lnTo>
                <a:lnTo>
                  <a:pt x="1991" y="843"/>
                </a:lnTo>
                <a:lnTo>
                  <a:pt x="2233" y="1108"/>
                </a:lnTo>
                <a:lnTo>
                  <a:pt x="2243" y="1119"/>
                </a:lnTo>
                <a:lnTo>
                  <a:pt x="2249" y="1131"/>
                </a:lnTo>
                <a:lnTo>
                  <a:pt x="2251" y="1147"/>
                </a:lnTo>
                <a:lnTo>
                  <a:pt x="2249" y="1162"/>
                </a:lnTo>
                <a:lnTo>
                  <a:pt x="2243" y="1174"/>
                </a:lnTo>
                <a:lnTo>
                  <a:pt x="2233" y="1186"/>
                </a:lnTo>
                <a:lnTo>
                  <a:pt x="2014" y="1405"/>
                </a:lnTo>
                <a:lnTo>
                  <a:pt x="2036" y="1440"/>
                </a:lnTo>
                <a:lnTo>
                  <a:pt x="2055" y="1478"/>
                </a:lnTo>
                <a:lnTo>
                  <a:pt x="2070" y="1516"/>
                </a:lnTo>
                <a:lnTo>
                  <a:pt x="2081" y="1556"/>
                </a:lnTo>
                <a:lnTo>
                  <a:pt x="2087" y="1596"/>
                </a:lnTo>
                <a:lnTo>
                  <a:pt x="2200" y="1596"/>
                </a:lnTo>
                <a:lnTo>
                  <a:pt x="2200" y="1484"/>
                </a:lnTo>
                <a:lnTo>
                  <a:pt x="2203" y="1465"/>
                </a:lnTo>
                <a:lnTo>
                  <a:pt x="2210" y="1450"/>
                </a:lnTo>
                <a:lnTo>
                  <a:pt x="2221" y="1438"/>
                </a:lnTo>
                <a:lnTo>
                  <a:pt x="2238" y="1431"/>
                </a:lnTo>
                <a:lnTo>
                  <a:pt x="2256" y="1428"/>
                </a:lnTo>
                <a:lnTo>
                  <a:pt x="2274" y="1431"/>
                </a:lnTo>
                <a:lnTo>
                  <a:pt x="2291" y="1438"/>
                </a:lnTo>
                <a:lnTo>
                  <a:pt x="2302" y="1450"/>
                </a:lnTo>
                <a:lnTo>
                  <a:pt x="2309" y="1465"/>
                </a:lnTo>
                <a:lnTo>
                  <a:pt x="2312" y="1484"/>
                </a:lnTo>
                <a:lnTo>
                  <a:pt x="2312" y="1821"/>
                </a:lnTo>
                <a:lnTo>
                  <a:pt x="2309" y="1840"/>
                </a:lnTo>
                <a:lnTo>
                  <a:pt x="2302" y="1856"/>
                </a:lnTo>
                <a:lnTo>
                  <a:pt x="2291" y="1867"/>
                </a:lnTo>
                <a:lnTo>
                  <a:pt x="2274" y="1875"/>
                </a:lnTo>
                <a:lnTo>
                  <a:pt x="2256" y="1877"/>
                </a:lnTo>
                <a:lnTo>
                  <a:pt x="2238" y="1875"/>
                </a:lnTo>
                <a:lnTo>
                  <a:pt x="2221" y="1867"/>
                </a:lnTo>
                <a:lnTo>
                  <a:pt x="2210" y="1856"/>
                </a:lnTo>
                <a:lnTo>
                  <a:pt x="2203" y="1840"/>
                </a:lnTo>
                <a:lnTo>
                  <a:pt x="2200" y="1821"/>
                </a:lnTo>
                <a:lnTo>
                  <a:pt x="2200" y="1709"/>
                </a:lnTo>
                <a:lnTo>
                  <a:pt x="2087" y="1709"/>
                </a:lnTo>
                <a:lnTo>
                  <a:pt x="2079" y="1756"/>
                </a:lnTo>
                <a:lnTo>
                  <a:pt x="2064" y="1802"/>
                </a:lnTo>
                <a:lnTo>
                  <a:pt x="2045" y="1847"/>
                </a:lnTo>
                <a:lnTo>
                  <a:pt x="2021" y="1889"/>
                </a:lnTo>
                <a:lnTo>
                  <a:pt x="1991" y="1929"/>
                </a:lnTo>
                <a:lnTo>
                  <a:pt x="1958" y="1967"/>
                </a:lnTo>
                <a:lnTo>
                  <a:pt x="1934" y="1990"/>
                </a:lnTo>
                <a:lnTo>
                  <a:pt x="2499" y="1990"/>
                </a:lnTo>
                <a:lnTo>
                  <a:pt x="2555" y="1838"/>
                </a:lnTo>
                <a:lnTo>
                  <a:pt x="2575" y="1778"/>
                </a:lnTo>
                <a:lnTo>
                  <a:pt x="2588" y="1719"/>
                </a:lnTo>
                <a:lnTo>
                  <a:pt x="2594" y="1659"/>
                </a:lnTo>
                <a:lnTo>
                  <a:pt x="2594" y="1598"/>
                </a:lnTo>
                <a:lnTo>
                  <a:pt x="2588" y="1538"/>
                </a:lnTo>
                <a:lnTo>
                  <a:pt x="2576" y="1480"/>
                </a:lnTo>
                <a:lnTo>
                  <a:pt x="2556" y="1421"/>
                </a:lnTo>
                <a:lnTo>
                  <a:pt x="2533" y="1366"/>
                </a:lnTo>
                <a:lnTo>
                  <a:pt x="2448" y="1192"/>
                </a:lnTo>
                <a:lnTo>
                  <a:pt x="2422" y="1132"/>
                </a:lnTo>
                <a:lnTo>
                  <a:pt x="2403" y="1071"/>
                </a:lnTo>
                <a:lnTo>
                  <a:pt x="2388" y="1009"/>
                </a:lnTo>
                <a:lnTo>
                  <a:pt x="2379" y="945"/>
                </a:lnTo>
                <a:lnTo>
                  <a:pt x="2376" y="881"/>
                </a:lnTo>
                <a:lnTo>
                  <a:pt x="2378" y="817"/>
                </a:lnTo>
                <a:lnTo>
                  <a:pt x="2386" y="753"/>
                </a:lnTo>
                <a:lnTo>
                  <a:pt x="2400" y="691"/>
                </a:lnTo>
                <a:lnTo>
                  <a:pt x="2420" y="630"/>
                </a:lnTo>
                <a:lnTo>
                  <a:pt x="2488" y="433"/>
                </a:lnTo>
                <a:lnTo>
                  <a:pt x="2493" y="420"/>
                </a:lnTo>
                <a:lnTo>
                  <a:pt x="2501" y="410"/>
                </a:lnTo>
                <a:lnTo>
                  <a:pt x="2512" y="401"/>
                </a:lnTo>
                <a:lnTo>
                  <a:pt x="2525" y="396"/>
                </a:lnTo>
                <a:lnTo>
                  <a:pt x="2538" y="393"/>
                </a:lnTo>
                <a:lnTo>
                  <a:pt x="3215" y="393"/>
                </a:lnTo>
                <a:lnTo>
                  <a:pt x="3231" y="397"/>
                </a:lnTo>
                <a:lnTo>
                  <a:pt x="3247" y="406"/>
                </a:lnTo>
                <a:lnTo>
                  <a:pt x="3260" y="416"/>
                </a:lnTo>
                <a:lnTo>
                  <a:pt x="3268" y="432"/>
                </a:lnTo>
                <a:lnTo>
                  <a:pt x="3271" y="449"/>
                </a:lnTo>
                <a:lnTo>
                  <a:pt x="3271" y="461"/>
                </a:lnTo>
                <a:lnTo>
                  <a:pt x="3204" y="658"/>
                </a:lnTo>
                <a:lnTo>
                  <a:pt x="3184" y="717"/>
                </a:lnTo>
                <a:lnTo>
                  <a:pt x="3171" y="778"/>
                </a:lnTo>
                <a:lnTo>
                  <a:pt x="3165" y="838"/>
                </a:lnTo>
                <a:lnTo>
                  <a:pt x="3165" y="898"/>
                </a:lnTo>
                <a:lnTo>
                  <a:pt x="3171" y="958"/>
                </a:lnTo>
                <a:lnTo>
                  <a:pt x="3183" y="1017"/>
                </a:lnTo>
                <a:lnTo>
                  <a:pt x="3201" y="1074"/>
                </a:lnTo>
                <a:lnTo>
                  <a:pt x="3226" y="1130"/>
                </a:lnTo>
                <a:lnTo>
                  <a:pt x="3311" y="1304"/>
                </a:lnTo>
                <a:lnTo>
                  <a:pt x="3336" y="1363"/>
                </a:lnTo>
                <a:lnTo>
                  <a:pt x="3356" y="1424"/>
                </a:lnTo>
                <a:lnTo>
                  <a:pt x="3371" y="1486"/>
                </a:lnTo>
                <a:lnTo>
                  <a:pt x="3380" y="1549"/>
                </a:lnTo>
                <a:lnTo>
                  <a:pt x="3383" y="1613"/>
                </a:lnTo>
                <a:lnTo>
                  <a:pt x="3381" y="1677"/>
                </a:lnTo>
                <a:lnTo>
                  <a:pt x="3373" y="1740"/>
                </a:lnTo>
                <a:lnTo>
                  <a:pt x="3358" y="1804"/>
                </a:lnTo>
                <a:lnTo>
                  <a:pt x="3339" y="1866"/>
                </a:lnTo>
                <a:lnTo>
                  <a:pt x="3271" y="2041"/>
                </a:lnTo>
                <a:lnTo>
                  <a:pt x="3271" y="2259"/>
                </a:lnTo>
                <a:lnTo>
                  <a:pt x="3268" y="2290"/>
                </a:lnTo>
                <a:lnTo>
                  <a:pt x="3261" y="2320"/>
                </a:lnTo>
                <a:lnTo>
                  <a:pt x="3249" y="2345"/>
                </a:lnTo>
                <a:lnTo>
                  <a:pt x="3232" y="2369"/>
                </a:lnTo>
                <a:lnTo>
                  <a:pt x="3212" y="2389"/>
                </a:lnTo>
                <a:lnTo>
                  <a:pt x="3188" y="2406"/>
                </a:lnTo>
                <a:lnTo>
                  <a:pt x="3163" y="2418"/>
                </a:lnTo>
                <a:lnTo>
                  <a:pt x="3133" y="2426"/>
                </a:lnTo>
                <a:lnTo>
                  <a:pt x="3102" y="2428"/>
                </a:lnTo>
                <a:lnTo>
                  <a:pt x="282" y="2428"/>
                </a:lnTo>
                <a:lnTo>
                  <a:pt x="251" y="2426"/>
                </a:lnTo>
                <a:lnTo>
                  <a:pt x="221" y="2418"/>
                </a:lnTo>
                <a:lnTo>
                  <a:pt x="196" y="2406"/>
                </a:lnTo>
                <a:lnTo>
                  <a:pt x="172" y="2389"/>
                </a:lnTo>
                <a:lnTo>
                  <a:pt x="152" y="2369"/>
                </a:lnTo>
                <a:lnTo>
                  <a:pt x="135" y="2345"/>
                </a:lnTo>
                <a:lnTo>
                  <a:pt x="123" y="2320"/>
                </a:lnTo>
                <a:lnTo>
                  <a:pt x="116" y="2290"/>
                </a:lnTo>
                <a:lnTo>
                  <a:pt x="113" y="2259"/>
                </a:lnTo>
                <a:lnTo>
                  <a:pt x="113" y="2147"/>
                </a:lnTo>
                <a:lnTo>
                  <a:pt x="116" y="2116"/>
                </a:lnTo>
                <a:lnTo>
                  <a:pt x="123" y="2088"/>
                </a:lnTo>
                <a:lnTo>
                  <a:pt x="135" y="2061"/>
                </a:lnTo>
                <a:lnTo>
                  <a:pt x="152" y="2038"/>
                </a:lnTo>
                <a:lnTo>
                  <a:pt x="172" y="2017"/>
                </a:lnTo>
                <a:lnTo>
                  <a:pt x="196" y="2001"/>
                </a:lnTo>
                <a:lnTo>
                  <a:pt x="221" y="1989"/>
                </a:lnTo>
                <a:lnTo>
                  <a:pt x="251" y="1981"/>
                </a:lnTo>
                <a:lnTo>
                  <a:pt x="282" y="1978"/>
                </a:lnTo>
                <a:lnTo>
                  <a:pt x="282" y="1607"/>
                </a:lnTo>
                <a:lnTo>
                  <a:pt x="239" y="1587"/>
                </a:lnTo>
                <a:lnTo>
                  <a:pt x="198" y="1561"/>
                </a:lnTo>
                <a:lnTo>
                  <a:pt x="160" y="1533"/>
                </a:lnTo>
                <a:lnTo>
                  <a:pt x="125" y="1500"/>
                </a:lnTo>
                <a:lnTo>
                  <a:pt x="93" y="1463"/>
                </a:lnTo>
                <a:lnTo>
                  <a:pt x="67" y="1424"/>
                </a:lnTo>
                <a:lnTo>
                  <a:pt x="43" y="1382"/>
                </a:lnTo>
                <a:lnTo>
                  <a:pt x="25" y="1337"/>
                </a:lnTo>
                <a:lnTo>
                  <a:pt x="11" y="1291"/>
                </a:lnTo>
                <a:lnTo>
                  <a:pt x="3" y="1242"/>
                </a:lnTo>
                <a:lnTo>
                  <a:pt x="0" y="1192"/>
                </a:lnTo>
                <a:lnTo>
                  <a:pt x="3" y="1139"/>
                </a:lnTo>
                <a:lnTo>
                  <a:pt x="12" y="1089"/>
                </a:lnTo>
                <a:lnTo>
                  <a:pt x="27" y="1040"/>
                </a:lnTo>
                <a:lnTo>
                  <a:pt x="46" y="994"/>
                </a:lnTo>
                <a:lnTo>
                  <a:pt x="71" y="951"/>
                </a:lnTo>
                <a:lnTo>
                  <a:pt x="99" y="911"/>
                </a:lnTo>
                <a:lnTo>
                  <a:pt x="132" y="874"/>
                </a:lnTo>
                <a:lnTo>
                  <a:pt x="169" y="841"/>
                </a:lnTo>
                <a:lnTo>
                  <a:pt x="210" y="812"/>
                </a:lnTo>
                <a:lnTo>
                  <a:pt x="253" y="788"/>
                </a:lnTo>
                <a:lnTo>
                  <a:pt x="299" y="768"/>
                </a:lnTo>
                <a:lnTo>
                  <a:pt x="348" y="754"/>
                </a:lnTo>
                <a:lnTo>
                  <a:pt x="399" y="745"/>
                </a:lnTo>
                <a:lnTo>
                  <a:pt x="451" y="742"/>
                </a:lnTo>
                <a:lnTo>
                  <a:pt x="503" y="745"/>
                </a:lnTo>
                <a:lnTo>
                  <a:pt x="555" y="754"/>
                </a:lnTo>
                <a:lnTo>
                  <a:pt x="603" y="768"/>
                </a:lnTo>
                <a:lnTo>
                  <a:pt x="649" y="788"/>
                </a:lnTo>
                <a:lnTo>
                  <a:pt x="692" y="812"/>
                </a:lnTo>
                <a:lnTo>
                  <a:pt x="733" y="841"/>
                </a:lnTo>
                <a:lnTo>
                  <a:pt x="770" y="874"/>
                </a:lnTo>
                <a:lnTo>
                  <a:pt x="803" y="911"/>
                </a:lnTo>
                <a:lnTo>
                  <a:pt x="832" y="951"/>
                </a:lnTo>
                <a:lnTo>
                  <a:pt x="856" y="994"/>
                </a:lnTo>
                <a:lnTo>
                  <a:pt x="876" y="1040"/>
                </a:lnTo>
                <a:lnTo>
                  <a:pt x="890" y="1089"/>
                </a:lnTo>
                <a:lnTo>
                  <a:pt x="899" y="1139"/>
                </a:lnTo>
                <a:lnTo>
                  <a:pt x="902" y="1192"/>
                </a:lnTo>
                <a:lnTo>
                  <a:pt x="899" y="1242"/>
                </a:lnTo>
                <a:lnTo>
                  <a:pt x="891" y="1291"/>
                </a:lnTo>
                <a:lnTo>
                  <a:pt x="878" y="1337"/>
                </a:lnTo>
                <a:lnTo>
                  <a:pt x="859" y="1382"/>
                </a:lnTo>
                <a:lnTo>
                  <a:pt x="836" y="1424"/>
                </a:lnTo>
                <a:lnTo>
                  <a:pt x="809" y="1463"/>
                </a:lnTo>
                <a:lnTo>
                  <a:pt x="777" y="1500"/>
                </a:lnTo>
                <a:lnTo>
                  <a:pt x="742" y="1533"/>
                </a:lnTo>
                <a:lnTo>
                  <a:pt x="704" y="1561"/>
                </a:lnTo>
                <a:lnTo>
                  <a:pt x="663" y="1587"/>
                </a:lnTo>
                <a:lnTo>
                  <a:pt x="620" y="1607"/>
                </a:lnTo>
                <a:lnTo>
                  <a:pt x="620" y="1978"/>
                </a:lnTo>
                <a:lnTo>
                  <a:pt x="711" y="1978"/>
                </a:lnTo>
                <a:lnTo>
                  <a:pt x="1866" y="827"/>
                </a:lnTo>
                <a:lnTo>
                  <a:pt x="1891" y="780"/>
                </a:lnTo>
                <a:lnTo>
                  <a:pt x="1910" y="731"/>
                </a:lnTo>
                <a:lnTo>
                  <a:pt x="1924" y="682"/>
                </a:lnTo>
                <a:lnTo>
                  <a:pt x="1932" y="630"/>
                </a:lnTo>
                <a:lnTo>
                  <a:pt x="1935" y="577"/>
                </a:lnTo>
                <a:lnTo>
                  <a:pt x="1932" y="525"/>
                </a:lnTo>
                <a:lnTo>
                  <a:pt x="1924" y="472"/>
                </a:lnTo>
                <a:lnTo>
                  <a:pt x="1910" y="427"/>
                </a:lnTo>
                <a:lnTo>
                  <a:pt x="1894" y="383"/>
                </a:lnTo>
                <a:lnTo>
                  <a:pt x="1874" y="341"/>
                </a:lnTo>
                <a:lnTo>
                  <a:pt x="1849" y="303"/>
                </a:lnTo>
                <a:lnTo>
                  <a:pt x="1820" y="266"/>
                </a:lnTo>
                <a:lnTo>
                  <a:pt x="1788" y="232"/>
                </a:lnTo>
                <a:lnTo>
                  <a:pt x="1754" y="201"/>
                </a:lnTo>
                <a:lnTo>
                  <a:pt x="1715" y="175"/>
                </a:lnTo>
                <a:lnTo>
                  <a:pt x="1678" y="154"/>
                </a:lnTo>
                <a:lnTo>
                  <a:pt x="1639" y="138"/>
                </a:lnTo>
                <a:lnTo>
                  <a:pt x="1599" y="127"/>
                </a:lnTo>
                <a:lnTo>
                  <a:pt x="1559" y="121"/>
                </a:lnTo>
                <a:lnTo>
                  <a:pt x="1518" y="119"/>
                </a:lnTo>
                <a:lnTo>
                  <a:pt x="1478" y="122"/>
                </a:lnTo>
                <a:lnTo>
                  <a:pt x="1438" y="128"/>
                </a:lnTo>
                <a:lnTo>
                  <a:pt x="1399" y="139"/>
                </a:lnTo>
                <a:lnTo>
                  <a:pt x="1361" y="154"/>
                </a:lnTo>
                <a:lnTo>
                  <a:pt x="1325" y="174"/>
                </a:lnTo>
                <a:lnTo>
                  <a:pt x="1291" y="198"/>
                </a:lnTo>
                <a:lnTo>
                  <a:pt x="1260" y="226"/>
                </a:lnTo>
                <a:lnTo>
                  <a:pt x="1232" y="257"/>
                </a:lnTo>
                <a:lnTo>
                  <a:pt x="1207" y="292"/>
                </a:lnTo>
                <a:lnTo>
                  <a:pt x="1189" y="326"/>
                </a:lnTo>
                <a:lnTo>
                  <a:pt x="1175" y="360"/>
                </a:lnTo>
                <a:lnTo>
                  <a:pt x="1166" y="396"/>
                </a:lnTo>
                <a:lnTo>
                  <a:pt x="1163" y="431"/>
                </a:lnTo>
                <a:lnTo>
                  <a:pt x="1164" y="468"/>
                </a:lnTo>
                <a:lnTo>
                  <a:pt x="1170" y="503"/>
                </a:lnTo>
                <a:lnTo>
                  <a:pt x="1180" y="538"/>
                </a:lnTo>
                <a:lnTo>
                  <a:pt x="1195" y="571"/>
                </a:lnTo>
                <a:lnTo>
                  <a:pt x="1214" y="602"/>
                </a:lnTo>
                <a:lnTo>
                  <a:pt x="1238" y="632"/>
                </a:lnTo>
                <a:lnTo>
                  <a:pt x="1265" y="657"/>
                </a:lnTo>
                <a:lnTo>
                  <a:pt x="1297" y="681"/>
                </a:lnTo>
                <a:lnTo>
                  <a:pt x="1328" y="697"/>
                </a:lnTo>
                <a:lnTo>
                  <a:pt x="1361" y="708"/>
                </a:lnTo>
                <a:lnTo>
                  <a:pt x="1394" y="713"/>
                </a:lnTo>
                <a:lnTo>
                  <a:pt x="1427" y="713"/>
                </a:lnTo>
                <a:lnTo>
                  <a:pt x="1460" y="708"/>
                </a:lnTo>
                <a:lnTo>
                  <a:pt x="1488" y="701"/>
                </a:lnTo>
                <a:lnTo>
                  <a:pt x="1515" y="690"/>
                </a:lnTo>
                <a:lnTo>
                  <a:pt x="1539" y="675"/>
                </a:lnTo>
                <a:lnTo>
                  <a:pt x="1561" y="657"/>
                </a:lnTo>
                <a:lnTo>
                  <a:pt x="1580" y="637"/>
                </a:lnTo>
                <a:lnTo>
                  <a:pt x="1596" y="613"/>
                </a:lnTo>
                <a:lnTo>
                  <a:pt x="1608" y="589"/>
                </a:lnTo>
                <a:lnTo>
                  <a:pt x="1617" y="564"/>
                </a:lnTo>
                <a:lnTo>
                  <a:pt x="1622" y="539"/>
                </a:lnTo>
                <a:lnTo>
                  <a:pt x="1623" y="513"/>
                </a:lnTo>
                <a:lnTo>
                  <a:pt x="1619" y="490"/>
                </a:lnTo>
                <a:lnTo>
                  <a:pt x="1610" y="464"/>
                </a:lnTo>
                <a:lnTo>
                  <a:pt x="1598" y="440"/>
                </a:lnTo>
                <a:lnTo>
                  <a:pt x="1582" y="420"/>
                </a:lnTo>
                <a:lnTo>
                  <a:pt x="1565" y="403"/>
                </a:lnTo>
                <a:lnTo>
                  <a:pt x="1545" y="388"/>
                </a:lnTo>
                <a:lnTo>
                  <a:pt x="1524" y="377"/>
                </a:lnTo>
                <a:lnTo>
                  <a:pt x="1500" y="371"/>
                </a:lnTo>
                <a:lnTo>
                  <a:pt x="1477" y="369"/>
                </a:lnTo>
                <a:lnTo>
                  <a:pt x="1455" y="371"/>
                </a:lnTo>
                <a:lnTo>
                  <a:pt x="1439" y="376"/>
                </a:lnTo>
                <a:lnTo>
                  <a:pt x="1422" y="383"/>
                </a:lnTo>
                <a:lnTo>
                  <a:pt x="1407" y="393"/>
                </a:lnTo>
                <a:lnTo>
                  <a:pt x="1394" y="406"/>
                </a:lnTo>
                <a:lnTo>
                  <a:pt x="1382" y="422"/>
                </a:lnTo>
                <a:lnTo>
                  <a:pt x="1372" y="434"/>
                </a:lnTo>
                <a:lnTo>
                  <a:pt x="1360" y="443"/>
                </a:lnTo>
                <a:lnTo>
                  <a:pt x="1346" y="447"/>
                </a:lnTo>
                <a:lnTo>
                  <a:pt x="1332" y="448"/>
                </a:lnTo>
                <a:lnTo>
                  <a:pt x="1318" y="446"/>
                </a:lnTo>
                <a:lnTo>
                  <a:pt x="1303" y="438"/>
                </a:lnTo>
                <a:lnTo>
                  <a:pt x="1291" y="429"/>
                </a:lnTo>
                <a:lnTo>
                  <a:pt x="1282" y="417"/>
                </a:lnTo>
                <a:lnTo>
                  <a:pt x="1278" y="404"/>
                </a:lnTo>
                <a:lnTo>
                  <a:pt x="1277" y="389"/>
                </a:lnTo>
                <a:lnTo>
                  <a:pt x="1280" y="374"/>
                </a:lnTo>
                <a:lnTo>
                  <a:pt x="1286" y="360"/>
                </a:lnTo>
                <a:lnTo>
                  <a:pt x="1302" y="335"/>
                </a:lnTo>
                <a:lnTo>
                  <a:pt x="1321" y="314"/>
                </a:lnTo>
                <a:lnTo>
                  <a:pt x="1343" y="294"/>
                </a:lnTo>
                <a:lnTo>
                  <a:pt x="1369" y="279"/>
                </a:lnTo>
                <a:lnTo>
                  <a:pt x="1397" y="267"/>
                </a:lnTo>
                <a:lnTo>
                  <a:pt x="1426" y="259"/>
                </a:lnTo>
                <a:lnTo>
                  <a:pt x="1464" y="252"/>
                </a:lnTo>
                <a:lnTo>
                  <a:pt x="1500" y="251"/>
                </a:lnTo>
                <a:lnTo>
                  <a:pt x="1536" y="258"/>
                </a:lnTo>
                <a:lnTo>
                  <a:pt x="1570" y="270"/>
                </a:lnTo>
                <a:lnTo>
                  <a:pt x="1602" y="287"/>
                </a:lnTo>
                <a:lnTo>
                  <a:pt x="1631" y="308"/>
                </a:lnTo>
                <a:lnTo>
                  <a:pt x="1658" y="332"/>
                </a:lnTo>
                <a:lnTo>
                  <a:pt x="1681" y="359"/>
                </a:lnTo>
                <a:lnTo>
                  <a:pt x="1700" y="388"/>
                </a:lnTo>
                <a:lnTo>
                  <a:pt x="1716" y="420"/>
                </a:lnTo>
                <a:lnTo>
                  <a:pt x="1726" y="456"/>
                </a:lnTo>
                <a:lnTo>
                  <a:pt x="1732" y="492"/>
                </a:lnTo>
                <a:lnTo>
                  <a:pt x="1733" y="528"/>
                </a:lnTo>
                <a:lnTo>
                  <a:pt x="1730" y="564"/>
                </a:lnTo>
                <a:lnTo>
                  <a:pt x="1722" y="598"/>
                </a:lnTo>
                <a:lnTo>
                  <a:pt x="1709" y="632"/>
                </a:lnTo>
                <a:lnTo>
                  <a:pt x="1692" y="663"/>
                </a:lnTo>
                <a:lnTo>
                  <a:pt x="1671" y="693"/>
                </a:lnTo>
                <a:lnTo>
                  <a:pt x="1647" y="720"/>
                </a:lnTo>
                <a:lnTo>
                  <a:pt x="1620" y="745"/>
                </a:lnTo>
                <a:lnTo>
                  <a:pt x="1590" y="765"/>
                </a:lnTo>
                <a:lnTo>
                  <a:pt x="1559" y="784"/>
                </a:lnTo>
                <a:lnTo>
                  <a:pt x="1525" y="798"/>
                </a:lnTo>
                <a:lnTo>
                  <a:pt x="1489" y="809"/>
                </a:lnTo>
                <a:lnTo>
                  <a:pt x="1446" y="818"/>
                </a:lnTo>
                <a:lnTo>
                  <a:pt x="1403" y="820"/>
                </a:lnTo>
                <a:lnTo>
                  <a:pt x="1361" y="815"/>
                </a:lnTo>
                <a:lnTo>
                  <a:pt x="1319" y="805"/>
                </a:lnTo>
                <a:lnTo>
                  <a:pt x="1279" y="790"/>
                </a:lnTo>
                <a:lnTo>
                  <a:pt x="1241" y="771"/>
                </a:lnTo>
                <a:lnTo>
                  <a:pt x="1203" y="743"/>
                </a:lnTo>
                <a:lnTo>
                  <a:pt x="1169" y="712"/>
                </a:lnTo>
                <a:lnTo>
                  <a:pt x="1139" y="679"/>
                </a:lnTo>
                <a:lnTo>
                  <a:pt x="1114" y="643"/>
                </a:lnTo>
                <a:lnTo>
                  <a:pt x="1093" y="605"/>
                </a:lnTo>
                <a:lnTo>
                  <a:pt x="1077" y="564"/>
                </a:lnTo>
                <a:lnTo>
                  <a:pt x="1064" y="523"/>
                </a:lnTo>
                <a:lnTo>
                  <a:pt x="1057" y="480"/>
                </a:lnTo>
                <a:lnTo>
                  <a:pt x="1054" y="437"/>
                </a:lnTo>
                <a:lnTo>
                  <a:pt x="1057" y="393"/>
                </a:lnTo>
                <a:lnTo>
                  <a:pt x="1064" y="351"/>
                </a:lnTo>
                <a:lnTo>
                  <a:pt x="1077" y="308"/>
                </a:lnTo>
                <a:lnTo>
                  <a:pt x="1094" y="266"/>
                </a:lnTo>
                <a:lnTo>
                  <a:pt x="1117" y="225"/>
                </a:lnTo>
                <a:lnTo>
                  <a:pt x="1145" y="185"/>
                </a:lnTo>
                <a:lnTo>
                  <a:pt x="1176" y="148"/>
                </a:lnTo>
                <a:lnTo>
                  <a:pt x="1211" y="116"/>
                </a:lnTo>
                <a:lnTo>
                  <a:pt x="1248" y="87"/>
                </a:lnTo>
                <a:lnTo>
                  <a:pt x="1288" y="62"/>
                </a:lnTo>
                <a:lnTo>
                  <a:pt x="1330" y="41"/>
                </a:lnTo>
                <a:lnTo>
                  <a:pt x="1373" y="25"/>
                </a:lnTo>
                <a:lnTo>
                  <a:pt x="1418" y="12"/>
                </a:lnTo>
                <a:lnTo>
                  <a:pt x="1463" y="4"/>
                </a:lnTo>
                <a:lnTo>
                  <a:pt x="1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45" name="Group 944"/>
          <p:cNvGrpSpPr/>
          <p:nvPr/>
        </p:nvGrpSpPr>
        <p:grpSpPr>
          <a:xfrm>
            <a:off x="5330734" y="1900408"/>
            <a:ext cx="585787" cy="587375"/>
            <a:chOff x="5326063" y="1900238"/>
            <a:chExt cx="585787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2" name="Freeform 354"/>
            <p:cNvSpPr>
              <a:spLocks noEditPoints="1"/>
            </p:cNvSpPr>
            <p:nvPr/>
          </p:nvSpPr>
          <p:spPr bwMode="auto">
            <a:xfrm>
              <a:off x="5327650" y="1900238"/>
              <a:ext cx="584200" cy="585788"/>
            </a:xfrm>
            <a:custGeom>
              <a:avLst/>
              <a:gdLst>
                <a:gd name="T0" fmla="*/ 2771 w 3311"/>
                <a:gd name="T1" fmla="*/ 2556 h 3319"/>
                <a:gd name="T2" fmla="*/ 2647 w 3311"/>
                <a:gd name="T3" fmla="*/ 2627 h 3319"/>
                <a:gd name="T4" fmla="*/ 2585 w 3311"/>
                <a:gd name="T5" fmla="*/ 2702 h 3319"/>
                <a:gd name="T6" fmla="*/ 2539 w 3311"/>
                <a:gd name="T7" fmla="*/ 2832 h 3319"/>
                <a:gd name="T8" fmla="*/ 2608 w 3311"/>
                <a:gd name="T9" fmla="*/ 3082 h 3319"/>
                <a:gd name="T10" fmla="*/ 2682 w 3311"/>
                <a:gd name="T11" fmla="*/ 2977 h 3319"/>
                <a:gd name="T12" fmla="*/ 2805 w 3311"/>
                <a:gd name="T13" fmla="*/ 2789 h 3319"/>
                <a:gd name="T14" fmla="*/ 3052 w 3311"/>
                <a:gd name="T15" fmla="*/ 2748 h 3319"/>
                <a:gd name="T16" fmla="*/ 3182 w 3311"/>
                <a:gd name="T17" fmla="*/ 2767 h 3319"/>
                <a:gd name="T18" fmla="*/ 2948 w 3311"/>
                <a:gd name="T19" fmla="*/ 2552 h 3319"/>
                <a:gd name="T20" fmla="*/ 1531 w 3311"/>
                <a:gd name="T21" fmla="*/ 1943 h 3319"/>
                <a:gd name="T22" fmla="*/ 1654 w 3311"/>
                <a:gd name="T23" fmla="*/ 1486 h 3319"/>
                <a:gd name="T24" fmla="*/ 1536 w 3311"/>
                <a:gd name="T25" fmla="*/ 1592 h 3319"/>
                <a:gd name="T26" fmla="*/ 1728 w 3311"/>
                <a:gd name="T27" fmla="*/ 1762 h 3319"/>
                <a:gd name="T28" fmla="*/ 1826 w 3311"/>
                <a:gd name="T29" fmla="*/ 1662 h 3319"/>
                <a:gd name="T30" fmla="*/ 2952 w 3311"/>
                <a:gd name="T31" fmla="*/ 285 h 3319"/>
                <a:gd name="T32" fmla="*/ 2000 w 3311"/>
                <a:gd name="T33" fmla="*/ 1314 h 3319"/>
                <a:gd name="T34" fmla="*/ 3026 w 3311"/>
                <a:gd name="T35" fmla="*/ 359 h 3319"/>
                <a:gd name="T36" fmla="*/ 2979 w 3311"/>
                <a:gd name="T37" fmla="*/ 277 h 3319"/>
                <a:gd name="T38" fmla="*/ 591 w 3311"/>
                <a:gd name="T39" fmla="*/ 444 h 3319"/>
                <a:gd name="T40" fmla="*/ 314 w 3311"/>
                <a:gd name="T41" fmla="*/ 580 h 3319"/>
                <a:gd name="T42" fmla="*/ 112 w 3311"/>
                <a:gd name="T43" fmla="*/ 423 h 3319"/>
                <a:gd name="T44" fmla="*/ 221 w 3311"/>
                <a:gd name="T45" fmla="*/ 691 h 3319"/>
                <a:gd name="T46" fmla="*/ 492 w 3311"/>
                <a:gd name="T47" fmla="*/ 772 h 3319"/>
                <a:gd name="T48" fmla="*/ 628 w 3311"/>
                <a:gd name="T49" fmla="*/ 720 h 3319"/>
                <a:gd name="T50" fmla="*/ 709 w 3311"/>
                <a:gd name="T51" fmla="*/ 642 h 3319"/>
                <a:gd name="T52" fmla="*/ 764 w 3311"/>
                <a:gd name="T53" fmla="*/ 524 h 3319"/>
                <a:gd name="T54" fmla="*/ 743 w 3311"/>
                <a:gd name="T55" fmla="*/ 301 h 3319"/>
                <a:gd name="T56" fmla="*/ 500 w 3311"/>
                <a:gd name="T57" fmla="*/ 115 h 3319"/>
                <a:gd name="T58" fmla="*/ 756 w 3311"/>
                <a:gd name="T59" fmla="*/ 129 h 3319"/>
                <a:gd name="T60" fmla="*/ 934 w 3311"/>
                <a:gd name="T61" fmla="*/ 511 h 3319"/>
                <a:gd name="T62" fmla="*/ 1618 w 3311"/>
                <a:gd name="T63" fmla="*/ 1287 h 3319"/>
                <a:gd name="T64" fmla="*/ 1625 w 3311"/>
                <a:gd name="T65" fmla="*/ 1233 h 3319"/>
                <a:gd name="T66" fmla="*/ 2802 w 3311"/>
                <a:gd name="T67" fmla="*/ 43 h 3319"/>
                <a:gd name="T68" fmla="*/ 3042 w 3311"/>
                <a:gd name="T69" fmla="*/ 26 h 3319"/>
                <a:gd name="T70" fmla="*/ 3311 w 3311"/>
                <a:gd name="T71" fmla="*/ 375 h 3319"/>
                <a:gd name="T72" fmla="*/ 2104 w 3311"/>
                <a:gd name="T73" fmla="*/ 1677 h 3319"/>
                <a:gd name="T74" fmla="*/ 2072 w 3311"/>
                <a:gd name="T75" fmla="*/ 1690 h 3319"/>
                <a:gd name="T76" fmla="*/ 2011 w 3311"/>
                <a:gd name="T77" fmla="*/ 1701 h 3319"/>
                <a:gd name="T78" fmla="*/ 2606 w 3311"/>
                <a:gd name="T79" fmla="*/ 2236 h 3319"/>
                <a:gd name="T80" fmla="*/ 3050 w 3311"/>
                <a:gd name="T81" fmla="*/ 2470 h 3319"/>
                <a:gd name="T82" fmla="*/ 3286 w 3311"/>
                <a:gd name="T83" fmla="*/ 2728 h 3319"/>
                <a:gd name="T84" fmla="*/ 3262 w 3311"/>
                <a:gd name="T85" fmla="*/ 3078 h 3319"/>
                <a:gd name="T86" fmla="*/ 3152 w 3311"/>
                <a:gd name="T87" fmla="*/ 3127 h 3319"/>
                <a:gd name="T88" fmla="*/ 2832 w 3311"/>
                <a:gd name="T89" fmla="*/ 2910 h 3319"/>
                <a:gd name="T90" fmla="*/ 2950 w 3311"/>
                <a:gd name="T91" fmla="*/ 3298 h 3319"/>
                <a:gd name="T92" fmla="*/ 2699 w 3311"/>
                <a:gd name="T93" fmla="*/ 3285 h 3319"/>
                <a:gd name="T94" fmla="*/ 2456 w 3311"/>
                <a:gd name="T95" fmla="*/ 3034 h 3319"/>
                <a:gd name="T96" fmla="*/ 2447 w 3311"/>
                <a:gd name="T97" fmla="*/ 2510 h 3319"/>
                <a:gd name="T98" fmla="*/ 2398 w 3311"/>
                <a:gd name="T99" fmla="*/ 2427 h 3319"/>
                <a:gd name="T100" fmla="*/ 2291 w 3311"/>
                <a:gd name="T101" fmla="*/ 2353 h 3319"/>
                <a:gd name="T102" fmla="*/ 2242 w 3311"/>
                <a:gd name="T103" fmla="*/ 2270 h 3319"/>
                <a:gd name="T104" fmla="*/ 1733 w 3311"/>
                <a:gd name="T105" fmla="*/ 2051 h 3319"/>
                <a:gd name="T106" fmla="*/ 1569 w 3311"/>
                <a:gd name="T107" fmla="*/ 2138 h 3319"/>
                <a:gd name="T108" fmla="*/ 1163 w 3311"/>
                <a:gd name="T109" fmla="*/ 1707 h 3319"/>
                <a:gd name="T110" fmla="*/ 772 w 3311"/>
                <a:gd name="T111" fmla="*/ 1114 h 3319"/>
                <a:gd name="T112" fmla="*/ 261 w 3311"/>
                <a:gd name="T113" fmla="*/ 848 h 3319"/>
                <a:gd name="T114" fmla="*/ 25 w 3311"/>
                <a:gd name="T115" fmla="*/ 590 h 3319"/>
                <a:gd name="T116" fmla="*/ 49 w 3311"/>
                <a:gd name="T117" fmla="*/ 240 h 3319"/>
                <a:gd name="T118" fmla="*/ 158 w 3311"/>
                <a:gd name="T119" fmla="*/ 191 h 3319"/>
                <a:gd name="T120" fmla="*/ 479 w 3311"/>
                <a:gd name="T121" fmla="*/ 408 h 3319"/>
                <a:gd name="T122" fmla="*/ 353 w 3311"/>
                <a:gd name="T123" fmla="*/ 32 h 3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1" h="3319">
                  <a:moveTo>
                    <a:pt x="2867" y="2542"/>
                  </a:moveTo>
                  <a:lnTo>
                    <a:pt x="2864" y="2542"/>
                  </a:lnTo>
                  <a:lnTo>
                    <a:pt x="2840" y="2543"/>
                  </a:lnTo>
                  <a:lnTo>
                    <a:pt x="2817" y="2546"/>
                  </a:lnTo>
                  <a:lnTo>
                    <a:pt x="2811" y="2547"/>
                  </a:lnTo>
                  <a:lnTo>
                    <a:pt x="2804" y="2549"/>
                  </a:lnTo>
                  <a:lnTo>
                    <a:pt x="2788" y="2552"/>
                  </a:lnTo>
                  <a:lnTo>
                    <a:pt x="2771" y="2556"/>
                  </a:lnTo>
                  <a:lnTo>
                    <a:pt x="2758" y="2560"/>
                  </a:lnTo>
                  <a:lnTo>
                    <a:pt x="2746" y="2565"/>
                  </a:lnTo>
                  <a:lnTo>
                    <a:pt x="2736" y="2569"/>
                  </a:lnTo>
                  <a:lnTo>
                    <a:pt x="2727" y="2573"/>
                  </a:lnTo>
                  <a:lnTo>
                    <a:pt x="2706" y="2584"/>
                  </a:lnTo>
                  <a:lnTo>
                    <a:pt x="2685" y="2596"/>
                  </a:lnTo>
                  <a:lnTo>
                    <a:pt x="2654" y="2621"/>
                  </a:lnTo>
                  <a:lnTo>
                    <a:pt x="2647" y="2627"/>
                  </a:lnTo>
                  <a:lnTo>
                    <a:pt x="2640" y="2634"/>
                  </a:lnTo>
                  <a:lnTo>
                    <a:pt x="2633" y="2641"/>
                  </a:lnTo>
                  <a:lnTo>
                    <a:pt x="2627" y="2647"/>
                  </a:lnTo>
                  <a:lnTo>
                    <a:pt x="2612" y="2665"/>
                  </a:lnTo>
                  <a:lnTo>
                    <a:pt x="2607" y="2670"/>
                  </a:lnTo>
                  <a:lnTo>
                    <a:pt x="2603" y="2676"/>
                  </a:lnTo>
                  <a:lnTo>
                    <a:pt x="2589" y="2695"/>
                  </a:lnTo>
                  <a:lnTo>
                    <a:pt x="2585" y="2702"/>
                  </a:lnTo>
                  <a:lnTo>
                    <a:pt x="2581" y="2708"/>
                  </a:lnTo>
                  <a:lnTo>
                    <a:pt x="2571" y="2728"/>
                  </a:lnTo>
                  <a:lnTo>
                    <a:pt x="2563" y="2744"/>
                  </a:lnTo>
                  <a:lnTo>
                    <a:pt x="2557" y="2760"/>
                  </a:lnTo>
                  <a:lnTo>
                    <a:pt x="2549" y="2784"/>
                  </a:lnTo>
                  <a:lnTo>
                    <a:pt x="2546" y="2794"/>
                  </a:lnTo>
                  <a:lnTo>
                    <a:pt x="2540" y="2826"/>
                  </a:lnTo>
                  <a:lnTo>
                    <a:pt x="2539" y="2832"/>
                  </a:lnTo>
                  <a:lnTo>
                    <a:pt x="2537" y="2871"/>
                  </a:lnTo>
                  <a:lnTo>
                    <a:pt x="2536" y="2872"/>
                  </a:lnTo>
                  <a:lnTo>
                    <a:pt x="2538" y="2909"/>
                  </a:lnTo>
                  <a:lnTo>
                    <a:pt x="2544" y="2947"/>
                  </a:lnTo>
                  <a:lnTo>
                    <a:pt x="2554" y="2983"/>
                  </a:lnTo>
                  <a:lnTo>
                    <a:pt x="2568" y="3017"/>
                  </a:lnTo>
                  <a:lnTo>
                    <a:pt x="2586" y="3051"/>
                  </a:lnTo>
                  <a:lnTo>
                    <a:pt x="2608" y="3082"/>
                  </a:lnTo>
                  <a:lnTo>
                    <a:pt x="2634" y="3110"/>
                  </a:lnTo>
                  <a:lnTo>
                    <a:pt x="2664" y="3137"/>
                  </a:lnTo>
                  <a:lnTo>
                    <a:pt x="2698" y="3161"/>
                  </a:lnTo>
                  <a:lnTo>
                    <a:pt x="2733" y="3179"/>
                  </a:lnTo>
                  <a:lnTo>
                    <a:pt x="2772" y="3193"/>
                  </a:lnTo>
                  <a:lnTo>
                    <a:pt x="2811" y="3203"/>
                  </a:lnTo>
                  <a:lnTo>
                    <a:pt x="2688" y="2989"/>
                  </a:lnTo>
                  <a:lnTo>
                    <a:pt x="2682" y="2977"/>
                  </a:lnTo>
                  <a:lnTo>
                    <a:pt x="2680" y="2963"/>
                  </a:lnTo>
                  <a:lnTo>
                    <a:pt x="2682" y="2950"/>
                  </a:lnTo>
                  <a:lnTo>
                    <a:pt x="2686" y="2936"/>
                  </a:lnTo>
                  <a:lnTo>
                    <a:pt x="2699" y="2910"/>
                  </a:lnTo>
                  <a:lnTo>
                    <a:pt x="2720" y="2874"/>
                  </a:lnTo>
                  <a:lnTo>
                    <a:pt x="2744" y="2842"/>
                  </a:lnTo>
                  <a:lnTo>
                    <a:pt x="2774" y="2813"/>
                  </a:lnTo>
                  <a:lnTo>
                    <a:pt x="2805" y="2789"/>
                  </a:lnTo>
                  <a:lnTo>
                    <a:pt x="2840" y="2769"/>
                  </a:lnTo>
                  <a:lnTo>
                    <a:pt x="2876" y="2754"/>
                  </a:lnTo>
                  <a:lnTo>
                    <a:pt x="2915" y="2744"/>
                  </a:lnTo>
                  <a:lnTo>
                    <a:pt x="2956" y="2738"/>
                  </a:lnTo>
                  <a:lnTo>
                    <a:pt x="2997" y="2738"/>
                  </a:lnTo>
                  <a:lnTo>
                    <a:pt x="3026" y="2740"/>
                  </a:lnTo>
                  <a:lnTo>
                    <a:pt x="3040" y="2742"/>
                  </a:lnTo>
                  <a:lnTo>
                    <a:pt x="3052" y="2748"/>
                  </a:lnTo>
                  <a:lnTo>
                    <a:pt x="3062" y="2757"/>
                  </a:lnTo>
                  <a:lnTo>
                    <a:pt x="3070" y="2767"/>
                  </a:lnTo>
                  <a:lnTo>
                    <a:pt x="3186" y="2969"/>
                  </a:lnTo>
                  <a:lnTo>
                    <a:pt x="3196" y="2928"/>
                  </a:lnTo>
                  <a:lnTo>
                    <a:pt x="3199" y="2887"/>
                  </a:lnTo>
                  <a:lnTo>
                    <a:pt x="3198" y="2847"/>
                  </a:lnTo>
                  <a:lnTo>
                    <a:pt x="3193" y="2806"/>
                  </a:lnTo>
                  <a:lnTo>
                    <a:pt x="3182" y="2767"/>
                  </a:lnTo>
                  <a:lnTo>
                    <a:pt x="3166" y="2730"/>
                  </a:lnTo>
                  <a:lnTo>
                    <a:pt x="3146" y="2693"/>
                  </a:lnTo>
                  <a:lnTo>
                    <a:pt x="3121" y="2660"/>
                  </a:lnTo>
                  <a:lnTo>
                    <a:pt x="3092" y="2630"/>
                  </a:lnTo>
                  <a:lnTo>
                    <a:pt x="3058" y="2602"/>
                  </a:lnTo>
                  <a:lnTo>
                    <a:pt x="3023" y="2580"/>
                  </a:lnTo>
                  <a:lnTo>
                    <a:pt x="2986" y="2564"/>
                  </a:lnTo>
                  <a:lnTo>
                    <a:pt x="2948" y="2552"/>
                  </a:lnTo>
                  <a:lnTo>
                    <a:pt x="2907" y="2544"/>
                  </a:lnTo>
                  <a:lnTo>
                    <a:pt x="2867" y="2542"/>
                  </a:lnTo>
                  <a:close/>
                  <a:moveTo>
                    <a:pt x="1374" y="1629"/>
                  </a:moveTo>
                  <a:lnTo>
                    <a:pt x="1296" y="1707"/>
                  </a:lnTo>
                  <a:lnTo>
                    <a:pt x="1374" y="1785"/>
                  </a:lnTo>
                  <a:lnTo>
                    <a:pt x="1374" y="1785"/>
                  </a:lnTo>
                  <a:lnTo>
                    <a:pt x="1531" y="1943"/>
                  </a:lnTo>
                  <a:lnTo>
                    <a:pt x="1531" y="1943"/>
                  </a:lnTo>
                  <a:lnTo>
                    <a:pt x="1608" y="2020"/>
                  </a:lnTo>
                  <a:lnTo>
                    <a:pt x="1686" y="1942"/>
                  </a:lnTo>
                  <a:lnTo>
                    <a:pt x="1622" y="1877"/>
                  </a:lnTo>
                  <a:lnTo>
                    <a:pt x="1374" y="1629"/>
                  </a:lnTo>
                  <a:close/>
                  <a:moveTo>
                    <a:pt x="1712" y="1356"/>
                  </a:moveTo>
                  <a:lnTo>
                    <a:pt x="1696" y="1402"/>
                  </a:lnTo>
                  <a:lnTo>
                    <a:pt x="1676" y="1445"/>
                  </a:lnTo>
                  <a:lnTo>
                    <a:pt x="1654" y="1486"/>
                  </a:lnTo>
                  <a:lnTo>
                    <a:pt x="1653" y="1488"/>
                  </a:lnTo>
                  <a:lnTo>
                    <a:pt x="1633" y="1518"/>
                  </a:lnTo>
                  <a:lnTo>
                    <a:pt x="1629" y="1524"/>
                  </a:lnTo>
                  <a:lnTo>
                    <a:pt x="1618" y="1538"/>
                  </a:lnTo>
                  <a:lnTo>
                    <a:pt x="1608" y="1550"/>
                  </a:lnTo>
                  <a:lnTo>
                    <a:pt x="1586" y="1568"/>
                  </a:lnTo>
                  <a:lnTo>
                    <a:pt x="1562" y="1582"/>
                  </a:lnTo>
                  <a:lnTo>
                    <a:pt x="1536" y="1592"/>
                  </a:lnTo>
                  <a:lnTo>
                    <a:pt x="1532" y="1594"/>
                  </a:lnTo>
                  <a:lnTo>
                    <a:pt x="1527" y="1595"/>
                  </a:lnTo>
                  <a:lnTo>
                    <a:pt x="1521" y="1596"/>
                  </a:lnTo>
                  <a:lnTo>
                    <a:pt x="1504" y="1601"/>
                  </a:lnTo>
                  <a:lnTo>
                    <a:pt x="1713" y="1811"/>
                  </a:lnTo>
                  <a:lnTo>
                    <a:pt x="1720" y="1783"/>
                  </a:lnTo>
                  <a:lnTo>
                    <a:pt x="1720" y="1783"/>
                  </a:lnTo>
                  <a:lnTo>
                    <a:pt x="1728" y="1762"/>
                  </a:lnTo>
                  <a:lnTo>
                    <a:pt x="1738" y="1743"/>
                  </a:lnTo>
                  <a:lnTo>
                    <a:pt x="1750" y="1724"/>
                  </a:lnTo>
                  <a:lnTo>
                    <a:pt x="1764" y="1706"/>
                  </a:lnTo>
                  <a:lnTo>
                    <a:pt x="1776" y="1696"/>
                  </a:lnTo>
                  <a:lnTo>
                    <a:pt x="1789" y="1685"/>
                  </a:lnTo>
                  <a:lnTo>
                    <a:pt x="1793" y="1683"/>
                  </a:lnTo>
                  <a:lnTo>
                    <a:pt x="1796" y="1681"/>
                  </a:lnTo>
                  <a:lnTo>
                    <a:pt x="1826" y="1662"/>
                  </a:lnTo>
                  <a:lnTo>
                    <a:pt x="1830" y="1660"/>
                  </a:lnTo>
                  <a:lnTo>
                    <a:pt x="1870" y="1639"/>
                  </a:lnTo>
                  <a:lnTo>
                    <a:pt x="1913" y="1619"/>
                  </a:lnTo>
                  <a:lnTo>
                    <a:pt x="1957" y="1602"/>
                  </a:lnTo>
                  <a:lnTo>
                    <a:pt x="1712" y="1356"/>
                  </a:lnTo>
                  <a:close/>
                  <a:moveTo>
                    <a:pt x="2979" y="277"/>
                  </a:moveTo>
                  <a:lnTo>
                    <a:pt x="2965" y="279"/>
                  </a:lnTo>
                  <a:lnTo>
                    <a:pt x="2952" y="285"/>
                  </a:lnTo>
                  <a:lnTo>
                    <a:pt x="2940" y="293"/>
                  </a:lnTo>
                  <a:lnTo>
                    <a:pt x="2000" y="1236"/>
                  </a:lnTo>
                  <a:lnTo>
                    <a:pt x="1991" y="1247"/>
                  </a:lnTo>
                  <a:lnTo>
                    <a:pt x="1985" y="1261"/>
                  </a:lnTo>
                  <a:lnTo>
                    <a:pt x="1983" y="1276"/>
                  </a:lnTo>
                  <a:lnTo>
                    <a:pt x="1985" y="1290"/>
                  </a:lnTo>
                  <a:lnTo>
                    <a:pt x="1991" y="1303"/>
                  </a:lnTo>
                  <a:lnTo>
                    <a:pt x="2000" y="1314"/>
                  </a:lnTo>
                  <a:lnTo>
                    <a:pt x="2011" y="1323"/>
                  </a:lnTo>
                  <a:lnTo>
                    <a:pt x="2024" y="1329"/>
                  </a:lnTo>
                  <a:lnTo>
                    <a:pt x="2038" y="1331"/>
                  </a:lnTo>
                  <a:lnTo>
                    <a:pt x="2052" y="1329"/>
                  </a:lnTo>
                  <a:lnTo>
                    <a:pt x="2066" y="1323"/>
                  </a:lnTo>
                  <a:lnTo>
                    <a:pt x="2077" y="1314"/>
                  </a:lnTo>
                  <a:lnTo>
                    <a:pt x="3018" y="371"/>
                  </a:lnTo>
                  <a:lnTo>
                    <a:pt x="3026" y="359"/>
                  </a:lnTo>
                  <a:lnTo>
                    <a:pt x="3032" y="346"/>
                  </a:lnTo>
                  <a:lnTo>
                    <a:pt x="3034" y="332"/>
                  </a:lnTo>
                  <a:lnTo>
                    <a:pt x="3032" y="318"/>
                  </a:lnTo>
                  <a:lnTo>
                    <a:pt x="3026" y="305"/>
                  </a:lnTo>
                  <a:lnTo>
                    <a:pt x="3018" y="293"/>
                  </a:lnTo>
                  <a:lnTo>
                    <a:pt x="3006" y="285"/>
                  </a:lnTo>
                  <a:lnTo>
                    <a:pt x="2993" y="279"/>
                  </a:lnTo>
                  <a:lnTo>
                    <a:pt x="2979" y="277"/>
                  </a:lnTo>
                  <a:close/>
                  <a:moveTo>
                    <a:pt x="500" y="115"/>
                  </a:moveTo>
                  <a:lnTo>
                    <a:pt x="623" y="329"/>
                  </a:lnTo>
                  <a:lnTo>
                    <a:pt x="628" y="341"/>
                  </a:lnTo>
                  <a:lnTo>
                    <a:pt x="630" y="355"/>
                  </a:lnTo>
                  <a:lnTo>
                    <a:pt x="629" y="368"/>
                  </a:lnTo>
                  <a:lnTo>
                    <a:pt x="625" y="381"/>
                  </a:lnTo>
                  <a:lnTo>
                    <a:pt x="611" y="409"/>
                  </a:lnTo>
                  <a:lnTo>
                    <a:pt x="591" y="444"/>
                  </a:lnTo>
                  <a:lnTo>
                    <a:pt x="566" y="476"/>
                  </a:lnTo>
                  <a:lnTo>
                    <a:pt x="537" y="505"/>
                  </a:lnTo>
                  <a:lnTo>
                    <a:pt x="506" y="529"/>
                  </a:lnTo>
                  <a:lnTo>
                    <a:pt x="471" y="549"/>
                  </a:lnTo>
                  <a:lnTo>
                    <a:pt x="435" y="564"/>
                  </a:lnTo>
                  <a:lnTo>
                    <a:pt x="396" y="575"/>
                  </a:lnTo>
                  <a:lnTo>
                    <a:pt x="355" y="580"/>
                  </a:lnTo>
                  <a:lnTo>
                    <a:pt x="314" y="580"/>
                  </a:lnTo>
                  <a:lnTo>
                    <a:pt x="284" y="578"/>
                  </a:lnTo>
                  <a:lnTo>
                    <a:pt x="271" y="576"/>
                  </a:lnTo>
                  <a:lnTo>
                    <a:pt x="259" y="570"/>
                  </a:lnTo>
                  <a:lnTo>
                    <a:pt x="249" y="562"/>
                  </a:lnTo>
                  <a:lnTo>
                    <a:pt x="240" y="551"/>
                  </a:lnTo>
                  <a:lnTo>
                    <a:pt x="124" y="349"/>
                  </a:lnTo>
                  <a:lnTo>
                    <a:pt x="116" y="387"/>
                  </a:lnTo>
                  <a:lnTo>
                    <a:pt x="112" y="423"/>
                  </a:lnTo>
                  <a:lnTo>
                    <a:pt x="112" y="460"/>
                  </a:lnTo>
                  <a:lnTo>
                    <a:pt x="116" y="497"/>
                  </a:lnTo>
                  <a:lnTo>
                    <a:pt x="124" y="533"/>
                  </a:lnTo>
                  <a:lnTo>
                    <a:pt x="135" y="568"/>
                  </a:lnTo>
                  <a:lnTo>
                    <a:pt x="151" y="601"/>
                  </a:lnTo>
                  <a:lnTo>
                    <a:pt x="171" y="634"/>
                  </a:lnTo>
                  <a:lnTo>
                    <a:pt x="194" y="664"/>
                  </a:lnTo>
                  <a:lnTo>
                    <a:pt x="221" y="691"/>
                  </a:lnTo>
                  <a:lnTo>
                    <a:pt x="253" y="716"/>
                  </a:lnTo>
                  <a:lnTo>
                    <a:pt x="284" y="736"/>
                  </a:lnTo>
                  <a:lnTo>
                    <a:pt x="317" y="751"/>
                  </a:lnTo>
                  <a:lnTo>
                    <a:pt x="351" y="763"/>
                  </a:lnTo>
                  <a:lnTo>
                    <a:pt x="388" y="771"/>
                  </a:lnTo>
                  <a:lnTo>
                    <a:pt x="424" y="775"/>
                  </a:lnTo>
                  <a:lnTo>
                    <a:pt x="460" y="775"/>
                  </a:lnTo>
                  <a:lnTo>
                    <a:pt x="492" y="772"/>
                  </a:lnTo>
                  <a:lnTo>
                    <a:pt x="513" y="768"/>
                  </a:lnTo>
                  <a:lnTo>
                    <a:pt x="538" y="762"/>
                  </a:lnTo>
                  <a:lnTo>
                    <a:pt x="567" y="752"/>
                  </a:lnTo>
                  <a:lnTo>
                    <a:pt x="584" y="745"/>
                  </a:lnTo>
                  <a:lnTo>
                    <a:pt x="605" y="734"/>
                  </a:lnTo>
                  <a:lnTo>
                    <a:pt x="625" y="722"/>
                  </a:lnTo>
                  <a:lnTo>
                    <a:pt x="627" y="721"/>
                  </a:lnTo>
                  <a:lnTo>
                    <a:pt x="628" y="720"/>
                  </a:lnTo>
                  <a:lnTo>
                    <a:pt x="656" y="697"/>
                  </a:lnTo>
                  <a:lnTo>
                    <a:pt x="663" y="691"/>
                  </a:lnTo>
                  <a:lnTo>
                    <a:pt x="670" y="684"/>
                  </a:lnTo>
                  <a:lnTo>
                    <a:pt x="677" y="678"/>
                  </a:lnTo>
                  <a:lnTo>
                    <a:pt x="684" y="671"/>
                  </a:lnTo>
                  <a:lnTo>
                    <a:pt x="698" y="654"/>
                  </a:lnTo>
                  <a:lnTo>
                    <a:pt x="703" y="648"/>
                  </a:lnTo>
                  <a:lnTo>
                    <a:pt x="709" y="642"/>
                  </a:lnTo>
                  <a:lnTo>
                    <a:pt x="722" y="623"/>
                  </a:lnTo>
                  <a:lnTo>
                    <a:pt x="726" y="617"/>
                  </a:lnTo>
                  <a:lnTo>
                    <a:pt x="730" y="610"/>
                  </a:lnTo>
                  <a:lnTo>
                    <a:pt x="740" y="591"/>
                  </a:lnTo>
                  <a:lnTo>
                    <a:pt x="748" y="574"/>
                  </a:lnTo>
                  <a:lnTo>
                    <a:pt x="754" y="559"/>
                  </a:lnTo>
                  <a:lnTo>
                    <a:pt x="762" y="534"/>
                  </a:lnTo>
                  <a:lnTo>
                    <a:pt x="764" y="524"/>
                  </a:lnTo>
                  <a:lnTo>
                    <a:pt x="771" y="491"/>
                  </a:lnTo>
                  <a:lnTo>
                    <a:pt x="771" y="487"/>
                  </a:lnTo>
                  <a:lnTo>
                    <a:pt x="774" y="448"/>
                  </a:lnTo>
                  <a:lnTo>
                    <a:pt x="774" y="447"/>
                  </a:lnTo>
                  <a:lnTo>
                    <a:pt x="773" y="410"/>
                  </a:lnTo>
                  <a:lnTo>
                    <a:pt x="767" y="372"/>
                  </a:lnTo>
                  <a:lnTo>
                    <a:pt x="757" y="336"/>
                  </a:lnTo>
                  <a:lnTo>
                    <a:pt x="743" y="301"/>
                  </a:lnTo>
                  <a:lnTo>
                    <a:pt x="725" y="267"/>
                  </a:lnTo>
                  <a:lnTo>
                    <a:pt x="702" y="236"/>
                  </a:lnTo>
                  <a:lnTo>
                    <a:pt x="677" y="208"/>
                  </a:lnTo>
                  <a:lnTo>
                    <a:pt x="647" y="181"/>
                  </a:lnTo>
                  <a:lnTo>
                    <a:pt x="613" y="157"/>
                  </a:lnTo>
                  <a:lnTo>
                    <a:pt x="578" y="139"/>
                  </a:lnTo>
                  <a:lnTo>
                    <a:pt x="539" y="125"/>
                  </a:lnTo>
                  <a:lnTo>
                    <a:pt x="500" y="115"/>
                  </a:lnTo>
                  <a:close/>
                  <a:moveTo>
                    <a:pt x="447" y="0"/>
                  </a:moveTo>
                  <a:lnTo>
                    <a:pt x="496" y="3"/>
                  </a:lnTo>
                  <a:lnTo>
                    <a:pt x="544" y="11"/>
                  </a:lnTo>
                  <a:lnTo>
                    <a:pt x="591" y="25"/>
                  </a:lnTo>
                  <a:lnTo>
                    <a:pt x="636" y="43"/>
                  </a:lnTo>
                  <a:lnTo>
                    <a:pt x="678" y="68"/>
                  </a:lnTo>
                  <a:lnTo>
                    <a:pt x="719" y="96"/>
                  </a:lnTo>
                  <a:lnTo>
                    <a:pt x="756" y="129"/>
                  </a:lnTo>
                  <a:lnTo>
                    <a:pt x="787" y="165"/>
                  </a:lnTo>
                  <a:lnTo>
                    <a:pt x="814" y="202"/>
                  </a:lnTo>
                  <a:lnTo>
                    <a:pt x="837" y="242"/>
                  </a:lnTo>
                  <a:lnTo>
                    <a:pt x="855" y="285"/>
                  </a:lnTo>
                  <a:lnTo>
                    <a:pt x="870" y="328"/>
                  </a:lnTo>
                  <a:lnTo>
                    <a:pt x="880" y="373"/>
                  </a:lnTo>
                  <a:lnTo>
                    <a:pt x="884" y="419"/>
                  </a:lnTo>
                  <a:lnTo>
                    <a:pt x="934" y="511"/>
                  </a:lnTo>
                  <a:lnTo>
                    <a:pt x="988" y="599"/>
                  </a:lnTo>
                  <a:lnTo>
                    <a:pt x="1048" y="687"/>
                  </a:lnTo>
                  <a:lnTo>
                    <a:pt x="1112" y="773"/>
                  </a:lnTo>
                  <a:lnTo>
                    <a:pt x="1183" y="860"/>
                  </a:lnTo>
                  <a:lnTo>
                    <a:pt x="1260" y="946"/>
                  </a:lnTo>
                  <a:lnTo>
                    <a:pt x="1343" y="1032"/>
                  </a:lnTo>
                  <a:lnTo>
                    <a:pt x="1613" y="1303"/>
                  </a:lnTo>
                  <a:lnTo>
                    <a:pt x="1618" y="1287"/>
                  </a:lnTo>
                  <a:lnTo>
                    <a:pt x="1621" y="1271"/>
                  </a:lnTo>
                  <a:lnTo>
                    <a:pt x="1623" y="1258"/>
                  </a:lnTo>
                  <a:lnTo>
                    <a:pt x="1624" y="1248"/>
                  </a:lnTo>
                  <a:lnTo>
                    <a:pt x="1624" y="1247"/>
                  </a:lnTo>
                  <a:lnTo>
                    <a:pt x="1624" y="1246"/>
                  </a:lnTo>
                  <a:lnTo>
                    <a:pt x="1624" y="1243"/>
                  </a:lnTo>
                  <a:lnTo>
                    <a:pt x="1624" y="1240"/>
                  </a:lnTo>
                  <a:lnTo>
                    <a:pt x="1625" y="1233"/>
                  </a:lnTo>
                  <a:lnTo>
                    <a:pt x="1627" y="1227"/>
                  </a:lnTo>
                  <a:lnTo>
                    <a:pt x="1629" y="1221"/>
                  </a:lnTo>
                  <a:lnTo>
                    <a:pt x="1633" y="1214"/>
                  </a:lnTo>
                  <a:lnTo>
                    <a:pt x="1638" y="1208"/>
                  </a:lnTo>
                  <a:lnTo>
                    <a:pt x="1638" y="1207"/>
                  </a:lnTo>
                  <a:lnTo>
                    <a:pt x="1639" y="1205"/>
                  </a:lnTo>
                  <a:lnTo>
                    <a:pt x="2777" y="66"/>
                  </a:lnTo>
                  <a:lnTo>
                    <a:pt x="2802" y="43"/>
                  </a:lnTo>
                  <a:lnTo>
                    <a:pt x="2829" y="26"/>
                  </a:lnTo>
                  <a:lnTo>
                    <a:pt x="2858" y="13"/>
                  </a:lnTo>
                  <a:lnTo>
                    <a:pt x="2889" y="4"/>
                  </a:lnTo>
                  <a:lnTo>
                    <a:pt x="2921" y="0"/>
                  </a:lnTo>
                  <a:lnTo>
                    <a:pt x="2952" y="0"/>
                  </a:lnTo>
                  <a:lnTo>
                    <a:pt x="2983" y="4"/>
                  </a:lnTo>
                  <a:lnTo>
                    <a:pt x="3013" y="13"/>
                  </a:lnTo>
                  <a:lnTo>
                    <a:pt x="3042" y="26"/>
                  </a:lnTo>
                  <a:lnTo>
                    <a:pt x="3070" y="43"/>
                  </a:lnTo>
                  <a:lnTo>
                    <a:pt x="3096" y="66"/>
                  </a:lnTo>
                  <a:lnTo>
                    <a:pt x="3245" y="215"/>
                  </a:lnTo>
                  <a:lnTo>
                    <a:pt x="3268" y="242"/>
                  </a:lnTo>
                  <a:lnTo>
                    <a:pt x="3287" y="272"/>
                  </a:lnTo>
                  <a:lnTo>
                    <a:pt x="3300" y="305"/>
                  </a:lnTo>
                  <a:lnTo>
                    <a:pt x="3308" y="339"/>
                  </a:lnTo>
                  <a:lnTo>
                    <a:pt x="3311" y="375"/>
                  </a:lnTo>
                  <a:lnTo>
                    <a:pt x="3308" y="411"/>
                  </a:lnTo>
                  <a:lnTo>
                    <a:pt x="3300" y="445"/>
                  </a:lnTo>
                  <a:lnTo>
                    <a:pt x="3287" y="477"/>
                  </a:lnTo>
                  <a:lnTo>
                    <a:pt x="3268" y="508"/>
                  </a:lnTo>
                  <a:lnTo>
                    <a:pt x="3245" y="535"/>
                  </a:lnTo>
                  <a:lnTo>
                    <a:pt x="2108" y="1675"/>
                  </a:lnTo>
                  <a:lnTo>
                    <a:pt x="2106" y="1676"/>
                  </a:lnTo>
                  <a:lnTo>
                    <a:pt x="2104" y="1677"/>
                  </a:lnTo>
                  <a:lnTo>
                    <a:pt x="2102" y="1678"/>
                  </a:lnTo>
                  <a:lnTo>
                    <a:pt x="2098" y="1681"/>
                  </a:lnTo>
                  <a:lnTo>
                    <a:pt x="2094" y="1684"/>
                  </a:lnTo>
                  <a:lnTo>
                    <a:pt x="2090" y="1686"/>
                  </a:lnTo>
                  <a:lnTo>
                    <a:pt x="2085" y="1688"/>
                  </a:lnTo>
                  <a:lnTo>
                    <a:pt x="2080" y="1689"/>
                  </a:lnTo>
                  <a:lnTo>
                    <a:pt x="2075" y="1689"/>
                  </a:lnTo>
                  <a:lnTo>
                    <a:pt x="2072" y="1690"/>
                  </a:lnTo>
                  <a:lnTo>
                    <a:pt x="2069" y="1691"/>
                  </a:lnTo>
                  <a:lnTo>
                    <a:pt x="2068" y="1691"/>
                  </a:lnTo>
                  <a:lnTo>
                    <a:pt x="2067" y="1690"/>
                  </a:lnTo>
                  <a:lnTo>
                    <a:pt x="2066" y="1690"/>
                  </a:lnTo>
                  <a:lnTo>
                    <a:pt x="2055" y="1691"/>
                  </a:lnTo>
                  <a:lnTo>
                    <a:pt x="2042" y="1693"/>
                  </a:lnTo>
                  <a:lnTo>
                    <a:pt x="2027" y="1697"/>
                  </a:lnTo>
                  <a:lnTo>
                    <a:pt x="2011" y="1701"/>
                  </a:lnTo>
                  <a:lnTo>
                    <a:pt x="2281" y="1973"/>
                  </a:lnTo>
                  <a:lnTo>
                    <a:pt x="2315" y="2005"/>
                  </a:lnTo>
                  <a:lnTo>
                    <a:pt x="2352" y="2038"/>
                  </a:lnTo>
                  <a:lnTo>
                    <a:pt x="2393" y="2075"/>
                  </a:lnTo>
                  <a:lnTo>
                    <a:pt x="2439" y="2112"/>
                  </a:lnTo>
                  <a:lnTo>
                    <a:pt x="2491" y="2151"/>
                  </a:lnTo>
                  <a:lnTo>
                    <a:pt x="2546" y="2193"/>
                  </a:lnTo>
                  <a:lnTo>
                    <a:pt x="2606" y="2236"/>
                  </a:lnTo>
                  <a:lnTo>
                    <a:pt x="2670" y="2283"/>
                  </a:lnTo>
                  <a:lnTo>
                    <a:pt x="2739" y="2330"/>
                  </a:lnTo>
                  <a:lnTo>
                    <a:pt x="2813" y="2379"/>
                  </a:lnTo>
                  <a:lnTo>
                    <a:pt x="2891" y="2432"/>
                  </a:lnTo>
                  <a:lnTo>
                    <a:pt x="2933" y="2436"/>
                  </a:lnTo>
                  <a:lnTo>
                    <a:pt x="2972" y="2444"/>
                  </a:lnTo>
                  <a:lnTo>
                    <a:pt x="3012" y="2455"/>
                  </a:lnTo>
                  <a:lnTo>
                    <a:pt x="3050" y="2470"/>
                  </a:lnTo>
                  <a:lnTo>
                    <a:pt x="3087" y="2488"/>
                  </a:lnTo>
                  <a:lnTo>
                    <a:pt x="3123" y="2512"/>
                  </a:lnTo>
                  <a:lnTo>
                    <a:pt x="3160" y="2541"/>
                  </a:lnTo>
                  <a:lnTo>
                    <a:pt x="3193" y="2574"/>
                  </a:lnTo>
                  <a:lnTo>
                    <a:pt x="3222" y="2610"/>
                  </a:lnTo>
                  <a:lnTo>
                    <a:pt x="3248" y="2647"/>
                  </a:lnTo>
                  <a:lnTo>
                    <a:pt x="3269" y="2686"/>
                  </a:lnTo>
                  <a:lnTo>
                    <a:pt x="3286" y="2728"/>
                  </a:lnTo>
                  <a:lnTo>
                    <a:pt x="3298" y="2771"/>
                  </a:lnTo>
                  <a:lnTo>
                    <a:pt x="3307" y="2814"/>
                  </a:lnTo>
                  <a:lnTo>
                    <a:pt x="3310" y="2859"/>
                  </a:lnTo>
                  <a:lnTo>
                    <a:pt x="3310" y="2903"/>
                  </a:lnTo>
                  <a:lnTo>
                    <a:pt x="3305" y="2948"/>
                  </a:lnTo>
                  <a:lnTo>
                    <a:pt x="3295" y="2992"/>
                  </a:lnTo>
                  <a:lnTo>
                    <a:pt x="3281" y="3035"/>
                  </a:lnTo>
                  <a:lnTo>
                    <a:pt x="3262" y="3078"/>
                  </a:lnTo>
                  <a:lnTo>
                    <a:pt x="3238" y="3118"/>
                  </a:lnTo>
                  <a:lnTo>
                    <a:pt x="3228" y="3129"/>
                  </a:lnTo>
                  <a:lnTo>
                    <a:pt x="3216" y="3137"/>
                  </a:lnTo>
                  <a:lnTo>
                    <a:pt x="3203" y="3141"/>
                  </a:lnTo>
                  <a:lnTo>
                    <a:pt x="3190" y="3143"/>
                  </a:lnTo>
                  <a:lnTo>
                    <a:pt x="3176" y="3141"/>
                  </a:lnTo>
                  <a:lnTo>
                    <a:pt x="3163" y="3135"/>
                  </a:lnTo>
                  <a:lnTo>
                    <a:pt x="3152" y="3127"/>
                  </a:lnTo>
                  <a:lnTo>
                    <a:pt x="3144" y="3116"/>
                  </a:lnTo>
                  <a:lnTo>
                    <a:pt x="2990" y="2849"/>
                  </a:lnTo>
                  <a:lnTo>
                    <a:pt x="2960" y="2849"/>
                  </a:lnTo>
                  <a:lnTo>
                    <a:pt x="2931" y="2854"/>
                  </a:lnTo>
                  <a:lnTo>
                    <a:pt x="2903" y="2862"/>
                  </a:lnTo>
                  <a:lnTo>
                    <a:pt x="2877" y="2875"/>
                  </a:lnTo>
                  <a:lnTo>
                    <a:pt x="2853" y="2891"/>
                  </a:lnTo>
                  <a:lnTo>
                    <a:pt x="2832" y="2910"/>
                  </a:lnTo>
                  <a:lnTo>
                    <a:pt x="2814" y="2933"/>
                  </a:lnTo>
                  <a:lnTo>
                    <a:pt x="2799" y="2960"/>
                  </a:lnTo>
                  <a:lnTo>
                    <a:pt x="2956" y="3233"/>
                  </a:lnTo>
                  <a:lnTo>
                    <a:pt x="2962" y="3246"/>
                  </a:lnTo>
                  <a:lnTo>
                    <a:pt x="2964" y="3259"/>
                  </a:lnTo>
                  <a:lnTo>
                    <a:pt x="2962" y="3274"/>
                  </a:lnTo>
                  <a:lnTo>
                    <a:pt x="2958" y="3287"/>
                  </a:lnTo>
                  <a:lnTo>
                    <a:pt x="2950" y="3298"/>
                  </a:lnTo>
                  <a:lnTo>
                    <a:pt x="2940" y="3307"/>
                  </a:lnTo>
                  <a:lnTo>
                    <a:pt x="2928" y="3313"/>
                  </a:lnTo>
                  <a:lnTo>
                    <a:pt x="2913" y="3316"/>
                  </a:lnTo>
                  <a:lnTo>
                    <a:pt x="2867" y="3319"/>
                  </a:lnTo>
                  <a:lnTo>
                    <a:pt x="2824" y="3316"/>
                  </a:lnTo>
                  <a:lnTo>
                    <a:pt x="2782" y="3310"/>
                  </a:lnTo>
                  <a:lnTo>
                    <a:pt x="2739" y="3300"/>
                  </a:lnTo>
                  <a:lnTo>
                    <a:pt x="2699" y="3285"/>
                  </a:lnTo>
                  <a:lnTo>
                    <a:pt x="2660" y="3266"/>
                  </a:lnTo>
                  <a:lnTo>
                    <a:pt x="2623" y="3244"/>
                  </a:lnTo>
                  <a:lnTo>
                    <a:pt x="2587" y="3218"/>
                  </a:lnTo>
                  <a:lnTo>
                    <a:pt x="2555" y="3189"/>
                  </a:lnTo>
                  <a:lnTo>
                    <a:pt x="2524" y="3153"/>
                  </a:lnTo>
                  <a:lnTo>
                    <a:pt x="2497" y="3116"/>
                  </a:lnTo>
                  <a:lnTo>
                    <a:pt x="2474" y="3076"/>
                  </a:lnTo>
                  <a:lnTo>
                    <a:pt x="2456" y="3034"/>
                  </a:lnTo>
                  <a:lnTo>
                    <a:pt x="2441" y="2991"/>
                  </a:lnTo>
                  <a:lnTo>
                    <a:pt x="2431" y="2946"/>
                  </a:lnTo>
                  <a:lnTo>
                    <a:pt x="2426" y="2899"/>
                  </a:lnTo>
                  <a:lnTo>
                    <a:pt x="2376" y="2821"/>
                  </a:lnTo>
                  <a:lnTo>
                    <a:pt x="2327" y="2749"/>
                  </a:lnTo>
                  <a:lnTo>
                    <a:pt x="2279" y="2680"/>
                  </a:lnTo>
                  <a:lnTo>
                    <a:pt x="2437" y="2522"/>
                  </a:lnTo>
                  <a:lnTo>
                    <a:pt x="2447" y="2510"/>
                  </a:lnTo>
                  <a:lnTo>
                    <a:pt x="2453" y="2497"/>
                  </a:lnTo>
                  <a:lnTo>
                    <a:pt x="2454" y="2482"/>
                  </a:lnTo>
                  <a:lnTo>
                    <a:pt x="2453" y="2468"/>
                  </a:lnTo>
                  <a:lnTo>
                    <a:pt x="2447" y="2455"/>
                  </a:lnTo>
                  <a:lnTo>
                    <a:pt x="2437" y="2443"/>
                  </a:lnTo>
                  <a:lnTo>
                    <a:pt x="2426" y="2435"/>
                  </a:lnTo>
                  <a:lnTo>
                    <a:pt x="2412" y="2429"/>
                  </a:lnTo>
                  <a:lnTo>
                    <a:pt x="2398" y="2427"/>
                  </a:lnTo>
                  <a:lnTo>
                    <a:pt x="2385" y="2429"/>
                  </a:lnTo>
                  <a:lnTo>
                    <a:pt x="2371" y="2435"/>
                  </a:lnTo>
                  <a:lnTo>
                    <a:pt x="2360" y="2443"/>
                  </a:lnTo>
                  <a:lnTo>
                    <a:pt x="2215" y="2588"/>
                  </a:lnTo>
                  <a:lnTo>
                    <a:pt x="2181" y="2542"/>
                  </a:lnTo>
                  <a:lnTo>
                    <a:pt x="2148" y="2499"/>
                  </a:lnTo>
                  <a:lnTo>
                    <a:pt x="2281" y="2365"/>
                  </a:lnTo>
                  <a:lnTo>
                    <a:pt x="2291" y="2353"/>
                  </a:lnTo>
                  <a:lnTo>
                    <a:pt x="2296" y="2340"/>
                  </a:lnTo>
                  <a:lnTo>
                    <a:pt x="2298" y="2326"/>
                  </a:lnTo>
                  <a:lnTo>
                    <a:pt x="2296" y="2312"/>
                  </a:lnTo>
                  <a:lnTo>
                    <a:pt x="2291" y="2299"/>
                  </a:lnTo>
                  <a:lnTo>
                    <a:pt x="2281" y="2287"/>
                  </a:lnTo>
                  <a:lnTo>
                    <a:pt x="2269" y="2278"/>
                  </a:lnTo>
                  <a:lnTo>
                    <a:pt x="2256" y="2273"/>
                  </a:lnTo>
                  <a:lnTo>
                    <a:pt x="2242" y="2270"/>
                  </a:lnTo>
                  <a:lnTo>
                    <a:pt x="2228" y="2273"/>
                  </a:lnTo>
                  <a:lnTo>
                    <a:pt x="2215" y="2278"/>
                  </a:lnTo>
                  <a:lnTo>
                    <a:pt x="2203" y="2287"/>
                  </a:lnTo>
                  <a:lnTo>
                    <a:pt x="2079" y="2411"/>
                  </a:lnTo>
                  <a:lnTo>
                    <a:pt x="2040" y="2364"/>
                  </a:lnTo>
                  <a:lnTo>
                    <a:pt x="2003" y="2323"/>
                  </a:lnTo>
                  <a:lnTo>
                    <a:pt x="1968" y="2287"/>
                  </a:lnTo>
                  <a:lnTo>
                    <a:pt x="1733" y="2051"/>
                  </a:lnTo>
                  <a:lnTo>
                    <a:pt x="1647" y="2137"/>
                  </a:lnTo>
                  <a:lnTo>
                    <a:pt x="1636" y="2146"/>
                  </a:lnTo>
                  <a:lnTo>
                    <a:pt x="1622" y="2152"/>
                  </a:lnTo>
                  <a:lnTo>
                    <a:pt x="1608" y="2154"/>
                  </a:lnTo>
                  <a:lnTo>
                    <a:pt x="1608" y="2154"/>
                  </a:lnTo>
                  <a:lnTo>
                    <a:pt x="1594" y="2152"/>
                  </a:lnTo>
                  <a:lnTo>
                    <a:pt x="1581" y="2146"/>
                  </a:lnTo>
                  <a:lnTo>
                    <a:pt x="1569" y="2138"/>
                  </a:lnTo>
                  <a:lnTo>
                    <a:pt x="1491" y="2060"/>
                  </a:lnTo>
                  <a:lnTo>
                    <a:pt x="564" y="2990"/>
                  </a:lnTo>
                  <a:lnTo>
                    <a:pt x="328" y="2754"/>
                  </a:lnTo>
                  <a:lnTo>
                    <a:pt x="1257" y="1824"/>
                  </a:lnTo>
                  <a:lnTo>
                    <a:pt x="1180" y="1747"/>
                  </a:lnTo>
                  <a:lnTo>
                    <a:pt x="1170" y="1735"/>
                  </a:lnTo>
                  <a:lnTo>
                    <a:pt x="1164" y="1722"/>
                  </a:lnTo>
                  <a:lnTo>
                    <a:pt x="1163" y="1707"/>
                  </a:lnTo>
                  <a:lnTo>
                    <a:pt x="1164" y="1693"/>
                  </a:lnTo>
                  <a:lnTo>
                    <a:pt x="1170" y="1680"/>
                  </a:lnTo>
                  <a:lnTo>
                    <a:pt x="1179" y="1669"/>
                  </a:lnTo>
                  <a:lnTo>
                    <a:pt x="1265" y="1581"/>
                  </a:lnTo>
                  <a:lnTo>
                    <a:pt x="1030" y="1345"/>
                  </a:lnTo>
                  <a:lnTo>
                    <a:pt x="944" y="1262"/>
                  </a:lnTo>
                  <a:lnTo>
                    <a:pt x="858" y="1186"/>
                  </a:lnTo>
                  <a:lnTo>
                    <a:pt x="772" y="1114"/>
                  </a:lnTo>
                  <a:lnTo>
                    <a:pt x="686" y="1049"/>
                  </a:lnTo>
                  <a:lnTo>
                    <a:pt x="599" y="990"/>
                  </a:lnTo>
                  <a:lnTo>
                    <a:pt x="510" y="935"/>
                  </a:lnTo>
                  <a:lnTo>
                    <a:pt x="420" y="886"/>
                  </a:lnTo>
                  <a:lnTo>
                    <a:pt x="378" y="882"/>
                  </a:lnTo>
                  <a:lnTo>
                    <a:pt x="339" y="874"/>
                  </a:lnTo>
                  <a:lnTo>
                    <a:pt x="299" y="863"/>
                  </a:lnTo>
                  <a:lnTo>
                    <a:pt x="261" y="848"/>
                  </a:lnTo>
                  <a:lnTo>
                    <a:pt x="223" y="830"/>
                  </a:lnTo>
                  <a:lnTo>
                    <a:pt x="188" y="806"/>
                  </a:lnTo>
                  <a:lnTo>
                    <a:pt x="151" y="777"/>
                  </a:lnTo>
                  <a:lnTo>
                    <a:pt x="118" y="744"/>
                  </a:lnTo>
                  <a:lnTo>
                    <a:pt x="89" y="708"/>
                  </a:lnTo>
                  <a:lnTo>
                    <a:pt x="63" y="671"/>
                  </a:lnTo>
                  <a:lnTo>
                    <a:pt x="42" y="632"/>
                  </a:lnTo>
                  <a:lnTo>
                    <a:pt x="25" y="590"/>
                  </a:lnTo>
                  <a:lnTo>
                    <a:pt x="12" y="547"/>
                  </a:lnTo>
                  <a:lnTo>
                    <a:pt x="4" y="504"/>
                  </a:lnTo>
                  <a:lnTo>
                    <a:pt x="0" y="459"/>
                  </a:lnTo>
                  <a:lnTo>
                    <a:pt x="1" y="415"/>
                  </a:lnTo>
                  <a:lnTo>
                    <a:pt x="6" y="370"/>
                  </a:lnTo>
                  <a:lnTo>
                    <a:pt x="16" y="326"/>
                  </a:lnTo>
                  <a:lnTo>
                    <a:pt x="30" y="283"/>
                  </a:lnTo>
                  <a:lnTo>
                    <a:pt x="49" y="240"/>
                  </a:lnTo>
                  <a:lnTo>
                    <a:pt x="73" y="200"/>
                  </a:lnTo>
                  <a:lnTo>
                    <a:pt x="83" y="189"/>
                  </a:lnTo>
                  <a:lnTo>
                    <a:pt x="94" y="181"/>
                  </a:lnTo>
                  <a:lnTo>
                    <a:pt x="107" y="177"/>
                  </a:lnTo>
                  <a:lnTo>
                    <a:pt x="121" y="175"/>
                  </a:lnTo>
                  <a:lnTo>
                    <a:pt x="135" y="177"/>
                  </a:lnTo>
                  <a:lnTo>
                    <a:pt x="148" y="183"/>
                  </a:lnTo>
                  <a:lnTo>
                    <a:pt x="158" y="191"/>
                  </a:lnTo>
                  <a:lnTo>
                    <a:pt x="167" y="202"/>
                  </a:lnTo>
                  <a:lnTo>
                    <a:pt x="321" y="469"/>
                  </a:lnTo>
                  <a:lnTo>
                    <a:pt x="351" y="469"/>
                  </a:lnTo>
                  <a:lnTo>
                    <a:pt x="380" y="464"/>
                  </a:lnTo>
                  <a:lnTo>
                    <a:pt x="408" y="456"/>
                  </a:lnTo>
                  <a:lnTo>
                    <a:pt x="434" y="443"/>
                  </a:lnTo>
                  <a:lnTo>
                    <a:pt x="458" y="427"/>
                  </a:lnTo>
                  <a:lnTo>
                    <a:pt x="479" y="408"/>
                  </a:lnTo>
                  <a:lnTo>
                    <a:pt x="497" y="384"/>
                  </a:lnTo>
                  <a:lnTo>
                    <a:pt x="512" y="359"/>
                  </a:lnTo>
                  <a:lnTo>
                    <a:pt x="512" y="358"/>
                  </a:lnTo>
                  <a:lnTo>
                    <a:pt x="355" y="85"/>
                  </a:lnTo>
                  <a:lnTo>
                    <a:pt x="349" y="72"/>
                  </a:lnTo>
                  <a:lnTo>
                    <a:pt x="347" y="59"/>
                  </a:lnTo>
                  <a:lnTo>
                    <a:pt x="349" y="45"/>
                  </a:lnTo>
                  <a:lnTo>
                    <a:pt x="353" y="32"/>
                  </a:lnTo>
                  <a:lnTo>
                    <a:pt x="361" y="20"/>
                  </a:lnTo>
                  <a:lnTo>
                    <a:pt x="371" y="11"/>
                  </a:lnTo>
                  <a:lnTo>
                    <a:pt x="383" y="5"/>
                  </a:lnTo>
                  <a:lnTo>
                    <a:pt x="398" y="2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55"/>
            <p:cNvSpPr>
              <a:spLocks/>
            </p:cNvSpPr>
            <p:nvPr/>
          </p:nvSpPr>
          <p:spPr bwMode="auto">
            <a:xfrm>
              <a:off x="5326063" y="2398713"/>
              <a:ext cx="88900" cy="88900"/>
            </a:xfrm>
            <a:custGeom>
              <a:avLst/>
              <a:gdLst>
                <a:gd name="T0" fmla="*/ 251 w 501"/>
                <a:gd name="T1" fmla="*/ 0 h 503"/>
                <a:gd name="T2" fmla="*/ 501 w 501"/>
                <a:gd name="T3" fmla="*/ 252 h 503"/>
                <a:gd name="T4" fmla="*/ 372 w 501"/>
                <a:gd name="T5" fmla="*/ 442 h 503"/>
                <a:gd name="T6" fmla="*/ 361 w 501"/>
                <a:gd name="T7" fmla="*/ 454 h 503"/>
                <a:gd name="T8" fmla="*/ 348 w 501"/>
                <a:gd name="T9" fmla="*/ 462 h 503"/>
                <a:gd name="T10" fmla="*/ 333 w 501"/>
                <a:gd name="T11" fmla="*/ 467 h 503"/>
                <a:gd name="T12" fmla="*/ 62 w 501"/>
                <a:gd name="T13" fmla="*/ 503 h 503"/>
                <a:gd name="T14" fmla="*/ 55 w 501"/>
                <a:gd name="T15" fmla="*/ 503 h 503"/>
                <a:gd name="T16" fmla="*/ 41 w 501"/>
                <a:gd name="T17" fmla="*/ 501 h 503"/>
                <a:gd name="T18" fmla="*/ 28 w 501"/>
                <a:gd name="T19" fmla="*/ 496 h 503"/>
                <a:gd name="T20" fmla="*/ 16 w 501"/>
                <a:gd name="T21" fmla="*/ 487 h 503"/>
                <a:gd name="T22" fmla="*/ 6 w 501"/>
                <a:gd name="T23" fmla="*/ 474 h 503"/>
                <a:gd name="T24" fmla="*/ 1 w 501"/>
                <a:gd name="T25" fmla="*/ 458 h 503"/>
                <a:gd name="T26" fmla="*/ 0 w 501"/>
                <a:gd name="T27" fmla="*/ 440 h 503"/>
                <a:gd name="T28" fmla="*/ 33 w 501"/>
                <a:gd name="T29" fmla="*/ 173 h 503"/>
                <a:gd name="T30" fmla="*/ 37 w 501"/>
                <a:gd name="T31" fmla="*/ 158 h 503"/>
                <a:gd name="T32" fmla="*/ 45 w 501"/>
                <a:gd name="T33" fmla="*/ 144 h 503"/>
                <a:gd name="T34" fmla="*/ 57 w 501"/>
                <a:gd name="T35" fmla="*/ 134 h 503"/>
                <a:gd name="T36" fmla="*/ 251 w 501"/>
                <a:gd name="T3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503">
                  <a:moveTo>
                    <a:pt x="251" y="0"/>
                  </a:moveTo>
                  <a:lnTo>
                    <a:pt x="501" y="252"/>
                  </a:lnTo>
                  <a:lnTo>
                    <a:pt x="372" y="442"/>
                  </a:lnTo>
                  <a:lnTo>
                    <a:pt x="361" y="454"/>
                  </a:lnTo>
                  <a:lnTo>
                    <a:pt x="348" y="462"/>
                  </a:lnTo>
                  <a:lnTo>
                    <a:pt x="333" y="467"/>
                  </a:lnTo>
                  <a:lnTo>
                    <a:pt x="62" y="503"/>
                  </a:lnTo>
                  <a:lnTo>
                    <a:pt x="55" y="503"/>
                  </a:lnTo>
                  <a:lnTo>
                    <a:pt x="41" y="501"/>
                  </a:lnTo>
                  <a:lnTo>
                    <a:pt x="28" y="496"/>
                  </a:lnTo>
                  <a:lnTo>
                    <a:pt x="16" y="487"/>
                  </a:lnTo>
                  <a:lnTo>
                    <a:pt x="6" y="474"/>
                  </a:lnTo>
                  <a:lnTo>
                    <a:pt x="1" y="458"/>
                  </a:lnTo>
                  <a:lnTo>
                    <a:pt x="0" y="440"/>
                  </a:lnTo>
                  <a:lnTo>
                    <a:pt x="33" y="173"/>
                  </a:lnTo>
                  <a:lnTo>
                    <a:pt x="37" y="158"/>
                  </a:lnTo>
                  <a:lnTo>
                    <a:pt x="45" y="144"/>
                  </a:lnTo>
                  <a:lnTo>
                    <a:pt x="57" y="134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7" name="Freeform 360"/>
          <p:cNvSpPr>
            <a:spLocks noEditPoints="1"/>
          </p:cNvSpPr>
          <p:nvPr/>
        </p:nvSpPr>
        <p:spPr bwMode="auto">
          <a:xfrm>
            <a:off x="6266228" y="1900408"/>
            <a:ext cx="585787" cy="587375"/>
          </a:xfrm>
          <a:custGeom>
            <a:avLst/>
            <a:gdLst>
              <a:gd name="T0" fmla="*/ 2744 w 3318"/>
              <a:gd name="T1" fmla="*/ 2569 h 3327"/>
              <a:gd name="T2" fmla="*/ 2611 w 3318"/>
              <a:gd name="T3" fmla="*/ 2676 h 3327"/>
              <a:gd name="T4" fmla="*/ 2545 w 3318"/>
              <a:gd name="T5" fmla="*/ 2871 h 3327"/>
              <a:gd name="T6" fmla="*/ 2741 w 3318"/>
              <a:gd name="T7" fmla="*/ 3179 h 3327"/>
              <a:gd name="T8" fmla="*/ 2782 w 3318"/>
              <a:gd name="T9" fmla="*/ 2813 h 3327"/>
              <a:gd name="T10" fmla="*/ 3078 w 3318"/>
              <a:gd name="T11" fmla="*/ 2767 h 3327"/>
              <a:gd name="T12" fmla="*/ 3097 w 3318"/>
              <a:gd name="T13" fmla="*/ 2627 h 3327"/>
              <a:gd name="T14" fmla="*/ 1564 w 3318"/>
              <a:gd name="T15" fmla="*/ 197 h 3327"/>
              <a:gd name="T16" fmla="*/ 1748 w 3318"/>
              <a:gd name="T17" fmla="*/ 373 h 3327"/>
              <a:gd name="T18" fmla="*/ 1976 w 3318"/>
              <a:gd name="T19" fmla="*/ 795 h 3327"/>
              <a:gd name="T20" fmla="*/ 2286 w 3318"/>
              <a:gd name="T21" fmla="*/ 1295 h 3327"/>
              <a:gd name="T22" fmla="*/ 2504 w 3318"/>
              <a:gd name="T23" fmla="*/ 1354 h 3327"/>
              <a:gd name="T24" fmla="*/ 2734 w 3318"/>
              <a:gd name="T25" fmla="*/ 1738 h 3327"/>
              <a:gd name="T26" fmla="*/ 3200 w 3318"/>
              <a:gd name="T27" fmla="*/ 1269 h 3327"/>
              <a:gd name="T28" fmla="*/ 2818 w 3318"/>
              <a:gd name="T29" fmla="*/ 1038 h 3327"/>
              <a:gd name="T30" fmla="*/ 2759 w 3318"/>
              <a:gd name="T31" fmla="*/ 821 h 3327"/>
              <a:gd name="T32" fmla="*/ 2351 w 3318"/>
              <a:gd name="T33" fmla="*/ 344 h 3327"/>
              <a:gd name="T34" fmla="*/ 1895 w 3318"/>
              <a:gd name="T35" fmla="*/ 170 h 3327"/>
              <a:gd name="T36" fmla="*/ 545 w 3318"/>
              <a:gd name="T37" fmla="*/ 505 h 3327"/>
              <a:gd name="T38" fmla="*/ 248 w 3318"/>
              <a:gd name="T39" fmla="*/ 551 h 3327"/>
              <a:gd name="T40" fmla="*/ 229 w 3318"/>
              <a:gd name="T41" fmla="*/ 691 h 3327"/>
              <a:gd name="T42" fmla="*/ 575 w 3318"/>
              <a:gd name="T43" fmla="*/ 752 h 3327"/>
              <a:gd name="T44" fmla="*/ 711 w 3318"/>
              <a:gd name="T45" fmla="*/ 648 h 3327"/>
              <a:gd name="T46" fmla="*/ 779 w 3318"/>
              <a:gd name="T47" fmla="*/ 487 h 3327"/>
              <a:gd name="T48" fmla="*/ 621 w 3318"/>
              <a:gd name="T49" fmla="*/ 157 h 3327"/>
              <a:gd name="T50" fmla="*/ 764 w 3318"/>
              <a:gd name="T51" fmla="*/ 129 h 3327"/>
              <a:gd name="T52" fmla="*/ 1120 w 3318"/>
              <a:gd name="T53" fmla="*/ 773 h 3327"/>
              <a:gd name="T54" fmla="*/ 1829 w 3318"/>
              <a:gd name="T55" fmla="*/ 885 h 3327"/>
              <a:gd name="T56" fmla="*/ 1754 w 3318"/>
              <a:gd name="T57" fmla="*/ 524 h 3327"/>
              <a:gd name="T58" fmla="*/ 1367 w 3318"/>
              <a:gd name="T59" fmla="*/ 345 h 3327"/>
              <a:gd name="T60" fmla="*/ 1075 w 3318"/>
              <a:gd name="T61" fmla="*/ 284 h 3327"/>
              <a:gd name="T62" fmla="*/ 1663 w 3318"/>
              <a:gd name="T63" fmla="*/ 66 h 3327"/>
              <a:gd name="T64" fmla="*/ 2315 w 3318"/>
              <a:gd name="T65" fmla="*/ 187 h 3327"/>
              <a:gd name="T66" fmla="*/ 2813 w 3318"/>
              <a:gd name="T67" fmla="*/ 655 h 3327"/>
              <a:gd name="T68" fmla="*/ 2882 w 3318"/>
              <a:gd name="T69" fmla="*/ 936 h 3327"/>
              <a:gd name="T70" fmla="*/ 3057 w 3318"/>
              <a:gd name="T71" fmla="*/ 969 h 3327"/>
              <a:gd name="T72" fmla="*/ 3287 w 3318"/>
              <a:gd name="T73" fmla="*/ 1395 h 3327"/>
              <a:gd name="T74" fmla="*/ 2665 w 3318"/>
              <a:gd name="T75" fmla="*/ 1824 h 3327"/>
              <a:gd name="T76" fmla="*/ 2435 w 3318"/>
              <a:gd name="T77" fmla="*/ 1439 h 3327"/>
              <a:gd name="T78" fmla="*/ 2229 w 3318"/>
              <a:gd name="T79" fmla="*/ 1397 h 3327"/>
              <a:gd name="T80" fmla="*/ 2614 w 3318"/>
              <a:gd name="T81" fmla="*/ 2236 h 3327"/>
              <a:gd name="T82" fmla="*/ 3168 w 3318"/>
              <a:gd name="T83" fmla="*/ 2541 h 3327"/>
              <a:gd name="T84" fmla="*/ 3303 w 3318"/>
              <a:gd name="T85" fmla="*/ 2992 h 3327"/>
              <a:gd name="T86" fmla="*/ 3152 w 3318"/>
              <a:gd name="T87" fmla="*/ 3116 h 3327"/>
              <a:gd name="T88" fmla="*/ 2970 w 3318"/>
              <a:gd name="T89" fmla="*/ 3246 h 3327"/>
              <a:gd name="T90" fmla="*/ 2747 w 3318"/>
              <a:gd name="T91" fmla="*/ 3300 h 3327"/>
              <a:gd name="T92" fmla="*/ 2439 w 3318"/>
              <a:gd name="T93" fmla="*/ 2946 h 3327"/>
              <a:gd name="T94" fmla="*/ 2445 w 3318"/>
              <a:gd name="T95" fmla="*/ 2443 h 3327"/>
              <a:gd name="T96" fmla="*/ 2299 w 3318"/>
              <a:gd name="T97" fmla="*/ 2353 h 3327"/>
              <a:gd name="T98" fmla="*/ 2211 w 3318"/>
              <a:gd name="T99" fmla="*/ 2287 h 3327"/>
              <a:gd name="T100" fmla="*/ 301 w 3318"/>
              <a:gd name="T101" fmla="*/ 3327 h 3327"/>
              <a:gd name="T102" fmla="*/ 7 w 3318"/>
              <a:gd name="T103" fmla="*/ 3085 h 3327"/>
              <a:gd name="T104" fmla="*/ 284 w 3318"/>
              <a:gd name="T105" fmla="*/ 3003 h 3327"/>
              <a:gd name="T106" fmla="*/ 174 w 3318"/>
              <a:gd name="T107" fmla="*/ 2747 h 3327"/>
              <a:gd name="T108" fmla="*/ 510 w 3318"/>
              <a:gd name="T109" fmla="*/ 2793 h 3327"/>
              <a:gd name="T110" fmla="*/ 607 w 3318"/>
              <a:gd name="T111" fmla="*/ 990 h 3327"/>
              <a:gd name="T112" fmla="*/ 97 w 3318"/>
              <a:gd name="T113" fmla="*/ 708 h 3327"/>
              <a:gd name="T114" fmla="*/ 57 w 3318"/>
              <a:gd name="T115" fmla="*/ 240 h 3327"/>
              <a:gd name="T116" fmla="*/ 359 w 3318"/>
              <a:gd name="T117" fmla="*/ 469 h 3327"/>
              <a:gd name="T118" fmla="*/ 355 w 3318"/>
              <a:gd name="T119" fmla="*/ 59 h 3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18" h="3327">
                <a:moveTo>
                  <a:pt x="2875" y="2542"/>
                </a:moveTo>
                <a:lnTo>
                  <a:pt x="2872" y="2542"/>
                </a:lnTo>
                <a:lnTo>
                  <a:pt x="2848" y="2543"/>
                </a:lnTo>
                <a:lnTo>
                  <a:pt x="2825" y="2546"/>
                </a:lnTo>
                <a:lnTo>
                  <a:pt x="2819" y="2547"/>
                </a:lnTo>
                <a:lnTo>
                  <a:pt x="2812" y="2549"/>
                </a:lnTo>
                <a:lnTo>
                  <a:pt x="2796" y="2552"/>
                </a:lnTo>
                <a:lnTo>
                  <a:pt x="2779" y="2556"/>
                </a:lnTo>
                <a:lnTo>
                  <a:pt x="2766" y="2560"/>
                </a:lnTo>
                <a:lnTo>
                  <a:pt x="2754" y="2565"/>
                </a:lnTo>
                <a:lnTo>
                  <a:pt x="2744" y="2569"/>
                </a:lnTo>
                <a:lnTo>
                  <a:pt x="2735" y="2573"/>
                </a:lnTo>
                <a:lnTo>
                  <a:pt x="2714" y="2584"/>
                </a:lnTo>
                <a:lnTo>
                  <a:pt x="2693" y="2596"/>
                </a:lnTo>
                <a:lnTo>
                  <a:pt x="2662" y="2621"/>
                </a:lnTo>
                <a:lnTo>
                  <a:pt x="2655" y="2627"/>
                </a:lnTo>
                <a:lnTo>
                  <a:pt x="2648" y="2634"/>
                </a:lnTo>
                <a:lnTo>
                  <a:pt x="2641" y="2641"/>
                </a:lnTo>
                <a:lnTo>
                  <a:pt x="2635" y="2647"/>
                </a:lnTo>
                <a:lnTo>
                  <a:pt x="2620" y="2665"/>
                </a:lnTo>
                <a:lnTo>
                  <a:pt x="2615" y="2670"/>
                </a:lnTo>
                <a:lnTo>
                  <a:pt x="2611" y="2676"/>
                </a:lnTo>
                <a:lnTo>
                  <a:pt x="2597" y="2695"/>
                </a:lnTo>
                <a:lnTo>
                  <a:pt x="2593" y="2702"/>
                </a:lnTo>
                <a:lnTo>
                  <a:pt x="2589" y="2708"/>
                </a:lnTo>
                <a:lnTo>
                  <a:pt x="2579" y="2728"/>
                </a:lnTo>
                <a:lnTo>
                  <a:pt x="2571" y="2744"/>
                </a:lnTo>
                <a:lnTo>
                  <a:pt x="2565" y="2760"/>
                </a:lnTo>
                <a:lnTo>
                  <a:pt x="2557" y="2784"/>
                </a:lnTo>
                <a:lnTo>
                  <a:pt x="2554" y="2794"/>
                </a:lnTo>
                <a:lnTo>
                  <a:pt x="2548" y="2826"/>
                </a:lnTo>
                <a:lnTo>
                  <a:pt x="2547" y="2832"/>
                </a:lnTo>
                <a:lnTo>
                  <a:pt x="2545" y="2871"/>
                </a:lnTo>
                <a:lnTo>
                  <a:pt x="2544" y="2872"/>
                </a:lnTo>
                <a:lnTo>
                  <a:pt x="2546" y="2909"/>
                </a:lnTo>
                <a:lnTo>
                  <a:pt x="2552" y="2947"/>
                </a:lnTo>
                <a:lnTo>
                  <a:pt x="2562" y="2983"/>
                </a:lnTo>
                <a:lnTo>
                  <a:pt x="2576" y="3017"/>
                </a:lnTo>
                <a:lnTo>
                  <a:pt x="2594" y="3051"/>
                </a:lnTo>
                <a:lnTo>
                  <a:pt x="2616" y="3082"/>
                </a:lnTo>
                <a:lnTo>
                  <a:pt x="2642" y="3110"/>
                </a:lnTo>
                <a:lnTo>
                  <a:pt x="2672" y="3137"/>
                </a:lnTo>
                <a:lnTo>
                  <a:pt x="2706" y="3161"/>
                </a:lnTo>
                <a:lnTo>
                  <a:pt x="2741" y="3179"/>
                </a:lnTo>
                <a:lnTo>
                  <a:pt x="2780" y="3193"/>
                </a:lnTo>
                <a:lnTo>
                  <a:pt x="2819" y="3203"/>
                </a:lnTo>
                <a:lnTo>
                  <a:pt x="2696" y="2989"/>
                </a:lnTo>
                <a:lnTo>
                  <a:pt x="2690" y="2977"/>
                </a:lnTo>
                <a:lnTo>
                  <a:pt x="2688" y="2963"/>
                </a:lnTo>
                <a:lnTo>
                  <a:pt x="2690" y="2950"/>
                </a:lnTo>
                <a:lnTo>
                  <a:pt x="2694" y="2936"/>
                </a:lnTo>
                <a:lnTo>
                  <a:pt x="2707" y="2910"/>
                </a:lnTo>
                <a:lnTo>
                  <a:pt x="2728" y="2874"/>
                </a:lnTo>
                <a:lnTo>
                  <a:pt x="2752" y="2842"/>
                </a:lnTo>
                <a:lnTo>
                  <a:pt x="2782" y="2813"/>
                </a:lnTo>
                <a:lnTo>
                  <a:pt x="2813" y="2789"/>
                </a:lnTo>
                <a:lnTo>
                  <a:pt x="2848" y="2769"/>
                </a:lnTo>
                <a:lnTo>
                  <a:pt x="2884" y="2754"/>
                </a:lnTo>
                <a:lnTo>
                  <a:pt x="2923" y="2744"/>
                </a:lnTo>
                <a:lnTo>
                  <a:pt x="2964" y="2738"/>
                </a:lnTo>
                <a:lnTo>
                  <a:pt x="3005" y="2738"/>
                </a:lnTo>
                <a:lnTo>
                  <a:pt x="3034" y="2740"/>
                </a:lnTo>
                <a:lnTo>
                  <a:pt x="3048" y="2742"/>
                </a:lnTo>
                <a:lnTo>
                  <a:pt x="3060" y="2748"/>
                </a:lnTo>
                <a:lnTo>
                  <a:pt x="3070" y="2756"/>
                </a:lnTo>
                <a:lnTo>
                  <a:pt x="3078" y="2767"/>
                </a:lnTo>
                <a:lnTo>
                  <a:pt x="3194" y="2969"/>
                </a:lnTo>
                <a:lnTo>
                  <a:pt x="3203" y="2931"/>
                </a:lnTo>
                <a:lnTo>
                  <a:pt x="3207" y="2895"/>
                </a:lnTo>
                <a:lnTo>
                  <a:pt x="3207" y="2858"/>
                </a:lnTo>
                <a:lnTo>
                  <a:pt x="3203" y="2821"/>
                </a:lnTo>
                <a:lnTo>
                  <a:pt x="3195" y="2785"/>
                </a:lnTo>
                <a:lnTo>
                  <a:pt x="3183" y="2750"/>
                </a:lnTo>
                <a:lnTo>
                  <a:pt x="3167" y="2717"/>
                </a:lnTo>
                <a:lnTo>
                  <a:pt x="3148" y="2684"/>
                </a:lnTo>
                <a:lnTo>
                  <a:pt x="3125" y="2654"/>
                </a:lnTo>
                <a:lnTo>
                  <a:pt x="3097" y="2627"/>
                </a:lnTo>
                <a:lnTo>
                  <a:pt x="3066" y="2601"/>
                </a:lnTo>
                <a:lnTo>
                  <a:pt x="3031" y="2580"/>
                </a:lnTo>
                <a:lnTo>
                  <a:pt x="2994" y="2563"/>
                </a:lnTo>
                <a:lnTo>
                  <a:pt x="2956" y="2552"/>
                </a:lnTo>
                <a:lnTo>
                  <a:pt x="2915" y="2544"/>
                </a:lnTo>
                <a:lnTo>
                  <a:pt x="2875" y="2542"/>
                </a:lnTo>
                <a:close/>
                <a:moveTo>
                  <a:pt x="1833" y="167"/>
                </a:moveTo>
                <a:lnTo>
                  <a:pt x="1769" y="168"/>
                </a:lnTo>
                <a:lnTo>
                  <a:pt x="1703" y="174"/>
                </a:lnTo>
                <a:lnTo>
                  <a:pt x="1634" y="183"/>
                </a:lnTo>
                <a:lnTo>
                  <a:pt x="1564" y="197"/>
                </a:lnTo>
                <a:lnTo>
                  <a:pt x="1490" y="216"/>
                </a:lnTo>
                <a:lnTo>
                  <a:pt x="1414" y="238"/>
                </a:lnTo>
                <a:lnTo>
                  <a:pt x="1451" y="243"/>
                </a:lnTo>
                <a:lnTo>
                  <a:pt x="1487" y="250"/>
                </a:lnTo>
                <a:lnTo>
                  <a:pt x="1524" y="258"/>
                </a:lnTo>
                <a:lnTo>
                  <a:pt x="1560" y="270"/>
                </a:lnTo>
                <a:lnTo>
                  <a:pt x="1597" y="284"/>
                </a:lnTo>
                <a:lnTo>
                  <a:pt x="1633" y="301"/>
                </a:lnTo>
                <a:lnTo>
                  <a:pt x="1671" y="322"/>
                </a:lnTo>
                <a:lnTo>
                  <a:pt x="1709" y="346"/>
                </a:lnTo>
                <a:lnTo>
                  <a:pt x="1748" y="373"/>
                </a:lnTo>
                <a:lnTo>
                  <a:pt x="1788" y="406"/>
                </a:lnTo>
                <a:lnTo>
                  <a:pt x="1830" y="443"/>
                </a:lnTo>
                <a:lnTo>
                  <a:pt x="1873" y="484"/>
                </a:lnTo>
                <a:lnTo>
                  <a:pt x="1902" y="517"/>
                </a:lnTo>
                <a:lnTo>
                  <a:pt x="1926" y="552"/>
                </a:lnTo>
                <a:lnTo>
                  <a:pt x="1946" y="589"/>
                </a:lnTo>
                <a:lnTo>
                  <a:pt x="1962" y="629"/>
                </a:lnTo>
                <a:lnTo>
                  <a:pt x="1973" y="669"/>
                </a:lnTo>
                <a:lnTo>
                  <a:pt x="1980" y="711"/>
                </a:lnTo>
                <a:lnTo>
                  <a:pt x="1981" y="755"/>
                </a:lnTo>
                <a:lnTo>
                  <a:pt x="1976" y="795"/>
                </a:lnTo>
                <a:lnTo>
                  <a:pt x="1968" y="835"/>
                </a:lnTo>
                <a:lnTo>
                  <a:pt x="1956" y="873"/>
                </a:lnTo>
                <a:lnTo>
                  <a:pt x="1941" y="910"/>
                </a:lnTo>
                <a:lnTo>
                  <a:pt x="1921" y="946"/>
                </a:lnTo>
                <a:lnTo>
                  <a:pt x="1897" y="980"/>
                </a:lnTo>
                <a:lnTo>
                  <a:pt x="2134" y="1217"/>
                </a:lnTo>
                <a:lnTo>
                  <a:pt x="2162" y="1241"/>
                </a:lnTo>
                <a:lnTo>
                  <a:pt x="2191" y="1261"/>
                </a:lnTo>
                <a:lnTo>
                  <a:pt x="2221" y="1277"/>
                </a:lnTo>
                <a:lnTo>
                  <a:pt x="2253" y="1289"/>
                </a:lnTo>
                <a:lnTo>
                  <a:pt x="2286" y="1295"/>
                </a:lnTo>
                <a:lnTo>
                  <a:pt x="2313" y="1298"/>
                </a:lnTo>
                <a:lnTo>
                  <a:pt x="2335" y="1300"/>
                </a:lnTo>
                <a:lnTo>
                  <a:pt x="2355" y="1300"/>
                </a:lnTo>
                <a:lnTo>
                  <a:pt x="2374" y="1301"/>
                </a:lnTo>
                <a:lnTo>
                  <a:pt x="2393" y="1303"/>
                </a:lnTo>
                <a:lnTo>
                  <a:pt x="2411" y="1306"/>
                </a:lnTo>
                <a:lnTo>
                  <a:pt x="2429" y="1310"/>
                </a:lnTo>
                <a:lnTo>
                  <a:pt x="2446" y="1316"/>
                </a:lnTo>
                <a:lnTo>
                  <a:pt x="2465" y="1326"/>
                </a:lnTo>
                <a:lnTo>
                  <a:pt x="2484" y="1338"/>
                </a:lnTo>
                <a:lnTo>
                  <a:pt x="2504" y="1354"/>
                </a:lnTo>
                <a:lnTo>
                  <a:pt x="2525" y="1374"/>
                </a:lnTo>
                <a:lnTo>
                  <a:pt x="2540" y="1393"/>
                </a:lnTo>
                <a:lnTo>
                  <a:pt x="2551" y="1413"/>
                </a:lnTo>
                <a:lnTo>
                  <a:pt x="2557" y="1435"/>
                </a:lnTo>
                <a:lnTo>
                  <a:pt x="2559" y="1459"/>
                </a:lnTo>
                <a:lnTo>
                  <a:pt x="2556" y="1479"/>
                </a:lnTo>
                <a:lnTo>
                  <a:pt x="2550" y="1499"/>
                </a:lnTo>
                <a:lnTo>
                  <a:pt x="2540" y="1517"/>
                </a:lnTo>
                <a:lnTo>
                  <a:pt x="2527" y="1532"/>
                </a:lnTo>
                <a:lnTo>
                  <a:pt x="2722" y="1729"/>
                </a:lnTo>
                <a:lnTo>
                  <a:pt x="2734" y="1738"/>
                </a:lnTo>
                <a:lnTo>
                  <a:pt x="2747" y="1743"/>
                </a:lnTo>
                <a:lnTo>
                  <a:pt x="2761" y="1745"/>
                </a:lnTo>
                <a:lnTo>
                  <a:pt x="2776" y="1743"/>
                </a:lnTo>
                <a:lnTo>
                  <a:pt x="2789" y="1738"/>
                </a:lnTo>
                <a:lnTo>
                  <a:pt x="2801" y="1729"/>
                </a:lnTo>
                <a:lnTo>
                  <a:pt x="3191" y="1336"/>
                </a:lnTo>
                <a:lnTo>
                  <a:pt x="3200" y="1325"/>
                </a:lnTo>
                <a:lnTo>
                  <a:pt x="3206" y="1311"/>
                </a:lnTo>
                <a:lnTo>
                  <a:pt x="3207" y="1297"/>
                </a:lnTo>
                <a:lnTo>
                  <a:pt x="3206" y="1283"/>
                </a:lnTo>
                <a:lnTo>
                  <a:pt x="3200" y="1269"/>
                </a:lnTo>
                <a:lnTo>
                  <a:pt x="3191" y="1257"/>
                </a:lnTo>
                <a:lnTo>
                  <a:pt x="2996" y="1062"/>
                </a:lnTo>
                <a:lnTo>
                  <a:pt x="2980" y="1075"/>
                </a:lnTo>
                <a:lnTo>
                  <a:pt x="2962" y="1085"/>
                </a:lnTo>
                <a:lnTo>
                  <a:pt x="2942" y="1092"/>
                </a:lnTo>
                <a:lnTo>
                  <a:pt x="2920" y="1094"/>
                </a:lnTo>
                <a:lnTo>
                  <a:pt x="2897" y="1092"/>
                </a:lnTo>
                <a:lnTo>
                  <a:pt x="2876" y="1086"/>
                </a:lnTo>
                <a:lnTo>
                  <a:pt x="2856" y="1075"/>
                </a:lnTo>
                <a:lnTo>
                  <a:pt x="2838" y="1061"/>
                </a:lnTo>
                <a:lnTo>
                  <a:pt x="2818" y="1038"/>
                </a:lnTo>
                <a:lnTo>
                  <a:pt x="2803" y="1019"/>
                </a:lnTo>
                <a:lnTo>
                  <a:pt x="2790" y="1000"/>
                </a:lnTo>
                <a:lnTo>
                  <a:pt x="2781" y="982"/>
                </a:lnTo>
                <a:lnTo>
                  <a:pt x="2775" y="964"/>
                </a:lnTo>
                <a:lnTo>
                  <a:pt x="2770" y="947"/>
                </a:lnTo>
                <a:lnTo>
                  <a:pt x="2768" y="928"/>
                </a:lnTo>
                <a:lnTo>
                  <a:pt x="2765" y="909"/>
                </a:lnTo>
                <a:lnTo>
                  <a:pt x="2764" y="889"/>
                </a:lnTo>
                <a:lnTo>
                  <a:pt x="2764" y="870"/>
                </a:lnTo>
                <a:lnTo>
                  <a:pt x="2762" y="847"/>
                </a:lnTo>
                <a:lnTo>
                  <a:pt x="2759" y="821"/>
                </a:lnTo>
                <a:lnTo>
                  <a:pt x="2752" y="788"/>
                </a:lnTo>
                <a:lnTo>
                  <a:pt x="2741" y="756"/>
                </a:lnTo>
                <a:lnTo>
                  <a:pt x="2725" y="725"/>
                </a:lnTo>
                <a:lnTo>
                  <a:pt x="2706" y="695"/>
                </a:lnTo>
                <a:lnTo>
                  <a:pt x="2682" y="668"/>
                </a:lnTo>
                <a:lnTo>
                  <a:pt x="2481" y="466"/>
                </a:lnTo>
                <a:lnTo>
                  <a:pt x="2450" y="436"/>
                </a:lnTo>
                <a:lnTo>
                  <a:pt x="2423" y="410"/>
                </a:lnTo>
                <a:lnTo>
                  <a:pt x="2398" y="386"/>
                </a:lnTo>
                <a:lnTo>
                  <a:pt x="2374" y="364"/>
                </a:lnTo>
                <a:lnTo>
                  <a:pt x="2351" y="344"/>
                </a:lnTo>
                <a:lnTo>
                  <a:pt x="2328" y="327"/>
                </a:lnTo>
                <a:lnTo>
                  <a:pt x="2305" y="310"/>
                </a:lnTo>
                <a:lnTo>
                  <a:pt x="2279" y="295"/>
                </a:lnTo>
                <a:lnTo>
                  <a:pt x="2252" y="280"/>
                </a:lnTo>
                <a:lnTo>
                  <a:pt x="2223" y="263"/>
                </a:lnTo>
                <a:lnTo>
                  <a:pt x="2190" y="248"/>
                </a:lnTo>
                <a:lnTo>
                  <a:pt x="2132" y="224"/>
                </a:lnTo>
                <a:lnTo>
                  <a:pt x="2074" y="204"/>
                </a:lnTo>
                <a:lnTo>
                  <a:pt x="2016" y="189"/>
                </a:lnTo>
                <a:lnTo>
                  <a:pt x="1956" y="177"/>
                </a:lnTo>
                <a:lnTo>
                  <a:pt x="1895" y="170"/>
                </a:lnTo>
                <a:lnTo>
                  <a:pt x="1833" y="167"/>
                </a:lnTo>
                <a:close/>
                <a:moveTo>
                  <a:pt x="508" y="115"/>
                </a:moveTo>
                <a:lnTo>
                  <a:pt x="631" y="329"/>
                </a:lnTo>
                <a:lnTo>
                  <a:pt x="636" y="341"/>
                </a:lnTo>
                <a:lnTo>
                  <a:pt x="638" y="355"/>
                </a:lnTo>
                <a:lnTo>
                  <a:pt x="637" y="368"/>
                </a:lnTo>
                <a:lnTo>
                  <a:pt x="633" y="381"/>
                </a:lnTo>
                <a:lnTo>
                  <a:pt x="619" y="409"/>
                </a:lnTo>
                <a:lnTo>
                  <a:pt x="599" y="444"/>
                </a:lnTo>
                <a:lnTo>
                  <a:pt x="574" y="476"/>
                </a:lnTo>
                <a:lnTo>
                  <a:pt x="545" y="505"/>
                </a:lnTo>
                <a:lnTo>
                  <a:pt x="514" y="529"/>
                </a:lnTo>
                <a:lnTo>
                  <a:pt x="479" y="549"/>
                </a:lnTo>
                <a:lnTo>
                  <a:pt x="443" y="564"/>
                </a:lnTo>
                <a:lnTo>
                  <a:pt x="404" y="575"/>
                </a:lnTo>
                <a:lnTo>
                  <a:pt x="363" y="580"/>
                </a:lnTo>
                <a:lnTo>
                  <a:pt x="322" y="580"/>
                </a:lnTo>
                <a:lnTo>
                  <a:pt x="292" y="578"/>
                </a:lnTo>
                <a:lnTo>
                  <a:pt x="279" y="576"/>
                </a:lnTo>
                <a:lnTo>
                  <a:pt x="267" y="570"/>
                </a:lnTo>
                <a:lnTo>
                  <a:pt x="257" y="562"/>
                </a:lnTo>
                <a:lnTo>
                  <a:pt x="248" y="551"/>
                </a:lnTo>
                <a:lnTo>
                  <a:pt x="132" y="349"/>
                </a:lnTo>
                <a:lnTo>
                  <a:pt x="124" y="387"/>
                </a:lnTo>
                <a:lnTo>
                  <a:pt x="120" y="423"/>
                </a:lnTo>
                <a:lnTo>
                  <a:pt x="120" y="460"/>
                </a:lnTo>
                <a:lnTo>
                  <a:pt x="124" y="497"/>
                </a:lnTo>
                <a:lnTo>
                  <a:pt x="132" y="533"/>
                </a:lnTo>
                <a:lnTo>
                  <a:pt x="143" y="568"/>
                </a:lnTo>
                <a:lnTo>
                  <a:pt x="159" y="601"/>
                </a:lnTo>
                <a:lnTo>
                  <a:pt x="179" y="634"/>
                </a:lnTo>
                <a:lnTo>
                  <a:pt x="202" y="664"/>
                </a:lnTo>
                <a:lnTo>
                  <a:pt x="229" y="691"/>
                </a:lnTo>
                <a:lnTo>
                  <a:pt x="261" y="716"/>
                </a:lnTo>
                <a:lnTo>
                  <a:pt x="292" y="736"/>
                </a:lnTo>
                <a:lnTo>
                  <a:pt x="325" y="751"/>
                </a:lnTo>
                <a:lnTo>
                  <a:pt x="359" y="763"/>
                </a:lnTo>
                <a:lnTo>
                  <a:pt x="396" y="771"/>
                </a:lnTo>
                <a:lnTo>
                  <a:pt x="432" y="775"/>
                </a:lnTo>
                <a:lnTo>
                  <a:pt x="468" y="775"/>
                </a:lnTo>
                <a:lnTo>
                  <a:pt x="500" y="772"/>
                </a:lnTo>
                <a:lnTo>
                  <a:pt x="521" y="768"/>
                </a:lnTo>
                <a:lnTo>
                  <a:pt x="546" y="762"/>
                </a:lnTo>
                <a:lnTo>
                  <a:pt x="575" y="752"/>
                </a:lnTo>
                <a:lnTo>
                  <a:pt x="592" y="745"/>
                </a:lnTo>
                <a:lnTo>
                  <a:pt x="613" y="734"/>
                </a:lnTo>
                <a:lnTo>
                  <a:pt x="633" y="722"/>
                </a:lnTo>
                <a:lnTo>
                  <a:pt x="636" y="720"/>
                </a:lnTo>
                <a:lnTo>
                  <a:pt x="664" y="697"/>
                </a:lnTo>
                <a:lnTo>
                  <a:pt x="671" y="691"/>
                </a:lnTo>
                <a:lnTo>
                  <a:pt x="678" y="684"/>
                </a:lnTo>
                <a:lnTo>
                  <a:pt x="685" y="678"/>
                </a:lnTo>
                <a:lnTo>
                  <a:pt x="692" y="671"/>
                </a:lnTo>
                <a:lnTo>
                  <a:pt x="706" y="654"/>
                </a:lnTo>
                <a:lnTo>
                  <a:pt x="711" y="648"/>
                </a:lnTo>
                <a:lnTo>
                  <a:pt x="717" y="642"/>
                </a:lnTo>
                <a:lnTo>
                  <a:pt x="730" y="623"/>
                </a:lnTo>
                <a:lnTo>
                  <a:pt x="734" y="617"/>
                </a:lnTo>
                <a:lnTo>
                  <a:pt x="738" y="610"/>
                </a:lnTo>
                <a:lnTo>
                  <a:pt x="748" y="591"/>
                </a:lnTo>
                <a:lnTo>
                  <a:pt x="756" y="573"/>
                </a:lnTo>
                <a:lnTo>
                  <a:pt x="762" y="559"/>
                </a:lnTo>
                <a:lnTo>
                  <a:pt x="770" y="534"/>
                </a:lnTo>
                <a:lnTo>
                  <a:pt x="772" y="524"/>
                </a:lnTo>
                <a:lnTo>
                  <a:pt x="779" y="491"/>
                </a:lnTo>
                <a:lnTo>
                  <a:pt x="779" y="487"/>
                </a:lnTo>
                <a:lnTo>
                  <a:pt x="782" y="448"/>
                </a:lnTo>
                <a:lnTo>
                  <a:pt x="782" y="447"/>
                </a:lnTo>
                <a:lnTo>
                  <a:pt x="781" y="410"/>
                </a:lnTo>
                <a:lnTo>
                  <a:pt x="775" y="372"/>
                </a:lnTo>
                <a:lnTo>
                  <a:pt x="765" y="336"/>
                </a:lnTo>
                <a:lnTo>
                  <a:pt x="751" y="301"/>
                </a:lnTo>
                <a:lnTo>
                  <a:pt x="733" y="267"/>
                </a:lnTo>
                <a:lnTo>
                  <a:pt x="710" y="236"/>
                </a:lnTo>
                <a:lnTo>
                  <a:pt x="685" y="208"/>
                </a:lnTo>
                <a:lnTo>
                  <a:pt x="654" y="181"/>
                </a:lnTo>
                <a:lnTo>
                  <a:pt x="621" y="157"/>
                </a:lnTo>
                <a:lnTo>
                  <a:pt x="586" y="139"/>
                </a:lnTo>
                <a:lnTo>
                  <a:pt x="547" y="125"/>
                </a:lnTo>
                <a:lnTo>
                  <a:pt x="508" y="115"/>
                </a:lnTo>
                <a:close/>
                <a:moveTo>
                  <a:pt x="455" y="0"/>
                </a:moveTo>
                <a:lnTo>
                  <a:pt x="504" y="3"/>
                </a:lnTo>
                <a:lnTo>
                  <a:pt x="552" y="11"/>
                </a:lnTo>
                <a:lnTo>
                  <a:pt x="599" y="25"/>
                </a:lnTo>
                <a:lnTo>
                  <a:pt x="644" y="43"/>
                </a:lnTo>
                <a:lnTo>
                  <a:pt x="686" y="68"/>
                </a:lnTo>
                <a:lnTo>
                  <a:pt x="727" y="96"/>
                </a:lnTo>
                <a:lnTo>
                  <a:pt x="764" y="129"/>
                </a:lnTo>
                <a:lnTo>
                  <a:pt x="795" y="165"/>
                </a:lnTo>
                <a:lnTo>
                  <a:pt x="822" y="202"/>
                </a:lnTo>
                <a:lnTo>
                  <a:pt x="845" y="242"/>
                </a:lnTo>
                <a:lnTo>
                  <a:pt x="863" y="285"/>
                </a:lnTo>
                <a:lnTo>
                  <a:pt x="878" y="328"/>
                </a:lnTo>
                <a:lnTo>
                  <a:pt x="888" y="373"/>
                </a:lnTo>
                <a:lnTo>
                  <a:pt x="892" y="419"/>
                </a:lnTo>
                <a:lnTo>
                  <a:pt x="942" y="511"/>
                </a:lnTo>
                <a:lnTo>
                  <a:pt x="996" y="599"/>
                </a:lnTo>
                <a:lnTo>
                  <a:pt x="1056" y="687"/>
                </a:lnTo>
                <a:lnTo>
                  <a:pt x="1120" y="773"/>
                </a:lnTo>
                <a:lnTo>
                  <a:pt x="1191" y="860"/>
                </a:lnTo>
                <a:lnTo>
                  <a:pt x="1268" y="946"/>
                </a:lnTo>
                <a:lnTo>
                  <a:pt x="1351" y="1031"/>
                </a:lnTo>
                <a:lnTo>
                  <a:pt x="1539" y="1217"/>
                </a:lnTo>
                <a:lnTo>
                  <a:pt x="1780" y="946"/>
                </a:lnTo>
                <a:lnTo>
                  <a:pt x="1781" y="945"/>
                </a:lnTo>
                <a:lnTo>
                  <a:pt x="1781" y="945"/>
                </a:lnTo>
                <a:lnTo>
                  <a:pt x="1782" y="944"/>
                </a:lnTo>
                <a:lnTo>
                  <a:pt x="1782" y="943"/>
                </a:lnTo>
                <a:lnTo>
                  <a:pt x="1807" y="915"/>
                </a:lnTo>
                <a:lnTo>
                  <a:pt x="1829" y="885"/>
                </a:lnTo>
                <a:lnTo>
                  <a:pt x="1846" y="853"/>
                </a:lnTo>
                <a:lnTo>
                  <a:pt x="1858" y="819"/>
                </a:lnTo>
                <a:lnTo>
                  <a:pt x="1866" y="785"/>
                </a:lnTo>
                <a:lnTo>
                  <a:pt x="1870" y="751"/>
                </a:lnTo>
                <a:lnTo>
                  <a:pt x="1869" y="715"/>
                </a:lnTo>
                <a:lnTo>
                  <a:pt x="1863" y="682"/>
                </a:lnTo>
                <a:lnTo>
                  <a:pt x="1852" y="650"/>
                </a:lnTo>
                <a:lnTo>
                  <a:pt x="1838" y="619"/>
                </a:lnTo>
                <a:lnTo>
                  <a:pt x="1817" y="589"/>
                </a:lnTo>
                <a:lnTo>
                  <a:pt x="1794" y="562"/>
                </a:lnTo>
                <a:lnTo>
                  <a:pt x="1754" y="524"/>
                </a:lnTo>
                <a:lnTo>
                  <a:pt x="1716" y="489"/>
                </a:lnTo>
                <a:lnTo>
                  <a:pt x="1679" y="460"/>
                </a:lnTo>
                <a:lnTo>
                  <a:pt x="1643" y="434"/>
                </a:lnTo>
                <a:lnTo>
                  <a:pt x="1608" y="413"/>
                </a:lnTo>
                <a:lnTo>
                  <a:pt x="1575" y="395"/>
                </a:lnTo>
                <a:lnTo>
                  <a:pt x="1541" y="380"/>
                </a:lnTo>
                <a:lnTo>
                  <a:pt x="1508" y="369"/>
                </a:lnTo>
                <a:lnTo>
                  <a:pt x="1473" y="360"/>
                </a:lnTo>
                <a:lnTo>
                  <a:pt x="1439" y="353"/>
                </a:lnTo>
                <a:lnTo>
                  <a:pt x="1404" y="348"/>
                </a:lnTo>
                <a:lnTo>
                  <a:pt x="1367" y="345"/>
                </a:lnTo>
                <a:lnTo>
                  <a:pt x="1328" y="344"/>
                </a:lnTo>
                <a:lnTo>
                  <a:pt x="1288" y="343"/>
                </a:lnTo>
                <a:lnTo>
                  <a:pt x="1246" y="343"/>
                </a:lnTo>
                <a:lnTo>
                  <a:pt x="1201" y="343"/>
                </a:lnTo>
                <a:lnTo>
                  <a:pt x="1129" y="343"/>
                </a:lnTo>
                <a:lnTo>
                  <a:pt x="1114" y="341"/>
                </a:lnTo>
                <a:lnTo>
                  <a:pt x="1101" y="335"/>
                </a:lnTo>
                <a:lnTo>
                  <a:pt x="1089" y="326"/>
                </a:lnTo>
                <a:lnTo>
                  <a:pt x="1081" y="314"/>
                </a:lnTo>
                <a:lnTo>
                  <a:pt x="1076" y="300"/>
                </a:lnTo>
                <a:lnTo>
                  <a:pt x="1075" y="284"/>
                </a:lnTo>
                <a:lnTo>
                  <a:pt x="1078" y="269"/>
                </a:lnTo>
                <a:lnTo>
                  <a:pt x="1084" y="256"/>
                </a:lnTo>
                <a:lnTo>
                  <a:pt x="1094" y="245"/>
                </a:lnTo>
                <a:lnTo>
                  <a:pt x="1107" y="237"/>
                </a:lnTo>
                <a:lnTo>
                  <a:pt x="1196" y="200"/>
                </a:lnTo>
                <a:lnTo>
                  <a:pt x="1281" y="167"/>
                </a:lnTo>
                <a:lnTo>
                  <a:pt x="1363" y="138"/>
                </a:lnTo>
                <a:lnTo>
                  <a:pt x="1441" y="114"/>
                </a:lnTo>
                <a:lnTo>
                  <a:pt x="1518" y="94"/>
                </a:lnTo>
                <a:lnTo>
                  <a:pt x="1591" y="78"/>
                </a:lnTo>
                <a:lnTo>
                  <a:pt x="1663" y="66"/>
                </a:lnTo>
                <a:lnTo>
                  <a:pt x="1732" y="59"/>
                </a:lnTo>
                <a:lnTo>
                  <a:pt x="1799" y="56"/>
                </a:lnTo>
                <a:lnTo>
                  <a:pt x="1865" y="56"/>
                </a:lnTo>
                <a:lnTo>
                  <a:pt x="1929" y="61"/>
                </a:lnTo>
                <a:lnTo>
                  <a:pt x="1992" y="70"/>
                </a:lnTo>
                <a:lnTo>
                  <a:pt x="2054" y="83"/>
                </a:lnTo>
                <a:lnTo>
                  <a:pt x="2114" y="101"/>
                </a:lnTo>
                <a:lnTo>
                  <a:pt x="2176" y="122"/>
                </a:lnTo>
                <a:lnTo>
                  <a:pt x="2236" y="147"/>
                </a:lnTo>
                <a:lnTo>
                  <a:pt x="2277" y="168"/>
                </a:lnTo>
                <a:lnTo>
                  <a:pt x="2315" y="187"/>
                </a:lnTo>
                <a:lnTo>
                  <a:pt x="2348" y="206"/>
                </a:lnTo>
                <a:lnTo>
                  <a:pt x="2379" y="227"/>
                </a:lnTo>
                <a:lnTo>
                  <a:pt x="2408" y="248"/>
                </a:lnTo>
                <a:lnTo>
                  <a:pt x="2436" y="271"/>
                </a:lnTo>
                <a:lnTo>
                  <a:pt x="2465" y="297"/>
                </a:lnTo>
                <a:lnTo>
                  <a:pt x="2494" y="324"/>
                </a:lnTo>
                <a:lnTo>
                  <a:pt x="2525" y="354"/>
                </a:lnTo>
                <a:lnTo>
                  <a:pt x="2559" y="388"/>
                </a:lnTo>
                <a:lnTo>
                  <a:pt x="2760" y="590"/>
                </a:lnTo>
                <a:lnTo>
                  <a:pt x="2789" y="621"/>
                </a:lnTo>
                <a:lnTo>
                  <a:pt x="2813" y="655"/>
                </a:lnTo>
                <a:lnTo>
                  <a:pt x="2833" y="690"/>
                </a:lnTo>
                <a:lnTo>
                  <a:pt x="2849" y="729"/>
                </a:lnTo>
                <a:lnTo>
                  <a:pt x="2862" y="767"/>
                </a:lnTo>
                <a:lnTo>
                  <a:pt x="2869" y="806"/>
                </a:lnTo>
                <a:lnTo>
                  <a:pt x="2873" y="838"/>
                </a:lnTo>
                <a:lnTo>
                  <a:pt x="2874" y="864"/>
                </a:lnTo>
                <a:lnTo>
                  <a:pt x="2875" y="886"/>
                </a:lnTo>
                <a:lnTo>
                  <a:pt x="2876" y="901"/>
                </a:lnTo>
                <a:lnTo>
                  <a:pt x="2877" y="914"/>
                </a:lnTo>
                <a:lnTo>
                  <a:pt x="2879" y="925"/>
                </a:lnTo>
                <a:lnTo>
                  <a:pt x="2882" y="936"/>
                </a:lnTo>
                <a:lnTo>
                  <a:pt x="2886" y="947"/>
                </a:lnTo>
                <a:lnTo>
                  <a:pt x="2894" y="957"/>
                </a:lnTo>
                <a:lnTo>
                  <a:pt x="2903" y="969"/>
                </a:lnTo>
                <a:lnTo>
                  <a:pt x="2916" y="982"/>
                </a:lnTo>
                <a:lnTo>
                  <a:pt x="2934" y="969"/>
                </a:lnTo>
                <a:lnTo>
                  <a:pt x="2952" y="960"/>
                </a:lnTo>
                <a:lnTo>
                  <a:pt x="2973" y="953"/>
                </a:lnTo>
                <a:lnTo>
                  <a:pt x="2995" y="951"/>
                </a:lnTo>
                <a:lnTo>
                  <a:pt x="3016" y="953"/>
                </a:lnTo>
                <a:lnTo>
                  <a:pt x="3037" y="959"/>
                </a:lnTo>
                <a:lnTo>
                  <a:pt x="3057" y="969"/>
                </a:lnTo>
                <a:lnTo>
                  <a:pt x="3074" y="983"/>
                </a:lnTo>
                <a:lnTo>
                  <a:pt x="3270" y="1180"/>
                </a:lnTo>
                <a:lnTo>
                  <a:pt x="3287" y="1199"/>
                </a:lnTo>
                <a:lnTo>
                  <a:pt x="3301" y="1221"/>
                </a:lnTo>
                <a:lnTo>
                  <a:pt x="3310" y="1245"/>
                </a:lnTo>
                <a:lnTo>
                  <a:pt x="3316" y="1270"/>
                </a:lnTo>
                <a:lnTo>
                  <a:pt x="3318" y="1297"/>
                </a:lnTo>
                <a:lnTo>
                  <a:pt x="3316" y="1323"/>
                </a:lnTo>
                <a:lnTo>
                  <a:pt x="3310" y="1348"/>
                </a:lnTo>
                <a:lnTo>
                  <a:pt x="3301" y="1372"/>
                </a:lnTo>
                <a:lnTo>
                  <a:pt x="3287" y="1395"/>
                </a:lnTo>
                <a:lnTo>
                  <a:pt x="3270" y="1415"/>
                </a:lnTo>
                <a:lnTo>
                  <a:pt x="2879" y="1806"/>
                </a:lnTo>
                <a:lnTo>
                  <a:pt x="2858" y="1824"/>
                </a:lnTo>
                <a:lnTo>
                  <a:pt x="2836" y="1838"/>
                </a:lnTo>
                <a:lnTo>
                  <a:pt x="2812" y="1848"/>
                </a:lnTo>
                <a:lnTo>
                  <a:pt x="2787" y="1854"/>
                </a:lnTo>
                <a:lnTo>
                  <a:pt x="2761" y="1856"/>
                </a:lnTo>
                <a:lnTo>
                  <a:pt x="2736" y="1854"/>
                </a:lnTo>
                <a:lnTo>
                  <a:pt x="2711" y="1848"/>
                </a:lnTo>
                <a:lnTo>
                  <a:pt x="2687" y="1838"/>
                </a:lnTo>
                <a:lnTo>
                  <a:pt x="2665" y="1824"/>
                </a:lnTo>
                <a:lnTo>
                  <a:pt x="2644" y="1806"/>
                </a:lnTo>
                <a:lnTo>
                  <a:pt x="2448" y="1611"/>
                </a:lnTo>
                <a:lnTo>
                  <a:pt x="2434" y="1592"/>
                </a:lnTo>
                <a:lnTo>
                  <a:pt x="2423" y="1572"/>
                </a:lnTo>
                <a:lnTo>
                  <a:pt x="2417" y="1550"/>
                </a:lnTo>
                <a:lnTo>
                  <a:pt x="2415" y="1527"/>
                </a:lnTo>
                <a:lnTo>
                  <a:pt x="2418" y="1506"/>
                </a:lnTo>
                <a:lnTo>
                  <a:pt x="2425" y="1485"/>
                </a:lnTo>
                <a:lnTo>
                  <a:pt x="2436" y="1467"/>
                </a:lnTo>
                <a:lnTo>
                  <a:pt x="2450" y="1452"/>
                </a:lnTo>
                <a:lnTo>
                  <a:pt x="2435" y="1439"/>
                </a:lnTo>
                <a:lnTo>
                  <a:pt x="2423" y="1429"/>
                </a:lnTo>
                <a:lnTo>
                  <a:pt x="2412" y="1422"/>
                </a:lnTo>
                <a:lnTo>
                  <a:pt x="2401" y="1418"/>
                </a:lnTo>
                <a:lnTo>
                  <a:pt x="2391" y="1415"/>
                </a:lnTo>
                <a:lnTo>
                  <a:pt x="2380" y="1413"/>
                </a:lnTo>
                <a:lnTo>
                  <a:pt x="2367" y="1412"/>
                </a:lnTo>
                <a:lnTo>
                  <a:pt x="2351" y="1411"/>
                </a:lnTo>
                <a:lnTo>
                  <a:pt x="2329" y="1410"/>
                </a:lnTo>
                <a:lnTo>
                  <a:pt x="2303" y="1409"/>
                </a:lnTo>
                <a:lnTo>
                  <a:pt x="2272" y="1405"/>
                </a:lnTo>
                <a:lnTo>
                  <a:pt x="2229" y="1397"/>
                </a:lnTo>
                <a:lnTo>
                  <a:pt x="2188" y="1382"/>
                </a:lnTo>
                <a:lnTo>
                  <a:pt x="2149" y="1363"/>
                </a:lnTo>
                <a:lnTo>
                  <a:pt x="1928" y="1611"/>
                </a:lnTo>
                <a:lnTo>
                  <a:pt x="2289" y="1973"/>
                </a:lnTo>
                <a:lnTo>
                  <a:pt x="2323" y="2005"/>
                </a:lnTo>
                <a:lnTo>
                  <a:pt x="2360" y="2038"/>
                </a:lnTo>
                <a:lnTo>
                  <a:pt x="2401" y="2075"/>
                </a:lnTo>
                <a:lnTo>
                  <a:pt x="2447" y="2112"/>
                </a:lnTo>
                <a:lnTo>
                  <a:pt x="2499" y="2151"/>
                </a:lnTo>
                <a:lnTo>
                  <a:pt x="2554" y="2193"/>
                </a:lnTo>
                <a:lnTo>
                  <a:pt x="2614" y="2236"/>
                </a:lnTo>
                <a:lnTo>
                  <a:pt x="2678" y="2283"/>
                </a:lnTo>
                <a:lnTo>
                  <a:pt x="2747" y="2330"/>
                </a:lnTo>
                <a:lnTo>
                  <a:pt x="2821" y="2379"/>
                </a:lnTo>
                <a:lnTo>
                  <a:pt x="2899" y="2432"/>
                </a:lnTo>
                <a:lnTo>
                  <a:pt x="2941" y="2436"/>
                </a:lnTo>
                <a:lnTo>
                  <a:pt x="2980" y="2444"/>
                </a:lnTo>
                <a:lnTo>
                  <a:pt x="3020" y="2455"/>
                </a:lnTo>
                <a:lnTo>
                  <a:pt x="3058" y="2470"/>
                </a:lnTo>
                <a:lnTo>
                  <a:pt x="3095" y="2488"/>
                </a:lnTo>
                <a:lnTo>
                  <a:pt x="3131" y="2512"/>
                </a:lnTo>
                <a:lnTo>
                  <a:pt x="3168" y="2541"/>
                </a:lnTo>
                <a:lnTo>
                  <a:pt x="3201" y="2574"/>
                </a:lnTo>
                <a:lnTo>
                  <a:pt x="3230" y="2610"/>
                </a:lnTo>
                <a:lnTo>
                  <a:pt x="3256" y="2647"/>
                </a:lnTo>
                <a:lnTo>
                  <a:pt x="3277" y="2686"/>
                </a:lnTo>
                <a:lnTo>
                  <a:pt x="3294" y="2728"/>
                </a:lnTo>
                <a:lnTo>
                  <a:pt x="3306" y="2771"/>
                </a:lnTo>
                <a:lnTo>
                  <a:pt x="3315" y="2814"/>
                </a:lnTo>
                <a:lnTo>
                  <a:pt x="3318" y="2859"/>
                </a:lnTo>
                <a:lnTo>
                  <a:pt x="3318" y="2903"/>
                </a:lnTo>
                <a:lnTo>
                  <a:pt x="3313" y="2948"/>
                </a:lnTo>
                <a:lnTo>
                  <a:pt x="3303" y="2992"/>
                </a:lnTo>
                <a:lnTo>
                  <a:pt x="3289" y="3035"/>
                </a:lnTo>
                <a:lnTo>
                  <a:pt x="3270" y="3078"/>
                </a:lnTo>
                <a:lnTo>
                  <a:pt x="3246" y="3118"/>
                </a:lnTo>
                <a:lnTo>
                  <a:pt x="3236" y="3129"/>
                </a:lnTo>
                <a:lnTo>
                  <a:pt x="3225" y="3137"/>
                </a:lnTo>
                <a:lnTo>
                  <a:pt x="3212" y="3141"/>
                </a:lnTo>
                <a:lnTo>
                  <a:pt x="3198" y="3143"/>
                </a:lnTo>
                <a:lnTo>
                  <a:pt x="3184" y="3141"/>
                </a:lnTo>
                <a:lnTo>
                  <a:pt x="3171" y="3135"/>
                </a:lnTo>
                <a:lnTo>
                  <a:pt x="3160" y="3127"/>
                </a:lnTo>
                <a:lnTo>
                  <a:pt x="3152" y="3116"/>
                </a:lnTo>
                <a:lnTo>
                  <a:pt x="2998" y="2849"/>
                </a:lnTo>
                <a:lnTo>
                  <a:pt x="2968" y="2849"/>
                </a:lnTo>
                <a:lnTo>
                  <a:pt x="2939" y="2854"/>
                </a:lnTo>
                <a:lnTo>
                  <a:pt x="2911" y="2862"/>
                </a:lnTo>
                <a:lnTo>
                  <a:pt x="2885" y="2875"/>
                </a:lnTo>
                <a:lnTo>
                  <a:pt x="2861" y="2891"/>
                </a:lnTo>
                <a:lnTo>
                  <a:pt x="2840" y="2910"/>
                </a:lnTo>
                <a:lnTo>
                  <a:pt x="2822" y="2933"/>
                </a:lnTo>
                <a:lnTo>
                  <a:pt x="2807" y="2960"/>
                </a:lnTo>
                <a:lnTo>
                  <a:pt x="2964" y="3233"/>
                </a:lnTo>
                <a:lnTo>
                  <a:pt x="2970" y="3246"/>
                </a:lnTo>
                <a:lnTo>
                  <a:pt x="2972" y="3259"/>
                </a:lnTo>
                <a:lnTo>
                  <a:pt x="2970" y="3274"/>
                </a:lnTo>
                <a:lnTo>
                  <a:pt x="2966" y="3286"/>
                </a:lnTo>
                <a:lnTo>
                  <a:pt x="2958" y="3298"/>
                </a:lnTo>
                <a:lnTo>
                  <a:pt x="2948" y="3307"/>
                </a:lnTo>
                <a:lnTo>
                  <a:pt x="2936" y="3313"/>
                </a:lnTo>
                <a:lnTo>
                  <a:pt x="2921" y="3316"/>
                </a:lnTo>
                <a:lnTo>
                  <a:pt x="2875" y="3319"/>
                </a:lnTo>
                <a:lnTo>
                  <a:pt x="2832" y="3316"/>
                </a:lnTo>
                <a:lnTo>
                  <a:pt x="2790" y="3310"/>
                </a:lnTo>
                <a:lnTo>
                  <a:pt x="2747" y="3300"/>
                </a:lnTo>
                <a:lnTo>
                  <a:pt x="2707" y="3285"/>
                </a:lnTo>
                <a:lnTo>
                  <a:pt x="2668" y="3266"/>
                </a:lnTo>
                <a:lnTo>
                  <a:pt x="2631" y="3244"/>
                </a:lnTo>
                <a:lnTo>
                  <a:pt x="2595" y="3218"/>
                </a:lnTo>
                <a:lnTo>
                  <a:pt x="2563" y="3189"/>
                </a:lnTo>
                <a:lnTo>
                  <a:pt x="2532" y="3153"/>
                </a:lnTo>
                <a:lnTo>
                  <a:pt x="2505" y="3116"/>
                </a:lnTo>
                <a:lnTo>
                  <a:pt x="2482" y="3076"/>
                </a:lnTo>
                <a:lnTo>
                  <a:pt x="2464" y="3034"/>
                </a:lnTo>
                <a:lnTo>
                  <a:pt x="2449" y="2991"/>
                </a:lnTo>
                <a:lnTo>
                  <a:pt x="2439" y="2946"/>
                </a:lnTo>
                <a:lnTo>
                  <a:pt x="2434" y="2899"/>
                </a:lnTo>
                <a:lnTo>
                  <a:pt x="2384" y="2821"/>
                </a:lnTo>
                <a:lnTo>
                  <a:pt x="2335" y="2749"/>
                </a:lnTo>
                <a:lnTo>
                  <a:pt x="2287" y="2680"/>
                </a:lnTo>
                <a:lnTo>
                  <a:pt x="2445" y="2522"/>
                </a:lnTo>
                <a:lnTo>
                  <a:pt x="2455" y="2510"/>
                </a:lnTo>
                <a:lnTo>
                  <a:pt x="2461" y="2497"/>
                </a:lnTo>
                <a:lnTo>
                  <a:pt x="2462" y="2482"/>
                </a:lnTo>
                <a:lnTo>
                  <a:pt x="2461" y="2468"/>
                </a:lnTo>
                <a:lnTo>
                  <a:pt x="2455" y="2455"/>
                </a:lnTo>
                <a:lnTo>
                  <a:pt x="2445" y="2443"/>
                </a:lnTo>
                <a:lnTo>
                  <a:pt x="2434" y="2434"/>
                </a:lnTo>
                <a:lnTo>
                  <a:pt x="2420" y="2429"/>
                </a:lnTo>
                <a:lnTo>
                  <a:pt x="2406" y="2427"/>
                </a:lnTo>
                <a:lnTo>
                  <a:pt x="2393" y="2429"/>
                </a:lnTo>
                <a:lnTo>
                  <a:pt x="2379" y="2434"/>
                </a:lnTo>
                <a:lnTo>
                  <a:pt x="2368" y="2443"/>
                </a:lnTo>
                <a:lnTo>
                  <a:pt x="2223" y="2588"/>
                </a:lnTo>
                <a:lnTo>
                  <a:pt x="2189" y="2542"/>
                </a:lnTo>
                <a:lnTo>
                  <a:pt x="2156" y="2499"/>
                </a:lnTo>
                <a:lnTo>
                  <a:pt x="2289" y="2365"/>
                </a:lnTo>
                <a:lnTo>
                  <a:pt x="2299" y="2353"/>
                </a:lnTo>
                <a:lnTo>
                  <a:pt x="2304" y="2340"/>
                </a:lnTo>
                <a:lnTo>
                  <a:pt x="2306" y="2326"/>
                </a:lnTo>
                <a:lnTo>
                  <a:pt x="2304" y="2312"/>
                </a:lnTo>
                <a:lnTo>
                  <a:pt x="2299" y="2299"/>
                </a:lnTo>
                <a:lnTo>
                  <a:pt x="2289" y="2287"/>
                </a:lnTo>
                <a:lnTo>
                  <a:pt x="2277" y="2278"/>
                </a:lnTo>
                <a:lnTo>
                  <a:pt x="2264" y="2273"/>
                </a:lnTo>
                <a:lnTo>
                  <a:pt x="2250" y="2270"/>
                </a:lnTo>
                <a:lnTo>
                  <a:pt x="2236" y="2273"/>
                </a:lnTo>
                <a:lnTo>
                  <a:pt x="2223" y="2278"/>
                </a:lnTo>
                <a:lnTo>
                  <a:pt x="2211" y="2287"/>
                </a:lnTo>
                <a:lnTo>
                  <a:pt x="2087" y="2411"/>
                </a:lnTo>
                <a:lnTo>
                  <a:pt x="2048" y="2364"/>
                </a:lnTo>
                <a:lnTo>
                  <a:pt x="2011" y="2323"/>
                </a:lnTo>
                <a:lnTo>
                  <a:pt x="1976" y="2287"/>
                </a:lnTo>
                <a:lnTo>
                  <a:pt x="1632" y="1942"/>
                </a:lnTo>
                <a:lnTo>
                  <a:pt x="461" y="3256"/>
                </a:lnTo>
                <a:lnTo>
                  <a:pt x="433" y="3281"/>
                </a:lnTo>
                <a:lnTo>
                  <a:pt x="403" y="3301"/>
                </a:lnTo>
                <a:lnTo>
                  <a:pt x="370" y="3315"/>
                </a:lnTo>
                <a:lnTo>
                  <a:pt x="336" y="3324"/>
                </a:lnTo>
                <a:lnTo>
                  <a:pt x="301" y="3327"/>
                </a:lnTo>
                <a:lnTo>
                  <a:pt x="296" y="3327"/>
                </a:lnTo>
                <a:lnTo>
                  <a:pt x="262" y="3324"/>
                </a:lnTo>
                <a:lnTo>
                  <a:pt x="228" y="3317"/>
                </a:lnTo>
                <a:lnTo>
                  <a:pt x="197" y="3304"/>
                </a:lnTo>
                <a:lnTo>
                  <a:pt x="168" y="3286"/>
                </a:lnTo>
                <a:lnTo>
                  <a:pt x="142" y="3263"/>
                </a:lnTo>
                <a:lnTo>
                  <a:pt x="63" y="3185"/>
                </a:lnTo>
                <a:lnTo>
                  <a:pt x="44" y="3163"/>
                </a:lnTo>
                <a:lnTo>
                  <a:pt x="28" y="3138"/>
                </a:lnTo>
                <a:lnTo>
                  <a:pt x="15" y="3112"/>
                </a:lnTo>
                <a:lnTo>
                  <a:pt x="7" y="3085"/>
                </a:lnTo>
                <a:lnTo>
                  <a:pt x="1" y="3056"/>
                </a:lnTo>
                <a:lnTo>
                  <a:pt x="0" y="3025"/>
                </a:lnTo>
                <a:lnTo>
                  <a:pt x="3" y="2990"/>
                </a:lnTo>
                <a:lnTo>
                  <a:pt x="12" y="2956"/>
                </a:lnTo>
                <a:lnTo>
                  <a:pt x="26" y="2923"/>
                </a:lnTo>
                <a:lnTo>
                  <a:pt x="45" y="2894"/>
                </a:lnTo>
                <a:lnTo>
                  <a:pt x="68" y="2867"/>
                </a:lnTo>
                <a:lnTo>
                  <a:pt x="101" y="2831"/>
                </a:lnTo>
                <a:lnTo>
                  <a:pt x="259" y="2989"/>
                </a:lnTo>
                <a:lnTo>
                  <a:pt x="271" y="2998"/>
                </a:lnTo>
                <a:lnTo>
                  <a:pt x="284" y="3003"/>
                </a:lnTo>
                <a:lnTo>
                  <a:pt x="298" y="3005"/>
                </a:lnTo>
                <a:lnTo>
                  <a:pt x="312" y="3003"/>
                </a:lnTo>
                <a:lnTo>
                  <a:pt x="325" y="2998"/>
                </a:lnTo>
                <a:lnTo>
                  <a:pt x="337" y="2989"/>
                </a:lnTo>
                <a:lnTo>
                  <a:pt x="346" y="2977"/>
                </a:lnTo>
                <a:lnTo>
                  <a:pt x="351" y="2964"/>
                </a:lnTo>
                <a:lnTo>
                  <a:pt x="353" y="2950"/>
                </a:lnTo>
                <a:lnTo>
                  <a:pt x="351" y="2935"/>
                </a:lnTo>
                <a:lnTo>
                  <a:pt x="346" y="2922"/>
                </a:lnTo>
                <a:lnTo>
                  <a:pt x="337" y="2910"/>
                </a:lnTo>
                <a:lnTo>
                  <a:pt x="174" y="2747"/>
                </a:lnTo>
                <a:lnTo>
                  <a:pt x="249" y="2664"/>
                </a:lnTo>
                <a:lnTo>
                  <a:pt x="416" y="2833"/>
                </a:lnTo>
                <a:lnTo>
                  <a:pt x="428" y="2841"/>
                </a:lnTo>
                <a:lnTo>
                  <a:pt x="441" y="2847"/>
                </a:lnTo>
                <a:lnTo>
                  <a:pt x="455" y="2849"/>
                </a:lnTo>
                <a:lnTo>
                  <a:pt x="469" y="2847"/>
                </a:lnTo>
                <a:lnTo>
                  <a:pt x="482" y="2841"/>
                </a:lnTo>
                <a:lnTo>
                  <a:pt x="494" y="2833"/>
                </a:lnTo>
                <a:lnTo>
                  <a:pt x="502" y="2820"/>
                </a:lnTo>
                <a:lnTo>
                  <a:pt x="508" y="2807"/>
                </a:lnTo>
                <a:lnTo>
                  <a:pt x="510" y="2793"/>
                </a:lnTo>
                <a:lnTo>
                  <a:pt x="508" y="2779"/>
                </a:lnTo>
                <a:lnTo>
                  <a:pt x="502" y="2766"/>
                </a:lnTo>
                <a:lnTo>
                  <a:pt x="494" y="2754"/>
                </a:lnTo>
                <a:lnTo>
                  <a:pt x="322" y="2581"/>
                </a:lnTo>
                <a:lnTo>
                  <a:pt x="1244" y="1548"/>
                </a:lnTo>
                <a:lnTo>
                  <a:pt x="1039" y="1346"/>
                </a:lnTo>
                <a:lnTo>
                  <a:pt x="952" y="1262"/>
                </a:lnTo>
                <a:lnTo>
                  <a:pt x="866" y="1186"/>
                </a:lnTo>
                <a:lnTo>
                  <a:pt x="781" y="1115"/>
                </a:lnTo>
                <a:lnTo>
                  <a:pt x="694" y="1049"/>
                </a:lnTo>
                <a:lnTo>
                  <a:pt x="607" y="990"/>
                </a:lnTo>
                <a:lnTo>
                  <a:pt x="518" y="935"/>
                </a:lnTo>
                <a:lnTo>
                  <a:pt x="428" y="886"/>
                </a:lnTo>
                <a:lnTo>
                  <a:pt x="386" y="882"/>
                </a:lnTo>
                <a:lnTo>
                  <a:pt x="347" y="874"/>
                </a:lnTo>
                <a:lnTo>
                  <a:pt x="307" y="863"/>
                </a:lnTo>
                <a:lnTo>
                  <a:pt x="269" y="848"/>
                </a:lnTo>
                <a:lnTo>
                  <a:pt x="231" y="830"/>
                </a:lnTo>
                <a:lnTo>
                  <a:pt x="196" y="806"/>
                </a:lnTo>
                <a:lnTo>
                  <a:pt x="159" y="777"/>
                </a:lnTo>
                <a:lnTo>
                  <a:pt x="126" y="744"/>
                </a:lnTo>
                <a:lnTo>
                  <a:pt x="97" y="708"/>
                </a:lnTo>
                <a:lnTo>
                  <a:pt x="71" y="671"/>
                </a:lnTo>
                <a:lnTo>
                  <a:pt x="50" y="632"/>
                </a:lnTo>
                <a:lnTo>
                  <a:pt x="33" y="590"/>
                </a:lnTo>
                <a:lnTo>
                  <a:pt x="20" y="547"/>
                </a:lnTo>
                <a:lnTo>
                  <a:pt x="12" y="504"/>
                </a:lnTo>
                <a:lnTo>
                  <a:pt x="8" y="459"/>
                </a:lnTo>
                <a:lnTo>
                  <a:pt x="9" y="415"/>
                </a:lnTo>
                <a:lnTo>
                  <a:pt x="14" y="370"/>
                </a:lnTo>
                <a:lnTo>
                  <a:pt x="24" y="326"/>
                </a:lnTo>
                <a:lnTo>
                  <a:pt x="38" y="283"/>
                </a:lnTo>
                <a:lnTo>
                  <a:pt x="57" y="240"/>
                </a:lnTo>
                <a:lnTo>
                  <a:pt x="81" y="200"/>
                </a:lnTo>
                <a:lnTo>
                  <a:pt x="91" y="189"/>
                </a:lnTo>
                <a:lnTo>
                  <a:pt x="102" y="181"/>
                </a:lnTo>
                <a:lnTo>
                  <a:pt x="115" y="177"/>
                </a:lnTo>
                <a:lnTo>
                  <a:pt x="129" y="175"/>
                </a:lnTo>
                <a:lnTo>
                  <a:pt x="143" y="177"/>
                </a:lnTo>
                <a:lnTo>
                  <a:pt x="156" y="183"/>
                </a:lnTo>
                <a:lnTo>
                  <a:pt x="166" y="191"/>
                </a:lnTo>
                <a:lnTo>
                  <a:pt x="175" y="202"/>
                </a:lnTo>
                <a:lnTo>
                  <a:pt x="329" y="469"/>
                </a:lnTo>
                <a:lnTo>
                  <a:pt x="359" y="469"/>
                </a:lnTo>
                <a:lnTo>
                  <a:pt x="388" y="464"/>
                </a:lnTo>
                <a:lnTo>
                  <a:pt x="416" y="456"/>
                </a:lnTo>
                <a:lnTo>
                  <a:pt x="442" y="443"/>
                </a:lnTo>
                <a:lnTo>
                  <a:pt x="466" y="427"/>
                </a:lnTo>
                <a:lnTo>
                  <a:pt x="487" y="408"/>
                </a:lnTo>
                <a:lnTo>
                  <a:pt x="505" y="384"/>
                </a:lnTo>
                <a:lnTo>
                  <a:pt x="520" y="359"/>
                </a:lnTo>
                <a:lnTo>
                  <a:pt x="520" y="358"/>
                </a:lnTo>
                <a:lnTo>
                  <a:pt x="363" y="85"/>
                </a:lnTo>
                <a:lnTo>
                  <a:pt x="357" y="72"/>
                </a:lnTo>
                <a:lnTo>
                  <a:pt x="355" y="59"/>
                </a:lnTo>
                <a:lnTo>
                  <a:pt x="357" y="44"/>
                </a:lnTo>
                <a:lnTo>
                  <a:pt x="361" y="32"/>
                </a:lnTo>
                <a:lnTo>
                  <a:pt x="369" y="20"/>
                </a:lnTo>
                <a:lnTo>
                  <a:pt x="379" y="11"/>
                </a:lnTo>
                <a:lnTo>
                  <a:pt x="391" y="5"/>
                </a:lnTo>
                <a:lnTo>
                  <a:pt x="406" y="2"/>
                </a:lnTo>
                <a:lnTo>
                  <a:pt x="4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46" name="Group 945"/>
          <p:cNvGrpSpPr/>
          <p:nvPr/>
        </p:nvGrpSpPr>
        <p:grpSpPr>
          <a:xfrm>
            <a:off x="7196959" y="1896439"/>
            <a:ext cx="595313" cy="595313"/>
            <a:chOff x="7199313" y="1897063"/>
            <a:chExt cx="595313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1" name="Freeform 365"/>
            <p:cNvSpPr>
              <a:spLocks noEditPoints="1"/>
            </p:cNvSpPr>
            <p:nvPr/>
          </p:nvSpPr>
          <p:spPr bwMode="auto">
            <a:xfrm>
              <a:off x="7199313" y="1897063"/>
              <a:ext cx="595313" cy="595313"/>
            </a:xfrm>
            <a:custGeom>
              <a:avLst/>
              <a:gdLst>
                <a:gd name="T0" fmla="*/ 2051 w 3378"/>
                <a:gd name="T1" fmla="*/ 1732 h 3377"/>
                <a:gd name="T2" fmla="*/ 123 w 3378"/>
                <a:gd name="T3" fmla="*/ 3027 h 3377"/>
                <a:gd name="T4" fmla="*/ 130 w 3378"/>
                <a:gd name="T5" fmla="*/ 3136 h 3377"/>
                <a:gd name="T6" fmla="*/ 281 w 3378"/>
                <a:gd name="T7" fmla="*/ 3262 h 3377"/>
                <a:gd name="T8" fmla="*/ 388 w 3378"/>
                <a:gd name="T9" fmla="*/ 3228 h 3377"/>
                <a:gd name="T10" fmla="*/ 2095 w 3378"/>
                <a:gd name="T11" fmla="*/ 1318 h 3377"/>
                <a:gd name="T12" fmla="*/ 311 w 3378"/>
                <a:gd name="T13" fmla="*/ 288 h 3377"/>
                <a:gd name="T14" fmla="*/ 284 w 3378"/>
                <a:gd name="T15" fmla="*/ 352 h 3377"/>
                <a:gd name="T16" fmla="*/ 1281 w 3378"/>
                <a:gd name="T17" fmla="*/ 1349 h 3377"/>
                <a:gd name="T18" fmla="*/ 1344 w 3378"/>
                <a:gd name="T19" fmla="*/ 1322 h 3377"/>
                <a:gd name="T20" fmla="*/ 1335 w 3378"/>
                <a:gd name="T21" fmla="*/ 1254 h 3377"/>
                <a:gd name="T22" fmla="*/ 365 w 3378"/>
                <a:gd name="T23" fmla="*/ 0 h 3377"/>
                <a:gd name="T24" fmla="*/ 518 w 3378"/>
                <a:gd name="T25" fmla="*/ 44 h 3377"/>
                <a:gd name="T26" fmla="*/ 1813 w 3378"/>
                <a:gd name="T27" fmla="*/ 958 h 3377"/>
                <a:gd name="T28" fmla="*/ 1879 w 3378"/>
                <a:gd name="T29" fmla="*/ 864 h 3377"/>
                <a:gd name="T30" fmla="*/ 1896 w 3378"/>
                <a:gd name="T31" fmla="*/ 693 h 3377"/>
                <a:gd name="T32" fmla="*/ 1785 w 3378"/>
                <a:gd name="T33" fmla="*/ 531 h 3377"/>
                <a:gd name="T34" fmla="*/ 1603 w 3378"/>
                <a:gd name="T35" fmla="*/ 401 h 3377"/>
                <a:gd name="T36" fmla="*/ 1428 w 3378"/>
                <a:gd name="T37" fmla="*/ 354 h 3377"/>
                <a:gd name="T38" fmla="*/ 1221 w 3378"/>
                <a:gd name="T39" fmla="*/ 349 h 3377"/>
                <a:gd name="T40" fmla="*/ 1100 w 3378"/>
                <a:gd name="T41" fmla="*/ 318 h 3377"/>
                <a:gd name="T42" fmla="*/ 1114 w 3378"/>
                <a:gd name="T43" fmla="*/ 249 h 3377"/>
                <a:gd name="T44" fmla="*/ 1467 w 3378"/>
                <a:gd name="T45" fmla="*/ 116 h 3377"/>
                <a:gd name="T46" fmla="*/ 1830 w 3378"/>
                <a:gd name="T47" fmla="*/ 56 h 3377"/>
                <a:gd name="T48" fmla="*/ 2152 w 3378"/>
                <a:gd name="T49" fmla="*/ 102 h 3377"/>
                <a:gd name="T50" fmla="*/ 2389 w 3378"/>
                <a:gd name="T51" fmla="*/ 209 h 3377"/>
                <a:gd name="T52" fmla="*/ 2538 w 3378"/>
                <a:gd name="T53" fmla="*/ 328 h 3377"/>
                <a:gd name="T54" fmla="*/ 2862 w 3378"/>
                <a:gd name="T55" fmla="*/ 665 h 3377"/>
                <a:gd name="T56" fmla="*/ 2924 w 3378"/>
                <a:gd name="T57" fmla="*/ 850 h 3377"/>
                <a:gd name="T58" fmla="*/ 2930 w 3378"/>
                <a:gd name="T59" fmla="*/ 939 h 3377"/>
                <a:gd name="T60" fmla="*/ 2969 w 3378"/>
                <a:gd name="T61" fmla="*/ 997 h 3377"/>
                <a:gd name="T62" fmla="*/ 3050 w 3378"/>
                <a:gd name="T63" fmla="*/ 965 h 3377"/>
                <a:gd name="T64" fmla="*/ 3328 w 3378"/>
                <a:gd name="T65" fmla="*/ 1197 h 3377"/>
                <a:gd name="T66" fmla="*/ 3378 w 3378"/>
                <a:gd name="T67" fmla="*/ 1317 h 3377"/>
                <a:gd name="T68" fmla="*/ 3328 w 3378"/>
                <a:gd name="T69" fmla="*/ 1436 h 3377"/>
                <a:gd name="T70" fmla="*/ 2837 w 3378"/>
                <a:gd name="T71" fmla="*/ 1881 h 3377"/>
                <a:gd name="T72" fmla="*/ 2711 w 3378"/>
                <a:gd name="T73" fmla="*/ 1851 h 3377"/>
                <a:gd name="T74" fmla="*/ 2460 w 3378"/>
                <a:gd name="T75" fmla="*/ 1573 h 3377"/>
                <a:gd name="T76" fmla="*/ 2494 w 3378"/>
                <a:gd name="T77" fmla="*/ 1474 h 3377"/>
                <a:gd name="T78" fmla="*/ 2433 w 3378"/>
                <a:gd name="T79" fmla="*/ 1436 h 3377"/>
                <a:gd name="T80" fmla="*/ 2343 w 3378"/>
                <a:gd name="T81" fmla="*/ 1430 h 3377"/>
                <a:gd name="T82" fmla="*/ 2033 w 3378"/>
                <a:gd name="T83" fmla="*/ 1556 h 3377"/>
                <a:gd name="T84" fmla="*/ 2185 w 3378"/>
                <a:gd name="T85" fmla="*/ 1747 h 3377"/>
                <a:gd name="T86" fmla="*/ 2794 w 3378"/>
                <a:gd name="T87" fmla="*/ 3032 h 3377"/>
                <a:gd name="T88" fmla="*/ 1734 w 3378"/>
                <a:gd name="T89" fmla="*/ 2185 h 3377"/>
                <a:gd name="T90" fmla="*/ 470 w 3378"/>
                <a:gd name="T91" fmla="*/ 3305 h 3377"/>
                <a:gd name="T92" fmla="*/ 306 w 3378"/>
                <a:gd name="T93" fmla="*/ 3377 h 3377"/>
                <a:gd name="T94" fmla="*/ 171 w 3378"/>
                <a:gd name="T95" fmla="*/ 3335 h 3377"/>
                <a:gd name="T96" fmla="*/ 15 w 3378"/>
                <a:gd name="T97" fmla="*/ 3159 h 3377"/>
                <a:gd name="T98" fmla="*/ 12 w 3378"/>
                <a:gd name="T99" fmla="*/ 3001 h 3377"/>
                <a:gd name="T100" fmla="*/ 68 w 3378"/>
                <a:gd name="T101" fmla="*/ 543 h 3377"/>
                <a:gd name="T102" fmla="*/ 1 w 3378"/>
                <a:gd name="T103" fmla="*/ 397 h 3377"/>
                <a:gd name="T104" fmla="*/ 45 w 3378"/>
                <a:gd name="T105" fmla="*/ 244 h 3377"/>
                <a:gd name="T106" fmla="*/ 303 w 3378"/>
                <a:gd name="T107" fmla="*/ 14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8" h="3377">
                  <a:moveTo>
                    <a:pt x="1959" y="1640"/>
                  </a:moveTo>
                  <a:lnTo>
                    <a:pt x="1852" y="1759"/>
                  </a:lnTo>
                  <a:lnTo>
                    <a:pt x="1659" y="1974"/>
                  </a:lnTo>
                  <a:lnTo>
                    <a:pt x="1734" y="2049"/>
                  </a:lnTo>
                  <a:lnTo>
                    <a:pt x="2051" y="1732"/>
                  </a:lnTo>
                  <a:lnTo>
                    <a:pt x="1959" y="1640"/>
                  </a:lnTo>
                  <a:close/>
                  <a:moveTo>
                    <a:pt x="1856" y="1079"/>
                  </a:moveTo>
                  <a:lnTo>
                    <a:pt x="151" y="2987"/>
                  </a:lnTo>
                  <a:lnTo>
                    <a:pt x="134" y="3007"/>
                  </a:lnTo>
                  <a:lnTo>
                    <a:pt x="123" y="3027"/>
                  </a:lnTo>
                  <a:lnTo>
                    <a:pt x="116" y="3050"/>
                  </a:lnTo>
                  <a:lnTo>
                    <a:pt x="113" y="3073"/>
                  </a:lnTo>
                  <a:lnTo>
                    <a:pt x="114" y="3096"/>
                  </a:lnTo>
                  <a:lnTo>
                    <a:pt x="120" y="3117"/>
                  </a:lnTo>
                  <a:lnTo>
                    <a:pt x="130" y="3136"/>
                  </a:lnTo>
                  <a:lnTo>
                    <a:pt x="145" y="3153"/>
                  </a:lnTo>
                  <a:lnTo>
                    <a:pt x="224" y="3232"/>
                  </a:lnTo>
                  <a:lnTo>
                    <a:pt x="241" y="3247"/>
                  </a:lnTo>
                  <a:lnTo>
                    <a:pt x="260" y="3256"/>
                  </a:lnTo>
                  <a:lnTo>
                    <a:pt x="281" y="3262"/>
                  </a:lnTo>
                  <a:lnTo>
                    <a:pt x="304" y="3264"/>
                  </a:lnTo>
                  <a:lnTo>
                    <a:pt x="327" y="3262"/>
                  </a:lnTo>
                  <a:lnTo>
                    <a:pt x="349" y="3255"/>
                  </a:lnTo>
                  <a:lnTo>
                    <a:pt x="369" y="3244"/>
                  </a:lnTo>
                  <a:lnTo>
                    <a:pt x="388" y="3228"/>
                  </a:lnTo>
                  <a:lnTo>
                    <a:pt x="1539" y="1939"/>
                  </a:lnTo>
                  <a:lnTo>
                    <a:pt x="1539" y="1939"/>
                  </a:lnTo>
                  <a:lnTo>
                    <a:pt x="1913" y="1520"/>
                  </a:lnTo>
                  <a:lnTo>
                    <a:pt x="1913" y="1520"/>
                  </a:lnTo>
                  <a:lnTo>
                    <a:pt x="2095" y="1318"/>
                  </a:lnTo>
                  <a:lnTo>
                    <a:pt x="2093" y="1315"/>
                  </a:lnTo>
                  <a:lnTo>
                    <a:pt x="1856" y="1079"/>
                  </a:lnTo>
                  <a:close/>
                  <a:moveTo>
                    <a:pt x="338" y="281"/>
                  </a:moveTo>
                  <a:lnTo>
                    <a:pt x="324" y="283"/>
                  </a:lnTo>
                  <a:lnTo>
                    <a:pt x="311" y="288"/>
                  </a:lnTo>
                  <a:lnTo>
                    <a:pt x="298" y="298"/>
                  </a:lnTo>
                  <a:lnTo>
                    <a:pt x="289" y="310"/>
                  </a:lnTo>
                  <a:lnTo>
                    <a:pt x="284" y="323"/>
                  </a:lnTo>
                  <a:lnTo>
                    <a:pt x="282" y="338"/>
                  </a:lnTo>
                  <a:lnTo>
                    <a:pt x="284" y="352"/>
                  </a:lnTo>
                  <a:lnTo>
                    <a:pt x="289" y="365"/>
                  </a:lnTo>
                  <a:lnTo>
                    <a:pt x="298" y="378"/>
                  </a:lnTo>
                  <a:lnTo>
                    <a:pt x="1255" y="1334"/>
                  </a:lnTo>
                  <a:lnTo>
                    <a:pt x="1267" y="1344"/>
                  </a:lnTo>
                  <a:lnTo>
                    <a:pt x="1281" y="1349"/>
                  </a:lnTo>
                  <a:lnTo>
                    <a:pt x="1295" y="1351"/>
                  </a:lnTo>
                  <a:lnTo>
                    <a:pt x="1310" y="1349"/>
                  </a:lnTo>
                  <a:lnTo>
                    <a:pt x="1323" y="1344"/>
                  </a:lnTo>
                  <a:lnTo>
                    <a:pt x="1335" y="1334"/>
                  </a:lnTo>
                  <a:lnTo>
                    <a:pt x="1344" y="1322"/>
                  </a:lnTo>
                  <a:lnTo>
                    <a:pt x="1349" y="1309"/>
                  </a:lnTo>
                  <a:lnTo>
                    <a:pt x="1352" y="1294"/>
                  </a:lnTo>
                  <a:lnTo>
                    <a:pt x="1349" y="1280"/>
                  </a:lnTo>
                  <a:lnTo>
                    <a:pt x="1344" y="1267"/>
                  </a:lnTo>
                  <a:lnTo>
                    <a:pt x="1335" y="1254"/>
                  </a:lnTo>
                  <a:lnTo>
                    <a:pt x="378" y="298"/>
                  </a:lnTo>
                  <a:lnTo>
                    <a:pt x="366" y="288"/>
                  </a:lnTo>
                  <a:lnTo>
                    <a:pt x="353" y="283"/>
                  </a:lnTo>
                  <a:lnTo>
                    <a:pt x="338" y="281"/>
                  </a:lnTo>
                  <a:close/>
                  <a:moveTo>
                    <a:pt x="365" y="0"/>
                  </a:moveTo>
                  <a:lnTo>
                    <a:pt x="398" y="0"/>
                  </a:lnTo>
                  <a:lnTo>
                    <a:pt x="430" y="4"/>
                  </a:lnTo>
                  <a:lnTo>
                    <a:pt x="460" y="14"/>
                  </a:lnTo>
                  <a:lnTo>
                    <a:pt x="490" y="27"/>
                  </a:lnTo>
                  <a:lnTo>
                    <a:pt x="518" y="44"/>
                  </a:lnTo>
                  <a:lnTo>
                    <a:pt x="543" y="67"/>
                  </a:lnTo>
                  <a:lnTo>
                    <a:pt x="1635" y="1158"/>
                  </a:lnTo>
                  <a:lnTo>
                    <a:pt x="1812" y="959"/>
                  </a:lnTo>
                  <a:lnTo>
                    <a:pt x="1813" y="959"/>
                  </a:lnTo>
                  <a:lnTo>
                    <a:pt x="1813" y="958"/>
                  </a:lnTo>
                  <a:lnTo>
                    <a:pt x="1814" y="958"/>
                  </a:lnTo>
                  <a:lnTo>
                    <a:pt x="1814" y="957"/>
                  </a:lnTo>
                  <a:lnTo>
                    <a:pt x="1841" y="927"/>
                  </a:lnTo>
                  <a:lnTo>
                    <a:pt x="1862" y="896"/>
                  </a:lnTo>
                  <a:lnTo>
                    <a:pt x="1879" y="864"/>
                  </a:lnTo>
                  <a:lnTo>
                    <a:pt x="1892" y="830"/>
                  </a:lnTo>
                  <a:lnTo>
                    <a:pt x="1899" y="796"/>
                  </a:lnTo>
                  <a:lnTo>
                    <a:pt x="1903" y="761"/>
                  </a:lnTo>
                  <a:lnTo>
                    <a:pt x="1901" y="727"/>
                  </a:lnTo>
                  <a:lnTo>
                    <a:pt x="1896" y="693"/>
                  </a:lnTo>
                  <a:lnTo>
                    <a:pt x="1886" y="661"/>
                  </a:lnTo>
                  <a:lnTo>
                    <a:pt x="1870" y="629"/>
                  </a:lnTo>
                  <a:lnTo>
                    <a:pt x="1851" y="599"/>
                  </a:lnTo>
                  <a:lnTo>
                    <a:pt x="1826" y="571"/>
                  </a:lnTo>
                  <a:lnTo>
                    <a:pt x="1785" y="531"/>
                  </a:lnTo>
                  <a:lnTo>
                    <a:pt x="1746" y="496"/>
                  </a:lnTo>
                  <a:lnTo>
                    <a:pt x="1708" y="467"/>
                  </a:lnTo>
                  <a:lnTo>
                    <a:pt x="1673" y="441"/>
                  </a:lnTo>
                  <a:lnTo>
                    <a:pt x="1637" y="419"/>
                  </a:lnTo>
                  <a:lnTo>
                    <a:pt x="1603" y="401"/>
                  </a:lnTo>
                  <a:lnTo>
                    <a:pt x="1568" y="386"/>
                  </a:lnTo>
                  <a:lnTo>
                    <a:pt x="1534" y="374"/>
                  </a:lnTo>
                  <a:lnTo>
                    <a:pt x="1499" y="365"/>
                  </a:lnTo>
                  <a:lnTo>
                    <a:pt x="1464" y="358"/>
                  </a:lnTo>
                  <a:lnTo>
                    <a:pt x="1428" y="354"/>
                  </a:lnTo>
                  <a:lnTo>
                    <a:pt x="1391" y="351"/>
                  </a:lnTo>
                  <a:lnTo>
                    <a:pt x="1352" y="349"/>
                  </a:lnTo>
                  <a:lnTo>
                    <a:pt x="1311" y="348"/>
                  </a:lnTo>
                  <a:lnTo>
                    <a:pt x="1267" y="348"/>
                  </a:lnTo>
                  <a:lnTo>
                    <a:pt x="1221" y="349"/>
                  </a:lnTo>
                  <a:lnTo>
                    <a:pt x="1150" y="349"/>
                  </a:lnTo>
                  <a:lnTo>
                    <a:pt x="1134" y="347"/>
                  </a:lnTo>
                  <a:lnTo>
                    <a:pt x="1120" y="341"/>
                  </a:lnTo>
                  <a:lnTo>
                    <a:pt x="1109" y="331"/>
                  </a:lnTo>
                  <a:lnTo>
                    <a:pt x="1100" y="318"/>
                  </a:lnTo>
                  <a:lnTo>
                    <a:pt x="1094" y="304"/>
                  </a:lnTo>
                  <a:lnTo>
                    <a:pt x="1093" y="288"/>
                  </a:lnTo>
                  <a:lnTo>
                    <a:pt x="1096" y="274"/>
                  </a:lnTo>
                  <a:lnTo>
                    <a:pt x="1103" y="260"/>
                  </a:lnTo>
                  <a:lnTo>
                    <a:pt x="1114" y="249"/>
                  </a:lnTo>
                  <a:lnTo>
                    <a:pt x="1127" y="241"/>
                  </a:lnTo>
                  <a:lnTo>
                    <a:pt x="1217" y="203"/>
                  </a:lnTo>
                  <a:lnTo>
                    <a:pt x="1303" y="169"/>
                  </a:lnTo>
                  <a:lnTo>
                    <a:pt x="1386" y="141"/>
                  </a:lnTo>
                  <a:lnTo>
                    <a:pt x="1467" y="116"/>
                  </a:lnTo>
                  <a:lnTo>
                    <a:pt x="1544" y="96"/>
                  </a:lnTo>
                  <a:lnTo>
                    <a:pt x="1619" y="79"/>
                  </a:lnTo>
                  <a:lnTo>
                    <a:pt x="1692" y="67"/>
                  </a:lnTo>
                  <a:lnTo>
                    <a:pt x="1763" y="60"/>
                  </a:lnTo>
                  <a:lnTo>
                    <a:pt x="1830" y="56"/>
                  </a:lnTo>
                  <a:lnTo>
                    <a:pt x="1898" y="57"/>
                  </a:lnTo>
                  <a:lnTo>
                    <a:pt x="1963" y="62"/>
                  </a:lnTo>
                  <a:lnTo>
                    <a:pt x="2027" y="71"/>
                  </a:lnTo>
                  <a:lnTo>
                    <a:pt x="2090" y="84"/>
                  </a:lnTo>
                  <a:lnTo>
                    <a:pt x="2152" y="102"/>
                  </a:lnTo>
                  <a:lnTo>
                    <a:pt x="2214" y="123"/>
                  </a:lnTo>
                  <a:lnTo>
                    <a:pt x="2275" y="150"/>
                  </a:lnTo>
                  <a:lnTo>
                    <a:pt x="2318" y="169"/>
                  </a:lnTo>
                  <a:lnTo>
                    <a:pt x="2355" y="190"/>
                  </a:lnTo>
                  <a:lnTo>
                    <a:pt x="2389" y="209"/>
                  </a:lnTo>
                  <a:lnTo>
                    <a:pt x="2421" y="230"/>
                  </a:lnTo>
                  <a:lnTo>
                    <a:pt x="2451" y="252"/>
                  </a:lnTo>
                  <a:lnTo>
                    <a:pt x="2480" y="275"/>
                  </a:lnTo>
                  <a:lnTo>
                    <a:pt x="2508" y="301"/>
                  </a:lnTo>
                  <a:lnTo>
                    <a:pt x="2538" y="328"/>
                  </a:lnTo>
                  <a:lnTo>
                    <a:pt x="2570" y="359"/>
                  </a:lnTo>
                  <a:lnTo>
                    <a:pt x="2605" y="394"/>
                  </a:lnTo>
                  <a:lnTo>
                    <a:pt x="2810" y="599"/>
                  </a:lnTo>
                  <a:lnTo>
                    <a:pt x="2837" y="631"/>
                  </a:lnTo>
                  <a:lnTo>
                    <a:pt x="2862" y="665"/>
                  </a:lnTo>
                  <a:lnTo>
                    <a:pt x="2884" y="701"/>
                  </a:lnTo>
                  <a:lnTo>
                    <a:pt x="2900" y="740"/>
                  </a:lnTo>
                  <a:lnTo>
                    <a:pt x="2912" y="778"/>
                  </a:lnTo>
                  <a:lnTo>
                    <a:pt x="2920" y="818"/>
                  </a:lnTo>
                  <a:lnTo>
                    <a:pt x="2924" y="850"/>
                  </a:lnTo>
                  <a:lnTo>
                    <a:pt x="2926" y="876"/>
                  </a:lnTo>
                  <a:lnTo>
                    <a:pt x="2927" y="898"/>
                  </a:lnTo>
                  <a:lnTo>
                    <a:pt x="2927" y="915"/>
                  </a:lnTo>
                  <a:lnTo>
                    <a:pt x="2928" y="928"/>
                  </a:lnTo>
                  <a:lnTo>
                    <a:pt x="2930" y="939"/>
                  </a:lnTo>
                  <a:lnTo>
                    <a:pt x="2933" y="950"/>
                  </a:lnTo>
                  <a:lnTo>
                    <a:pt x="2938" y="960"/>
                  </a:lnTo>
                  <a:lnTo>
                    <a:pt x="2945" y="971"/>
                  </a:lnTo>
                  <a:lnTo>
                    <a:pt x="2955" y="983"/>
                  </a:lnTo>
                  <a:lnTo>
                    <a:pt x="2969" y="997"/>
                  </a:lnTo>
                  <a:lnTo>
                    <a:pt x="2985" y="984"/>
                  </a:lnTo>
                  <a:lnTo>
                    <a:pt x="3005" y="973"/>
                  </a:lnTo>
                  <a:lnTo>
                    <a:pt x="3025" y="967"/>
                  </a:lnTo>
                  <a:lnTo>
                    <a:pt x="3048" y="965"/>
                  </a:lnTo>
                  <a:lnTo>
                    <a:pt x="3050" y="965"/>
                  </a:lnTo>
                  <a:lnTo>
                    <a:pt x="3071" y="967"/>
                  </a:lnTo>
                  <a:lnTo>
                    <a:pt x="3093" y="973"/>
                  </a:lnTo>
                  <a:lnTo>
                    <a:pt x="3111" y="984"/>
                  </a:lnTo>
                  <a:lnTo>
                    <a:pt x="3129" y="998"/>
                  </a:lnTo>
                  <a:lnTo>
                    <a:pt x="3328" y="1197"/>
                  </a:lnTo>
                  <a:lnTo>
                    <a:pt x="3345" y="1217"/>
                  </a:lnTo>
                  <a:lnTo>
                    <a:pt x="3359" y="1240"/>
                  </a:lnTo>
                  <a:lnTo>
                    <a:pt x="3370" y="1265"/>
                  </a:lnTo>
                  <a:lnTo>
                    <a:pt x="3376" y="1290"/>
                  </a:lnTo>
                  <a:lnTo>
                    <a:pt x="3378" y="1317"/>
                  </a:lnTo>
                  <a:lnTo>
                    <a:pt x="3376" y="1344"/>
                  </a:lnTo>
                  <a:lnTo>
                    <a:pt x="3370" y="1369"/>
                  </a:lnTo>
                  <a:lnTo>
                    <a:pt x="3359" y="1393"/>
                  </a:lnTo>
                  <a:lnTo>
                    <a:pt x="3345" y="1415"/>
                  </a:lnTo>
                  <a:lnTo>
                    <a:pt x="3328" y="1436"/>
                  </a:lnTo>
                  <a:lnTo>
                    <a:pt x="2930" y="1834"/>
                  </a:lnTo>
                  <a:lnTo>
                    <a:pt x="2909" y="1851"/>
                  </a:lnTo>
                  <a:lnTo>
                    <a:pt x="2887" y="1865"/>
                  </a:lnTo>
                  <a:lnTo>
                    <a:pt x="2863" y="1875"/>
                  </a:lnTo>
                  <a:lnTo>
                    <a:pt x="2837" y="1881"/>
                  </a:lnTo>
                  <a:lnTo>
                    <a:pt x="2811" y="1883"/>
                  </a:lnTo>
                  <a:lnTo>
                    <a:pt x="2784" y="1881"/>
                  </a:lnTo>
                  <a:lnTo>
                    <a:pt x="2758" y="1875"/>
                  </a:lnTo>
                  <a:lnTo>
                    <a:pt x="2734" y="1865"/>
                  </a:lnTo>
                  <a:lnTo>
                    <a:pt x="2711" y="1851"/>
                  </a:lnTo>
                  <a:lnTo>
                    <a:pt x="2691" y="1834"/>
                  </a:lnTo>
                  <a:lnTo>
                    <a:pt x="2492" y="1635"/>
                  </a:lnTo>
                  <a:lnTo>
                    <a:pt x="2477" y="1616"/>
                  </a:lnTo>
                  <a:lnTo>
                    <a:pt x="2466" y="1596"/>
                  </a:lnTo>
                  <a:lnTo>
                    <a:pt x="2460" y="1573"/>
                  </a:lnTo>
                  <a:lnTo>
                    <a:pt x="2458" y="1550"/>
                  </a:lnTo>
                  <a:lnTo>
                    <a:pt x="2461" y="1528"/>
                  </a:lnTo>
                  <a:lnTo>
                    <a:pt x="2468" y="1508"/>
                  </a:lnTo>
                  <a:lnTo>
                    <a:pt x="2480" y="1489"/>
                  </a:lnTo>
                  <a:lnTo>
                    <a:pt x="2494" y="1474"/>
                  </a:lnTo>
                  <a:lnTo>
                    <a:pt x="2479" y="1460"/>
                  </a:lnTo>
                  <a:lnTo>
                    <a:pt x="2466" y="1451"/>
                  </a:lnTo>
                  <a:lnTo>
                    <a:pt x="2455" y="1444"/>
                  </a:lnTo>
                  <a:lnTo>
                    <a:pt x="2445" y="1439"/>
                  </a:lnTo>
                  <a:lnTo>
                    <a:pt x="2433" y="1436"/>
                  </a:lnTo>
                  <a:lnTo>
                    <a:pt x="2422" y="1434"/>
                  </a:lnTo>
                  <a:lnTo>
                    <a:pt x="2409" y="1433"/>
                  </a:lnTo>
                  <a:lnTo>
                    <a:pt x="2392" y="1432"/>
                  </a:lnTo>
                  <a:lnTo>
                    <a:pt x="2370" y="1432"/>
                  </a:lnTo>
                  <a:lnTo>
                    <a:pt x="2343" y="1430"/>
                  </a:lnTo>
                  <a:lnTo>
                    <a:pt x="2312" y="1427"/>
                  </a:lnTo>
                  <a:lnTo>
                    <a:pt x="2269" y="1417"/>
                  </a:lnTo>
                  <a:lnTo>
                    <a:pt x="2227" y="1403"/>
                  </a:lnTo>
                  <a:lnTo>
                    <a:pt x="2186" y="1385"/>
                  </a:lnTo>
                  <a:lnTo>
                    <a:pt x="2033" y="1556"/>
                  </a:lnTo>
                  <a:lnTo>
                    <a:pt x="2171" y="1692"/>
                  </a:lnTo>
                  <a:lnTo>
                    <a:pt x="2180" y="1703"/>
                  </a:lnTo>
                  <a:lnTo>
                    <a:pt x="2185" y="1717"/>
                  </a:lnTo>
                  <a:lnTo>
                    <a:pt x="2187" y="1732"/>
                  </a:lnTo>
                  <a:lnTo>
                    <a:pt x="2185" y="1747"/>
                  </a:lnTo>
                  <a:lnTo>
                    <a:pt x="2180" y="1760"/>
                  </a:lnTo>
                  <a:lnTo>
                    <a:pt x="2171" y="1772"/>
                  </a:lnTo>
                  <a:lnTo>
                    <a:pt x="2092" y="1851"/>
                  </a:lnTo>
                  <a:lnTo>
                    <a:pt x="3045" y="2805"/>
                  </a:lnTo>
                  <a:lnTo>
                    <a:pt x="2794" y="3032"/>
                  </a:lnTo>
                  <a:lnTo>
                    <a:pt x="1853" y="2090"/>
                  </a:lnTo>
                  <a:lnTo>
                    <a:pt x="1774" y="2169"/>
                  </a:lnTo>
                  <a:lnTo>
                    <a:pt x="1762" y="2178"/>
                  </a:lnTo>
                  <a:lnTo>
                    <a:pt x="1748" y="2183"/>
                  </a:lnTo>
                  <a:lnTo>
                    <a:pt x="1734" y="2185"/>
                  </a:lnTo>
                  <a:lnTo>
                    <a:pt x="1720" y="2183"/>
                  </a:lnTo>
                  <a:lnTo>
                    <a:pt x="1706" y="2178"/>
                  </a:lnTo>
                  <a:lnTo>
                    <a:pt x="1694" y="2169"/>
                  </a:lnTo>
                  <a:lnTo>
                    <a:pt x="1583" y="2058"/>
                  </a:lnTo>
                  <a:lnTo>
                    <a:pt x="470" y="3305"/>
                  </a:lnTo>
                  <a:lnTo>
                    <a:pt x="441" y="3330"/>
                  </a:lnTo>
                  <a:lnTo>
                    <a:pt x="410" y="3350"/>
                  </a:lnTo>
                  <a:lnTo>
                    <a:pt x="376" y="3365"/>
                  </a:lnTo>
                  <a:lnTo>
                    <a:pt x="341" y="3374"/>
                  </a:lnTo>
                  <a:lnTo>
                    <a:pt x="306" y="3377"/>
                  </a:lnTo>
                  <a:lnTo>
                    <a:pt x="301" y="3377"/>
                  </a:lnTo>
                  <a:lnTo>
                    <a:pt x="266" y="3374"/>
                  </a:lnTo>
                  <a:lnTo>
                    <a:pt x="232" y="3367"/>
                  </a:lnTo>
                  <a:lnTo>
                    <a:pt x="200" y="3353"/>
                  </a:lnTo>
                  <a:lnTo>
                    <a:pt x="171" y="3335"/>
                  </a:lnTo>
                  <a:lnTo>
                    <a:pt x="145" y="3312"/>
                  </a:lnTo>
                  <a:lnTo>
                    <a:pt x="65" y="3232"/>
                  </a:lnTo>
                  <a:lnTo>
                    <a:pt x="45" y="3210"/>
                  </a:lnTo>
                  <a:lnTo>
                    <a:pt x="29" y="3185"/>
                  </a:lnTo>
                  <a:lnTo>
                    <a:pt x="15" y="3159"/>
                  </a:lnTo>
                  <a:lnTo>
                    <a:pt x="7" y="3131"/>
                  </a:lnTo>
                  <a:lnTo>
                    <a:pt x="1" y="3101"/>
                  </a:lnTo>
                  <a:lnTo>
                    <a:pt x="0" y="3071"/>
                  </a:lnTo>
                  <a:lnTo>
                    <a:pt x="3" y="3036"/>
                  </a:lnTo>
                  <a:lnTo>
                    <a:pt x="12" y="3001"/>
                  </a:lnTo>
                  <a:lnTo>
                    <a:pt x="27" y="2968"/>
                  </a:lnTo>
                  <a:lnTo>
                    <a:pt x="45" y="2937"/>
                  </a:lnTo>
                  <a:lnTo>
                    <a:pt x="70" y="2909"/>
                  </a:lnTo>
                  <a:lnTo>
                    <a:pt x="1185" y="1661"/>
                  </a:lnTo>
                  <a:lnTo>
                    <a:pt x="68" y="543"/>
                  </a:lnTo>
                  <a:lnTo>
                    <a:pt x="45" y="517"/>
                  </a:lnTo>
                  <a:lnTo>
                    <a:pt x="28" y="489"/>
                  </a:lnTo>
                  <a:lnTo>
                    <a:pt x="14" y="460"/>
                  </a:lnTo>
                  <a:lnTo>
                    <a:pt x="5" y="429"/>
                  </a:lnTo>
                  <a:lnTo>
                    <a:pt x="1" y="397"/>
                  </a:lnTo>
                  <a:lnTo>
                    <a:pt x="1" y="364"/>
                  </a:lnTo>
                  <a:lnTo>
                    <a:pt x="5" y="332"/>
                  </a:lnTo>
                  <a:lnTo>
                    <a:pt x="14" y="302"/>
                  </a:lnTo>
                  <a:lnTo>
                    <a:pt x="28" y="272"/>
                  </a:lnTo>
                  <a:lnTo>
                    <a:pt x="45" y="244"/>
                  </a:lnTo>
                  <a:lnTo>
                    <a:pt x="68" y="219"/>
                  </a:lnTo>
                  <a:lnTo>
                    <a:pt x="219" y="67"/>
                  </a:lnTo>
                  <a:lnTo>
                    <a:pt x="245" y="44"/>
                  </a:lnTo>
                  <a:lnTo>
                    <a:pt x="273" y="27"/>
                  </a:lnTo>
                  <a:lnTo>
                    <a:pt x="303" y="14"/>
                  </a:lnTo>
                  <a:lnTo>
                    <a:pt x="333" y="4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66"/>
            <p:cNvSpPr>
              <a:spLocks/>
            </p:cNvSpPr>
            <p:nvPr/>
          </p:nvSpPr>
          <p:spPr bwMode="auto">
            <a:xfrm>
              <a:off x="7704138" y="2403475"/>
              <a:ext cx="90488" cy="88900"/>
            </a:xfrm>
            <a:custGeom>
              <a:avLst/>
              <a:gdLst>
                <a:gd name="T0" fmla="*/ 269 w 511"/>
                <a:gd name="T1" fmla="*/ 0 h 501"/>
                <a:gd name="T2" fmla="*/ 450 w 511"/>
                <a:gd name="T3" fmla="*/ 123 h 501"/>
                <a:gd name="T4" fmla="*/ 462 w 511"/>
                <a:gd name="T5" fmla="*/ 133 h 501"/>
                <a:gd name="T6" fmla="*/ 470 w 511"/>
                <a:gd name="T7" fmla="*/ 146 h 501"/>
                <a:gd name="T8" fmla="*/ 475 w 511"/>
                <a:gd name="T9" fmla="*/ 162 h 501"/>
                <a:gd name="T10" fmla="*/ 511 w 511"/>
                <a:gd name="T11" fmla="*/ 437 h 501"/>
                <a:gd name="T12" fmla="*/ 511 w 511"/>
                <a:gd name="T13" fmla="*/ 455 h 501"/>
                <a:gd name="T14" fmla="*/ 506 w 511"/>
                <a:gd name="T15" fmla="*/ 470 h 501"/>
                <a:gd name="T16" fmla="*/ 495 w 511"/>
                <a:gd name="T17" fmla="*/ 485 h 501"/>
                <a:gd name="T18" fmla="*/ 484 w 511"/>
                <a:gd name="T19" fmla="*/ 494 h 501"/>
                <a:gd name="T20" fmla="*/ 470 w 511"/>
                <a:gd name="T21" fmla="*/ 499 h 501"/>
                <a:gd name="T22" fmla="*/ 455 w 511"/>
                <a:gd name="T23" fmla="*/ 501 h 501"/>
                <a:gd name="T24" fmla="*/ 448 w 511"/>
                <a:gd name="T25" fmla="*/ 501 h 501"/>
                <a:gd name="T26" fmla="*/ 177 w 511"/>
                <a:gd name="T27" fmla="*/ 467 h 501"/>
                <a:gd name="T28" fmla="*/ 161 w 511"/>
                <a:gd name="T29" fmla="*/ 463 h 501"/>
                <a:gd name="T30" fmla="*/ 148 w 511"/>
                <a:gd name="T31" fmla="*/ 455 h 501"/>
                <a:gd name="T32" fmla="*/ 137 w 511"/>
                <a:gd name="T33" fmla="*/ 443 h 501"/>
                <a:gd name="T34" fmla="*/ 0 w 511"/>
                <a:gd name="T35" fmla="*/ 244 h 501"/>
                <a:gd name="T36" fmla="*/ 269 w 511"/>
                <a:gd name="T37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1" h="501">
                  <a:moveTo>
                    <a:pt x="269" y="0"/>
                  </a:moveTo>
                  <a:lnTo>
                    <a:pt x="450" y="123"/>
                  </a:lnTo>
                  <a:lnTo>
                    <a:pt x="462" y="133"/>
                  </a:lnTo>
                  <a:lnTo>
                    <a:pt x="470" y="146"/>
                  </a:lnTo>
                  <a:lnTo>
                    <a:pt x="475" y="162"/>
                  </a:lnTo>
                  <a:lnTo>
                    <a:pt x="511" y="437"/>
                  </a:lnTo>
                  <a:lnTo>
                    <a:pt x="511" y="455"/>
                  </a:lnTo>
                  <a:lnTo>
                    <a:pt x="506" y="470"/>
                  </a:lnTo>
                  <a:lnTo>
                    <a:pt x="495" y="485"/>
                  </a:lnTo>
                  <a:lnTo>
                    <a:pt x="484" y="494"/>
                  </a:lnTo>
                  <a:lnTo>
                    <a:pt x="470" y="499"/>
                  </a:lnTo>
                  <a:lnTo>
                    <a:pt x="455" y="501"/>
                  </a:lnTo>
                  <a:lnTo>
                    <a:pt x="448" y="501"/>
                  </a:lnTo>
                  <a:lnTo>
                    <a:pt x="177" y="467"/>
                  </a:lnTo>
                  <a:lnTo>
                    <a:pt x="161" y="463"/>
                  </a:lnTo>
                  <a:lnTo>
                    <a:pt x="148" y="455"/>
                  </a:lnTo>
                  <a:lnTo>
                    <a:pt x="137" y="443"/>
                  </a:lnTo>
                  <a:lnTo>
                    <a:pt x="0" y="24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7" name="Group 946"/>
          <p:cNvGrpSpPr/>
          <p:nvPr/>
        </p:nvGrpSpPr>
        <p:grpSpPr>
          <a:xfrm>
            <a:off x="8280884" y="1895645"/>
            <a:ext cx="298450" cy="596900"/>
            <a:chOff x="8223250" y="1895475"/>
            <a:chExt cx="2984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371"/>
            <p:cNvSpPr>
              <a:spLocks noEditPoints="1"/>
            </p:cNvSpPr>
            <p:nvPr/>
          </p:nvSpPr>
          <p:spPr bwMode="auto">
            <a:xfrm>
              <a:off x="8223250" y="1895475"/>
              <a:ext cx="298450" cy="398463"/>
            </a:xfrm>
            <a:custGeom>
              <a:avLst/>
              <a:gdLst>
                <a:gd name="T0" fmla="*/ 817 w 1692"/>
                <a:gd name="T1" fmla="*/ 116 h 2254"/>
                <a:gd name="T2" fmla="*/ 706 w 1692"/>
                <a:gd name="T3" fmla="*/ 203 h 2254"/>
                <a:gd name="T4" fmla="*/ 498 w 1692"/>
                <a:gd name="T5" fmla="*/ 433 h 2254"/>
                <a:gd name="T6" fmla="*/ 333 w 1692"/>
                <a:gd name="T7" fmla="*/ 691 h 2254"/>
                <a:gd name="T8" fmla="*/ 212 w 1692"/>
                <a:gd name="T9" fmla="*/ 971 h 2254"/>
                <a:gd name="T10" fmla="*/ 138 w 1692"/>
                <a:gd name="T11" fmla="*/ 1270 h 2254"/>
                <a:gd name="T12" fmla="*/ 113 w 1692"/>
                <a:gd name="T13" fmla="*/ 1579 h 2254"/>
                <a:gd name="T14" fmla="*/ 124 w 1692"/>
                <a:gd name="T15" fmla="*/ 1782 h 2254"/>
                <a:gd name="T16" fmla="*/ 177 w 1692"/>
                <a:gd name="T17" fmla="*/ 1867 h 2254"/>
                <a:gd name="T18" fmla="*/ 266 w 1692"/>
                <a:gd name="T19" fmla="*/ 1920 h 2254"/>
                <a:gd name="T20" fmla="*/ 591 w 1692"/>
                <a:gd name="T21" fmla="*/ 2006 h 2254"/>
                <a:gd name="T22" fmla="*/ 679 w 1692"/>
                <a:gd name="T23" fmla="*/ 1788 h 2254"/>
                <a:gd name="T24" fmla="*/ 806 w 1692"/>
                <a:gd name="T25" fmla="*/ 1650 h 2254"/>
                <a:gd name="T26" fmla="*/ 846 w 1692"/>
                <a:gd name="T27" fmla="*/ 1634 h 2254"/>
                <a:gd name="T28" fmla="*/ 886 w 1692"/>
                <a:gd name="T29" fmla="*/ 1650 h 2254"/>
                <a:gd name="T30" fmla="*/ 1013 w 1692"/>
                <a:gd name="T31" fmla="*/ 1788 h 2254"/>
                <a:gd name="T32" fmla="*/ 1101 w 1692"/>
                <a:gd name="T33" fmla="*/ 2006 h 2254"/>
                <a:gd name="T34" fmla="*/ 1539 w 1692"/>
                <a:gd name="T35" fmla="*/ 1886 h 2254"/>
                <a:gd name="T36" fmla="*/ 1572 w 1692"/>
                <a:gd name="T37" fmla="*/ 1859 h 2254"/>
                <a:gd name="T38" fmla="*/ 1579 w 1692"/>
                <a:gd name="T39" fmla="*/ 1579 h 2254"/>
                <a:gd name="T40" fmla="*/ 1554 w 1692"/>
                <a:gd name="T41" fmla="*/ 1270 h 2254"/>
                <a:gd name="T42" fmla="*/ 1480 w 1692"/>
                <a:gd name="T43" fmla="*/ 971 h 2254"/>
                <a:gd name="T44" fmla="*/ 1359 w 1692"/>
                <a:gd name="T45" fmla="*/ 691 h 2254"/>
                <a:gd name="T46" fmla="*/ 1194 w 1692"/>
                <a:gd name="T47" fmla="*/ 433 h 2254"/>
                <a:gd name="T48" fmla="*/ 986 w 1692"/>
                <a:gd name="T49" fmla="*/ 203 h 2254"/>
                <a:gd name="T50" fmla="*/ 875 w 1692"/>
                <a:gd name="T51" fmla="*/ 116 h 2254"/>
                <a:gd name="T52" fmla="*/ 862 w 1692"/>
                <a:gd name="T53" fmla="*/ 0 h 2254"/>
                <a:gd name="T54" fmla="*/ 955 w 1692"/>
                <a:gd name="T55" fmla="*/ 29 h 2254"/>
                <a:gd name="T56" fmla="*/ 1059 w 1692"/>
                <a:gd name="T57" fmla="*/ 117 h 2254"/>
                <a:gd name="T58" fmla="*/ 1267 w 1692"/>
                <a:gd name="T59" fmla="*/ 345 h 2254"/>
                <a:gd name="T60" fmla="*/ 1437 w 1692"/>
                <a:gd name="T61" fmla="*/ 599 h 2254"/>
                <a:gd name="T62" fmla="*/ 1565 w 1692"/>
                <a:gd name="T63" fmla="*/ 876 h 2254"/>
                <a:gd name="T64" fmla="*/ 1650 w 1692"/>
                <a:gd name="T65" fmla="*/ 1169 h 2254"/>
                <a:gd name="T66" fmla="*/ 1689 w 1692"/>
                <a:gd name="T67" fmla="*/ 1475 h 2254"/>
                <a:gd name="T68" fmla="*/ 1690 w 1692"/>
                <a:gd name="T69" fmla="*/ 1859 h 2254"/>
                <a:gd name="T70" fmla="*/ 1659 w 1692"/>
                <a:gd name="T71" fmla="*/ 1933 h 2254"/>
                <a:gd name="T72" fmla="*/ 1598 w 1692"/>
                <a:gd name="T73" fmla="*/ 1983 h 2254"/>
                <a:gd name="T74" fmla="*/ 1209 w 1692"/>
                <a:gd name="T75" fmla="*/ 2099 h 2254"/>
                <a:gd name="T76" fmla="*/ 1015 w 1692"/>
                <a:gd name="T77" fmla="*/ 2254 h 2254"/>
                <a:gd name="T78" fmla="*/ 579 w 1692"/>
                <a:gd name="T79" fmla="*/ 2119 h 2254"/>
                <a:gd name="T80" fmla="*/ 234 w 1692"/>
                <a:gd name="T81" fmla="*/ 2027 h 2254"/>
                <a:gd name="T82" fmla="*/ 121 w 1692"/>
                <a:gd name="T83" fmla="*/ 1969 h 2254"/>
                <a:gd name="T84" fmla="*/ 42 w 1692"/>
                <a:gd name="T85" fmla="*/ 1876 h 2254"/>
                <a:gd name="T86" fmla="*/ 3 w 1692"/>
                <a:gd name="T87" fmla="*/ 1757 h 2254"/>
                <a:gd name="T88" fmla="*/ 3 w 1692"/>
                <a:gd name="T89" fmla="*/ 1475 h 2254"/>
                <a:gd name="T90" fmla="*/ 42 w 1692"/>
                <a:gd name="T91" fmla="*/ 1169 h 2254"/>
                <a:gd name="T92" fmla="*/ 127 w 1692"/>
                <a:gd name="T93" fmla="*/ 876 h 2254"/>
                <a:gd name="T94" fmla="*/ 255 w 1692"/>
                <a:gd name="T95" fmla="*/ 599 h 2254"/>
                <a:gd name="T96" fmla="*/ 425 w 1692"/>
                <a:gd name="T97" fmla="*/ 345 h 2254"/>
                <a:gd name="T98" fmla="*/ 633 w 1692"/>
                <a:gd name="T99" fmla="*/ 117 h 2254"/>
                <a:gd name="T100" fmla="*/ 766 w 1692"/>
                <a:gd name="T101" fmla="*/ 14 h 2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92" h="2254">
                  <a:moveTo>
                    <a:pt x="855" y="112"/>
                  </a:moveTo>
                  <a:lnTo>
                    <a:pt x="836" y="112"/>
                  </a:lnTo>
                  <a:lnTo>
                    <a:pt x="817" y="116"/>
                  </a:lnTo>
                  <a:lnTo>
                    <a:pt x="799" y="123"/>
                  </a:lnTo>
                  <a:lnTo>
                    <a:pt x="783" y="134"/>
                  </a:lnTo>
                  <a:lnTo>
                    <a:pt x="706" y="203"/>
                  </a:lnTo>
                  <a:lnTo>
                    <a:pt x="632" y="277"/>
                  </a:lnTo>
                  <a:lnTo>
                    <a:pt x="563" y="353"/>
                  </a:lnTo>
                  <a:lnTo>
                    <a:pt x="498" y="433"/>
                  </a:lnTo>
                  <a:lnTo>
                    <a:pt x="439" y="517"/>
                  </a:lnTo>
                  <a:lnTo>
                    <a:pt x="384" y="602"/>
                  </a:lnTo>
                  <a:lnTo>
                    <a:pt x="333" y="691"/>
                  </a:lnTo>
                  <a:lnTo>
                    <a:pt x="288" y="782"/>
                  </a:lnTo>
                  <a:lnTo>
                    <a:pt x="248" y="876"/>
                  </a:lnTo>
                  <a:lnTo>
                    <a:pt x="212" y="971"/>
                  </a:lnTo>
                  <a:lnTo>
                    <a:pt x="183" y="1070"/>
                  </a:lnTo>
                  <a:lnTo>
                    <a:pt x="158" y="1168"/>
                  </a:lnTo>
                  <a:lnTo>
                    <a:pt x="138" y="1270"/>
                  </a:lnTo>
                  <a:lnTo>
                    <a:pt x="124" y="1371"/>
                  </a:lnTo>
                  <a:lnTo>
                    <a:pt x="116" y="1475"/>
                  </a:lnTo>
                  <a:lnTo>
                    <a:pt x="113" y="1579"/>
                  </a:lnTo>
                  <a:lnTo>
                    <a:pt x="113" y="1714"/>
                  </a:lnTo>
                  <a:lnTo>
                    <a:pt x="116" y="1749"/>
                  </a:lnTo>
                  <a:lnTo>
                    <a:pt x="124" y="1782"/>
                  </a:lnTo>
                  <a:lnTo>
                    <a:pt x="137" y="1814"/>
                  </a:lnTo>
                  <a:lnTo>
                    <a:pt x="155" y="1842"/>
                  </a:lnTo>
                  <a:lnTo>
                    <a:pt x="177" y="1867"/>
                  </a:lnTo>
                  <a:lnTo>
                    <a:pt x="203" y="1889"/>
                  </a:lnTo>
                  <a:lnTo>
                    <a:pt x="233" y="1906"/>
                  </a:lnTo>
                  <a:lnTo>
                    <a:pt x="266" y="1920"/>
                  </a:lnTo>
                  <a:lnTo>
                    <a:pt x="420" y="1966"/>
                  </a:lnTo>
                  <a:lnTo>
                    <a:pt x="505" y="1988"/>
                  </a:lnTo>
                  <a:lnTo>
                    <a:pt x="591" y="2006"/>
                  </a:lnTo>
                  <a:lnTo>
                    <a:pt x="677" y="2019"/>
                  </a:lnTo>
                  <a:lnTo>
                    <a:pt x="677" y="1803"/>
                  </a:lnTo>
                  <a:lnTo>
                    <a:pt x="679" y="1788"/>
                  </a:lnTo>
                  <a:lnTo>
                    <a:pt x="684" y="1775"/>
                  </a:lnTo>
                  <a:lnTo>
                    <a:pt x="693" y="1763"/>
                  </a:lnTo>
                  <a:lnTo>
                    <a:pt x="806" y="1650"/>
                  </a:lnTo>
                  <a:lnTo>
                    <a:pt x="818" y="1641"/>
                  </a:lnTo>
                  <a:lnTo>
                    <a:pt x="832" y="1636"/>
                  </a:lnTo>
                  <a:lnTo>
                    <a:pt x="846" y="1634"/>
                  </a:lnTo>
                  <a:lnTo>
                    <a:pt x="860" y="1636"/>
                  </a:lnTo>
                  <a:lnTo>
                    <a:pt x="874" y="1641"/>
                  </a:lnTo>
                  <a:lnTo>
                    <a:pt x="886" y="1650"/>
                  </a:lnTo>
                  <a:lnTo>
                    <a:pt x="999" y="1763"/>
                  </a:lnTo>
                  <a:lnTo>
                    <a:pt x="1008" y="1775"/>
                  </a:lnTo>
                  <a:lnTo>
                    <a:pt x="1013" y="1788"/>
                  </a:lnTo>
                  <a:lnTo>
                    <a:pt x="1015" y="1803"/>
                  </a:lnTo>
                  <a:lnTo>
                    <a:pt x="1015" y="2019"/>
                  </a:lnTo>
                  <a:lnTo>
                    <a:pt x="1101" y="2006"/>
                  </a:lnTo>
                  <a:lnTo>
                    <a:pt x="1187" y="1988"/>
                  </a:lnTo>
                  <a:lnTo>
                    <a:pt x="1272" y="1966"/>
                  </a:lnTo>
                  <a:lnTo>
                    <a:pt x="1539" y="1886"/>
                  </a:lnTo>
                  <a:lnTo>
                    <a:pt x="1553" y="1880"/>
                  </a:lnTo>
                  <a:lnTo>
                    <a:pt x="1564" y="1870"/>
                  </a:lnTo>
                  <a:lnTo>
                    <a:pt x="1572" y="1859"/>
                  </a:lnTo>
                  <a:lnTo>
                    <a:pt x="1577" y="1846"/>
                  </a:lnTo>
                  <a:lnTo>
                    <a:pt x="1579" y="1832"/>
                  </a:lnTo>
                  <a:lnTo>
                    <a:pt x="1579" y="1579"/>
                  </a:lnTo>
                  <a:lnTo>
                    <a:pt x="1576" y="1475"/>
                  </a:lnTo>
                  <a:lnTo>
                    <a:pt x="1568" y="1371"/>
                  </a:lnTo>
                  <a:lnTo>
                    <a:pt x="1554" y="1270"/>
                  </a:lnTo>
                  <a:lnTo>
                    <a:pt x="1534" y="1168"/>
                  </a:lnTo>
                  <a:lnTo>
                    <a:pt x="1509" y="1070"/>
                  </a:lnTo>
                  <a:lnTo>
                    <a:pt x="1480" y="971"/>
                  </a:lnTo>
                  <a:lnTo>
                    <a:pt x="1444" y="876"/>
                  </a:lnTo>
                  <a:lnTo>
                    <a:pt x="1404" y="782"/>
                  </a:lnTo>
                  <a:lnTo>
                    <a:pt x="1359" y="691"/>
                  </a:lnTo>
                  <a:lnTo>
                    <a:pt x="1308" y="602"/>
                  </a:lnTo>
                  <a:lnTo>
                    <a:pt x="1253" y="516"/>
                  </a:lnTo>
                  <a:lnTo>
                    <a:pt x="1194" y="433"/>
                  </a:lnTo>
                  <a:lnTo>
                    <a:pt x="1129" y="353"/>
                  </a:lnTo>
                  <a:lnTo>
                    <a:pt x="1060" y="277"/>
                  </a:lnTo>
                  <a:lnTo>
                    <a:pt x="986" y="203"/>
                  </a:lnTo>
                  <a:lnTo>
                    <a:pt x="909" y="133"/>
                  </a:lnTo>
                  <a:lnTo>
                    <a:pt x="893" y="123"/>
                  </a:lnTo>
                  <a:lnTo>
                    <a:pt x="875" y="116"/>
                  </a:lnTo>
                  <a:lnTo>
                    <a:pt x="855" y="112"/>
                  </a:lnTo>
                  <a:close/>
                  <a:moveTo>
                    <a:pt x="830" y="0"/>
                  </a:moveTo>
                  <a:lnTo>
                    <a:pt x="862" y="0"/>
                  </a:lnTo>
                  <a:lnTo>
                    <a:pt x="894" y="5"/>
                  </a:lnTo>
                  <a:lnTo>
                    <a:pt x="926" y="14"/>
                  </a:lnTo>
                  <a:lnTo>
                    <a:pt x="955" y="29"/>
                  </a:lnTo>
                  <a:lnTo>
                    <a:pt x="981" y="48"/>
                  </a:lnTo>
                  <a:lnTo>
                    <a:pt x="982" y="48"/>
                  </a:lnTo>
                  <a:lnTo>
                    <a:pt x="1059" y="117"/>
                  </a:lnTo>
                  <a:lnTo>
                    <a:pt x="1133" y="190"/>
                  </a:lnTo>
                  <a:lnTo>
                    <a:pt x="1203" y="266"/>
                  </a:lnTo>
                  <a:lnTo>
                    <a:pt x="1267" y="345"/>
                  </a:lnTo>
                  <a:lnTo>
                    <a:pt x="1328" y="427"/>
                  </a:lnTo>
                  <a:lnTo>
                    <a:pt x="1385" y="512"/>
                  </a:lnTo>
                  <a:lnTo>
                    <a:pt x="1437" y="599"/>
                  </a:lnTo>
                  <a:lnTo>
                    <a:pt x="1484" y="689"/>
                  </a:lnTo>
                  <a:lnTo>
                    <a:pt x="1527" y="781"/>
                  </a:lnTo>
                  <a:lnTo>
                    <a:pt x="1565" y="876"/>
                  </a:lnTo>
                  <a:lnTo>
                    <a:pt x="1599" y="971"/>
                  </a:lnTo>
                  <a:lnTo>
                    <a:pt x="1626" y="1070"/>
                  </a:lnTo>
                  <a:lnTo>
                    <a:pt x="1650" y="1169"/>
                  </a:lnTo>
                  <a:lnTo>
                    <a:pt x="1668" y="1270"/>
                  </a:lnTo>
                  <a:lnTo>
                    <a:pt x="1682" y="1372"/>
                  </a:lnTo>
                  <a:lnTo>
                    <a:pt x="1689" y="1475"/>
                  </a:lnTo>
                  <a:lnTo>
                    <a:pt x="1692" y="1579"/>
                  </a:lnTo>
                  <a:lnTo>
                    <a:pt x="1692" y="1832"/>
                  </a:lnTo>
                  <a:lnTo>
                    <a:pt x="1690" y="1859"/>
                  </a:lnTo>
                  <a:lnTo>
                    <a:pt x="1684" y="1886"/>
                  </a:lnTo>
                  <a:lnTo>
                    <a:pt x="1673" y="1910"/>
                  </a:lnTo>
                  <a:lnTo>
                    <a:pt x="1659" y="1933"/>
                  </a:lnTo>
                  <a:lnTo>
                    <a:pt x="1641" y="1953"/>
                  </a:lnTo>
                  <a:lnTo>
                    <a:pt x="1620" y="1970"/>
                  </a:lnTo>
                  <a:lnTo>
                    <a:pt x="1598" y="1983"/>
                  </a:lnTo>
                  <a:lnTo>
                    <a:pt x="1571" y="1994"/>
                  </a:lnTo>
                  <a:lnTo>
                    <a:pt x="1303" y="2074"/>
                  </a:lnTo>
                  <a:lnTo>
                    <a:pt x="1209" y="2099"/>
                  </a:lnTo>
                  <a:lnTo>
                    <a:pt x="1113" y="2119"/>
                  </a:lnTo>
                  <a:lnTo>
                    <a:pt x="1015" y="2132"/>
                  </a:lnTo>
                  <a:lnTo>
                    <a:pt x="1015" y="2254"/>
                  </a:lnTo>
                  <a:lnTo>
                    <a:pt x="677" y="2254"/>
                  </a:lnTo>
                  <a:lnTo>
                    <a:pt x="677" y="2132"/>
                  </a:lnTo>
                  <a:lnTo>
                    <a:pt x="579" y="2119"/>
                  </a:lnTo>
                  <a:lnTo>
                    <a:pt x="483" y="2099"/>
                  </a:lnTo>
                  <a:lnTo>
                    <a:pt x="388" y="2074"/>
                  </a:lnTo>
                  <a:lnTo>
                    <a:pt x="234" y="2027"/>
                  </a:lnTo>
                  <a:lnTo>
                    <a:pt x="193" y="2013"/>
                  </a:lnTo>
                  <a:lnTo>
                    <a:pt x="156" y="1993"/>
                  </a:lnTo>
                  <a:lnTo>
                    <a:pt x="121" y="1969"/>
                  </a:lnTo>
                  <a:lnTo>
                    <a:pt x="91" y="1941"/>
                  </a:lnTo>
                  <a:lnTo>
                    <a:pt x="65" y="1909"/>
                  </a:lnTo>
                  <a:lnTo>
                    <a:pt x="42" y="1876"/>
                  </a:lnTo>
                  <a:lnTo>
                    <a:pt x="24" y="1838"/>
                  </a:lnTo>
                  <a:lnTo>
                    <a:pt x="11" y="1799"/>
                  </a:lnTo>
                  <a:lnTo>
                    <a:pt x="3" y="1757"/>
                  </a:lnTo>
                  <a:lnTo>
                    <a:pt x="0" y="1714"/>
                  </a:lnTo>
                  <a:lnTo>
                    <a:pt x="0" y="1579"/>
                  </a:lnTo>
                  <a:lnTo>
                    <a:pt x="3" y="1475"/>
                  </a:lnTo>
                  <a:lnTo>
                    <a:pt x="10" y="1372"/>
                  </a:lnTo>
                  <a:lnTo>
                    <a:pt x="24" y="1270"/>
                  </a:lnTo>
                  <a:lnTo>
                    <a:pt x="42" y="1169"/>
                  </a:lnTo>
                  <a:lnTo>
                    <a:pt x="66" y="1070"/>
                  </a:lnTo>
                  <a:lnTo>
                    <a:pt x="93" y="971"/>
                  </a:lnTo>
                  <a:lnTo>
                    <a:pt x="127" y="876"/>
                  </a:lnTo>
                  <a:lnTo>
                    <a:pt x="165" y="781"/>
                  </a:lnTo>
                  <a:lnTo>
                    <a:pt x="208" y="689"/>
                  </a:lnTo>
                  <a:lnTo>
                    <a:pt x="255" y="599"/>
                  </a:lnTo>
                  <a:lnTo>
                    <a:pt x="307" y="512"/>
                  </a:lnTo>
                  <a:lnTo>
                    <a:pt x="364" y="427"/>
                  </a:lnTo>
                  <a:lnTo>
                    <a:pt x="425" y="345"/>
                  </a:lnTo>
                  <a:lnTo>
                    <a:pt x="489" y="266"/>
                  </a:lnTo>
                  <a:lnTo>
                    <a:pt x="559" y="190"/>
                  </a:lnTo>
                  <a:lnTo>
                    <a:pt x="633" y="117"/>
                  </a:lnTo>
                  <a:lnTo>
                    <a:pt x="710" y="48"/>
                  </a:lnTo>
                  <a:lnTo>
                    <a:pt x="737" y="29"/>
                  </a:lnTo>
                  <a:lnTo>
                    <a:pt x="766" y="14"/>
                  </a:lnTo>
                  <a:lnTo>
                    <a:pt x="798" y="5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72"/>
            <p:cNvSpPr>
              <a:spLocks/>
            </p:cNvSpPr>
            <p:nvPr/>
          </p:nvSpPr>
          <p:spPr bwMode="auto">
            <a:xfrm>
              <a:off x="8283575" y="1935163"/>
              <a:ext cx="98425" cy="139700"/>
            </a:xfrm>
            <a:custGeom>
              <a:avLst/>
              <a:gdLst>
                <a:gd name="T0" fmla="*/ 508 w 561"/>
                <a:gd name="T1" fmla="*/ 0 h 789"/>
                <a:gd name="T2" fmla="*/ 522 w 561"/>
                <a:gd name="T3" fmla="*/ 3 h 789"/>
                <a:gd name="T4" fmla="*/ 535 w 561"/>
                <a:gd name="T5" fmla="*/ 9 h 789"/>
                <a:gd name="T6" fmla="*/ 547 w 561"/>
                <a:gd name="T7" fmla="*/ 18 h 789"/>
                <a:gd name="T8" fmla="*/ 555 w 561"/>
                <a:gd name="T9" fmla="*/ 30 h 789"/>
                <a:gd name="T10" fmla="*/ 560 w 561"/>
                <a:gd name="T11" fmla="*/ 45 h 789"/>
                <a:gd name="T12" fmla="*/ 561 w 561"/>
                <a:gd name="T13" fmla="*/ 59 h 789"/>
                <a:gd name="T14" fmla="*/ 558 w 561"/>
                <a:gd name="T15" fmla="*/ 72 h 789"/>
                <a:gd name="T16" fmla="*/ 552 w 561"/>
                <a:gd name="T17" fmla="*/ 86 h 789"/>
                <a:gd name="T18" fmla="*/ 543 w 561"/>
                <a:gd name="T19" fmla="*/ 98 h 789"/>
                <a:gd name="T20" fmla="*/ 484 w 561"/>
                <a:gd name="T21" fmla="*/ 154 h 789"/>
                <a:gd name="T22" fmla="*/ 428 w 561"/>
                <a:gd name="T23" fmla="*/ 216 h 789"/>
                <a:gd name="T24" fmla="*/ 374 w 561"/>
                <a:gd name="T25" fmla="*/ 283 h 789"/>
                <a:gd name="T26" fmla="*/ 321 w 561"/>
                <a:gd name="T27" fmla="*/ 352 h 789"/>
                <a:gd name="T28" fmla="*/ 272 w 561"/>
                <a:gd name="T29" fmla="*/ 426 h 789"/>
                <a:gd name="T30" fmla="*/ 227 w 561"/>
                <a:gd name="T31" fmla="*/ 504 h 789"/>
                <a:gd name="T32" fmla="*/ 184 w 561"/>
                <a:gd name="T33" fmla="*/ 584 h 789"/>
                <a:gd name="T34" fmla="*/ 145 w 561"/>
                <a:gd name="T35" fmla="*/ 667 h 789"/>
                <a:gd name="T36" fmla="*/ 109 w 561"/>
                <a:gd name="T37" fmla="*/ 753 h 789"/>
                <a:gd name="T38" fmla="*/ 101 w 561"/>
                <a:gd name="T39" fmla="*/ 769 h 789"/>
                <a:gd name="T40" fmla="*/ 89 w 561"/>
                <a:gd name="T41" fmla="*/ 780 h 789"/>
                <a:gd name="T42" fmla="*/ 73 w 561"/>
                <a:gd name="T43" fmla="*/ 787 h 789"/>
                <a:gd name="T44" fmla="*/ 57 w 561"/>
                <a:gd name="T45" fmla="*/ 789 h 789"/>
                <a:gd name="T46" fmla="*/ 47 w 561"/>
                <a:gd name="T47" fmla="*/ 788 h 789"/>
                <a:gd name="T48" fmla="*/ 36 w 561"/>
                <a:gd name="T49" fmla="*/ 785 h 789"/>
                <a:gd name="T50" fmla="*/ 23 w 561"/>
                <a:gd name="T51" fmla="*/ 778 h 789"/>
                <a:gd name="T52" fmla="*/ 13 w 561"/>
                <a:gd name="T53" fmla="*/ 768 h 789"/>
                <a:gd name="T54" fmla="*/ 6 w 561"/>
                <a:gd name="T55" fmla="*/ 755 h 789"/>
                <a:gd name="T56" fmla="*/ 2 w 561"/>
                <a:gd name="T57" fmla="*/ 742 h 789"/>
                <a:gd name="T58" fmla="*/ 0 w 561"/>
                <a:gd name="T59" fmla="*/ 728 h 789"/>
                <a:gd name="T60" fmla="*/ 5 w 561"/>
                <a:gd name="T61" fmla="*/ 712 h 789"/>
                <a:gd name="T62" fmla="*/ 41 w 561"/>
                <a:gd name="T63" fmla="*/ 622 h 789"/>
                <a:gd name="T64" fmla="*/ 84 w 561"/>
                <a:gd name="T65" fmla="*/ 533 h 789"/>
                <a:gd name="T66" fmla="*/ 129 w 561"/>
                <a:gd name="T67" fmla="*/ 448 h 789"/>
                <a:gd name="T68" fmla="*/ 178 w 561"/>
                <a:gd name="T69" fmla="*/ 365 h 789"/>
                <a:gd name="T70" fmla="*/ 230 w 561"/>
                <a:gd name="T71" fmla="*/ 287 h 789"/>
                <a:gd name="T72" fmla="*/ 286 w 561"/>
                <a:gd name="T73" fmla="*/ 212 h 789"/>
                <a:gd name="T74" fmla="*/ 344 w 561"/>
                <a:gd name="T75" fmla="*/ 141 h 789"/>
                <a:gd name="T76" fmla="*/ 405 w 561"/>
                <a:gd name="T77" fmla="*/ 75 h 789"/>
                <a:gd name="T78" fmla="*/ 467 w 561"/>
                <a:gd name="T79" fmla="*/ 14 h 789"/>
                <a:gd name="T80" fmla="*/ 479 w 561"/>
                <a:gd name="T81" fmla="*/ 6 h 789"/>
                <a:gd name="T82" fmla="*/ 494 w 561"/>
                <a:gd name="T83" fmla="*/ 1 h 789"/>
                <a:gd name="T84" fmla="*/ 508 w 561"/>
                <a:gd name="T85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1" h="789">
                  <a:moveTo>
                    <a:pt x="508" y="0"/>
                  </a:moveTo>
                  <a:lnTo>
                    <a:pt x="522" y="3"/>
                  </a:lnTo>
                  <a:lnTo>
                    <a:pt x="535" y="9"/>
                  </a:lnTo>
                  <a:lnTo>
                    <a:pt x="547" y="18"/>
                  </a:lnTo>
                  <a:lnTo>
                    <a:pt x="555" y="30"/>
                  </a:lnTo>
                  <a:lnTo>
                    <a:pt x="560" y="45"/>
                  </a:lnTo>
                  <a:lnTo>
                    <a:pt x="561" y="59"/>
                  </a:lnTo>
                  <a:lnTo>
                    <a:pt x="558" y="72"/>
                  </a:lnTo>
                  <a:lnTo>
                    <a:pt x="552" y="86"/>
                  </a:lnTo>
                  <a:lnTo>
                    <a:pt x="543" y="98"/>
                  </a:lnTo>
                  <a:lnTo>
                    <a:pt x="484" y="154"/>
                  </a:lnTo>
                  <a:lnTo>
                    <a:pt x="428" y="216"/>
                  </a:lnTo>
                  <a:lnTo>
                    <a:pt x="374" y="283"/>
                  </a:lnTo>
                  <a:lnTo>
                    <a:pt x="321" y="352"/>
                  </a:lnTo>
                  <a:lnTo>
                    <a:pt x="272" y="426"/>
                  </a:lnTo>
                  <a:lnTo>
                    <a:pt x="227" y="504"/>
                  </a:lnTo>
                  <a:lnTo>
                    <a:pt x="184" y="584"/>
                  </a:lnTo>
                  <a:lnTo>
                    <a:pt x="145" y="667"/>
                  </a:lnTo>
                  <a:lnTo>
                    <a:pt x="109" y="753"/>
                  </a:lnTo>
                  <a:lnTo>
                    <a:pt x="101" y="769"/>
                  </a:lnTo>
                  <a:lnTo>
                    <a:pt x="89" y="780"/>
                  </a:lnTo>
                  <a:lnTo>
                    <a:pt x="73" y="787"/>
                  </a:lnTo>
                  <a:lnTo>
                    <a:pt x="57" y="789"/>
                  </a:lnTo>
                  <a:lnTo>
                    <a:pt x="47" y="788"/>
                  </a:lnTo>
                  <a:lnTo>
                    <a:pt x="36" y="785"/>
                  </a:lnTo>
                  <a:lnTo>
                    <a:pt x="23" y="778"/>
                  </a:lnTo>
                  <a:lnTo>
                    <a:pt x="13" y="768"/>
                  </a:lnTo>
                  <a:lnTo>
                    <a:pt x="6" y="755"/>
                  </a:lnTo>
                  <a:lnTo>
                    <a:pt x="2" y="742"/>
                  </a:lnTo>
                  <a:lnTo>
                    <a:pt x="0" y="728"/>
                  </a:lnTo>
                  <a:lnTo>
                    <a:pt x="5" y="712"/>
                  </a:lnTo>
                  <a:lnTo>
                    <a:pt x="41" y="622"/>
                  </a:lnTo>
                  <a:lnTo>
                    <a:pt x="84" y="533"/>
                  </a:lnTo>
                  <a:lnTo>
                    <a:pt x="129" y="448"/>
                  </a:lnTo>
                  <a:lnTo>
                    <a:pt x="178" y="365"/>
                  </a:lnTo>
                  <a:lnTo>
                    <a:pt x="230" y="287"/>
                  </a:lnTo>
                  <a:lnTo>
                    <a:pt x="286" y="212"/>
                  </a:lnTo>
                  <a:lnTo>
                    <a:pt x="344" y="141"/>
                  </a:lnTo>
                  <a:lnTo>
                    <a:pt x="405" y="75"/>
                  </a:lnTo>
                  <a:lnTo>
                    <a:pt x="467" y="14"/>
                  </a:lnTo>
                  <a:lnTo>
                    <a:pt x="479" y="6"/>
                  </a:lnTo>
                  <a:lnTo>
                    <a:pt x="494" y="1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73"/>
            <p:cNvSpPr>
              <a:spLocks/>
            </p:cNvSpPr>
            <p:nvPr/>
          </p:nvSpPr>
          <p:spPr bwMode="auto">
            <a:xfrm>
              <a:off x="8332788" y="2312988"/>
              <a:ext cx="79375" cy="100013"/>
            </a:xfrm>
            <a:custGeom>
              <a:avLst/>
              <a:gdLst>
                <a:gd name="T0" fmla="*/ 43 w 452"/>
                <a:gd name="T1" fmla="*/ 0 h 564"/>
                <a:gd name="T2" fmla="*/ 409 w 452"/>
                <a:gd name="T3" fmla="*/ 0 h 564"/>
                <a:gd name="T4" fmla="*/ 427 w 452"/>
                <a:gd name="T5" fmla="*/ 99 h 564"/>
                <a:gd name="T6" fmla="*/ 440 w 452"/>
                <a:gd name="T7" fmla="*/ 200 h 564"/>
                <a:gd name="T8" fmla="*/ 449 w 452"/>
                <a:gd name="T9" fmla="*/ 300 h 564"/>
                <a:gd name="T10" fmla="*/ 452 w 452"/>
                <a:gd name="T11" fmla="*/ 401 h 564"/>
                <a:gd name="T12" fmla="*/ 452 w 452"/>
                <a:gd name="T13" fmla="*/ 564 h 564"/>
                <a:gd name="T14" fmla="*/ 0 w 452"/>
                <a:gd name="T15" fmla="*/ 564 h 564"/>
                <a:gd name="T16" fmla="*/ 0 w 452"/>
                <a:gd name="T17" fmla="*/ 451 h 564"/>
                <a:gd name="T18" fmla="*/ 170 w 452"/>
                <a:gd name="T19" fmla="*/ 451 h 564"/>
                <a:gd name="T20" fmla="*/ 187 w 452"/>
                <a:gd name="T21" fmla="*/ 448 h 564"/>
                <a:gd name="T22" fmla="*/ 202 w 452"/>
                <a:gd name="T23" fmla="*/ 440 h 564"/>
                <a:gd name="T24" fmla="*/ 215 w 452"/>
                <a:gd name="T25" fmla="*/ 427 h 564"/>
                <a:gd name="T26" fmla="*/ 223 w 452"/>
                <a:gd name="T27" fmla="*/ 412 h 564"/>
                <a:gd name="T28" fmla="*/ 226 w 452"/>
                <a:gd name="T29" fmla="*/ 395 h 564"/>
                <a:gd name="T30" fmla="*/ 223 w 452"/>
                <a:gd name="T31" fmla="*/ 377 h 564"/>
                <a:gd name="T32" fmla="*/ 215 w 452"/>
                <a:gd name="T33" fmla="*/ 362 h 564"/>
                <a:gd name="T34" fmla="*/ 202 w 452"/>
                <a:gd name="T35" fmla="*/ 349 h 564"/>
                <a:gd name="T36" fmla="*/ 187 w 452"/>
                <a:gd name="T37" fmla="*/ 341 h 564"/>
                <a:gd name="T38" fmla="*/ 170 w 452"/>
                <a:gd name="T39" fmla="*/ 338 h 564"/>
                <a:gd name="T40" fmla="*/ 2 w 452"/>
                <a:gd name="T41" fmla="*/ 338 h 564"/>
                <a:gd name="T42" fmla="*/ 10 w 452"/>
                <a:gd name="T43" fmla="*/ 225 h 564"/>
                <a:gd name="T44" fmla="*/ 170 w 452"/>
                <a:gd name="T45" fmla="*/ 225 h 564"/>
                <a:gd name="T46" fmla="*/ 187 w 452"/>
                <a:gd name="T47" fmla="*/ 222 h 564"/>
                <a:gd name="T48" fmla="*/ 202 w 452"/>
                <a:gd name="T49" fmla="*/ 214 h 564"/>
                <a:gd name="T50" fmla="*/ 215 w 452"/>
                <a:gd name="T51" fmla="*/ 202 h 564"/>
                <a:gd name="T52" fmla="*/ 223 w 452"/>
                <a:gd name="T53" fmla="*/ 186 h 564"/>
                <a:gd name="T54" fmla="*/ 226 w 452"/>
                <a:gd name="T55" fmla="*/ 169 h 564"/>
                <a:gd name="T56" fmla="*/ 223 w 452"/>
                <a:gd name="T57" fmla="*/ 152 h 564"/>
                <a:gd name="T58" fmla="*/ 215 w 452"/>
                <a:gd name="T59" fmla="*/ 136 h 564"/>
                <a:gd name="T60" fmla="*/ 202 w 452"/>
                <a:gd name="T61" fmla="*/ 124 h 564"/>
                <a:gd name="T62" fmla="*/ 187 w 452"/>
                <a:gd name="T63" fmla="*/ 116 h 564"/>
                <a:gd name="T64" fmla="*/ 170 w 452"/>
                <a:gd name="T65" fmla="*/ 113 h 564"/>
                <a:gd name="T66" fmla="*/ 23 w 452"/>
                <a:gd name="T67" fmla="*/ 113 h 564"/>
                <a:gd name="T68" fmla="*/ 32 w 452"/>
                <a:gd name="T69" fmla="*/ 56 h 564"/>
                <a:gd name="T70" fmla="*/ 43 w 452"/>
                <a:gd name="T71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2" h="564">
                  <a:moveTo>
                    <a:pt x="43" y="0"/>
                  </a:moveTo>
                  <a:lnTo>
                    <a:pt x="409" y="0"/>
                  </a:lnTo>
                  <a:lnTo>
                    <a:pt x="427" y="99"/>
                  </a:lnTo>
                  <a:lnTo>
                    <a:pt x="440" y="200"/>
                  </a:lnTo>
                  <a:lnTo>
                    <a:pt x="449" y="300"/>
                  </a:lnTo>
                  <a:lnTo>
                    <a:pt x="452" y="401"/>
                  </a:lnTo>
                  <a:lnTo>
                    <a:pt x="452" y="564"/>
                  </a:lnTo>
                  <a:lnTo>
                    <a:pt x="0" y="564"/>
                  </a:lnTo>
                  <a:lnTo>
                    <a:pt x="0" y="451"/>
                  </a:lnTo>
                  <a:lnTo>
                    <a:pt x="170" y="451"/>
                  </a:lnTo>
                  <a:lnTo>
                    <a:pt x="187" y="448"/>
                  </a:lnTo>
                  <a:lnTo>
                    <a:pt x="202" y="440"/>
                  </a:lnTo>
                  <a:lnTo>
                    <a:pt x="215" y="427"/>
                  </a:lnTo>
                  <a:lnTo>
                    <a:pt x="223" y="412"/>
                  </a:lnTo>
                  <a:lnTo>
                    <a:pt x="226" y="395"/>
                  </a:lnTo>
                  <a:lnTo>
                    <a:pt x="223" y="377"/>
                  </a:lnTo>
                  <a:lnTo>
                    <a:pt x="215" y="362"/>
                  </a:lnTo>
                  <a:lnTo>
                    <a:pt x="202" y="349"/>
                  </a:lnTo>
                  <a:lnTo>
                    <a:pt x="187" y="341"/>
                  </a:lnTo>
                  <a:lnTo>
                    <a:pt x="170" y="338"/>
                  </a:lnTo>
                  <a:lnTo>
                    <a:pt x="2" y="338"/>
                  </a:lnTo>
                  <a:lnTo>
                    <a:pt x="10" y="225"/>
                  </a:lnTo>
                  <a:lnTo>
                    <a:pt x="170" y="225"/>
                  </a:lnTo>
                  <a:lnTo>
                    <a:pt x="187" y="222"/>
                  </a:lnTo>
                  <a:lnTo>
                    <a:pt x="202" y="214"/>
                  </a:lnTo>
                  <a:lnTo>
                    <a:pt x="215" y="202"/>
                  </a:lnTo>
                  <a:lnTo>
                    <a:pt x="223" y="186"/>
                  </a:lnTo>
                  <a:lnTo>
                    <a:pt x="226" y="169"/>
                  </a:lnTo>
                  <a:lnTo>
                    <a:pt x="223" y="152"/>
                  </a:lnTo>
                  <a:lnTo>
                    <a:pt x="215" y="136"/>
                  </a:lnTo>
                  <a:lnTo>
                    <a:pt x="202" y="124"/>
                  </a:lnTo>
                  <a:lnTo>
                    <a:pt x="187" y="116"/>
                  </a:lnTo>
                  <a:lnTo>
                    <a:pt x="170" y="113"/>
                  </a:lnTo>
                  <a:lnTo>
                    <a:pt x="23" y="113"/>
                  </a:lnTo>
                  <a:lnTo>
                    <a:pt x="32" y="5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74"/>
            <p:cNvSpPr>
              <a:spLocks/>
            </p:cNvSpPr>
            <p:nvPr/>
          </p:nvSpPr>
          <p:spPr bwMode="auto">
            <a:xfrm>
              <a:off x="8304213" y="2432050"/>
              <a:ext cx="136525" cy="60325"/>
            </a:xfrm>
            <a:custGeom>
              <a:avLst/>
              <a:gdLst>
                <a:gd name="T0" fmla="*/ 99 w 780"/>
                <a:gd name="T1" fmla="*/ 0 h 338"/>
                <a:gd name="T2" fmla="*/ 681 w 780"/>
                <a:gd name="T3" fmla="*/ 0 h 338"/>
                <a:gd name="T4" fmla="*/ 715 w 780"/>
                <a:gd name="T5" fmla="*/ 51 h 338"/>
                <a:gd name="T6" fmla="*/ 743 w 780"/>
                <a:gd name="T7" fmla="*/ 101 h 338"/>
                <a:gd name="T8" fmla="*/ 763 w 780"/>
                <a:gd name="T9" fmla="*/ 153 h 338"/>
                <a:gd name="T10" fmla="*/ 778 w 780"/>
                <a:gd name="T11" fmla="*/ 205 h 338"/>
                <a:gd name="T12" fmla="*/ 780 w 780"/>
                <a:gd name="T13" fmla="*/ 229 h 338"/>
                <a:gd name="T14" fmla="*/ 776 w 780"/>
                <a:gd name="T15" fmla="*/ 253 h 338"/>
                <a:gd name="T16" fmla="*/ 767 w 780"/>
                <a:gd name="T17" fmla="*/ 275 h 338"/>
                <a:gd name="T18" fmla="*/ 754 w 780"/>
                <a:gd name="T19" fmla="*/ 296 h 338"/>
                <a:gd name="T20" fmla="*/ 736 w 780"/>
                <a:gd name="T21" fmla="*/ 314 h 338"/>
                <a:gd name="T22" fmla="*/ 714 w 780"/>
                <a:gd name="T23" fmla="*/ 327 h 338"/>
                <a:gd name="T24" fmla="*/ 690 w 780"/>
                <a:gd name="T25" fmla="*/ 335 h 338"/>
                <a:gd name="T26" fmla="*/ 666 w 780"/>
                <a:gd name="T27" fmla="*/ 338 h 338"/>
                <a:gd name="T28" fmla="*/ 114 w 780"/>
                <a:gd name="T29" fmla="*/ 338 h 338"/>
                <a:gd name="T30" fmla="*/ 90 w 780"/>
                <a:gd name="T31" fmla="*/ 335 h 338"/>
                <a:gd name="T32" fmla="*/ 66 w 780"/>
                <a:gd name="T33" fmla="*/ 327 h 338"/>
                <a:gd name="T34" fmla="*/ 44 w 780"/>
                <a:gd name="T35" fmla="*/ 314 h 338"/>
                <a:gd name="T36" fmla="*/ 26 w 780"/>
                <a:gd name="T37" fmla="*/ 296 h 338"/>
                <a:gd name="T38" fmla="*/ 13 w 780"/>
                <a:gd name="T39" fmla="*/ 275 h 338"/>
                <a:gd name="T40" fmla="*/ 4 w 780"/>
                <a:gd name="T41" fmla="*/ 253 h 338"/>
                <a:gd name="T42" fmla="*/ 0 w 780"/>
                <a:gd name="T43" fmla="*/ 229 h 338"/>
                <a:gd name="T44" fmla="*/ 2 w 780"/>
                <a:gd name="T45" fmla="*/ 205 h 338"/>
                <a:gd name="T46" fmla="*/ 17 w 780"/>
                <a:gd name="T47" fmla="*/ 153 h 338"/>
                <a:gd name="T48" fmla="*/ 37 w 780"/>
                <a:gd name="T49" fmla="*/ 102 h 338"/>
                <a:gd name="T50" fmla="*/ 64 w 780"/>
                <a:gd name="T51" fmla="*/ 51 h 338"/>
                <a:gd name="T52" fmla="*/ 99 w 780"/>
                <a:gd name="T5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0" h="338">
                  <a:moveTo>
                    <a:pt x="99" y="0"/>
                  </a:moveTo>
                  <a:lnTo>
                    <a:pt x="681" y="0"/>
                  </a:lnTo>
                  <a:lnTo>
                    <a:pt x="715" y="51"/>
                  </a:lnTo>
                  <a:lnTo>
                    <a:pt x="743" y="101"/>
                  </a:lnTo>
                  <a:lnTo>
                    <a:pt x="763" y="153"/>
                  </a:lnTo>
                  <a:lnTo>
                    <a:pt x="778" y="205"/>
                  </a:lnTo>
                  <a:lnTo>
                    <a:pt x="780" y="229"/>
                  </a:lnTo>
                  <a:lnTo>
                    <a:pt x="776" y="253"/>
                  </a:lnTo>
                  <a:lnTo>
                    <a:pt x="767" y="275"/>
                  </a:lnTo>
                  <a:lnTo>
                    <a:pt x="754" y="296"/>
                  </a:lnTo>
                  <a:lnTo>
                    <a:pt x="736" y="314"/>
                  </a:lnTo>
                  <a:lnTo>
                    <a:pt x="714" y="327"/>
                  </a:lnTo>
                  <a:lnTo>
                    <a:pt x="690" y="335"/>
                  </a:lnTo>
                  <a:lnTo>
                    <a:pt x="666" y="338"/>
                  </a:lnTo>
                  <a:lnTo>
                    <a:pt x="114" y="338"/>
                  </a:lnTo>
                  <a:lnTo>
                    <a:pt x="90" y="335"/>
                  </a:lnTo>
                  <a:lnTo>
                    <a:pt x="66" y="327"/>
                  </a:lnTo>
                  <a:lnTo>
                    <a:pt x="44" y="314"/>
                  </a:lnTo>
                  <a:lnTo>
                    <a:pt x="26" y="296"/>
                  </a:lnTo>
                  <a:lnTo>
                    <a:pt x="13" y="275"/>
                  </a:lnTo>
                  <a:lnTo>
                    <a:pt x="4" y="253"/>
                  </a:lnTo>
                  <a:lnTo>
                    <a:pt x="0" y="229"/>
                  </a:lnTo>
                  <a:lnTo>
                    <a:pt x="2" y="205"/>
                  </a:lnTo>
                  <a:lnTo>
                    <a:pt x="17" y="153"/>
                  </a:lnTo>
                  <a:lnTo>
                    <a:pt x="37" y="102"/>
                  </a:lnTo>
                  <a:lnTo>
                    <a:pt x="64" y="51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3" name="Freeform 379"/>
          <p:cNvSpPr>
            <a:spLocks/>
          </p:cNvSpPr>
          <p:nvPr/>
        </p:nvSpPr>
        <p:spPr bwMode="auto">
          <a:xfrm>
            <a:off x="9256066" y="1895645"/>
            <a:ext cx="219075" cy="596900"/>
          </a:xfrm>
          <a:custGeom>
            <a:avLst/>
            <a:gdLst>
              <a:gd name="T0" fmla="*/ 669 w 1242"/>
              <a:gd name="T1" fmla="*/ 9 h 3383"/>
              <a:gd name="T2" fmla="*/ 723 w 1242"/>
              <a:gd name="T3" fmla="*/ 55 h 3383"/>
              <a:gd name="T4" fmla="*/ 1238 w 1242"/>
              <a:gd name="T5" fmla="*/ 1365 h 3383"/>
              <a:gd name="T6" fmla="*/ 1236 w 1242"/>
              <a:gd name="T7" fmla="*/ 1449 h 3383"/>
              <a:gd name="T8" fmla="*/ 1194 w 1242"/>
              <a:gd name="T9" fmla="*/ 1524 h 3383"/>
              <a:gd name="T10" fmla="*/ 1122 w 1242"/>
              <a:gd name="T11" fmla="*/ 1569 h 3383"/>
              <a:gd name="T12" fmla="*/ 678 w 1242"/>
              <a:gd name="T13" fmla="*/ 1578 h 3383"/>
              <a:gd name="T14" fmla="*/ 866 w 1242"/>
              <a:gd name="T15" fmla="*/ 2031 h 3383"/>
              <a:gd name="T16" fmla="*/ 944 w 1242"/>
              <a:gd name="T17" fmla="*/ 2065 h 3383"/>
              <a:gd name="T18" fmla="*/ 998 w 1242"/>
              <a:gd name="T19" fmla="*/ 2132 h 3383"/>
              <a:gd name="T20" fmla="*/ 1013 w 1242"/>
              <a:gd name="T21" fmla="*/ 2216 h 3383"/>
              <a:gd name="T22" fmla="*/ 954 w 1242"/>
              <a:gd name="T23" fmla="*/ 2388 h 3383"/>
              <a:gd name="T24" fmla="*/ 952 w 1242"/>
              <a:gd name="T25" fmla="*/ 2393 h 3383"/>
              <a:gd name="T26" fmla="*/ 919 w 1242"/>
              <a:gd name="T27" fmla="*/ 2470 h 3383"/>
              <a:gd name="T28" fmla="*/ 901 w 1242"/>
              <a:gd name="T29" fmla="*/ 2603 h 3383"/>
              <a:gd name="T30" fmla="*/ 921 w 1242"/>
              <a:gd name="T31" fmla="*/ 2754 h 3383"/>
              <a:gd name="T32" fmla="*/ 953 w 1242"/>
              <a:gd name="T33" fmla="*/ 2868 h 3383"/>
              <a:gd name="T34" fmla="*/ 960 w 1242"/>
              <a:gd name="T35" fmla="*/ 3060 h 3383"/>
              <a:gd name="T36" fmla="*/ 934 w 1242"/>
              <a:gd name="T37" fmla="*/ 3186 h 3383"/>
              <a:gd name="T38" fmla="*/ 865 w 1242"/>
              <a:gd name="T39" fmla="*/ 3289 h 3383"/>
              <a:gd name="T40" fmla="*/ 761 w 1242"/>
              <a:gd name="T41" fmla="*/ 3357 h 3383"/>
              <a:gd name="T42" fmla="*/ 636 w 1242"/>
              <a:gd name="T43" fmla="*/ 3383 h 3383"/>
              <a:gd name="T44" fmla="*/ 521 w 1242"/>
              <a:gd name="T45" fmla="*/ 3372 h 3383"/>
              <a:gd name="T46" fmla="*/ 412 w 1242"/>
              <a:gd name="T47" fmla="*/ 3319 h 3383"/>
              <a:gd name="T48" fmla="*/ 331 w 1242"/>
              <a:gd name="T49" fmla="*/ 3231 h 3383"/>
              <a:gd name="T50" fmla="*/ 509 w 1242"/>
              <a:gd name="T51" fmla="*/ 3157 h 3383"/>
              <a:gd name="T52" fmla="*/ 554 w 1242"/>
              <a:gd name="T53" fmla="*/ 3134 h 3383"/>
              <a:gd name="T54" fmla="*/ 562 w 1242"/>
              <a:gd name="T55" fmla="*/ 3084 h 3383"/>
              <a:gd name="T56" fmla="*/ 526 w 1242"/>
              <a:gd name="T57" fmla="*/ 3048 h 3383"/>
              <a:gd name="T58" fmla="*/ 283 w 1242"/>
              <a:gd name="T59" fmla="*/ 2932 h 3383"/>
              <a:gd name="T60" fmla="*/ 541 w 1242"/>
              <a:gd name="T61" fmla="*/ 2921 h 3383"/>
              <a:gd name="T62" fmla="*/ 565 w 1242"/>
              <a:gd name="T63" fmla="*/ 2875 h 3383"/>
              <a:gd name="T64" fmla="*/ 541 w 1242"/>
              <a:gd name="T65" fmla="*/ 2830 h 3383"/>
              <a:gd name="T66" fmla="*/ 300 w 1242"/>
              <a:gd name="T67" fmla="*/ 2819 h 3383"/>
              <a:gd name="T68" fmla="*/ 305 w 1242"/>
              <a:gd name="T69" fmla="*/ 2807 h 3383"/>
              <a:gd name="T70" fmla="*/ 335 w 1242"/>
              <a:gd name="T71" fmla="*/ 2647 h 3383"/>
              <a:gd name="T72" fmla="*/ 330 w 1242"/>
              <a:gd name="T73" fmla="*/ 2511 h 3383"/>
              <a:gd name="T74" fmla="*/ 289 w 1242"/>
              <a:gd name="T75" fmla="*/ 2398 h 3383"/>
              <a:gd name="T76" fmla="*/ 286 w 1242"/>
              <a:gd name="T77" fmla="*/ 2390 h 3383"/>
              <a:gd name="T78" fmla="*/ 231 w 1242"/>
              <a:gd name="T79" fmla="*/ 2246 h 3383"/>
              <a:gd name="T80" fmla="*/ 233 w 1242"/>
              <a:gd name="T81" fmla="*/ 2160 h 3383"/>
              <a:gd name="T82" fmla="*/ 275 w 1242"/>
              <a:gd name="T83" fmla="*/ 2085 h 3383"/>
              <a:gd name="T84" fmla="*/ 347 w 1242"/>
              <a:gd name="T85" fmla="*/ 2039 h 3383"/>
              <a:gd name="T86" fmla="*/ 565 w 1242"/>
              <a:gd name="T87" fmla="*/ 2029 h 3383"/>
              <a:gd name="T88" fmla="*/ 148 w 1242"/>
              <a:gd name="T89" fmla="*/ 1576 h 3383"/>
              <a:gd name="T90" fmla="*/ 70 w 1242"/>
              <a:gd name="T91" fmla="*/ 1542 h 3383"/>
              <a:gd name="T92" fmla="*/ 16 w 1242"/>
              <a:gd name="T93" fmla="*/ 1476 h 3383"/>
              <a:gd name="T94" fmla="*/ 0 w 1242"/>
              <a:gd name="T95" fmla="*/ 1394 h 3383"/>
              <a:gd name="T96" fmla="*/ 508 w 1242"/>
              <a:gd name="T97" fmla="*/ 77 h 3383"/>
              <a:gd name="T98" fmla="*/ 553 w 1242"/>
              <a:gd name="T99" fmla="*/ 21 h 3383"/>
              <a:gd name="T100" fmla="*/ 620 w 1242"/>
              <a:gd name="T101" fmla="*/ 0 h 3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42" h="3383">
                <a:moveTo>
                  <a:pt x="620" y="0"/>
                </a:moveTo>
                <a:lnTo>
                  <a:pt x="646" y="2"/>
                </a:lnTo>
                <a:lnTo>
                  <a:pt x="669" y="9"/>
                </a:lnTo>
                <a:lnTo>
                  <a:pt x="690" y="21"/>
                </a:lnTo>
                <a:lnTo>
                  <a:pt x="708" y="36"/>
                </a:lnTo>
                <a:lnTo>
                  <a:pt x="723" y="55"/>
                </a:lnTo>
                <a:lnTo>
                  <a:pt x="734" y="77"/>
                </a:lnTo>
                <a:lnTo>
                  <a:pt x="1230" y="1337"/>
                </a:lnTo>
                <a:lnTo>
                  <a:pt x="1238" y="1365"/>
                </a:lnTo>
                <a:lnTo>
                  <a:pt x="1242" y="1394"/>
                </a:lnTo>
                <a:lnTo>
                  <a:pt x="1241" y="1421"/>
                </a:lnTo>
                <a:lnTo>
                  <a:pt x="1236" y="1449"/>
                </a:lnTo>
                <a:lnTo>
                  <a:pt x="1226" y="1476"/>
                </a:lnTo>
                <a:lnTo>
                  <a:pt x="1211" y="1501"/>
                </a:lnTo>
                <a:lnTo>
                  <a:pt x="1194" y="1524"/>
                </a:lnTo>
                <a:lnTo>
                  <a:pt x="1172" y="1542"/>
                </a:lnTo>
                <a:lnTo>
                  <a:pt x="1149" y="1558"/>
                </a:lnTo>
                <a:lnTo>
                  <a:pt x="1122" y="1569"/>
                </a:lnTo>
                <a:lnTo>
                  <a:pt x="1094" y="1576"/>
                </a:lnTo>
                <a:lnTo>
                  <a:pt x="1066" y="1578"/>
                </a:lnTo>
                <a:lnTo>
                  <a:pt x="678" y="1578"/>
                </a:lnTo>
                <a:lnTo>
                  <a:pt x="678" y="2029"/>
                </a:lnTo>
                <a:lnTo>
                  <a:pt x="837" y="2029"/>
                </a:lnTo>
                <a:lnTo>
                  <a:pt x="866" y="2031"/>
                </a:lnTo>
                <a:lnTo>
                  <a:pt x="893" y="2039"/>
                </a:lnTo>
                <a:lnTo>
                  <a:pt x="920" y="2050"/>
                </a:lnTo>
                <a:lnTo>
                  <a:pt x="944" y="2065"/>
                </a:lnTo>
                <a:lnTo>
                  <a:pt x="965" y="2085"/>
                </a:lnTo>
                <a:lnTo>
                  <a:pt x="984" y="2107"/>
                </a:lnTo>
                <a:lnTo>
                  <a:pt x="998" y="2132"/>
                </a:lnTo>
                <a:lnTo>
                  <a:pt x="1007" y="2160"/>
                </a:lnTo>
                <a:lnTo>
                  <a:pt x="1012" y="2187"/>
                </a:lnTo>
                <a:lnTo>
                  <a:pt x="1013" y="2216"/>
                </a:lnTo>
                <a:lnTo>
                  <a:pt x="1009" y="2244"/>
                </a:lnTo>
                <a:lnTo>
                  <a:pt x="1001" y="2271"/>
                </a:lnTo>
                <a:lnTo>
                  <a:pt x="954" y="2388"/>
                </a:lnTo>
                <a:lnTo>
                  <a:pt x="954" y="2390"/>
                </a:lnTo>
                <a:lnTo>
                  <a:pt x="953" y="2391"/>
                </a:lnTo>
                <a:lnTo>
                  <a:pt x="952" y="2393"/>
                </a:lnTo>
                <a:lnTo>
                  <a:pt x="951" y="2394"/>
                </a:lnTo>
                <a:lnTo>
                  <a:pt x="933" y="2431"/>
                </a:lnTo>
                <a:lnTo>
                  <a:pt x="919" y="2470"/>
                </a:lnTo>
                <a:lnTo>
                  <a:pt x="910" y="2511"/>
                </a:lnTo>
                <a:lnTo>
                  <a:pt x="904" y="2556"/>
                </a:lnTo>
                <a:lnTo>
                  <a:pt x="901" y="2603"/>
                </a:lnTo>
                <a:lnTo>
                  <a:pt x="905" y="2652"/>
                </a:lnTo>
                <a:lnTo>
                  <a:pt x="911" y="2702"/>
                </a:lnTo>
                <a:lnTo>
                  <a:pt x="921" y="2754"/>
                </a:lnTo>
                <a:lnTo>
                  <a:pt x="935" y="2809"/>
                </a:lnTo>
                <a:lnTo>
                  <a:pt x="946" y="2837"/>
                </a:lnTo>
                <a:lnTo>
                  <a:pt x="953" y="2868"/>
                </a:lnTo>
                <a:lnTo>
                  <a:pt x="958" y="2900"/>
                </a:lnTo>
                <a:lnTo>
                  <a:pt x="960" y="2932"/>
                </a:lnTo>
                <a:lnTo>
                  <a:pt x="960" y="3060"/>
                </a:lnTo>
                <a:lnTo>
                  <a:pt x="957" y="3104"/>
                </a:lnTo>
                <a:lnTo>
                  <a:pt x="948" y="3146"/>
                </a:lnTo>
                <a:lnTo>
                  <a:pt x="934" y="3186"/>
                </a:lnTo>
                <a:lnTo>
                  <a:pt x="915" y="3223"/>
                </a:lnTo>
                <a:lnTo>
                  <a:pt x="892" y="3257"/>
                </a:lnTo>
                <a:lnTo>
                  <a:pt x="865" y="3289"/>
                </a:lnTo>
                <a:lnTo>
                  <a:pt x="834" y="3315"/>
                </a:lnTo>
                <a:lnTo>
                  <a:pt x="799" y="3339"/>
                </a:lnTo>
                <a:lnTo>
                  <a:pt x="761" y="3357"/>
                </a:lnTo>
                <a:lnTo>
                  <a:pt x="721" y="3372"/>
                </a:lnTo>
                <a:lnTo>
                  <a:pt x="679" y="3380"/>
                </a:lnTo>
                <a:lnTo>
                  <a:pt x="636" y="3383"/>
                </a:lnTo>
                <a:lnTo>
                  <a:pt x="604" y="3383"/>
                </a:lnTo>
                <a:lnTo>
                  <a:pt x="562" y="3380"/>
                </a:lnTo>
                <a:lnTo>
                  <a:pt x="521" y="3372"/>
                </a:lnTo>
                <a:lnTo>
                  <a:pt x="482" y="3359"/>
                </a:lnTo>
                <a:lnTo>
                  <a:pt x="446" y="3341"/>
                </a:lnTo>
                <a:lnTo>
                  <a:pt x="412" y="3319"/>
                </a:lnTo>
                <a:lnTo>
                  <a:pt x="381" y="3293"/>
                </a:lnTo>
                <a:lnTo>
                  <a:pt x="355" y="3264"/>
                </a:lnTo>
                <a:lnTo>
                  <a:pt x="331" y="3231"/>
                </a:lnTo>
                <a:lnTo>
                  <a:pt x="312" y="3195"/>
                </a:lnTo>
                <a:lnTo>
                  <a:pt x="297" y="3157"/>
                </a:lnTo>
                <a:lnTo>
                  <a:pt x="509" y="3157"/>
                </a:lnTo>
                <a:lnTo>
                  <a:pt x="526" y="3154"/>
                </a:lnTo>
                <a:lnTo>
                  <a:pt x="541" y="3146"/>
                </a:lnTo>
                <a:lnTo>
                  <a:pt x="554" y="3134"/>
                </a:lnTo>
                <a:lnTo>
                  <a:pt x="562" y="3118"/>
                </a:lnTo>
                <a:lnTo>
                  <a:pt x="565" y="3101"/>
                </a:lnTo>
                <a:lnTo>
                  <a:pt x="562" y="3084"/>
                </a:lnTo>
                <a:lnTo>
                  <a:pt x="554" y="3067"/>
                </a:lnTo>
                <a:lnTo>
                  <a:pt x="541" y="3056"/>
                </a:lnTo>
                <a:lnTo>
                  <a:pt x="526" y="3048"/>
                </a:lnTo>
                <a:lnTo>
                  <a:pt x="509" y="3045"/>
                </a:lnTo>
                <a:lnTo>
                  <a:pt x="283" y="3045"/>
                </a:lnTo>
                <a:lnTo>
                  <a:pt x="283" y="2932"/>
                </a:lnTo>
                <a:lnTo>
                  <a:pt x="509" y="2932"/>
                </a:lnTo>
                <a:lnTo>
                  <a:pt x="526" y="2929"/>
                </a:lnTo>
                <a:lnTo>
                  <a:pt x="541" y="2921"/>
                </a:lnTo>
                <a:lnTo>
                  <a:pt x="554" y="2908"/>
                </a:lnTo>
                <a:lnTo>
                  <a:pt x="562" y="2893"/>
                </a:lnTo>
                <a:lnTo>
                  <a:pt x="565" y="2875"/>
                </a:lnTo>
                <a:lnTo>
                  <a:pt x="562" y="2858"/>
                </a:lnTo>
                <a:lnTo>
                  <a:pt x="554" y="2842"/>
                </a:lnTo>
                <a:lnTo>
                  <a:pt x="541" y="2830"/>
                </a:lnTo>
                <a:lnTo>
                  <a:pt x="526" y="2822"/>
                </a:lnTo>
                <a:lnTo>
                  <a:pt x="509" y="2819"/>
                </a:lnTo>
                <a:lnTo>
                  <a:pt x="300" y="2819"/>
                </a:lnTo>
                <a:lnTo>
                  <a:pt x="302" y="2815"/>
                </a:lnTo>
                <a:lnTo>
                  <a:pt x="303" y="2811"/>
                </a:lnTo>
                <a:lnTo>
                  <a:pt x="305" y="2807"/>
                </a:lnTo>
                <a:lnTo>
                  <a:pt x="319" y="2750"/>
                </a:lnTo>
                <a:lnTo>
                  <a:pt x="329" y="2697"/>
                </a:lnTo>
                <a:lnTo>
                  <a:pt x="335" y="2647"/>
                </a:lnTo>
                <a:lnTo>
                  <a:pt x="337" y="2600"/>
                </a:lnTo>
                <a:lnTo>
                  <a:pt x="336" y="2554"/>
                </a:lnTo>
                <a:lnTo>
                  <a:pt x="330" y="2511"/>
                </a:lnTo>
                <a:lnTo>
                  <a:pt x="321" y="2471"/>
                </a:lnTo>
                <a:lnTo>
                  <a:pt x="308" y="2433"/>
                </a:lnTo>
                <a:lnTo>
                  <a:pt x="289" y="2398"/>
                </a:lnTo>
                <a:lnTo>
                  <a:pt x="288" y="2395"/>
                </a:lnTo>
                <a:lnTo>
                  <a:pt x="287" y="2393"/>
                </a:lnTo>
                <a:lnTo>
                  <a:pt x="286" y="2390"/>
                </a:lnTo>
                <a:lnTo>
                  <a:pt x="285" y="2388"/>
                </a:lnTo>
                <a:lnTo>
                  <a:pt x="239" y="2273"/>
                </a:lnTo>
                <a:lnTo>
                  <a:pt x="231" y="2246"/>
                </a:lnTo>
                <a:lnTo>
                  <a:pt x="227" y="2217"/>
                </a:lnTo>
                <a:lnTo>
                  <a:pt x="228" y="2188"/>
                </a:lnTo>
                <a:lnTo>
                  <a:pt x="233" y="2160"/>
                </a:lnTo>
                <a:lnTo>
                  <a:pt x="243" y="2133"/>
                </a:lnTo>
                <a:lnTo>
                  <a:pt x="256" y="2107"/>
                </a:lnTo>
                <a:lnTo>
                  <a:pt x="275" y="2085"/>
                </a:lnTo>
                <a:lnTo>
                  <a:pt x="296" y="2065"/>
                </a:lnTo>
                <a:lnTo>
                  <a:pt x="321" y="2050"/>
                </a:lnTo>
                <a:lnTo>
                  <a:pt x="347" y="2039"/>
                </a:lnTo>
                <a:lnTo>
                  <a:pt x="375" y="2031"/>
                </a:lnTo>
                <a:lnTo>
                  <a:pt x="404" y="2029"/>
                </a:lnTo>
                <a:lnTo>
                  <a:pt x="565" y="2029"/>
                </a:lnTo>
                <a:lnTo>
                  <a:pt x="565" y="1578"/>
                </a:lnTo>
                <a:lnTo>
                  <a:pt x="176" y="1578"/>
                </a:lnTo>
                <a:lnTo>
                  <a:pt x="148" y="1576"/>
                </a:lnTo>
                <a:lnTo>
                  <a:pt x="120" y="1569"/>
                </a:lnTo>
                <a:lnTo>
                  <a:pt x="94" y="1558"/>
                </a:lnTo>
                <a:lnTo>
                  <a:pt x="70" y="1542"/>
                </a:lnTo>
                <a:lnTo>
                  <a:pt x="49" y="1524"/>
                </a:lnTo>
                <a:lnTo>
                  <a:pt x="31" y="1501"/>
                </a:lnTo>
                <a:lnTo>
                  <a:pt x="16" y="1476"/>
                </a:lnTo>
                <a:lnTo>
                  <a:pt x="6" y="1449"/>
                </a:lnTo>
                <a:lnTo>
                  <a:pt x="1" y="1421"/>
                </a:lnTo>
                <a:lnTo>
                  <a:pt x="0" y="1394"/>
                </a:lnTo>
                <a:lnTo>
                  <a:pt x="4" y="1365"/>
                </a:lnTo>
                <a:lnTo>
                  <a:pt x="12" y="1337"/>
                </a:lnTo>
                <a:lnTo>
                  <a:pt x="508" y="77"/>
                </a:lnTo>
                <a:lnTo>
                  <a:pt x="519" y="55"/>
                </a:lnTo>
                <a:lnTo>
                  <a:pt x="534" y="36"/>
                </a:lnTo>
                <a:lnTo>
                  <a:pt x="553" y="21"/>
                </a:lnTo>
                <a:lnTo>
                  <a:pt x="573" y="9"/>
                </a:lnTo>
                <a:lnTo>
                  <a:pt x="597" y="2"/>
                </a:lnTo>
                <a:lnTo>
                  <a:pt x="6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7" name="Freeform 384"/>
          <p:cNvSpPr>
            <a:spLocks noEditPoints="1"/>
          </p:cNvSpPr>
          <p:nvPr/>
        </p:nvSpPr>
        <p:spPr bwMode="auto">
          <a:xfrm>
            <a:off x="10192354" y="1895645"/>
            <a:ext cx="217487" cy="596900"/>
          </a:xfrm>
          <a:custGeom>
            <a:avLst/>
            <a:gdLst>
              <a:gd name="T0" fmla="*/ 115 w 1232"/>
              <a:gd name="T1" fmla="*/ 652 h 3384"/>
              <a:gd name="T2" fmla="*/ 155 w 1232"/>
              <a:gd name="T3" fmla="*/ 901 h 3384"/>
              <a:gd name="T4" fmla="*/ 243 w 1232"/>
              <a:gd name="T5" fmla="*/ 1141 h 3384"/>
              <a:gd name="T6" fmla="*/ 807 w 1232"/>
              <a:gd name="T7" fmla="*/ 1466 h 3384"/>
              <a:gd name="T8" fmla="*/ 1023 w 1232"/>
              <a:gd name="T9" fmla="*/ 1062 h 3384"/>
              <a:gd name="T10" fmla="*/ 1096 w 1232"/>
              <a:gd name="T11" fmla="*/ 819 h 3384"/>
              <a:gd name="T12" fmla="*/ 1120 w 1232"/>
              <a:gd name="T13" fmla="*/ 568 h 3384"/>
              <a:gd name="T14" fmla="*/ 56 w 1232"/>
              <a:gd name="T15" fmla="*/ 0 h 3384"/>
              <a:gd name="T16" fmla="*/ 1210 w 1232"/>
              <a:gd name="T17" fmla="*/ 11 h 3384"/>
              <a:gd name="T18" fmla="*/ 1232 w 1232"/>
              <a:gd name="T19" fmla="*/ 56 h 3384"/>
              <a:gd name="T20" fmla="*/ 1221 w 1232"/>
              <a:gd name="T21" fmla="*/ 751 h 3384"/>
              <a:gd name="T22" fmla="*/ 1160 w 1232"/>
              <a:gd name="T23" fmla="*/ 1017 h 3384"/>
              <a:gd name="T24" fmla="*/ 1079 w 1232"/>
              <a:gd name="T25" fmla="*/ 1212 h 3384"/>
              <a:gd name="T26" fmla="*/ 943 w 1232"/>
              <a:gd name="T27" fmla="*/ 1506 h 3384"/>
              <a:gd name="T28" fmla="*/ 991 w 1232"/>
              <a:gd name="T29" fmla="*/ 1569 h 3384"/>
              <a:gd name="T30" fmla="*/ 1007 w 1232"/>
              <a:gd name="T31" fmla="*/ 1653 h 3384"/>
              <a:gd name="T32" fmla="*/ 948 w 1232"/>
              <a:gd name="T33" fmla="*/ 1825 h 3384"/>
              <a:gd name="T34" fmla="*/ 946 w 1232"/>
              <a:gd name="T35" fmla="*/ 1830 h 3384"/>
              <a:gd name="T36" fmla="*/ 913 w 1232"/>
              <a:gd name="T37" fmla="*/ 1907 h 3384"/>
              <a:gd name="T38" fmla="*/ 896 w 1232"/>
              <a:gd name="T39" fmla="*/ 2040 h 3384"/>
              <a:gd name="T40" fmla="*/ 915 w 1232"/>
              <a:gd name="T41" fmla="*/ 2191 h 3384"/>
              <a:gd name="T42" fmla="*/ 946 w 1232"/>
              <a:gd name="T43" fmla="*/ 2303 h 3384"/>
              <a:gd name="T44" fmla="*/ 952 w 1232"/>
              <a:gd name="T45" fmla="*/ 3101 h 3384"/>
              <a:gd name="T46" fmla="*/ 925 w 1232"/>
              <a:gd name="T47" fmla="*/ 3220 h 3384"/>
              <a:gd name="T48" fmla="*/ 855 w 1232"/>
              <a:gd name="T49" fmla="*/ 3314 h 3384"/>
              <a:gd name="T50" fmla="*/ 752 w 1232"/>
              <a:gd name="T51" fmla="*/ 3372 h 3384"/>
              <a:gd name="T52" fmla="*/ 561 w 1232"/>
              <a:gd name="T53" fmla="*/ 3384 h 3384"/>
              <a:gd name="T54" fmla="*/ 443 w 1232"/>
              <a:gd name="T55" fmla="*/ 3357 h 3384"/>
              <a:gd name="T56" fmla="*/ 349 w 1232"/>
              <a:gd name="T57" fmla="*/ 3287 h 3384"/>
              <a:gd name="T58" fmla="*/ 292 w 1232"/>
              <a:gd name="T59" fmla="*/ 3183 h 3384"/>
              <a:gd name="T60" fmla="*/ 280 w 1232"/>
              <a:gd name="T61" fmla="*/ 2989 h 3384"/>
              <a:gd name="T62" fmla="*/ 538 w 1232"/>
              <a:gd name="T63" fmla="*/ 2978 h 3384"/>
              <a:gd name="T64" fmla="*/ 560 w 1232"/>
              <a:gd name="T65" fmla="*/ 2933 h 3384"/>
              <a:gd name="T66" fmla="*/ 538 w 1232"/>
              <a:gd name="T67" fmla="*/ 2888 h 3384"/>
              <a:gd name="T68" fmla="*/ 280 w 1232"/>
              <a:gd name="T69" fmla="*/ 2876 h 3384"/>
              <a:gd name="T70" fmla="*/ 522 w 1232"/>
              <a:gd name="T71" fmla="*/ 2761 h 3384"/>
              <a:gd name="T72" fmla="*/ 557 w 1232"/>
              <a:gd name="T73" fmla="*/ 2725 h 3384"/>
              <a:gd name="T74" fmla="*/ 550 w 1232"/>
              <a:gd name="T75" fmla="*/ 2674 h 3384"/>
              <a:gd name="T76" fmla="*/ 504 w 1232"/>
              <a:gd name="T77" fmla="*/ 2651 h 3384"/>
              <a:gd name="T78" fmla="*/ 283 w 1232"/>
              <a:gd name="T79" fmla="*/ 2325 h 3384"/>
              <a:gd name="T80" fmla="*/ 318 w 1232"/>
              <a:gd name="T81" fmla="*/ 2187 h 3384"/>
              <a:gd name="T82" fmla="*/ 336 w 1232"/>
              <a:gd name="T83" fmla="*/ 2037 h 3384"/>
              <a:gd name="T84" fmla="*/ 320 w 1232"/>
              <a:gd name="T85" fmla="*/ 1908 h 3384"/>
              <a:gd name="T86" fmla="*/ 288 w 1232"/>
              <a:gd name="T87" fmla="*/ 1834 h 3384"/>
              <a:gd name="T88" fmla="*/ 286 w 1232"/>
              <a:gd name="T89" fmla="*/ 1829 h 3384"/>
              <a:gd name="T90" fmla="*/ 226 w 1232"/>
              <a:gd name="T91" fmla="*/ 1654 h 3384"/>
              <a:gd name="T92" fmla="*/ 241 w 1232"/>
              <a:gd name="T93" fmla="*/ 1570 h 3384"/>
              <a:gd name="T94" fmla="*/ 290 w 1232"/>
              <a:gd name="T95" fmla="*/ 1507 h 3384"/>
              <a:gd name="T96" fmla="*/ 153 w 1232"/>
              <a:gd name="T97" fmla="*/ 1212 h 3384"/>
              <a:gd name="T98" fmla="*/ 72 w 1232"/>
              <a:gd name="T99" fmla="*/ 1017 h 3384"/>
              <a:gd name="T100" fmla="*/ 12 w 1232"/>
              <a:gd name="T101" fmla="*/ 751 h 3384"/>
              <a:gd name="T102" fmla="*/ 0 w 1232"/>
              <a:gd name="T103" fmla="*/ 56 h 3384"/>
              <a:gd name="T104" fmla="*/ 23 w 1232"/>
              <a:gd name="T105" fmla="*/ 11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32" h="3384">
                <a:moveTo>
                  <a:pt x="112" y="113"/>
                </a:moveTo>
                <a:lnTo>
                  <a:pt x="112" y="568"/>
                </a:lnTo>
                <a:lnTo>
                  <a:pt x="115" y="652"/>
                </a:lnTo>
                <a:lnTo>
                  <a:pt x="123" y="736"/>
                </a:lnTo>
                <a:lnTo>
                  <a:pt x="136" y="819"/>
                </a:lnTo>
                <a:lnTo>
                  <a:pt x="155" y="901"/>
                </a:lnTo>
                <a:lnTo>
                  <a:pt x="179" y="982"/>
                </a:lnTo>
                <a:lnTo>
                  <a:pt x="209" y="1062"/>
                </a:lnTo>
                <a:lnTo>
                  <a:pt x="243" y="1141"/>
                </a:lnTo>
                <a:lnTo>
                  <a:pt x="283" y="1217"/>
                </a:lnTo>
                <a:lnTo>
                  <a:pt x="425" y="1466"/>
                </a:lnTo>
                <a:lnTo>
                  <a:pt x="807" y="1466"/>
                </a:lnTo>
                <a:lnTo>
                  <a:pt x="949" y="1217"/>
                </a:lnTo>
                <a:lnTo>
                  <a:pt x="989" y="1141"/>
                </a:lnTo>
                <a:lnTo>
                  <a:pt x="1023" y="1062"/>
                </a:lnTo>
                <a:lnTo>
                  <a:pt x="1054" y="982"/>
                </a:lnTo>
                <a:lnTo>
                  <a:pt x="1077" y="901"/>
                </a:lnTo>
                <a:lnTo>
                  <a:pt x="1096" y="819"/>
                </a:lnTo>
                <a:lnTo>
                  <a:pt x="1110" y="736"/>
                </a:lnTo>
                <a:lnTo>
                  <a:pt x="1118" y="652"/>
                </a:lnTo>
                <a:lnTo>
                  <a:pt x="1120" y="568"/>
                </a:lnTo>
                <a:lnTo>
                  <a:pt x="1120" y="113"/>
                </a:lnTo>
                <a:lnTo>
                  <a:pt x="112" y="113"/>
                </a:lnTo>
                <a:close/>
                <a:moveTo>
                  <a:pt x="56" y="0"/>
                </a:moveTo>
                <a:lnTo>
                  <a:pt x="1176" y="0"/>
                </a:lnTo>
                <a:lnTo>
                  <a:pt x="1194" y="3"/>
                </a:lnTo>
                <a:lnTo>
                  <a:pt x="1210" y="11"/>
                </a:lnTo>
                <a:lnTo>
                  <a:pt x="1222" y="24"/>
                </a:lnTo>
                <a:lnTo>
                  <a:pt x="1229" y="39"/>
                </a:lnTo>
                <a:lnTo>
                  <a:pt x="1232" y="56"/>
                </a:lnTo>
                <a:lnTo>
                  <a:pt x="1232" y="568"/>
                </a:lnTo>
                <a:lnTo>
                  <a:pt x="1229" y="659"/>
                </a:lnTo>
                <a:lnTo>
                  <a:pt x="1221" y="751"/>
                </a:lnTo>
                <a:lnTo>
                  <a:pt x="1205" y="841"/>
                </a:lnTo>
                <a:lnTo>
                  <a:pt x="1185" y="930"/>
                </a:lnTo>
                <a:lnTo>
                  <a:pt x="1160" y="1017"/>
                </a:lnTo>
                <a:lnTo>
                  <a:pt x="1136" y="1084"/>
                </a:lnTo>
                <a:lnTo>
                  <a:pt x="1109" y="1149"/>
                </a:lnTo>
                <a:lnTo>
                  <a:pt x="1079" y="1212"/>
                </a:lnTo>
                <a:lnTo>
                  <a:pt x="1046" y="1274"/>
                </a:lnTo>
                <a:lnTo>
                  <a:pt x="921" y="1492"/>
                </a:lnTo>
                <a:lnTo>
                  <a:pt x="943" y="1506"/>
                </a:lnTo>
                <a:lnTo>
                  <a:pt x="961" y="1524"/>
                </a:lnTo>
                <a:lnTo>
                  <a:pt x="977" y="1544"/>
                </a:lnTo>
                <a:lnTo>
                  <a:pt x="991" y="1569"/>
                </a:lnTo>
                <a:lnTo>
                  <a:pt x="1001" y="1597"/>
                </a:lnTo>
                <a:lnTo>
                  <a:pt x="1006" y="1624"/>
                </a:lnTo>
                <a:lnTo>
                  <a:pt x="1007" y="1653"/>
                </a:lnTo>
                <a:lnTo>
                  <a:pt x="1003" y="1681"/>
                </a:lnTo>
                <a:lnTo>
                  <a:pt x="995" y="1708"/>
                </a:lnTo>
                <a:lnTo>
                  <a:pt x="948" y="1825"/>
                </a:lnTo>
                <a:lnTo>
                  <a:pt x="948" y="1827"/>
                </a:lnTo>
                <a:lnTo>
                  <a:pt x="947" y="1828"/>
                </a:lnTo>
                <a:lnTo>
                  <a:pt x="946" y="1830"/>
                </a:lnTo>
                <a:lnTo>
                  <a:pt x="945" y="1831"/>
                </a:lnTo>
                <a:lnTo>
                  <a:pt x="928" y="1868"/>
                </a:lnTo>
                <a:lnTo>
                  <a:pt x="913" y="1907"/>
                </a:lnTo>
                <a:lnTo>
                  <a:pt x="904" y="1948"/>
                </a:lnTo>
                <a:lnTo>
                  <a:pt x="898" y="1993"/>
                </a:lnTo>
                <a:lnTo>
                  <a:pt x="896" y="2040"/>
                </a:lnTo>
                <a:lnTo>
                  <a:pt x="899" y="2089"/>
                </a:lnTo>
                <a:lnTo>
                  <a:pt x="905" y="2139"/>
                </a:lnTo>
                <a:lnTo>
                  <a:pt x="915" y="2191"/>
                </a:lnTo>
                <a:lnTo>
                  <a:pt x="930" y="2246"/>
                </a:lnTo>
                <a:lnTo>
                  <a:pt x="940" y="2273"/>
                </a:lnTo>
                <a:lnTo>
                  <a:pt x="946" y="2303"/>
                </a:lnTo>
                <a:lnTo>
                  <a:pt x="951" y="2335"/>
                </a:lnTo>
                <a:lnTo>
                  <a:pt x="952" y="2367"/>
                </a:lnTo>
                <a:lnTo>
                  <a:pt x="952" y="3101"/>
                </a:lnTo>
                <a:lnTo>
                  <a:pt x="949" y="3143"/>
                </a:lnTo>
                <a:lnTo>
                  <a:pt x="940" y="3183"/>
                </a:lnTo>
                <a:lnTo>
                  <a:pt x="925" y="3220"/>
                </a:lnTo>
                <a:lnTo>
                  <a:pt x="907" y="3255"/>
                </a:lnTo>
                <a:lnTo>
                  <a:pt x="883" y="3287"/>
                </a:lnTo>
                <a:lnTo>
                  <a:pt x="855" y="3314"/>
                </a:lnTo>
                <a:lnTo>
                  <a:pt x="824" y="3339"/>
                </a:lnTo>
                <a:lnTo>
                  <a:pt x="790" y="3357"/>
                </a:lnTo>
                <a:lnTo>
                  <a:pt x="752" y="3372"/>
                </a:lnTo>
                <a:lnTo>
                  <a:pt x="713" y="3381"/>
                </a:lnTo>
                <a:lnTo>
                  <a:pt x="671" y="3384"/>
                </a:lnTo>
                <a:lnTo>
                  <a:pt x="561" y="3384"/>
                </a:lnTo>
                <a:lnTo>
                  <a:pt x="519" y="3381"/>
                </a:lnTo>
                <a:lnTo>
                  <a:pt x="480" y="3372"/>
                </a:lnTo>
                <a:lnTo>
                  <a:pt x="443" y="3357"/>
                </a:lnTo>
                <a:lnTo>
                  <a:pt x="408" y="3339"/>
                </a:lnTo>
                <a:lnTo>
                  <a:pt x="377" y="3314"/>
                </a:lnTo>
                <a:lnTo>
                  <a:pt x="349" y="3287"/>
                </a:lnTo>
                <a:lnTo>
                  <a:pt x="326" y="3255"/>
                </a:lnTo>
                <a:lnTo>
                  <a:pt x="306" y="3220"/>
                </a:lnTo>
                <a:lnTo>
                  <a:pt x="292" y="3183"/>
                </a:lnTo>
                <a:lnTo>
                  <a:pt x="283" y="3143"/>
                </a:lnTo>
                <a:lnTo>
                  <a:pt x="280" y="3101"/>
                </a:lnTo>
                <a:lnTo>
                  <a:pt x="280" y="2989"/>
                </a:lnTo>
                <a:lnTo>
                  <a:pt x="504" y="2989"/>
                </a:lnTo>
                <a:lnTo>
                  <a:pt x="522" y="2986"/>
                </a:lnTo>
                <a:lnTo>
                  <a:pt x="538" y="2978"/>
                </a:lnTo>
                <a:lnTo>
                  <a:pt x="550" y="2966"/>
                </a:lnTo>
                <a:lnTo>
                  <a:pt x="557" y="2950"/>
                </a:lnTo>
                <a:lnTo>
                  <a:pt x="560" y="2933"/>
                </a:lnTo>
                <a:lnTo>
                  <a:pt x="557" y="2915"/>
                </a:lnTo>
                <a:lnTo>
                  <a:pt x="550" y="2899"/>
                </a:lnTo>
                <a:lnTo>
                  <a:pt x="538" y="2888"/>
                </a:lnTo>
                <a:lnTo>
                  <a:pt x="522" y="2879"/>
                </a:lnTo>
                <a:lnTo>
                  <a:pt x="504" y="2876"/>
                </a:lnTo>
                <a:lnTo>
                  <a:pt x="280" y="2876"/>
                </a:lnTo>
                <a:lnTo>
                  <a:pt x="280" y="2764"/>
                </a:lnTo>
                <a:lnTo>
                  <a:pt x="504" y="2764"/>
                </a:lnTo>
                <a:lnTo>
                  <a:pt x="522" y="2761"/>
                </a:lnTo>
                <a:lnTo>
                  <a:pt x="538" y="2752"/>
                </a:lnTo>
                <a:lnTo>
                  <a:pt x="550" y="2740"/>
                </a:lnTo>
                <a:lnTo>
                  <a:pt x="557" y="2725"/>
                </a:lnTo>
                <a:lnTo>
                  <a:pt x="560" y="2707"/>
                </a:lnTo>
                <a:lnTo>
                  <a:pt x="557" y="2690"/>
                </a:lnTo>
                <a:lnTo>
                  <a:pt x="550" y="2674"/>
                </a:lnTo>
                <a:lnTo>
                  <a:pt x="538" y="2662"/>
                </a:lnTo>
                <a:lnTo>
                  <a:pt x="522" y="2654"/>
                </a:lnTo>
                <a:lnTo>
                  <a:pt x="504" y="2651"/>
                </a:lnTo>
                <a:lnTo>
                  <a:pt x="280" y="2651"/>
                </a:lnTo>
                <a:lnTo>
                  <a:pt x="280" y="2367"/>
                </a:lnTo>
                <a:lnTo>
                  <a:pt x="283" y="2325"/>
                </a:lnTo>
                <a:lnTo>
                  <a:pt x="290" y="2284"/>
                </a:lnTo>
                <a:lnTo>
                  <a:pt x="303" y="2244"/>
                </a:lnTo>
                <a:lnTo>
                  <a:pt x="318" y="2187"/>
                </a:lnTo>
                <a:lnTo>
                  <a:pt x="328" y="2134"/>
                </a:lnTo>
                <a:lnTo>
                  <a:pt x="334" y="2084"/>
                </a:lnTo>
                <a:lnTo>
                  <a:pt x="336" y="2037"/>
                </a:lnTo>
                <a:lnTo>
                  <a:pt x="335" y="1991"/>
                </a:lnTo>
                <a:lnTo>
                  <a:pt x="329" y="1948"/>
                </a:lnTo>
                <a:lnTo>
                  <a:pt x="320" y="1908"/>
                </a:lnTo>
                <a:lnTo>
                  <a:pt x="306" y="1870"/>
                </a:lnTo>
                <a:lnTo>
                  <a:pt x="288" y="1835"/>
                </a:lnTo>
                <a:lnTo>
                  <a:pt x="288" y="1834"/>
                </a:lnTo>
                <a:lnTo>
                  <a:pt x="287" y="1832"/>
                </a:lnTo>
                <a:lnTo>
                  <a:pt x="286" y="1830"/>
                </a:lnTo>
                <a:lnTo>
                  <a:pt x="286" y="1829"/>
                </a:lnTo>
                <a:lnTo>
                  <a:pt x="238" y="1710"/>
                </a:lnTo>
                <a:lnTo>
                  <a:pt x="230" y="1683"/>
                </a:lnTo>
                <a:lnTo>
                  <a:pt x="226" y="1654"/>
                </a:lnTo>
                <a:lnTo>
                  <a:pt x="227" y="1625"/>
                </a:lnTo>
                <a:lnTo>
                  <a:pt x="232" y="1597"/>
                </a:lnTo>
                <a:lnTo>
                  <a:pt x="241" y="1570"/>
                </a:lnTo>
                <a:lnTo>
                  <a:pt x="256" y="1544"/>
                </a:lnTo>
                <a:lnTo>
                  <a:pt x="272" y="1525"/>
                </a:lnTo>
                <a:lnTo>
                  <a:pt x="290" y="1507"/>
                </a:lnTo>
                <a:lnTo>
                  <a:pt x="311" y="1493"/>
                </a:lnTo>
                <a:lnTo>
                  <a:pt x="186" y="1274"/>
                </a:lnTo>
                <a:lnTo>
                  <a:pt x="153" y="1212"/>
                </a:lnTo>
                <a:lnTo>
                  <a:pt x="123" y="1149"/>
                </a:lnTo>
                <a:lnTo>
                  <a:pt x="97" y="1084"/>
                </a:lnTo>
                <a:lnTo>
                  <a:pt x="72" y="1017"/>
                </a:lnTo>
                <a:lnTo>
                  <a:pt x="47" y="930"/>
                </a:lnTo>
                <a:lnTo>
                  <a:pt x="26" y="841"/>
                </a:lnTo>
                <a:lnTo>
                  <a:pt x="12" y="751"/>
                </a:lnTo>
                <a:lnTo>
                  <a:pt x="3" y="659"/>
                </a:lnTo>
                <a:lnTo>
                  <a:pt x="0" y="568"/>
                </a:lnTo>
                <a:lnTo>
                  <a:pt x="0" y="56"/>
                </a:lnTo>
                <a:lnTo>
                  <a:pt x="3" y="39"/>
                </a:lnTo>
                <a:lnTo>
                  <a:pt x="11" y="24"/>
                </a:lnTo>
                <a:lnTo>
                  <a:pt x="23" y="11"/>
                </a:lnTo>
                <a:lnTo>
                  <a:pt x="39" y="3"/>
                </a:lnTo>
                <a:lnTo>
                  <a:pt x="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1" name="Freeform 389"/>
          <p:cNvSpPr>
            <a:spLocks noEditPoints="1"/>
          </p:cNvSpPr>
          <p:nvPr/>
        </p:nvSpPr>
        <p:spPr bwMode="auto">
          <a:xfrm>
            <a:off x="11068321" y="1896439"/>
            <a:ext cx="336550" cy="595313"/>
          </a:xfrm>
          <a:custGeom>
            <a:avLst/>
            <a:gdLst>
              <a:gd name="T0" fmla="*/ 663 w 1911"/>
              <a:gd name="T1" fmla="*/ 153 h 3378"/>
              <a:gd name="T2" fmla="*/ 345 w 1911"/>
              <a:gd name="T3" fmla="*/ 309 h 3378"/>
              <a:gd name="T4" fmla="*/ 178 w 1911"/>
              <a:gd name="T5" fmla="*/ 509 h 3378"/>
              <a:gd name="T6" fmla="*/ 439 w 1911"/>
              <a:gd name="T7" fmla="*/ 551 h 3378"/>
              <a:gd name="T8" fmla="*/ 645 w 1911"/>
              <a:gd name="T9" fmla="*/ 717 h 3378"/>
              <a:gd name="T10" fmla="*/ 764 w 1911"/>
              <a:gd name="T11" fmla="*/ 985 h 3378"/>
              <a:gd name="T12" fmla="*/ 1123 w 1911"/>
              <a:gd name="T13" fmla="*/ 1465 h 3378"/>
              <a:gd name="T14" fmla="*/ 1160 w 1911"/>
              <a:gd name="T15" fmla="*/ 924 h 3378"/>
              <a:gd name="T16" fmla="*/ 1298 w 1911"/>
              <a:gd name="T17" fmla="*/ 675 h 3378"/>
              <a:gd name="T18" fmla="*/ 1520 w 1911"/>
              <a:gd name="T19" fmla="*/ 532 h 3378"/>
              <a:gd name="T20" fmla="*/ 1772 w 1911"/>
              <a:gd name="T21" fmla="*/ 513 h 3378"/>
              <a:gd name="T22" fmla="*/ 1505 w 1911"/>
              <a:gd name="T23" fmla="*/ 268 h 3378"/>
              <a:gd name="T24" fmla="*/ 1175 w 1911"/>
              <a:gd name="T25" fmla="*/ 136 h 3378"/>
              <a:gd name="T26" fmla="*/ 1035 w 1911"/>
              <a:gd name="T27" fmla="*/ 3 h 3378"/>
              <a:gd name="T28" fmla="*/ 1414 w 1911"/>
              <a:gd name="T29" fmla="*/ 96 h 3378"/>
              <a:gd name="T30" fmla="*/ 1738 w 1911"/>
              <a:gd name="T31" fmla="*/ 308 h 3378"/>
              <a:gd name="T32" fmla="*/ 1910 w 1911"/>
              <a:gd name="T33" fmla="*/ 530 h 3378"/>
              <a:gd name="T34" fmla="*/ 1867 w 1911"/>
              <a:gd name="T35" fmla="*/ 621 h 3378"/>
              <a:gd name="T36" fmla="*/ 1761 w 1911"/>
              <a:gd name="T37" fmla="*/ 625 h 3378"/>
              <a:gd name="T38" fmla="*/ 1544 w 1911"/>
              <a:gd name="T39" fmla="*/ 643 h 3378"/>
              <a:gd name="T40" fmla="*/ 1360 w 1911"/>
              <a:gd name="T41" fmla="*/ 775 h 3378"/>
              <a:gd name="T42" fmla="*/ 1254 w 1911"/>
              <a:gd name="T43" fmla="*/ 1006 h 3378"/>
              <a:gd name="T44" fmla="*/ 1259 w 1911"/>
              <a:gd name="T45" fmla="*/ 1489 h 3378"/>
              <a:gd name="T46" fmla="*/ 1341 w 1911"/>
              <a:gd name="T47" fmla="*/ 1594 h 3378"/>
              <a:gd name="T48" fmla="*/ 1288 w 1911"/>
              <a:gd name="T49" fmla="*/ 1822 h 3378"/>
              <a:gd name="T50" fmla="*/ 1267 w 1911"/>
              <a:gd name="T51" fmla="*/ 1864 h 3378"/>
              <a:gd name="T52" fmla="*/ 1239 w 1911"/>
              <a:gd name="T53" fmla="*/ 2085 h 3378"/>
              <a:gd name="T54" fmla="*/ 1286 w 1911"/>
              <a:gd name="T55" fmla="*/ 2299 h 3378"/>
              <a:gd name="T56" fmla="*/ 1280 w 1911"/>
              <a:gd name="T57" fmla="*/ 3177 h 3378"/>
              <a:gd name="T58" fmla="*/ 1163 w 1911"/>
              <a:gd name="T59" fmla="*/ 3333 h 3378"/>
              <a:gd name="T60" fmla="*/ 899 w 1911"/>
              <a:gd name="T61" fmla="*/ 3378 h 3378"/>
              <a:gd name="T62" fmla="*/ 714 w 1911"/>
              <a:gd name="T63" fmla="*/ 3308 h 3378"/>
              <a:gd name="T64" fmla="*/ 620 w 1911"/>
              <a:gd name="T65" fmla="*/ 3137 h 3378"/>
              <a:gd name="T66" fmla="*/ 875 w 1911"/>
              <a:gd name="T67" fmla="*/ 2973 h 3378"/>
              <a:gd name="T68" fmla="*/ 887 w 1911"/>
              <a:gd name="T69" fmla="*/ 2894 h 3378"/>
              <a:gd name="T70" fmla="*/ 617 w 1911"/>
              <a:gd name="T71" fmla="*/ 2759 h 3378"/>
              <a:gd name="T72" fmla="*/ 895 w 1911"/>
              <a:gd name="T73" fmla="*/ 2721 h 3378"/>
              <a:gd name="T74" fmla="*/ 860 w 1911"/>
              <a:gd name="T75" fmla="*/ 2649 h 3378"/>
              <a:gd name="T76" fmla="*/ 627 w 1911"/>
              <a:gd name="T77" fmla="*/ 2280 h 3378"/>
              <a:gd name="T78" fmla="*/ 673 w 1911"/>
              <a:gd name="T79" fmla="*/ 2033 h 3378"/>
              <a:gd name="T80" fmla="*/ 625 w 1911"/>
              <a:gd name="T81" fmla="*/ 1832 h 3378"/>
              <a:gd name="T82" fmla="*/ 575 w 1911"/>
              <a:gd name="T83" fmla="*/ 1708 h 3378"/>
              <a:gd name="T84" fmla="*/ 579 w 1911"/>
              <a:gd name="T85" fmla="*/ 1568 h 3378"/>
              <a:gd name="T86" fmla="*/ 673 w 1911"/>
              <a:gd name="T87" fmla="*/ 1479 h 3378"/>
              <a:gd name="T88" fmla="*/ 640 w 1911"/>
              <a:gd name="T89" fmla="*/ 953 h 3378"/>
              <a:gd name="T90" fmla="*/ 518 w 1911"/>
              <a:gd name="T91" fmla="*/ 740 h 3378"/>
              <a:gd name="T92" fmla="*/ 320 w 1911"/>
              <a:gd name="T93" fmla="*/ 630 h 3378"/>
              <a:gd name="T94" fmla="*/ 118 w 1911"/>
              <a:gd name="T95" fmla="*/ 631 h 3378"/>
              <a:gd name="T96" fmla="*/ 28 w 1911"/>
              <a:gd name="T97" fmla="*/ 607 h 3378"/>
              <a:gd name="T98" fmla="*/ 5 w 1911"/>
              <a:gd name="T99" fmla="*/ 507 h 3378"/>
              <a:gd name="T100" fmla="*/ 232 w 1911"/>
              <a:gd name="T101" fmla="*/ 255 h 3378"/>
              <a:gd name="T102" fmla="*/ 568 w 1911"/>
              <a:gd name="T103" fmla="*/ 67 h 3378"/>
              <a:gd name="T104" fmla="*/ 954 w 1911"/>
              <a:gd name="T105" fmla="*/ 0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1" h="3378">
                <a:moveTo>
                  <a:pt x="954" y="113"/>
                </a:moveTo>
                <a:lnTo>
                  <a:pt x="879" y="116"/>
                </a:lnTo>
                <a:lnTo>
                  <a:pt x="805" y="123"/>
                </a:lnTo>
                <a:lnTo>
                  <a:pt x="734" y="136"/>
                </a:lnTo>
                <a:lnTo>
                  <a:pt x="663" y="153"/>
                </a:lnTo>
                <a:lnTo>
                  <a:pt x="595" y="174"/>
                </a:lnTo>
                <a:lnTo>
                  <a:pt x="529" y="201"/>
                </a:lnTo>
                <a:lnTo>
                  <a:pt x="465" y="232"/>
                </a:lnTo>
                <a:lnTo>
                  <a:pt x="404" y="268"/>
                </a:lnTo>
                <a:lnTo>
                  <a:pt x="345" y="309"/>
                </a:lnTo>
                <a:lnTo>
                  <a:pt x="289" y="353"/>
                </a:lnTo>
                <a:lnTo>
                  <a:pt x="235" y="402"/>
                </a:lnTo>
                <a:lnTo>
                  <a:pt x="184" y="455"/>
                </a:lnTo>
                <a:lnTo>
                  <a:pt x="137" y="513"/>
                </a:lnTo>
                <a:lnTo>
                  <a:pt x="178" y="509"/>
                </a:lnTo>
                <a:lnTo>
                  <a:pt x="223" y="507"/>
                </a:lnTo>
                <a:lnTo>
                  <a:pt x="281" y="510"/>
                </a:lnTo>
                <a:lnTo>
                  <a:pt x="336" y="518"/>
                </a:lnTo>
                <a:lnTo>
                  <a:pt x="388" y="532"/>
                </a:lnTo>
                <a:lnTo>
                  <a:pt x="439" y="551"/>
                </a:lnTo>
                <a:lnTo>
                  <a:pt x="487" y="575"/>
                </a:lnTo>
                <a:lnTo>
                  <a:pt x="531" y="604"/>
                </a:lnTo>
                <a:lnTo>
                  <a:pt x="573" y="638"/>
                </a:lnTo>
                <a:lnTo>
                  <a:pt x="611" y="675"/>
                </a:lnTo>
                <a:lnTo>
                  <a:pt x="645" y="717"/>
                </a:lnTo>
                <a:lnTo>
                  <a:pt x="677" y="763"/>
                </a:lnTo>
                <a:lnTo>
                  <a:pt x="705" y="813"/>
                </a:lnTo>
                <a:lnTo>
                  <a:pt x="730" y="867"/>
                </a:lnTo>
                <a:lnTo>
                  <a:pt x="749" y="924"/>
                </a:lnTo>
                <a:lnTo>
                  <a:pt x="764" y="985"/>
                </a:lnTo>
                <a:lnTo>
                  <a:pt x="777" y="1047"/>
                </a:lnTo>
                <a:lnTo>
                  <a:pt x="783" y="1114"/>
                </a:lnTo>
                <a:lnTo>
                  <a:pt x="786" y="1183"/>
                </a:lnTo>
                <a:lnTo>
                  <a:pt x="786" y="1465"/>
                </a:lnTo>
                <a:lnTo>
                  <a:pt x="1123" y="1465"/>
                </a:lnTo>
                <a:lnTo>
                  <a:pt x="1123" y="1183"/>
                </a:lnTo>
                <a:lnTo>
                  <a:pt x="1125" y="1114"/>
                </a:lnTo>
                <a:lnTo>
                  <a:pt x="1132" y="1047"/>
                </a:lnTo>
                <a:lnTo>
                  <a:pt x="1144" y="985"/>
                </a:lnTo>
                <a:lnTo>
                  <a:pt x="1160" y="924"/>
                </a:lnTo>
                <a:lnTo>
                  <a:pt x="1179" y="867"/>
                </a:lnTo>
                <a:lnTo>
                  <a:pt x="1204" y="813"/>
                </a:lnTo>
                <a:lnTo>
                  <a:pt x="1232" y="763"/>
                </a:lnTo>
                <a:lnTo>
                  <a:pt x="1263" y="717"/>
                </a:lnTo>
                <a:lnTo>
                  <a:pt x="1298" y="675"/>
                </a:lnTo>
                <a:lnTo>
                  <a:pt x="1336" y="638"/>
                </a:lnTo>
                <a:lnTo>
                  <a:pt x="1378" y="604"/>
                </a:lnTo>
                <a:lnTo>
                  <a:pt x="1422" y="575"/>
                </a:lnTo>
                <a:lnTo>
                  <a:pt x="1470" y="551"/>
                </a:lnTo>
                <a:lnTo>
                  <a:pt x="1520" y="532"/>
                </a:lnTo>
                <a:lnTo>
                  <a:pt x="1573" y="518"/>
                </a:lnTo>
                <a:lnTo>
                  <a:pt x="1628" y="510"/>
                </a:lnTo>
                <a:lnTo>
                  <a:pt x="1685" y="507"/>
                </a:lnTo>
                <a:lnTo>
                  <a:pt x="1731" y="509"/>
                </a:lnTo>
                <a:lnTo>
                  <a:pt x="1772" y="513"/>
                </a:lnTo>
                <a:lnTo>
                  <a:pt x="1724" y="455"/>
                </a:lnTo>
                <a:lnTo>
                  <a:pt x="1674" y="402"/>
                </a:lnTo>
                <a:lnTo>
                  <a:pt x="1620" y="353"/>
                </a:lnTo>
                <a:lnTo>
                  <a:pt x="1564" y="309"/>
                </a:lnTo>
                <a:lnTo>
                  <a:pt x="1505" y="268"/>
                </a:lnTo>
                <a:lnTo>
                  <a:pt x="1444" y="232"/>
                </a:lnTo>
                <a:lnTo>
                  <a:pt x="1380" y="201"/>
                </a:lnTo>
                <a:lnTo>
                  <a:pt x="1314" y="174"/>
                </a:lnTo>
                <a:lnTo>
                  <a:pt x="1246" y="153"/>
                </a:lnTo>
                <a:lnTo>
                  <a:pt x="1175" y="136"/>
                </a:lnTo>
                <a:lnTo>
                  <a:pt x="1103" y="123"/>
                </a:lnTo>
                <a:lnTo>
                  <a:pt x="1030" y="116"/>
                </a:lnTo>
                <a:lnTo>
                  <a:pt x="954" y="113"/>
                </a:lnTo>
                <a:close/>
                <a:moveTo>
                  <a:pt x="954" y="0"/>
                </a:moveTo>
                <a:lnTo>
                  <a:pt x="1035" y="3"/>
                </a:lnTo>
                <a:lnTo>
                  <a:pt x="1114" y="11"/>
                </a:lnTo>
                <a:lnTo>
                  <a:pt x="1192" y="25"/>
                </a:lnTo>
                <a:lnTo>
                  <a:pt x="1268" y="43"/>
                </a:lnTo>
                <a:lnTo>
                  <a:pt x="1342" y="67"/>
                </a:lnTo>
                <a:lnTo>
                  <a:pt x="1414" y="96"/>
                </a:lnTo>
                <a:lnTo>
                  <a:pt x="1485" y="128"/>
                </a:lnTo>
                <a:lnTo>
                  <a:pt x="1552" y="166"/>
                </a:lnTo>
                <a:lnTo>
                  <a:pt x="1617" y="209"/>
                </a:lnTo>
                <a:lnTo>
                  <a:pt x="1678" y="257"/>
                </a:lnTo>
                <a:lnTo>
                  <a:pt x="1738" y="308"/>
                </a:lnTo>
                <a:lnTo>
                  <a:pt x="1793" y="364"/>
                </a:lnTo>
                <a:lnTo>
                  <a:pt x="1845" y="425"/>
                </a:lnTo>
                <a:lnTo>
                  <a:pt x="1894" y="489"/>
                </a:lnTo>
                <a:lnTo>
                  <a:pt x="1905" y="509"/>
                </a:lnTo>
                <a:lnTo>
                  <a:pt x="1910" y="530"/>
                </a:lnTo>
                <a:lnTo>
                  <a:pt x="1911" y="552"/>
                </a:lnTo>
                <a:lnTo>
                  <a:pt x="1905" y="573"/>
                </a:lnTo>
                <a:lnTo>
                  <a:pt x="1894" y="594"/>
                </a:lnTo>
                <a:lnTo>
                  <a:pt x="1882" y="609"/>
                </a:lnTo>
                <a:lnTo>
                  <a:pt x="1867" y="621"/>
                </a:lnTo>
                <a:lnTo>
                  <a:pt x="1850" y="629"/>
                </a:lnTo>
                <a:lnTo>
                  <a:pt x="1832" y="634"/>
                </a:lnTo>
                <a:lnTo>
                  <a:pt x="1812" y="635"/>
                </a:lnTo>
                <a:lnTo>
                  <a:pt x="1793" y="632"/>
                </a:lnTo>
                <a:lnTo>
                  <a:pt x="1761" y="625"/>
                </a:lnTo>
                <a:lnTo>
                  <a:pt x="1725" y="621"/>
                </a:lnTo>
                <a:lnTo>
                  <a:pt x="1685" y="620"/>
                </a:lnTo>
                <a:lnTo>
                  <a:pt x="1636" y="623"/>
                </a:lnTo>
                <a:lnTo>
                  <a:pt x="1589" y="630"/>
                </a:lnTo>
                <a:lnTo>
                  <a:pt x="1544" y="643"/>
                </a:lnTo>
                <a:lnTo>
                  <a:pt x="1502" y="661"/>
                </a:lnTo>
                <a:lnTo>
                  <a:pt x="1462" y="682"/>
                </a:lnTo>
                <a:lnTo>
                  <a:pt x="1425" y="709"/>
                </a:lnTo>
                <a:lnTo>
                  <a:pt x="1390" y="740"/>
                </a:lnTo>
                <a:lnTo>
                  <a:pt x="1360" y="775"/>
                </a:lnTo>
                <a:lnTo>
                  <a:pt x="1332" y="814"/>
                </a:lnTo>
                <a:lnTo>
                  <a:pt x="1307" y="856"/>
                </a:lnTo>
                <a:lnTo>
                  <a:pt x="1286" y="903"/>
                </a:lnTo>
                <a:lnTo>
                  <a:pt x="1268" y="953"/>
                </a:lnTo>
                <a:lnTo>
                  <a:pt x="1254" y="1006"/>
                </a:lnTo>
                <a:lnTo>
                  <a:pt x="1244" y="1061"/>
                </a:lnTo>
                <a:lnTo>
                  <a:pt x="1238" y="1121"/>
                </a:lnTo>
                <a:lnTo>
                  <a:pt x="1236" y="1183"/>
                </a:lnTo>
                <a:lnTo>
                  <a:pt x="1236" y="1478"/>
                </a:lnTo>
                <a:lnTo>
                  <a:pt x="1259" y="1489"/>
                </a:lnTo>
                <a:lnTo>
                  <a:pt x="1281" y="1503"/>
                </a:lnTo>
                <a:lnTo>
                  <a:pt x="1300" y="1521"/>
                </a:lnTo>
                <a:lnTo>
                  <a:pt x="1317" y="1541"/>
                </a:lnTo>
                <a:lnTo>
                  <a:pt x="1331" y="1567"/>
                </a:lnTo>
                <a:lnTo>
                  <a:pt x="1341" y="1594"/>
                </a:lnTo>
                <a:lnTo>
                  <a:pt x="1346" y="1621"/>
                </a:lnTo>
                <a:lnTo>
                  <a:pt x="1347" y="1650"/>
                </a:lnTo>
                <a:lnTo>
                  <a:pt x="1343" y="1679"/>
                </a:lnTo>
                <a:lnTo>
                  <a:pt x="1335" y="1707"/>
                </a:lnTo>
                <a:lnTo>
                  <a:pt x="1288" y="1822"/>
                </a:lnTo>
                <a:lnTo>
                  <a:pt x="1287" y="1824"/>
                </a:lnTo>
                <a:lnTo>
                  <a:pt x="1287" y="1825"/>
                </a:lnTo>
                <a:lnTo>
                  <a:pt x="1286" y="1828"/>
                </a:lnTo>
                <a:lnTo>
                  <a:pt x="1285" y="1829"/>
                </a:lnTo>
                <a:lnTo>
                  <a:pt x="1267" y="1864"/>
                </a:lnTo>
                <a:lnTo>
                  <a:pt x="1253" y="1903"/>
                </a:lnTo>
                <a:lnTo>
                  <a:pt x="1244" y="1945"/>
                </a:lnTo>
                <a:lnTo>
                  <a:pt x="1238" y="1990"/>
                </a:lnTo>
                <a:lnTo>
                  <a:pt x="1236" y="2037"/>
                </a:lnTo>
                <a:lnTo>
                  <a:pt x="1239" y="2085"/>
                </a:lnTo>
                <a:lnTo>
                  <a:pt x="1245" y="2135"/>
                </a:lnTo>
                <a:lnTo>
                  <a:pt x="1255" y="2188"/>
                </a:lnTo>
                <a:lnTo>
                  <a:pt x="1269" y="2242"/>
                </a:lnTo>
                <a:lnTo>
                  <a:pt x="1279" y="2269"/>
                </a:lnTo>
                <a:lnTo>
                  <a:pt x="1286" y="2299"/>
                </a:lnTo>
                <a:lnTo>
                  <a:pt x="1290" y="2331"/>
                </a:lnTo>
                <a:lnTo>
                  <a:pt x="1292" y="2363"/>
                </a:lnTo>
                <a:lnTo>
                  <a:pt x="1292" y="3096"/>
                </a:lnTo>
                <a:lnTo>
                  <a:pt x="1289" y="3137"/>
                </a:lnTo>
                <a:lnTo>
                  <a:pt x="1280" y="3177"/>
                </a:lnTo>
                <a:lnTo>
                  <a:pt x="1265" y="3215"/>
                </a:lnTo>
                <a:lnTo>
                  <a:pt x="1246" y="3250"/>
                </a:lnTo>
                <a:lnTo>
                  <a:pt x="1222" y="3281"/>
                </a:lnTo>
                <a:lnTo>
                  <a:pt x="1195" y="3308"/>
                </a:lnTo>
                <a:lnTo>
                  <a:pt x="1163" y="3333"/>
                </a:lnTo>
                <a:lnTo>
                  <a:pt x="1129" y="3351"/>
                </a:lnTo>
                <a:lnTo>
                  <a:pt x="1091" y="3366"/>
                </a:lnTo>
                <a:lnTo>
                  <a:pt x="1051" y="3375"/>
                </a:lnTo>
                <a:lnTo>
                  <a:pt x="1010" y="3378"/>
                </a:lnTo>
                <a:lnTo>
                  <a:pt x="899" y="3378"/>
                </a:lnTo>
                <a:lnTo>
                  <a:pt x="858" y="3375"/>
                </a:lnTo>
                <a:lnTo>
                  <a:pt x="818" y="3366"/>
                </a:lnTo>
                <a:lnTo>
                  <a:pt x="780" y="3351"/>
                </a:lnTo>
                <a:lnTo>
                  <a:pt x="746" y="3333"/>
                </a:lnTo>
                <a:lnTo>
                  <a:pt x="714" y="3308"/>
                </a:lnTo>
                <a:lnTo>
                  <a:pt x="686" y="3281"/>
                </a:lnTo>
                <a:lnTo>
                  <a:pt x="663" y="3250"/>
                </a:lnTo>
                <a:lnTo>
                  <a:pt x="643" y="3215"/>
                </a:lnTo>
                <a:lnTo>
                  <a:pt x="629" y="3177"/>
                </a:lnTo>
                <a:lnTo>
                  <a:pt x="620" y="3137"/>
                </a:lnTo>
                <a:lnTo>
                  <a:pt x="617" y="3096"/>
                </a:lnTo>
                <a:lnTo>
                  <a:pt x="617" y="2984"/>
                </a:lnTo>
                <a:lnTo>
                  <a:pt x="842" y="2984"/>
                </a:lnTo>
                <a:lnTo>
                  <a:pt x="860" y="2981"/>
                </a:lnTo>
                <a:lnTo>
                  <a:pt x="875" y="2973"/>
                </a:lnTo>
                <a:lnTo>
                  <a:pt x="887" y="2961"/>
                </a:lnTo>
                <a:lnTo>
                  <a:pt x="895" y="2945"/>
                </a:lnTo>
                <a:lnTo>
                  <a:pt x="899" y="2928"/>
                </a:lnTo>
                <a:lnTo>
                  <a:pt x="895" y="2909"/>
                </a:lnTo>
                <a:lnTo>
                  <a:pt x="887" y="2894"/>
                </a:lnTo>
                <a:lnTo>
                  <a:pt x="875" y="2883"/>
                </a:lnTo>
                <a:lnTo>
                  <a:pt x="860" y="2875"/>
                </a:lnTo>
                <a:lnTo>
                  <a:pt x="842" y="2871"/>
                </a:lnTo>
                <a:lnTo>
                  <a:pt x="617" y="2871"/>
                </a:lnTo>
                <a:lnTo>
                  <a:pt x="617" y="2759"/>
                </a:lnTo>
                <a:lnTo>
                  <a:pt x="842" y="2759"/>
                </a:lnTo>
                <a:lnTo>
                  <a:pt x="860" y="2756"/>
                </a:lnTo>
                <a:lnTo>
                  <a:pt x="875" y="2748"/>
                </a:lnTo>
                <a:lnTo>
                  <a:pt x="887" y="2736"/>
                </a:lnTo>
                <a:lnTo>
                  <a:pt x="895" y="2721"/>
                </a:lnTo>
                <a:lnTo>
                  <a:pt x="899" y="2702"/>
                </a:lnTo>
                <a:lnTo>
                  <a:pt x="895" y="2685"/>
                </a:lnTo>
                <a:lnTo>
                  <a:pt x="887" y="2669"/>
                </a:lnTo>
                <a:lnTo>
                  <a:pt x="875" y="2657"/>
                </a:lnTo>
                <a:lnTo>
                  <a:pt x="860" y="2649"/>
                </a:lnTo>
                <a:lnTo>
                  <a:pt x="842" y="2646"/>
                </a:lnTo>
                <a:lnTo>
                  <a:pt x="617" y="2646"/>
                </a:lnTo>
                <a:lnTo>
                  <a:pt x="617" y="2363"/>
                </a:lnTo>
                <a:lnTo>
                  <a:pt x="620" y="2321"/>
                </a:lnTo>
                <a:lnTo>
                  <a:pt x="627" y="2280"/>
                </a:lnTo>
                <a:lnTo>
                  <a:pt x="640" y="2241"/>
                </a:lnTo>
                <a:lnTo>
                  <a:pt x="655" y="2184"/>
                </a:lnTo>
                <a:lnTo>
                  <a:pt x="665" y="2131"/>
                </a:lnTo>
                <a:lnTo>
                  <a:pt x="671" y="2081"/>
                </a:lnTo>
                <a:lnTo>
                  <a:pt x="673" y="2033"/>
                </a:lnTo>
                <a:lnTo>
                  <a:pt x="672" y="1989"/>
                </a:lnTo>
                <a:lnTo>
                  <a:pt x="666" y="1945"/>
                </a:lnTo>
                <a:lnTo>
                  <a:pt x="657" y="1905"/>
                </a:lnTo>
                <a:lnTo>
                  <a:pt x="643" y="1868"/>
                </a:lnTo>
                <a:lnTo>
                  <a:pt x="625" y="1832"/>
                </a:lnTo>
                <a:lnTo>
                  <a:pt x="625" y="1831"/>
                </a:lnTo>
                <a:lnTo>
                  <a:pt x="624" y="1830"/>
                </a:lnTo>
                <a:lnTo>
                  <a:pt x="623" y="1828"/>
                </a:lnTo>
                <a:lnTo>
                  <a:pt x="623" y="1826"/>
                </a:lnTo>
                <a:lnTo>
                  <a:pt x="575" y="1708"/>
                </a:lnTo>
                <a:lnTo>
                  <a:pt x="567" y="1680"/>
                </a:lnTo>
                <a:lnTo>
                  <a:pt x="562" y="1651"/>
                </a:lnTo>
                <a:lnTo>
                  <a:pt x="564" y="1622"/>
                </a:lnTo>
                <a:lnTo>
                  <a:pt x="569" y="1595"/>
                </a:lnTo>
                <a:lnTo>
                  <a:pt x="579" y="1568"/>
                </a:lnTo>
                <a:lnTo>
                  <a:pt x="592" y="1542"/>
                </a:lnTo>
                <a:lnTo>
                  <a:pt x="610" y="1522"/>
                </a:lnTo>
                <a:lnTo>
                  <a:pt x="628" y="1504"/>
                </a:lnTo>
                <a:lnTo>
                  <a:pt x="650" y="1490"/>
                </a:lnTo>
                <a:lnTo>
                  <a:pt x="673" y="1479"/>
                </a:lnTo>
                <a:lnTo>
                  <a:pt x="673" y="1183"/>
                </a:lnTo>
                <a:lnTo>
                  <a:pt x="671" y="1121"/>
                </a:lnTo>
                <a:lnTo>
                  <a:pt x="665" y="1061"/>
                </a:lnTo>
                <a:lnTo>
                  <a:pt x="655" y="1006"/>
                </a:lnTo>
                <a:lnTo>
                  <a:pt x="640" y="953"/>
                </a:lnTo>
                <a:lnTo>
                  <a:pt x="623" y="903"/>
                </a:lnTo>
                <a:lnTo>
                  <a:pt x="601" y="856"/>
                </a:lnTo>
                <a:lnTo>
                  <a:pt x="577" y="814"/>
                </a:lnTo>
                <a:lnTo>
                  <a:pt x="549" y="775"/>
                </a:lnTo>
                <a:lnTo>
                  <a:pt x="518" y="740"/>
                </a:lnTo>
                <a:lnTo>
                  <a:pt x="484" y="709"/>
                </a:lnTo>
                <a:lnTo>
                  <a:pt x="447" y="682"/>
                </a:lnTo>
                <a:lnTo>
                  <a:pt x="407" y="661"/>
                </a:lnTo>
                <a:lnTo>
                  <a:pt x="365" y="643"/>
                </a:lnTo>
                <a:lnTo>
                  <a:pt x="320" y="630"/>
                </a:lnTo>
                <a:lnTo>
                  <a:pt x="273" y="623"/>
                </a:lnTo>
                <a:lnTo>
                  <a:pt x="223" y="620"/>
                </a:lnTo>
                <a:lnTo>
                  <a:pt x="184" y="621"/>
                </a:lnTo>
                <a:lnTo>
                  <a:pt x="150" y="625"/>
                </a:lnTo>
                <a:lnTo>
                  <a:pt x="118" y="631"/>
                </a:lnTo>
                <a:lnTo>
                  <a:pt x="97" y="634"/>
                </a:lnTo>
                <a:lnTo>
                  <a:pt x="79" y="633"/>
                </a:lnTo>
                <a:lnTo>
                  <a:pt x="60" y="628"/>
                </a:lnTo>
                <a:lnTo>
                  <a:pt x="43" y="620"/>
                </a:lnTo>
                <a:lnTo>
                  <a:pt x="28" y="607"/>
                </a:lnTo>
                <a:lnTo>
                  <a:pt x="15" y="593"/>
                </a:lnTo>
                <a:lnTo>
                  <a:pt x="5" y="572"/>
                </a:lnTo>
                <a:lnTo>
                  <a:pt x="0" y="551"/>
                </a:lnTo>
                <a:lnTo>
                  <a:pt x="0" y="528"/>
                </a:lnTo>
                <a:lnTo>
                  <a:pt x="5" y="507"/>
                </a:lnTo>
                <a:lnTo>
                  <a:pt x="16" y="486"/>
                </a:lnTo>
                <a:lnTo>
                  <a:pt x="65" y="423"/>
                </a:lnTo>
                <a:lnTo>
                  <a:pt x="117" y="362"/>
                </a:lnTo>
                <a:lnTo>
                  <a:pt x="173" y="307"/>
                </a:lnTo>
                <a:lnTo>
                  <a:pt x="232" y="255"/>
                </a:lnTo>
                <a:lnTo>
                  <a:pt x="294" y="208"/>
                </a:lnTo>
                <a:lnTo>
                  <a:pt x="359" y="165"/>
                </a:lnTo>
                <a:lnTo>
                  <a:pt x="425" y="127"/>
                </a:lnTo>
                <a:lnTo>
                  <a:pt x="495" y="94"/>
                </a:lnTo>
                <a:lnTo>
                  <a:pt x="568" y="67"/>
                </a:lnTo>
                <a:lnTo>
                  <a:pt x="641" y="43"/>
                </a:lnTo>
                <a:lnTo>
                  <a:pt x="717" y="25"/>
                </a:lnTo>
                <a:lnTo>
                  <a:pt x="795" y="11"/>
                </a:lnTo>
                <a:lnTo>
                  <a:pt x="874" y="3"/>
                </a:lnTo>
                <a:lnTo>
                  <a:pt x="9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4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Roboto</vt:lpstr>
      <vt:lpstr>Office Theme</vt:lpstr>
      <vt:lpstr>Constructions Vector Icons</vt:lpstr>
      <vt:lpstr>Constructions Vector Icons</vt:lpstr>
      <vt:lpstr>Constructions Vector Icons</vt:lpstr>
      <vt:lpstr>Constructions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33</cp:revision>
  <dcterms:created xsi:type="dcterms:W3CDTF">2016-11-20T20:27:57Z</dcterms:created>
  <dcterms:modified xsi:type="dcterms:W3CDTF">2017-01-06T23:43:14Z</dcterms:modified>
</cp:coreProperties>
</file>